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3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78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27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7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58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5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3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5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2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0DB7-7F76-4177-A3CA-8AD7668A46CD}" type="datetimeFigureOut">
              <a:rPr lang="zh-CN" altLang="en-US" smtClean="0"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77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/>
          <a:lstStyle/>
          <a:p>
            <a:pPr algn="l"/>
            <a:r>
              <a:rPr lang="en-US" altLang="zh-CN" dirty="0" smtClean="0"/>
              <a:t>SE300 Midterm presentation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Hao Zhong</a:t>
            </a:r>
          </a:p>
          <a:p>
            <a:pPr algn="l"/>
            <a:r>
              <a:rPr lang="en-US" altLang="zh-CN" dirty="0" smtClean="0"/>
              <a:t>SJTU</a:t>
            </a:r>
          </a:p>
          <a:p>
            <a:pPr algn="l"/>
            <a:r>
              <a:rPr lang="en-US" altLang="zh-CN" dirty="0" smtClean="0"/>
              <a:t>2017.10.30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21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structure of a research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Related work</a:t>
            </a:r>
          </a:p>
          <a:p>
            <a:r>
              <a:rPr lang="en-US" altLang="zh-CN" dirty="0" smtClean="0"/>
              <a:t>Contribution</a:t>
            </a:r>
          </a:p>
          <a:p>
            <a:r>
              <a:rPr lang="en-US" altLang="zh-CN" dirty="0" smtClean="0"/>
              <a:t>Technical issues</a:t>
            </a:r>
          </a:p>
          <a:p>
            <a:r>
              <a:rPr lang="en-US" altLang="zh-CN" dirty="0" smtClean="0"/>
              <a:t>Evaluation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529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time limit of each presentation is 20 minutes.</a:t>
            </a:r>
          </a:p>
          <a:p>
            <a:r>
              <a:rPr lang="en-US" altLang="zh-CN" dirty="0" smtClean="0"/>
              <a:t>One student of the team presents the whole slides.</a:t>
            </a:r>
          </a:p>
          <a:p>
            <a:r>
              <a:rPr lang="en-US" altLang="zh-CN" dirty="0" smtClean="0"/>
              <a:t>Each team has 5 minutes to answer questions.</a:t>
            </a:r>
          </a:p>
          <a:p>
            <a:r>
              <a:rPr lang="en-US" altLang="zh-CN" dirty="0" smtClean="0"/>
              <a:t>Share </a:t>
            </a:r>
            <a:r>
              <a:rPr lang="en-US" altLang="zh-CN" dirty="0" smtClean="0"/>
              <a:t>your </a:t>
            </a:r>
            <a:r>
              <a:rPr lang="en-US" altLang="zh-CN" dirty="0"/>
              <a:t>project at </a:t>
            </a: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gitlab.com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My account </a:t>
            </a:r>
            <a:r>
              <a:rPr lang="en-US" altLang="zh-CN" smtClean="0"/>
              <a:t>is </a:t>
            </a:r>
            <a:r>
              <a:rPr lang="en-US" altLang="zh-CN"/>
              <a:t>dr.zhong.hao@gmail.com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Name your project like SE300_teamname</a:t>
            </a:r>
            <a:endParaRPr lang="en-US" altLang="zh-CN" dirty="0" smtClean="0"/>
          </a:p>
          <a:p>
            <a:r>
              <a:rPr lang="en-US" altLang="zh-CN" dirty="0" smtClean="0"/>
              <a:t>You can present your work again in other classes, if time allows.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06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80</Words>
  <Application>Microsoft Office PowerPoint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SE300 Midterm presentation</vt:lpstr>
      <vt:lpstr>The structure of a research topic</vt:lpstr>
      <vt:lpstr>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HaoZhong</cp:lastModifiedBy>
  <cp:revision>32</cp:revision>
  <dcterms:created xsi:type="dcterms:W3CDTF">2017-10-30T05:44:44Z</dcterms:created>
  <dcterms:modified xsi:type="dcterms:W3CDTF">2017-11-06T08:36:16Z</dcterms:modified>
</cp:coreProperties>
</file>