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3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78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27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072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77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58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54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20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3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050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22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0DB7-7F76-4177-A3CA-8AD7668A46CD}" type="datetimeFigureOut">
              <a:rPr lang="zh-CN" altLang="en-US" smtClean="0"/>
              <a:t>2019/10/16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7F97-06BC-41F7-B8CB-F8628B6D024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77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668000" cy="2387600"/>
          </a:xfrm>
        </p:spPr>
        <p:txBody>
          <a:bodyPr/>
          <a:lstStyle/>
          <a:p>
            <a:pPr algn="l"/>
            <a:r>
              <a:rPr lang="en-US" altLang="zh-CN" dirty="0" smtClean="0"/>
              <a:t>SE300 Midterm presentation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Hao Zhong</a:t>
            </a:r>
          </a:p>
          <a:p>
            <a:pPr algn="l"/>
            <a:r>
              <a:rPr lang="en-US" altLang="zh-CN" dirty="0" smtClean="0"/>
              <a:t>SJTU</a:t>
            </a:r>
          </a:p>
          <a:p>
            <a:pPr algn="l"/>
            <a:r>
              <a:rPr lang="en-US" altLang="zh-CN" dirty="0" smtClean="0"/>
              <a:t>2019.10.16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21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structure of a research topic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</a:p>
          <a:p>
            <a:r>
              <a:rPr lang="en-US" altLang="zh-CN" dirty="0" smtClean="0"/>
              <a:t>Related work</a:t>
            </a:r>
          </a:p>
          <a:p>
            <a:r>
              <a:rPr lang="en-US" altLang="zh-CN" dirty="0" smtClean="0"/>
              <a:t>Contribution</a:t>
            </a:r>
          </a:p>
          <a:p>
            <a:r>
              <a:rPr lang="en-US" altLang="zh-CN" dirty="0" smtClean="0"/>
              <a:t>Technical issues</a:t>
            </a:r>
          </a:p>
          <a:p>
            <a:r>
              <a:rPr lang="en-US" altLang="zh-CN" dirty="0" smtClean="0"/>
              <a:t>Evaluation</a:t>
            </a:r>
            <a:endParaRPr lang="zh-CN" altLang="en-US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952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time limit of each presentation is 20 minutes.</a:t>
            </a:r>
          </a:p>
          <a:p>
            <a:r>
              <a:rPr lang="en-US" altLang="zh-CN" dirty="0" smtClean="0"/>
              <a:t>One student of the team presents the </a:t>
            </a:r>
            <a:r>
              <a:rPr lang="en-US" altLang="zh-CN" smtClean="0"/>
              <a:t>whole </a:t>
            </a:r>
            <a:r>
              <a:rPr lang="en-US" altLang="zh-CN" smtClean="0"/>
              <a:t>slide.</a:t>
            </a:r>
            <a:endParaRPr lang="en-US" altLang="zh-CN" dirty="0" smtClean="0"/>
          </a:p>
          <a:p>
            <a:r>
              <a:rPr lang="en-US" altLang="zh-CN" dirty="0" smtClean="0"/>
              <a:t>Each team has 5 minutes to answer questions.</a:t>
            </a:r>
          </a:p>
          <a:p>
            <a:r>
              <a:rPr lang="en-US" altLang="zh-CN" dirty="0" smtClean="0"/>
              <a:t>You </a:t>
            </a:r>
            <a:r>
              <a:rPr lang="en-US" altLang="zh-CN" dirty="0" smtClean="0"/>
              <a:t>can present your work again in other classes, if time allows.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006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64</Words>
  <Application>Microsoft Office PowerPoint</Application>
  <PresentationFormat>宽屏</PresentationFormat>
  <Paragraphs>15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SE300 Midterm presentation</vt:lpstr>
      <vt:lpstr>The structure of a research topic</vt:lpstr>
      <vt:lpstr>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Zhong Hao</cp:lastModifiedBy>
  <cp:revision>28</cp:revision>
  <dcterms:created xsi:type="dcterms:W3CDTF">2017-10-30T05:44:44Z</dcterms:created>
  <dcterms:modified xsi:type="dcterms:W3CDTF">2019-10-16T12:06:06Z</dcterms:modified>
</cp:coreProperties>
</file>