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80" r:id="rId18"/>
    <p:sldId id="274" r:id="rId19"/>
    <p:sldId id="275" r:id="rId20"/>
    <p:sldId id="273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98BD"/>
    <a:srgbClr val="99BA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EA623-C259-9F47-A0B2-0EB201608785}" type="datetimeFigureOut">
              <a:rPr lang="en-US" smtClean="0"/>
              <a:t>5/13/15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1D1EA-54EC-9441-B677-11FAD0715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454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AC570-222F-E440-AAF5-03C9158F4975}" type="datetimeFigureOut">
              <a:rPr lang="en-US" smtClean="0"/>
              <a:t>5/13/15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06455-39E0-A84F-A25F-0D01E1E01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38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06455-39E0-A84F-A25F-0D01E1E01A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71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Sdk</a:t>
            </a:r>
            <a:r>
              <a:rPr lang="en-US" dirty="0" smtClean="0"/>
              <a:t>: software development kit</a:t>
            </a:r>
          </a:p>
          <a:p>
            <a:r>
              <a:rPr lang="en-US" dirty="0" smtClean="0"/>
              <a:t>Ide: integrated</a:t>
            </a:r>
            <a:r>
              <a:rPr lang="en-US" baseline="0" dirty="0" smtClean="0"/>
              <a:t> development environment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06455-39E0-A84F-A25F-0D01E1E01A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7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C3BB-9EBF-3044-BE47-A9807EA3390F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9607-A62A-3A48-9AF2-C108EF057BA4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EC18-5B51-7C45-A617-4FDE6763EB44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82EA-7EAC-5844-96A2-F0438005DECE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94DF5-C37F-CE46-A5AE-A0AA7C6EA284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AB2D-3B1D-734C-83A3-7F767DD178A4}" type="datetime1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016C-479F-8B40-B2DB-DE649264CBAC}" type="datetime1">
              <a:rPr lang="en-US" smtClean="0"/>
              <a:t>5/13/15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1DDA-089B-224E-8356-D317766C60FC}" type="datetime1">
              <a:rPr lang="en-US" smtClean="0"/>
              <a:t>5/13/15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48D29-91A1-FB42-BB61-1CFFF133AA74}" type="datetime1">
              <a:rPr lang="en-US" smtClean="0"/>
              <a:t>5/13/15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2052-C03E-C641-A89D-D9474759E4BD}" type="datetime1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9671-9C15-D747-8113-1919CDD12A70}" type="datetime1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7596-5EE0-EF4B-B99D-41CE78DCD61F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63DDD4E0-7430-A548-B363-6D8368E78A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java/javase/downloads/jdk7-downloads-1880260.html" TargetMode="External"/><Relationship Id="rId4" Type="http://schemas.openxmlformats.org/officeDocument/2006/relationships/hyperlink" Target="http://www.eclipse.org/downloads/packages/eclipse-ide-java-developers/lunasr2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yihong@cs.unc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elp.unc.edu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.unc.edu/~yihong/COMP110/COMP110-001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Yi Hong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May 13, 2015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65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7716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Java SDK</a:t>
            </a:r>
          </a:p>
          <a:p>
            <a:pPr lvl="1"/>
            <a:r>
              <a:rPr lang="en-US" sz="2600" dirty="0" smtClean="0"/>
              <a:t>Required to write and run java programs</a:t>
            </a:r>
          </a:p>
          <a:p>
            <a:pPr lvl="1"/>
            <a:r>
              <a:rPr lang="en-US" sz="2600" dirty="0">
                <a:hlinkClick r:id="rId3"/>
              </a:rPr>
              <a:t>http://www.oracle.com/technetwork/java/javase/downloads/jdk7-downloads-1880260.</a:t>
            </a:r>
            <a:r>
              <a:rPr lang="en-US" sz="2600" dirty="0" smtClean="0">
                <a:hlinkClick r:id="rId3"/>
              </a:rPr>
              <a:t>html</a:t>
            </a:r>
            <a:endParaRPr lang="en-US" sz="2600" dirty="0" smtClean="0"/>
          </a:p>
          <a:p>
            <a:pPr lvl="1"/>
            <a:r>
              <a:rPr lang="en-US" sz="2600" dirty="0" smtClean="0"/>
              <a:t>Choose the distribution that matches your machine</a:t>
            </a:r>
          </a:p>
          <a:p>
            <a:r>
              <a:rPr lang="en-US" dirty="0" smtClean="0"/>
              <a:t>Eclipse</a:t>
            </a:r>
          </a:p>
          <a:p>
            <a:pPr lvl="1"/>
            <a:r>
              <a:rPr lang="en-US" dirty="0" smtClean="0"/>
              <a:t>IDE for writing Java programs</a:t>
            </a:r>
          </a:p>
          <a:p>
            <a:pPr lvl="1"/>
            <a:r>
              <a:rPr lang="en-US" dirty="0">
                <a:hlinkClick r:id="rId4"/>
              </a:rPr>
              <a:t>http://www.eclipse.org/downloads/packages/eclipse-ide-java-developers/</a:t>
            </a:r>
            <a:r>
              <a:rPr lang="en-US" dirty="0" smtClean="0">
                <a:hlinkClick r:id="rId4"/>
              </a:rPr>
              <a:t>lunasr2</a:t>
            </a:r>
            <a:r>
              <a:rPr lang="en-US" dirty="0" smtClean="0"/>
              <a:t> </a:t>
            </a:r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Labs and Assignments   60%</a:t>
            </a:r>
          </a:p>
          <a:p>
            <a:r>
              <a:rPr lang="en-US" dirty="0" smtClean="0"/>
              <a:t>Midterm                          15%</a:t>
            </a:r>
          </a:p>
          <a:p>
            <a:r>
              <a:rPr lang="en-US" dirty="0" smtClean="0"/>
              <a:t>Final                                25%</a:t>
            </a:r>
          </a:p>
          <a:p>
            <a:r>
              <a:rPr lang="en-US" dirty="0" smtClean="0"/>
              <a:t>Participation                     5%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0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8563"/>
          </a:xfrm>
        </p:spPr>
        <p:txBody>
          <a:bodyPr/>
          <a:lstStyle/>
          <a:p>
            <a:r>
              <a:rPr lang="en-US" dirty="0" smtClean="0"/>
              <a:t>Labs are due on the next working day</a:t>
            </a:r>
          </a:p>
          <a:p>
            <a:pPr lvl="1"/>
            <a:r>
              <a:rPr lang="en-US" dirty="0" smtClean="0"/>
              <a:t>Some labs will build on previous labs</a:t>
            </a:r>
          </a:p>
          <a:p>
            <a:r>
              <a:rPr lang="en-US" dirty="0" smtClean="0"/>
              <a:t>Programming assignments</a:t>
            </a:r>
          </a:p>
          <a:p>
            <a:pPr lvl="1"/>
            <a:r>
              <a:rPr lang="en-US" dirty="0" smtClean="0"/>
              <a:t>Start early!</a:t>
            </a:r>
          </a:p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Finish reading before class!</a:t>
            </a:r>
          </a:p>
          <a:p>
            <a:r>
              <a:rPr lang="en-US" dirty="0" smtClean="0"/>
              <a:t>Self-test questions from textbook</a:t>
            </a:r>
          </a:p>
          <a:p>
            <a:pPr lvl="1"/>
            <a:r>
              <a:rPr lang="en-US" dirty="0" smtClean="0"/>
              <a:t>Practice for exams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0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Submit labs and homework through Sakai </a:t>
            </a:r>
          </a:p>
          <a:p>
            <a:pPr lvl="1"/>
            <a:r>
              <a:rPr lang="en-US" dirty="0" smtClean="0"/>
              <a:t>In some particular cases, via email (</a:t>
            </a:r>
            <a:r>
              <a:rPr lang="en-US" dirty="0" err="1" smtClean="0"/>
              <a:t>yihong@cs.unc.edu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Subject – COMP110 Lab# (or HW#) </a:t>
            </a:r>
            <a:r>
              <a:rPr lang="en-US" dirty="0" err="1" smtClean="0"/>
              <a:t>yourname</a:t>
            </a:r>
            <a:endParaRPr lang="en-US" dirty="0" smtClean="0"/>
          </a:p>
          <a:p>
            <a:r>
              <a:rPr lang="en-US" dirty="0" smtClean="0"/>
              <a:t>Pack your programs into a single runnable file (jar file)</a:t>
            </a:r>
          </a:p>
          <a:p>
            <a:pPr lvl="1"/>
            <a:r>
              <a:rPr lang="en-US" dirty="0" smtClean="0"/>
              <a:t>Name your jar file as follows: lastname_</a:t>
            </a:r>
            <a:r>
              <a:rPr lang="en-US" dirty="0" err="1" smtClean="0"/>
              <a:t>hw</a:t>
            </a:r>
            <a:r>
              <a:rPr lang="en-US" dirty="0" smtClean="0"/>
              <a:t>#.jar, e.g., hong_hw1.jar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9440308" y="-9815623"/>
            <a:ext cx="14733542" cy="7785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8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Assignments, submitted after </a:t>
            </a:r>
            <a:r>
              <a:rPr lang="en-US" b="1" dirty="0" smtClean="0">
                <a:solidFill>
                  <a:srgbClr val="FF0000"/>
                </a:solidFill>
              </a:rPr>
              <a:t>11:59pm </a:t>
            </a:r>
            <a:r>
              <a:rPr lang="en-US" dirty="0" smtClean="0"/>
              <a:t>on the due date, will be not accepted</a:t>
            </a:r>
          </a:p>
          <a:p>
            <a:endParaRPr lang="en-US" sz="1000" dirty="0"/>
          </a:p>
          <a:p>
            <a:r>
              <a:rPr lang="en-US" dirty="0" smtClean="0"/>
              <a:t>3 late days (including weekends)</a:t>
            </a:r>
          </a:p>
          <a:p>
            <a:pPr lvl="1"/>
            <a:r>
              <a:rPr lang="en-US" dirty="0" smtClean="0"/>
              <a:t>Unused late days are each worth 2 extra credit points on the final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55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Mid-Term</a:t>
            </a:r>
          </a:p>
          <a:p>
            <a:pPr lvl="1"/>
            <a:r>
              <a:rPr lang="en-US" dirty="0" smtClean="0"/>
              <a:t>To take a make-up mid-term, you must notify me </a:t>
            </a:r>
            <a:r>
              <a:rPr lang="en-US" b="1" i="1" dirty="0" smtClean="0">
                <a:solidFill>
                  <a:srgbClr val="FF0000"/>
                </a:solidFill>
              </a:rPr>
              <a:t>in advance </a:t>
            </a:r>
            <a:r>
              <a:rPr lang="en-US" dirty="0" smtClean="0"/>
              <a:t>or have a doctor’s excuse</a:t>
            </a:r>
          </a:p>
          <a:p>
            <a:r>
              <a:rPr lang="en-US" dirty="0" smtClean="0"/>
              <a:t>Final</a:t>
            </a:r>
          </a:p>
          <a:p>
            <a:pPr lvl="1"/>
            <a:r>
              <a:rPr lang="en-US" dirty="0" smtClean="0"/>
              <a:t>To take the exam at a different time, you must get permission from your Dean and bring me the blue slip you get from the Dean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0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on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you open Eclipse and start coding: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the assignment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Think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about what the assignment is asking for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Review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lectures and examples on the topic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Write</a:t>
            </a:r>
            <a:r>
              <a:rPr lang="en-US" dirty="0" smtClean="0"/>
              <a:t> (on paper) your plan for completing the assignment (i.e., your algorithm)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7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Your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31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Backup your work!</a:t>
            </a:r>
          </a:p>
          <a:p>
            <a:r>
              <a:rPr lang="en-US" dirty="0" smtClean="0"/>
              <a:t>You will lose something at some point</a:t>
            </a:r>
          </a:p>
          <a:p>
            <a:pPr lvl="1"/>
            <a:r>
              <a:rPr lang="en-US" dirty="0" smtClean="0"/>
              <a:t>You might have to learn the hard way</a:t>
            </a:r>
          </a:p>
          <a:p>
            <a:r>
              <a:rPr lang="en-US" dirty="0" smtClean="0"/>
              <a:t>Several ways for “backup”</a:t>
            </a:r>
          </a:p>
          <a:p>
            <a:pPr lvl="1"/>
            <a:r>
              <a:rPr lang="en-US" dirty="0" smtClean="0"/>
              <a:t>Use a portable drive</a:t>
            </a:r>
          </a:p>
          <a:p>
            <a:pPr lvl="1"/>
            <a:r>
              <a:rPr lang="en-US" dirty="0" smtClean="0"/>
              <a:t>Use your AFS </a:t>
            </a:r>
            <a:r>
              <a:rPr lang="en-US" dirty="0"/>
              <a:t>space (http://</a:t>
            </a:r>
            <a:r>
              <a:rPr lang="en-US" dirty="0" err="1"/>
              <a:t>help.unc.edu</a:t>
            </a:r>
            <a:r>
              <a:rPr lang="en-US" dirty="0"/>
              <a:t>/help/your-</a:t>
            </a:r>
            <a:r>
              <a:rPr lang="en-US" dirty="0" err="1"/>
              <a:t>afs</a:t>
            </a:r>
            <a:r>
              <a:rPr lang="en-US" dirty="0"/>
              <a:t>-file-space-at-</a:t>
            </a:r>
            <a:r>
              <a:rPr lang="en-US" dirty="0" err="1"/>
              <a:t>unc</a:t>
            </a:r>
            <a:r>
              <a:rPr lang="en-US" dirty="0"/>
              <a:t>/)</a:t>
            </a:r>
            <a:endParaRPr lang="en-US" dirty="0" smtClean="0"/>
          </a:p>
          <a:p>
            <a:pPr lvl="1"/>
            <a:r>
              <a:rPr lang="en-US" dirty="0" smtClean="0"/>
              <a:t>Use free cloud service, e.g., Google drive, </a:t>
            </a:r>
            <a:r>
              <a:rPr lang="en-US" dirty="0" err="1" smtClean="0"/>
              <a:t>Dropbox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7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DO NOT CHEAT!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NEVER</a:t>
            </a:r>
            <a:r>
              <a:rPr lang="en-US" dirty="0" smtClean="0"/>
              <a:t> share code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DO NOT </a:t>
            </a:r>
            <a:r>
              <a:rPr lang="en-US" dirty="0" smtClean="0"/>
              <a:t>give assignment solutions until the assignment is handed in</a:t>
            </a:r>
          </a:p>
          <a:p>
            <a:r>
              <a:rPr lang="en-US" dirty="0" smtClean="0"/>
              <a:t>Struggle with the assignment before asking for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04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help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Sakai forum</a:t>
            </a:r>
          </a:p>
          <a:p>
            <a:pPr lvl="1"/>
            <a:r>
              <a:rPr lang="en-US" dirty="0" smtClean="0"/>
              <a:t>Answering questions from other students is considered as one way of class participation </a:t>
            </a:r>
          </a:p>
          <a:p>
            <a:r>
              <a:rPr lang="en-US" dirty="0" smtClean="0"/>
              <a:t>Email me</a:t>
            </a:r>
          </a:p>
          <a:p>
            <a:pPr lvl="1"/>
            <a:r>
              <a:rPr lang="en-US" dirty="0" smtClean="0">
                <a:hlinkClick r:id="rId2"/>
              </a:rPr>
              <a:t>yihong@cs.unc.edu</a:t>
            </a:r>
            <a:endParaRPr lang="en-US" dirty="0" smtClean="0"/>
          </a:p>
          <a:p>
            <a:pPr lvl="1"/>
            <a:r>
              <a:rPr lang="en-US" dirty="0" smtClean="0"/>
              <a:t>Put COMP110 in the subject line, e.g., COMP110 – This course is too easy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77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UNC grad (4</a:t>
            </a:r>
            <a:r>
              <a:rPr lang="en-US" baseline="30000" dirty="0" smtClean="0"/>
              <a:t>th</a:t>
            </a:r>
            <a:r>
              <a:rPr lang="en-US" dirty="0" smtClean="0"/>
              <a:t> year Ph.D. Candidate)</a:t>
            </a:r>
          </a:p>
          <a:p>
            <a:r>
              <a:rPr lang="en-US" dirty="0" smtClean="0"/>
              <a:t>Research interests: Image processing and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help on general computer problems</a:t>
            </a:r>
          </a:p>
          <a:p>
            <a:r>
              <a:rPr lang="en-US" dirty="0" smtClean="0"/>
              <a:t>Also, for free software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2163" y="3684779"/>
            <a:ext cx="4891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 Unicode MS"/>
                <a:cs typeface="Arial Unicode MS"/>
                <a:hlinkClick r:id="rId2"/>
              </a:rPr>
              <a:t>http://help.unc.edu</a:t>
            </a:r>
            <a:endParaRPr lang="en-US" sz="3600" b="1" dirty="0" smtClean="0">
              <a:latin typeface="Arial Unicode MS"/>
              <a:cs typeface="Arial Unicode MS"/>
            </a:endParaRPr>
          </a:p>
          <a:p>
            <a:pPr algn="ctr"/>
            <a:r>
              <a:rPr lang="en-US" sz="3600" b="1" dirty="0" smtClean="0">
                <a:latin typeface="Arial Unicode MS"/>
                <a:cs typeface="Arial Unicode MS"/>
              </a:rPr>
              <a:t>962-HELP</a:t>
            </a:r>
            <a:endParaRPr lang="en-US" sz="3600" b="1" dirty="0">
              <a:latin typeface="Arial Unicode MS"/>
              <a:cs typeface="Arial Unicode M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75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0 (survey) on Sakai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Due on Friday, May 15, 11:59 pm EDT </a:t>
            </a:r>
          </a:p>
          <a:p>
            <a:r>
              <a:rPr lang="en-US" dirty="0" smtClean="0"/>
              <a:t>Read 1.1-1.2 </a:t>
            </a:r>
          </a:p>
          <a:p>
            <a:r>
              <a:rPr lang="en-US" dirty="0" smtClean="0"/>
              <a:t>Try to download and install Java SDK &amp; Eclipse </a:t>
            </a:r>
          </a:p>
          <a:p>
            <a:r>
              <a:rPr lang="en-US" dirty="0" smtClean="0"/>
              <a:t>Try the “Create a Hello World Application” tutorial on the welcome page of Eclipse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38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Computer </a:t>
            </a:r>
            <a:r>
              <a:rPr lang="en-US" smtClean="0"/>
              <a:t>basics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70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About COMP 110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develop algorithms</a:t>
            </a:r>
          </a:p>
          <a:p>
            <a:r>
              <a:rPr lang="en-US" dirty="0" smtClean="0"/>
              <a:t>Learn fundamental concepts in computer programming</a:t>
            </a:r>
          </a:p>
          <a:p>
            <a:pPr lvl="1"/>
            <a:r>
              <a:rPr lang="en-US" dirty="0" smtClean="0"/>
              <a:t>Can be applied to any programming language (Java, C++, etc.)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No programming knowledge assumed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3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9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Survey (submit via Sakai)</a:t>
            </a:r>
          </a:p>
          <a:p>
            <a:pPr lvl="1"/>
            <a:r>
              <a:rPr lang="en-US" dirty="0" smtClean="0"/>
              <a:t>Name, E-mail, Major</a:t>
            </a:r>
          </a:p>
          <a:p>
            <a:pPr lvl="1"/>
            <a:r>
              <a:rPr lang="en-US" dirty="0" smtClean="0"/>
              <a:t>Computer courses taken</a:t>
            </a:r>
          </a:p>
          <a:p>
            <a:pPr lvl="1"/>
            <a:r>
              <a:rPr lang="en-US" dirty="0" smtClean="0"/>
              <a:t>Previous programming experience (if any)</a:t>
            </a:r>
          </a:p>
          <a:p>
            <a:pPr lvl="1"/>
            <a:r>
              <a:rPr lang="en-US" dirty="0" smtClean="0"/>
              <a:t>Fun fact about yourself</a:t>
            </a:r>
          </a:p>
          <a:p>
            <a:pPr lvl="1"/>
            <a:r>
              <a:rPr lang="en-US" dirty="0" smtClean="0"/>
              <a:t>Why are you taking COMP 110</a:t>
            </a:r>
          </a:p>
          <a:p>
            <a:pPr lvl="1"/>
            <a:r>
              <a:rPr lang="en-US" dirty="0" smtClean="0"/>
              <a:t>What do you hope to learn in COMP 110</a:t>
            </a:r>
          </a:p>
          <a:p>
            <a:pPr lvl="1"/>
            <a:r>
              <a:rPr lang="en-US" dirty="0" smtClean="0"/>
              <a:t>Are you free during at least one of the scheduled office hours (M 3-4, W 3-4)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65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website (covers most information)</a:t>
            </a:r>
          </a:p>
          <a:p>
            <a:pPr lvl="1"/>
            <a:r>
              <a:rPr lang="en-US" dirty="0" smtClean="0">
                <a:hlinkClick r:id="rId2"/>
              </a:rPr>
              <a:t>http://cs.unc.edu/~yihong/COMP110/COMP110-001.html</a:t>
            </a:r>
            <a:endParaRPr lang="en-US" dirty="0" smtClean="0"/>
          </a:p>
          <a:p>
            <a:pPr lvl="1"/>
            <a:r>
              <a:rPr lang="en-US" dirty="0" smtClean="0"/>
              <a:t>Announcements, course documents, assignments, labs ….</a:t>
            </a:r>
          </a:p>
          <a:p>
            <a:r>
              <a:rPr lang="en-US" dirty="0" smtClean="0"/>
              <a:t>Sakai (university course portal)</a:t>
            </a:r>
          </a:p>
          <a:p>
            <a:pPr lvl="1"/>
            <a:r>
              <a:rPr lang="en-US" dirty="0"/>
              <a:t>https://</a:t>
            </a:r>
            <a:r>
              <a:rPr lang="en-US" dirty="0" err="1"/>
              <a:t>www.unc.edu</a:t>
            </a:r>
            <a:r>
              <a:rPr lang="en-US" dirty="0"/>
              <a:t>/</a:t>
            </a:r>
            <a:r>
              <a:rPr lang="en-US" dirty="0" err="1"/>
              <a:t>sakai</a:t>
            </a:r>
            <a:r>
              <a:rPr lang="en-US" dirty="0"/>
              <a:t>/ </a:t>
            </a:r>
            <a:r>
              <a:rPr lang="en-US" dirty="0" smtClean="0"/>
              <a:t>(</a:t>
            </a:r>
            <a:r>
              <a:rPr lang="en-US" dirty="0" err="1" smtClean="0"/>
              <a:t>onyen</a:t>
            </a:r>
            <a:r>
              <a:rPr lang="en-US" dirty="0" smtClean="0"/>
              <a:t> login)</a:t>
            </a:r>
          </a:p>
          <a:p>
            <a:pPr lvl="1"/>
            <a:r>
              <a:rPr lang="en-US" dirty="0" smtClean="0"/>
              <a:t>Survey, discuss group, homework submission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6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MoTuWeThFr</a:t>
            </a:r>
            <a:r>
              <a:rPr lang="en-US" dirty="0" smtClean="0"/>
              <a:t> 09:45 – 11:15 am</a:t>
            </a:r>
          </a:p>
          <a:p>
            <a:r>
              <a:rPr lang="en-US" dirty="0" smtClean="0"/>
              <a:t>FB009</a:t>
            </a:r>
          </a:p>
          <a:p>
            <a:r>
              <a:rPr lang="en-US" dirty="0" smtClean="0"/>
              <a:t>Mix of lectures and in-class labs</a:t>
            </a:r>
          </a:p>
          <a:p>
            <a:r>
              <a:rPr lang="en-US" dirty="0" smtClean="0"/>
              <a:t>Make sure you check the schedule and bring your laptop</a:t>
            </a:r>
          </a:p>
          <a:p>
            <a:r>
              <a:rPr lang="en-US" dirty="0" smtClean="0"/>
              <a:t>In class, I suggest you not to use your laptop for chatting, </a:t>
            </a:r>
            <a:r>
              <a:rPr lang="en-US" dirty="0" err="1" smtClean="0"/>
              <a:t>msg</a:t>
            </a:r>
            <a:r>
              <a:rPr lang="en-US" dirty="0" smtClean="0"/>
              <a:t>, </a:t>
            </a:r>
            <a:r>
              <a:rPr lang="en-US" dirty="0" err="1" smtClean="0"/>
              <a:t>facebook</a:t>
            </a:r>
            <a:r>
              <a:rPr lang="en-US" dirty="0" smtClean="0"/>
              <a:t>, 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17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previous material</a:t>
            </a:r>
          </a:p>
          <a:p>
            <a:r>
              <a:rPr lang="en-US" dirty="0" smtClean="0"/>
              <a:t>Learn new material</a:t>
            </a:r>
          </a:p>
          <a:p>
            <a:r>
              <a:rPr lang="en-US" dirty="0" smtClean="0"/>
              <a:t>Lecture slides / notes will be posted online before class and updated after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87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 programming practice</a:t>
            </a:r>
          </a:p>
          <a:p>
            <a:pPr lvl="1"/>
            <a:r>
              <a:rPr lang="en-US" dirty="0" smtClean="0"/>
              <a:t>Work </a:t>
            </a:r>
            <a:r>
              <a:rPr lang="en-US" dirty="0"/>
              <a:t>in pairs / </a:t>
            </a:r>
            <a:r>
              <a:rPr lang="en-US" dirty="0" smtClean="0"/>
              <a:t>groups</a:t>
            </a:r>
          </a:p>
          <a:p>
            <a:r>
              <a:rPr lang="en-US" dirty="0" smtClean="0"/>
              <a:t>Homework help </a:t>
            </a:r>
          </a:p>
          <a:p>
            <a:r>
              <a:rPr lang="en-US" dirty="0" smtClean="0"/>
              <a:t>Answer questions from lecture</a:t>
            </a:r>
          </a:p>
          <a:p>
            <a:endParaRPr lang="en-US" sz="900" dirty="0" smtClean="0"/>
          </a:p>
          <a:p>
            <a:r>
              <a:rPr lang="en-US" dirty="0" smtClean="0"/>
              <a:t>Each group should have at least one laptop and a textbook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66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28298" cy="490419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Required</a:t>
            </a:r>
          </a:p>
          <a:p>
            <a:r>
              <a:rPr lang="en-US" sz="3000" dirty="0" smtClean="0"/>
              <a:t>Java: An introduction to Problem Solving &amp; Programming (Sixth Edition)</a:t>
            </a:r>
          </a:p>
          <a:p>
            <a:r>
              <a:rPr lang="en-US" sz="3000" dirty="0" smtClean="0"/>
              <a:t>Walter </a:t>
            </a:r>
            <a:r>
              <a:rPr lang="en-US" sz="3000" dirty="0" err="1" smtClean="0"/>
              <a:t>Savitch</a:t>
            </a:r>
            <a:endParaRPr lang="en-US" sz="3000" dirty="0" smtClean="0"/>
          </a:p>
          <a:p>
            <a:endParaRPr lang="en-US" sz="1000" dirty="0" smtClean="0"/>
          </a:p>
          <a:p>
            <a:r>
              <a:rPr lang="en-US" sz="3000" dirty="0" smtClean="0"/>
              <a:t>The 5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edition is very similar to the 6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edition</a:t>
            </a:r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2088" y="1908104"/>
            <a:ext cx="3302000" cy="4089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6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882</Words>
  <Application>Microsoft Macintosh PowerPoint</Application>
  <PresentationFormat>On-screen Show (4:3)</PresentationFormat>
  <Paragraphs>153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COMP 110-001 Introduction to Programming</vt:lpstr>
      <vt:lpstr>About the Instructor</vt:lpstr>
      <vt:lpstr>About COMP 110</vt:lpstr>
      <vt:lpstr>About You</vt:lpstr>
      <vt:lpstr>Course Web Page</vt:lpstr>
      <vt:lpstr>Weekly Schedule</vt:lpstr>
      <vt:lpstr>Lecture Format</vt:lpstr>
      <vt:lpstr>In-class labs</vt:lpstr>
      <vt:lpstr>Textbook</vt:lpstr>
      <vt:lpstr>Software</vt:lpstr>
      <vt:lpstr>Grading Policy</vt:lpstr>
      <vt:lpstr>Assignments</vt:lpstr>
      <vt:lpstr>Submitting Assignments</vt:lpstr>
      <vt:lpstr>Late Policy</vt:lpstr>
      <vt:lpstr>Exams</vt:lpstr>
      <vt:lpstr>Working on Assignments</vt:lpstr>
      <vt:lpstr>Backup Your Work</vt:lpstr>
      <vt:lpstr>Collaborating</vt:lpstr>
      <vt:lpstr>Getting help </vt:lpstr>
      <vt:lpstr>Software Problems</vt:lpstr>
      <vt:lpstr>Today’s Assignments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 Hong</dc:creator>
  <cp:lastModifiedBy>Yi Hong</cp:lastModifiedBy>
  <cp:revision>110</cp:revision>
  <dcterms:created xsi:type="dcterms:W3CDTF">2015-04-23T18:49:46Z</dcterms:created>
  <dcterms:modified xsi:type="dcterms:W3CDTF">2015-05-13T06:06:33Z</dcterms:modified>
</cp:coreProperties>
</file>