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2" r:id="rId4"/>
    <p:sldId id="263" r:id="rId5"/>
    <p:sldId id="260" r:id="rId6"/>
    <p:sldId id="26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9F66D-B454-454B-9EB1-2909FD328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19B658D-5428-4A3B-A2E7-D7D14D5F0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8D3571-8A25-46E5-A930-4B0E7429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703C42-549C-4874-9F69-34B17692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E1E7D0-D5AB-4B8A-8CB4-BA2B30F5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75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0B12-364B-43AF-89B6-500ED9A6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2077F1-0914-4B89-B25B-6DB420DCD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DF0F1B-A74A-4622-B4EC-35008E73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B38394-3329-409D-9E0E-97221417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BA700C-FBBF-402A-9BA3-5CC75E2C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9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3267DBE-7EE5-4BEA-BCC4-A42799E42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B3F06A-56EC-4C5B-88AF-9D99FA171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86A8E-3A71-4B63-9E55-9CE789F8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20307B-ED1C-41DF-BD83-B7B82729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443CE-0F55-448F-820D-A80AC9CD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5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7ED8F0-C6B1-4ADA-BFC4-3A7477CB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13F404-397E-404A-B1ED-0454F3AD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41D802-6F1A-48B4-858A-AAF2C92C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A3B919-4C14-497E-95E2-91EAE9D4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4E92DF-6CED-4573-B40D-D3BFC79F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48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B34AA-B976-4B5E-88B7-824366B3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2CE8A6-4F12-4A92-92DC-6090EB626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D8DC00-AF9C-45B0-9D25-423CEA5A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D8CC9-B869-4D77-AD43-E8CE6024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F9CF4-7278-4F9F-9560-2E4B9680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2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32091-11DD-47B7-9E18-A9E10BA3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40281-2E0B-440C-9E1B-C3D04E68C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F485D1-4272-4612-9B6F-528DBEF48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52B439-B684-49B9-B922-394BC167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8E8564-9C58-452C-BA7F-AE2F64F0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C6BC4F-ACEA-4393-AA83-C221B8B1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9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4A5819-6CD4-47DC-A3D8-EE0F02C3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DF1A3D-6765-49E2-8DC9-24C8D000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D3453F-F0AB-4C2E-8A30-E1B0F7D9A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BCD5B5-B461-4548-A80B-2C3B4FA8B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481482-E951-499A-B7B1-9884144B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4889233-E1D1-43BD-9C65-0AE9346F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C3AF03-D68F-45B4-B746-BCF3CC05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FC4CF7-55C2-4D11-9277-39AD5836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28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F0B41A-FF98-4F29-95C8-480A2D8C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519382-91D8-4C34-9447-79CEC8EA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9F4B0F-5E1D-4B82-8E71-A84B221D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04887C-366A-4ADE-A361-5DACD481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31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B824C3-AE8C-4144-999E-04922D6D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3B6F14-E37D-42F6-BDA1-3E32A767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6F014-82A0-49EC-B335-67475543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9945D-C1BE-439D-8C06-66F60E2C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62D15D-FB54-4209-8E5A-B594D889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02FBE6-0712-4A02-9BCA-B2B0AF0A7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E1B736-0FB9-4C7E-82EB-6A48CF8F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44D745-E003-43A1-AE28-2ECAA282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873336-A91C-46BE-81B2-EA4750BD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16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BADEA-9E1F-4BC2-9670-7483A418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C42EAEA-5078-452D-A682-F94FA552D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274D6-16CE-4F22-BDF6-38FBB8D5A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C8CE99-3005-41E8-A41B-61C26745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381804-1EF0-409E-B330-89973228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AFCA5C-D8C3-41FB-ABB4-4F777CBE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58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2CF155C-903F-4AC8-AEC7-ED137164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F38078-1CA5-4856-B94D-2B688A31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621021-FA5D-4CE0-8E6F-10C2433D7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29E5-1373-4AAF-A3C6-FB7FBDB6EADE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D7EB16-AC26-47E7-9619-E42F3AD17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C3483B-7C17-4F62-AEBB-12E422E3D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68C1-C17B-4D74-9FB9-1C3DE393B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2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6.111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630473-A583-4444-93E4-35C5B07F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Transformer for Time Series Prediction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EBC0FA-12DA-4F5D-AE76-6414CAF2A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Newest work</a:t>
            </a:r>
          </a:p>
          <a:p>
            <a:r>
              <a:rPr lang="en-US" altLang="zh-CN" dirty="0"/>
              <a:t>Same dataset</a:t>
            </a:r>
          </a:p>
          <a:p>
            <a:r>
              <a:rPr lang="en-US" altLang="zh-CN" dirty="0"/>
              <a:t>SOTA idea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035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8420CB-5243-4E54-88B8-003637DB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EEG Comforter</a:t>
            </a:r>
            <a:endParaRPr lang="zh-CN" altLang="en-US" dirty="0"/>
          </a:p>
        </p:txBody>
      </p:sp>
      <p:pic>
        <p:nvPicPr>
          <p:cNvPr id="1028" name="Picture 4" descr="https://raw.githubusercontent.com/eeyhsong/EEG-Conformer/main/visualization/Fig1.png">
            <a:extLst>
              <a:ext uri="{FF2B5EF4-FFF2-40B4-BE49-F238E27FC236}">
                <a16:creationId xmlns:a16="http://schemas.microsoft.com/office/drawing/2014/main" id="{91621B32-06BF-41BD-9848-598107440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0"/>
            <a:ext cx="12192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F780F6-1782-427F-9F73-E71A8087D5E6}"/>
              </a:ext>
            </a:extLst>
          </p:cNvPr>
          <p:cNvSpPr txBox="1"/>
          <p:nvPr/>
        </p:nvSpPr>
        <p:spPr>
          <a:xfrm>
            <a:off x="4729942" y="530352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Network Structure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63B35C-6EEB-4335-9D7D-F63F37DF9D9F}"/>
              </a:ext>
            </a:extLst>
          </p:cNvPr>
          <p:cNvSpPr/>
          <p:nvPr/>
        </p:nvSpPr>
        <p:spPr>
          <a:xfrm>
            <a:off x="83128" y="5846488"/>
            <a:ext cx="12070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latin typeface="HelveticaNeue Regular"/>
              </a:rPr>
              <a:t>Y. Song, Q. Zheng, B. Liu and X. Gao, "EEG Conformer: Convolutional Transformer for EEG Decoding and Visualization," in </a:t>
            </a:r>
            <a:r>
              <a:rPr lang="en-US" altLang="zh-CN" sz="1600" b="0" i="1" dirty="0">
                <a:solidFill>
                  <a:srgbClr val="333333"/>
                </a:solidFill>
                <a:effectLst/>
                <a:latin typeface="HelveticaNeue Regular"/>
              </a:rPr>
              <a:t>IEEE Transactions on Neural Systems and Rehabilitation Engineering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HelveticaNeue Regular"/>
              </a:rPr>
              <a:t>, vol. 31, pp. 710-719, 2023, </a:t>
            </a:r>
            <a:r>
              <a:rPr lang="en-US" altLang="zh-CN" sz="1600" b="0" i="0" dirty="0" err="1">
                <a:solidFill>
                  <a:srgbClr val="333333"/>
                </a:solidFill>
                <a:effectLst/>
                <a:latin typeface="HelveticaNeue Regular"/>
              </a:rPr>
              <a:t>doi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HelveticaNeue Regular"/>
              </a:rPr>
              <a:t>: 10.1109/TNSRE.2022.3230250.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7503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C867-ACB4-4212-8D57-5F1CB314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637E5-5EEA-47BC-AB44-155230AB3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FDABB1-57CE-4C2D-AB19-D0C33E1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595312"/>
            <a:ext cx="116109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DE8FF2-DF87-47CA-B9C3-F443E9B2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Compare:  EEG Transformer   </a:t>
            </a:r>
            <a:endParaRPr lang="zh-CN" altLang="en-US" dirty="0"/>
          </a:p>
        </p:txBody>
      </p:sp>
      <p:pic>
        <p:nvPicPr>
          <p:cNvPr id="2050" name="Picture 2" descr="https://user-images.githubusercontent.com/19758589/123399456-35aac100-d5d7-11eb-87ea-d480765df6b7.png">
            <a:extLst>
              <a:ext uri="{FF2B5EF4-FFF2-40B4-BE49-F238E27FC236}">
                <a16:creationId xmlns:a16="http://schemas.microsoft.com/office/drawing/2014/main" id="{58CEF01F-DF0E-4875-977C-3B6ADF0A2C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8" y="1853738"/>
            <a:ext cx="11778284" cy="39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A324573-4083-4BF9-B81D-559700D22A51}"/>
              </a:ext>
            </a:extLst>
          </p:cNvPr>
          <p:cNvSpPr/>
          <p:nvPr/>
        </p:nvSpPr>
        <p:spPr>
          <a:xfrm>
            <a:off x="3480262" y="589341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u="none" strike="noStrike" dirty="0">
                <a:solidFill>
                  <a:srgbClr val="24292F"/>
                </a:solidFill>
                <a:effectLst/>
                <a:latin typeface="-apple-system"/>
                <a:hlinkClick r:id="rId3"/>
              </a:rPr>
              <a:t>arxiv.org/abs/2106.11170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7ABA38-77CA-48F4-91A0-C3F71D57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02" y="6343650"/>
            <a:ext cx="93535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06F81-275A-4F5E-8DFE-E54AC2ED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918F20-03CE-442E-B99F-8F7E5131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F6ED7B-CFA7-4863-A6FA-12124A0DA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523875"/>
            <a:ext cx="117824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23F295-4978-4BD7-91CC-B3E66217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启发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66246B-F697-4B1E-AFFE-86E7C188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时间序列等数据集上使用</a:t>
            </a:r>
            <a:r>
              <a:rPr lang="en-US" altLang="zh-CN" dirty="0"/>
              <a:t>CNN+Transformer</a:t>
            </a:r>
            <a:r>
              <a:rPr lang="zh-CN" altLang="en-US" dirty="0"/>
              <a:t>的可能性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808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99</Words>
  <Application>Microsoft Office PowerPoint</Application>
  <PresentationFormat>宽屏</PresentationFormat>
  <Paragraphs>11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-apple-system</vt:lpstr>
      <vt:lpstr>HelveticaNeue Regular</vt:lpstr>
      <vt:lpstr>等线</vt:lpstr>
      <vt:lpstr>等线 Light</vt:lpstr>
      <vt:lpstr>Arial</vt:lpstr>
      <vt:lpstr>Office 主题​​</vt:lpstr>
      <vt:lpstr>Transformer for Time Series Prediction</vt:lpstr>
      <vt:lpstr>2. EEG Comforter</vt:lpstr>
      <vt:lpstr>PowerPoint 演示文稿</vt:lpstr>
      <vt:lpstr>Compare:  EEG Transformer   </vt:lpstr>
      <vt:lpstr>PowerPoint 演示文稿</vt:lpstr>
      <vt:lpstr>启发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</cp:revision>
  <dcterms:created xsi:type="dcterms:W3CDTF">2023-03-06T13:18:06Z</dcterms:created>
  <dcterms:modified xsi:type="dcterms:W3CDTF">2023-03-07T07:54:56Z</dcterms:modified>
</cp:coreProperties>
</file>