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9" r:id="rId10"/>
    <p:sldId id="270" r:id="rId11"/>
    <p:sldId id="264" r:id="rId12"/>
    <p:sldId id="265" r:id="rId13"/>
    <p:sldId id="266" r:id="rId14"/>
    <p:sldId id="267" r:id="rId15"/>
    <p:sldId id="271" r:id="rId16"/>
    <p:sldId id="268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1" r:id="rId25"/>
    <p:sldId id="280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86AC2-42BF-4417-83D0-307ADD54F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D86F29-7C74-4C62-BD39-0B7837B225D7}">
      <dgm:prSet phldrT="[文本]"/>
      <dgm:spPr/>
      <dgm:t>
        <a:bodyPr/>
        <a:lstStyle/>
        <a:p>
          <a:r>
            <a:rPr lang="en-US" altLang="zh-CN" dirty="0"/>
            <a:t>Key Idea and Reasoning</a:t>
          </a:r>
          <a:endParaRPr lang="zh-CN" altLang="en-US" dirty="0"/>
        </a:p>
      </dgm:t>
    </dgm:pt>
    <dgm:pt modelId="{D0235D1D-ADA6-4124-9EA0-AE82625F9495}" type="par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8BE0DC80-7ACC-4151-80B8-A7A8E1C933BC}" type="sib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3A06282F-07DA-4135-8E9B-7E8FD70638A6}">
      <dgm:prSet phldrT="[文本]"/>
      <dgm:spPr/>
      <dgm:t>
        <a:bodyPr/>
        <a:lstStyle/>
        <a:p>
          <a:r>
            <a:rPr lang="en-US" altLang="zh-CN" dirty="0"/>
            <a:t>Tracking within Multiple Tags</a:t>
          </a:r>
          <a:endParaRPr lang="zh-CN" altLang="en-US" dirty="0"/>
        </a:p>
      </dgm:t>
    </dgm:pt>
    <dgm:pt modelId="{851F71A1-F9DD-4BB6-A41B-1F010982F5DD}" type="par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3CF52EE5-13E5-4764-BEBE-6678BF69E0E7}" type="sib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7A82A1B2-1EEF-4B9D-8CF2-6E39406FB350}">
      <dgm:prSet phldrT="[文本]"/>
      <dgm:spPr/>
      <dgm:t>
        <a:bodyPr/>
        <a:lstStyle/>
        <a:p>
          <a:r>
            <a:rPr lang="en-US" altLang="zh-CN" dirty="0"/>
            <a:t>Evaluation</a:t>
          </a:r>
          <a:endParaRPr lang="zh-CN" altLang="en-US" dirty="0"/>
        </a:p>
      </dgm:t>
    </dgm:pt>
    <dgm:pt modelId="{C6821466-007B-4B4B-B148-DEFE70C2E5ED}" type="par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9410579D-6C51-41E0-9C67-9884B861BE2A}" type="sib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55F0D5D7-9344-4350-BDE1-1D814177BDA7}">
      <dgm:prSet phldrT="[文本]"/>
      <dgm:spPr/>
      <dgm:t>
        <a:bodyPr/>
        <a:lstStyle/>
        <a:p>
          <a:r>
            <a:rPr lang="en-US" altLang="zh-CN" dirty="0"/>
            <a:t>Touch and Single Tag Tracking</a:t>
          </a:r>
          <a:endParaRPr lang="zh-CN" altLang="en-US" dirty="0"/>
        </a:p>
      </dgm:t>
    </dgm:pt>
    <dgm:pt modelId="{8AE26448-3310-440A-AC37-7A300E1CC8C0}" type="par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6E952AB3-3F6F-464D-9D42-0EC6E7A8B548}" type="sib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E44757F8-97C6-4126-95D4-19B38ADB3AFA}" type="pres">
      <dgm:prSet presAssocID="{69386AC2-42BF-4417-83D0-307ADD54F962}" presName="linear" presStyleCnt="0">
        <dgm:presLayoutVars>
          <dgm:dir/>
          <dgm:animLvl val="lvl"/>
          <dgm:resizeHandles val="exact"/>
        </dgm:presLayoutVars>
      </dgm:prSet>
      <dgm:spPr/>
    </dgm:pt>
    <dgm:pt modelId="{A0AF5610-4394-4EB9-A5CC-6FFF7D9BDE62}" type="pres">
      <dgm:prSet presAssocID="{29D86F29-7C74-4C62-BD39-0B7837B225D7}" presName="parentLin" presStyleCnt="0"/>
      <dgm:spPr/>
    </dgm:pt>
    <dgm:pt modelId="{C8CB4D9B-FAB0-43A9-A7C1-C4A3D3B59813}" type="pres">
      <dgm:prSet presAssocID="{29D86F29-7C74-4C62-BD39-0B7837B225D7}" presName="parentLeftMargin" presStyleLbl="node1" presStyleIdx="0" presStyleCnt="4"/>
      <dgm:spPr/>
    </dgm:pt>
    <dgm:pt modelId="{30B37306-DF14-4E12-8857-2E0258F66AF2}" type="pres">
      <dgm:prSet presAssocID="{29D86F29-7C74-4C62-BD39-0B7837B225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8E438-5615-48EE-AB28-BC92D9518A96}" type="pres">
      <dgm:prSet presAssocID="{29D86F29-7C74-4C62-BD39-0B7837B225D7}" presName="negativeSpace" presStyleCnt="0"/>
      <dgm:spPr/>
    </dgm:pt>
    <dgm:pt modelId="{CD8116FD-E31E-40A1-BF42-B874AB856908}" type="pres">
      <dgm:prSet presAssocID="{29D86F29-7C74-4C62-BD39-0B7837B225D7}" presName="childText" presStyleLbl="conFgAcc1" presStyleIdx="0" presStyleCnt="4">
        <dgm:presLayoutVars>
          <dgm:bulletEnabled val="1"/>
        </dgm:presLayoutVars>
      </dgm:prSet>
      <dgm:spPr/>
    </dgm:pt>
    <dgm:pt modelId="{C62ED555-0A70-4DE5-B44D-5AF356EA9935}" type="pres">
      <dgm:prSet presAssocID="{8BE0DC80-7ACC-4151-80B8-A7A8E1C933BC}" presName="spaceBetweenRectangles" presStyleCnt="0"/>
      <dgm:spPr/>
    </dgm:pt>
    <dgm:pt modelId="{16CF4B8B-1503-48BD-9D8E-DAC06BEC9C60}" type="pres">
      <dgm:prSet presAssocID="{55F0D5D7-9344-4350-BDE1-1D814177BDA7}" presName="parentLin" presStyleCnt="0"/>
      <dgm:spPr/>
    </dgm:pt>
    <dgm:pt modelId="{6F35DB5C-4AD1-4D97-803C-2B01EF46C51E}" type="pres">
      <dgm:prSet presAssocID="{55F0D5D7-9344-4350-BDE1-1D814177BDA7}" presName="parentLeftMargin" presStyleLbl="node1" presStyleIdx="0" presStyleCnt="4"/>
      <dgm:spPr/>
    </dgm:pt>
    <dgm:pt modelId="{877350ED-3C14-4258-B531-56C1AA63C86C}" type="pres">
      <dgm:prSet presAssocID="{55F0D5D7-9344-4350-BDE1-1D814177BD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651926-35DB-4876-AF8E-9379648B364F}" type="pres">
      <dgm:prSet presAssocID="{55F0D5D7-9344-4350-BDE1-1D814177BDA7}" presName="negativeSpace" presStyleCnt="0"/>
      <dgm:spPr/>
    </dgm:pt>
    <dgm:pt modelId="{494D61A8-2D65-4FCE-82AB-A43F01FA3090}" type="pres">
      <dgm:prSet presAssocID="{55F0D5D7-9344-4350-BDE1-1D814177BDA7}" presName="childText" presStyleLbl="conFgAcc1" presStyleIdx="1" presStyleCnt="4">
        <dgm:presLayoutVars>
          <dgm:bulletEnabled val="1"/>
        </dgm:presLayoutVars>
      </dgm:prSet>
      <dgm:spPr/>
    </dgm:pt>
    <dgm:pt modelId="{07FF045B-1DD5-4802-85A6-CDEAABF3F1DF}" type="pres">
      <dgm:prSet presAssocID="{6E952AB3-3F6F-464D-9D42-0EC6E7A8B548}" presName="spaceBetweenRectangles" presStyleCnt="0"/>
      <dgm:spPr/>
    </dgm:pt>
    <dgm:pt modelId="{BBD4A116-7021-4844-99A0-43B3AF37E576}" type="pres">
      <dgm:prSet presAssocID="{3A06282F-07DA-4135-8E9B-7E8FD70638A6}" presName="parentLin" presStyleCnt="0"/>
      <dgm:spPr/>
    </dgm:pt>
    <dgm:pt modelId="{515708E9-960E-4ED8-847C-BD3E82790414}" type="pres">
      <dgm:prSet presAssocID="{3A06282F-07DA-4135-8E9B-7E8FD70638A6}" presName="parentLeftMargin" presStyleLbl="node1" presStyleIdx="1" presStyleCnt="4"/>
      <dgm:spPr/>
    </dgm:pt>
    <dgm:pt modelId="{C4B7E760-9469-418E-B533-ACBFDEB82747}" type="pres">
      <dgm:prSet presAssocID="{3A06282F-07DA-4135-8E9B-7E8FD70638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A2AC89-6D7D-43BC-AF18-A7E8D8B3BB1A}" type="pres">
      <dgm:prSet presAssocID="{3A06282F-07DA-4135-8E9B-7E8FD70638A6}" presName="negativeSpace" presStyleCnt="0"/>
      <dgm:spPr/>
    </dgm:pt>
    <dgm:pt modelId="{12CD77BA-1489-4037-8E51-646248A352C5}" type="pres">
      <dgm:prSet presAssocID="{3A06282F-07DA-4135-8E9B-7E8FD70638A6}" presName="childText" presStyleLbl="conFgAcc1" presStyleIdx="2" presStyleCnt="4">
        <dgm:presLayoutVars>
          <dgm:bulletEnabled val="1"/>
        </dgm:presLayoutVars>
      </dgm:prSet>
      <dgm:spPr/>
    </dgm:pt>
    <dgm:pt modelId="{95A393CA-D75B-465D-A28E-31E70E63E285}" type="pres">
      <dgm:prSet presAssocID="{3CF52EE5-13E5-4764-BEBE-6678BF69E0E7}" presName="spaceBetweenRectangles" presStyleCnt="0"/>
      <dgm:spPr/>
    </dgm:pt>
    <dgm:pt modelId="{E93EEFCE-3D74-462D-B51B-8FC68BA3721D}" type="pres">
      <dgm:prSet presAssocID="{7A82A1B2-1EEF-4B9D-8CF2-6E39406FB350}" presName="parentLin" presStyleCnt="0"/>
      <dgm:spPr/>
    </dgm:pt>
    <dgm:pt modelId="{A4502EE8-1A0E-424A-9962-7C77C5A6B4CC}" type="pres">
      <dgm:prSet presAssocID="{7A82A1B2-1EEF-4B9D-8CF2-6E39406FB350}" presName="parentLeftMargin" presStyleLbl="node1" presStyleIdx="2" presStyleCnt="4"/>
      <dgm:spPr/>
    </dgm:pt>
    <dgm:pt modelId="{57444E8C-10F4-4097-B601-4E50E226EA05}" type="pres">
      <dgm:prSet presAssocID="{7A82A1B2-1EEF-4B9D-8CF2-6E39406FB3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987C9C-F17F-4B4C-ADB4-7A05EA6712B1}" type="pres">
      <dgm:prSet presAssocID="{7A82A1B2-1EEF-4B9D-8CF2-6E39406FB350}" presName="negativeSpace" presStyleCnt="0"/>
      <dgm:spPr/>
    </dgm:pt>
    <dgm:pt modelId="{26C927F0-62C9-47CE-8EF7-9EB711ED3A05}" type="pres">
      <dgm:prSet presAssocID="{7A82A1B2-1EEF-4B9D-8CF2-6E39406FB3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54F20C-C918-4603-A976-AA8A2E1FC4E3}" srcId="{69386AC2-42BF-4417-83D0-307ADD54F962}" destId="{55F0D5D7-9344-4350-BDE1-1D814177BDA7}" srcOrd="1" destOrd="0" parTransId="{8AE26448-3310-440A-AC37-7A300E1CC8C0}" sibTransId="{6E952AB3-3F6F-464D-9D42-0EC6E7A8B548}"/>
    <dgm:cxn modelId="{7A66C516-5843-4FF2-AA12-EFEE776ED1C0}" type="presOf" srcId="{7A82A1B2-1EEF-4B9D-8CF2-6E39406FB350}" destId="{A4502EE8-1A0E-424A-9962-7C77C5A6B4CC}" srcOrd="0" destOrd="0" presId="urn:microsoft.com/office/officeart/2005/8/layout/list1"/>
    <dgm:cxn modelId="{7080AB27-E6C1-48AE-A2BA-3AA7574F9567}" type="presOf" srcId="{55F0D5D7-9344-4350-BDE1-1D814177BDA7}" destId="{877350ED-3C14-4258-B531-56C1AA63C86C}" srcOrd="1" destOrd="0" presId="urn:microsoft.com/office/officeart/2005/8/layout/list1"/>
    <dgm:cxn modelId="{6801207C-9174-405E-A411-D9CCE3563E6B}" type="presOf" srcId="{55F0D5D7-9344-4350-BDE1-1D814177BDA7}" destId="{6F35DB5C-4AD1-4D97-803C-2B01EF46C51E}" srcOrd="0" destOrd="0" presId="urn:microsoft.com/office/officeart/2005/8/layout/list1"/>
    <dgm:cxn modelId="{5FFC4898-C8D4-4AA6-9256-128884FCEFC4}" type="presOf" srcId="{69386AC2-42BF-4417-83D0-307ADD54F962}" destId="{E44757F8-97C6-4126-95D4-19B38ADB3AFA}" srcOrd="0" destOrd="0" presId="urn:microsoft.com/office/officeart/2005/8/layout/list1"/>
    <dgm:cxn modelId="{089A3E9C-E367-4552-A938-7282D387C2A9}" type="presOf" srcId="{3A06282F-07DA-4135-8E9B-7E8FD70638A6}" destId="{515708E9-960E-4ED8-847C-BD3E82790414}" srcOrd="0" destOrd="0" presId="urn:microsoft.com/office/officeart/2005/8/layout/list1"/>
    <dgm:cxn modelId="{BBBD61A1-292E-44D6-8A1F-02AF18719B00}" type="presOf" srcId="{29D86F29-7C74-4C62-BD39-0B7837B225D7}" destId="{C8CB4D9B-FAB0-43A9-A7C1-C4A3D3B59813}" srcOrd="0" destOrd="0" presId="urn:microsoft.com/office/officeart/2005/8/layout/list1"/>
    <dgm:cxn modelId="{7EDCC2A4-6B47-45E6-B26F-31CDD306E35F}" type="presOf" srcId="{7A82A1B2-1EEF-4B9D-8CF2-6E39406FB350}" destId="{57444E8C-10F4-4097-B601-4E50E226EA05}" srcOrd="1" destOrd="0" presId="urn:microsoft.com/office/officeart/2005/8/layout/list1"/>
    <dgm:cxn modelId="{A25434B4-7B91-4DF6-918E-019F52E0EF6B}" srcId="{69386AC2-42BF-4417-83D0-307ADD54F962}" destId="{3A06282F-07DA-4135-8E9B-7E8FD70638A6}" srcOrd="2" destOrd="0" parTransId="{851F71A1-F9DD-4BB6-A41B-1F010982F5DD}" sibTransId="{3CF52EE5-13E5-4764-BEBE-6678BF69E0E7}"/>
    <dgm:cxn modelId="{3FD947B9-3DA2-4A79-A02F-D017B7965C03}" srcId="{69386AC2-42BF-4417-83D0-307ADD54F962}" destId="{7A82A1B2-1EEF-4B9D-8CF2-6E39406FB350}" srcOrd="3" destOrd="0" parTransId="{C6821466-007B-4B4B-B148-DEFE70C2E5ED}" sibTransId="{9410579D-6C51-41E0-9C67-9884B861BE2A}"/>
    <dgm:cxn modelId="{6CF07CBD-ABFE-42B7-9CCF-422A3E1F9743}" type="presOf" srcId="{29D86F29-7C74-4C62-BD39-0B7837B225D7}" destId="{30B37306-DF14-4E12-8857-2E0258F66AF2}" srcOrd="1" destOrd="0" presId="urn:microsoft.com/office/officeart/2005/8/layout/list1"/>
    <dgm:cxn modelId="{C6D7D9D8-1C7B-4F67-8894-E2B7083048B7}" type="presOf" srcId="{3A06282F-07DA-4135-8E9B-7E8FD70638A6}" destId="{C4B7E760-9469-418E-B533-ACBFDEB82747}" srcOrd="1" destOrd="0" presId="urn:microsoft.com/office/officeart/2005/8/layout/list1"/>
    <dgm:cxn modelId="{AE1FB0DA-1343-46B1-B78C-FDCD13CD3008}" srcId="{69386AC2-42BF-4417-83D0-307ADD54F962}" destId="{29D86F29-7C74-4C62-BD39-0B7837B225D7}" srcOrd="0" destOrd="0" parTransId="{D0235D1D-ADA6-4124-9EA0-AE82625F9495}" sibTransId="{8BE0DC80-7ACC-4151-80B8-A7A8E1C933BC}"/>
    <dgm:cxn modelId="{9F1EFEEB-A1BA-426F-8EE2-9941DB2C2414}" type="presParOf" srcId="{E44757F8-97C6-4126-95D4-19B38ADB3AFA}" destId="{A0AF5610-4394-4EB9-A5CC-6FFF7D9BDE62}" srcOrd="0" destOrd="0" presId="urn:microsoft.com/office/officeart/2005/8/layout/list1"/>
    <dgm:cxn modelId="{172046E7-207D-43A3-8CFE-0F2BBC1D6EB7}" type="presParOf" srcId="{A0AF5610-4394-4EB9-A5CC-6FFF7D9BDE62}" destId="{C8CB4D9B-FAB0-43A9-A7C1-C4A3D3B59813}" srcOrd="0" destOrd="0" presId="urn:microsoft.com/office/officeart/2005/8/layout/list1"/>
    <dgm:cxn modelId="{00D8D1DB-FDAC-485C-832B-45D704593BFA}" type="presParOf" srcId="{A0AF5610-4394-4EB9-A5CC-6FFF7D9BDE62}" destId="{30B37306-DF14-4E12-8857-2E0258F66AF2}" srcOrd="1" destOrd="0" presId="urn:microsoft.com/office/officeart/2005/8/layout/list1"/>
    <dgm:cxn modelId="{F7EEC457-4C5E-4B5B-9E4C-B31DFE21E9D9}" type="presParOf" srcId="{E44757F8-97C6-4126-95D4-19B38ADB3AFA}" destId="{D7B8E438-5615-48EE-AB28-BC92D9518A96}" srcOrd="1" destOrd="0" presId="urn:microsoft.com/office/officeart/2005/8/layout/list1"/>
    <dgm:cxn modelId="{2C49F311-5252-4827-9CF8-179364611801}" type="presParOf" srcId="{E44757F8-97C6-4126-95D4-19B38ADB3AFA}" destId="{CD8116FD-E31E-40A1-BF42-B874AB856908}" srcOrd="2" destOrd="0" presId="urn:microsoft.com/office/officeart/2005/8/layout/list1"/>
    <dgm:cxn modelId="{7FEC383F-6678-4A4F-ABDC-32249713AD2F}" type="presParOf" srcId="{E44757F8-97C6-4126-95D4-19B38ADB3AFA}" destId="{C62ED555-0A70-4DE5-B44D-5AF356EA9935}" srcOrd="3" destOrd="0" presId="urn:microsoft.com/office/officeart/2005/8/layout/list1"/>
    <dgm:cxn modelId="{645C05AA-BDA7-491F-861D-9A963262F1A5}" type="presParOf" srcId="{E44757F8-97C6-4126-95D4-19B38ADB3AFA}" destId="{16CF4B8B-1503-48BD-9D8E-DAC06BEC9C60}" srcOrd="4" destOrd="0" presId="urn:microsoft.com/office/officeart/2005/8/layout/list1"/>
    <dgm:cxn modelId="{352F5F16-E86D-4F1B-842B-CB9FAD0A92B4}" type="presParOf" srcId="{16CF4B8B-1503-48BD-9D8E-DAC06BEC9C60}" destId="{6F35DB5C-4AD1-4D97-803C-2B01EF46C51E}" srcOrd="0" destOrd="0" presId="urn:microsoft.com/office/officeart/2005/8/layout/list1"/>
    <dgm:cxn modelId="{03DB2826-5321-421D-B7F3-4D8CB70D30C9}" type="presParOf" srcId="{16CF4B8B-1503-48BD-9D8E-DAC06BEC9C60}" destId="{877350ED-3C14-4258-B531-56C1AA63C86C}" srcOrd="1" destOrd="0" presId="urn:microsoft.com/office/officeart/2005/8/layout/list1"/>
    <dgm:cxn modelId="{FC1E62D1-A4EC-4334-819E-9487FFAD77A5}" type="presParOf" srcId="{E44757F8-97C6-4126-95D4-19B38ADB3AFA}" destId="{0B651926-35DB-4876-AF8E-9379648B364F}" srcOrd="5" destOrd="0" presId="urn:microsoft.com/office/officeart/2005/8/layout/list1"/>
    <dgm:cxn modelId="{2DBE9887-9B15-46BE-BC14-55756A213B8E}" type="presParOf" srcId="{E44757F8-97C6-4126-95D4-19B38ADB3AFA}" destId="{494D61A8-2D65-4FCE-82AB-A43F01FA3090}" srcOrd="6" destOrd="0" presId="urn:microsoft.com/office/officeart/2005/8/layout/list1"/>
    <dgm:cxn modelId="{D1FD3C79-CC46-4378-A956-B88B37949659}" type="presParOf" srcId="{E44757F8-97C6-4126-95D4-19B38ADB3AFA}" destId="{07FF045B-1DD5-4802-85A6-CDEAABF3F1DF}" srcOrd="7" destOrd="0" presId="urn:microsoft.com/office/officeart/2005/8/layout/list1"/>
    <dgm:cxn modelId="{7262659F-8573-4D6D-87EC-0EDC4BC8AF1A}" type="presParOf" srcId="{E44757F8-97C6-4126-95D4-19B38ADB3AFA}" destId="{BBD4A116-7021-4844-99A0-43B3AF37E576}" srcOrd="8" destOrd="0" presId="urn:microsoft.com/office/officeart/2005/8/layout/list1"/>
    <dgm:cxn modelId="{696CB152-5B4F-4654-AF03-2AB9402EC969}" type="presParOf" srcId="{BBD4A116-7021-4844-99A0-43B3AF37E576}" destId="{515708E9-960E-4ED8-847C-BD3E82790414}" srcOrd="0" destOrd="0" presId="urn:microsoft.com/office/officeart/2005/8/layout/list1"/>
    <dgm:cxn modelId="{6626FF8E-12D8-4D08-9429-8421EEC972A9}" type="presParOf" srcId="{BBD4A116-7021-4844-99A0-43B3AF37E576}" destId="{C4B7E760-9469-418E-B533-ACBFDEB82747}" srcOrd="1" destOrd="0" presId="urn:microsoft.com/office/officeart/2005/8/layout/list1"/>
    <dgm:cxn modelId="{0B7DB156-AC0F-403D-ADE9-283F275DE31E}" type="presParOf" srcId="{E44757F8-97C6-4126-95D4-19B38ADB3AFA}" destId="{56A2AC89-6D7D-43BC-AF18-A7E8D8B3BB1A}" srcOrd="9" destOrd="0" presId="urn:microsoft.com/office/officeart/2005/8/layout/list1"/>
    <dgm:cxn modelId="{88DF8CFD-2DCB-43D2-A7FA-1993CB23DC3E}" type="presParOf" srcId="{E44757F8-97C6-4126-95D4-19B38ADB3AFA}" destId="{12CD77BA-1489-4037-8E51-646248A352C5}" srcOrd="10" destOrd="0" presId="urn:microsoft.com/office/officeart/2005/8/layout/list1"/>
    <dgm:cxn modelId="{905A8EEB-87BE-460F-ADCB-F2CEEA73A695}" type="presParOf" srcId="{E44757F8-97C6-4126-95D4-19B38ADB3AFA}" destId="{95A393CA-D75B-465D-A28E-31E70E63E285}" srcOrd="11" destOrd="0" presId="urn:microsoft.com/office/officeart/2005/8/layout/list1"/>
    <dgm:cxn modelId="{5FB21006-5CDC-45A4-B368-7ACC8F6A8775}" type="presParOf" srcId="{E44757F8-97C6-4126-95D4-19B38ADB3AFA}" destId="{E93EEFCE-3D74-462D-B51B-8FC68BA3721D}" srcOrd="12" destOrd="0" presId="urn:microsoft.com/office/officeart/2005/8/layout/list1"/>
    <dgm:cxn modelId="{4EC50218-D8A7-475B-8EC0-EAC99C23B8F4}" type="presParOf" srcId="{E93EEFCE-3D74-462D-B51B-8FC68BA3721D}" destId="{A4502EE8-1A0E-424A-9962-7C77C5A6B4CC}" srcOrd="0" destOrd="0" presId="urn:microsoft.com/office/officeart/2005/8/layout/list1"/>
    <dgm:cxn modelId="{FF222A72-090C-4D38-A024-5A994EF31543}" type="presParOf" srcId="{E93EEFCE-3D74-462D-B51B-8FC68BA3721D}" destId="{57444E8C-10F4-4097-B601-4E50E226EA05}" srcOrd="1" destOrd="0" presId="urn:microsoft.com/office/officeart/2005/8/layout/list1"/>
    <dgm:cxn modelId="{2D4F81BD-01E8-48AB-B99A-B903C1A06A2A}" type="presParOf" srcId="{E44757F8-97C6-4126-95D4-19B38ADB3AFA}" destId="{E1987C9C-F17F-4B4C-ADB4-7A05EA6712B1}" srcOrd="13" destOrd="0" presId="urn:microsoft.com/office/officeart/2005/8/layout/list1"/>
    <dgm:cxn modelId="{95F56551-1133-47A1-85A5-EE0DFAE56D25}" type="presParOf" srcId="{E44757F8-97C6-4126-95D4-19B38ADB3AFA}" destId="{26C927F0-62C9-47CE-8EF7-9EB711ED3A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86AC2-42BF-4417-83D0-307ADD54F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D86F29-7C74-4C62-BD39-0B7837B225D7}">
      <dgm:prSet phldrT="[文本]"/>
      <dgm:spPr/>
      <dgm:t>
        <a:bodyPr/>
        <a:lstStyle/>
        <a:p>
          <a:r>
            <a:rPr lang="en-US" altLang="zh-CN" dirty="0"/>
            <a:t>Key Idea and Reasoning</a:t>
          </a:r>
          <a:endParaRPr lang="zh-CN" altLang="en-US" dirty="0"/>
        </a:p>
      </dgm:t>
    </dgm:pt>
    <dgm:pt modelId="{D0235D1D-ADA6-4124-9EA0-AE82625F9495}" type="par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8BE0DC80-7ACC-4151-80B8-A7A8E1C933BC}" type="sib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3A06282F-07DA-4135-8E9B-7E8FD70638A6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Tracking within Multiple Tags</a:t>
          </a:r>
          <a:endParaRPr lang="zh-CN" altLang="en-US" dirty="0"/>
        </a:p>
      </dgm:t>
    </dgm:pt>
    <dgm:pt modelId="{851F71A1-F9DD-4BB6-A41B-1F010982F5DD}" type="par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3CF52EE5-13E5-4764-BEBE-6678BF69E0E7}" type="sib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7A82A1B2-1EEF-4B9D-8CF2-6E39406FB350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Evaluation</a:t>
          </a:r>
          <a:endParaRPr lang="zh-CN" altLang="en-US" dirty="0"/>
        </a:p>
      </dgm:t>
    </dgm:pt>
    <dgm:pt modelId="{C6821466-007B-4B4B-B148-DEFE70C2E5ED}" type="par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9410579D-6C51-41E0-9C67-9884B861BE2A}" type="sib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55F0D5D7-9344-4350-BDE1-1D814177BDA7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Touch and Single Tag Tracking</a:t>
          </a:r>
          <a:endParaRPr lang="zh-CN" altLang="en-US" dirty="0"/>
        </a:p>
      </dgm:t>
    </dgm:pt>
    <dgm:pt modelId="{8AE26448-3310-440A-AC37-7A300E1CC8C0}" type="par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6E952AB3-3F6F-464D-9D42-0EC6E7A8B548}" type="sib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E44757F8-97C6-4126-95D4-19B38ADB3AFA}" type="pres">
      <dgm:prSet presAssocID="{69386AC2-42BF-4417-83D0-307ADD54F962}" presName="linear" presStyleCnt="0">
        <dgm:presLayoutVars>
          <dgm:dir/>
          <dgm:animLvl val="lvl"/>
          <dgm:resizeHandles val="exact"/>
        </dgm:presLayoutVars>
      </dgm:prSet>
      <dgm:spPr/>
    </dgm:pt>
    <dgm:pt modelId="{A0AF5610-4394-4EB9-A5CC-6FFF7D9BDE62}" type="pres">
      <dgm:prSet presAssocID="{29D86F29-7C74-4C62-BD39-0B7837B225D7}" presName="parentLin" presStyleCnt="0"/>
      <dgm:spPr/>
    </dgm:pt>
    <dgm:pt modelId="{C8CB4D9B-FAB0-43A9-A7C1-C4A3D3B59813}" type="pres">
      <dgm:prSet presAssocID="{29D86F29-7C74-4C62-BD39-0B7837B225D7}" presName="parentLeftMargin" presStyleLbl="node1" presStyleIdx="0" presStyleCnt="4"/>
      <dgm:spPr/>
    </dgm:pt>
    <dgm:pt modelId="{30B37306-DF14-4E12-8857-2E0258F66AF2}" type="pres">
      <dgm:prSet presAssocID="{29D86F29-7C74-4C62-BD39-0B7837B225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8E438-5615-48EE-AB28-BC92D9518A96}" type="pres">
      <dgm:prSet presAssocID="{29D86F29-7C74-4C62-BD39-0B7837B225D7}" presName="negativeSpace" presStyleCnt="0"/>
      <dgm:spPr/>
    </dgm:pt>
    <dgm:pt modelId="{CD8116FD-E31E-40A1-BF42-B874AB856908}" type="pres">
      <dgm:prSet presAssocID="{29D86F29-7C74-4C62-BD39-0B7837B225D7}" presName="childText" presStyleLbl="conFgAcc1" presStyleIdx="0" presStyleCnt="4">
        <dgm:presLayoutVars>
          <dgm:bulletEnabled val="1"/>
        </dgm:presLayoutVars>
      </dgm:prSet>
      <dgm:spPr/>
    </dgm:pt>
    <dgm:pt modelId="{C62ED555-0A70-4DE5-B44D-5AF356EA9935}" type="pres">
      <dgm:prSet presAssocID="{8BE0DC80-7ACC-4151-80B8-A7A8E1C933BC}" presName="spaceBetweenRectangles" presStyleCnt="0"/>
      <dgm:spPr/>
    </dgm:pt>
    <dgm:pt modelId="{16CF4B8B-1503-48BD-9D8E-DAC06BEC9C60}" type="pres">
      <dgm:prSet presAssocID="{55F0D5D7-9344-4350-BDE1-1D814177BDA7}" presName="parentLin" presStyleCnt="0"/>
      <dgm:spPr/>
    </dgm:pt>
    <dgm:pt modelId="{6F35DB5C-4AD1-4D97-803C-2B01EF46C51E}" type="pres">
      <dgm:prSet presAssocID="{55F0D5D7-9344-4350-BDE1-1D814177BDA7}" presName="parentLeftMargin" presStyleLbl="node1" presStyleIdx="0" presStyleCnt="4"/>
      <dgm:spPr/>
    </dgm:pt>
    <dgm:pt modelId="{877350ED-3C14-4258-B531-56C1AA63C86C}" type="pres">
      <dgm:prSet presAssocID="{55F0D5D7-9344-4350-BDE1-1D814177BD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651926-35DB-4876-AF8E-9379648B364F}" type="pres">
      <dgm:prSet presAssocID="{55F0D5D7-9344-4350-BDE1-1D814177BDA7}" presName="negativeSpace" presStyleCnt="0"/>
      <dgm:spPr/>
    </dgm:pt>
    <dgm:pt modelId="{494D61A8-2D65-4FCE-82AB-A43F01FA3090}" type="pres">
      <dgm:prSet presAssocID="{55F0D5D7-9344-4350-BDE1-1D814177BDA7}" presName="childText" presStyleLbl="conFgAcc1" presStyleIdx="1" presStyleCnt="4">
        <dgm:presLayoutVars>
          <dgm:bulletEnabled val="1"/>
        </dgm:presLayoutVars>
      </dgm:prSet>
      <dgm:spPr/>
    </dgm:pt>
    <dgm:pt modelId="{07FF045B-1DD5-4802-85A6-CDEAABF3F1DF}" type="pres">
      <dgm:prSet presAssocID="{6E952AB3-3F6F-464D-9D42-0EC6E7A8B548}" presName="spaceBetweenRectangles" presStyleCnt="0"/>
      <dgm:spPr/>
    </dgm:pt>
    <dgm:pt modelId="{BBD4A116-7021-4844-99A0-43B3AF37E576}" type="pres">
      <dgm:prSet presAssocID="{3A06282F-07DA-4135-8E9B-7E8FD70638A6}" presName="parentLin" presStyleCnt="0"/>
      <dgm:spPr/>
    </dgm:pt>
    <dgm:pt modelId="{515708E9-960E-4ED8-847C-BD3E82790414}" type="pres">
      <dgm:prSet presAssocID="{3A06282F-07DA-4135-8E9B-7E8FD70638A6}" presName="parentLeftMargin" presStyleLbl="node1" presStyleIdx="1" presStyleCnt="4"/>
      <dgm:spPr/>
    </dgm:pt>
    <dgm:pt modelId="{C4B7E760-9469-418E-B533-ACBFDEB82747}" type="pres">
      <dgm:prSet presAssocID="{3A06282F-07DA-4135-8E9B-7E8FD70638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A2AC89-6D7D-43BC-AF18-A7E8D8B3BB1A}" type="pres">
      <dgm:prSet presAssocID="{3A06282F-07DA-4135-8E9B-7E8FD70638A6}" presName="negativeSpace" presStyleCnt="0"/>
      <dgm:spPr/>
    </dgm:pt>
    <dgm:pt modelId="{12CD77BA-1489-4037-8E51-646248A352C5}" type="pres">
      <dgm:prSet presAssocID="{3A06282F-07DA-4135-8E9B-7E8FD70638A6}" presName="childText" presStyleLbl="conFgAcc1" presStyleIdx="2" presStyleCnt="4">
        <dgm:presLayoutVars>
          <dgm:bulletEnabled val="1"/>
        </dgm:presLayoutVars>
      </dgm:prSet>
      <dgm:spPr/>
    </dgm:pt>
    <dgm:pt modelId="{95A393CA-D75B-465D-A28E-31E70E63E285}" type="pres">
      <dgm:prSet presAssocID="{3CF52EE5-13E5-4764-BEBE-6678BF69E0E7}" presName="spaceBetweenRectangles" presStyleCnt="0"/>
      <dgm:spPr/>
    </dgm:pt>
    <dgm:pt modelId="{E93EEFCE-3D74-462D-B51B-8FC68BA3721D}" type="pres">
      <dgm:prSet presAssocID="{7A82A1B2-1EEF-4B9D-8CF2-6E39406FB350}" presName="parentLin" presStyleCnt="0"/>
      <dgm:spPr/>
    </dgm:pt>
    <dgm:pt modelId="{A4502EE8-1A0E-424A-9962-7C77C5A6B4CC}" type="pres">
      <dgm:prSet presAssocID="{7A82A1B2-1EEF-4B9D-8CF2-6E39406FB350}" presName="parentLeftMargin" presStyleLbl="node1" presStyleIdx="2" presStyleCnt="4"/>
      <dgm:spPr/>
    </dgm:pt>
    <dgm:pt modelId="{57444E8C-10F4-4097-B601-4E50E226EA05}" type="pres">
      <dgm:prSet presAssocID="{7A82A1B2-1EEF-4B9D-8CF2-6E39406FB3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987C9C-F17F-4B4C-ADB4-7A05EA6712B1}" type="pres">
      <dgm:prSet presAssocID="{7A82A1B2-1EEF-4B9D-8CF2-6E39406FB350}" presName="negativeSpace" presStyleCnt="0"/>
      <dgm:spPr/>
    </dgm:pt>
    <dgm:pt modelId="{26C927F0-62C9-47CE-8EF7-9EB711ED3A05}" type="pres">
      <dgm:prSet presAssocID="{7A82A1B2-1EEF-4B9D-8CF2-6E39406FB3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54F20C-C918-4603-A976-AA8A2E1FC4E3}" srcId="{69386AC2-42BF-4417-83D0-307ADD54F962}" destId="{55F0D5D7-9344-4350-BDE1-1D814177BDA7}" srcOrd="1" destOrd="0" parTransId="{8AE26448-3310-440A-AC37-7A300E1CC8C0}" sibTransId="{6E952AB3-3F6F-464D-9D42-0EC6E7A8B548}"/>
    <dgm:cxn modelId="{7A66C516-5843-4FF2-AA12-EFEE776ED1C0}" type="presOf" srcId="{7A82A1B2-1EEF-4B9D-8CF2-6E39406FB350}" destId="{A4502EE8-1A0E-424A-9962-7C77C5A6B4CC}" srcOrd="0" destOrd="0" presId="urn:microsoft.com/office/officeart/2005/8/layout/list1"/>
    <dgm:cxn modelId="{7080AB27-E6C1-48AE-A2BA-3AA7574F9567}" type="presOf" srcId="{55F0D5D7-9344-4350-BDE1-1D814177BDA7}" destId="{877350ED-3C14-4258-B531-56C1AA63C86C}" srcOrd="1" destOrd="0" presId="urn:microsoft.com/office/officeart/2005/8/layout/list1"/>
    <dgm:cxn modelId="{6801207C-9174-405E-A411-D9CCE3563E6B}" type="presOf" srcId="{55F0D5D7-9344-4350-BDE1-1D814177BDA7}" destId="{6F35DB5C-4AD1-4D97-803C-2B01EF46C51E}" srcOrd="0" destOrd="0" presId="urn:microsoft.com/office/officeart/2005/8/layout/list1"/>
    <dgm:cxn modelId="{5FFC4898-C8D4-4AA6-9256-128884FCEFC4}" type="presOf" srcId="{69386AC2-42BF-4417-83D0-307ADD54F962}" destId="{E44757F8-97C6-4126-95D4-19B38ADB3AFA}" srcOrd="0" destOrd="0" presId="urn:microsoft.com/office/officeart/2005/8/layout/list1"/>
    <dgm:cxn modelId="{089A3E9C-E367-4552-A938-7282D387C2A9}" type="presOf" srcId="{3A06282F-07DA-4135-8E9B-7E8FD70638A6}" destId="{515708E9-960E-4ED8-847C-BD3E82790414}" srcOrd="0" destOrd="0" presId="urn:microsoft.com/office/officeart/2005/8/layout/list1"/>
    <dgm:cxn modelId="{BBBD61A1-292E-44D6-8A1F-02AF18719B00}" type="presOf" srcId="{29D86F29-7C74-4C62-BD39-0B7837B225D7}" destId="{C8CB4D9B-FAB0-43A9-A7C1-C4A3D3B59813}" srcOrd="0" destOrd="0" presId="urn:microsoft.com/office/officeart/2005/8/layout/list1"/>
    <dgm:cxn modelId="{7EDCC2A4-6B47-45E6-B26F-31CDD306E35F}" type="presOf" srcId="{7A82A1B2-1EEF-4B9D-8CF2-6E39406FB350}" destId="{57444E8C-10F4-4097-B601-4E50E226EA05}" srcOrd="1" destOrd="0" presId="urn:microsoft.com/office/officeart/2005/8/layout/list1"/>
    <dgm:cxn modelId="{A25434B4-7B91-4DF6-918E-019F52E0EF6B}" srcId="{69386AC2-42BF-4417-83D0-307ADD54F962}" destId="{3A06282F-07DA-4135-8E9B-7E8FD70638A6}" srcOrd="2" destOrd="0" parTransId="{851F71A1-F9DD-4BB6-A41B-1F010982F5DD}" sibTransId="{3CF52EE5-13E5-4764-BEBE-6678BF69E0E7}"/>
    <dgm:cxn modelId="{3FD947B9-3DA2-4A79-A02F-D017B7965C03}" srcId="{69386AC2-42BF-4417-83D0-307ADD54F962}" destId="{7A82A1B2-1EEF-4B9D-8CF2-6E39406FB350}" srcOrd="3" destOrd="0" parTransId="{C6821466-007B-4B4B-B148-DEFE70C2E5ED}" sibTransId="{9410579D-6C51-41E0-9C67-9884B861BE2A}"/>
    <dgm:cxn modelId="{6CF07CBD-ABFE-42B7-9CCF-422A3E1F9743}" type="presOf" srcId="{29D86F29-7C74-4C62-BD39-0B7837B225D7}" destId="{30B37306-DF14-4E12-8857-2E0258F66AF2}" srcOrd="1" destOrd="0" presId="urn:microsoft.com/office/officeart/2005/8/layout/list1"/>
    <dgm:cxn modelId="{C6D7D9D8-1C7B-4F67-8894-E2B7083048B7}" type="presOf" srcId="{3A06282F-07DA-4135-8E9B-7E8FD70638A6}" destId="{C4B7E760-9469-418E-B533-ACBFDEB82747}" srcOrd="1" destOrd="0" presId="urn:microsoft.com/office/officeart/2005/8/layout/list1"/>
    <dgm:cxn modelId="{AE1FB0DA-1343-46B1-B78C-FDCD13CD3008}" srcId="{69386AC2-42BF-4417-83D0-307ADD54F962}" destId="{29D86F29-7C74-4C62-BD39-0B7837B225D7}" srcOrd="0" destOrd="0" parTransId="{D0235D1D-ADA6-4124-9EA0-AE82625F9495}" sibTransId="{8BE0DC80-7ACC-4151-80B8-A7A8E1C933BC}"/>
    <dgm:cxn modelId="{9F1EFEEB-A1BA-426F-8EE2-9941DB2C2414}" type="presParOf" srcId="{E44757F8-97C6-4126-95D4-19B38ADB3AFA}" destId="{A0AF5610-4394-4EB9-A5CC-6FFF7D9BDE62}" srcOrd="0" destOrd="0" presId="urn:microsoft.com/office/officeart/2005/8/layout/list1"/>
    <dgm:cxn modelId="{172046E7-207D-43A3-8CFE-0F2BBC1D6EB7}" type="presParOf" srcId="{A0AF5610-4394-4EB9-A5CC-6FFF7D9BDE62}" destId="{C8CB4D9B-FAB0-43A9-A7C1-C4A3D3B59813}" srcOrd="0" destOrd="0" presId="urn:microsoft.com/office/officeart/2005/8/layout/list1"/>
    <dgm:cxn modelId="{00D8D1DB-FDAC-485C-832B-45D704593BFA}" type="presParOf" srcId="{A0AF5610-4394-4EB9-A5CC-6FFF7D9BDE62}" destId="{30B37306-DF14-4E12-8857-2E0258F66AF2}" srcOrd="1" destOrd="0" presId="urn:microsoft.com/office/officeart/2005/8/layout/list1"/>
    <dgm:cxn modelId="{F7EEC457-4C5E-4B5B-9E4C-B31DFE21E9D9}" type="presParOf" srcId="{E44757F8-97C6-4126-95D4-19B38ADB3AFA}" destId="{D7B8E438-5615-48EE-AB28-BC92D9518A96}" srcOrd="1" destOrd="0" presId="urn:microsoft.com/office/officeart/2005/8/layout/list1"/>
    <dgm:cxn modelId="{2C49F311-5252-4827-9CF8-179364611801}" type="presParOf" srcId="{E44757F8-97C6-4126-95D4-19B38ADB3AFA}" destId="{CD8116FD-E31E-40A1-BF42-B874AB856908}" srcOrd="2" destOrd="0" presId="urn:microsoft.com/office/officeart/2005/8/layout/list1"/>
    <dgm:cxn modelId="{7FEC383F-6678-4A4F-ABDC-32249713AD2F}" type="presParOf" srcId="{E44757F8-97C6-4126-95D4-19B38ADB3AFA}" destId="{C62ED555-0A70-4DE5-B44D-5AF356EA9935}" srcOrd="3" destOrd="0" presId="urn:microsoft.com/office/officeart/2005/8/layout/list1"/>
    <dgm:cxn modelId="{645C05AA-BDA7-491F-861D-9A963262F1A5}" type="presParOf" srcId="{E44757F8-97C6-4126-95D4-19B38ADB3AFA}" destId="{16CF4B8B-1503-48BD-9D8E-DAC06BEC9C60}" srcOrd="4" destOrd="0" presId="urn:microsoft.com/office/officeart/2005/8/layout/list1"/>
    <dgm:cxn modelId="{352F5F16-E86D-4F1B-842B-CB9FAD0A92B4}" type="presParOf" srcId="{16CF4B8B-1503-48BD-9D8E-DAC06BEC9C60}" destId="{6F35DB5C-4AD1-4D97-803C-2B01EF46C51E}" srcOrd="0" destOrd="0" presId="urn:microsoft.com/office/officeart/2005/8/layout/list1"/>
    <dgm:cxn modelId="{03DB2826-5321-421D-B7F3-4D8CB70D30C9}" type="presParOf" srcId="{16CF4B8B-1503-48BD-9D8E-DAC06BEC9C60}" destId="{877350ED-3C14-4258-B531-56C1AA63C86C}" srcOrd="1" destOrd="0" presId="urn:microsoft.com/office/officeart/2005/8/layout/list1"/>
    <dgm:cxn modelId="{FC1E62D1-A4EC-4334-819E-9487FFAD77A5}" type="presParOf" srcId="{E44757F8-97C6-4126-95D4-19B38ADB3AFA}" destId="{0B651926-35DB-4876-AF8E-9379648B364F}" srcOrd="5" destOrd="0" presId="urn:microsoft.com/office/officeart/2005/8/layout/list1"/>
    <dgm:cxn modelId="{2DBE9887-9B15-46BE-BC14-55756A213B8E}" type="presParOf" srcId="{E44757F8-97C6-4126-95D4-19B38ADB3AFA}" destId="{494D61A8-2D65-4FCE-82AB-A43F01FA3090}" srcOrd="6" destOrd="0" presId="urn:microsoft.com/office/officeart/2005/8/layout/list1"/>
    <dgm:cxn modelId="{D1FD3C79-CC46-4378-A956-B88B37949659}" type="presParOf" srcId="{E44757F8-97C6-4126-95D4-19B38ADB3AFA}" destId="{07FF045B-1DD5-4802-85A6-CDEAABF3F1DF}" srcOrd="7" destOrd="0" presId="urn:microsoft.com/office/officeart/2005/8/layout/list1"/>
    <dgm:cxn modelId="{7262659F-8573-4D6D-87EC-0EDC4BC8AF1A}" type="presParOf" srcId="{E44757F8-97C6-4126-95D4-19B38ADB3AFA}" destId="{BBD4A116-7021-4844-99A0-43B3AF37E576}" srcOrd="8" destOrd="0" presId="urn:microsoft.com/office/officeart/2005/8/layout/list1"/>
    <dgm:cxn modelId="{696CB152-5B4F-4654-AF03-2AB9402EC969}" type="presParOf" srcId="{BBD4A116-7021-4844-99A0-43B3AF37E576}" destId="{515708E9-960E-4ED8-847C-BD3E82790414}" srcOrd="0" destOrd="0" presId="urn:microsoft.com/office/officeart/2005/8/layout/list1"/>
    <dgm:cxn modelId="{6626FF8E-12D8-4D08-9429-8421EEC972A9}" type="presParOf" srcId="{BBD4A116-7021-4844-99A0-43B3AF37E576}" destId="{C4B7E760-9469-418E-B533-ACBFDEB82747}" srcOrd="1" destOrd="0" presId="urn:microsoft.com/office/officeart/2005/8/layout/list1"/>
    <dgm:cxn modelId="{0B7DB156-AC0F-403D-ADE9-283F275DE31E}" type="presParOf" srcId="{E44757F8-97C6-4126-95D4-19B38ADB3AFA}" destId="{56A2AC89-6D7D-43BC-AF18-A7E8D8B3BB1A}" srcOrd="9" destOrd="0" presId="urn:microsoft.com/office/officeart/2005/8/layout/list1"/>
    <dgm:cxn modelId="{88DF8CFD-2DCB-43D2-A7FA-1993CB23DC3E}" type="presParOf" srcId="{E44757F8-97C6-4126-95D4-19B38ADB3AFA}" destId="{12CD77BA-1489-4037-8E51-646248A352C5}" srcOrd="10" destOrd="0" presId="urn:microsoft.com/office/officeart/2005/8/layout/list1"/>
    <dgm:cxn modelId="{905A8EEB-87BE-460F-ADCB-F2CEEA73A695}" type="presParOf" srcId="{E44757F8-97C6-4126-95D4-19B38ADB3AFA}" destId="{95A393CA-D75B-465D-A28E-31E70E63E285}" srcOrd="11" destOrd="0" presId="urn:microsoft.com/office/officeart/2005/8/layout/list1"/>
    <dgm:cxn modelId="{5FB21006-5CDC-45A4-B368-7ACC8F6A8775}" type="presParOf" srcId="{E44757F8-97C6-4126-95D4-19B38ADB3AFA}" destId="{E93EEFCE-3D74-462D-B51B-8FC68BA3721D}" srcOrd="12" destOrd="0" presId="urn:microsoft.com/office/officeart/2005/8/layout/list1"/>
    <dgm:cxn modelId="{4EC50218-D8A7-475B-8EC0-EAC99C23B8F4}" type="presParOf" srcId="{E93EEFCE-3D74-462D-B51B-8FC68BA3721D}" destId="{A4502EE8-1A0E-424A-9962-7C77C5A6B4CC}" srcOrd="0" destOrd="0" presId="urn:microsoft.com/office/officeart/2005/8/layout/list1"/>
    <dgm:cxn modelId="{FF222A72-090C-4D38-A024-5A994EF31543}" type="presParOf" srcId="{E93EEFCE-3D74-462D-B51B-8FC68BA3721D}" destId="{57444E8C-10F4-4097-B601-4E50E226EA05}" srcOrd="1" destOrd="0" presId="urn:microsoft.com/office/officeart/2005/8/layout/list1"/>
    <dgm:cxn modelId="{2D4F81BD-01E8-48AB-B99A-B903C1A06A2A}" type="presParOf" srcId="{E44757F8-97C6-4126-95D4-19B38ADB3AFA}" destId="{E1987C9C-F17F-4B4C-ADB4-7A05EA6712B1}" srcOrd="13" destOrd="0" presId="urn:microsoft.com/office/officeart/2005/8/layout/list1"/>
    <dgm:cxn modelId="{95F56551-1133-47A1-85A5-EE0DFAE56D25}" type="presParOf" srcId="{E44757F8-97C6-4126-95D4-19B38ADB3AFA}" destId="{26C927F0-62C9-47CE-8EF7-9EB711ED3A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86AC2-42BF-4417-83D0-307ADD54F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D86F29-7C74-4C62-BD39-0B7837B225D7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Key Idea and Reasoning</a:t>
          </a:r>
          <a:endParaRPr lang="zh-CN" altLang="en-US" dirty="0"/>
        </a:p>
      </dgm:t>
    </dgm:pt>
    <dgm:pt modelId="{D0235D1D-ADA6-4124-9EA0-AE82625F9495}" type="par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8BE0DC80-7ACC-4151-80B8-A7A8E1C933BC}" type="sib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3A06282F-07DA-4135-8E9B-7E8FD70638A6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Tracking within Multiple Tags</a:t>
          </a:r>
          <a:endParaRPr lang="zh-CN" altLang="en-US" dirty="0"/>
        </a:p>
      </dgm:t>
    </dgm:pt>
    <dgm:pt modelId="{851F71A1-F9DD-4BB6-A41B-1F010982F5DD}" type="par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3CF52EE5-13E5-4764-BEBE-6678BF69E0E7}" type="sib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7A82A1B2-1EEF-4B9D-8CF2-6E39406FB350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Evaluation</a:t>
          </a:r>
          <a:endParaRPr lang="zh-CN" altLang="en-US" dirty="0"/>
        </a:p>
      </dgm:t>
    </dgm:pt>
    <dgm:pt modelId="{C6821466-007B-4B4B-B148-DEFE70C2E5ED}" type="par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9410579D-6C51-41E0-9C67-9884B861BE2A}" type="sib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55F0D5D7-9344-4350-BDE1-1D814177BDA7}">
      <dgm:prSet phldrT="[文本]"/>
      <dgm:spPr/>
      <dgm:t>
        <a:bodyPr/>
        <a:lstStyle/>
        <a:p>
          <a:r>
            <a:rPr lang="en-US" altLang="zh-CN" dirty="0"/>
            <a:t>Touch and Single Tag Tracking</a:t>
          </a:r>
          <a:endParaRPr lang="zh-CN" altLang="en-US" dirty="0"/>
        </a:p>
      </dgm:t>
    </dgm:pt>
    <dgm:pt modelId="{8AE26448-3310-440A-AC37-7A300E1CC8C0}" type="par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6E952AB3-3F6F-464D-9D42-0EC6E7A8B548}" type="sib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E44757F8-97C6-4126-95D4-19B38ADB3AFA}" type="pres">
      <dgm:prSet presAssocID="{69386AC2-42BF-4417-83D0-307ADD54F962}" presName="linear" presStyleCnt="0">
        <dgm:presLayoutVars>
          <dgm:dir/>
          <dgm:animLvl val="lvl"/>
          <dgm:resizeHandles val="exact"/>
        </dgm:presLayoutVars>
      </dgm:prSet>
      <dgm:spPr/>
    </dgm:pt>
    <dgm:pt modelId="{A0AF5610-4394-4EB9-A5CC-6FFF7D9BDE62}" type="pres">
      <dgm:prSet presAssocID="{29D86F29-7C74-4C62-BD39-0B7837B225D7}" presName="parentLin" presStyleCnt="0"/>
      <dgm:spPr/>
    </dgm:pt>
    <dgm:pt modelId="{C8CB4D9B-FAB0-43A9-A7C1-C4A3D3B59813}" type="pres">
      <dgm:prSet presAssocID="{29D86F29-7C74-4C62-BD39-0B7837B225D7}" presName="parentLeftMargin" presStyleLbl="node1" presStyleIdx="0" presStyleCnt="4"/>
      <dgm:spPr/>
    </dgm:pt>
    <dgm:pt modelId="{30B37306-DF14-4E12-8857-2E0258F66AF2}" type="pres">
      <dgm:prSet presAssocID="{29D86F29-7C74-4C62-BD39-0B7837B225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8E438-5615-48EE-AB28-BC92D9518A96}" type="pres">
      <dgm:prSet presAssocID="{29D86F29-7C74-4C62-BD39-0B7837B225D7}" presName="negativeSpace" presStyleCnt="0"/>
      <dgm:spPr/>
    </dgm:pt>
    <dgm:pt modelId="{CD8116FD-E31E-40A1-BF42-B874AB856908}" type="pres">
      <dgm:prSet presAssocID="{29D86F29-7C74-4C62-BD39-0B7837B225D7}" presName="childText" presStyleLbl="conFgAcc1" presStyleIdx="0" presStyleCnt="4">
        <dgm:presLayoutVars>
          <dgm:bulletEnabled val="1"/>
        </dgm:presLayoutVars>
      </dgm:prSet>
      <dgm:spPr/>
    </dgm:pt>
    <dgm:pt modelId="{C62ED555-0A70-4DE5-B44D-5AF356EA9935}" type="pres">
      <dgm:prSet presAssocID="{8BE0DC80-7ACC-4151-80B8-A7A8E1C933BC}" presName="spaceBetweenRectangles" presStyleCnt="0"/>
      <dgm:spPr/>
    </dgm:pt>
    <dgm:pt modelId="{16CF4B8B-1503-48BD-9D8E-DAC06BEC9C60}" type="pres">
      <dgm:prSet presAssocID="{55F0D5D7-9344-4350-BDE1-1D814177BDA7}" presName="parentLin" presStyleCnt="0"/>
      <dgm:spPr/>
    </dgm:pt>
    <dgm:pt modelId="{6F35DB5C-4AD1-4D97-803C-2B01EF46C51E}" type="pres">
      <dgm:prSet presAssocID="{55F0D5D7-9344-4350-BDE1-1D814177BDA7}" presName="parentLeftMargin" presStyleLbl="node1" presStyleIdx="0" presStyleCnt="4"/>
      <dgm:spPr/>
    </dgm:pt>
    <dgm:pt modelId="{877350ED-3C14-4258-B531-56C1AA63C86C}" type="pres">
      <dgm:prSet presAssocID="{55F0D5D7-9344-4350-BDE1-1D814177BD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651926-35DB-4876-AF8E-9379648B364F}" type="pres">
      <dgm:prSet presAssocID="{55F0D5D7-9344-4350-BDE1-1D814177BDA7}" presName="negativeSpace" presStyleCnt="0"/>
      <dgm:spPr/>
    </dgm:pt>
    <dgm:pt modelId="{494D61A8-2D65-4FCE-82AB-A43F01FA3090}" type="pres">
      <dgm:prSet presAssocID="{55F0D5D7-9344-4350-BDE1-1D814177BDA7}" presName="childText" presStyleLbl="conFgAcc1" presStyleIdx="1" presStyleCnt="4">
        <dgm:presLayoutVars>
          <dgm:bulletEnabled val="1"/>
        </dgm:presLayoutVars>
      </dgm:prSet>
      <dgm:spPr/>
    </dgm:pt>
    <dgm:pt modelId="{07FF045B-1DD5-4802-85A6-CDEAABF3F1DF}" type="pres">
      <dgm:prSet presAssocID="{6E952AB3-3F6F-464D-9D42-0EC6E7A8B548}" presName="spaceBetweenRectangles" presStyleCnt="0"/>
      <dgm:spPr/>
    </dgm:pt>
    <dgm:pt modelId="{BBD4A116-7021-4844-99A0-43B3AF37E576}" type="pres">
      <dgm:prSet presAssocID="{3A06282F-07DA-4135-8E9B-7E8FD70638A6}" presName="parentLin" presStyleCnt="0"/>
      <dgm:spPr/>
    </dgm:pt>
    <dgm:pt modelId="{515708E9-960E-4ED8-847C-BD3E82790414}" type="pres">
      <dgm:prSet presAssocID="{3A06282F-07DA-4135-8E9B-7E8FD70638A6}" presName="parentLeftMargin" presStyleLbl="node1" presStyleIdx="1" presStyleCnt="4"/>
      <dgm:spPr/>
    </dgm:pt>
    <dgm:pt modelId="{C4B7E760-9469-418E-B533-ACBFDEB82747}" type="pres">
      <dgm:prSet presAssocID="{3A06282F-07DA-4135-8E9B-7E8FD70638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A2AC89-6D7D-43BC-AF18-A7E8D8B3BB1A}" type="pres">
      <dgm:prSet presAssocID="{3A06282F-07DA-4135-8E9B-7E8FD70638A6}" presName="negativeSpace" presStyleCnt="0"/>
      <dgm:spPr/>
    </dgm:pt>
    <dgm:pt modelId="{12CD77BA-1489-4037-8E51-646248A352C5}" type="pres">
      <dgm:prSet presAssocID="{3A06282F-07DA-4135-8E9B-7E8FD70638A6}" presName="childText" presStyleLbl="conFgAcc1" presStyleIdx="2" presStyleCnt="4">
        <dgm:presLayoutVars>
          <dgm:bulletEnabled val="1"/>
        </dgm:presLayoutVars>
      </dgm:prSet>
      <dgm:spPr/>
    </dgm:pt>
    <dgm:pt modelId="{95A393CA-D75B-465D-A28E-31E70E63E285}" type="pres">
      <dgm:prSet presAssocID="{3CF52EE5-13E5-4764-BEBE-6678BF69E0E7}" presName="spaceBetweenRectangles" presStyleCnt="0"/>
      <dgm:spPr/>
    </dgm:pt>
    <dgm:pt modelId="{E93EEFCE-3D74-462D-B51B-8FC68BA3721D}" type="pres">
      <dgm:prSet presAssocID="{7A82A1B2-1EEF-4B9D-8CF2-6E39406FB350}" presName="parentLin" presStyleCnt="0"/>
      <dgm:spPr/>
    </dgm:pt>
    <dgm:pt modelId="{A4502EE8-1A0E-424A-9962-7C77C5A6B4CC}" type="pres">
      <dgm:prSet presAssocID="{7A82A1B2-1EEF-4B9D-8CF2-6E39406FB350}" presName="parentLeftMargin" presStyleLbl="node1" presStyleIdx="2" presStyleCnt="4"/>
      <dgm:spPr/>
    </dgm:pt>
    <dgm:pt modelId="{57444E8C-10F4-4097-B601-4E50E226EA05}" type="pres">
      <dgm:prSet presAssocID="{7A82A1B2-1EEF-4B9D-8CF2-6E39406FB3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987C9C-F17F-4B4C-ADB4-7A05EA6712B1}" type="pres">
      <dgm:prSet presAssocID="{7A82A1B2-1EEF-4B9D-8CF2-6E39406FB350}" presName="negativeSpace" presStyleCnt="0"/>
      <dgm:spPr/>
    </dgm:pt>
    <dgm:pt modelId="{26C927F0-62C9-47CE-8EF7-9EB711ED3A05}" type="pres">
      <dgm:prSet presAssocID="{7A82A1B2-1EEF-4B9D-8CF2-6E39406FB3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54F20C-C918-4603-A976-AA8A2E1FC4E3}" srcId="{69386AC2-42BF-4417-83D0-307ADD54F962}" destId="{55F0D5D7-9344-4350-BDE1-1D814177BDA7}" srcOrd="1" destOrd="0" parTransId="{8AE26448-3310-440A-AC37-7A300E1CC8C0}" sibTransId="{6E952AB3-3F6F-464D-9D42-0EC6E7A8B548}"/>
    <dgm:cxn modelId="{7A66C516-5843-4FF2-AA12-EFEE776ED1C0}" type="presOf" srcId="{7A82A1B2-1EEF-4B9D-8CF2-6E39406FB350}" destId="{A4502EE8-1A0E-424A-9962-7C77C5A6B4CC}" srcOrd="0" destOrd="0" presId="urn:microsoft.com/office/officeart/2005/8/layout/list1"/>
    <dgm:cxn modelId="{7080AB27-E6C1-48AE-A2BA-3AA7574F9567}" type="presOf" srcId="{55F0D5D7-9344-4350-BDE1-1D814177BDA7}" destId="{877350ED-3C14-4258-B531-56C1AA63C86C}" srcOrd="1" destOrd="0" presId="urn:microsoft.com/office/officeart/2005/8/layout/list1"/>
    <dgm:cxn modelId="{6801207C-9174-405E-A411-D9CCE3563E6B}" type="presOf" srcId="{55F0D5D7-9344-4350-BDE1-1D814177BDA7}" destId="{6F35DB5C-4AD1-4D97-803C-2B01EF46C51E}" srcOrd="0" destOrd="0" presId="urn:microsoft.com/office/officeart/2005/8/layout/list1"/>
    <dgm:cxn modelId="{5FFC4898-C8D4-4AA6-9256-128884FCEFC4}" type="presOf" srcId="{69386AC2-42BF-4417-83D0-307ADD54F962}" destId="{E44757F8-97C6-4126-95D4-19B38ADB3AFA}" srcOrd="0" destOrd="0" presId="urn:microsoft.com/office/officeart/2005/8/layout/list1"/>
    <dgm:cxn modelId="{089A3E9C-E367-4552-A938-7282D387C2A9}" type="presOf" srcId="{3A06282F-07DA-4135-8E9B-7E8FD70638A6}" destId="{515708E9-960E-4ED8-847C-BD3E82790414}" srcOrd="0" destOrd="0" presId="urn:microsoft.com/office/officeart/2005/8/layout/list1"/>
    <dgm:cxn modelId="{BBBD61A1-292E-44D6-8A1F-02AF18719B00}" type="presOf" srcId="{29D86F29-7C74-4C62-BD39-0B7837B225D7}" destId="{C8CB4D9B-FAB0-43A9-A7C1-C4A3D3B59813}" srcOrd="0" destOrd="0" presId="urn:microsoft.com/office/officeart/2005/8/layout/list1"/>
    <dgm:cxn modelId="{7EDCC2A4-6B47-45E6-B26F-31CDD306E35F}" type="presOf" srcId="{7A82A1B2-1EEF-4B9D-8CF2-6E39406FB350}" destId="{57444E8C-10F4-4097-B601-4E50E226EA05}" srcOrd="1" destOrd="0" presId="urn:microsoft.com/office/officeart/2005/8/layout/list1"/>
    <dgm:cxn modelId="{A25434B4-7B91-4DF6-918E-019F52E0EF6B}" srcId="{69386AC2-42BF-4417-83D0-307ADD54F962}" destId="{3A06282F-07DA-4135-8E9B-7E8FD70638A6}" srcOrd="2" destOrd="0" parTransId="{851F71A1-F9DD-4BB6-A41B-1F010982F5DD}" sibTransId="{3CF52EE5-13E5-4764-BEBE-6678BF69E0E7}"/>
    <dgm:cxn modelId="{3FD947B9-3DA2-4A79-A02F-D017B7965C03}" srcId="{69386AC2-42BF-4417-83D0-307ADD54F962}" destId="{7A82A1B2-1EEF-4B9D-8CF2-6E39406FB350}" srcOrd="3" destOrd="0" parTransId="{C6821466-007B-4B4B-B148-DEFE70C2E5ED}" sibTransId="{9410579D-6C51-41E0-9C67-9884B861BE2A}"/>
    <dgm:cxn modelId="{6CF07CBD-ABFE-42B7-9CCF-422A3E1F9743}" type="presOf" srcId="{29D86F29-7C74-4C62-BD39-0B7837B225D7}" destId="{30B37306-DF14-4E12-8857-2E0258F66AF2}" srcOrd="1" destOrd="0" presId="urn:microsoft.com/office/officeart/2005/8/layout/list1"/>
    <dgm:cxn modelId="{C6D7D9D8-1C7B-4F67-8894-E2B7083048B7}" type="presOf" srcId="{3A06282F-07DA-4135-8E9B-7E8FD70638A6}" destId="{C4B7E760-9469-418E-B533-ACBFDEB82747}" srcOrd="1" destOrd="0" presId="urn:microsoft.com/office/officeart/2005/8/layout/list1"/>
    <dgm:cxn modelId="{AE1FB0DA-1343-46B1-B78C-FDCD13CD3008}" srcId="{69386AC2-42BF-4417-83D0-307ADD54F962}" destId="{29D86F29-7C74-4C62-BD39-0B7837B225D7}" srcOrd="0" destOrd="0" parTransId="{D0235D1D-ADA6-4124-9EA0-AE82625F9495}" sibTransId="{8BE0DC80-7ACC-4151-80B8-A7A8E1C933BC}"/>
    <dgm:cxn modelId="{9F1EFEEB-A1BA-426F-8EE2-9941DB2C2414}" type="presParOf" srcId="{E44757F8-97C6-4126-95D4-19B38ADB3AFA}" destId="{A0AF5610-4394-4EB9-A5CC-6FFF7D9BDE62}" srcOrd="0" destOrd="0" presId="urn:microsoft.com/office/officeart/2005/8/layout/list1"/>
    <dgm:cxn modelId="{172046E7-207D-43A3-8CFE-0F2BBC1D6EB7}" type="presParOf" srcId="{A0AF5610-4394-4EB9-A5CC-6FFF7D9BDE62}" destId="{C8CB4D9B-FAB0-43A9-A7C1-C4A3D3B59813}" srcOrd="0" destOrd="0" presId="urn:microsoft.com/office/officeart/2005/8/layout/list1"/>
    <dgm:cxn modelId="{00D8D1DB-FDAC-485C-832B-45D704593BFA}" type="presParOf" srcId="{A0AF5610-4394-4EB9-A5CC-6FFF7D9BDE62}" destId="{30B37306-DF14-4E12-8857-2E0258F66AF2}" srcOrd="1" destOrd="0" presId="urn:microsoft.com/office/officeart/2005/8/layout/list1"/>
    <dgm:cxn modelId="{F7EEC457-4C5E-4B5B-9E4C-B31DFE21E9D9}" type="presParOf" srcId="{E44757F8-97C6-4126-95D4-19B38ADB3AFA}" destId="{D7B8E438-5615-48EE-AB28-BC92D9518A96}" srcOrd="1" destOrd="0" presId="urn:microsoft.com/office/officeart/2005/8/layout/list1"/>
    <dgm:cxn modelId="{2C49F311-5252-4827-9CF8-179364611801}" type="presParOf" srcId="{E44757F8-97C6-4126-95D4-19B38ADB3AFA}" destId="{CD8116FD-E31E-40A1-BF42-B874AB856908}" srcOrd="2" destOrd="0" presId="urn:microsoft.com/office/officeart/2005/8/layout/list1"/>
    <dgm:cxn modelId="{7FEC383F-6678-4A4F-ABDC-32249713AD2F}" type="presParOf" srcId="{E44757F8-97C6-4126-95D4-19B38ADB3AFA}" destId="{C62ED555-0A70-4DE5-B44D-5AF356EA9935}" srcOrd="3" destOrd="0" presId="urn:microsoft.com/office/officeart/2005/8/layout/list1"/>
    <dgm:cxn modelId="{645C05AA-BDA7-491F-861D-9A963262F1A5}" type="presParOf" srcId="{E44757F8-97C6-4126-95D4-19B38ADB3AFA}" destId="{16CF4B8B-1503-48BD-9D8E-DAC06BEC9C60}" srcOrd="4" destOrd="0" presId="urn:microsoft.com/office/officeart/2005/8/layout/list1"/>
    <dgm:cxn modelId="{352F5F16-E86D-4F1B-842B-CB9FAD0A92B4}" type="presParOf" srcId="{16CF4B8B-1503-48BD-9D8E-DAC06BEC9C60}" destId="{6F35DB5C-4AD1-4D97-803C-2B01EF46C51E}" srcOrd="0" destOrd="0" presId="urn:microsoft.com/office/officeart/2005/8/layout/list1"/>
    <dgm:cxn modelId="{03DB2826-5321-421D-B7F3-4D8CB70D30C9}" type="presParOf" srcId="{16CF4B8B-1503-48BD-9D8E-DAC06BEC9C60}" destId="{877350ED-3C14-4258-B531-56C1AA63C86C}" srcOrd="1" destOrd="0" presId="urn:microsoft.com/office/officeart/2005/8/layout/list1"/>
    <dgm:cxn modelId="{FC1E62D1-A4EC-4334-819E-9487FFAD77A5}" type="presParOf" srcId="{E44757F8-97C6-4126-95D4-19B38ADB3AFA}" destId="{0B651926-35DB-4876-AF8E-9379648B364F}" srcOrd="5" destOrd="0" presId="urn:microsoft.com/office/officeart/2005/8/layout/list1"/>
    <dgm:cxn modelId="{2DBE9887-9B15-46BE-BC14-55756A213B8E}" type="presParOf" srcId="{E44757F8-97C6-4126-95D4-19B38ADB3AFA}" destId="{494D61A8-2D65-4FCE-82AB-A43F01FA3090}" srcOrd="6" destOrd="0" presId="urn:microsoft.com/office/officeart/2005/8/layout/list1"/>
    <dgm:cxn modelId="{D1FD3C79-CC46-4378-A956-B88B37949659}" type="presParOf" srcId="{E44757F8-97C6-4126-95D4-19B38ADB3AFA}" destId="{07FF045B-1DD5-4802-85A6-CDEAABF3F1DF}" srcOrd="7" destOrd="0" presId="urn:microsoft.com/office/officeart/2005/8/layout/list1"/>
    <dgm:cxn modelId="{7262659F-8573-4D6D-87EC-0EDC4BC8AF1A}" type="presParOf" srcId="{E44757F8-97C6-4126-95D4-19B38ADB3AFA}" destId="{BBD4A116-7021-4844-99A0-43B3AF37E576}" srcOrd="8" destOrd="0" presId="urn:microsoft.com/office/officeart/2005/8/layout/list1"/>
    <dgm:cxn modelId="{696CB152-5B4F-4654-AF03-2AB9402EC969}" type="presParOf" srcId="{BBD4A116-7021-4844-99A0-43B3AF37E576}" destId="{515708E9-960E-4ED8-847C-BD3E82790414}" srcOrd="0" destOrd="0" presId="urn:microsoft.com/office/officeart/2005/8/layout/list1"/>
    <dgm:cxn modelId="{6626FF8E-12D8-4D08-9429-8421EEC972A9}" type="presParOf" srcId="{BBD4A116-7021-4844-99A0-43B3AF37E576}" destId="{C4B7E760-9469-418E-B533-ACBFDEB82747}" srcOrd="1" destOrd="0" presId="urn:microsoft.com/office/officeart/2005/8/layout/list1"/>
    <dgm:cxn modelId="{0B7DB156-AC0F-403D-ADE9-283F275DE31E}" type="presParOf" srcId="{E44757F8-97C6-4126-95D4-19B38ADB3AFA}" destId="{56A2AC89-6D7D-43BC-AF18-A7E8D8B3BB1A}" srcOrd="9" destOrd="0" presId="urn:microsoft.com/office/officeart/2005/8/layout/list1"/>
    <dgm:cxn modelId="{88DF8CFD-2DCB-43D2-A7FA-1993CB23DC3E}" type="presParOf" srcId="{E44757F8-97C6-4126-95D4-19B38ADB3AFA}" destId="{12CD77BA-1489-4037-8E51-646248A352C5}" srcOrd="10" destOrd="0" presId="urn:microsoft.com/office/officeart/2005/8/layout/list1"/>
    <dgm:cxn modelId="{905A8EEB-87BE-460F-ADCB-F2CEEA73A695}" type="presParOf" srcId="{E44757F8-97C6-4126-95D4-19B38ADB3AFA}" destId="{95A393CA-D75B-465D-A28E-31E70E63E285}" srcOrd="11" destOrd="0" presId="urn:microsoft.com/office/officeart/2005/8/layout/list1"/>
    <dgm:cxn modelId="{5FB21006-5CDC-45A4-B368-7ACC8F6A8775}" type="presParOf" srcId="{E44757F8-97C6-4126-95D4-19B38ADB3AFA}" destId="{E93EEFCE-3D74-462D-B51B-8FC68BA3721D}" srcOrd="12" destOrd="0" presId="urn:microsoft.com/office/officeart/2005/8/layout/list1"/>
    <dgm:cxn modelId="{4EC50218-D8A7-475B-8EC0-EAC99C23B8F4}" type="presParOf" srcId="{E93EEFCE-3D74-462D-B51B-8FC68BA3721D}" destId="{A4502EE8-1A0E-424A-9962-7C77C5A6B4CC}" srcOrd="0" destOrd="0" presId="urn:microsoft.com/office/officeart/2005/8/layout/list1"/>
    <dgm:cxn modelId="{FF222A72-090C-4D38-A024-5A994EF31543}" type="presParOf" srcId="{E93EEFCE-3D74-462D-B51B-8FC68BA3721D}" destId="{57444E8C-10F4-4097-B601-4E50E226EA05}" srcOrd="1" destOrd="0" presId="urn:microsoft.com/office/officeart/2005/8/layout/list1"/>
    <dgm:cxn modelId="{2D4F81BD-01E8-48AB-B99A-B903C1A06A2A}" type="presParOf" srcId="{E44757F8-97C6-4126-95D4-19B38ADB3AFA}" destId="{E1987C9C-F17F-4B4C-ADB4-7A05EA6712B1}" srcOrd="13" destOrd="0" presId="urn:microsoft.com/office/officeart/2005/8/layout/list1"/>
    <dgm:cxn modelId="{95F56551-1133-47A1-85A5-EE0DFAE56D25}" type="presParOf" srcId="{E44757F8-97C6-4126-95D4-19B38ADB3AFA}" destId="{26C927F0-62C9-47CE-8EF7-9EB711ED3A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86AC2-42BF-4417-83D0-307ADD54F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D86F29-7C74-4C62-BD39-0B7837B225D7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Key Idea and Reasoning</a:t>
          </a:r>
          <a:endParaRPr lang="zh-CN" altLang="en-US" dirty="0"/>
        </a:p>
      </dgm:t>
    </dgm:pt>
    <dgm:pt modelId="{D0235D1D-ADA6-4124-9EA0-AE82625F9495}" type="par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8BE0DC80-7ACC-4151-80B8-A7A8E1C933BC}" type="sib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3A06282F-07DA-4135-8E9B-7E8FD70638A6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Tracking within Multiple Tags</a:t>
          </a:r>
          <a:endParaRPr lang="zh-CN" altLang="en-US" dirty="0"/>
        </a:p>
      </dgm:t>
    </dgm:pt>
    <dgm:pt modelId="{851F71A1-F9DD-4BB6-A41B-1F010982F5DD}" type="par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3CF52EE5-13E5-4764-BEBE-6678BF69E0E7}" type="sib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7A82A1B2-1EEF-4B9D-8CF2-6E39406FB350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Evaluation</a:t>
          </a:r>
          <a:endParaRPr lang="zh-CN" altLang="en-US" dirty="0"/>
        </a:p>
      </dgm:t>
    </dgm:pt>
    <dgm:pt modelId="{C6821466-007B-4B4B-B148-DEFE70C2E5ED}" type="par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9410579D-6C51-41E0-9C67-9884B861BE2A}" type="sib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55F0D5D7-9344-4350-BDE1-1D814177BDA7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Touch and Single Tag Tracking</a:t>
          </a:r>
          <a:endParaRPr lang="zh-CN" altLang="en-US" dirty="0"/>
        </a:p>
      </dgm:t>
    </dgm:pt>
    <dgm:pt modelId="{8AE26448-3310-440A-AC37-7A300E1CC8C0}" type="par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6E952AB3-3F6F-464D-9D42-0EC6E7A8B548}" type="sib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E44757F8-97C6-4126-95D4-19B38ADB3AFA}" type="pres">
      <dgm:prSet presAssocID="{69386AC2-42BF-4417-83D0-307ADD54F962}" presName="linear" presStyleCnt="0">
        <dgm:presLayoutVars>
          <dgm:dir/>
          <dgm:animLvl val="lvl"/>
          <dgm:resizeHandles val="exact"/>
        </dgm:presLayoutVars>
      </dgm:prSet>
      <dgm:spPr/>
    </dgm:pt>
    <dgm:pt modelId="{A0AF5610-4394-4EB9-A5CC-6FFF7D9BDE62}" type="pres">
      <dgm:prSet presAssocID="{29D86F29-7C74-4C62-BD39-0B7837B225D7}" presName="parentLin" presStyleCnt="0"/>
      <dgm:spPr/>
    </dgm:pt>
    <dgm:pt modelId="{C8CB4D9B-FAB0-43A9-A7C1-C4A3D3B59813}" type="pres">
      <dgm:prSet presAssocID="{29D86F29-7C74-4C62-BD39-0B7837B225D7}" presName="parentLeftMargin" presStyleLbl="node1" presStyleIdx="0" presStyleCnt="4"/>
      <dgm:spPr/>
    </dgm:pt>
    <dgm:pt modelId="{30B37306-DF14-4E12-8857-2E0258F66AF2}" type="pres">
      <dgm:prSet presAssocID="{29D86F29-7C74-4C62-BD39-0B7837B225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8E438-5615-48EE-AB28-BC92D9518A96}" type="pres">
      <dgm:prSet presAssocID="{29D86F29-7C74-4C62-BD39-0B7837B225D7}" presName="negativeSpace" presStyleCnt="0"/>
      <dgm:spPr/>
    </dgm:pt>
    <dgm:pt modelId="{CD8116FD-E31E-40A1-BF42-B874AB856908}" type="pres">
      <dgm:prSet presAssocID="{29D86F29-7C74-4C62-BD39-0B7837B225D7}" presName="childText" presStyleLbl="conFgAcc1" presStyleIdx="0" presStyleCnt="4">
        <dgm:presLayoutVars>
          <dgm:bulletEnabled val="1"/>
        </dgm:presLayoutVars>
      </dgm:prSet>
      <dgm:spPr/>
    </dgm:pt>
    <dgm:pt modelId="{C62ED555-0A70-4DE5-B44D-5AF356EA9935}" type="pres">
      <dgm:prSet presAssocID="{8BE0DC80-7ACC-4151-80B8-A7A8E1C933BC}" presName="spaceBetweenRectangles" presStyleCnt="0"/>
      <dgm:spPr/>
    </dgm:pt>
    <dgm:pt modelId="{16CF4B8B-1503-48BD-9D8E-DAC06BEC9C60}" type="pres">
      <dgm:prSet presAssocID="{55F0D5D7-9344-4350-BDE1-1D814177BDA7}" presName="parentLin" presStyleCnt="0"/>
      <dgm:spPr/>
    </dgm:pt>
    <dgm:pt modelId="{6F35DB5C-4AD1-4D97-803C-2B01EF46C51E}" type="pres">
      <dgm:prSet presAssocID="{55F0D5D7-9344-4350-BDE1-1D814177BDA7}" presName="parentLeftMargin" presStyleLbl="node1" presStyleIdx="0" presStyleCnt="4"/>
      <dgm:spPr/>
    </dgm:pt>
    <dgm:pt modelId="{877350ED-3C14-4258-B531-56C1AA63C86C}" type="pres">
      <dgm:prSet presAssocID="{55F0D5D7-9344-4350-BDE1-1D814177BD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651926-35DB-4876-AF8E-9379648B364F}" type="pres">
      <dgm:prSet presAssocID="{55F0D5D7-9344-4350-BDE1-1D814177BDA7}" presName="negativeSpace" presStyleCnt="0"/>
      <dgm:spPr/>
    </dgm:pt>
    <dgm:pt modelId="{494D61A8-2D65-4FCE-82AB-A43F01FA3090}" type="pres">
      <dgm:prSet presAssocID="{55F0D5D7-9344-4350-BDE1-1D814177BDA7}" presName="childText" presStyleLbl="conFgAcc1" presStyleIdx="1" presStyleCnt="4">
        <dgm:presLayoutVars>
          <dgm:bulletEnabled val="1"/>
        </dgm:presLayoutVars>
      </dgm:prSet>
      <dgm:spPr/>
    </dgm:pt>
    <dgm:pt modelId="{07FF045B-1DD5-4802-85A6-CDEAABF3F1DF}" type="pres">
      <dgm:prSet presAssocID="{6E952AB3-3F6F-464D-9D42-0EC6E7A8B548}" presName="spaceBetweenRectangles" presStyleCnt="0"/>
      <dgm:spPr/>
    </dgm:pt>
    <dgm:pt modelId="{BBD4A116-7021-4844-99A0-43B3AF37E576}" type="pres">
      <dgm:prSet presAssocID="{3A06282F-07DA-4135-8E9B-7E8FD70638A6}" presName="parentLin" presStyleCnt="0"/>
      <dgm:spPr/>
    </dgm:pt>
    <dgm:pt modelId="{515708E9-960E-4ED8-847C-BD3E82790414}" type="pres">
      <dgm:prSet presAssocID="{3A06282F-07DA-4135-8E9B-7E8FD70638A6}" presName="parentLeftMargin" presStyleLbl="node1" presStyleIdx="1" presStyleCnt="4"/>
      <dgm:spPr/>
    </dgm:pt>
    <dgm:pt modelId="{C4B7E760-9469-418E-B533-ACBFDEB82747}" type="pres">
      <dgm:prSet presAssocID="{3A06282F-07DA-4135-8E9B-7E8FD70638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A2AC89-6D7D-43BC-AF18-A7E8D8B3BB1A}" type="pres">
      <dgm:prSet presAssocID="{3A06282F-07DA-4135-8E9B-7E8FD70638A6}" presName="negativeSpace" presStyleCnt="0"/>
      <dgm:spPr/>
    </dgm:pt>
    <dgm:pt modelId="{12CD77BA-1489-4037-8E51-646248A352C5}" type="pres">
      <dgm:prSet presAssocID="{3A06282F-07DA-4135-8E9B-7E8FD70638A6}" presName="childText" presStyleLbl="conFgAcc1" presStyleIdx="2" presStyleCnt="4">
        <dgm:presLayoutVars>
          <dgm:bulletEnabled val="1"/>
        </dgm:presLayoutVars>
      </dgm:prSet>
      <dgm:spPr/>
    </dgm:pt>
    <dgm:pt modelId="{95A393CA-D75B-465D-A28E-31E70E63E285}" type="pres">
      <dgm:prSet presAssocID="{3CF52EE5-13E5-4764-BEBE-6678BF69E0E7}" presName="spaceBetweenRectangles" presStyleCnt="0"/>
      <dgm:spPr/>
    </dgm:pt>
    <dgm:pt modelId="{E93EEFCE-3D74-462D-B51B-8FC68BA3721D}" type="pres">
      <dgm:prSet presAssocID="{7A82A1B2-1EEF-4B9D-8CF2-6E39406FB350}" presName="parentLin" presStyleCnt="0"/>
      <dgm:spPr/>
    </dgm:pt>
    <dgm:pt modelId="{A4502EE8-1A0E-424A-9962-7C77C5A6B4CC}" type="pres">
      <dgm:prSet presAssocID="{7A82A1B2-1EEF-4B9D-8CF2-6E39406FB350}" presName="parentLeftMargin" presStyleLbl="node1" presStyleIdx="2" presStyleCnt="4"/>
      <dgm:spPr/>
    </dgm:pt>
    <dgm:pt modelId="{57444E8C-10F4-4097-B601-4E50E226EA05}" type="pres">
      <dgm:prSet presAssocID="{7A82A1B2-1EEF-4B9D-8CF2-6E39406FB3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987C9C-F17F-4B4C-ADB4-7A05EA6712B1}" type="pres">
      <dgm:prSet presAssocID="{7A82A1B2-1EEF-4B9D-8CF2-6E39406FB350}" presName="negativeSpace" presStyleCnt="0"/>
      <dgm:spPr/>
    </dgm:pt>
    <dgm:pt modelId="{26C927F0-62C9-47CE-8EF7-9EB711ED3A05}" type="pres">
      <dgm:prSet presAssocID="{7A82A1B2-1EEF-4B9D-8CF2-6E39406FB3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54F20C-C918-4603-A976-AA8A2E1FC4E3}" srcId="{69386AC2-42BF-4417-83D0-307ADD54F962}" destId="{55F0D5D7-9344-4350-BDE1-1D814177BDA7}" srcOrd="1" destOrd="0" parTransId="{8AE26448-3310-440A-AC37-7A300E1CC8C0}" sibTransId="{6E952AB3-3F6F-464D-9D42-0EC6E7A8B548}"/>
    <dgm:cxn modelId="{7A66C516-5843-4FF2-AA12-EFEE776ED1C0}" type="presOf" srcId="{7A82A1B2-1EEF-4B9D-8CF2-6E39406FB350}" destId="{A4502EE8-1A0E-424A-9962-7C77C5A6B4CC}" srcOrd="0" destOrd="0" presId="urn:microsoft.com/office/officeart/2005/8/layout/list1"/>
    <dgm:cxn modelId="{7080AB27-E6C1-48AE-A2BA-3AA7574F9567}" type="presOf" srcId="{55F0D5D7-9344-4350-BDE1-1D814177BDA7}" destId="{877350ED-3C14-4258-B531-56C1AA63C86C}" srcOrd="1" destOrd="0" presId="urn:microsoft.com/office/officeart/2005/8/layout/list1"/>
    <dgm:cxn modelId="{6801207C-9174-405E-A411-D9CCE3563E6B}" type="presOf" srcId="{55F0D5D7-9344-4350-BDE1-1D814177BDA7}" destId="{6F35DB5C-4AD1-4D97-803C-2B01EF46C51E}" srcOrd="0" destOrd="0" presId="urn:microsoft.com/office/officeart/2005/8/layout/list1"/>
    <dgm:cxn modelId="{5FFC4898-C8D4-4AA6-9256-128884FCEFC4}" type="presOf" srcId="{69386AC2-42BF-4417-83D0-307ADD54F962}" destId="{E44757F8-97C6-4126-95D4-19B38ADB3AFA}" srcOrd="0" destOrd="0" presId="urn:microsoft.com/office/officeart/2005/8/layout/list1"/>
    <dgm:cxn modelId="{089A3E9C-E367-4552-A938-7282D387C2A9}" type="presOf" srcId="{3A06282F-07DA-4135-8E9B-7E8FD70638A6}" destId="{515708E9-960E-4ED8-847C-BD3E82790414}" srcOrd="0" destOrd="0" presId="urn:microsoft.com/office/officeart/2005/8/layout/list1"/>
    <dgm:cxn modelId="{BBBD61A1-292E-44D6-8A1F-02AF18719B00}" type="presOf" srcId="{29D86F29-7C74-4C62-BD39-0B7837B225D7}" destId="{C8CB4D9B-FAB0-43A9-A7C1-C4A3D3B59813}" srcOrd="0" destOrd="0" presId="urn:microsoft.com/office/officeart/2005/8/layout/list1"/>
    <dgm:cxn modelId="{7EDCC2A4-6B47-45E6-B26F-31CDD306E35F}" type="presOf" srcId="{7A82A1B2-1EEF-4B9D-8CF2-6E39406FB350}" destId="{57444E8C-10F4-4097-B601-4E50E226EA05}" srcOrd="1" destOrd="0" presId="urn:microsoft.com/office/officeart/2005/8/layout/list1"/>
    <dgm:cxn modelId="{A25434B4-7B91-4DF6-918E-019F52E0EF6B}" srcId="{69386AC2-42BF-4417-83D0-307ADD54F962}" destId="{3A06282F-07DA-4135-8E9B-7E8FD70638A6}" srcOrd="2" destOrd="0" parTransId="{851F71A1-F9DD-4BB6-A41B-1F010982F5DD}" sibTransId="{3CF52EE5-13E5-4764-BEBE-6678BF69E0E7}"/>
    <dgm:cxn modelId="{3FD947B9-3DA2-4A79-A02F-D017B7965C03}" srcId="{69386AC2-42BF-4417-83D0-307ADD54F962}" destId="{7A82A1B2-1EEF-4B9D-8CF2-6E39406FB350}" srcOrd="3" destOrd="0" parTransId="{C6821466-007B-4B4B-B148-DEFE70C2E5ED}" sibTransId="{9410579D-6C51-41E0-9C67-9884B861BE2A}"/>
    <dgm:cxn modelId="{6CF07CBD-ABFE-42B7-9CCF-422A3E1F9743}" type="presOf" srcId="{29D86F29-7C74-4C62-BD39-0B7837B225D7}" destId="{30B37306-DF14-4E12-8857-2E0258F66AF2}" srcOrd="1" destOrd="0" presId="urn:microsoft.com/office/officeart/2005/8/layout/list1"/>
    <dgm:cxn modelId="{C6D7D9D8-1C7B-4F67-8894-E2B7083048B7}" type="presOf" srcId="{3A06282F-07DA-4135-8E9B-7E8FD70638A6}" destId="{C4B7E760-9469-418E-B533-ACBFDEB82747}" srcOrd="1" destOrd="0" presId="urn:microsoft.com/office/officeart/2005/8/layout/list1"/>
    <dgm:cxn modelId="{AE1FB0DA-1343-46B1-B78C-FDCD13CD3008}" srcId="{69386AC2-42BF-4417-83D0-307ADD54F962}" destId="{29D86F29-7C74-4C62-BD39-0B7837B225D7}" srcOrd="0" destOrd="0" parTransId="{D0235D1D-ADA6-4124-9EA0-AE82625F9495}" sibTransId="{8BE0DC80-7ACC-4151-80B8-A7A8E1C933BC}"/>
    <dgm:cxn modelId="{9F1EFEEB-A1BA-426F-8EE2-9941DB2C2414}" type="presParOf" srcId="{E44757F8-97C6-4126-95D4-19B38ADB3AFA}" destId="{A0AF5610-4394-4EB9-A5CC-6FFF7D9BDE62}" srcOrd="0" destOrd="0" presId="urn:microsoft.com/office/officeart/2005/8/layout/list1"/>
    <dgm:cxn modelId="{172046E7-207D-43A3-8CFE-0F2BBC1D6EB7}" type="presParOf" srcId="{A0AF5610-4394-4EB9-A5CC-6FFF7D9BDE62}" destId="{C8CB4D9B-FAB0-43A9-A7C1-C4A3D3B59813}" srcOrd="0" destOrd="0" presId="urn:microsoft.com/office/officeart/2005/8/layout/list1"/>
    <dgm:cxn modelId="{00D8D1DB-FDAC-485C-832B-45D704593BFA}" type="presParOf" srcId="{A0AF5610-4394-4EB9-A5CC-6FFF7D9BDE62}" destId="{30B37306-DF14-4E12-8857-2E0258F66AF2}" srcOrd="1" destOrd="0" presId="urn:microsoft.com/office/officeart/2005/8/layout/list1"/>
    <dgm:cxn modelId="{F7EEC457-4C5E-4B5B-9E4C-B31DFE21E9D9}" type="presParOf" srcId="{E44757F8-97C6-4126-95D4-19B38ADB3AFA}" destId="{D7B8E438-5615-48EE-AB28-BC92D9518A96}" srcOrd="1" destOrd="0" presId="urn:microsoft.com/office/officeart/2005/8/layout/list1"/>
    <dgm:cxn modelId="{2C49F311-5252-4827-9CF8-179364611801}" type="presParOf" srcId="{E44757F8-97C6-4126-95D4-19B38ADB3AFA}" destId="{CD8116FD-E31E-40A1-BF42-B874AB856908}" srcOrd="2" destOrd="0" presId="urn:microsoft.com/office/officeart/2005/8/layout/list1"/>
    <dgm:cxn modelId="{7FEC383F-6678-4A4F-ABDC-32249713AD2F}" type="presParOf" srcId="{E44757F8-97C6-4126-95D4-19B38ADB3AFA}" destId="{C62ED555-0A70-4DE5-B44D-5AF356EA9935}" srcOrd="3" destOrd="0" presId="urn:microsoft.com/office/officeart/2005/8/layout/list1"/>
    <dgm:cxn modelId="{645C05AA-BDA7-491F-861D-9A963262F1A5}" type="presParOf" srcId="{E44757F8-97C6-4126-95D4-19B38ADB3AFA}" destId="{16CF4B8B-1503-48BD-9D8E-DAC06BEC9C60}" srcOrd="4" destOrd="0" presId="urn:microsoft.com/office/officeart/2005/8/layout/list1"/>
    <dgm:cxn modelId="{352F5F16-E86D-4F1B-842B-CB9FAD0A92B4}" type="presParOf" srcId="{16CF4B8B-1503-48BD-9D8E-DAC06BEC9C60}" destId="{6F35DB5C-4AD1-4D97-803C-2B01EF46C51E}" srcOrd="0" destOrd="0" presId="urn:microsoft.com/office/officeart/2005/8/layout/list1"/>
    <dgm:cxn modelId="{03DB2826-5321-421D-B7F3-4D8CB70D30C9}" type="presParOf" srcId="{16CF4B8B-1503-48BD-9D8E-DAC06BEC9C60}" destId="{877350ED-3C14-4258-B531-56C1AA63C86C}" srcOrd="1" destOrd="0" presId="urn:microsoft.com/office/officeart/2005/8/layout/list1"/>
    <dgm:cxn modelId="{FC1E62D1-A4EC-4334-819E-9487FFAD77A5}" type="presParOf" srcId="{E44757F8-97C6-4126-95D4-19B38ADB3AFA}" destId="{0B651926-35DB-4876-AF8E-9379648B364F}" srcOrd="5" destOrd="0" presId="urn:microsoft.com/office/officeart/2005/8/layout/list1"/>
    <dgm:cxn modelId="{2DBE9887-9B15-46BE-BC14-55756A213B8E}" type="presParOf" srcId="{E44757F8-97C6-4126-95D4-19B38ADB3AFA}" destId="{494D61A8-2D65-4FCE-82AB-A43F01FA3090}" srcOrd="6" destOrd="0" presId="urn:microsoft.com/office/officeart/2005/8/layout/list1"/>
    <dgm:cxn modelId="{D1FD3C79-CC46-4378-A956-B88B37949659}" type="presParOf" srcId="{E44757F8-97C6-4126-95D4-19B38ADB3AFA}" destId="{07FF045B-1DD5-4802-85A6-CDEAABF3F1DF}" srcOrd="7" destOrd="0" presId="urn:microsoft.com/office/officeart/2005/8/layout/list1"/>
    <dgm:cxn modelId="{7262659F-8573-4D6D-87EC-0EDC4BC8AF1A}" type="presParOf" srcId="{E44757F8-97C6-4126-95D4-19B38ADB3AFA}" destId="{BBD4A116-7021-4844-99A0-43B3AF37E576}" srcOrd="8" destOrd="0" presId="urn:microsoft.com/office/officeart/2005/8/layout/list1"/>
    <dgm:cxn modelId="{696CB152-5B4F-4654-AF03-2AB9402EC969}" type="presParOf" srcId="{BBD4A116-7021-4844-99A0-43B3AF37E576}" destId="{515708E9-960E-4ED8-847C-BD3E82790414}" srcOrd="0" destOrd="0" presId="urn:microsoft.com/office/officeart/2005/8/layout/list1"/>
    <dgm:cxn modelId="{6626FF8E-12D8-4D08-9429-8421EEC972A9}" type="presParOf" srcId="{BBD4A116-7021-4844-99A0-43B3AF37E576}" destId="{C4B7E760-9469-418E-B533-ACBFDEB82747}" srcOrd="1" destOrd="0" presId="urn:microsoft.com/office/officeart/2005/8/layout/list1"/>
    <dgm:cxn modelId="{0B7DB156-AC0F-403D-ADE9-283F275DE31E}" type="presParOf" srcId="{E44757F8-97C6-4126-95D4-19B38ADB3AFA}" destId="{56A2AC89-6D7D-43BC-AF18-A7E8D8B3BB1A}" srcOrd="9" destOrd="0" presId="urn:microsoft.com/office/officeart/2005/8/layout/list1"/>
    <dgm:cxn modelId="{88DF8CFD-2DCB-43D2-A7FA-1993CB23DC3E}" type="presParOf" srcId="{E44757F8-97C6-4126-95D4-19B38ADB3AFA}" destId="{12CD77BA-1489-4037-8E51-646248A352C5}" srcOrd="10" destOrd="0" presId="urn:microsoft.com/office/officeart/2005/8/layout/list1"/>
    <dgm:cxn modelId="{905A8EEB-87BE-460F-ADCB-F2CEEA73A695}" type="presParOf" srcId="{E44757F8-97C6-4126-95D4-19B38ADB3AFA}" destId="{95A393CA-D75B-465D-A28E-31E70E63E285}" srcOrd="11" destOrd="0" presId="urn:microsoft.com/office/officeart/2005/8/layout/list1"/>
    <dgm:cxn modelId="{5FB21006-5CDC-45A4-B368-7ACC8F6A8775}" type="presParOf" srcId="{E44757F8-97C6-4126-95D4-19B38ADB3AFA}" destId="{E93EEFCE-3D74-462D-B51B-8FC68BA3721D}" srcOrd="12" destOrd="0" presId="urn:microsoft.com/office/officeart/2005/8/layout/list1"/>
    <dgm:cxn modelId="{4EC50218-D8A7-475B-8EC0-EAC99C23B8F4}" type="presParOf" srcId="{E93EEFCE-3D74-462D-B51B-8FC68BA3721D}" destId="{A4502EE8-1A0E-424A-9962-7C77C5A6B4CC}" srcOrd="0" destOrd="0" presId="urn:microsoft.com/office/officeart/2005/8/layout/list1"/>
    <dgm:cxn modelId="{FF222A72-090C-4D38-A024-5A994EF31543}" type="presParOf" srcId="{E93EEFCE-3D74-462D-B51B-8FC68BA3721D}" destId="{57444E8C-10F4-4097-B601-4E50E226EA05}" srcOrd="1" destOrd="0" presId="urn:microsoft.com/office/officeart/2005/8/layout/list1"/>
    <dgm:cxn modelId="{2D4F81BD-01E8-48AB-B99A-B903C1A06A2A}" type="presParOf" srcId="{E44757F8-97C6-4126-95D4-19B38ADB3AFA}" destId="{E1987C9C-F17F-4B4C-ADB4-7A05EA6712B1}" srcOrd="13" destOrd="0" presId="urn:microsoft.com/office/officeart/2005/8/layout/list1"/>
    <dgm:cxn modelId="{95F56551-1133-47A1-85A5-EE0DFAE56D25}" type="presParOf" srcId="{E44757F8-97C6-4126-95D4-19B38ADB3AFA}" destId="{26C927F0-62C9-47CE-8EF7-9EB711ED3A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86AC2-42BF-4417-83D0-307ADD54F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D86F29-7C74-4C62-BD39-0B7837B225D7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Key Idea and Reasoning</a:t>
          </a:r>
          <a:endParaRPr lang="zh-CN" altLang="en-US" dirty="0"/>
        </a:p>
      </dgm:t>
    </dgm:pt>
    <dgm:pt modelId="{D0235D1D-ADA6-4124-9EA0-AE82625F9495}" type="par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8BE0DC80-7ACC-4151-80B8-A7A8E1C933BC}" type="sibTrans" cxnId="{AE1FB0DA-1343-46B1-B78C-FDCD13CD3008}">
      <dgm:prSet/>
      <dgm:spPr/>
      <dgm:t>
        <a:bodyPr/>
        <a:lstStyle/>
        <a:p>
          <a:endParaRPr lang="zh-CN" altLang="en-US"/>
        </a:p>
      </dgm:t>
    </dgm:pt>
    <dgm:pt modelId="{3A06282F-07DA-4135-8E9B-7E8FD70638A6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Tracking within Multiple Tags</a:t>
          </a:r>
          <a:endParaRPr lang="zh-CN" altLang="en-US" dirty="0"/>
        </a:p>
      </dgm:t>
    </dgm:pt>
    <dgm:pt modelId="{851F71A1-F9DD-4BB6-A41B-1F010982F5DD}" type="par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3CF52EE5-13E5-4764-BEBE-6678BF69E0E7}" type="sibTrans" cxnId="{A25434B4-7B91-4DF6-918E-019F52E0EF6B}">
      <dgm:prSet/>
      <dgm:spPr/>
      <dgm:t>
        <a:bodyPr/>
        <a:lstStyle/>
        <a:p>
          <a:endParaRPr lang="zh-CN" altLang="en-US"/>
        </a:p>
      </dgm:t>
    </dgm:pt>
    <dgm:pt modelId="{7A82A1B2-1EEF-4B9D-8CF2-6E39406FB350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Evaluation</a:t>
          </a:r>
          <a:endParaRPr lang="zh-CN" altLang="en-US" dirty="0"/>
        </a:p>
      </dgm:t>
    </dgm:pt>
    <dgm:pt modelId="{C6821466-007B-4B4B-B148-DEFE70C2E5ED}" type="par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9410579D-6C51-41E0-9C67-9884B861BE2A}" type="sibTrans" cxnId="{3FD947B9-3DA2-4A79-A02F-D017B7965C03}">
      <dgm:prSet/>
      <dgm:spPr/>
      <dgm:t>
        <a:bodyPr/>
        <a:lstStyle/>
        <a:p>
          <a:endParaRPr lang="zh-CN" altLang="en-US"/>
        </a:p>
      </dgm:t>
    </dgm:pt>
    <dgm:pt modelId="{55F0D5D7-9344-4350-BDE1-1D814177BDA7}">
      <dgm:prSet phldrT="[文本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CN" dirty="0"/>
            <a:t>Touch and Single Tag Tracking</a:t>
          </a:r>
          <a:endParaRPr lang="zh-CN" altLang="en-US" dirty="0"/>
        </a:p>
      </dgm:t>
    </dgm:pt>
    <dgm:pt modelId="{8AE26448-3310-440A-AC37-7A300E1CC8C0}" type="par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6E952AB3-3F6F-464D-9D42-0EC6E7A8B548}" type="sibTrans" cxnId="{7A54F20C-C918-4603-A976-AA8A2E1FC4E3}">
      <dgm:prSet/>
      <dgm:spPr/>
      <dgm:t>
        <a:bodyPr/>
        <a:lstStyle/>
        <a:p>
          <a:endParaRPr lang="zh-CN" altLang="en-US"/>
        </a:p>
      </dgm:t>
    </dgm:pt>
    <dgm:pt modelId="{E44757F8-97C6-4126-95D4-19B38ADB3AFA}" type="pres">
      <dgm:prSet presAssocID="{69386AC2-42BF-4417-83D0-307ADD54F962}" presName="linear" presStyleCnt="0">
        <dgm:presLayoutVars>
          <dgm:dir/>
          <dgm:animLvl val="lvl"/>
          <dgm:resizeHandles val="exact"/>
        </dgm:presLayoutVars>
      </dgm:prSet>
      <dgm:spPr/>
    </dgm:pt>
    <dgm:pt modelId="{A0AF5610-4394-4EB9-A5CC-6FFF7D9BDE62}" type="pres">
      <dgm:prSet presAssocID="{29D86F29-7C74-4C62-BD39-0B7837B225D7}" presName="parentLin" presStyleCnt="0"/>
      <dgm:spPr/>
    </dgm:pt>
    <dgm:pt modelId="{C8CB4D9B-FAB0-43A9-A7C1-C4A3D3B59813}" type="pres">
      <dgm:prSet presAssocID="{29D86F29-7C74-4C62-BD39-0B7837B225D7}" presName="parentLeftMargin" presStyleLbl="node1" presStyleIdx="0" presStyleCnt="4"/>
      <dgm:spPr/>
    </dgm:pt>
    <dgm:pt modelId="{30B37306-DF14-4E12-8857-2E0258F66AF2}" type="pres">
      <dgm:prSet presAssocID="{29D86F29-7C74-4C62-BD39-0B7837B225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8E438-5615-48EE-AB28-BC92D9518A96}" type="pres">
      <dgm:prSet presAssocID="{29D86F29-7C74-4C62-BD39-0B7837B225D7}" presName="negativeSpace" presStyleCnt="0"/>
      <dgm:spPr/>
    </dgm:pt>
    <dgm:pt modelId="{CD8116FD-E31E-40A1-BF42-B874AB856908}" type="pres">
      <dgm:prSet presAssocID="{29D86F29-7C74-4C62-BD39-0B7837B225D7}" presName="childText" presStyleLbl="conFgAcc1" presStyleIdx="0" presStyleCnt="4">
        <dgm:presLayoutVars>
          <dgm:bulletEnabled val="1"/>
        </dgm:presLayoutVars>
      </dgm:prSet>
      <dgm:spPr/>
    </dgm:pt>
    <dgm:pt modelId="{C62ED555-0A70-4DE5-B44D-5AF356EA9935}" type="pres">
      <dgm:prSet presAssocID="{8BE0DC80-7ACC-4151-80B8-A7A8E1C933BC}" presName="spaceBetweenRectangles" presStyleCnt="0"/>
      <dgm:spPr/>
    </dgm:pt>
    <dgm:pt modelId="{16CF4B8B-1503-48BD-9D8E-DAC06BEC9C60}" type="pres">
      <dgm:prSet presAssocID="{55F0D5D7-9344-4350-BDE1-1D814177BDA7}" presName="parentLin" presStyleCnt="0"/>
      <dgm:spPr/>
    </dgm:pt>
    <dgm:pt modelId="{6F35DB5C-4AD1-4D97-803C-2B01EF46C51E}" type="pres">
      <dgm:prSet presAssocID="{55F0D5D7-9344-4350-BDE1-1D814177BDA7}" presName="parentLeftMargin" presStyleLbl="node1" presStyleIdx="0" presStyleCnt="4"/>
      <dgm:spPr/>
    </dgm:pt>
    <dgm:pt modelId="{877350ED-3C14-4258-B531-56C1AA63C86C}" type="pres">
      <dgm:prSet presAssocID="{55F0D5D7-9344-4350-BDE1-1D814177BD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651926-35DB-4876-AF8E-9379648B364F}" type="pres">
      <dgm:prSet presAssocID="{55F0D5D7-9344-4350-BDE1-1D814177BDA7}" presName="negativeSpace" presStyleCnt="0"/>
      <dgm:spPr/>
    </dgm:pt>
    <dgm:pt modelId="{494D61A8-2D65-4FCE-82AB-A43F01FA3090}" type="pres">
      <dgm:prSet presAssocID="{55F0D5D7-9344-4350-BDE1-1D814177BDA7}" presName="childText" presStyleLbl="conFgAcc1" presStyleIdx="1" presStyleCnt="4">
        <dgm:presLayoutVars>
          <dgm:bulletEnabled val="1"/>
        </dgm:presLayoutVars>
      </dgm:prSet>
      <dgm:spPr/>
    </dgm:pt>
    <dgm:pt modelId="{07FF045B-1DD5-4802-85A6-CDEAABF3F1DF}" type="pres">
      <dgm:prSet presAssocID="{6E952AB3-3F6F-464D-9D42-0EC6E7A8B548}" presName="spaceBetweenRectangles" presStyleCnt="0"/>
      <dgm:spPr/>
    </dgm:pt>
    <dgm:pt modelId="{BBD4A116-7021-4844-99A0-43B3AF37E576}" type="pres">
      <dgm:prSet presAssocID="{3A06282F-07DA-4135-8E9B-7E8FD70638A6}" presName="parentLin" presStyleCnt="0"/>
      <dgm:spPr/>
    </dgm:pt>
    <dgm:pt modelId="{515708E9-960E-4ED8-847C-BD3E82790414}" type="pres">
      <dgm:prSet presAssocID="{3A06282F-07DA-4135-8E9B-7E8FD70638A6}" presName="parentLeftMargin" presStyleLbl="node1" presStyleIdx="1" presStyleCnt="4"/>
      <dgm:spPr/>
    </dgm:pt>
    <dgm:pt modelId="{C4B7E760-9469-418E-B533-ACBFDEB82747}" type="pres">
      <dgm:prSet presAssocID="{3A06282F-07DA-4135-8E9B-7E8FD70638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A2AC89-6D7D-43BC-AF18-A7E8D8B3BB1A}" type="pres">
      <dgm:prSet presAssocID="{3A06282F-07DA-4135-8E9B-7E8FD70638A6}" presName="negativeSpace" presStyleCnt="0"/>
      <dgm:spPr/>
    </dgm:pt>
    <dgm:pt modelId="{12CD77BA-1489-4037-8E51-646248A352C5}" type="pres">
      <dgm:prSet presAssocID="{3A06282F-07DA-4135-8E9B-7E8FD70638A6}" presName="childText" presStyleLbl="conFgAcc1" presStyleIdx="2" presStyleCnt="4">
        <dgm:presLayoutVars>
          <dgm:bulletEnabled val="1"/>
        </dgm:presLayoutVars>
      </dgm:prSet>
      <dgm:spPr/>
    </dgm:pt>
    <dgm:pt modelId="{95A393CA-D75B-465D-A28E-31E70E63E285}" type="pres">
      <dgm:prSet presAssocID="{3CF52EE5-13E5-4764-BEBE-6678BF69E0E7}" presName="spaceBetweenRectangles" presStyleCnt="0"/>
      <dgm:spPr/>
    </dgm:pt>
    <dgm:pt modelId="{E93EEFCE-3D74-462D-B51B-8FC68BA3721D}" type="pres">
      <dgm:prSet presAssocID="{7A82A1B2-1EEF-4B9D-8CF2-6E39406FB350}" presName="parentLin" presStyleCnt="0"/>
      <dgm:spPr/>
    </dgm:pt>
    <dgm:pt modelId="{A4502EE8-1A0E-424A-9962-7C77C5A6B4CC}" type="pres">
      <dgm:prSet presAssocID="{7A82A1B2-1EEF-4B9D-8CF2-6E39406FB350}" presName="parentLeftMargin" presStyleLbl="node1" presStyleIdx="2" presStyleCnt="4"/>
      <dgm:spPr/>
    </dgm:pt>
    <dgm:pt modelId="{57444E8C-10F4-4097-B601-4E50E226EA05}" type="pres">
      <dgm:prSet presAssocID="{7A82A1B2-1EEF-4B9D-8CF2-6E39406FB3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987C9C-F17F-4B4C-ADB4-7A05EA6712B1}" type="pres">
      <dgm:prSet presAssocID="{7A82A1B2-1EEF-4B9D-8CF2-6E39406FB350}" presName="negativeSpace" presStyleCnt="0"/>
      <dgm:spPr/>
    </dgm:pt>
    <dgm:pt modelId="{26C927F0-62C9-47CE-8EF7-9EB711ED3A05}" type="pres">
      <dgm:prSet presAssocID="{7A82A1B2-1EEF-4B9D-8CF2-6E39406FB3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54F20C-C918-4603-A976-AA8A2E1FC4E3}" srcId="{69386AC2-42BF-4417-83D0-307ADD54F962}" destId="{55F0D5D7-9344-4350-BDE1-1D814177BDA7}" srcOrd="1" destOrd="0" parTransId="{8AE26448-3310-440A-AC37-7A300E1CC8C0}" sibTransId="{6E952AB3-3F6F-464D-9D42-0EC6E7A8B548}"/>
    <dgm:cxn modelId="{7A66C516-5843-4FF2-AA12-EFEE776ED1C0}" type="presOf" srcId="{7A82A1B2-1EEF-4B9D-8CF2-6E39406FB350}" destId="{A4502EE8-1A0E-424A-9962-7C77C5A6B4CC}" srcOrd="0" destOrd="0" presId="urn:microsoft.com/office/officeart/2005/8/layout/list1"/>
    <dgm:cxn modelId="{7080AB27-E6C1-48AE-A2BA-3AA7574F9567}" type="presOf" srcId="{55F0D5D7-9344-4350-BDE1-1D814177BDA7}" destId="{877350ED-3C14-4258-B531-56C1AA63C86C}" srcOrd="1" destOrd="0" presId="urn:microsoft.com/office/officeart/2005/8/layout/list1"/>
    <dgm:cxn modelId="{6801207C-9174-405E-A411-D9CCE3563E6B}" type="presOf" srcId="{55F0D5D7-9344-4350-BDE1-1D814177BDA7}" destId="{6F35DB5C-4AD1-4D97-803C-2B01EF46C51E}" srcOrd="0" destOrd="0" presId="urn:microsoft.com/office/officeart/2005/8/layout/list1"/>
    <dgm:cxn modelId="{5FFC4898-C8D4-4AA6-9256-128884FCEFC4}" type="presOf" srcId="{69386AC2-42BF-4417-83D0-307ADD54F962}" destId="{E44757F8-97C6-4126-95D4-19B38ADB3AFA}" srcOrd="0" destOrd="0" presId="urn:microsoft.com/office/officeart/2005/8/layout/list1"/>
    <dgm:cxn modelId="{089A3E9C-E367-4552-A938-7282D387C2A9}" type="presOf" srcId="{3A06282F-07DA-4135-8E9B-7E8FD70638A6}" destId="{515708E9-960E-4ED8-847C-BD3E82790414}" srcOrd="0" destOrd="0" presId="urn:microsoft.com/office/officeart/2005/8/layout/list1"/>
    <dgm:cxn modelId="{BBBD61A1-292E-44D6-8A1F-02AF18719B00}" type="presOf" srcId="{29D86F29-7C74-4C62-BD39-0B7837B225D7}" destId="{C8CB4D9B-FAB0-43A9-A7C1-C4A3D3B59813}" srcOrd="0" destOrd="0" presId="urn:microsoft.com/office/officeart/2005/8/layout/list1"/>
    <dgm:cxn modelId="{7EDCC2A4-6B47-45E6-B26F-31CDD306E35F}" type="presOf" srcId="{7A82A1B2-1EEF-4B9D-8CF2-6E39406FB350}" destId="{57444E8C-10F4-4097-B601-4E50E226EA05}" srcOrd="1" destOrd="0" presId="urn:microsoft.com/office/officeart/2005/8/layout/list1"/>
    <dgm:cxn modelId="{A25434B4-7B91-4DF6-918E-019F52E0EF6B}" srcId="{69386AC2-42BF-4417-83D0-307ADD54F962}" destId="{3A06282F-07DA-4135-8E9B-7E8FD70638A6}" srcOrd="2" destOrd="0" parTransId="{851F71A1-F9DD-4BB6-A41B-1F010982F5DD}" sibTransId="{3CF52EE5-13E5-4764-BEBE-6678BF69E0E7}"/>
    <dgm:cxn modelId="{3FD947B9-3DA2-4A79-A02F-D017B7965C03}" srcId="{69386AC2-42BF-4417-83D0-307ADD54F962}" destId="{7A82A1B2-1EEF-4B9D-8CF2-6E39406FB350}" srcOrd="3" destOrd="0" parTransId="{C6821466-007B-4B4B-B148-DEFE70C2E5ED}" sibTransId="{9410579D-6C51-41E0-9C67-9884B861BE2A}"/>
    <dgm:cxn modelId="{6CF07CBD-ABFE-42B7-9CCF-422A3E1F9743}" type="presOf" srcId="{29D86F29-7C74-4C62-BD39-0B7837B225D7}" destId="{30B37306-DF14-4E12-8857-2E0258F66AF2}" srcOrd="1" destOrd="0" presId="urn:microsoft.com/office/officeart/2005/8/layout/list1"/>
    <dgm:cxn modelId="{C6D7D9D8-1C7B-4F67-8894-E2B7083048B7}" type="presOf" srcId="{3A06282F-07DA-4135-8E9B-7E8FD70638A6}" destId="{C4B7E760-9469-418E-B533-ACBFDEB82747}" srcOrd="1" destOrd="0" presId="urn:microsoft.com/office/officeart/2005/8/layout/list1"/>
    <dgm:cxn modelId="{AE1FB0DA-1343-46B1-B78C-FDCD13CD3008}" srcId="{69386AC2-42BF-4417-83D0-307ADD54F962}" destId="{29D86F29-7C74-4C62-BD39-0B7837B225D7}" srcOrd="0" destOrd="0" parTransId="{D0235D1D-ADA6-4124-9EA0-AE82625F9495}" sibTransId="{8BE0DC80-7ACC-4151-80B8-A7A8E1C933BC}"/>
    <dgm:cxn modelId="{9F1EFEEB-A1BA-426F-8EE2-9941DB2C2414}" type="presParOf" srcId="{E44757F8-97C6-4126-95D4-19B38ADB3AFA}" destId="{A0AF5610-4394-4EB9-A5CC-6FFF7D9BDE62}" srcOrd="0" destOrd="0" presId="urn:microsoft.com/office/officeart/2005/8/layout/list1"/>
    <dgm:cxn modelId="{172046E7-207D-43A3-8CFE-0F2BBC1D6EB7}" type="presParOf" srcId="{A0AF5610-4394-4EB9-A5CC-6FFF7D9BDE62}" destId="{C8CB4D9B-FAB0-43A9-A7C1-C4A3D3B59813}" srcOrd="0" destOrd="0" presId="urn:microsoft.com/office/officeart/2005/8/layout/list1"/>
    <dgm:cxn modelId="{00D8D1DB-FDAC-485C-832B-45D704593BFA}" type="presParOf" srcId="{A0AF5610-4394-4EB9-A5CC-6FFF7D9BDE62}" destId="{30B37306-DF14-4E12-8857-2E0258F66AF2}" srcOrd="1" destOrd="0" presId="urn:microsoft.com/office/officeart/2005/8/layout/list1"/>
    <dgm:cxn modelId="{F7EEC457-4C5E-4B5B-9E4C-B31DFE21E9D9}" type="presParOf" srcId="{E44757F8-97C6-4126-95D4-19B38ADB3AFA}" destId="{D7B8E438-5615-48EE-AB28-BC92D9518A96}" srcOrd="1" destOrd="0" presId="urn:microsoft.com/office/officeart/2005/8/layout/list1"/>
    <dgm:cxn modelId="{2C49F311-5252-4827-9CF8-179364611801}" type="presParOf" srcId="{E44757F8-97C6-4126-95D4-19B38ADB3AFA}" destId="{CD8116FD-E31E-40A1-BF42-B874AB856908}" srcOrd="2" destOrd="0" presId="urn:microsoft.com/office/officeart/2005/8/layout/list1"/>
    <dgm:cxn modelId="{7FEC383F-6678-4A4F-ABDC-32249713AD2F}" type="presParOf" srcId="{E44757F8-97C6-4126-95D4-19B38ADB3AFA}" destId="{C62ED555-0A70-4DE5-B44D-5AF356EA9935}" srcOrd="3" destOrd="0" presId="urn:microsoft.com/office/officeart/2005/8/layout/list1"/>
    <dgm:cxn modelId="{645C05AA-BDA7-491F-861D-9A963262F1A5}" type="presParOf" srcId="{E44757F8-97C6-4126-95D4-19B38ADB3AFA}" destId="{16CF4B8B-1503-48BD-9D8E-DAC06BEC9C60}" srcOrd="4" destOrd="0" presId="urn:microsoft.com/office/officeart/2005/8/layout/list1"/>
    <dgm:cxn modelId="{352F5F16-E86D-4F1B-842B-CB9FAD0A92B4}" type="presParOf" srcId="{16CF4B8B-1503-48BD-9D8E-DAC06BEC9C60}" destId="{6F35DB5C-4AD1-4D97-803C-2B01EF46C51E}" srcOrd="0" destOrd="0" presId="urn:microsoft.com/office/officeart/2005/8/layout/list1"/>
    <dgm:cxn modelId="{03DB2826-5321-421D-B7F3-4D8CB70D30C9}" type="presParOf" srcId="{16CF4B8B-1503-48BD-9D8E-DAC06BEC9C60}" destId="{877350ED-3C14-4258-B531-56C1AA63C86C}" srcOrd="1" destOrd="0" presId="urn:microsoft.com/office/officeart/2005/8/layout/list1"/>
    <dgm:cxn modelId="{FC1E62D1-A4EC-4334-819E-9487FFAD77A5}" type="presParOf" srcId="{E44757F8-97C6-4126-95D4-19B38ADB3AFA}" destId="{0B651926-35DB-4876-AF8E-9379648B364F}" srcOrd="5" destOrd="0" presId="urn:microsoft.com/office/officeart/2005/8/layout/list1"/>
    <dgm:cxn modelId="{2DBE9887-9B15-46BE-BC14-55756A213B8E}" type="presParOf" srcId="{E44757F8-97C6-4126-95D4-19B38ADB3AFA}" destId="{494D61A8-2D65-4FCE-82AB-A43F01FA3090}" srcOrd="6" destOrd="0" presId="urn:microsoft.com/office/officeart/2005/8/layout/list1"/>
    <dgm:cxn modelId="{D1FD3C79-CC46-4378-A956-B88B37949659}" type="presParOf" srcId="{E44757F8-97C6-4126-95D4-19B38ADB3AFA}" destId="{07FF045B-1DD5-4802-85A6-CDEAABF3F1DF}" srcOrd="7" destOrd="0" presId="urn:microsoft.com/office/officeart/2005/8/layout/list1"/>
    <dgm:cxn modelId="{7262659F-8573-4D6D-87EC-0EDC4BC8AF1A}" type="presParOf" srcId="{E44757F8-97C6-4126-95D4-19B38ADB3AFA}" destId="{BBD4A116-7021-4844-99A0-43B3AF37E576}" srcOrd="8" destOrd="0" presId="urn:microsoft.com/office/officeart/2005/8/layout/list1"/>
    <dgm:cxn modelId="{696CB152-5B4F-4654-AF03-2AB9402EC969}" type="presParOf" srcId="{BBD4A116-7021-4844-99A0-43B3AF37E576}" destId="{515708E9-960E-4ED8-847C-BD3E82790414}" srcOrd="0" destOrd="0" presId="urn:microsoft.com/office/officeart/2005/8/layout/list1"/>
    <dgm:cxn modelId="{6626FF8E-12D8-4D08-9429-8421EEC972A9}" type="presParOf" srcId="{BBD4A116-7021-4844-99A0-43B3AF37E576}" destId="{C4B7E760-9469-418E-B533-ACBFDEB82747}" srcOrd="1" destOrd="0" presId="urn:microsoft.com/office/officeart/2005/8/layout/list1"/>
    <dgm:cxn modelId="{0B7DB156-AC0F-403D-ADE9-283F275DE31E}" type="presParOf" srcId="{E44757F8-97C6-4126-95D4-19B38ADB3AFA}" destId="{56A2AC89-6D7D-43BC-AF18-A7E8D8B3BB1A}" srcOrd="9" destOrd="0" presId="urn:microsoft.com/office/officeart/2005/8/layout/list1"/>
    <dgm:cxn modelId="{88DF8CFD-2DCB-43D2-A7FA-1993CB23DC3E}" type="presParOf" srcId="{E44757F8-97C6-4126-95D4-19B38ADB3AFA}" destId="{12CD77BA-1489-4037-8E51-646248A352C5}" srcOrd="10" destOrd="0" presId="urn:microsoft.com/office/officeart/2005/8/layout/list1"/>
    <dgm:cxn modelId="{905A8EEB-87BE-460F-ADCB-F2CEEA73A695}" type="presParOf" srcId="{E44757F8-97C6-4126-95D4-19B38ADB3AFA}" destId="{95A393CA-D75B-465D-A28E-31E70E63E285}" srcOrd="11" destOrd="0" presId="urn:microsoft.com/office/officeart/2005/8/layout/list1"/>
    <dgm:cxn modelId="{5FB21006-5CDC-45A4-B368-7ACC8F6A8775}" type="presParOf" srcId="{E44757F8-97C6-4126-95D4-19B38ADB3AFA}" destId="{E93EEFCE-3D74-462D-B51B-8FC68BA3721D}" srcOrd="12" destOrd="0" presId="urn:microsoft.com/office/officeart/2005/8/layout/list1"/>
    <dgm:cxn modelId="{4EC50218-D8A7-475B-8EC0-EAC99C23B8F4}" type="presParOf" srcId="{E93EEFCE-3D74-462D-B51B-8FC68BA3721D}" destId="{A4502EE8-1A0E-424A-9962-7C77C5A6B4CC}" srcOrd="0" destOrd="0" presId="urn:microsoft.com/office/officeart/2005/8/layout/list1"/>
    <dgm:cxn modelId="{FF222A72-090C-4D38-A024-5A994EF31543}" type="presParOf" srcId="{E93EEFCE-3D74-462D-B51B-8FC68BA3721D}" destId="{57444E8C-10F4-4097-B601-4E50E226EA05}" srcOrd="1" destOrd="0" presId="urn:microsoft.com/office/officeart/2005/8/layout/list1"/>
    <dgm:cxn modelId="{2D4F81BD-01E8-48AB-B99A-B903C1A06A2A}" type="presParOf" srcId="{E44757F8-97C6-4126-95D4-19B38ADB3AFA}" destId="{E1987C9C-F17F-4B4C-ADB4-7A05EA6712B1}" srcOrd="13" destOrd="0" presId="urn:microsoft.com/office/officeart/2005/8/layout/list1"/>
    <dgm:cxn modelId="{95F56551-1133-47A1-85A5-EE0DFAE56D25}" type="presParOf" srcId="{E44757F8-97C6-4126-95D4-19B38ADB3AFA}" destId="{26C927F0-62C9-47CE-8EF7-9EB711ED3A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6FD-E31E-40A1-BF42-B874AB856908}">
      <dsp:nvSpPr>
        <dsp:cNvPr id="0" name=""/>
        <dsp:cNvSpPr/>
      </dsp:nvSpPr>
      <dsp:spPr>
        <a:xfrm>
          <a:off x="0" y="44459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7306-DF14-4E12-8857-2E0258F66AF2}">
      <dsp:nvSpPr>
        <dsp:cNvPr id="0" name=""/>
        <dsp:cNvSpPr/>
      </dsp:nvSpPr>
      <dsp:spPr>
        <a:xfrm>
          <a:off x="525780" y="16558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Key Idea and Reasoning</a:t>
          </a:r>
          <a:endParaRPr lang="zh-CN" altLang="en-US" sz="2900" kern="1200" dirty="0"/>
        </a:p>
      </dsp:txBody>
      <dsp:txXfrm>
        <a:off x="567570" y="58348"/>
        <a:ext cx="7277340" cy="772500"/>
      </dsp:txXfrm>
    </dsp:sp>
    <dsp:sp modelId="{494D61A8-2D65-4FCE-82AB-A43F01FA3090}">
      <dsp:nvSpPr>
        <dsp:cNvPr id="0" name=""/>
        <dsp:cNvSpPr/>
      </dsp:nvSpPr>
      <dsp:spPr>
        <a:xfrm>
          <a:off x="0" y="176003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50ED-3C14-4258-B531-56C1AA63C86C}">
      <dsp:nvSpPr>
        <dsp:cNvPr id="0" name=""/>
        <dsp:cNvSpPr/>
      </dsp:nvSpPr>
      <dsp:spPr>
        <a:xfrm>
          <a:off x="525780" y="1331998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Touch and Single Tag Tracking</a:t>
          </a:r>
          <a:endParaRPr lang="zh-CN" altLang="en-US" sz="2900" kern="1200" dirty="0"/>
        </a:p>
      </dsp:txBody>
      <dsp:txXfrm>
        <a:off x="567570" y="1373788"/>
        <a:ext cx="7277340" cy="772500"/>
      </dsp:txXfrm>
    </dsp:sp>
    <dsp:sp modelId="{12CD77BA-1489-4037-8E51-646248A352C5}">
      <dsp:nvSpPr>
        <dsp:cNvPr id="0" name=""/>
        <dsp:cNvSpPr/>
      </dsp:nvSpPr>
      <dsp:spPr>
        <a:xfrm>
          <a:off x="0" y="307547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7E760-9469-418E-B533-ACBFDEB82747}">
      <dsp:nvSpPr>
        <dsp:cNvPr id="0" name=""/>
        <dsp:cNvSpPr/>
      </dsp:nvSpPr>
      <dsp:spPr>
        <a:xfrm>
          <a:off x="525780" y="2647438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Tracking within Multiple Tags</a:t>
          </a:r>
          <a:endParaRPr lang="zh-CN" altLang="en-US" sz="2900" kern="1200" dirty="0"/>
        </a:p>
      </dsp:txBody>
      <dsp:txXfrm>
        <a:off x="567570" y="2689228"/>
        <a:ext cx="7277340" cy="772500"/>
      </dsp:txXfrm>
    </dsp:sp>
    <dsp:sp modelId="{26C927F0-62C9-47CE-8EF7-9EB711ED3A05}">
      <dsp:nvSpPr>
        <dsp:cNvPr id="0" name=""/>
        <dsp:cNvSpPr/>
      </dsp:nvSpPr>
      <dsp:spPr>
        <a:xfrm>
          <a:off x="0" y="439091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4E8C-10F4-4097-B601-4E50E226EA05}">
      <dsp:nvSpPr>
        <dsp:cNvPr id="0" name=""/>
        <dsp:cNvSpPr/>
      </dsp:nvSpPr>
      <dsp:spPr>
        <a:xfrm>
          <a:off x="525780" y="3962878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Evaluation</a:t>
          </a:r>
          <a:endParaRPr lang="zh-CN" altLang="en-US" sz="2900" kern="1200" dirty="0"/>
        </a:p>
      </dsp:txBody>
      <dsp:txXfrm>
        <a:off x="567570" y="4004668"/>
        <a:ext cx="727734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6FD-E31E-40A1-BF42-B874AB856908}">
      <dsp:nvSpPr>
        <dsp:cNvPr id="0" name=""/>
        <dsp:cNvSpPr/>
      </dsp:nvSpPr>
      <dsp:spPr>
        <a:xfrm>
          <a:off x="0" y="44459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7306-DF14-4E12-8857-2E0258F66AF2}">
      <dsp:nvSpPr>
        <dsp:cNvPr id="0" name=""/>
        <dsp:cNvSpPr/>
      </dsp:nvSpPr>
      <dsp:spPr>
        <a:xfrm>
          <a:off x="525780" y="16558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Key Idea and Reasoning</a:t>
          </a:r>
          <a:endParaRPr lang="zh-CN" altLang="en-US" sz="2900" kern="1200" dirty="0"/>
        </a:p>
      </dsp:txBody>
      <dsp:txXfrm>
        <a:off x="567570" y="58348"/>
        <a:ext cx="7277340" cy="772500"/>
      </dsp:txXfrm>
    </dsp:sp>
    <dsp:sp modelId="{494D61A8-2D65-4FCE-82AB-A43F01FA3090}">
      <dsp:nvSpPr>
        <dsp:cNvPr id="0" name=""/>
        <dsp:cNvSpPr/>
      </dsp:nvSpPr>
      <dsp:spPr>
        <a:xfrm>
          <a:off x="0" y="176003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50ED-3C14-4258-B531-56C1AA63C86C}">
      <dsp:nvSpPr>
        <dsp:cNvPr id="0" name=""/>
        <dsp:cNvSpPr/>
      </dsp:nvSpPr>
      <dsp:spPr>
        <a:xfrm>
          <a:off x="525780" y="133199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Touch and Single Tag Tracking</a:t>
          </a:r>
          <a:endParaRPr lang="zh-CN" altLang="en-US" sz="2900" kern="1200" dirty="0"/>
        </a:p>
      </dsp:txBody>
      <dsp:txXfrm>
        <a:off x="567570" y="1373788"/>
        <a:ext cx="7277340" cy="772500"/>
      </dsp:txXfrm>
    </dsp:sp>
    <dsp:sp modelId="{12CD77BA-1489-4037-8E51-646248A352C5}">
      <dsp:nvSpPr>
        <dsp:cNvPr id="0" name=""/>
        <dsp:cNvSpPr/>
      </dsp:nvSpPr>
      <dsp:spPr>
        <a:xfrm>
          <a:off x="0" y="307547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7E760-9469-418E-B533-ACBFDEB82747}">
      <dsp:nvSpPr>
        <dsp:cNvPr id="0" name=""/>
        <dsp:cNvSpPr/>
      </dsp:nvSpPr>
      <dsp:spPr>
        <a:xfrm>
          <a:off x="525780" y="264743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Tracking within Multiple Tags</a:t>
          </a:r>
          <a:endParaRPr lang="zh-CN" altLang="en-US" sz="2900" kern="1200" dirty="0"/>
        </a:p>
      </dsp:txBody>
      <dsp:txXfrm>
        <a:off x="567570" y="2689228"/>
        <a:ext cx="7277340" cy="772500"/>
      </dsp:txXfrm>
    </dsp:sp>
    <dsp:sp modelId="{26C927F0-62C9-47CE-8EF7-9EB711ED3A05}">
      <dsp:nvSpPr>
        <dsp:cNvPr id="0" name=""/>
        <dsp:cNvSpPr/>
      </dsp:nvSpPr>
      <dsp:spPr>
        <a:xfrm>
          <a:off x="0" y="439091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4E8C-10F4-4097-B601-4E50E226EA05}">
      <dsp:nvSpPr>
        <dsp:cNvPr id="0" name=""/>
        <dsp:cNvSpPr/>
      </dsp:nvSpPr>
      <dsp:spPr>
        <a:xfrm>
          <a:off x="525780" y="396287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Evaluation</a:t>
          </a:r>
          <a:endParaRPr lang="zh-CN" altLang="en-US" sz="2900" kern="1200" dirty="0"/>
        </a:p>
      </dsp:txBody>
      <dsp:txXfrm>
        <a:off x="567570" y="4004668"/>
        <a:ext cx="7277340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6FD-E31E-40A1-BF42-B874AB856908}">
      <dsp:nvSpPr>
        <dsp:cNvPr id="0" name=""/>
        <dsp:cNvSpPr/>
      </dsp:nvSpPr>
      <dsp:spPr>
        <a:xfrm>
          <a:off x="0" y="44459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7306-DF14-4E12-8857-2E0258F66AF2}">
      <dsp:nvSpPr>
        <dsp:cNvPr id="0" name=""/>
        <dsp:cNvSpPr/>
      </dsp:nvSpPr>
      <dsp:spPr>
        <a:xfrm>
          <a:off x="525780" y="1655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Key Idea and Reasoning</a:t>
          </a:r>
          <a:endParaRPr lang="zh-CN" altLang="en-US" sz="2900" kern="1200" dirty="0"/>
        </a:p>
      </dsp:txBody>
      <dsp:txXfrm>
        <a:off x="567570" y="58348"/>
        <a:ext cx="7277340" cy="772500"/>
      </dsp:txXfrm>
    </dsp:sp>
    <dsp:sp modelId="{494D61A8-2D65-4FCE-82AB-A43F01FA3090}">
      <dsp:nvSpPr>
        <dsp:cNvPr id="0" name=""/>
        <dsp:cNvSpPr/>
      </dsp:nvSpPr>
      <dsp:spPr>
        <a:xfrm>
          <a:off x="0" y="176003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50ED-3C14-4258-B531-56C1AA63C86C}">
      <dsp:nvSpPr>
        <dsp:cNvPr id="0" name=""/>
        <dsp:cNvSpPr/>
      </dsp:nvSpPr>
      <dsp:spPr>
        <a:xfrm>
          <a:off x="525780" y="1331998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Touch and Single Tag Tracking</a:t>
          </a:r>
          <a:endParaRPr lang="zh-CN" altLang="en-US" sz="2900" kern="1200" dirty="0"/>
        </a:p>
      </dsp:txBody>
      <dsp:txXfrm>
        <a:off x="567570" y="1373788"/>
        <a:ext cx="7277340" cy="772500"/>
      </dsp:txXfrm>
    </dsp:sp>
    <dsp:sp modelId="{12CD77BA-1489-4037-8E51-646248A352C5}">
      <dsp:nvSpPr>
        <dsp:cNvPr id="0" name=""/>
        <dsp:cNvSpPr/>
      </dsp:nvSpPr>
      <dsp:spPr>
        <a:xfrm>
          <a:off x="0" y="307547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7E760-9469-418E-B533-ACBFDEB82747}">
      <dsp:nvSpPr>
        <dsp:cNvPr id="0" name=""/>
        <dsp:cNvSpPr/>
      </dsp:nvSpPr>
      <dsp:spPr>
        <a:xfrm>
          <a:off x="525780" y="264743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Tracking within Multiple Tags</a:t>
          </a:r>
          <a:endParaRPr lang="zh-CN" altLang="en-US" sz="2900" kern="1200" dirty="0"/>
        </a:p>
      </dsp:txBody>
      <dsp:txXfrm>
        <a:off x="567570" y="2689228"/>
        <a:ext cx="7277340" cy="772500"/>
      </dsp:txXfrm>
    </dsp:sp>
    <dsp:sp modelId="{26C927F0-62C9-47CE-8EF7-9EB711ED3A05}">
      <dsp:nvSpPr>
        <dsp:cNvPr id="0" name=""/>
        <dsp:cNvSpPr/>
      </dsp:nvSpPr>
      <dsp:spPr>
        <a:xfrm>
          <a:off x="0" y="439091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4E8C-10F4-4097-B601-4E50E226EA05}">
      <dsp:nvSpPr>
        <dsp:cNvPr id="0" name=""/>
        <dsp:cNvSpPr/>
      </dsp:nvSpPr>
      <dsp:spPr>
        <a:xfrm>
          <a:off x="525780" y="396287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Evaluation</a:t>
          </a:r>
          <a:endParaRPr lang="zh-CN" altLang="en-US" sz="2900" kern="1200" dirty="0"/>
        </a:p>
      </dsp:txBody>
      <dsp:txXfrm>
        <a:off x="567570" y="4004668"/>
        <a:ext cx="7277340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6FD-E31E-40A1-BF42-B874AB856908}">
      <dsp:nvSpPr>
        <dsp:cNvPr id="0" name=""/>
        <dsp:cNvSpPr/>
      </dsp:nvSpPr>
      <dsp:spPr>
        <a:xfrm>
          <a:off x="0" y="44459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7306-DF14-4E12-8857-2E0258F66AF2}">
      <dsp:nvSpPr>
        <dsp:cNvPr id="0" name=""/>
        <dsp:cNvSpPr/>
      </dsp:nvSpPr>
      <dsp:spPr>
        <a:xfrm>
          <a:off x="525780" y="1655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Key Idea and Reasoning</a:t>
          </a:r>
          <a:endParaRPr lang="zh-CN" altLang="en-US" sz="2900" kern="1200" dirty="0"/>
        </a:p>
      </dsp:txBody>
      <dsp:txXfrm>
        <a:off x="567570" y="58348"/>
        <a:ext cx="7277340" cy="772500"/>
      </dsp:txXfrm>
    </dsp:sp>
    <dsp:sp modelId="{494D61A8-2D65-4FCE-82AB-A43F01FA3090}">
      <dsp:nvSpPr>
        <dsp:cNvPr id="0" name=""/>
        <dsp:cNvSpPr/>
      </dsp:nvSpPr>
      <dsp:spPr>
        <a:xfrm>
          <a:off x="0" y="176003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50ED-3C14-4258-B531-56C1AA63C86C}">
      <dsp:nvSpPr>
        <dsp:cNvPr id="0" name=""/>
        <dsp:cNvSpPr/>
      </dsp:nvSpPr>
      <dsp:spPr>
        <a:xfrm>
          <a:off x="525780" y="133199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Touch and Single Tag Tracking</a:t>
          </a:r>
          <a:endParaRPr lang="zh-CN" altLang="en-US" sz="2900" kern="1200" dirty="0"/>
        </a:p>
      </dsp:txBody>
      <dsp:txXfrm>
        <a:off x="567570" y="1373788"/>
        <a:ext cx="7277340" cy="772500"/>
      </dsp:txXfrm>
    </dsp:sp>
    <dsp:sp modelId="{12CD77BA-1489-4037-8E51-646248A352C5}">
      <dsp:nvSpPr>
        <dsp:cNvPr id="0" name=""/>
        <dsp:cNvSpPr/>
      </dsp:nvSpPr>
      <dsp:spPr>
        <a:xfrm>
          <a:off x="0" y="307547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7E760-9469-418E-B533-ACBFDEB82747}">
      <dsp:nvSpPr>
        <dsp:cNvPr id="0" name=""/>
        <dsp:cNvSpPr/>
      </dsp:nvSpPr>
      <dsp:spPr>
        <a:xfrm>
          <a:off x="525780" y="2647438"/>
          <a:ext cx="7360920" cy="8560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Tracking within Multiple Tags</a:t>
          </a:r>
          <a:endParaRPr lang="zh-CN" altLang="en-US" sz="2900" kern="1200" dirty="0"/>
        </a:p>
      </dsp:txBody>
      <dsp:txXfrm>
        <a:off x="567570" y="2689228"/>
        <a:ext cx="7277340" cy="772500"/>
      </dsp:txXfrm>
    </dsp:sp>
    <dsp:sp modelId="{26C927F0-62C9-47CE-8EF7-9EB711ED3A05}">
      <dsp:nvSpPr>
        <dsp:cNvPr id="0" name=""/>
        <dsp:cNvSpPr/>
      </dsp:nvSpPr>
      <dsp:spPr>
        <a:xfrm>
          <a:off x="0" y="439091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4E8C-10F4-4097-B601-4E50E226EA05}">
      <dsp:nvSpPr>
        <dsp:cNvPr id="0" name=""/>
        <dsp:cNvSpPr/>
      </dsp:nvSpPr>
      <dsp:spPr>
        <a:xfrm>
          <a:off x="525780" y="396287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Evaluation</a:t>
          </a:r>
          <a:endParaRPr lang="zh-CN" altLang="en-US" sz="2900" kern="1200" dirty="0"/>
        </a:p>
      </dsp:txBody>
      <dsp:txXfrm>
        <a:off x="567570" y="4004668"/>
        <a:ext cx="7277340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6FD-E31E-40A1-BF42-B874AB856908}">
      <dsp:nvSpPr>
        <dsp:cNvPr id="0" name=""/>
        <dsp:cNvSpPr/>
      </dsp:nvSpPr>
      <dsp:spPr>
        <a:xfrm>
          <a:off x="0" y="44459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7306-DF14-4E12-8857-2E0258F66AF2}">
      <dsp:nvSpPr>
        <dsp:cNvPr id="0" name=""/>
        <dsp:cNvSpPr/>
      </dsp:nvSpPr>
      <dsp:spPr>
        <a:xfrm>
          <a:off x="525780" y="1655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Key Idea and Reasoning</a:t>
          </a:r>
          <a:endParaRPr lang="zh-CN" altLang="en-US" sz="2900" kern="1200" dirty="0"/>
        </a:p>
      </dsp:txBody>
      <dsp:txXfrm>
        <a:off x="567570" y="58348"/>
        <a:ext cx="7277340" cy="772500"/>
      </dsp:txXfrm>
    </dsp:sp>
    <dsp:sp modelId="{494D61A8-2D65-4FCE-82AB-A43F01FA3090}">
      <dsp:nvSpPr>
        <dsp:cNvPr id="0" name=""/>
        <dsp:cNvSpPr/>
      </dsp:nvSpPr>
      <dsp:spPr>
        <a:xfrm>
          <a:off x="0" y="176003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50ED-3C14-4258-B531-56C1AA63C86C}">
      <dsp:nvSpPr>
        <dsp:cNvPr id="0" name=""/>
        <dsp:cNvSpPr/>
      </dsp:nvSpPr>
      <dsp:spPr>
        <a:xfrm>
          <a:off x="525780" y="133199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Touch and Single Tag Tracking</a:t>
          </a:r>
          <a:endParaRPr lang="zh-CN" altLang="en-US" sz="2900" kern="1200" dirty="0"/>
        </a:p>
      </dsp:txBody>
      <dsp:txXfrm>
        <a:off x="567570" y="1373788"/>
        <a:ext cx="7277340" cy="772500"/>
      </dsp:txXfrm>
    </dsp:sp>
    <dsp:sp modelId="{12CD77BA-1489-4037-8E51-646248A352C5}">
      <dsp:nvSpPr>
        <dsp:cNvPr id="0" name=""/>
        <dsp:cNvSpPr/>
      </dsp:nvSpPr>
      <dsp:spPr>
        <a:xfrm>
          <a:off x="0" y="307547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7E760-9469-418E-B533-ACBFDEB82747}">
      <dsp:nvSpPr>
        <dsp:cNvPr id="0" name=""/>
        <dsp:cNvSpPr/>
      </dsp:nvSpPr>
      <dsp:spPr>
        <a:xfrm>
          <a:off x="525780" y="2647438"/>
          <a:ext cx="7360920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Tracking within Multiple Tags</a:t>
          </a:r>
          <a:endParaRPr lang="zh-CN" altLang="en-US" sz="2900" kern="1200" dirty="0"/>
        </a:p>
      </dsp:txBody>
      <dsp:txXfrm>
        <a:off x="567570" y="2689228"/>
        <a:ext cx="7277340" cy="772500"/>
      </dsp:txXfrm>
    </dsp:sp>
    <dsp:sp modelId="{26C927F0-62C9-47CE-8EF7-9EB711ED3A05}">
      <dsp:nvSpPr>
        <dsp:cNvPr id="0" name=""/>
        <dsp:cNvSpPr/>
      </dsp:nvSpPr>
      <dsp:spPr>
        <a:xfrm>
          <a:off x="0" y="439091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4E8C-10F4-4097-B601-4E50E226EA05}">
      <dsp:nvSpPr>
        <dsp:cNvPr id="0" name=""/>
        <dsp:cNvSpPr/>
      </dsp:nvSpPr>
      <dsp:spPr>
        <a:xfrm>
          <a:off x="525780" y="3962878"/>
          <a:ext cx="7360920" cy="8560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Evaluation</a:t>
          </a:r>
          <a:endParaRPr lang="zh-CN" altLang="en-US" sz="2900" kern="1200" dirty="0"/>
        </a:p>
      </dsp:txBody>
      <dsp:txXfrm>
        <a:off x="567570" y="4004668"/>
        <a:ext cx="727734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9469-42E3-4220-A687-00BC094FAD77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B18D-5680-4E77-AA97-B1BEB7782F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4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traditional ways are WIFI, Capacitive, Vision, IMU and so 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4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COTS:</a:t>
            </a:r>
            <a:r>
              <a:rPr lang="zh-CN" altLang="en-US" dirty="0"/>
              <a:t> </a:t>
            </a:r>
            <a:r>
              <a:rPr lang="en-US" altLang="zh-CN" dirty="0"/>
              <a:t>commercial off-the-shelf (</a:t>
            </a:r>
            <a:r>
              <a:rPr lang="zh-CN" altLang="en-US" dirty="0"/>
              <a:t>现成的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3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应用范围：</a:t>
            </a:r>
            <a:r>
              <a:rPr lang="en-US" altLang="zh-CN" dirty="0"/>
              <a:t>1.5 m</a:t>
            </a:r>
            <a:r>
              <a:rPr lang="zh-CN" altLang="en-US" dirty="0"/>
              <a:t>，商用</a:t>
            </a:r>
            <a:r>
              <a:rPr lang="en-US" altLang="zh-CN" dirty="0"/>
              <a:t>RFID Tag</a:t>
            </a:r>
            <a:r>
              <a:rPr lang="zh-CN" altLang="en-US" dirty="0"/>
              <a:t>：</a:t>
            </a:r>
            <a:r>
              <a:rPr lang="en-US" altLang="zh-CN" dirty="0"/>
              <a:t>2.4 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0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相位变化超过阈值</a:t>
            </a:r>
            <a:r>
              <a:rPr lang="en-US" altLang="zh-CN" dirty="0"/>
              <a:t>C</a:t>
            </a:r>
            <a:r>
              <a:rPr lang="zh-CN" altLang="en-US" dirty="0"/>
              <a:t>即认为接触。</a:t>
            </a:r>
            <a:r>
              <a:rPr lang="en-US" altLang="zh-CN" dirty="0"/>
              <a:t>C=0.9</a:t>
            </a:r>
            <a:r>
              <a:rPr lang="zh-CN" altLang="en-US" dirty="0"/>
              <a:t>，</a:t>
            </a:r>
            <a:r>
              <a:rPr lang="en-US" altLang="zh-CN" dirty="0"/>
              <a:t>100% detect accuracy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72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NLoS</a:t>
            </a:r>
            <a:r>
              <a:rPr lang="en-US" altLang="zh-CN" dirty="0"/>
              <a:t>: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non-line-of-sight (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视线之外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8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DTW</a:t>
            </a:r>
            <a:r>
              <a:rPr lang="zh-CN" altLang="en-US" dirty="0"/>
              <a:t>：动态时间分割弯曲</a:t>
            </a:r>
            <a:r>
              <a:rPr lang="en-US" altLang="zh-CN" dirty="0"/>
              <a:t>, T=0.5s,</a:t>
            </a:r>
            <a:r>
              <a:rPr lang="zh-CN" altLang="en-US" dirty="0"/>
              <a:t>可调节，对应精度和速度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3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Tag: 1.5 x 10 cm; </a:t>
            </a:r>
            <a:r>
              <a:rPr lang="zh-CN" altLang="en-US" dirty="0"/>
              <a:t>天线：下方</a:t>
            </a:r>
            <a:r>
              <a:rPr lang="en-US" altLang="zh-CN" dirty="0"/>
              <a:t>50cm</a:t>
            </a:r>
            <a:r>
              <a:rPr lang="zh-CN" altLang="en-US" dirty="0"/>
              <a:t>处</a:t>
            </a:r>
            <a:r>
              <a:rPr lang="en-US" altLang="zh-CN" dirty="0"/>
              <a:t>; read </a:t>
            </a:r>
            <a:r>
              <a:rPr lang="zh-CN" altLang="en-US" dirty="0"/>
              <a:t>速度：</a:t>
            </a:r>
            <a:r>
              <a:rPr lang="en-US" altLang="zh-CN" dirty="0"/>
              <a:t>200</a:t>
            </a:r>
            <a:r>
              <a:rPr lang="zh-CN" altLang="en-US" dirty="0"/>
              <a:t>次</a:t>
            </a:r>
            <a:r>
              <a:rPr lang="en-US" altLang="zh-CN" dirty="0"/>
              <a:t>/s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3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Human touch 100% accuracy, swipe location accuracy less 3mm (less than 4% of tag length)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B18D-5680-4E77-AA97-B1BEB7782F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1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B9476-BF04-4671-9FD7-F802F9D71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2F43DD-7782-4714-8D6D-4A9A1AD7D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76D63-F80F-4DF0-8F6C-343E874A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68F230-3336-4F4F-B831-B814AF3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DB59FF-C716-45DD-9A6F-FBE4E458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56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C66CE-4F09-482C-A777-B1BB1268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BDA8A9-C67D-4A62-91FD-0C6127017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30F701-9E5C-415B-84ED-43108F88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FBFE8C-D8D5-4987-A4A5-7DEC6828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42C6E-2576-4113-A311-F8F57A69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7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7EA7FF-C9D6-4F41-B88C-10AB43380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FF5CD2-EA74-4223-95A8-9E7E30A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ACD58B-058B-4453-A85C-C91C2F19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84171F-36D0-494E-8C97-489D2EA4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5AC025-2EB4-4596-AAFE-AFD87519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1D165-CA43-43ED-A101-771FE2DD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C08B71-8E96-4463-B0FA-B3A7F463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ECDE90-9D21-4913-81A1-8BCDAD97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FE0C3-F9C0-4087-9CD5-13324C6A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9E041-19F8-4779-9B1A-B143DB26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7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9D665C-409C-455B-9D7A-08420BAB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2408D0-5ED3-413C-AC71-DFF29493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5BAB0-517D-4ED4-96AC-FB49B0E7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F8609A-62D8-450D-90D1-92D398D9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4CDCD8-7AEB-4DA3-B114-1312E3FE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64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99101-7822-4CF8-8B34-4CC29C52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DABCFF-4CA1-4591-A0B7-B38635CF4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2A03E1-0021-4090-8361-FD892930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591EF3-F119-476A-9A0E-7D373CB9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6FF76-B0CF-410A-804F-FF179316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E469FB-3666-4283-9A97-BE2ADA45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29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07E74-65FE-4622-B33E-C0F19B67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24AB3D-6107-4310-A0CF-5911BBDF1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0D84DC-F583-40E3-8177-661395DCD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673FA2-AD1C-44F0-B8F1-85A1B4178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D63796-1384-4840-AD5C-92DB6FCC1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07C777-EB63-4D41-A908-603E80EF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AC6702-C2F8-4193-A977-C48A8997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D55A9B-F6AB-4A54-9465-1536CCEE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66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F772-DC7C-499C-A3F0-77A9198D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FC0983-6F9A-4B19-AFED-B1A85903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7D0E5A-54F3-4B6C-9507-2267E136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EE16A8-6160-4D09-B5BC-6FEE383A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064264D-1046-43E2-8103-97A267F1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413576-780E-4C99-89FF-DF40EAE3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0EC885-B4EF-409E-93EA-868AE40D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17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C5777-F0DC-4234-BA46-076DC02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3DF00A-D1A2-4D60-90BC-A2EF4119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D2B489-8D5D-4814-8446-E6D4B20D9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1076F1-17EB-4123-807B-0A35DB8E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0FF246-D6CA-441D-9E2F-2D1374E4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8B0BA-7C7A-47C7-A3F1-09BAFFEC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4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C1C4F-2D25-481F-B8F2-840246D3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50F82E6-FBB0-4FFA-80A8-62E73793B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17F799-030A-44D5-9932-CA02BD279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BA3F5D-EAFE-41E1-AA79-62B1756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F33E3-F9C9-4509-8450-9A341772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9C5CFA-2DAC-4B11-8911-AFD7D7C9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0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AE020C-5D58-49C2-A8DF-6E27C897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C58D6D-E65E-43B8-96C4-8E2C01A63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DF694C-2AEA-43E8-ACDE-2C7335500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9EAD-1204-4C96-83BA-BBE1552BBD6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51E7F-4834-4B7C-AB56-42B7ECC16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03D001-CF39-494B-BD32-2C7E2D3B7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A8E8-7C49-438E-ADFA-E92DCCD34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31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859B3-99FB-47EB-B1CD-224D285BE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RIO: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Pervasive RFID-based Touch Gesture Interface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EF4C45-1B8D-4667-B445-A70186F57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Reporter: </a:t>
            </a:r>
            <a:r>
              <a:rPr lang="zh-CN" altLang="en-US" dirty="0"/>
              <a:t>胡航</a:t>
            </a:r>
          </a:p>
        </p:txBody>
      </p:sp>
    </p:spTree>
    <p:extLst>
      <p:ext uri="{BB962C8B-B14F-4D97-AF65-F5344CB8AC3E}">
        <p14:creationId xmlns:p14="http://schemas.microsoft.com/office/powerpoint/2010/main" val="303760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CC085AD-AA8B-4498-BD61-F75FB84E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32648"/>
              </p:ext>
            </p:extLst>
          </p:nvPr>
        </p:nvGraphicFramePr>
        <p:xfrm>
          <a:off x="838200" y="1038688"/>
          <a:ext cx="10515600" cy="513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2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B2341-184F-435B-A794-E0F1DE18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Idea and Reasoning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DE4C5FE-5FA7-4729-AD63-12227154B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519" y="2472138"/>
            <a:ext cx="1819275" cy="3133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8D1BF0A-0473-4A11-AFAD-283C3A264DE1}"/>
              </a:ext>
            </a:extLst>
          </p:cNvPr>
          <p:cNvSpPr txBox="1"/>
          <p:nvPr/>
        </p:nvSpPr>
        <p:spPr>
          <a:xfrm>
            <a:off x="989814" y="2136330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Antenna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A37350-D41A-4D1E-BA02-018C3A4100C4}"/>
              </a:ext>
            </a:extLst>
          </p:cNvPr>
          <p:cNvSpPr txBox="1"/>
          <p:nvPr/>
        </p:nvSpPr>
        <p:spPr>
          <a:xfrm>
            <a:off x="1302519" y="5788058"/>
            <a:ext cx="12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Reader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F60018-C8EA-49BD-AEE2-FB03FF73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318" y="2266950"/>
            <a:ext cx="619125" cy="2324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8F9A4E6-5048-4360-B5FE-FDD128CED2F8}"/>
              </a:ext>
            </a:extLst>
          </p:cNvPr>
          <p:cNvSpPr txBox="1"/>
          <p:nvPr/>
        </p:nvSpPr>
        <p:spPr>
          <a:xfrm>
            <a:off x="10284643" y="2941163"/>
            <a:ext cx="89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Tag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910039-8ED8-4BA0-A2A9-D110E6A9F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08" y="1624012"/>
            <a:ext cx="3343275" cy="36099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CE6399-7FC9-4DC6-9619-2919AF1BB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523" y="2266950"/>
            <a:ext cx="1143000" cy="25908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62CCB87-7865-4740-A3E6-0BE0DF9E2DC7}"/>
              </a:ext>
            </a:extLst>
          </p:cNvPr>
          <p:cNvSpPr txBox="1"/>
          <p:nvPr/>
        </p:nvSpPr>
        <p:spPr>
          <a:xfrm>
            <a:off x="8631356" y="5307291"/>
            <a:ext cx="168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Finger Swipe on Tag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365E41B-44D2-49AF-96ED-1C4438F34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293" y="2469861"/>
            <a:ext cx="3093208" cy="238788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B37AB7-5397-46DE-84A2-7A86388AFFE8}"/>
              </a:ext>
            </a:extLst>
          </p:cNvPr>
          <p:cNvGrpSpPr/>
          <p:nvPr/>
        </p:nvGrpSpPr>
        <p:grpSpPr>
          <a:xfrm>
            <a:off x="2785768" y="5370989"/>
            <a:ext cx="4767943" cy="1196497"/>
            <a:chOff x="2785768" y="5370989"/>
            <a:chExt cx="4767943" cy="119649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421F764-65F7-4D10-AA76-DE3B9871E507}"/>
                </a:ext>
              </a:extLst>
            </p:cNvPr>
            <p:cNvGrpSpPr/>
            <p:nvPr/>
          </p:nvGrpSpPr>
          <p:grpSpPr>
            <a:xfrm>
              <a:off x="2785768" y="5370989"/>
              <a:ext cx="2478458" cy="1196497"/>
              <a:chOff x="2785768" y="5370989"/>
              <a:chExt cx="2478458" cy="1196497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8CAF8D8-3954-40A4-9052-31DEA05CB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5768" y="5370989"/>
                <a:ext cx="2478458" cy="119649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9286D6AA-890E-4432-8D7C-94F794C24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8426" y="5508335"/>
                <a:ext cx="685800" cy="504825"/>
              </a:xfrm>
              <a:prstGeom prst="rect">
                <a:avLst/>
              </a:prstGeom>
            </p:spPr>
          </p:pic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C303BEA-099B-4CE6-8917-901367ED9760}"/>
                </a:ext>
              </a:extLst>
            </p:cNvPr>
            <p:cNvSpPr txBox="1"/>
            <p:nvPr/>
          </p:nvSpPr>
          <p:spPr>
            <a:xfrm>
              <a:off x="4716082" y="5508335"/>
              <a:ext cx="2837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Predictable phase change at reader side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7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846D9-D4D9-421E-BC43-254345E9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dose it happen?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8DC006-E92E-4D29-9F72-5C161397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86" y="2038690"/>
            <a:ext cx="5153025" cy="256222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B007570-7338-4790-8F2C-ACE8E7AC2593}"/>
              </a:ext>
            </a:extLst>
          </p:cNvPr>
          <p:cNvGrpSpPr/>
          <p:nvPr/>
        </p:nvGrpSpPr>
        <p:grpSpPr>
          <a:xfrm>
            <a:off x="5481306" y="3212918"/>
            <a:ext cx="1208832" cy="1805430"/>
            <a:chOff x="5481306" y="3212918"/>
            <a:chExt cx="1208832" cy="1805430"/>
          </a:xfrm>
        </p:grpSpPr>
        <p:sp>
          <p:nvSpPr>
            <p:cNvPr id="5" name="箭头: 上 4">
              <a:extLst>
                <a:ext uri="{FF2B5EF4-FFF2-40B4-BE49-F238E27FC236}">
                  <a16:creationId xmlns:a16="http://schemas.microsoft.com/office/drawing/2014/main" id="{BFA4DD63-8344-4E18-B502-3CD82512F0DE}"/>
                </a:ext>
              </a:extLst>
            </p:cNvPr>
            <p:cNvSpPr/>
            <p:nvPr/>
          </p:nvSpPr>
          <p:spPr>
            <a:xfrm rot="20094204">
              <a:off x="5481306" y="3212918"/>
              <a:ext cx="301840" cy="14400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CC64785-732E-4667-B571-D905841559B5}"/>
                </a:ext>
              </a:extLst>
            </p:cNvPr>
            <p:cNvSpPr txBox="1"/>
            <p:nvPr/>
          </p:nvSpPr>
          <p:spPr>
            <a:xfrm>
              <a:off x="5805996" y="4649016"/>
              <a:ext cx="884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Z</a:t>
              </a:r>
              <a:r>
                <a:rPr lang="en-US" altLang="zh-CN" sz="1400" dirty="0" err="1"/>
                <a:t>Chip</a:t>
              </a:r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8770D9-8311-4F4A-A9BB-130974499ABF}"/>
              </a:ext>
            </a:extLst>
          </p:cNvPr>
          <p:cNvGrpSpPr/>
          <p:nvPr/>
        </p:nvGrpSpPr>
        <p:grpSpPr>
          <a:xfrm>
            <a:off x="7629450" y="2038690"/>
            <a:ext cx="1507446" cy="1417798"/>
            <a:chOff x="7629450" y="2038690"/>
            <a:chExt cx="1507446" cy="141779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64A3C7F-C5AF-4AA9-B616-5344ACC0588C}"/>
                </a:ext>
              </a:extLst>
            </p:cNvPr>
            <p:cNvSpPr txBox="1"/>
            <p:nvPr/>
          </p:nvSpPr>
          <p:spPr>
            <a:xfrm>
              <a:off x="8145103" y="2038690"/>
              <a:ext cx="991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Z</a:t>
              </a:r>
              <a:r>
                <a:rPr lang="en-US" altLang="zh-CN" sz="1400" dirty="0" err="1"/>
                <a:t>Antenna</a:t>
              </a:r>
              <a:endParaRPr lang="zh-CN" altLang="en-US" dirty="0"/>
            </a:p>
          </p:txBody>
        </p:sp>
        <p:sp>
          <p:nvSpPr>
            <p:cNvPr id="9" name="箭头: 上 8">
              <a:extLst>
                <a:ext uri="{FF2B5EF4-FFF2-40B4-BE49-F238E27FC236}">
                  <a16:creationId xmlns:a16="http://schemas.microsoft.com/office/drawing/2014/main" id="{9BD88F98-80B7-441A-A235-2EAA42AEBD9E}"/>
                </a:ext>
              </a:extLst>
            </p:cNvPr>
            <p:cNvSpPr/>
            <p:nvPr/>
          </p:nvSpPr>
          <p:spPr>
            <a:xfrm rot="13226115">
              <a:off x="7629450" y="2302391"/>
              <a:ext cx="319597" cy="115409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863ECF-58EA-443E-ABCA-E8296163C9AD}"/>
              </a:ext>
            </a:extLst>
          </p:cNvPr>
          <p:cNvGrpSpPr/>
          <p:nvPr/>
        </p:nvGrpSpPr>
        <p:grpSpPr>
          <a:xfrm>
            <a:off x="2147656" y="2605427"/>
            <a:ext cx="2972169" cy="3990975"/>
            <a:chOff x="2147656" y="2605427"/>
            <a:chExt cx="2972169" cy="399097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4586BC2-87DC-49C0-953A-FBA46BD34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7656" y="2605427"/>
              <a:ext cx="2286000" cy="3990975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92F0BA-8E49-48BE-AD6B-E6E10CA3E777}"/>
                </a:ext>
              </a:extLst>
            </p:cNvPr>
            <p:cNvSpPr txBox="1"/>
            <p:nvPr/>
          </p:nvSpPr>
          <p:spPr>
            <a:xfrm>
              <a:off x="4363326" y="5515654"/>
              <a:ext cx="75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Body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254DD0D-2337-44EB-94E4-686A4AB936A7}"/>
                  </a:ext>
                </a:extLst>
              </p:cNvPr>
              <p:cNvSpPr txBox="1"/>
              <p:nvPr/>
            </p:nvSpPr>
            <p:spPr>
              <a:xfrm>
                <a:off x="5575335" y="4913266"/>
                <a:ext cx="4531240" cy="603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𝐼𝑛𝑑𝑢𝑐𝑒𝑑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𝐶𝑢𝑟𝑟𝑒𝑛𝑡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∝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𝐼𝑛𝑐𝑖𝑑𝑒𝑛𝑡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𝐸𝑙𝑒𝑐𝑡𝑟𝑖𝑐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𝐹𝑖𝑒𝑙𝑑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𝑐h𝑖𝑝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𝐴𝑛𝑡𝑒𝑛𝑛𝑎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254DD0D-2337-44EB-94E4-686A4AB9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35" y="4913266"/>
                <a:ext cx="4531240" cy="603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8C954E66-8DA6-4E88-8EB2-C465E7D3E502}"/>
              </a:ext>
            </a:extLst>
          </p:cNvPr>
          <p:cNvGrpSpPr/>
          <p:nvPr/>
        </p:nvGrpSpPr>
        <p:grpSpPr>
          <a:xfrm>
            <a:off x="6744869" y="3181656"/>
            <a:ext cx="3080552" cy="1883145"/>
            <a:chOff x="6744869" y="3590049"/>
            <a:chExt cx="3080552" cy="188314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EFBD0CD-8D4D-4F5D-8499-D17E98C521A7}"/>
                </a:ext>
              </a:extLst>
            </p:cNvPr>
            <p:cNvSpPr/>
            <p:nvPr/>
          </p:nvSpPr>
          <p:spPr>
            <a:xfrm>
              <a:off x="6744869" y="3590049"/>
              <a:ext cx="3080552" cy="10589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Backscattered Electric field and Phase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箭头: 上 16">
              <a:extLst>
                <a:ext uri="{FF2B5EF4-FFF2-40B4-BE49-F238E27FC236}">
                  <a16:creationId xmlns:a16="http://schemas.microsoft.com/office/drawing/2014/main" id="{A2C31BCA-E6C6-4E0B-88B1-DF9E49885F27}"/>
                </a:ext>
              </a:extLst>
            </p:cNvPr>
            <p:cNvSpPr/>
            <p:nvPr/>
          </p:nvSpPr>
          <p:spPr>
            <a:xfrm rot="1727992">
              <a:off x="6872390" y="4641527"/>
              <a:ext cx="292294" cy="83166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C20C8387-B1BB-4130-9A22-640CD79571E5}"/>
              </a:ext>
            </a:extLst>
          </p:cNvPr>
          <p:cNvCxnSpPr>
            <a:cxnSpLocks/>
          </p:cNvCxnSpPr>
          <p:nvPr/>
        </p:nvCxnSpPr>
        <p:spPr>
          <a:xfrm flipV="1">
            <a:off x="4989250" y="5330699"/>
            <a:ext cx="3719744" cy="55428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0BA656BB-C808-4966-9195-1F56C4BD8AAA}"/>
              </a:ext>
            </a:extLst>
          </p:cNvPr>
          <p:cNvSpPr/>
          <p:nvPr/>
        </p:nvSpPr>
        <p:spPr>
          <a:xfrm>
            <a:off x="8781835" y="5114643"/>
            <a:ext cx="965506" cy="565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F2114-CCD8-4B80-9A48-31108300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VNA based measurements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CD8BB-E991-426A-A398-C6032A78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82A285-9FD6-4130-B784-B3FA39BC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2" y="1976546"/>
            <a:ext cx="4898715" cy="32948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38A8F0-A42C-401C-A75B-70982CF31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03" y="1976546"/>
            <a:ext cx="4898715" cy="33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9B1F7-E725-4594-AB4A-B897B1FD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VNA based measurements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AA9E541-B848-4250-BD20-537706FE7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609" y="2134714"/>
            <a:ext cx="4319364" cy="33450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F4114B-58E1-4073-ACD3-469D7083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84" y="2134714"/>
            <a:ext cx="4279723" cy="3345071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AEDC3D16-E287-4D4F-ADF6-92C0222BA364}"/>
              </a:ext>
            </a:extLst>
          </p:cNvPr>
          <p:cNvSpPr/>
          <p:nvPr/>
        </p:nvSpPr>
        <p:spPr>
          <a:xfrm>
            <a:off x="5501377" y="3034891"/>
            <a:ext cx="1225119" cy="772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CC085AD-AA8B-4498-BD61-F75FB84E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1502"/>
              </p:ext>
            </p:extLst>
          </p:nvPr>
        </p:nvGraphicFramePr>
        <p:xfrm>
          <a:off x="838200" y="1038688"/>
          <a:ext cx="10515600" cy="513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6D6D8-F018-4978-A4D1-20B81E36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detect touch?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5383C37-08C8-4463-9FB8-75248F6E3C32}"/>
              </a:ext>
            </a:extLst>
          </p:cNvPr>
          <p:cNvGrpSpPr/>
          <p:nvPr/>
        </p:nvGrpSpPr>
        <p:grpSpPr>
          <a:xfrm>
            <a:off x="1488282" y="1690688"/>
            <a:ext cx="9215436" cy="4352925"/>
            <a:chOff x="1029348" y="1900607"/>
            <a:chExt cx="9215436" cy="435292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4F0296D-AA2C-45F5-AFD9-2E6A566CA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348" y="2647950"/>
              <a:ext cx="4629150" cy="15621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20C2D2A-5125-46C3-BF9D-4608A4281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7059" y="1900607"/>
              <a:ext cx="4657725" cy="4352925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75C54385-A44B-449A-A395-E9366DB3B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1552576"/>
            <a:ext cx="93154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6C956-B489-4912-97F8-D7A33EFB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detect tracking?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579591-0599-498D-942C-836B5B72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1583647"/>
            <a:ext cx="8943975" cy="4667250"/>
          </a:xfrm>
          <a:prstGeom prst="rect">
            <a:avLst/>
          </a:prstGeom>
        </p:spPr>
      </p:pic>
      <p:pic>
        <p:nvPicPr>
          <p:cNvPr id="2050" name="Picture 2" descr="âéæææå¾æ âçå¾çæç´¢ç»æ">
            <a:extLst>
              <a:ext uri="{FF2B5EF4-FFF2-40B4-BE49-F238E27FC236}">
                <a16:creationId xmlns:a16="http://schemas.microsoft.com/office/drawing/2014/main" id="{472E58E9-EED0-46C3-BE19-56D39EFA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97321" l="11161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3" r="8214"/>
          <a:stretch/>
        </p:blipFill>
        <p:spPr bwMode="auto">
          <a:xfrm>
            <a:off x="1236237" y="3149631"/>
            <a:ext cx="1597153" cy="1901764"/>
          </a:xfrm>
          <a:prstGeom prst="rect">
            <a:avLst/>
          </a:prstGeom>
          <a:noFill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AF8BDB-FD06-449D-8C6C-885911381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690688"/>
            <a:ext cx="4371975" cy="4029075"/>
          </a:xfrm>
          <a:prstGeom prst="rect">
            <a:avLst/>
          </a:prstGeom>
        </p:spPr>
      </p:pic>
      <p:sp>
        <p:nvSpPr>
          <p:cNvPr id="6" name="箭头: 上 5">
            <a:extLst>
              <a:ext uri="{FF2B5EF4-FFF2-40B4-BE49-F238E27FC236}">
                <a16:creationId xmlns:a16="http://schemas.microsoft.com/office/drawing/2014/main" id="{C57982D2-AE38-4E9C-BD36-A09A2604F215}"/>
              </a:ext>
            </a:extLst>
          </p:cNvPr>
          <p:cNvSpPr/>
          <p:nvPr/>
        </p:nvSpPr>
        <p:spPr>
          <a:xfrm rot="2325055">
            <a:off x="6226144" y="3450436"/>
            <a:ext cx="130507" cy="2990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AD0AD8-5490-44AB-AB40-8DCF5737BA55}"/>
              </a:ext>
            </a:extLst>
          </p:cNvPr>
          <p:cNvSpPr txBox="1"/>
          <p:nvPr/>
        </p:nvSpPr>
        <p:spPr>
          <a:xfrm>
            <a:off x="3879542" y="6178858"/>
            <a:ext cx="3071674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Predictable Phase Pattern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68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1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8A358-E160-40B1-A677-924E39FB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Change is also present in </a:t>
            </a:r>
            <a:r>
              <a:rPr lang="en-US" altLang="zh-CN" dirty="0" err="1"/>
              <a:t>NLoS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E68EA3E-9931-4F19-88E4-77A4CB536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0496" y="1905794"/>
            <a:ext cx="8571008" cy="39002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7597452-BBCB-4598-BA1A-FD81C2A66D15}"/>
              </a:ext>
            </a:extLst>
          </p:cNvPr>
          <p:cNvSpPr/>
          <p:nvPr/>
        </p:nvSpPr>
        <p:spPr>
          <a:xfrm>
            <a:off x="5220069" y="2358556"/>
            <a:ext cx="2050741" cy="686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Remains Similar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19B2C5E3-FD6E-43A9-BC31-62825BCA7CCB}"/>
              </a:ext>
            </a:extLst>
          </p:cNvPr>
          <p:cNvSpPr/>
          <p:nvPr/>
        </p:nvSpPr>
        <p:spPr>
          <a:xfrm rot="14539871">
            <a:off x="5461886" y="2770037"/>
            <a:ext cx="193283" cy="12844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1F6F8ED3-03FB-4D90-8700-C740C7EB2352}"/>
              </a:ext>
            </a:extLst>
          </p:cNvPr>
          <p:cNvSpPr/>
          <p:nvPr/>
        </p:nvSpPr>
        <p:spPr>
          <a:xfrm rot="8265194">
            <a:off x="6817763" y="3003313"/>
            <a:ext cx="198268" cy="834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8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AF3F8-8806-40ED-A643-3A795BB5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tag tracking algorithm sketch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CF87A94-F728-4359-ABDE-C1BDEC7B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328" y="1690688"/>
            <a:ext cx="6595508" cy="48811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1443FB-231C-49A0-979A-EC7BDA6E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501" y="1444751"/>
            <a:ext cx="3218427" cy="1600290"/>
          </a:xfrm>
          <a:prstGeom prst="rect">
            <a:avLst/>
          </a:prstGeom>
        </p:spPr>
      </p:pic>
      <p:pic>
        <p:nvPicPr>
          <p:cNvPr id="6" name="Picture 2" descr="âéæææå¾æ âçå¾çæç´¢ç»æ">
            <a:extLst>
              <a:ext uri="{FF2B5EF4-FFF2-40B4-BE49-F238E27FC236}">
                <a16:creationId xmlns:a16="http://schemas.microsoft.com/office/drawing/2014/main" id="{7F3128E4-6FA4-4147-B15F-34FB15C76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97321" l="11161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3" r="8214"/>
          <a:stretch/>
        </p:blipFill>
        <p:spPr bwMode="auto">
          <a:xfrm>
            <a:off x="8285964" y="2244896"/>
            <a:ext cx="994443" cy="118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6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0254 L 0.23841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C47CD-1FEE-4561-A70E-BB2BD34B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Lots of Connected Devices by 2020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1C2B63-1666-4E32-9C90-7A5661D2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55449" cy="4351338"/>
          </a:xfrm>
        </p:spPr>
        <p:txBody>
          <a:bodyPr/>
          <a:lstStyle/>
          <a:p>
            <a:r>
              <a:rPr lang="en-US" altLang="zh-CN" dirty="0"/>
              <a:t>~30 Billion</a:t>
            </a:r>
            <a:endParaRPr lang="zh-CN" altLang="en-US" dirty="0"/>
          </a:p>
        </p:txBody>
      </p:sp>
      <p:pic>
        <p:nvPicPr>
          <p:cNvPr id="1028" name="Picture 4" descr="âIoTâçå¾çæç´¢ç»æ">
            <a:extLst>
              <a:ext uri="{FF2B5EF4-FFF2-40B4-BE49-F238E27FC236}">
                <a16:creationId xmlns:a16="http://schemas.microsoft.com/office/drawing/2014/main" id="{99681BD7-172A-4A76-9591-226CCF9C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15" y="1690689"/>
            <a:ext cx="78668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2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CC085AD-AA8B-4498-BD61-F75FB84E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77141"/>
              </p:ext>
            </p:extLst>
          </p:nvPr>
        </p:nvGraphicFramePr>
        <p:xfrm>
          <a:off x="838200" y="1038688"/>
          <a:ext cx="10515600" cy="513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03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6E112-7D4A-497B-BEEB-966ADE52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Tracking within Multiple Tags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BBFABF3-0BA2-47D1-9D8D-6CC041CE7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730" y="1690688"/>
            <a:ext cx="3647289" cy="49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A1B69-864C-4D5C-8A8B-D4EC3D4D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Mutual coupling phenomenon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9DDCFA6-9D82-4B3F-B58A-A76470132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94" y="1690688"/>
            <a:ext cx="5450473" cy="43425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8BEB59-E8C3-40C4-82DF-A655E9C5B8C5}"/>
              </a:ext>
            </a:extLst>
          </p:cNvPr>
          <p:cNvSpPr txBox="1"/>
          <p:nvPr/>
        </p:nvSpPr>
        <p:spPr>
          <a:xfrm>
            <a:off x="7239370" y="3133818"/>
            <a:ext cx="355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Neighboring tags show reverse phase pattern</a:t>
            </a:r>
            <a:endParaRPr lang="zh-CN" altLang="en-US" sz="2400" dirty="0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0FDA0472-A92E-4E56-9F78-18CD020C51FE}"/>
              </a:ext>
            </a:extLst>
          </p:cNvPr>
          <p:cNvSpPr/>
          <p:nvPr/>
        </p:nvSpPr>
        <p:spPr>
          <a:xfrm rot="17732519">
            <a:off x="6671199" y="2410096"/>
            <a:ext cx="271139" cy="12123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140F5FCB-2A92-4956-892C-AE4A95F1A774}"/>
              </a:ext>
            </a:extLst>
          </p:cNvPr>
          <p:cNvSpPr/>
          <p:nvPr/>
        </p:nvSpPr>
        <p:spPr>
          <a:xfrm rot="14367100">
            <a:off x="6736471" y="3621341"/>
            <a:ext cx="271139" cy="1363899"/>
          </a:xfrm>
          <a:prstGeom prst="upArrow">
            <a:avLst>
              <a:gd name="adj1" fmla="val 409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B7892-35AF-4D8A-9507-00D3E50C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 tag tracking algorithm sketch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DC4DB0D-090C-4522-8DAE-78D8FF6F8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494" y="1690688"/>
            <a:ext cx="4604506" cy="45269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C09DB27-1F1A-41A7-A808-8660984B540A}"/>
              </a:ext>
            </a:extLst>
          </p:cNvPr>
          <p:cNvSpPr/>
          <p:nvPr/>
        </p:nvSpPr>
        <p:spPr>
          <a:xfrm>
            <a:off x="7261934" y="3320249"/>
            <a:ext cx="3373514" cy="1056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ysClr val="windowText" lastClr="000000"/>
                </a:solidFill>
              </a:rPr>
              <a:t>Apply joint DTW matching</a:t>
            </a:r>
            <a:endParaRPr lang="zh-CN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447B8688-3B95-4C58-911F-B6BCC8C970C6}"/>
              </a:ext>
            </a:extLst>
          </p:cNvPr>
          <p:cNvSpPr/>
          <p:nvPr/>
        </p:nvSpPr>
        <p:spPr>
          <a:xfrm rot="17250085">
            <a:off x="5240221" y="1172815"/>
            <a:ext cx="199157" cy="3968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811F15DA-7253-429E-9BA1-F2F64042CCEF}"/>
              </a:ext>
            </a:extLst>
          </p:cNvPr>
          <p:cNvSpPr/>
          <p:nvPr/>
        </p:nvSpPr>
        <p:spPr>
          <a:xfrm rot="16200000">
            <a:off x="5055424" y="1951980"/>
            <a:ext cx="241094" cy="39777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C2366579-8B1F-420D-AEF1-A8B7EBBD4DD6}"/>
              </a:ext>
            </a:extLst>
          </p:cNvPr>
          <p:cNvSpPr/>
          <p:nvPr/>
        </p:nvSpPr>
        <p:spPr>
          <a:xfrm rot="15546047">
            <a:off x="5073019" y="2503981"/>
            <a:ext cx="203092" cy="40870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CC085AD-AA8B-4498-BD61-F75FB84E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567993"/>
              </p:ext>
            </p:extLst>
          </p:nvPr>
        </p:nvGraphicFramePr>
        <p:xfrm>
          <a:off x="838200" y="1038688"/>
          <a:ext cx="10515600" cy="513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8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B02F9-30A0-4D42-9FEF-D1D37A2D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F5A8AE7-6C22-4760-B433-80094D3EA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2314" y="1690688"/>
            <a:ext cx="3673275" cy="49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3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A6A49-6069-4F69-AE47-5F332AB8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Tag Tracking Accuracy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26BA65D-63AF-46AC-8ACB-2CD17F1F7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34" y="1690688"/>
            <a:ext cx="5983135" cy="4590340"/>
          </a:xfrm>
          <a:prstGeom prst="rect">
            <a:avLst/>
          </a:prstGeom>
        </p:spPr>
      </p:pic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EDC9C62E-67CC-4F37-9AAA-219C4A7CB0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55180" y="2792027"/>
            <a:ext cx="2805348" cy="2370340"/>
          </a:xfrm>
          <a:prstGeom prst="bentConnector3">
            <a:avLst>
              <a:gd name="adj1" fmla="val 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6C7E0AC-18F1-486F-A960-A328166F04C6}"/>
              </a:ext>
            </a:extLst>
          </p:cNvPr>
          <p:cNvSpPr/>
          <p:nvPr/>
        </p:nvSpPr>
        <p:spPr>
          <a:xfrm>
            <a:off x="7989903" y="3112733"/>
            <a:ext cx="1929414" cy="632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Error ~10 mm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11CBF-B670-40CD-A9B4-0BC59FC2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 Tag Tracking Accuracy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21DEECD-85C5-4CB7-AB17-DC9DA33AA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505" y="1690687"/>
            <a:ext cx="5844800" cy="4802187"/>
          </a:xfrm>
          <a:prstGeom prst="rect">
            <a:avLst/>
          </a:prstGeom>
        </p:spPr>
      </p:pic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8A4CA4BC-47BF-4C26-8C52-10A6376106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24361" y="2951825"/>
            <a:ext cx="2920754" cy="2219418"/>
          </a:xfrm>
          <a:prstGeom prst="bentConnector3">
            <a:avLst>
              <a:gd name="adj1" fmla="val 45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92A71F9B-6B8A-485B-9A29-C8410448CA27}"/>
              </a:ext>
            </a:extLst>
          </p:cNvPr>
          <p:cNvSpPr/>
          <p:nvPr/>
        </p:nvSpPr>
        <p:spPr>
          <a:xfrm>
            <a:off x="7812350" y="2787588"/>
            <a:ext cx="2059619" cy="641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Error ~18 mm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BDB46-EBE3-41CE-AC3B-DB3C3352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Custom Tag Tracking Accuracy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9876F8F-A246-4793-8928-4DA24EBDD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707" y="1690688"/>
            <a:ext cx="1314450" cy="42481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5F0338-B517-4066-ADFB-66DE1C3C6A39}"/>
              </a:ext>
            </a:extLst>
          </p:cNvPr>
          <p:cNvSpPr txBox="1"/>
          <p:nvPr/>
        </p:nvSpPr>
        <p:spPr>
          <a:xfrm>
            <a:off x="1404151" y="6098959"/>
            <a:ext cx="228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Custom Tags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55DD01-CD25-4713-9CD9-D224D6D9B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155" y="1646923"/>
            <a:ext cx="5866878" cy="4452036"/>
          </a:xfrm>
          <a:prstGeom prst="rect">
            <a:avLst/>
          </a:prstGeom>
        </p:spPr>
      </p:pic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8152935C-9EE4-4396-A827-EC23968715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12332" y="2667683"/>
            <a:ext cx="2672066" cy="2414725"/>
          </a:xfrm>
          <a:prstGeom prst="bentConnector3">
            <a:avLst>
              <a:gd name="adj1" fmla="val 164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706D904-ED11-485B-849A-1CD1410B224D}"/>
              </a:ext>
            </a:extLst>
          </p:cNvPr>
          <p:cNvSpPr/>
          <p:nvPr/>
        </p:nvSpPr>
        <p:spPr>
          <a:xfrm>
            <a:off x="10085033" y="2618403"/>
            <a:ext cx="1748901" cy="514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Error &lt; 10 mm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779F7-B45B-4B5E-92DA-3DE25A4F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716"/>
            <a:ext cx="10515600" cy="2716567"/>
          </a:xfrm>
        </p:spPr>
        <p:txBody>
          <a:bodyPr>
            <a:normAutofit/>
          </a:bodyPr>
          <a:lstStyle/>
          <a:p>
            <a:pPr algn="ctr"/>
            <a:r>
              <a:rPr lang="en-US" altLang="zh-CN" sz="9600" dirty="0"/>
              <a:t>Thanks!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3575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A876BDC-C37D-46ED-A739-D867814A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 effectively transform everyday object into a touch Interface</a:t>
            </a:r>
            <a:r>
              <a:rPr lang="zh-CN" altLang="en-US" dirty="0"/>
              <a:t>？</a:t>
            </a:r>
          </a:p>
        </p:txBody>
      </p:sp>
      <p:pic>
        <p:nvPicPr>
          <p:cNvPr id="2050" name="Picture 2" descr="âæ¡å­âçå¾çæç´¢ç»æ">
            <a:extLst>
              <a:ext uri="{FF2B5EF4-FFF2-40B4-BE49-F238E27FC236}">
                <a16:creationId xmlns:a16="http://schemas.microsoft.com/office/drawing/2014/main" id="{EC275432-3ADB-4ED9-83E8-C5CF76AA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" y="3669532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âæ²åâçå¾çæç´¢ç»æ">
            <a:extLst>
              <a:ext uri="{FF2B5EF4-FFF2-40B4-BE49-F238E27FC236}">
                <a16:creationId xmlns:a16="http://schemas.microsoft.com/office/drawing/2014/main" id="{16C5C915-5B23-47E1-9765-5BB66B57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14" y="2990459"/>
            <a:ext cx="2703332" cy="2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âæ¤å­âçå¾çæç´¢ç»æ">
            <a:extLst>
              <a:ext uri="{FF2B5EF4-FFF2-40B4-BE49-F238E27FC236}">
                <a16:creationId xmlns:a16="http://schemas.microsoft.com/office/drawing/2014/main" id="{A62421CA-4B21-459A-A8B1-C08739EF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59" y="3166425"/>
            <a:ext cx="2303332" cy="23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7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DA6F433-A4D6-454F-B843-9AA182D33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984" y="867800"/>
            <a:ext cx="8616098" cy="5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5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400FC-DBC3-459C-966E-6D38F8B1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</a:t>
            </a:r>
            <a:r>
              <a:rPr lang="zh-CN" altLang="en-US" dirty="0"/>
              <a:t> </a:t>
            </a:r>
            <a:r>
              <a:rPr lang="en-US" altLang="zh-CN" dirty="0"/>
              <a:t>with these modalities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E82C72-7542-4C00-B152-52DECA39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customize</a:t>
            </a:r>
          </a:p>
          <a:p>
            <a:endParaRPr lang="en-US" altLang="zh-CN" dirty="0"/>
          </a:p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</a:p>
          <a:p>
            <a:endParaRPr lang="en-US" altLang="zh-CN" dirty="0"/>
          </a:p>
          <a:p>
            <a:r>
              <a:rPr lang="en-US" altLang="zh-CN" dirty="0"/>
              <a:t>Extensive training phase</a:t>
            </a:r>
          </a:p>
          <a:p>
            <a:endParaRPr lang="en-US" altLang="zh-CN" dirty="0"/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recharged frequently</a:t>
            </a:r>
          </a:p>
          <a:p>
            <a:endParaRPr lang="en-US" altLang="zh-CN" dirty="0"/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9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698A-F7F9-44BE-9D1A-94BFFEE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 RFID tags as touch interface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6B6E116-8F9C-4861-9E11-7BE58865C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22340"/>
            <a:ext cx="2733675" cy="3724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FBF12A-12A8-4DDA-BC10-32AED6244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12" y="1760415"/>
            <a:ext cx="1400175" cy="3886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BC5012-8913-4AAC-B05D-837AC9776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521" y="2055690"/>
            <a:ext cx="1876425" cy="35909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1CCD2B-AA74-4D46-B8F1-F1BC16EE172F}"/>
              </a:ext>
            </a:extLst>
          </p:cNvPr>
          <p:cNvSpPr txBox="1"/>
          <p:nvPr/>
        </p:nvSpPr>
        <p:spPr>
          <a:xfrm>
            <a:off x="1549874" y="5878267"/>
            <a:ext cx="131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COTS Tags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FD010B-1CD7-4CC6-A7A9-FA539B444AFC}"/>
              </a:ext>
            </a:extLst>
          </p:cNvPr>
          <p:cNvSpPr txBox="1"/>
          <p:nvPr/>
        </p:nvSpPr>
        <p:spPr>
          <a:xfrm>
            <a:off x="5395912" y="5878267"/>
            <a:ext cx="154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Custom Tags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4FD121-B881-4FE4-A7F2-DD8038338A82}"/>
              </a:ext>
            </a:extLst>
          </p:cNvPr>
          <p:cNvSpPr txBox="1"/>
          <p:nvPr/>
        </p:nvSpPr>
        <p:spPr>
          <a:xfrm>
            <a:off x="8612120" y="5826951"/>
            <a:ext cx="254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COTS Reader/Antenna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406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24BED-A42E-4067-9291-631D42D8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 that interface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BEAAF-E67C-4B36-926D-75FAA696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Customizable and less costly</a:t>
            </a:r>
          </a:p>
          <a:p>
            <a:endParaRPr lang="en-US" altLang="zh-CN" dirty="0"/>
          </a:p>
          <a:p>
            <a:r>
              <a:rPr lang="en-US" altLang="zh-CN" dirty="0"/>
              <a:t>Battery-free</a:t>
            </a:r>
          </a:p>
          <a:p>
            <a:endParaRPr lang="en-US" altLang="zh-CN" dirty="0"/>
          </a:p>
          <a:p>
            <a:r>
              <a:rPr lang="en-US" altLang="zh-CN" dirty="0"/>
              <a:t>Supports fine-grained tracking</a:t>
            </a:r>
          </a:p>
          <a:p>
            <a:endParaRPr lang="en-US" altLang="zh-CN" dirty="0"/>
          </a:p>
          <a:p>
            <a:r>
              <a:rPr lang="en-US" altLang="zh-CN" dirty="0"/>
              <a:t>Multi interface support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62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6E0B431-251B-4A32-A1ED-7719A39E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10" y="1989841"/>
            <a:ext cx="1257300" cy="1219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3494C90-CF47-4BBA-B890-64EFD7D71782}"/>
              </a:ext>
            </a:extLst>
          </p:cNvPr>
          <p:cNvSpPr txBox="1"/>
          <p:nvPr/>
        </p:nvSpPr>
        <p:spPr>
          <a:xfrm>
            <a:off x="2375555" y="1433391"/>
            <a:ext cx="113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Button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3174C3-157D-4AB9-BD66-4CFD0BB5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7" y="1733550"/>
            <a:ext cx="1952625" cy="16954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049A960-AD65-4D13-9F10-84DA8238E7C5}"/>
              </a:ext>
            </a:extLst>
          </p:cNvPr>
          <p:cNvSpPr txBox="1"/>
          <p:nvPr/>
        </p:nvSpPr>
        <p:spPr>
          <a:xfrm>
            <a:off x="5403130" y="1202558"/>
            <a:ext cx="152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Keyboard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EC39D90-030A-4D81-BE4E-7968892D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910" y="4462584"/>
            <a:ext cx="1219200" cy="19240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56969F0-8443-4EC3-9E0B-6058D37A3A60}"/>
              </a:ext>
            </a:extLst>
          </p:cNvPr>
          <p:cNvSpPr txBox="1"/>
          <p:nvPr/>
        </p:nvSpPr>
        <p:spPr>
          <a:xfrm>
            <a:off x="2564090" y="3916863"/>
            <a:ext cx="113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Dial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C47625-F779-4668-AD7E-03F7D7CBF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932" y="1895056"/>
            <a:ext cx="1343025" cy="13620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EAA61E0-A317-491C-B782-5C494492B4A5}"/>
              </a:ext>
            </a:extLst>
          </p:cNvPr>
          <p:cNvSpPr txBox="1"/>
          <p:nvPr/>
        </p:nvSpPr>
        <p:spPr>
          <a:xfrm>
            <a:off x="9144932" y="1433391"/>
            <a:ext cx="113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Slider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428F5B2-4A21-4B60-ADF5-5F4205BFD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177" y="4378528"/>
            <a:ext cx="1895475" cy="13049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CBFE394-8508-4E32-94A3-78F862FCBB09}"/>
              </a:ext>
            </a:extLst>
          </p:cNvPr>
          <p:cNvSpPr txBox="1"/>
          <p:nvPr/>
        </p:nvSpPr>
        <p:spPr>
          <a:xfrm>
            <a:off x="5403130" y="3631587"/>
            <a:ext cx="152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Multiple Sliders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A56709D-F7F8-4698-9B4E-3751EBFBE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137" y="4436571"/>
            <a:ext cx="1562100" cy="207645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9BCBF8D-B7A6-4CB8-9797-7B80E808E49B}"/>
              </a:ext>
            </a:extLst>
          </p:cNvPr>
          <p:cNvSpPr txBox="1"/>
          <p:nvPr/>
        </p:nvSpPr>
        <p:spPr>
          <a:xfrm>
            <a:off x="9186910" y="3851661"/>
            <a:ext cx="113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Shapes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0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CC085AD-AA8B-4498-BD61-F75FB84E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06632"/>
              </p:ext>
            </p:extLst>
          </p:nvPr>
        </p:nvGraphicFramePr>
        <p:xfrm>
          <a:off x="838200" y="1038688"/>
          <a:ext cx="10515600" cy="513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宽屏</PresentationFormat>
  <Paragraphs>103</Paragraphs>
  <Slides>29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等线</vt:lpstr>
      <vt:lpstr>等线 Light</vt:lpstr>
      <vt:lpstr>Arial</vt:lpstr>
      <vt:lpstr>Cambria Math</vt:lpstr>
      <vt:lpstr>Office 主题​​</vt:lpstr>
      <vt:lpstr>RIO: A Pervasive RFID-based Touch Gesture Interface</vt:lpstr>
      <vt:lpstr>Lots of Connected Devices by 2020</vt:lpstr>
      <vt:lpstr>Can we effectively transform everyday object into a touch Interface？</vt:lpstr>
      <vt:lpstr>PowerPoint 演示文稿</vt:lpstr>
      <vt:lpstr>Issues with these modalities</vt:lpstr>
      <vt:lpstr>Passive RFID tags as touch interface</vt:lpstr>
      <vt:lpstr>And that interface</vt:lpstr>
      <vt:lpstr>PowerPoint 演示文稿</vt:lpstr>
      <vt:lpstr>PowerPoint 演示文稿</vt:lpstr>
      <vt:lpstr>PowerPoint 演示文稿</vt:lpstr>
      <vt:lpstr>Key Idea and Reasoning</vt:lpstr>
      <vt:lpstr>Why dose it happen?</vt:lpstr>
      <vt:lpstr>VNA based measurements</vt:lpstr>
      <vt:lpstr>VNA based measurements</vt:lpstr>
      <vt:lpstr>PowerPoint 演示文稿</vt:lpstr>
      <vt:lpstr>How to detect touch?</vt:lpstr>
      <vt:lpstr>How to detect tracking?</vt:lpstr>
      <vt:lpstr>This Change is also present in NLoS</vt:lpstr>
      <vt:lpstr>Single tag tracking algorithm sketch</vt:lpstr>
      <vt:lpstr>PowerPoint 演示文稿</vt:lpstr>
      <vt:lpstr>Tracking within Multiple Tags</vt:lpstr>
      <vt:lpstr>Mutual coupling phenomenon</vt:lpstr>
      <vt:lpstr>Multi tag tracking algorithm sketch</vt:lpstr>
      <vt:lpstr>PowerPoint 演示文稿</vt:lpstr>
      <vt:lpstr>Experimental Setup</vt:lpstr>
      <vt:lpstr>Single Tag Tracking Accuracy</vt:lpstr>
      <vt:lpstr>Multi Tag Tracking Accuracy</vt:lpstr>
      <vt:lpstr>Custom Tag Tracking Accuracy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RIO: A Pervasive RFID-based Touch Gesture Interface</dc:title>
  <dc:creator>航 胡</dc:creator>
  <cp:lastModifiedBy>航 胡</cp:lastModifiedBy>
  <cp:revision>35</cp:revision>
  <dcterms:created xsi:type="dcterms:W3CDTF">2019-05-27T16:00:49Z</dcterms:created>
  <dcterms:modified xsi:type="dcterms:W3CDTF">2019-05-28T06:55:47Z</dcterms:modified>
</cp:coreProperties>
</file>