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78" r:id="rId4"/>
    <p:sldId id="271" r:id="rId5"/>
    <p:sldId id="267" r:id="rId6"/>
    <p:sldId id="266" r:id="rId7"/>
    <p:sldId id="268" r:id="rId8"/>
    <p:sldId id="269" r:id="rId9"/>
    <p:sldId id="279" r:id="rId10"/>
    <p:sldId id="274" r:id="rId11"/>
    <p:sldId id="275" r:id="rId12"/>
    <p:sldId id="281" r:id="rId13"/>
    <p:sldId id="273" r:id="rId14"/>
    <p:sldId id="270" r:id="rId15"/>
    <p:sldId id="276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DD444-FAA2-4C88-A714-2AE8FE4BE1ED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EDFCC-4FFE-4907-AA24-857696DA57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264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EDFCC-4FFE-4907-AA24-857696DA574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12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Map matching </a:t>
            </a:r>
            <a:r>
              <a:rPr lang="en-US" altLang="zh-CN" b="1" dirty="0" smtClean="0"/>
              <a:t>technology in Indoor </a:t>
            </a:r>
            <a:r>
              <a:rPr lang="en-US" altLang="zh-CN" b="1" dirty="0"/>
              <a:t>Localization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Presenter: Yi Dong 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1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95936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Calculate the angel between user and route</a:t>
            </a:r>
          </a:p>
          <a:p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12976"/>
            <a:ext cx="6541042" cy="3050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Step3:calculate the weight for each candidate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01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Step3:calculate the </a:t>
            </a:r>
            <a:r>
              <a:rPr lang="en-US" altLang="zh-CN" dirty="0" smtClean="0"/>
              <a:t>weight for each candidate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altLang="zh-CN" dirty="0"/>
              </a:p>
              <a:p>
                <a:r>
                  <a:rPr lang="en-US" altLang="zh-CN" dirty="0" smtClean="0"/>
                  <a:t>The total weight for each candidate is </a:t>
                </a:r>
              </a:p>
              <a:p>
                <a:pPr marL="0" indent="0">
                  <a:buNone/>
                </a:pPr>
                <a:r>
                  <a:rPr lang="en-US" altLang="zh-CN" b="0" dirty="0" smtClean="0"/>
                  <a:t>                             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𝑊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zh-CN" altLang="en-US" b="0" i="1" smtClean="0">
                            <a:latin typeface="Cambria Math"/>
                          </a:rPr>
                          <m:t>𝜃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endParaRPr lang="en-US" altLang="zh-CN" b="0" dirty="0" smtClean="0"/>
              </a:p>
              <a:p>
                <a:pPr marL="0" indent="0">
                  <a:buNone/>
                </a:pPr>
                <a:endParaRPr lang="en-US" altLang="zh-CN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zh-CN" altLang="en-US" b="0" i="1" smtClean="0">
                            <a:latin typeface="Cambria Math"/>
                          </a:rPr>
                          <m:t>𝜃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zh-CN" altLang="en-US" b="0" i="1" smtClean="0">
                            <a:latin typeface="Cambria Math"/>
                          </a:rPr>
                          <m:t>𝜃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𝑐𝑜𝑠</m:t>
                    </m:r>
                    <m:r>
                      <a:rPr lang="en-US" altLang="zh-CN" b="0" i="1" smtClean="0">
                        <a:latin typeface="Cambria Math"/>
                      </a:rPr>
                      <m:t>(</m:t>
                    </m:r>
                    <m:r>
                      <a:rPr lang="zh-CN" altLang="en-US" b="0" i="1" smtClean="0">
                        <a:latin typeface="Cambria Math"/>
                      </a:rPr>
                      <m:t>𝜃</m:t>
                    </m:r>
                    <m:r>
                      <a:rPr lang="en-US" altLang="zh-CN" b="0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𝑟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𝑟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𝑡𝑎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endParaRPr lang="en-US" altLang="zh-CN" b="0" dirty="0" smtClean="0"/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1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Step3:calculate the weight for each candidate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if difference </a:t>
            </a:r>
            <a:r>
              <a:rPr lang="en-US" altLang="zh-CN" dirty="0"/>
              <a:t>of previous </a:t>
            </a:r>
            <a:r>
              <a:rPr lang="en-US" altLang="zh-CN" dirty="0" smtClean="0"/>
              <a:t>location </a:t>
            </a:r>
            <a:r>
              <a:rPr lang="en-US" altLang="zh-CN" dirty="0"/>
              <a:t>point direction is </a:t>
            </a:r>
            <a:r>
              <a:rPr lang="en-US" altLang="zh-CN" dirty="0" smtClean="0"/>
              <a:t>larger </a:t>
            </a:r>
            <a:r>
              <a:rPr lang="en-US" altLang="zh-CN" dirty="0"/>
              <a:t>than 45 </a:t>
            </a:r>
            <a:r>
              <a:rPr lang="en-US" altLang="zh-CN" dirty="0" smtClean="0"/>
              <a:t>degree or the weight is too large, </a:t>
            </a:r>
            <a:r>
              <a:rPr lang="en-US" altLang="zh-CN" dirty="0"/>
              <a:t>keep the origin location </a:t>
            </a:r>
            <a:r>
              <a:rPr lang="en-US" altLang="zh-CN" dirty="0" smtClean="0"/>
              <a:t>point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/>
              <a:t>Select the candidate with the maximum weight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573016"/>
            <a:ext cx="288575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25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Step4:locate the </a:t>
            </a:r>
            <a:r>
              <a:rPr lang="en-US" altLang="zh-CN" dirty="0" smtClean="0"/>
              <a:t>point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Use </a:t>
            </a:r>
            <a:r>
              <a:rPr lang="en-US" altLang="zh-CN" dirty="0"/>
              <a:t>the Projection </a:t>
            </a:r>
            <a:r>
              <a:rPr lang="en-US" altLang="zh-CN" dirty="0" smtClean="0"/>
              <a:t>as the result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89040"/>
            <a:ext cx="7362502" cy="2384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36" y="2060847"/>
            <a:ext cx="6562725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07990"/>
            <a:ext cx="693296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77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Future work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some simulation</a:t>
            </a:r>
          </a:p>
          <a:p>
            <a:r>
              <a:rPr lang="en-US" altLang="zh-CN" dirty="0" smtClean="0"/>
              <a:t>Use </a:t>
            </a:r>
            <a:r>
              <a:rPr lang="en-US" altLang="zh-CN" dirty="0" smtClean="0"/>
              <a:t>more</a:t>
            </a:r>
            <a:r>
              <a:rPr lang="en-US" altLang="zh-CN" dirty="0" smtClean="0"/>
              <a:t> </a:t>
            </a:r>
            <a:r>
              <a:rPr lang="en-US" altLang="zh-CN" dirty="0" smtClean="0"/>
              <a:t>historical points to improve the </a:t>
            </a:r>
            <a:r>
              <a:rPr lang="en-US" altLang="zh-CN" dirty="0"/>
              <a:t>algorithm</a:t>
            </a:r>
          </a:p>
          <a:p>
            <a:r>
              <a:rPr lang="en-US" altLang="zh-CN" dirty="0" smtClean="0"/>
              <a:t>2D-3D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2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55776" y="2531751"/>
            <a:ext cx="41044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 smtClean="0"/>
              <a:t>Thank you</a:t>
            </a:r>
            <a:endParaRPr lang="zh-CN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010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</a:p>
          <a:p>
            <a:r>
              <a:rPr lang="en-US" altLang="zh-CN" dirty="0" smtClean="0"/>
              <a:t>Difficulties </a:t>
            </a:r>
          </a:p>
          <a:p>
            <a:r>
              <a:rPr lang="en-US" altLang="zh-CN" dirty="0" smtClean="0"/>
              <a:t>Map </a:t>
            </a:r>
            <a:r>
              <a:rPr lang="en-US" altLang="zh-CN" dirty="0"/>
              <a:t>matching </a:t>
            </a:r>
            <a:endParaRPr lang="en-US" altLang="zh-CN" dirty="0" smtClean="0"/>
          </a:p>
          <a:p>
            <a:r>
              <a:rPr lang="en-US" altLang="zh-CN" dirty="0" smtClean="0"/>
              <a:t>Future </a:t>
            </a:r>
            <a:r>
              <a:rPr lang="en-US" altLang="zh-CN" dirty="0" smtClean="0"/>
              <a:t>work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025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/>
              <a:t>W</a:t>
            </a:r>
            <a:r>
              <a:rPr lang="en-US" altLang="zh-CN" dirty="0" err="1" smtClean="0"/>
              <a:t>ifi</a:t>
            </a:r>
            <a:r>
              <a:rPr lang="en-US" altLang="zh-CN" dirty="0" smtClean="0"/>
              <a:t> </a:t>
            </a:r>
            <a:r>
              <a:rPr lang="en-US" altLang="zh-CN" dirty="0"/>
              <a:t>fingerprint based indoor localization systems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9371384" cy="4525963"/>
          </a:xfrm>
        </p:spPr>
        <p:txBody>
          <a:bodyPr/>
          <a:lstStyle/>
          <a:p>
            <a:r>
              <a:rPr lang="en-US" altLang="zh-CN" dirty="0" smtClean="0"/>
              <a:t>Set a fingerprint database</a:t>
            </a:r>
          </a:p>
          <a:p>
            <a:r>
              <a:rPr lang="en-US" altLang="zh-CN" dirty="0" smtClean="0"/>
              <a:t>Compare user’s fingerprint to the database</a:t>
            </a:r>
          </a:p>
          <a:p>
            <a:r>
              <a:rPr lang="en-US" altLang="zh-CN" dirty="0" smtClean="0"/>
              <a:t>Different room may have the </a:t>
            </a:r>
            <a:r>
              <a:rPr lang="en-US" altLang="zh-CN" dirty="0" err="1" smtClean="0"/>
              <a:t>similiar</a:t>
            </a:r>
            <a:r>
              <a:rPr lang="en-US" altLang="zh-CN" dirty="0" smtClean="0"/>
              <a:t> fingerprint  </a:t>
            </a:r>
            <a:endParaRPr lang="en-US" altLang="zh-CN" dirty="0"/>
          </a:p>
          <a:p>
            <a:r>
              <a:rPr lang="en-US" altLang="zh-CN" dirty="0"/>
              <a:t>Indoor </a:t>
            </a:r>
            <a:r>
              <a:rPr lang="en-US" altLang="zh-CN" dirty="0" smtClean="0"/>
              <a:t>map should be take into consideration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05064"/>
            <a:ext cx="5760640" cy="2346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01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Map matching is widely used </a:t>
            </a:r>
            <a:r>
              <a:rPr lang="en-US" altLang="zh-CN" dirty="0"/>
              <a:t>in </a:t>
            </a:r>
            <a:r>
              <a:rPr lang="en-US" altLang="zh-CN" dirty="0" smtClean="0"/>
              <a:t>GPS location system</a:t>
            </a:r>
          </a:p>
          <a:p>
            <a:r>
              <a:rPr lang="en-US" altLang="zh-CN" dirty="0" smtClean="0"/>
              <a:t>better result and reduce the error </a:t>
            </a:r>
          </a:p>
          <a:p>
            <a:r>
              <a:rPr lang="en-US" altLang="zh-CN" dirty="0" smtClean="0"/>
              <a:t>Indoor environment has smaller area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608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DIfficulties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WIFI </a:t>
            </a:r>
            <a:r>
              <a:rPr lang="en-US" altLang="zh-CN" dirty="0" smtClean="0"/>
              <a:t>fingerprint do not have the speed information</a:t>
            </a:r>
          </a:p>
          <a:p>
            <a:r>
              <a:rPr lang="en-US" altLang="zh-CN" dirty="0"/>
              <a:t>WIFI fingerprint do not have the </a:t>
            </a:r>
            <a:r>
              <a:rPr lang="en-US" altLang="zh-CN" dirty="0" smtClean="0"/>
              <a:t>direction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331363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Map </a:t>
            </a:r>
            <a:r>
              <a:rPr lang="en-US" altLang="zh-CN" b="1" dirty="0" smtClean="0"/>
              <a:t>matching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Step1: get the location point and the candidate route </a:t>
            </a:r>
          </a:p>
          <a:p>
            <a:r>
              <a:rPr lang="en-US" altLang="zh-CN" dirty="0" smtClean="0"/>
              <a:t>Step2:get the direction information</a:t>
            </a:r>
          </a:p>
          <a:p>
            <a:r>
              <a:rPr lang="en-US" altLang="zh-CN" dirty="0"/>
              <a:t>Step3:calculate the weight for each candidate</a:t>
            </a:r>
            <a:endParaRPr lang="zh-CN" altLang="en-US" dirty="0"/>
          </a:p>
          <a:p>
            <a:r>
              <a:rPr lang="en-US" altLang="zh-CN" dirty="0" smtClean="0"/>
              <a:t>Step4:locate the point</a:t>
            </a:r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592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Step1: get the location point and the candidate route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Get the </a:t>
            </a:r>
            <a:r>
              <a:rPr lang="en-US" altLang="zh-CN" dirty="0"/>
              <a:t>location point </a:t>
            </a:r>
            <a:endParaRPr lang="en-US" altLang="zh-CN" dirty="0" smtClean="0"/>
          </a:p>
          <a:p>
            <a:r>
              <a:rPr lang="en-US" altLang="zh-CN" dirty="0" smtClean="0"/>
              <a:t>Transfer it on the indoor map</a:t>
            </a:r>
          </a:p>
          <a:p>
            <a:r>
              <a:rPr lang="en-US" altLang="zh-CN" dirty="0" smtClean="0"/>
              <a:t>Take all the routes in a short range as the candidate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29000"/>
            <a:ext cx="516255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744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Step2:get the direction information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Get the direction of the indoor map</a:t>
            </a:r>
          </a:p>
          <a:p>
            <a:r>
              <a:rPr lang="en-US" altLang="zh-CN" dirty="0"/>
              <a:t>Get the direction </a:t>
            </a:r>
            <a:r>
              <a:rPr lang="en-US" altLang="zh-CN" dirty="0" smtClean="0"/>
              <a:t>by the compass on your phone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99882"/>
            <a:ext cx="3686175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58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Step3:calculate the weight for each candidate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Calculate the projection distance </a:t>
            </a:r>
            <a:r>
              <a:rPr lang="en-US" altLang="zh-CN" dirty="0" smtClean="0"/>
              <a:t>r for each candidate route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555" y="2636912"/>
            <a:ext cx="6220944" cy="936104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358" y="3861048"/>
            <a:ext cx="5915025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25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310</Words>
  <Application>Microsoft Office PowerPoint</Application>
  <PresentationFormat>全屏显示(4:3)</PresentationFormat>
  <Paragraphs>59</Paragraphs>
  <Slides>15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Map matching technology in Indoor Localization</vt:lpstr>
      <vt:lpstr>OUTLINE</vt:lpstr>
      <vt:lpstr>Wifi fingerprint based indoor localization systems</vt:lpstr>
      <vt:lpstr>PowerPoint 演示文稿</vt:lpstr>
      <vt:lpstr>DIfficulties</vt:lpstr>
      <vt:lpstr>Map matching</vt:lpstr>
      <vt:lpstr>Step1: get the location point and the candidate route </vt:lpstr>
      <vt:lpstr>Step2:get the direction information</vt:lpstr>
      <vt:lpstr>Step3:calculate the weight for each candidate</vt:lpstr>
      <vt:lpstr>PowerPoint 演示文稿</vt:lpstr>
      <vt:lpstr>Step3:calculate the weight for each candidate</vt:lpstr>
      <vt:lpstr>Step3:calculate the weight for each candidate</vt:lpstr>
      <vt:lpstr>Step4:locate the point</vt:lpstr>
      <vt:lpstr>Future work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Localization Accuracy of CrowdSourcing based Indoor Localization</dc:title>
  <dc:creator>dy</dc:creator>
  <cp:lastModifiedBy>dy</cp:lastModifiedBy>
  <cp:revision>49</cp:revision>
  <dcterms:created xsi:type="dcterms:W3CDTF">2014-05-03T10:55:33Z</dcterms:created>
  <dcterms:modified xsi:type="dcterms:W3CDTF">2014-05-15T22:39:03Z</dcterms:modified>
</cp:coreProperties>
</file>