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wdp" ContentType="image/vnd.ms-photo"/>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Lst>
  <p:notesMasterIdLst>
    <p:notesMasterId r:id="rId27"/>
  </p:notesMasterIdLst>
  <p:handoutMasterIdLst>
    <p:handoutMasterId r:id="rId28"/>
  </p:handoutMasterIdLst>
  <p:sldIdLst>
    <p:sldId id="336" r:id="rId2"/>
    <p:sldId id="357" r:id="rId3"/>
    <p:sldId id="550" r:id="rId4"/>
    <p:sldId id="551" r:id="rId5"/>
    <p:sldId id="554" r:id="rId6"/>
    <p:sldId id="555" r:id="rId7"/>
    <p:sldId id="557" r:id="rId8"/>
    <p:sldId id="558" r:id="rId9"/>
    <p:sldId id="559" r:id="rId10"/>
    <p:sldId id="560" r:id="rId11"/>
    <p:sldId id="561" r:id="rId12"/>
    <p:sldId id="562" r:id="rId13"/>
    <p:sldId id="563" r:id="rId14"/>
    <p:sldId id="564" r:id="rId15"/>
    <p:sldId id="565" r:id="rId16"/>
    <p:sldId id="567" r:id="rId17"/>
    <p:sldId id="569" r:id="rId18"/>
    <p:sldId id="573" r:id="rId19"/>
    <p:sldId id="576" r:id="rId20"/>
    <p:sldId id="577" r:id="rId21"/>
    <p:sldId id="575" r:id="rId22"/>
    <p:sldId id="578" r:id="rId23"/>
    <p:sldId id="579" r:id="rId24"/>
    <p:sldId id="580" r:id="rId25"/>
    <p:sldId id="422" r:id="rId26"/>
  </p:sldIdLst>
  <p:sldSz cx="9144000" cy="6858000" type="screen4x3"/>
  <p:notesSz cx="6858000" cy="9144000"/>
  <p:custDataLst>
    <p:tags r:id="rId29"/>
  </p:custDataLst>
  <p:defaultTextStyle>
    <a:defPPr>
      <a:defRPr lang="en-US"/>
    </a:defPPr>
    <a:lvl1pPr algn="l" rtl="0" fontAlgn="base">
      <a:spcBef>
        <a:spcPct val="0"/>
      </a:spcBef>
      <a:spcAft>
        <a:spcPct val="0"/>
      </a:spcAft>
      <a:defRPr sz="2400" kern="1200" baseline="-25000">
        <a:solidFill>
          <a:schemeClr val="tx1"/>
        </a:solidFill>
        <a:latin typeface="Arial" charset="0"/>
        <a:ea typeface="宋体" pitchFamily="2" charset="-122"/>
        <a:cs typeface="+mn-cs"/>
      </a:defRPr>
    </a:lvl1pPr>
    <a:lvl2pPr marL="457200" algn="l" rtl="0" fontAlgn="base">
      <a:spcBef>
        <a:spcPct val="0"/>
      </a:spcBef>
      <a:spcAft>
        <a:spcPct val="0"/>
      </a:spcAft>
      <a:defRPr sz="2400" kern="1200" baseline="-25000">
        <a:solidFill>
          <a:schemeClr val="tx1"/>
        </a:solidFill>
        <a:latin typeface="Arial" charset="0"/>
        <a:ea typeface="宋体" pitchFamily="2" charset="-122"/>
        <a:cs typeface="+mn-cs"/>
      </a:defRPr>
    </a:lvl2pPr>
    <a:lvl3pPr marL="914400" algn="l" rtl="0" fontAlgn="base">
      <a:spcBef>
        <a:spcPct val="0"/>
      </a:spcBef>
      <a:spcAft>
        <a:spcPct val="0"/>
      </a:spcAft>
      <a:defRPr sz="2400" kern="1200" baseline="-25000">
        <a:solidFill>
          <a:schemeClr val="tx1"/>
        </a:solidFill>
        <a:latin typeface="Arial" charset="0"/>
        <a:ea typeface="宋体" pitchFamily="2" charset="-122"/>
        <a:cs typeface="+mn-cs"/>
      </a:defRPr>
    </a:lvl3pPr>
    <a:lvl4pPr marL="1371600" algn="l" rtl="0" fontAlgn="base">
      <a:spcBef>
        <a:spcPct val="0"/>
      </a:spcBef>
      <a:spcAft>
        <a:spcPct val="0"/>
      </a:spcAft>
      <a:defRPr sz="2400" kern="1200" baseline="-25000">
        <a:solidFill>
          <a:schemeClr val="tx1"/>
        </a:solidFill>
        <a:latin typeface="Arial" charset="0"/>
        <a:ea typeface="宋体" pitchFamily="2" charset="-122"/>
        <a:cs typeface="+mn-cs"/>
      </a:defRPr>
    </a:lvl4pPr>
    <a:lvl5pPr marL="1828800" algn="l" rtl="0" fontAlgn="base">
      <a:spcBef>
        <a:spcPct val="0"/>
      </a:spcBef>
      <a:spcAft>
        <a:spcPct val="0"/>
      </a:spcAft>
      <a:defRPr sz="2400" kern="1200" baseline="-25000">
        <a:solidFill>
          <a:schemeClr val="tx1"/>
        </a:solidFill>
        <a:latin typeface="Arial" charset="0"/>
        <a:ea typeface="宋体" pitchFamily="2" charset="-122"/>
        <a:cs typeface="+mn-cs"/>
      </a:defRPr>
    </a:lvl5pPr>
    <a:lvl6pPr marL="2286000" algn="l" defTabSz="914400" rtl="0" eaLnBrk="1" latinLnBrk="0" hangingPunct="1">
      <a:defRPr sz="2400" kern="1200" baseline="-25000">
        <a:solidFill>
          <a:schemeClr val="tx1"/>
        </a:solidFill>
        <a:latin typeface="Arial" charset="0"/>
        <a:ea typeface="宋体" pitchFamily="2" charset="-122"/>
        <a:cs typeface="+mn-cs"/>
      </a:defRPr>
    </a:lvl6pPr>
    <a:lvl7pPr marL="2743200" algn="l" defTabSz="914400" rtl="0" eaLnBrk="1" latinLnBrk="0" hangingPunct="1">
      <a:defRPr sz="2400" kern="1200" baseline="-25000">
        <a:solidFill>
          <a:schemeClr val="tx1"/>
        </a:solidFill>
        <a:latin typeface="Arial" charset="0"/>
        <a:ea typeface="宋体" pitchFamily="2" charset="-122"/>
        <a:cs typeface="+mn-cs"/>
      </a:defRPr>
    </a:lvl7pPr>
    <a:lvl8pPr marL="3200400" algn="l" defTabSz="914400" rtl="0" eaLnBrk="1" latinLnBrk="0" hangingPunct="1">
      <a:defRPr sz="2400" kern="1200" baseline="-25000">
        <a:solidFill>
          <a:schemeClr val="tx1"/>
        </a:solidFill>
        <a:latin typeface="Arial" charset="0"/>
        <a:ea typeface="宋体" pitchFamily="2" charset="-122"/>
        <a:cs typeface="+mn-cs"/>
      </a:defRPr>
    </a:lvl8pPr>
    <a:lvl9pPr marL="3657600" algn="l" defTabSz="914400" rtl="0" eaLnBrk="1" latinLnBrk="0" hangingPunct="1">
      <a:defRPr sz="2400" kern="1200" baseline="-25000">
        <a:solidFill>
          <a:schemeClr val="tx1"/>
        </a:solidFill>
        <a:latin typeface="Arial" charset="0"/>
        <a:ea typeface="宋体"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CC00"/>
    <a:srgbClr val="FF99CC"/>
    <a:srgbClr val="FFCCCC"/>
    <a:srgbClr val="FF99FF"/>
    <a:srgbClr val="CCECFF"/>
    <a:srgbClr val="292929"/>
    <a:srgbClr val="969696"/>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E171933-4619-4E11-9A3F-F7608DF75F80}" styleName="中度样式 1 - 强调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31" autoAdjust="0"/>
    <p:restoredTop sz="88444" autoAdjust="0"/>
  </p:normalViewPr>
  <p:slideViewPr>
    <p:cSldViewPr snapToGrid="0">
      <p:cViewPr>
        <p:scale>
          <a:sx n="80" d="100"/>
          <a:sy n="80" d="100"/>
        </p:scale>
        <p:origin x="-1692" y="-4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p:scale>
          <a:sx n="66" d="100"/>
          <a:sy n="66" d="100"/>
        </p:scale>
        <p:origin x="-2784" y="-59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12.wmf"/><Relationship Id="rId1" Type="http://schemas.openxmlformats.org/officeDocument/2006/relationships/image" Target="../media/image11.wmf"/><Relationship Id="rId5" Type="http://schemas.openxmlformats.org/officeDocument/2006/relationships/image" Target="../media/image15.wmf"/><Relationship Id="rId4" Type="http://schemas.openxmlformats.org/officeDocument/2006/relationships/image" Target="../media/image14.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image" Target="../media/image19.wmf"/><Relationship Id="rId1" Type="http://schemas.openxmlformats.org/officeDocument/2006/relationships/image" Target="../media/image18.wmf"/><Relationship Id="rId6" Type="http://schemas.openxmlformats.org/officeDocument/2006/relationships/image" Target="../media/image23.wmf"/><Relationship Id="rId5" Type="http://schemas.openxmlformats.org/officeDocument/2006/relationships/image" Target="../media/image22.wmf"/><Relationship Id="rId4" Type="http://schemas.openxmlformats.org/officeDocument/2006/relationships/image" Target="../media/image21.wmf"/></Relationships>
</file>

<file path=ppt/drawings/_rels/vmlDrawing3.vml.rels><?xml version="1.0" encoding="UTF-8" standalone="yes"?>
<Relationships xmlns="http://schemas.openxmlformats.org/package/2006/relationships"><Relationship Id="rId8" Type="http://schemas.openxmlformats.org/officeDocument/2006/relationships/image" Target="../media/image31.wmf"/><Relationship Id="rId3" Type="http://schemas.openxmlformats.org/officeDocument/2006/relationships/image" Target="../media/image26.wmf"/><Relationship Id="rId7" Type="http://schemas.openxmlformats.org/officeDocument/2006/relationships/image" Target="../media/image30.wmf"/><Relationship Id="rId12" Type="http://schemas.openxmlformats.org/officeDocument/2006/relationships/image" Target="../media/image35.wmf"/><Relationship Id="rId2" Type="http://schemas.openxmlformats.org/officeDocument/2006/relationships/image" Target="../media/image25.wmf"/><Relationship Id="rId1" Type="http://schemas.openxmlformats.org/officeDocument/2006/relationships/image" Target="../media/image24.wmf"/><Relationship Id="rId6" Type="http://schemas.openxmlformats.org/officeDocument/2006/relationships/image" Target="../media/image29.wmf"/><Relationship Id="rId11" Type="http://schemas.openxmlformats.org/officeDocument/2006/relationships/image" Target="../media/image34.wmf"/><Relationship Id="rId5" Type="http://schemas.openxmlformats.org/officeDocument/2006/relationships/image" Target="../media/image28.wmf"/><Relationship Id="rId10" Type="http://schemas.openxmlformats.org/officeDocument/2006/relationships/image" Target="../media/image33.wmf"/><Relationship Id="rId4" Type="http://schemas.openxmlformats.org/officeDocument/2006/relationships/image" Target="../media/image27.wmf"/><Relationship Id="rId9" Type="http://schemas.openxmlformats.org/officeDocument/2006/relationships/image" Target="../media/image32.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38.wmf"/><Relationship Id="rId2" Type="http://schemas.openxmlformats.org/officeDocument/2006/relationships/image" Target="../media/image37.wmf"/><Relationship Id="rId1" Type="http://schemas.openxmlformats.org/officeDocument/2006/relationships/image" Target="../media/image36.wmf"/><Relationship Id="rId4" Type="http://schemas.openxmlformats.org/officeDocument/2006/relationships/image" Target="../media/image39.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42.wmf"/><Relationship Id="rId2" Type="http://schemas.openxmlformats.org/officeDocument/2006/relationships/image" Target="../media/image41.wmf"/><Relationship Id="rId1" Type="http://schemas.openxmlformats.org/officeDocument/2006/relationships/image" Target="../media/image40.wmf"/><Relationship Id="rId4" Type="http://schemas.openxmlformats.org/officeDocument/2006/relationships/image" Target="../media/image43.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42.wmf"/><Relationship Id="rId2" Type="http://schemas.openxmlformats.org/officeDocument/2006/relationships/image" Target="../media/image41.wmf"/><Relationship Id="rId1" Type="http://schemas.openxmlformats.org/officeDocument/2006/relationships/image" Target="../media/image40.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42.wmf"/><Relationship Id="rId2" Type="http://schemas.openxmlformats.org/officeDocument/2006/relationships/image" Target="../media/image41.wmf"/><Relationship Id="rId1" Type="http://schemas.openxmlformats.org/officeDocument/2006/relationships/image" Target="../media/image40.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51.wmf"/><Relationship Id="rId2" Type="http://schemas.openxmlformats.org/officeDocument/2006/relationships/image" Target="../media/image50.wmf"/><Relationship Id="rId1" Type="http://schemas.openxmlformats.org/officeDocument/2006/relationships/image" Target="../media/image49.wmf"/><Relationship Id="rId6" Type="http://schemas.openxmlformats.org/officeDocument/2006/relationships/image" Target="../media/image54.wmf"/><Relationship Id="rId5" Type="http://schemas.openxmlformats.org/officeDocument/2006/relationships/image" Target="../media/image53.wmf"/><Relationship Id="rId4" Type="http://schemas.openxmlformats.org/officeDocument/2006/relationships/image" Target="../media/image52.wmf"/></Relationships>
</file>

<file path=ppt/drawings/_rels/vmlDrawing9.vml.rels><?xml version="1.0" encoding="UTF-8" standalone="yes"?>
<Relationships xmlns="http://schemas.openxmlformats.org/package/2006/relationships"><Relationship Id="rId8" Type="http://schemas.openxmlformats.org/officeDocument/2006/relationships/image" Target="../media/image63.wmf"/><Relationship Id="rId3" Type="http://schemas.openxmlformats.org/officeDocument/2006/relationships/image" Target="../media/image58.wmf"/><Relationship Id="rId7" Type="http://schemas.openxmlformats.org/officeDocument/2006/relationships/image" Target="../media/image62.wmf"/><Relationship Id="rId2" Type="http://schemas.openxmlformats.org/officeDocument/2006/relationships/image" Target="../media/image57.wmf"/><Relationship Id="rId1" Type="http://schemas.openxmlformats.org/officeDocument/2006/relationships/image" Target="../media/image56.wmf"/><Relationship Id="rId6" Type="http://schemas.openxmlformats.org/officeDocument/2006/relationships/image" Target="../media/image61.wmf"/><Relationship Id="rId5" Type="http://schemas.openxmlformats.org/officeDocument/2006/relationships/image" Target="../media/image60.wmf"/><Relationship Id="rId4" Type="http://schemas.openxmlformats.org/officeDocument/2006/relationships/image" Target="../media/image59.wmf"/><Relationship Id="rId9" Type="http://schemas.openxmlformats.org/officeDocument/2006/relationships/image" Target="../media/image6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775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spcBef>
                <a:spcPct val="0"/>
              </a:spcBef>
              <a:buClrTx/>
              <a:buSzTx/>
              <a:defRPr sz="1200" baseline="0">
                <a:effectLst/>
                <a:latin typeface="Times New Roman" pitchFamily="18" charset="0"/>
                <a:ea typeface="+mn-ea"/>
              </a:defRPr>
            </a:lvl1pPr>
          </a:lstStyle>
          <a:p>
            <a:pPr>
              <a:defRPr/>
            </a:pPr>
            <a:endParaRPr lang="en-US" altLang="zh-CN"/>
          </a:p>
        </p:txBody>
      </p:sp>
      <p:sp>
        <p:nvSpPr>
          <p:cNvPr id="57753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buClrTx/>
              <a:buSzTx/>
              <a:defRPr sz="1200" baseline="0">
                <a:effectLst/>
                <a:latin typeface="Times New Roman" pitchFamily="18" charset="0"/>
                <a:ea typeface="+mn-ea"/>
              </a:defRPr>
            </a:lvl1pPr>
          </a:lstStyle>
          <a:p>
            <a:pPr>
              <a:defRPr/>
            </a:pPr>
            <a:endParaRPr lang="en-US" altLang="zh-CN"/>
          </a:p>
        </p:txBody>
      </p:sp>
      <p:sp>
        <p:nvSpPr>
          <p:cNvPr id="57754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spcBef>
                <a:spcPct val="0"/>
              </a:spcBef>
              <a:buClrTx/>
              <a:buSzTx/>
              <a:defRPr sz="1200" baseline="0">
                <a:effectLst/>
                <a:latin typeface="Times New Roman" pitchFamily="18" charset="0"/>
                <a:ea typeface="+mn-ea"/>
              </a:defRPr>
            </a:lvl1pPr>
          </a:lstStyle>
          <a:p>
            <a:pPr>
              <a:defRPr/>
            </a:pPr>
            <a:endParaRPr lang="en-US" altLang="zh-CN"/>
          </a:p>
        </p:txBody>
      </p:sp>
      <p:sp>
        <p:nvSpPr>
          <p:cNvPr id="57754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spcBef>
                <a:spcPct val="0"/>
              </a:spcBef>
              <a:buClrTx/>
              <a:buSzTx/>
              <a:defRPr sz="1200" baseline="0">
                <a:effectLst/>
                <a:latin typeface="Times New Roman" pitchFamily="18" charset="0"/>
                <a:ea typeface="+mn-ea"/>
              </a:defRPr>
            </a:lvl1pPr>
          </a:lstStyle>
          <a:p>
            <a:pPr>
              <a:defRPr/>
            </a:pPr>
            <a:fld id="{A92E82E4-E7F4-465F-803D-438CCCF55376}" type="slidenum">
              <a:rPr lang="zh-CN" altLang="en-US"/>
              <a:pPr>
                <a:defRPr/>
              </a:pPr>
              <a:t>‹#›</a:t>
            </a:fld>
            <a:endParaRPr lang="en-US" altLang="zh-CN"/>
          </a:p>
        </p:txBody>
      </p:sp>
    </p:spTree>
    <p:extLst>
      <p:ext uri="{BB962C8B-B14F-4D97-AF65-F5344CB8AC3E}">
        <p14:creationId xmlns:p14="http://schemas.microsoft.com/office/powerpoint/2010/main" val="28905694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spcBef>
                <a:spcPct val="0"/>
              </a:spcBef>
              <a:buClrTx/>
              <a:buSzTx/>
              <a:defRPr sz="1200" baseline="0">
                <a:effectLst/>
                <a:latin typeface="Times New Roman" pitchFamily="18" charset="0"/>
                <a:ea typeface="+mn-ea"/>
              </a:defRPr>
            </a:lvl1pPr>
          </a:lstStyle>
          <a:p>
            <a:pPr>
              <a:defRPr/>
            </a:pPr>
            <a:endParaRPr lang="en-US" altLang="zh-CN"/>
          </a:p>
        </p:txBody>
      </p:sp>
      <p:sp>
        <p:nvSpPr>
          <p:cNvPr id="6861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buClrTx/>
              <a:buSzTx/>
              <a:defRPr sz="1200" baseline="0">
                <a:effectLst/>
                <a:latin typeface="Times New Roman" pitchFamily="18" charset="0"/>
                <a:ea typeface="+mn-ea"/>
              </a:defRPr>
            </a:lvl1pPr>
          </a:lstStyle>
          <a:p>
            <a:pPr>
              <a:defRPr/>
            </a:pPr>
            <a:endParaRPr lang="en-US" altLang="zh-CN"/>
          </a:p>
        </p:txBody>
      </p:sp>
      <p:sp>
        <p:nvSpPr>
          <p:cNvPr id="4608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zh-CN" noProof="0" smtClean="0"/>
              <a:t>Click to edit Master text styles</a:t>
            </a:r>
          </a:p>
          <a:p>
            <a:pPr lvl="1"/>
            <a:r>
              <a:rPr lang="en-US" altLang="zh-CN" noProof="0" smtClean="0"/>
              <a:t>Second level</a:t>
            </a:r>
          </a:p>
          <a:p>
            <a:pPr lvl="2"/>
            <a:r>
              <a:rPr lang="en-US" altLang="zh-CN" noProof="0" smtClean="0"/>
              <a:t>Third level</a:t>
            </a:r>
          </a:p>
          <a:p>
            <a:pPr lvl="3"/>
            <a:r>
              <a:rPr lang="en-US" altLang="zh-CN" noProof="0" smtClean="0"/>
              <a:t>Fourth level</a:t>
            </a:r>
          </a:p>
          <a:p>
            <a:pPr lvl="4"/>
            <a:r>
              <a:rPr lang="en-US" altLang="zh-CN" noProof="0" smtClean="0"/>
              <a:t>Fifth level</a:t>
            </a:r>
          </a:p>
        </p:txBody>
      </p:sp>
      <p:sp>
        <p:nvSpPr>
          <p:cNvPr id="6861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spcBef>
                <a:spcPct val="0"/>
              </a:spcBef>
              <a:buClrTx/>
              <a:buSzTx/>
              <a:defRPr sz="1200" baseline="0">
                <a:effectLst/>
                <a:latin typeface="Times New Roman" pitchFamily="18" charset="0"/>
                <a:ea typeface="+mn-ea"/>
              </a:defRPr>
            </a:lvl1pPr>
          </a:lstStyle>
          <a:p>
            <a:pPr>
              <a:defRPr/>
            </a:pPr>
            <a:endParaRPr lang="en-US" altLang="zh-CN"/>
          </a:p>
        </p:txBody>
      </p:sp>
      <p:sp>
        <p:nvSpPr>
          <p:cNvPr id="6861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spcBef>
                <a:spcPct val="0"/>
              </a:spcBef>
              <a:buClrTx/>
              <a:buSzTx/>
              <a:defRPr sz="1200" baseline="0">
                <a:effectLst/>
                <a:latin typeface="Times New Roman" pitchFamily="18" charset="0"/>
                <a:ea typeface="+mn-ea"/>
              </a:defRPr>
            </a:lvl1pPr>
          </a:lstStyle>
          <a:p>
            <a:pPr>
              <a:defRPr/>
            </a:pPr>
            <a:fld id="{0AB623BC-F2B2-42DB-87D1-F019C41337A2}" type="slidenum">
              <a:rPr lang="zh-CN" altLang="en-US"/>
              <a:pPr>
                <a:defRPr/>
              </a:pPr>
              <a:t>‹#›</a:t>
            </a:fld>
            <a:endParaRPr lang="en-US" altLang="zh-CN"/>
          </a:p>
        </p:txBody>
      </p:sp>
    </p:spTree>
    <p:extLst>
      <p:ext uri="{BB962C8B-B14F-4D97-AF65-F5344CB8AC3E}">
        <p14:creationId xmlns:p14="http://schemas.microsoft.com/office/powerpoint/2010/main" val="324381670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p:txBody>
          <a:bodyPr/>
          <a:lstStyle/>
          <a:p>
            <a:pPr>
              <a:defRPr/>
            </a:pPr>
            <a:fld id="{DAF6C71E-AE2C-4404-9713-1F6170A66DE6}" type="slidenum">
              <a:rPr lang="zh-CN" altLang="en-US" smtClean="0"/>
              <a:pPr>
                <a:defRPr/>
              </a:pPr>
              <a:t>1</a:t>
            </a:fld>
            <a:endParaRPr lang="en-US" altLang="zh-CN" smtClean="0"/>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zh-CN"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p:txBody>
          <a:bodyPr/>
          <a:lstStyle/>
          <a:p>
            <a:pPr>
              <a:defRPr/>
            </a:pPr>
            <a:fld id="{5FDC529D-7567-4BBC-BE01-52D321EA2FFB}" type="slidenum">
              <a:rPr lang="zh-CN" altLang="en-US" smtClean="0"/>
              <a:pPr>
                <a:defRPr/>
              </a:pPr>
              <a:t>10</a:t>
            </a:fld>
            <a:endParaRPr lang="en-US" altLang="zh-CN" smtClean="0"/>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p:txBody>
          <a:bodyPr/>
          <a:lstStyle/>
          <a:p>
            <a:pPr>
              <a:defRPr/>
            </a:pPr>
            <a:fld id="{FBD7A3D8-32A4-4FB1-B6D1-BC3830EAD514}" type="slidenum">
              <a:rPr lang="zh-CN" altLang="en-US" smtClean="0"/>
              <a:pPr>
                <a:defRPr/>
              </a:pPr>
              <a:t>11</a:t>
            </a:fld>
            <a:endParaRPr lang="en-US" altLang="zh-CN" smtClean="0"/>
          </a:p>
        </p:txBody>
      </p:sp>
      <p:sp>
        <p:nvSpPr>
          <p:cNvPr id="51203" name="Rectangle 2"/>
          <p:cNvSpPr>
            <a:spLocks noGrp="1" noRot="1" noChangeAspect="1" noChangeArrowheads="1" noTextEdit="1"/>
          </p:cNvSpPr>
          <p:nvPr>
            <p:ph type="sldImg"/>
          </p:nvPr>
        </p:nvSpPr>
        <p:spPr>
          <a:xfrm>
            <a:off x="1143000" y="838200"/>
            <a:ext cx="4572000" cy="3429000"/>
          </a:xfrm>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kumimoji="1" lang="en-US" altLang="zh-CN" sz="1200" b="0" i="0" u="none" strike="noStrike" kern="1200" baseline="0" dirty="0" smtClean="0">
                <a:solidFill>
                  <a:schemeClr val="tx1"/>
                </a:solidFill>
                <a:latin typeface="Arial" charset="0"/>
                <a:ea typeface="+mn-ea"/>
                <a:cs typeface="+mn-cs"/>
              </a:rPr>
              <a:t>1. Before, show simple example</a:t>
            </a:r>
          </a:p>
          <a:p>
            <a:endParaRPr kumimoji="1" lang="en-US" altLang="zh-CN" sz="1200" b="0" i="0" u="none" strike="noStrike" kern="1200" baseline="0" dirty="0" smtClean="0">
              <a:solidFill>
                <a:schemeClr val="tx1"/>
              </a:solidFill>
              <a:latin typeface="Arial" charset="0"/>
              <a:ea typeface="+mn-ea"/>
              <a:cs typeface="+mn-cs"/>
            </a:endParaRPr>
          </a:p>
          <a:p>
            <a:pPr marL="0" marR="0" lvl="1" indent="0" algn="l" defTabSz="914400" rtl="0" eaLnBrk="0" fontAlgn="base" latinLnBrk="0" hangingPunct="0">
              <a:lnSpc>
                <a:spcPct val="100000"/>
              </a:lnSpc>
              <a:spcBef>
                <a:spcPct val="30000"/>
              </a:spcBef>
              <a:spcAft>
                <a:spcPct val="0"/>
              </a:spcAft>
              <a:buClrTx/>
              <a:buSzTx/>
              <a:buFontTx/>
              <a:buNone/>
              <a:tabLst/>
              <a:defRPr/>
            </a:pPr>
            <a:r>
              <a:rPr lang="en-US" altLang="zh-CN" baseline="0" dirty="0" smtClean="0"/>
              <a:t>2. Choose the answer which maximizes the summary of correlation function with all submitted answers</a:t>
            </a:r>
          </a:p>
          <a:p>
            <a:endParaRPr kumimoji="1" lang="en-US" altLang="zh-CN" sz="1200" b="0" i="0" u="none" strike="noStrike" kern="1200" baseline="0" dirty="0" smtClean="0">
              <a:solidFill>
                <a:schemeClr val="tx1"/>
              </a:solidFill>
              <a:latin typeface="Arial" charset="0"/>
              <a:ea typeface="+mn-ea"/>
              <a:cs typeface="+mn-cs"/>
            </a:endParaRPr>
          </a:p>
          <a:p>
            <a:endParaRPr kumimoji="1" lang="en-US" altLang="zh-CN" sz="1200" b="0" i="0" u="none" strike="noStrike" kern="1200" baseline="0" dirty="0" smtClean="0">
              <a:solidFill>
                <a:schemeClr val="tx1"/>
              </a:solidFill>
              <a:latin typeface="Arial" charset="0"/>
              <a:ea typeface="+mn-ea"/>
              <a:cs typeface="+mn-cs"/>
            </a:endParaRPr>
          </a:p>
          <a:p>
            <a:endParaRPr lang="en-US" altLang="zh-CN" baseline="0" dirty="0" smtClean="0"/>
          </a:p>
        </p:txBody>
      </p:sp>
      <p:sp>
        <p:nvSpPr>
          <p:cNvPr id="678916" name="Oval 4"/>
          <p:cNvSpPr>
            <a:spLocks noChangeArrowheads="1"/>
          </p:cNvSpPr>
          <p:nvPr/>
        </p:nvSpPr>
        <p:spPr bwMode="auto">
          <a:xfrm>
            <a:off x="1768475" y="1766888"/>
            <a:ext cx="868363" cy="838200"/>
          </a:xfrm>
          <a:prstGeom prst="ellipse">
            <a:avLst/>
          </a:prstGeom>
          <a:solidFill>
            <a:schemeClr val="bg1"/>
          </a:solidFill>
          <a:ln w="9525" algn="ctr">
            <a:noFill/>
            <a:round/>
            <a:headEnd/>
            <a:tailEnd/>
          </a:ln>
          <a:effectLst/>
        </p:spPr>
        <p:txBody>
          <a:bodyPr anchor="ctr">
            <a:spAutoFit/>
          </a:bodyPr>
          <a:lstStyle/>
          <a:p>
            <a:pPr algn="ctr">
              <a:spcBef>
                <a:spcPct val="50000"/>
              </a:spcBef>
              <a:buClr>
                <a:schemeClr val="bg1"/>
              </a:buClr>
              <a:buSzPct val="100000"/>
              <a:defRPr/>
            </a:pPr>
            <a:endParaRPr lang="zh-CN" altLang="en-US">
              <a:effectLst>
                <a:outerShdw blurRad="38100" dist="38100" dir="2700000" algn="tl">
                  <a:srgbClr val="000000">
                    <a:alpha val="43137"/>
                  </a:srgbClr>
                </a:outerShdw>
              </a:effectLst>
              <a:ea typeface="+mn-ea"/>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p:txBody>
          <a:bodyPr/>
          <a:lstStyle/>
          <a:p>
            <a:pPr>
              <a:defRPr/>
            </a:pPr>
            <a:fld id="{FBD7A3D8-32A4-4FB1-B6D1-BC3830EAD514}" type="slidenum">
              <a:rPr lang="zh-CN" altLang="en-US" smtClean="0"/>
              <a:pPr>
                <a:defRPr/>
              </a:pPr>
              <a:t>12</a:t>
            </a:fld>
            <a:endParaRPr lang="en-US" altLang="zh-CN" smtClean="0"/>
          </a:p>
        </p:txBody>
      </p:sp>
      <p:sp>
        <p:nvSpPr>
          <p:cNvPr id="51203" name="Rectangle 2"/>
          <p:cNvSpPr>
            <a:spLocks noGrp="1" noRot="1" noChangeAspect="1" noChangeArrowheads="1" noTextEdit="1"/>
          </p:cNvSpPr>
          <p:nvPr>
            <p:ph type="sldImg"/>
          </p:nvPr>
        </p:nvSpPr>
        <p:spPr>
          <a:xfrm>
            <a:off x="1143000" y="838200"/>
            <a:ext cx="4572000" cy="3429000"/>
          </a:xfrm>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kumimoji="1" lang="en-US" altLang="zh-CN" sz="1200" b="0" i="0" u="none" strike="noStrike" kern="1200" baseline="0" dirty="0" smtClean="0">
                <a:solidFill>
                  <a:schemeClr val="tx1"/>
                </a:solidFill>
                <a:latin typeface="Arial" charset="0"/>
                <a:ea typeface="+mn-ea"/>
                <a:cs typeface="+mn-cs"/>
              </a:rPr>
              <a:t>MCE algorithm can easily make mistakes which means the estimated answer has large estimation error. </a:t>
            </a:r>
          </a:p>
          <a:p>
            <a:endParaRPr kumimoji="1" lang="en-US" altLang="zh-CN" sz="1200" b="0" i="0" u="none" strike="noStrike" kern="1200" baseline="0" dirty="0" smtClean="0">
              <a:solidFill>
                <a:schemeClr val="tx1"/>
              </a:solidFill>
              <a:latin typeface="Arial" charset="0"/>
              <a:ea typeface="+mn-ea"/>
              <a:cs typeface="+mn-cs"/>
            </a:endParaRPr>
          </a:p>
          <a:p>
            <a:r>
              <a:rPr kumimoji="1" lang="en-US" altLang="zh-CN" sz="1200" b="0" i="0" u="none" strike="noStrike" kern="1200" baseline="0" dirty="0" smtClean="0">
                <a:solidFill>
                  <a:schemeClr val="tx1"/>
                </a:solidFill>
                <a:latin typeface="Arial" charset="0"/>
                <a:ea typeface="+mn-ea"/>
                <a:cs typeface="+mn-cs"/>
              </a:rPr>
              <a:t>Why this happens ? Because w3 is low quality worker. He gives the house location randomly. </a:t>
            </a:r>
          </a:p>
          <a:p>
            <a:endParaRPr kumimoji="1" lang="en-US" altLang="zh-CN" sz="1200" b="0" i="0" u="none" strike="noStrike" kern="1200" baseline="0" dirty="0" smtClean="0">
              <a:solidFill>
                <a:schemeClr val="tx1"/>
              </a:solidFill>
              <a:latin typeface="Arial" charset="0"/>
              <a:ea typeface="+mn-ea"/>
              <a:cs typeface="+mn-cs"/>
            </a:endParaRPr>
          </a:p>
          <a:p>
            <a:endParaRPr lang="en-US" altLang="zh-CN" baseline="0" dirty="0" smtClean="0"/>
          </a:p>
        </p:txBody>
      </p:sp>
      <p:sp>
        <p:nvSpPr>
          <p:cNvPr id="678916" name="Oval 4"/>
          <p:cNvSpPr>
            <a:spLocks noChangeArrowheads="1"/>
          </p:cNvSpPr>
          <p:nvPr/>
        </p:nvSpPr>
        <p:spPr bwMode="auto">
          <a:xfrm>
            <a:off x="1768475" y="1766888"/>
            <a:ext cx="868363" cy="838200"/>
          </a:xfrm>
          <a:prstGeom prst="ellipse">
            <a:avLst/>
          </a:prstGeom>
          <a:solidFill>
            <a:schemeClr val="bg1"/>
          </a:solidFill>
          <a:ln w="9525" algn="ctr">
            <a:noFill/>
            <a:round/>
            <a:headEnd/>
            <a:tailEnd/>
          </a:ln>
          <a:effectLst/>
        </p:spPr>
        <p:txBody>
          <a:bodyPr anchor="ctr">
            <a:spAutoFit/>
          </a:bodyPr>
          <a:lstStyle/>
          <a:p>
            <a:pPr algn="ctr">
              <a:spcBef>
                <a:spcPct val="50000"/>
              </a:spcBef>
              <a:buClr>
                <a:schemeClr val="bg1"/>
              </a:buClr>
              <a:buSzPct val="100000"/>
              <a:defRPr/>
            </a:pPr>
            <a:endParaRPr lang="zh-CN" altLang="en-US">
              <a:effectLst>
                <a:outerShdw blurRad="38100" dist="38100" dir="2700000" algn="tl">
                  <a:srgbClr val="000000">
                    <a:alpha val="43137"/>
                  </a:srgbClr>
                </a:outerShdw>
              </a:effectLst>
              <a:ea typeface="+mn-ea"/>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p:txBody>
          <a:bodyPr/>
          <a:lstStyle/>
          <a:p>
            <a:pPr>
              <a:defRPr/>
            </a:pPr>
            <a:fld id="{FBD7A3D8-32A4-4FB1-B6D1-BC3830EAD514}" type="slidenum">
              <a:rPr lang="zh-CN" altLang="en-US" smtClean="0"/>
              <a:pPr>
                <a:defRPr/>
              </a:pPr>
              <a:t>13</a:t>
            </a:fld>
            <a:endParaRPr lang="en-US" altLang="zh-CN" smtClean="0"/>
          </a:p>
        </p:txBody>
      </p:sp>
      <p:sp>
        <p:nvSpPr>
          <p:cNvPr id="51203" name="Rectangle 2"/>
          <p:cNvSpPr>
            <a:spLocks noGrp="1" noRot="1" noChangeAspect="1" noChangeArrowheads="1" noTextEdit="1"/>
          </p:cNvSpPr>
          <p:nvPr>
            <p:ph type="sldImg"/>
          </p:nvPr>
        </p:nvSpPr>
        <p:spPr>
          <a:xfrm>
            <a:off x="1143000" y="838200"/>
            <a:ext cx="4572000" cy="3429000"/>
          </a:xfrm>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kumimoji="1" lang="en-US" altLang="zh-CN" sz="1200" b="0" i="0" u="none" strike="noStrike" kern="1200" baseline="0" dirty="0" smtClean="0">
                <a:solidFill>
                  <a:schemeClr val="tx1"/>
                </a:solidFill>
                <a:latin typeface="Arial" charset="0"/>
                <a:ea typeface="+mn-ea"/>
                <a:cs typeface="+mn-cs"/>
              </a:rPr>
              <a:t>WMCE (Weighted Maximum Correlation Estimate), </a:t>
            </a:r>
          </a:p>
          <a:p>
            <a:r>
              <a:rPr lang="en-US" altLang="zh-CN" baseline="0" dirty="0" smtClean="0"/>
              <a:t>contradiction</a:t>
            </a:r>
          </a:p>
          <a:p>
            <a:r>
              <a:rPr lang="en-US" altLang="zh-CN" baseline="0" dirty="0" smtClean="0"/>
              <a:t>The MCE algorithm can make mistakes easily since it gives all the workers the same weight. There is no difference between high quality workers and low quality workers. So we have to give various weight to workers based on their quality. In this example,…</a:t>
            </a:r>
          </a:p>
          <a:p>
            <a:r>
              <a:rPr lang="en-US" altLang="zh-CN" baseline="0" dirty="0" smtClean="0"/>
              <a:t>Choose the middle points of the line between two workers as the estimated position. </a:t>
            </a:r>
          </a:p>
          <a:p>
            <a:r>
              <a:rPr lang="en-US" altLang="zh-CN" baseline="0" dirty="0" smtClean="0"/>
              <a:t>If we give them different weight, the position error is far smaller than before. </a:t>
            </a:r>
          </a:p>
          <a:p>
            <a:endParaRPr lang="en-US" altLang="zh-CN"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altLang="zh-CN" baseline="0" dirty="0" smtClean="0"/>
              <a:t>If we know the worker quality, we know the task answers. If we know the task answers, we know the worker quality. </a:t>
            </a:r>
          </a:p>
          <a:p>
            <a:r>
              <a:rPr lang="en-US" altLang="zh-CN" baseline="0" dirty="0" smtClean="0"/>
              <a:t>Here is the challenge. Before the algorithm begins, we don’t know the task answers or worker quality. </a:t>
            </a:r>
          </a:p>
          <a:p>
            <a:r>
              <a:rPr lang="en-US" altLang="zh-CN" baseline="0" dirty="0" smtClean="0"/>
              <a:t>So how ? That’s the amazing part of the WMCE algorithm.  </a:t>
            </a:r>
          </a:p>
          <a:p>
            <a:endParaRPr kumimoji="1" lang="en-US" altLang="zh-CN" sz="1200" b="0" i="0" u="none" strike="noStrike" kern="1200" baseline="0" dirty="0" smtClean="0">
              <a:solidFill>
                <a:schemeClr val="tx1"/>
              </a:solidFill>
              <a:latin typeface="Arial" charset="0"/>
              <a:ea typeface="+mn-ea"/>
              <a:cs typeface="+mn-cs"/>
            </a:endParaRPr>
          </a:p>
          <a:p>
            <a:endParaRPr kumimoji="1" lang="en-US" altLang="zh-CN" sz="1200" b="0" i="0" u="none" strike="noStrike" kern="1200" baseline="0" dirty="0" smtClean="0">
              <a:solidFill>
                <a:schemeClr val="tx1"/>
              </a:solidFill>
              <a:latin typeface="Arial" charset="0"/>
              <a:ea typeface="+mn-ea"/>
              <a:cs typeface="+mn-cs"/>
            </a:endParaRPr>
          </a:p>
          <a:p>
            <a:endParaRPr lang="en-US" altLang="zh-CN" baseline="0" dirty="0" smtClean="0"/>
          </a:p>
        </p:txBody>
      </p:sp>
      <p:sp>
        <p:nvSpPr>
          <p:cNvPr id="678916" name="Oval 4"/>
          <p:cNvSpPr>
            <a:spLocks noChangeArrowheads="1"/>
          </p:cNvSpPr>
          <p:nvPr/>
        </p:nvSpPr>
        <p:spPr bwMode="auto">
          <a:xfrm>
            <a:off x="1768475" y="1766888"/>
            <a:ext cx="868363" cy="838200"/>
          </a:xfrm>
          <a:prstGeom prst="ellipse">
            <a:avLst/>
          </a:prstGeom>
          <a:solidFill>
            <a:schemeClr val="bg1"/>
          </a:solidFill>
          <a:ln w="9525" algn="ctr">
            <a:noFill/>
            <a:round/>
            <a:headEnd/>
            <a:tailEnd/>
          </a:ln>
          <a:effectLst/>
        </p:spPr>
        <p:txBody>
          <a:bodyPr anchor="ctr">
            <a:spAutoFit/>
          </a:bodyPr>
          <a:lstStyle/>
          <a:p>
            <a:pPr algn="ctr">
              <a:spcBef>
                <a:spcPct val="50000"/>
              </a:spcBef>
              <a:buClr>
                <a:schemeClr val="bg1"/>
              </a:buClr>
              <a:buSzPct val="100000"/>
              <a:defRPr/>
            </a:pPr>
            <a:endParaRPr lang="zh-CN" altLang="en-US">
              <a:effectLst>
                <a:outerShdw blurRad="38100" dist="38100" dir="2700000" algn="tl">
                  <a:srgbClr val="000000">
                    <a:alpha val="43137"/>
                  </a:srgbClr>
                </a:outerShdw>
              </a:effectLst>
              <a:ea typeface="+mn-ea"/>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p:txBody>
          <a:bodyPr/>
          <a:lstStyle/>
          <a:p>
            <a:pPr>
              <a:defRPr/>
            </a:pPr>
            <a:fld id="{FBD7A3D8-32A4-4FB1-B6D1-BC3830EAD514}" type="slidenum">
              <a:rPr lang="zh-CN" altLang="en-US" smtClean="0"/>
              <a:pPr>
                <a:defRPr/>
              </a:pPr>
              <a:t>14</a:t>
            </a:fld>
            <a:endParaRPr lang="en-US" altLang="zh-CN" smtClean="0"/>
          </a:p>
        </p:txBody>
      </p:sp>
      <p:sp>
        <p:nvSpPr>
          <p:cNvPr id="51203" name="Rectangle 2"/>
          <p:cNvSpPr>
            <a:spLocks noGrp="1" noRot="1" noChangeAspect="1" noChangeArrowheads="1" noTextEdit="1"/>
          </p:cNvSpPr>
          <p:nvPr>
            <p:ph type="sldImg"/>
          </p:nvPr>
        </p:nvSpPr>
        <p:spPr>
          <a:xfrm>
            <a:off x="1143000" y="838200"/>
            <a:ext cx="4572000" cy="3429000"/>
          </a:xfrm>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kumimoji="1" lang="en-US" altLang="zh-CN" sz="1200" b="0" i="0" u="none" strike="noStrike" kern="1200" baseline="0" dirty="0" smtClean="0">
                <a:solidFill>
                  <a:schemeClr val="tx1"/>
                </a:solidFill>
                <a:latin typeface="Arial" charset="0"/>
                <a:ea typeface="+mn-ea"/>
                <a:cs typeface="+mn-cs"/>
              </a:rPr>
              <a:t>WMCE (Weighted Maximum Correlation Estimate),</a:t>
            </a:r>
            <a:endParaRPr lang="en-US" altLang="zh-CN"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altLang="zh-CN" baseline="0" dirty="0" smtClean="0"/>
              <a:t>If we know the worker quality, we know the task answers. If we know the task answers, we know the worker quality. </a:t>
            </a:r>
          </a:p>
          <a:p>
            <a:r>
              <a:rPr lang="en-US" altLang="zh-CN" baseline="0" dirty="0" smtClean="0"/>
              <a:t>Here is the challenge. Before the algorithm begins, we don’t know the task answers or worker quality. </a:t>
            </a:r>
          </a:p>
          <a:p>
            <a:r>
              <a:rPr lang="en-US" altLang="zh-CN" baseline="0" dirty="0" smtClean="0"/>
              <a:t>So how ? That’s </a:t>
            </a:r>
          </a:p>
          <a:p>
            <a:endParaRPr kumimoji="1" lang="en-US" altLang="zh-CN" sz="1200" b="0" i="0" u="none" strike="noStrike" kern="1200" baseline="0" dirty="0" smtClean="0">
              <a:solidFill>
                <a:schemeClr val="tx1"/>
              </a:solidFill>
              <a:latin typeface="Arial" charset="0"/>
              <a:ea typeface="+mn-ea"/>
              <a:cs typeface="+mn-cs"/>
            </a:endParaRPr>
          </a:p>
          <a:p>
            <a:endParaRPr kumimoji="1" lang="en-US" altLang="zh-CN" sz="1200" b="0" i="0" u="none" strike="noStrike" kern="1200" baseline="0" dirty="0" smtClean="0">
              <a:solidFill>
                <a:schemeClr val="tx1"/>
              </a:solidFill>
              <a:latin typeface="Arial" charset="0"/>
              <a:ea typeface="+mn-ea"/>
              <a:cs typeface="+mn-cs"/>
            </a:endParaRPr>
          </a:p>
          <a:p>
            <a:endParaRPr lang="en-US" altLang="zh-CN" baseline="0" dirty="0" smtClean="0"/>
          </a:p>
        </p:txBody>
      </p:sp>
      <p:sp>
        <p:nvSpPr>
          <p:cNvPr id="678916" name="Oval 4"/>
          <p:cNvSpPr>
            <a:spLocks noChangeArrowheads="1"/>
          </p:cNvSpPr>
          <p:nvPr/>
        </p:nvSpPr>
        <p:spPr bwMode="auto">
          <a:xfrm>
            <a:off x="1768475" y="1766888"/>
            <a:ext cx="868363" cy="838200"/>
          </a:xfrm>
          <a:prstGeom prst="ellipse">
            <a:avLst/>
          </a:prstGeom>
          <a:solidFill>
            <a:schemeClr val="bg1"/>
          </a:solidFill>
          <a:ln w="9525" algn="ctr">
            <a:noFill/>
            <a:round/>
            <a:headEnd/>
            <a:tailEnd/>
          </a:ln>
          <a:effectLst/>
        </p:spPr>
        <p:txBody>
          <a:bodyPr anchor="ctr">
            <a:spAutoFit/>
          </a:bodyPr>
          <a:lstStyle/>
          <a:p>
            <a:pPr algn="ctr">
              <a:spcBef>
                <a:spcPct val="50000"/>
              </a:spcBef>
              <a:buClr>
                <a:schemeClr val="bg1"/>
              </a:buClr>
              <a:buSzPct val="100000"/>
              <a:defRPr/>
            </a:pPr>
            <a:endParaRPr lang="zh-CN" altLang="en-US">
              <a:effectLst>
                <a:outerShdw blurRad="38100" dist="38100" dir="2700000" algn="tl">
                  <a:srgbClr val="000000">
                    <a:alpha val="43137"/>
                  </a:srgbClr>
                </a:outerShdw>
              </a:effectLst>
              <a:ea typeface="+mn-ea"/>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p:txBody>
          <a:bodyPr/>
          <a:lstStyle/>
          <a:p>
            <a:pPr>
              <a:defRPr/>
            </a:pPr>
            <a:fld id="{FBD7A3D8-32A4-4FB1-B6D1-BC3830EAD514}" type="slidenum">
              <a:rPr lang="zh-CN" altLang="en-US" smtClean="0"/>
              <a:pPr>
                <a:defRPr/>
              </a:pPr>
              <a:t>15</a:t>
            </a:fld>
            <a:endParaRPr lang="en-US" altLang="zh-CN" smtClean="0"/>
          </a:p>
        </p:txBody>
      </p:sp>
      <p:sp>
        <p:nvSpPr>
          <p:cNvPr id="51203" name="Rectangle 2"/>
          <p:cNvSpPr>
            <a:spLocks noGrp="1" noRot="1" noChangeAspect="1" noChangeArrowheads="1" noTextEdit="1"/>
          </p:cNvSpPr>
          <p:nvPr>
            <p:ph type="sldImg"/>
          </p:nvPr>
        </p:nvSpPr>
        <p:spPr>
          <a:xfrm>
            <a:off x="1143000" y="838200"/>
            <a:ext cx="4572000" cy="3429000"/>
          </a:xfrm>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kumimoji="1" lang="en-US" altLang="zh-CN" sz="1200" b="0" i="0" u="none" strike="noStrike" kern="1200" baseline="0" dirty="0" smtClean="0">
                <a:solidFill>
                  <a:schemeClr val="tx1"/>
                </a:solidFill>
                <a:latin typeface="Arial" charset="0"/>
                <a:ea typeface="+mn-ea"/>
                <a:cs typeface="+mn-cs"/>
              </a:rPr>
              <a:t>MCE algorithm can easily make mistakes which means the estimated answer has large estimation error. </a:t>
            </a:r>
          </a:p>
          <a:p>
            <a:endParaRPr kumimoji="1" lang="en-US" altLang="zh-CN" sz="1200" b="0" i="0" u="none" strike="noStrike" kern="1200" baseline="0" dirty="0" smtClean="0">
              <a:solidFill>
                <a:schemeClr val="tx1"/>
              </a:solidFill>
              <a:latin typeface="Arial" charset="0"/>
              <a:ea typeface="+mn-ea"/>
              <a:cs typeface="+mn-cs"/>
            </a:endParaRPr>
          </a:p>
          <a:p>
            <a:r>
              <a:rPr kumimoji="1" lang="en-US" altLang="zh-CN" sz="1200" b="0" i="0" u="none" strike="noStrike" kern="1200" baseline="0" dirty="0" smtClean="0">
                <a:solidFill>
                  <a:schemeClr val="tx1"/>
                </a:solidFill>
                <a:latin typeface="Arial" charset="0"/>
                <a:ea typeface="+mn-ea"/>
                <a:cs typeface="+mn-cs"/>
              </a:rPr>
              <a:t>Why this happens ? Because w3 is low quality worker. He gives the house location randomly. </a:t>
            </a:r>
          </a:p>
          <a:p>
            <a:endParaRPr kumimoji="1" lang="en-US" altLang="zh-CN" sz="1200" b="0" i="0" u="none" strike="noStrike" kern="1200" baseline="0" dirty="0" smtClean="0">
              <a:solidFill>
                <a:schemeClr val="tx1"/>
              </a:solidFill>
              <a:latin typeface="Arial" charset="0"/>
              <a:ea typeface="+mn-ea"/>
              <a:cs typeface="+mn-cs"/>
            </a:endParaRPr>
          </a:p>
          <a:p>
            <a:endParaRPr lang="en-US" altLang="zh-CN" baseline="0" dirty="0" smtClean="0"/>
          </a:p>
        </p:txBody>
      </p:sp>
      <p:sp>
        <p:nvSpPr>
          <p:cNvPr id="678916" name="Oval 4"/>
          <p:cNvSpPr>
            <a:spLocks noChangeArrowheads="1"/>
          </p:cNvSpPr>
          <p:nvPr/>
        </p:nvSpPr>
        <p:spPr bwMode="auto">
          <a:xfrm>
            <a:off x="1768475" y="1766888"/>
            <a:ext cx="868363" cy="838200"/>
          </a:xfrm>
          <a:prstGeom prst="ellipse">
            <a:avLst/>
          </a:prstGeom>
          <a:solidFill>
            <a:schemeClr val="bg1"/>
          </a:solidFill>
          <a:ln w="9525" algn="ctr">
            <a:noFill/>
            <a:round/>
            <a:headEnd/>
            <a:tailEnd/>
          </a:ln>
          <a:effectLst/>
        </p:spPr>
        <p:txBody>
          <a:bodyPr anchor="ctr">
            <a:spAutoFit/>
          </a:bodyPr>
          <a:lstStyle/>
          <a:p>
            <a:pPr algn="ctr">
              <a:spcBef>
                <a:spcPct val="50000"/>
              </a:spcBef>
              <a:buClr>
                <a:schemeClr val="bg1"/>
              </a:buClr>
              <a:buSzPct val="100000"/>
              <a:defRPr/>
            </a:pPr>
            <a:endParaRPr lang="zh-CN" altLang="en-US">
              <a:effectLst>
                <a:outerShdw blurRad="38100" dist="38100" dir="2700000" algn="tl">
                  <a:srgbClr val="000000">
                    <a:alpha val="43137"/>
                  </a:srgbClr>
                </a:outerShdw>
              </a:effectLst>
              <a:ea typeface="+mn-ea"/>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p:txBody>
          <a:bodyPr/>
          <a:lstStyle/>
          <a:p>
            <a:pPr>
              <a:defRPr/>
            </a:pPr>
            <a:fld id="{FBD7A3D8-32A4-4FB1-B6D1-BC3830EAD514}" type="slidenum">
              <a:rPr lang="zh-CN" altLang="en-US" smtClean="0"/>
              <a:pPr>
                <a:defRPr/>
              </a:pPr>
              <a:t>16</a:t>
            </a:fld>
            <a:endParaRPr lang="en-US" altLang="zh-CN" smtClean="0"/>
          </a:p>
        </p:txBody>
      </p:sp>
      <p:sp>
        <p:nvSpPr>
          <p:cNvPr id="51203" name="Rectangle 2"/>
          <p:cNvSpPr>
            <a:spLocks noGrp="1" noRot="1" noChangeAspect="1" noChangeArrowheads="1" noTextEdit="1"/>
          </p:cNvSpPr>
          <p:nvPr>
            <p:ph type="sldImg"/>
          </p:nvPr>
        </p:nvSpPr>
        <p:spPr>
          <a:xfrm>
            <a:off x="1143000" y="838200"/>
            <a:ext cx="4572000" cy="3429000"/>
          </a:xfrm>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baseline="0" dirty="0" smtClean="0"/>
              <a:t>In order to get some intuitive understanding</a:t>
            </a:r>
          </a:p>
          <a:p>
            <a:endParaRPr kumimoji="1" lang="en-US" altLang="zh-CN" sz="1200" b="0" i="0" u="none" strike="noStrike" kern="1200" baseline="0" dirty="0" smtClean="0">
              <a:solidFill>
                <a:schemeClr val="tx1"/>
              </a:solidFill>
              <a:latin typeface="Arial" charset="0"/>
              <a:ea typeface="+mn-ea"/>
              <a:cs typeface="+mn-cs"/>
            </a:endParaRPr>
          </a:p>
          <a:p>
            <a:endParaRPr kumimoji="1" lang="en-US" altLang="zh-CN" sz="1200" b="0" i="0" u="none" strike="noStrike" kern="1200" baseline="0" dirty="0" smtClean="0">
              <a:solidFill>
                <a:schemeClr val="tx1"/>
              </a:solidFill>
              <a:latin typeface="Arial" charset="0"/>
              <a:ea typeface="+mn-ea"/>
              <a:cs typeface="+mn-cs"/>
            </a:endParaRPr>
          </a:p>
          <a:p>
            <a:endParaRPr lang="en-US" altLang="zh-CN" baseline="0" dirty="0" smtClean="0"/>
          </a:p>
        </p:txBody>
      </p:sp>
      <p:sp>
        <p:nvSpPr>
          <p:cNvPr id="678916" name="Oval 4"/>
          <p:cNvSpPr>
            <a:spLocks noChangeArrowheads="1"/>
          </p:cNvSpPr>
          <p:nvPr/>
        </p:nvSpPr>
        <p:spPr bwMode="auto">
          <a:xfrm>
            <a:off x="1768475" y="1766888"/>
            <a:ext cx="868363" cy="838200"/>
          </a:xfrm>
          <a:prstGeom prst="ellipse">
            <a:avLst/>
          </a:prstGeom>
          <a:solidFill>
            <a:schemeClr val="bg1"/>
          </a:solidFill>
          <a:ln w="9525" algn="ctr">
            <a:noFill/>
            <a:round/>
            <a:headEnd/>
            <a:tailEnd/>
          </a:ln>
          <a:effectLst/>
        </p:spPr>
        <p:txBody>
          <a:bodyPr anchor="ctr">
            <a:spAutoFit/>
          </a:bodyPr>
          <a:lstStyle/>
          <a:p>
            <a:pPr algn="ctr">
              <a:spcBef>
                <a:spcPct val="50000"/>
              </a:spcBef>
              <a:buClr>
                <a:schemeClr val="bg1"/>
              </a:buClr>
              <a:buSzPct val="100000"/>
              <a:defRPr/>
            </a:pPr>
            <a:endParaRPr lang="zh-CN" altLang="en-US">
              <a:effectLst>
                <a:outerShdw blurRad="38100" dist="38100" dir="2700000" algn="tl">
                  <a:srgbClr val="000000">
                    <a:alpha val="43137"/>
                  </a:srgbClr>
                </a:outerShdw>
              </a:effectLst>
              <a:ea typeface="+mn-ea"/>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p:txBody>
          <a:bodyPr/>
          <a:lstStyle/>
          <a:p>
            <a:pPr>
              <a:defRPr/>
            </a:pPr>
            <a:fld id="{5FDC529D-7567-4BBC-BE01-52D321EA2FFB}" type="slidenum">
              <a:rPr lang="zh-CN" altLang="en-US" smtClean="0"/>
              <a:pPr>
                <a:defRPr/>
              </a:pPr>
              <a:t>17</a:t>
            </a:fld>
            <a:endParaRPr lang="en-US" altLang="zh-CN" smtClean="0"/>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p:txBody>
          <a:bodyPr/>
          <a:lstStyle/>
          <a:p>
            <a:pPr>
              <a:defRPr/>
            </a:pPr>
            <a:fld id="{FBD7A3D8-32A4-4FB1-B6D1-BC3830EAD514}" type="slidenum">
              <a:rPr lang="zh-CN" altLang="en-US" smtClean="0"/>
              <a:pPr>
                <a:defRPr/>
              </a:pPr>
              <a:t>18</a:t>
            </a:fld>
            <a:endParaRPr lang="en-US" altLang="zh-CN" smtClean="0"/>
          </a:p>
        </p:txBody>
      </p:sp>
      <p:sp>
        <p:nvSpPr>
          <p:cNvPr id="51203" name="Rectangle 2"/>
          <p:cNvSpPr>
            <a:spLocks noGrp="1" noRot="1" noChangeAspect="1" noChangeArrowheads="1" noTextEdit="1"/>
          </p:cNvSpPr>
          <p:nvPr>
            <p:ph type="sldImg"/>
          </p:nvPr>
        </p:nvSpPr>
        <p:spPr>
          <a:xfrm>
            <a:off x="1143000" y="838200"/>
            <a:ext cx="4572000" cy="3429000"/>
          </a:xfrm>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zh-CN" baseline="0" dirty="0" smtClean="0"/>
          </a:p>
        </p:txBody>
      </p:sp>
      <p:sp>
        <p:nvSpPr>
          <p:cNvPr id="678916" name="Oval 4"/>
          <p:cNvSpPr>
            <a:spLocks noChangeArrowheads="1"/>
          </p:cNvSpPr>
          <p:nvPr/>
        </p:nvSpPr>
        <p:spPr bwMode="auto">
          <a:xfrm>
            <a:off x="1768475" y="1766888"/>
            <a:ext cx="868363" cy="838200"/>
          </a:xfrm>
          <a:prstGeom prst="ellipse">
            <a:avLst/>
          </a:prstGeom>
          <a:solidFill>
            <a:schemeClr val="bg1"/>
          </a:solidFill>
          <a:ln w="9525" algn="ctr">
            <a:noFill/>
            <a:round/>
            <a:headEnd/>
            <a:tailEnd/>
          </a:ln>
          <a:effectLst/>
        </p:spPr>
        <p:txBody>
          <a:bodyPr anchor="ctr">
            <a:spAutoFit/>
          </a:bodyPr>
          <a:lstStyle/>
          <a:p>
            <a:pPr algn="ctr">
              <a:spcBef>
                <a:spcPct val="50000"/>
              </a:spcBef>
              <a:buClr>
                <a:schemeClr val="bg1"/>
              </a:buClr>
              <a:buSzPct val="100000"/>
              <a:defRPr/>
            </a:pPr>
            <a:endParaRPr lang="zh-CN" altLang="en-US">
              <a:effectLst>
                <a:outerShdw blurRad="38100" dist="38100" dir="2700000" algn="tl">
                  <a:srgbClr val="000000">
                    <a:alpha val="43137"/>
                  </a:srgbClr>
                </a:outerShdw>
              </a:effectLst>
              <a:ea typeface="+mn-ea"/>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p:txBody>
          <a:bodyPr/>
          <a:lstStyle/>
          <a:p>
            <a:pPr>
              <a:defRPr/>
            </a:pPr>
            <a:fld id="{FBD7A3D8-32A4-4FB1-B6D1-BC3830EAD514}" type="slidenum">
              <a:rPr lang="zh-CN" altLang="en-US" smtClean="0"/>
              <a:pPr>
                <a:defRPr/>
              </a:pPr>
              <a:t>19</a:t>
            </a:fld>
            <a:endParaRPr lang="en-US" altLang="zh-CN" smtClean="0"/>
          </a:p>
        </p:txBody>
      </p:sp>
      <p:sp>
        <p:nvSpPr>
          <p:cNvPr id="51203" name="Rectangle 2"/>
          <p:cNvSpPr>
            <a:spLocks noGrp="1" noRot="1" noChangeAspect="1" noChangeArrowheads="1" noTextEdit="1"/>
          </p:cNvSpPr>
          <p:nvPr>
            <p:ph type="sldImg"/>
          </p:nvPr>
        </p:nvSpPr>
        <p:spPr>
          <a:xfrm>
            <a:off x="1143000" y="838200"/>
            <a:ext cx="4572000" cy="3429000"/>
          </a:xfrm>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zh-CN" baseline="0" dirty="0" smtClean="0"/>
          </a:p>
        </p:txBody>
      </p:sp>
      <p:sp>
        <p:nvSpPr>
          <p:cNvPr id="678916" name="Oval 4"/>
          <p:cNvSpPr>
            <a:spLocks noChangeArrowheads="1"/>
          </p:cNvSpPr>
          <p:nvPr/>
        </p:nvSpPr>
        <p:spPr bwMode="auto">
          <a:xfrm>
            <a:off x="1768475" y="1766888"/>
            <a:ext cx="868363" cy="838200"/>
          </a:xfrm>
          <a:prstGeom prst="ellipse">
            <a:avLst/>
          </a:prstGeom>
          <a:solidFill>
            <a:schemeClr val="bg1"/>
          </a:solidFill>
          <a:ln w="9525" algn="ctr">
            <a:noFill/>
            <a:round/>
            <a:headEnd/>
            <a:tailEnd/>
          </a:ln>
          <a:effectLst/>
        </p:spPr>
        <p:txBody>
          <a:bodyPr anchor="ctr">
            <a:spAutoFit/>
          </a:bodyPr>
          <a:lstStyle/>
          <a:p>
            <a:pPr algn="ctr">
              <a:spcBef>
                <a:spcPct val="50000"/>
              </a:spcBef>
              <a:buClr>
                <a:schemeClr val="bg1"/>
              </a:buClr>
              <a:buSzPct val="100000"/>
              <a:defRPr/>
            </a:pPr>
            <a:endParaRPr lang="zh-CN" altLang="en-US">
              <a:effectLst>
                <a:outerShdw blurRad="38100" dist="38100" dir="2700000" algn="tl">
                  <a:srgbClr val="000000">
                    <a:alpha val="43137"/>
                  </a:srgbClr>
                </a:outerShdw>
              </a:effectLst>
              <a:ea typeface="+mn-ea"/>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p:txBody>
          <a:bodyPr/>
          <a:lstStyle/>
          <a:p>
            <a:pPr>
              <a:defRPr/>
            </a:pPr>
            <a:fld id="{364D74F7-1268-4885-80F5-63AB677BE55B}" type="slidenum">
              <a:rPr lang="zh-CN" altLang="en-US" smtClean="0"/>
              <a:pPr>
                <a:defRPr/>
              </a:pPr>
              <a:t>2</a:t>
            </a:fld>
            <a:endParaRPr lang="en-US" altLang="zh-CN" smtClean="0"/>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p:txBody>
          <a:bodyPr/>
          <a:lstStyle/>
          <a:p>
            <a:pPr>
              <a:defRPr/>
            </a:pPr>
            <a:fld id="{FBD7A3D8-32A4-4FB1-B6D1-BC3830EAD514}" type="slidenum">
              <a:rPr lang="zh-CN" altLang="en-US" smtClean="0"/>
              <a:pPr>
                <a:defRPr/>
              </a:pPr>
              <a:t>20</a:t>
            </a:fld>
            <a:endParaRPr lang="en-US" altLang="zh-CN" smtClean="0"/>
          </a:p>
        </p:txBody>
      </p:sp>
      <p:sp>
        <p:nvSpPr>
          <p:cNvPr id="51203" name="Rectangle 2"/>
          <p:cNvSpPr>
            <a:spLocks noGrp="1" noRot="1" noChangeAspect="1" noChangeArrowheads="1" noTextEdit="1"/>
          </p:cNvSpPr>
          <p:nvPr>
            <p:ph type="sldImg"/>
          </p:nvPr>
        </p:nvSpPr>
        <p:spPr>
          <a:xfrm>
            <a:off x="1143000" y="838200"/>
            <a:ext cx="4572000" cy="3429000"/>
          </a:xfrm>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zh-CN" baseline="0" dirty="0" smtClean="0"/>
          </a:p>
        </p:txBody>
      </p:sp>
      <p:sp>
        <p:nvSpPr>
          <p:cNvPr id="678916" name="Oval 4"/>
          <p:cNvSpPr>
            <a:spLocks noChangeArrowheads="1"/>
          </p:cNvSpPr>
          <p:nvPr/>
        </p:nvSpPr>
        <p:spPr bwMode="auto">
          <a:xfrm>
            <a:off x="1768475" y="1766888"/>
            <a:ext cx="868363" cy="838200"/>
          </a:xfrm>
          <a:prstGeom prst="ellipse">
            <a:avLst/>
          </a:prstGeom>
          <a:solidFill>
            <a:schemeClr val="bg1"/>
          </a:solidFill>
          <a:ln w="9525" algn="ctr">
            <a:noFill/>
            <a:round/>
            <a:headEnd/>
            <a:tailEnd/>
          </a:ln>
          <a:effectLst/>
        </p:spPr>
        <p:txBody>
          <a:bodyPr anchor="ctr">
            <a:spAutoFit/>
          </a:bodyPr>
          <a:lstStyle/>
          <a:p>
            <a:pPr algn="ctr">
              <a:spcBef>
                <a:spcPct val="50000"/>
              </a:spcBef>
              <a:buClr>
                <a:schemeClr val="bg1"/>
              </a:buClr>
              <a:buSzPct val="100000"/>
              <a:defRPr/>
            </a:pPr>
            <a:endParaRPr lang="zh-CN" altLang="en-US">
              <a:effectLst>
                <a:outerShdw blurRad="38100" dist="38100" dir="2700000" algn="tl">
                  <a:srgbClr val="000000">
                    <a:alpha val="43137"/>
                  </a:srgbClr>
                </a:outerShdw>
              </a:effectLst>
              <a:ea typeface="+mn-ea"/>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p:txBody>
          <a:bodyPr/>
          <a:lstStyle/>
          <a:p>
            <a:pPr>
              <a:defRPr/>
            </a:pPr>
            <a:fld id="{FBD7A3D8-32A4-4FB1-B6D1-BC3830EAD514}" type="slidenum">
              <a:rPr lang="zh-CN" altLang="en-US" smtClean="0"/>
              <a:pPr>
                <a:defRPr/>
              </a:pPr>
              <a:t>21</a:t>
            </a:fld>
            <a:endParaRPr lang="en-US" altLang="zh-CN" smtClean="0"/>
          </a:p>
        </p:txBody>
      </p:sp>
      <p:sp>
        <p:nvSpPr>
          <p:cNvPr id="51203" name="Rectangle 2"/>
          <p:cNvSpPr>
            <a:spLocks noGrp="1" noRot="1" noChangeAspect="1" noChangeArrowheads="1" noTextEdit="1"/>
          </p:cNvSpPr>
          <p:nvPr>
            <p:ph type="sldImg"/>
          </p:nvPr>
        </p:nvSpPr>
        <p:spPr>
          <a:xfrm>
            <a:off x="1143000" y="838200"/>
            <a:ext cx="4572000" cy="3429000"/>
          </a:xfrm>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zh-CN" baseline="0" dirty="0" smtClean="0"/>
          </a:p>
        </p:txBody>
      </p:sp>
      <p:sp>
        <p:nvSpPr>
          <p:cNvPr id="678916" name="Oval 4"/>
          <p:cNvSpPr>
            <a:spLocks noChangeArrowheads="1"/>
          </p:cNvSpPr>
          <p:nvPr/>
        </p:nvSpPr>
        <p:spPr bwMode="auto">
          <a:xfrm>
            <a:off x="1768475" y="1766888"/>
            <a:ext cx="868363" cy="838200"/>
          </a:xfrm>
          <a:prstGeom prst="ellipse">
            <a:avLst/>
          </a:prstGeom>
          <a:solidFill>
            <a:schemeClr val="bg1"/>
          </a:solidFill>
          <a:ln w="9525" algn="ctr">
            <a:noFill/>
            <a:round/>
            <a:headEnd/>
            <a:tailEnd/>
          </a:ln>
          <a:effectLst/>
        </p:spPr>
        <p:txBody>
          <a:bodyPr anchor="ctr">
            <a:spAutoFit/>
          </a:bodyPr>
          <a:lstStyle/>
          <a:p>
            <a:pPr algn="ctr">
              <a:spcBef>
                <a:spcPct val="50000"/>
              </a:spcBef>
              <a:buClr>
                <a:schemeClr val="bg1"/>
              </a:buClr>
              <a:buSzPct val="100000"/>
              <a:defRPr/>
            </a:pPr>
            <a:endParaRPr lang="zh-CN" altLang="en-US">
              <a:effectLst>
                <a:outerShdw blurRad="38100" dist="38100" dir="2700000" algn="tl">
                  <a:srgbClr val="000000">
                    <a:alpha val="43137"/>
                  </a:srgbClr>
                </a:outerShdw>
              </a:effectLst>
              <a:ea typeface="+mn-ea"/>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p:txBody>
          <a:bodyPr/>
          <a:lstStyle/>
          <a:p>
            <a:pPr>
              <a:defRPr/>
            </a:pPr>
            <a:fld id="{FBD7A3D8-32A4-4FB1-B6D1-BC3830EAD514}" type="slidenum">
              <a:rPr lang="zh-CN" altLang="en-US" smtClean="0"/>
              <a:pPr>
                <a:defRPr/>
              </a:pPr>
              <a:t>22</a:t>
            </a:fld>
            <a:endParaRPr lang="en-US" altLang="zh-CN" smtClean="0"/>
          </a:p>
        </p:txBody>
      </p:sp>
      <p:sp>
        <p:nvSpPr>
          <p:cNvPr id="51203" name="Rectangle 2"/>
          <p:cNvSpPr>
            <a:spLocks noGrp="1" noRot="1" noChangeAspect="1" noChangeArrowheads="1" noTextEdit="1"/>
          </p:cNvSpPr>
          <p:nvPr>
            <p:ph type="sldImg"/>
          </p:nvPr>
        </p:nvSpPr>
        <p:spPr>
          <a:xfrm>
            <a:off x="1143000" y="838200"/>
            <a:ext cx="4572000" cy="3429000"/>
          </a:xfrm>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zh-CN" baseline="0" dirty="0" smtClean="0"/>
          </a:p>
        </p:txBody>
      </p:sp>
      <p:sp>
        <p:nvSpPr>
          <p:cNvPr id="678916" name="Oval 4"/>
          <p:cNvSpPr>
            <a:spLocks noChangeArrowheads="1"/>
          </p:cNvSpPr>
          <p:nvPr/>
        </p:nvSpPr>
        <p:spPr bwMode="auto">
          <a:xfrm>
            <a:off x="1768475" y="1766888"/>
            <a:ext cx="868363" cy="838200"/>
          </a:xfrm>
          <a:prstGeom prst="ellipse">
            <a:avLst/>
          </a:prstGeom>
          <a:solidFill>
            <a:schemeClr val="bg1"/>
          </a:solidFill>
          <a:ln w="9525" algn="ctr">
            <a:noFill/>
            <a:round/>
            <a:headEnd/>
            <a:tailEnd/>
          </a:ln>
          <a:effectLst/>
        </p:spPr>
        <p:txBody>
          <a:bodyPr anchor="ctr">
            <a:spAutoFit/>
          </a:bodyPr>
          <a:lstStyle/>
          <a:p>
            <a:pPr algn="ctr">
              <a:spcBef>
                <a:spcPct val="50000"/>
              </a:spcBef>
              <a:buClr>
                <a:schemeClr val="bg1"/>
              </a:buClr>
              <a:buSzPct val="100000"/>
              <a:defRPr/>
            </a:pPr>
            <a:endParaRPr lang="zh-CN" altLang="en-US">
              <a:effectLst>
                <a:outerShdw blurRad="38100" dist="38100" dir="2700000" algn="tl">
                  <a:srgbClr val="000000">
                    <a:alpha val="43137"/>
                  </a:srgbClr>
                </a:outerShdw>
              </a:effectLst>
              <a:ea typeface="+mn-ea"/>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p:txBody>
          <a:bodyPr/>
          <a:lstStyle/>
          <a:p>
            <a:pPr>
              <a:defRPr/>
            </a:pPr>
            <a:fld id="{614E9450-46DA-4055-9659-E2902BAB947F}" type="slidenum">
              <a:rPr lang="zh-CN" altLang="en-US" smtClean="0"/>
              <a:pPr>
                <a:defRPr/>
              </a:pPr>
              <a:t>23</a:t>
            </a:fld>
            <a:endParaRPr lang="en-US" altLang="zh-CN" smtClean="0"/>
          </a:p>
        </p:txBody>
      </p:sp>
      <p:sp>
        <p:nvSpPr>
          <p:cNvPr id="82947" name="Rectangle 2"/>
          <p:cNvSpPr>
            <a:spLocks noGrp="1" noRot="1" noChangeAspect="1" noChangeArrowheads="1" noTextEdit="1"/>
          </p:cNvSpPr>
          <p:nvPr>
            <p:ph type="sldImg"/>
          </p:nvPr>
        </p:nvSpPr>
        <p:spPr>
          <a:ln/>
        </p:spPr>
      </p:sp>
      <p:sp>
        <p:nvSpPr>
          <p:cNvPr id="829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p:txBody>
          <a:bodyPr/>
          <a:lstStyle/>
          <a:p>
            <a:pPr>
              <a:defRPr/>
            </a:pPr>
            <a:fld id="{FBD7A3D8-32A4-4FB1-B6D1-BC3830EAD514}" type="slidenum">
              <a:rPr lang="zh-CN" altLang="en-US" smtClean="0"/>
              <a:pPr>
                <a:defRPr/>
              </a:pPr>
              <a:t>24</a:t>
            </a:fld>
            <a:endParaRPr lang="en-US" altLang="zh-CN" smtClean="0"/>
          </a:p>
        </p:txBody>
      </p:sp>
      <p:sp>
        <p:nvSpPr>
          <p:cNvPr id="51203" name="Rectangle 2"/>
          <p:cNvSpPr>
            <a:spLocks noGrp="1" noRot="1" noChangeAspect="1" noChangeArrowheads="1" noTextEdit="1"/>
          </p:cNvSpPr>
          <p:nvPr>
            <p:ph type="sldImg"/>
          </p:nvPr>
        </p:nvSpPr>
        <p:spPr>
          <a:xfrm>
            <a:off x="1143000" y="838200"/>
            <a:ext cx="4572000" cy="3429000"/>
          </a:xfrm>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zh-CN" baseline="0" dirty="0" smtClean="0"/>
          </a:p>
        </p:txBody>
      </p:sp>
      <p:sp>
        <p:nvSpPr>
          <p:cNvPr id="678916" name="Oval 4"/>
          <p:cNvSpPr>
            <a:spLocks noChangeArrowheads="1"/>
          </p:cNvSpPr>
          <p:nvPr/>
        </p:nvSpPr>
        <p:spPr bwMode="auto">
          <a:xfrm>
            <a:off x="1768475" y="1766888"/>
            <a:ext cx="868363" cy="838200"/>
          </a:xfrm>
          <a:prstGeom prst="ellipse">
            <a:avLst/>
          </a:prstGeom>
          <a:solidFill>
            <a:schemeClr val="bg1"/>
          </a:solidFill>
          <a:ln w="9525" algn="ctr">
            <a:noFill/>
            <a:round/>
            <a:headEnd/>
            <a:tailEnd/>
          </a:ln>
          <a:effectLst/>
        </p:spPr>
        <p:txBody>
          <a:bodyPr anchor="ctr">
            <a:spAutoFit/>
          </a:bodyPr>
          <a:lstStyle/>
          <a:p>
            <a:pPr algn="ctr">
              <a:spcBef>
                <a:spcPct val="50000"/>
              </a:spcBef>
              <a:buClr>
                <a:schemeClr val="bg1"/>
              </a:buClr>
              <a:buSzPct val="100000"/>
              <a:defRPr/>
            </a:pPr>
            <a:endParaRPr lang="zh-CN" altLang="en-US">
              <a:effectLst>
                <a:outerShdw blurRad="38100" dist="38100" dir="2700000" algn="tl">
                  <a:srgbClr val="000000">
                    <a:alpha val="43137"/>
                  </a:srgbClr>
                </a:outerShdw>
              </a:effectLst>
              <a:ea typeface="+mn-ea"/>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p:txBody>
          <a:bodyPr/>
          <a:lstStyle/>
          <a:p>
            <a:pPr>
              <a:defRPr/>
            </a:pPr>
            <a:fld id="{63008613-A1A2-4E6E-B56B-91AF8342374D}" type="slidenum">
              <a:rPr lang="zh-CN" altLang="en-US" smtClean="0"/>
              <a:pPr>
                <a:defRPr/>
              </a:pPr>
              <a:t>25</a:t>
            </a:fld>
            <a:endParaRPr lang="en-US" altLang="zh-CN" smtClean="0"/>
          </a:p>
        </p:txBody>
      </p:sp>
      <p:sp>
        <p:nvSpPr>
          <p:cNvPr id="86019" name="Rectangle 2"/>
          <p:cNvSpPr>
            <a:spLocks noGrp="1" noRot="1" noChangeAspect="1" noChangeArrowheads="1" noTextEdit="1"/>
          </p:cNvSpPr>
          <p:nvPr>
            <p:ph type="sldImg"/>
          </p:nvPr>
        </p:nvSpPr>
        <p:spPr>
          <a:ln/>
        </p:spPr>
      </p:sp>
      <p:sp>
        <p:nvSpPr>
          <p:cNvPr id="860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zh-CN"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p:txBody>
          <a:bodyPr/>
          <a:lstStyle/>
          <a:p>
            <a:pPr>
              <a:defRPr/>
            </a:pPr>
            <a:fld id="{FBD7A3D8-32A4-4FB1-B6D1-BC3830EAD514}" type="slidenum">
              <a:rPr lang="zh-CN" altLang="en-US" smtClean="0"/>
              <a:pPr>
                <a:defRPr/>
              </a:pPr>
              <a:t>3</a:t>
            </a:fld>
            <a:endParaRPr lang="en-US" altLang="zh-CN" smtClean="0"/>
          </a:p>
        </p:txBody>
      </p:sp>
      <p:sp>
        <p:nvSpPr>
          <p:cNvPr id="51203" name="Rectangle 2"/>
          <p:cNvSpPr>
            <a:spLocks noGrp="1" noRot="1" noChangeAspect="1" noChangeArrowheads="1" noTextEdit="1"/>
          </p:cNvSpPr>
          <p:nvPr>
            <p:ph type="sldImg"/>
          </p:nvPr>
        </p:nvSpPr>
        <p:spPr>
          <a:xfrm>
            <a:off x="1143000" y="838200"/>
            <a:ext cx="4572000" cy="3429000"/>
          </a:xfrm>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eaLnBrk="1" hangingPunct="1">
              <a:buNone/>
            </a:pPr>
            <a:r>
              <a:rPr kumimoji="1" lang="en-US" altLang="zh-CN" sz="1200" b="0" i="0" kern="1200" baseline="0" dirty="0" smtClean="0">
                <a:solidFill>
                  <a:schemeClr val="tx1"/>
                </a:solidFill>
                <a:effectLst/>
                <a:latin typeface="Arial" charset="0"/>
                <a:ea typeface="+mn-ea"/>
                <a:cs typeface="+mn-cs"/>
              </a:rPr>
              <a:t>Simply speaking</a:t>
            </a:r>
            <a:endParaRPr kumimoji="1" lang="en-US" altLang="zh-CN" sz="1200" b="0" i="0" kern="1200" dirty="0" smtClean="0">
              <a:solidFill>
                <a:schemeClr val="tx1"/>
              </a:solidFill>
              <a:effectLst/>
              <a:latin typeface="Arial" charset="0"/>
              <a:ea typeface="+mn-ea"/>
              <a:cs typeface="+mn-cs"/>
            </a:endParaRPr>
          </a:p>
          <a:p>
            <a:pPr marL="0" indent="0" eaLnBrk="1" hangingPunct="1">
              <a:buNone/>
            </a:pPr>
            <a:r>
              <a:rPr kumimoji="1" lang="en-US" altLang="zh-CN" sz="1200" b="0" i="0" kern="1200" dirty="0" smtClean="0">
                <a:solidFill>
                  <a:schemeClr val="tx1"/>
                </a:solidFill>
                <a:effectLst/>
                <a:latin typeface="Arial" charset="0"/>
                <a:ea typeface="+mn-ea"/>
                <a:cs typeface="+mn-cs"/>
              </a:rPr>
              <a:t>frankly</a:t>
            </a:r>
            <a:r>
              <a:rPr kumimoji="1" lang="en-US" altLang="zh-CN" sz="1200" b="0" i="0" kern="1200" baseline="0" dirty="0" smtClean="0">
                <a:solidFill>
                  <a:schemeClr val="tx1"/>
                </a:solidFill>
                <a:effectLst/>
                <a:latin typeface="Arial" charset="0"/>
                <a:ea typeface="+mn-ea"/>
                <a:cs typeface="+mn-cs"/>
              </a:rPr>
              <a:t> speaking</a:t>
            </a:r>
          </a:p>
          <a:p>
            <a:pPr marL="0" indent="0" eaLnBrk="1" hangingPunct="1">
              <a:buNone/>
            </a:pPr>
            <a:r>
              <a:rPr kumimoji="1" lang="en-US" altLang="zh-CN" sz="1200" b="0" i="0" kern="1200" baseline="0" dirty="0" smtClean="0">
                <a:solidFill>
                  <a:schemeClr val="tx2"/>
                </a:solidFill>
                <a:effectLst>
                  <a:outerShdw blurRad="38100" dist="38100" dir="2700000" algn="tl">
                    <a:srgbClr val="000000">
                      <a:alpha val="43137"/>
                    </a:srgbClr>
                  </a:outerShdw>
                </a:effectLst>
                <a:latin typeface="Arial" charset="0"/>
                <a:ea typeface="+mn-ea"/>
                <a:cs typeface="+mn-cs"/>
                <a:sym typeface="Arial" charset="0"/>
              </a:rPr>
              <a:t>Use human power and do what computers cannot do</a:t>
            </a:r>
          </a:p>
        </p:txBody>
      </p:sp>
      <p:sp>
        <p:nvSpPr>
          <p:cNvPr id="678916" name="Oval 4"/>
          <p:cNvSpPr>
            <a:spLocks noChangeArrowheads="1"/>
          </p:cNvSpPr>
          <p:nvPr/>
        </p:nvSpPr>
        <p:spPr bwMode="auto">
          <a:xfrm>
            <a:off x="1768475" y="1766888"/>
            <a:ext cx="868363" cy="838200"/>
          </a:xfrm>
          <a:prstGeom prst="ellipse">
            <a:avLst/>
          </a:prstGeom>
          <a:solidFill>
            <a:schemeClr val="bg1"/>
          </a:solidFill>
          <a:ln w="9525" algn="ctr">
            <a:noFill/>
            <a:round/>
            <a:headEnd/>
            <a:tailEnd/>
          </a:ln>
          <a:effectLst/>
        </p:spPr>
        <p:txBody>
          <a:bodyPr anchor="ctr">
            <a:spAutoFit/>
          </a:bodyPr>
          <a:lstStyle/>
          <a:p>
            <a:pPr algn="ctr">
              <a:spcBef>
                <a:spcPct val="50000"/>
              </a:spcBef>
              <a:buClr>
                <a:schemeClr val="bg1"/>
              </a:buClr>
              <a:buSzPct val="100000"/>
              <a:defRPr/>
            </a:pPr>
            <a:endParaRPr lang="zh-CN" altLang="en-US">
              <a:effectLst>
                <a:outerShdw blurRad="38100" dist="38100" dir="2700000" algn="tl">
                  <a:srgbClr val="000000">
                    <a:alpha val="43137"/>
                  </a:srgbClr>
                </a:outerShdw>
              </a:effectLst>
              <a:ea typeface="+mn-ea"/>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p:txBody>
          <a:bodyPr/>
          <a:lstStyle/>
          <a:p>
            <a:pPr>
              <a:defRPr/>
            </a:pPr>
            <a:fld id="{FBD7A3D8-32A4-4FB1-B6D1-BC3830EAD514}" type="slidenum">
              <a:rPr lang="zh-CN" altLang="en-US" smtClean="0"/>
              <a:pPr>
                <a:defRPr/>
              </a:pPr>
              <a:t>4</a:t>
            </a:fld>
            <a:endParaRPr lang="en-US" altLang="zh-CN" smtClean="0"/>
          </a:p>
        </p:txBody>
      </p:sp>
      <p:sp>
        <p:nvSpPr>
          <p:cNvPr id="51203" name="Rectangle 2"/>
          <p:cNvSpPr>
            <a:spLocks noGrp="1" noRot="1" noChangeAspect="1" noChangeArrowheads="1" noTextEdit="1"/>
          </p:cNvSpPr>
          <p:nvPr>
            <p:ph type="sldImg"/>
          </p:nvPr>
        </p:nvSpPr>
        <p:spPr>
          <a:xfrm>
            <a:off x="1143000" y="838200"/>
            <a:ext cx="4572000" cy="3429000"/>
          </a:xfrm>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marR="0" indent="-228600" algn="l" defTabSz="914400" rtl="0" eaLnBrk="1" fontAlgn="base" latinLnBrk="0" hangingPunct="1">
              <a:lnSpc>
                <a:spcPct val="100000"/>
              </a:lnSpc>
              <a:spcBef>
                <a:spcPct val="30000"/>
              </a:spcBef>
              <a:spcAft>
                <a:spcPct val="0"/>
              </a:spcAft>
              <a:buClrTx/>
              <a:buSzTx/>
              <a:buFontTx/>
              <a:buAutoNum type="arabicPeriod"/>
              <a:tabLst/>
              <a:defRPr/>
            </a:pPr>
            <a:r>
              <a:rPr lang="en-US" altLang="zh-CN" baseline="0" dirty="0" smtClean="0"/>
              <a:t>Extensive efforts have been put into the research for labeling problem. </a:t>
            </a:r>
          </a:p>
          <a:p>
            <a:pPr marL="0" marR="0" indent="0" algn="l" defTabSz="914400" rtl="0" eaLnBrk="1" fontAlgn="base" latinLnBrk="0" hangingPunct="1">
              <a:lnSpc>
                <a:spcPct val="100000"/>
              </a:lnSpc>
              <a:spcBef>
                <a:spcPct val="30000"/>
              </a:spcBef>
              <a:spcAft>
                <a:spcPct val="0"/>
              </a:spcAft>
              <a:buClrTx/>
              <a:buSzTx/>
              <a:buFontTx/>
              <a:buNone/>
              <a:tabLst/>
              <a:defRPr/>
            </a:pPr>
            <a:r>
              <a:rPr lang="en-US" altLang="zh-CN" baseline="0" dirty="0" smtClean="0"/>
              <a:t>Image classification, model categorization </a:t>
            </a:r>
          </a:p>
          <a:p>
            <a:pPr marL="0" marR="0" indent="0" algn="l" defTabSz="914400" rtl="0" eaLnBrk="1" fontAlgn="base" latinLnBrk="0" hangingPunct="1">
              <a:lnSpc>
                <a:spcPct val="100000"/>
              </a:lnSpc>
              <a:spcBef>
                <a:spcPct val="30000"/>
              </a:spcBef>
              <a:spcAft>
                <a:spcPct val="0"/>
              </a:spcAft>
              <a:buClrTx/>
              <a:buSzTx/>
              <a:buFontTx/>
              <a:buNone/>
              <a:tabLst/>
              <a:defRPr/>
            </a:pPr>
            <a:r>
              <a:rPr lang="en-US" altLang="zh-CN" baseline="0" dirty="0" smtClean="0"/>
              <a:t>This method used in labeling problems cannot work in scoring problems. </a:t>
            </a:r>
          </a:p>
          <a:p>
            <a:pPr marL="0" marR="0" indent="0" algn="l" defTabSz="914400" rtl="0" eaLnBrk="1" fontAlgn="base" latinLnBrk="0" hangingPunct="1">
              <a:lnSpc>
                <a:spcPct val="100000"/>
              </a:lnSpc>
              <a:spcBef>
                <a:spcPct val="30000"/>
              </a:spcBef>
              <a:spcAft>
                <a:spcPct val="0"/>
              </a:spcAft>
              <a:buClrTx/>
              <a:buSzTx/>
              <a:buFontTx/>
              <a:buNone/>
              <a:tabLst/>
              <a:defRPr/>
            </a:pPr>
            <a:endParaRPr lang="en-US" altLang="zh-CN" baseline="0" dirty="0" smtClean="0"/>
          </a:p>
          <a:p>
            <a:pPr marL="0" marR="0" indent="0" algn="l" defTabSz="914400" rtl="0" eaLnBrk="1" fontAlgn="base" latinLnBrk="0" hangingPunct="1">
              <a:lnSpc>
                <a:spcPct val="100000"/>
              </a:lnSpc>
              <a:spcBef>
                <a:spcPct val="30000"/>
              </a:spcBef>
              <a:spcAft>
                <a:spcPct val="0"/>
              </a:spcAft>
              <a:buClrTx/>
              <a:buSzTx/>
              <a:buFontTx/>
              <a:buNone/>
              <a:tabLst/>
              <a:defRPr/>
            </a:pPr>
            <a:r>
              <a:rPr lang="en-US" altLang="zh-CN" baseline="0" dirty="0" smtClean="0"/>
              <a:t>3. continuous: answer set is infinite.  </a:t>
            </a:r>
          </a:p>
          <a:p>
            <a:pPr marL="0" marR="0" indent="0" algn="l" defTabSz="914400" rtl="0" eaLnBrk="1" fontAlgn="base" latinLnBrk="0" hangingPunct="1">
              <a:lnSpc>
                <a:spcPct val="100000"/>
              </a:lnSpc>
              <a:spcBef>
                <a:spcPct val="30000"/>
              </a:spcBef>
              <a:spcAft>
                <a:spcPct val="0"/>
              </a:spcAft>
              <a:buClrTx/>
              <a:buSzTx/>
              <a:buFontTx/>
              <a:buNone/>
              <a:tabLst/>
              <a:defRPr/>
            </a:pPr>
            <a:r>
              <a:rPr lang="en-US" altLang="zh-CN" baseline="0" dirty="0" smtClean="0"/>
              <a:t>Different from labeling problem, answers which are not exactly equal to the true answer can still provide inference information for algorithm. </a:t>
            </a:r>
          </a:p>
          <a:p>
            <a:pPr marL="0" marR="0" indent="0" algn="l" defTabSz="914400" rtl="0" eaLnBrk="1" fontAlgn="base" latinLnBrk="0" hangingPunct="1">
              <a:lnSpc>
                <a:spcPct val="100000"/>
              </a:lnSpc>
              <a:spcBef>
                <a:spcPct val="30000"/>
              </a:spcBef>
              <a:spcAft>
                <a:spcPct val="0"/>
              </a:spcAft>
              <a:buClrTx/>
              <a:buSzTx/>
              <a:buFontTx/>
              <a:buNone/>
              <a:tabLst/>
              <a:defRPr/>
            </a:pPr>
            <a:r>
              <a:rPr lang="en-US" altLang="zh-CN" baseline="0" dirty="0" smtClean="0"/>
              <a:t>The criterion to assess worker performance is also different. In labeling problem, if one worker’s answer is not exactly equal to the true answer, </a:t>
            </a:r>
          </a:p>
          <a:p>
            <a:pPr marL="0" marR="0" indent="0" algn="l" defTabSz="914400" rtl="0" eaLnBrk="1" fontAlgn="base" latinLnBrk="0" hangingPunct="1">
              <a:lnSpc>
                <a:spcPct val="100000"/>
              </a:lnSpc>
              <a:spcBef>
                <a:spcPct val="30000"/>
              </a:spcBef>
              <a:spcAft>
                <a:spcPct val="0"/>
              </a:spcAft>
              <a:buClrTx/>
              <a:buSzTx/>
              <a:buFontTx/>
              <a:buNone/>
              <a:tabLst/>
              <a:defRPr/>
            </a:pPr>
            <a:r>
              <a:rPr lang="en-US" altLang="zh-CN" baseline="0" dirty="0" smtClean="0"/>
              <a:t>he is wrong. However, for a certain scoring task, the true answer is 98 and one worker give his answer 97. If we regard it as labeling problem, this worker is wrong; If we regard it as scoring problem, this worker is almost correct. </a:t>
            </a:r>
          </a:p>
        </p:txBody>
      </p:sp>
      <p:sp>
        <p:nvSpPr>
          <p:cNvPr id="678916" name="Oval 4"/>
          <p:cNvSpPr>
            <a:spLocks noChangeArrowheads="1"/>
          </p:cNvSpPr>
          <p:nvPr/>
        </p:nvSpPr>
        <p:spPr bwMode="auto">
          <a:xfrm>
            <a:off x="1768475" y="1766888"/>
            <a:ext cx="868363" cy="838200"/>
          </a:xfrm>
          <a:prstGeom prst="ellipse">
            <a:avLst/>
          </a:prstGeom>
          <a:solidFill>
            <a:schemeClr val="bg1"/>
          </a:solidFill>
          <a:ln w="9525" algn="ctr">
            <a:noFill/>
            <a:round/>
            <a:headEnd/>
            <a:tailEnd/>
          </a:ln>
          <a:effectLst/>
        </p:spPr>
        <p:txBody>
          <a:bodyPr anchor="ctr">
            <a:spAutoFit/>
          </a:bodyPr>
          <a:lstStyle/>
          <a:p>
            <a:pPr algn="ctr">
              <a:spcBef>
                <a:spcPct val="50000"/>
              </a:spcBef>
              <a:buClr>
                <a:schemeClr val="bg1"/>
              </a:buClr>
              <a:buSzPct val="100000"/>
              <a:defRPr/>
            </a:pPr>
            <a:endParaRPr lang="zh-CN" altLang="en-US">
              <a:effectLst>
                <a:outerShdw blurRad="38100" dist="38100" dir="2700000" algn="tl">
                  <a:srgbClr val="000000">
                    <a:alpha val="43137"/>
                  </a:srgbClr>
                </a:outerShdw>
              </a:effectLst>
              <a:ea typeface="+mn-ea"/>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p:txBody>
          <a:bodyPr/>
          <a:lstStyle/>
          <a:p>
            <a:pPr>
              <a:defRPr/>
            </a:pPr>
            <a:fld id="{84384444-90D5-4492-9A45-27EF278F825D}" type="slidenum">
              <a:rPr lang="zh-CN" altLang="en-US" smtClean="0"/>
              <a:pPr>
                <a:defRPr/>
              </a:pPr>
              <a:t>5</a:t>
            </a:fld>
            <a:endParaRPr lang="en-US" altLang="zh-CN" smtClean="0"/>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p:txBody>
          <a:bodyPr/>
          <a:lstStyle/>
          <a:p>
            <a:pPr>
              <a:defRPr/>
            </a:pPr>
            <a:fld id="{FBD7A3D8-32A4-4FB1-B6D1-BC3830EAD514}" type="slidenum">
              <a:rPr lang="zh-CN" altLang="en-US" smtClean="0"/>
              <a:pPr>
                <a:defRPr/>
              </a:pPr>
              <a:t>6</a:t>
            </a:fld>
            <a:endParaRPr lang="en-US" altLang="zh-CN" smtClean="0"/>
          </a:p>
        </p:txBody>
      </p:sp>
      <p:sp>
        <p:nvSpPr>
          <p:cNvPr id="51203" name="Rectangle 2"/>
          <p:cNvSpPr>
            <a:spLocks noGrp="1" noRot="1" noChangeAspect="1" noChangeArrowheads="1" noTextEdit="1"/>
          </p:cNvSpPr>
          <p:nvPr>
            <p:ph type="sldImg"/>
          </p:nvPr>
        </p:nvSpPr>
        <p:spPr>
          <a:xfrm>
            <a:off x="1143000" y="838200"/>
            <a:ext cx="4572000" cy="3429000"/>
          </a:xfrm>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baseline="0" dirty="0" smtClean="0"/>
              <a:t>1. Correlation function: </a:t>
            </a:r>
            <a:r>
              <a:rPr kumimoji="1" lang="en-US" altLang="zh-CN" sz="1200" b="0" i="0" u="none" strike="noStrike" kern="1200" baseline="0" dirty="0" smtClean="0">
                <a:solidFill>
                  <a:schemeClr val="tx1"/>
                </a:solidFill>
                <a:latin typeface="Arial" charset="0"/>
                <a:ea typeface="+mn-ea"/>
                <a:cs typeface="+mn-cs"/>
              </a:rPr>
              <a:t>For the simplicity of mathematical analysis, we use the square form (</a:t>
            </a:r>
            <a:r>
              <a:rPr kumimoji="1" lang="zh-CN" altLang="en-US" sz="1200" b="0" i="1" u="none" strike="noStrike" kern="1200" baseline="0" dirty="0" smtClean="0">
                <a:solidFill>
                  <a:schemeClr val="tx1"/>
                </a:solidFill>
                <a:latin typeface="Arial" charset="0"/>
                <a:ea typeface="+mn-ea"/>
                <a:cs typeface="+mn-cs"/>
              </a:rPr>
              <a:t>・</a:t>
            </a:r>
            <a:r>
              <a:rPr kumimoji="1" lang="en-US" altLang="zh-CN" sz="1200" b="0" i="0" u="none" strike="noStrike" kern="1200" baseline="0" dirty="0" smtClean="0">
                <a:solidFill>
                  <a:schemeClr val="tx1"/>
                </a:solidFill>
                <a:latin typeface="Arial" charset="0"/>
                <a:ea typeface="+mn-ea"/>
                <a:cs typeface="+mn-cs"/>
              </a:rPr>
              <a:t>)^2 instead of the absolute value sign form</a:t>
            </a:r>
          </a:p>
          <a:p>
            <a:r>
              <a:rPr kumimoji="1" lang="en-US" altLang="zh-CN" sz="1200" b="0" i="0" u="none" strike="noStrike" kern="1200" baseline="0" dirty="0" smtClean="0">
                <a:solidFill>
                  <a:schemeClr val="tx1"/>
                </a:solidFill>
                <a:latin typeface="Arial" charset="0"/>
                <a:ea typeface="+mn-ea"/>
                <a:cs typeface="+mn-cs"/>
              </a:rPr>
              <a:t>|</a:t>
            </a:r>
            <a:r>
              <a:rPr kumimoji="1" lang="zh-CN" altLang="en-US" sz="1200" b="0" i="0" u="none" strike="noStrike" kern="1200" baseline="0" dirty="0" smtClean="0">
                <a:solidFill>
                  <a:schemeClr val="tx1"/>
                </a:solidFill>
                <a:latin typeface="Arial" charset="0"/>
                <a:ea typeface="+mn-ea"/>
                <a:cs typeface="+mn-cs"/>
              </a:rPr>
              <a:t>・</a:t>
            </a:r>
            <a:r>
              <a:rPr kumimoji="1" lang="en-US" altLang="zh-CN" sz="1200" b="0" i="0" u="none" strike="noStrike" kern="1200" baseline="0" dirty="0" smtClean="0">
                <a:solidFill>
                  <a:schemeClr val="tx1"/>
                </a:solidFill>
                <a:latin typeface="Arial" charset="0"/>
                <a:ea typeface="+mn-ea"/>
                <a:cs typeface="+mn-cs"/>
              </a:rPr>
              <a:t>| to profile the correlation. </a:t>
            </a:r>
          </a:p>
          <a:p>
            <a:r>
              <a:rPr kumimoji="1" lang="en-US" altLang="zh-CN" sz="1200" b="0" i="0" u="none" strike="noStrike" kern="1200" baseline="0" dirty="0" smtClean="0">
                <a:solidFill>
                  <a:schemeClr val="tx1"/>
                </a:solidFill>
                <a:latin typeface="Arial" charset="0"/>
                <a:ea typeface="+mn-ea"/>
                <a:cs typeface="+mn-cs"/>
              </a:rPr>
              <a:t>Intuitively, if the difference between </a:t>
            </a:r>
            <a:r>
              <a:rPr kumimoji="1" lang="en-US" altLang="zh-CN" sz="1200" b="0" i="1" u="none" strike="noStrike" kern="1200" baseline="0" dirty="0" smtClean="0">
                <a:solidFill>
                  <a:schemeClr val="tx1"/>
                </a:solidFill>
                <a:latin typeface="Arial" charset="0"/>
                <a:ea typeface="+mn-ea"/>
                <a:cs typeface="+mn-cs"/>
              </a:rPr>
              <a:t>x </a:t>
            </a:r>
            <a:r>
              <a:rPr kumimoji="1" lang="en-US" altLang="zh-CN" sz="1200" b="0" i="0" u="none" strike="noStrike" kern="1200" baseline="0" dirty="0" smtClean="0">
                <a:solidFill>
                  <a:schemeClr val="tx1"/>
                </a:solidFill>
                <a:latin typeface="Arial" charset="0"/>
                <a:ea typeface="+mn-ea"/>
                <a:cs typeface="+mn-cs"/>
              </a:rPr>
              <a:t>and </a:t>
            </a:r>
            <a:r>
              <a:rPr kumimoji="1" lang="en-US" altLang="zh-CN" sz="1200" b="0" i="1" u="none" strike="noStrike" kern="1200" baseline="0" dirty="0" smtClean="0">
                <a:solidFill>
                  <a:schemeClr val="tx1"/>
                </a:solidFill>
                <a:latin typeface="Arial" charset="0"/>
                <a:ea typeface="+mn-ea"/>
                <a:cs typeface="+mn-cs"/>
              </a:rPr>
              <a:t>y</a:t>
            </a:r>
            <a:r>
              <a:rPr kumimoji="1" lang="en-US" altLang="zh-CN" sz="1200" b="0" i="0" u="none" strike="noStrike" kern="1200" baseline="0" dirty="0" smtClean="0">
                <a:solidFill>
                  <a:schemeClr val="tx1"/>
                </a:solidFill>
                <a:latin typeface="Arial" charset="0"/>
                <a:ea typeface="+mn-ea"/>
                <a:cs typeface="+mn-cs"/>
              </a:rPr>
              <a:t>, the value of the correlation function is large, which indicates that they have high correlation with each other.</a:t>
            </a:r>
          </a:p>
          <a:p>
            <a:r>
              <a:rPr kumimoji="1" lang="en-US" altLang="zh-CN" sz="1200" b="0" i="0" u="none" strike="noStrike" kern="1200" baseline="0" dirty="0" smtClean="0">
                <a:solidFill>
                  <a:schemeClr val="tx1"/>
                </a:solidFill>
                <a:latin typeface="Arial" charset="0"/>
                <a:ea typeface="+mn-ea"/>
                <a:cs typeface="+mn-cs"/>
              </a:rPr>
              <a:t>Apparently, the true score is the most correlative one with itself. If the difference between two scores is large enough, the value of the correlation function will be 0 since they are not correlative with each other. </a:t>
            </a:r>
          </a:p>
          <a:p>
            <a:endParaRPr kumimoji="1" lang="en-US" altLang="zh-CN" sz="1200" b="0" i="0" u="none" strike="noStrike" kern="1200" baseline="0" dirty="0" smtClean="0">
              <a:solidFill>
                <a:schemeClr val="tx1"/>
              </a:solidFill>
              <a:latin typeface="Arial" charset="0"/>
              <a:ea typeface="+mn-ea"/>
              <a:cs typeface="+mn-cs"/>
            </a:endParaRPr>
          </a:p>
          <a:p>
            <a:r>
              <a:rPr kumimoji="1" lang="en-US" altLang="zh-CN" sz="1200" b="0" i="0" u="none" strike="noStrike" kern="1200" baseline="0" dirty="0" smtClean="0">
                <a:solidFill>
                  <a:schemeClr val="tx1"/>
                </a:solidFill>
                <a:latin typeface="Arial" charset="0"/>
                <a:ea typeface="+mn-ea"/>
                <a:cs typeface="+mn-cs"/>
              </a:rPr>
              <a:t>2. If the true answer of a task is </a:t>
            </a:r>
            <a:r>
              <a:rPr kumimoji="1" lang="en-US" altLang="zh-CN" sz="1200" b="0" i="1" u="none" strike="noStrike" kern="1200" baseline="0" dirty="0" smtClean="0">
                <a:solidFill>
                  <a:schemeClr val="tx1"/>
                </a:solidFill>
                <a:latin typeface="Arial" charset="0"/>
                <a:ea typeface="+mn-ea"/>
                <a:cs typeface="+mn-cs"/>
              </a:rPr>
              <a:t>y</a:t>
            </a:r>
            <a:r>
              <a:rPr kumimoji="1" lang="en-US" altLang="zh-CN" sz="1200" b="0" i="0" u="none" strike="noStrike" kern="1200" baseline="0" dirty="0" smtClean="0">
                <a:solidFill>
                  <a:schemeClr val="tx1"/>
                </a:solidFill>
                <a:latin typeface="Arial" charset="0"/>
                <a:ea typeface="+mn-ea"/>
                <a:cs typeface="+mn-cs"/>
              </a:rPr>
              <a:t>, the probability density of worker </a:t>
            </a:r>
            <a:r>
              <a:rPr kumimoji="1" lang="en-US" altLang="zh-CN" sz="1200" b="0" i="1" u="none" strike="noStrike" kern="1200" baseline="0" dirty="0" smtClean="0">
                <a:solidFill>
                  <a:schemeClr val="tx1"/>
                </a:solidFill>
                <a:latin typeface="Arial" charset="0"/>
                <a:ea typeface="+mn-ea"/>
                <a:cs typeface="+mn-cs"/>
              </a:rPr>
              <a:t>j </a:t>
            </a:r>
            <a:r>
              <a:rPr kumimoji="1" lang="en-US" altLang="zh-CN" sz="1200" b="0" i="0" u="none" strike="noStrike" kern="1200" baseline="0" dirty="0" smtClean="0">
                <a:solidFill>
                  <a:schemeClr val="tx1"/>
                </a:solidFill>
                <a:latin typeface="Arial" charset="0"/>
                <a:ea typeface="+mn-ea"/>
                <a:cs typeface="+mn-cs"/>
              </a:rPr>
              <a:t>with submitted answer </a:t>
            </a:r>
            <a:r>
              <a:rPr kumimoji="1" lang="en-US" altLang="zh-CN" sz="1200" b="0" i="1" u="none" strike="noStrike" kern="1200" baseline="0" dirty="0" smtClean="0">
                <a:solidFill>
                  <a:schemeClr val="tx1"/>
                </a:solidFill>
                <a:latin typeface="Arial" charset="0"/>
                <a:ea typeface="+mn-ea"/>
                <a:cs typeface="+mn-cs"/>
              </a:rPr>
              <a:t>x </a:t>
            </a:r>
            <a:r>
              <a:rPr kumimoji="1" lang="en-US" altLang="zh-CN" sz="1200" b="0" i="0" u="none" strike="noStrike" kern="1200" baseline="0" dirty="0" smtClean="0">
                <a:solidFill>
                  <a:schemeClr val="tx1"/>
                </a:solidFill>
                <a:latin typeface="Arial" charset="0"/>
                <a:ea typeface="+mn-ea"/>
                <a:cs typeface="+mn-cs"/>
              </a:rPr>
              <a:t>is denoted by the probability density function. </a:t>
            </a:r>
            <a:endParaRPr lang="en-US" altLang="zh-CN" baseline="0" dirty="0" smtClean="0"/>
          </a:p>
        </p:txBody>
      </p:sp>
      <p:sp>
        <p:nvSpPr>
          <p:cNvPr id="678916" name="Oval 4"/>
          <p:cNvSpPr>
            <a:spLocks noChangeArrowheads="1"/>
          </p:cNvSpPr>
          <p:nvPr/>
        </p:nvSpPr>
        <p:spPr bwMode="auto">
          <a:xfrm>
            <a:off x="1768475" y="1766888"/>
            <a:ext cx="868363" cy="838200"/>
          </a:xfrm>
          <a:prstGeom prst="ellipse">
            <a:avLst/>
          </a:prstGeom>
          <a:solidFill>
            <a:schemeClr val="bg1"/>
          </a:solidFill>
          <a:ln w="9525" algn="ctr">
            <a:noFill/>
            <a:round/>
            <a:headEnd/>
            <a:tailEnd/>
          </a:ln>
          <a:effectLst/>
        </p:spPr>
        <p:txBody>
          <a:bodyPr anchor="ctr">
            <a:spAutoFit/>
          </a:bodyPr>
          <a:lstStyle/>
          <a:p>
            <a:pPr algn="ctr">
              <a:spcBef>
                <a:spcPct val="50000"/>
              </a:spcBef>
              <a:buClr>
                <a:schemeClr val="bg1"/>
              </a:buClr>
              <a:buSzPct val="100000"/>
              <a:defRPr/>
            </a:pPr>
            <a:endParaRPr lang="zh-CN" altLang="en-US">
              <a:effectLst>
                <a:outerShdw blurRad="38100" dist="38100" dir="2700000" algn="tl">
                  <a:srgbClr val="000000">
                    <a:alpha val="43137"/>
                  </a:srgbClr>
                </a:outerShdw>
              </a:effectLst>
              <a:ea typeface="+mn-ea"/>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p:txBody>
          <a:bodyPr/>
          <a:lstStyle/>
          <a:p>
            <a:pPr>
              <a:defRPr/>
            </a:pPr>
            <a:fld id="{FBD7A3D8-32A4-4FB1-B6D1-BC3830EAD514}" type="slidenum">
              <a:rPr lang="zh-CN" altLang="en-US" smtClean="0"/>
              <a:pPr>
                <a:defRPr/>
              </a:pPr>
              <a:t>7</a:t>
            </a:fld>
            <a:endParaRPr lang="en-US" altLang="zh-CN" smtClean="0"/>
          </a:p>
        </p:txBody>
      </p:sp>
      <p:sp>
        <p:nvSpPr>
          <p:cNvPr id="51203" name="Rectangle 2"/>
          <p:cNvSpPr>
            <a:spLocks noGrp="1" noRot="1" noChangeAspect="1" noChangeArrowheads="1" noTextEdit="1"/>
          </p:cNvSpPr>
          <p:nvPr>
            <p:ph type="sldImg"/>
          </p:nvPr>
        </p:nvSpPr>
        <p:spPr>
          <a:xfrm>
            <a:off x="1143000" y="838200"/>
            <a:ext cx="4572000" cy="3429000"/>
          </a:xfrm>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a:buAutoNum type="arabicPeriod"/>
            </a:pPr>
            <a:r>
              <a:rPr lang="en-US" altLang="zh-CN" baseline="0" dirty="0" smtClean="0"/>
              <a:t>q can </a:t>
            </a:r>
            <a:r>
              <a:rPr kumimoji="1" lang="en-US" altLang="zh-CN" sz="1200" b="0" i="0" u="none" strike="noStrike" kern="1200" baseline="0" dirty="0" smtClean="0">
                <a:solidFill>
                  <a:schemeClr val="tx1"/>
                </a:solidFill>
                <a:latin typeface="Arial" charset="0"/>
                <a:ea typeface="+mn-ea"/>
                <a:cs typeface="+mn-cs"/>
              </a:rPr>
              <a:t>be interpreted as the mathematical expectation of correlation between the </a:t>
            </a:r>
            <a:r>
              <a:rPr kumimoji="1" lang="en-US" altLang="zh-CN" sz="1200" b="0" i="0" u="none" strike="noStrike" kern="1200" baseline="0" dirty="0" err="1" smtClean="0">
                <a:solidFill>
                  <a:schemeClr val="tx1"/>
                </a:solidFill>
                <a:latin typeface="Arial" charset="0"/>
                <a:ea typeface="+mn-ea"/>
                <a:cs typeface="+mn-cs"/>
              </a:rPr>
              <a:t>the</a:t>
            </a:r>
            <a:r>
              <a:rPr kumimoji="1" lang="en-US" altLang="zh-CN" sz="1200" b="0" i="0" u="none" strike="noStrike" kern="1200" baseline="0" dirty="0" smtClean="0">
                <a:solidFill>
                  <a:schemeClr val="tx1"/>
                </a:solidFill>
                <a:latin typeface="Arial" charset="0"/>
                <a:ea typeface="+mn-ea"/>
                <a:cs typeface="+mn-cs"/>
              </a:rPr>
              <a:t> task true answer </a:t>
            </a:r>
            <a:r>
              <a:rPr kumimoji="1" lang="en-US" altLang="zh-CN" sz="1200" b="0" i="1" u="none" strike="noStrike" kern="1200" baseline="0" dirty="0" smtClean="0">
                <a:solidFill>
                  <a:schemeClr val="tx1"/>
                </a:solidFill>
                <a:latin typeface="Arial" charset="0"/>
                <a:ea typeface="+mn-ea"/>
                <a:cs typeface="+mn-cs"/>
              </a:rPr>
              <a:t>y </a:t>
            </a:r>
            <a:r>
              <a:rPr kumimoji="1" lang="en-US" altLang="zh-CN" sz="1200" b="0" i="0" u="none" strike="noStrike" kern="1200" baseline="0" dirty="0" smtClean="0">
                <a:solidFill>
                  <a:schemeClr val="tx1"/>
                </a:solidFill>
                <a:latin typeface="Arial" charset="0"/>
                <a:ea typeface="+mn-ea"/>
                <a:cs typeface="+mn-cs"/>
              </a:rPr>
              <a:t>and the answer of worker </a:t>
            </a:r>
            <a:r>
              <a:rPr kumimoji="1" lang="en-US" altLang="zh-CN" sz="1200" b="0" i="1" u="none" strike="noStrike" kern="1200" baseline="0" dirty="0" smtClean="0">
                <a:solidFill>
                  <a:schemeClr val="tx1"/>
                </a:solidFill>
                <a:latin typeface="Arial" charset="0"/>
                <a:ea typeface="+mn-ea"/>
                <a:cs typeface="+mn-cs"/>
              </a:rPr>
              <a:t>j</a:t>
            </a:r>
            <a:r>
              <a:rPr kumimoji="1" lang="en-US" altLang="zh-CN" sz="1200" b="0" i="0" u="none" strike="noStrike" kern="1200" baseline="0" dirty="0" smtClean="0">
                <a:solidFill>
                  <a:schemeClr val="tx1"/>
                </a:solidFill>
                <a:latin typeface="Arial" charset="0"/>
                <a:ea typeface="+mn-ea"/>
                <a:cs typeface="+mn-cs"/>
              </a:rPr>
              <a:t>. </a:t>
            </a:r>
          </a:p>
          <a:p>
            <a:r>
              <a:rPr kumimoji="1" lang="en-US" altLang="zh-CN" sz="1200" b="0" i="0" u="none" strike="noStrike" kern="1200" baseline="0" dirty="0" smtClean="0">
                <a:solidFill>
                  <a:schemeClr val="tx1"/>
                </a:solidFill>
                <a:latin typeface="Arial" charset="0"/>
                <a:ea typeface="+mn-ea"/>
                <a:cs typeface="+mn-cs"/>
              </a:rPr>
              <a:t>This definition is not convincing. workers who</a:t>
            </a:r>
            <a:endParaRPr lang="en-US" altLang="zh-CN" baseline="0" dirty="0" smtClean="0"/>
          </a:p>
          <a:p>
            <a:pPr marL="228600" indent="-228600">
              <a:buAutoNum type="arabicPeriod"/>
            </a:pPr>
            <a:endParaRPr lang="en-US" altLang="zh-CN" baseline="0" dirty="0" smtClean="0"/>
          </a:p>
          <a:p>
            <a:pPr marL="228600" indent="-228600">
              <a:buAutoNum type="arabicPeriod"/>
            </a:pPr>
            <a:r>
              <a:rPr lang="en-US" altLang="zh-CN" baseline="0" dirty="0" smtClean="0"/>
              <a:t>Answer bias: intuitively, describe how strict the worker is. If strict, negative, their score tends to be lower than the true score; If loose, positive, their score tends to be higher than the true score. If very strict or very loose, the absolute value of answer bias is high and vice versa. </a:t>
            </a:r>
          </a:p>
          <a:p>
            <a:pPr marL="228600" indent="-228600">
              <a:buAutoNum type="arabicPeriod"/>
            </a:pPr>
            <a:endParaRPr lang="en-US" altLang="zh-CN" baseline="0" dirty="0" smtClean="0"/>
          </a:p>
          <a:p>
            <a:pPr marL="228600" indent="-228600">
              <a:buAutoNum type="arabicPeriod"/>
            </a:pPr>
            <a:r>
              <a:rPr lang="en-US" altLang="zh-CN" baseline="0" dirty="0" smtClean="0"/>
              <a:t>Answer variance: intuitively, describe how convergent the worker answer is. If convergent, smaller; If not convergent, large.  </a:t>
            </a:r>
          </a:p>
          <a:p>
            <a:pPr marL="228600" indent="-228600">
              <a:buAutoNum type="arabicPeriod"/>
            </a:pPr>
            <a:endParaRPr lang="en-US" altLang="zh-CN" baseline="0" dirty="0" smtClean="0"/>
          </a:p>
        </p:txBody>
      </p:sp>
      <p:sp>
        <p:nvSpPr>
          <p:cNvPr id="678916" name="Oval 4"/>
          <p:cNvSpPr>
            <a:spLocks noChangeArrowheads="1"/>
          </p:cNvSpPr>
          <p:nvPr/>
        </p:nvSpPr>
        <p:spPr bwMode="auto">
          <a:xfrm>
            <a:off x="1768475" y="1766888"/>
            <a:ext cx="868363" cy="838200"/>
          </a:xfrm>
          <a:prstGeom prst="ellipse">
            <a:avLst/>
          </a:prstGeom>
          <a:solidFill>
            <a:schemeClr val="bg1"/>
          </a:solidFill>
          <a:ln w="9525" algn="ctr">
            <a:noFill/>
            <a:round/>
            <a:headEnd/>
            <a:tailEnd/>
          </a:ln>
          <a:effectLst/>
        </p:spPr>
        <p:txBody>
          <a:bodyPr anchor="ctr">
            <a:spAutoFit/>
          </a:bodyPr>
          <a:lstStyle/>
          <a:p>
            <a:pPr algn="ctr">
              <a:spcBef>
                <a:spcPct val="50000"/>
              </a:spcBef>
              <a:buClr>
                <a:schemeClr val="bg1"/>
              </a:buClr>
              <a:buSzPct val="100000"/>
              <a:defRPr/>
            </a:pPr>
            <a:endParaRPr lang="zh-CN" altLang="en-US">
              <a:effectLst>
                <a:outerShdw blurRad="38100" dist="38100" dir="2700000" algn="tl">
                  <a:srgbClr val="000000">
                    <a:alpha val="43137"/>
                  </a:srgbClr>
                </a:outerShdw>
              </a:effectLst>
              <a:ea typeface="+mn-ea"/>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p:txBody>
          <a:bodyPr/>
          <a:lstStyle/>
          <a:p>
            <a:pPr>
              <a:defRPr/>
            </a:pPr>
            <a:fld id="{FBD7A3D8-32A4-4FB1-B6D1-BC3830EAD514}" type="slidenum">
              <a:rPr lang="zh-CN" altLang="en-US" smtClean="0"/>
              <a:pPr>
                <a:defRPr/>
              </a:pPr>
              <a:t>8</a:t>
            </a:fld>
            <a:endParaRPr lang="en-US" altLang="zh-CN" smtClean="0"/>
          </a:p>
        </p:txBody>
      </p:sp>
      <p:sp>
        <p:nvSpPr>
          <p:cNvPr id="51203" name="Rectangle 2"/>
          <p:cNvSpPr>
            <a:spLocks noGrp="1" noRot="1" noChangeAspect="1" noChangeArrowheads="1" noTextEdit="1"/>
          </p:cNvSpPr>
          <p:nvPr>
            <p:ph type="sldImg"/>
          </p:nvPr>
        </p:nvSpPr>
        <p:spPr>
          <a:xfrm>
            <a:off x="1143000" y="838200"/>
            <a:ext cx="4572000" cy="3429000"/>
          </a:xfrm>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baseline="0" dirty="0" smtClean="0"/>
              <a:t>Bipartite: the edge in bipartite </a:t>
            </a:r>
            <a:r>
              <a:rPr kumimoji="1" lang="en-US" altLang="zh-CN" sz="1200" b="0" i="0" u="none" strike="noStrike" kern="1200" baseline="0" dirty="0" smtClean="0">
                <a:solidFill>
                  <a:schemeClr val="tx1"/>
                </a:solidFill>
                <a:latin typeface="Arial" charset="0"/>
                <a:ea typeface="+mn-ea"/>
                <a:cs typeface="+mn-cs"/>
              </a:rPr>
              <a:t>represents the task assignment. If there is an assignment, there will be an edge between node ti and node </a:t>
            </a:r>
            <a:r>
              <a:rPr kumimoji="1" lang="en-US" altLang="zh-CN" sz="1200" b="0" i="0" u="none" strike="noStrike" kern="1200" baseline="0" dirty="0" err="1" smtClean="0">
                <a:solidFill>
                  <a:schemeClr val="tx1"/>
                </a:solidFill>
                <a:latin typeface="Arial" charset="0"/>
                <a:ea typeface="+mn-ea"/>
                <a:cs typeface="+mn-cs"/>
              </a:rPr>
              <a:t>wj</a:t>
            </a:r>
            <a:r>
              <a:rPr kumimoji="1" lang="en-US" altLang="zh-CN" sz="1200" b="0" i="0" u="none" strike="noStrike" kern="1200" baseline="0" dirty="0" smtClean="0">
                <a:solidFill>
                  <a:schemeClr val="tx1"/>
                </a:solidFill>
                <a:latin typeface="Arial" charset="0"/>
                <a:ea typeface="+mn-ea"/>
                <a:cs typeface="+mn-cs"/>
              </a:rPr>
              <a:t>. </a:t>
            </a:r>
          </a:p>
          <a:p>
            <a:r>
              <a:rPr kumimoji="1" lang="en-US" altLang="zh-CN" sz="1200" b="0" i="0" u="none" strike="noStrike" kern="1200" baseline="0" dirty="0" smtClean="0">
                <a:solidFill>
                  <a:schemeClr val="tx1"/>
                </a:solidFill>
                <a:latin typeface="Arial" charset="0"/>
                <a:ea typeface="+mn-ea"/>
                <a:cs typeface="+mn-cs"/>
              </a:rPr>
              <a:t>Each task is randomly assigned to l workers and each worker is assigned to r tasks. </a:t>
            </a:r>
          </a:p>
          <a:p>
            <a:r>
              <a:rPr kumimoji="1" lang="en-US" altLang="zh-CN" sz="1200" b="0" i="0" u="none" strike="noStrike" kern="1200" baseline="0" dirty="0" smtClean="0">
                <a:solidFill>
                  <a:schemeClr val="tx1"/>
                </a:solidFill>
                <a:latin typeface="Arial" charset="0"/>
                <a:ea typeface="+mn-ea"/>
                <a:cs typeface="+mn-cs"/>
              </a:rPr>
              <a:t>Of course, it satisfy the constraint condition ml=nr. </a:t>
            </a:r>
          </a:p>
          <a:p>
            <a:r>
              <a:rPr kumimoji="1" lang="en-US" altLang="zh-CN" sz="1200" b="0" i="0" u="none" strike="noStrike" kern="1200" baseline="0" dirty="0" smtClean="0">
                <a:solidFill>
                  <a:schemeClr val="tx1"/>
                </a:solidFill>
                <a:latin typeface="Arial" charset="0"/>
                <a:ea typeface="+mn-ea"/>
                <a:cs typeface="+mn-cs"/>
              </a:rPr>
              <a:t>Worker j answer for </a:t>
            </a:r>
            <a:r>
              <a:rPr kumimoji="1" lang="en-US" altLang="zh-CN" sz="1200" b="0" i="0" u="none" strike="noStrike" kern="1200" baseline="0" dirty="0" err="1" smtClean="0">
                <a:solidFill>
                  <a:schemeClr val="tx1"/>
                </a:solidFill>
                <a:latin typeface="Arial" charset="0"/>
                <a:ea typeface="+mn-ea"/>
                <a:cs typeface="+mn-cs"/>
              </a:rPr>
              <a:t>taks</a:t>
            </a:r>
            <a:r>
              <a:rPr kumimoji="1" lang="en-US" altLang="zh-CN" sz="1200" b="0" i="0" u="none" strike="noStrike" kern="1200" baseline="0" dirty="0" smtClean="0">
                <a:solidFill>
                  <a:schemeClr val="tx1"/>
                </a:solidFill>
                <a:latin typeface="Arial" charset="0"/>
                <a:ea typeface="+mn-ea"/>
                <a:cs typeface="+mn-cs"/>
              </a:rPr>
              <a:t> </a:t>
            </a:r>
            <a:r>
              <a:rPr kumimoji="1" lang="en-US" altLang="zh-CN" sz="1200" b="0" i="0" u="none" strike="noStrike" kern="1200" baseline="0" dirty="0" err="1" smtClean="0">
                <a:solidFill>
                  <a:schemeClr val="tx1"/>
                </a:solidFill>
                <a:latin typeface="Arial" charset="0"/>
                <a:ea typeface="+mn-ea"/>
                <a:cs typeface="+mn-cs"/>
              </a:rPr>
              <a:t>i</a:t>
            </a:r>
            <a:r>
              <a:rPr kumimoji="1" lang="en-US" altLang="zh-CN" sz="1200" b="0" i="0" u="none" strike="noStrike" kern="1200" baseline="0" dirty="0" smtClean="0">
                <a:solidFill>
                  <a:schemeClr val="tx1"/>
                </a:solidFill>
                <a:latin typeface="Arial" charset="0"/>
                <a:ea typeface="+mn-ea"/>
                <a:cs typeface="+mn-cs"/>
              </a:rPr>
              <a:t> is </a:t>
            </a:r>
            <a:r>
              <a:rPr kumimoji="1" lang="en-US" altLang="zh-CN" sz="1200" b="0" i="0" u="none" strike="noStrike" kern="1200" baseline="0" dirty="0" err="1" smtClean="0">
                <a:solidFill>
                  <a:schemeClr val="tx1"/>
                </a:solidFill>
                <a:latin typeface="Arial" charset="0"/>
                <a:ea typeface="+mn-ea"/>
                <a:cs typeface="+mn-cs"/>
              </a:rPr>
              <a:t>Aij</a:t>
            </a:r>
            <a:r>
              <a:rPr kumimoji="1" lang="en-US" altLang="zh-CN" sz="1200" b="0" i="0" u="none" strike="noStrike" kern="1200" baseline="0" dirty="0" smtClean="0">
                <a:solidFill>
                  <a:schemeClr val="tx1"/>
                </a:solidFill>
                <a:latin typeface="Arial" charset="0"/>
                <a:ea typeface="+mn-ea"/>
                <a:cs typeface="+mn-cs"/>
              </a:rPr>
              <a:t>. Become a answer matrix A. </a:t>
            </a:r>
            <a:endParaRPr lang="en-US" altLang="zh-CN" baseline="0" dirty="0" smtClean="0"/>
          </a:p>
          <a:p>
            <a:pPr marL="0" indent="0">
              <a:buNone/>
            </a:pPr>
            <a:r>
              <a:rPr lang="en-US" altLang="zh-CN" baseline="0" dirty="0" smtClean="0"/>
              <a:t>The matrix entity </a:t>
            </a:r>
            <a:r>
              <a:rPr lang="en-US" altLang="zh-CN" baseline="0" dirty="0" err="1" smtClean="0"/>
              <a:t>Aij</a:t>
            </a:r>
            <a:r>
              <a:rPr lang="en-US" altLang="zh-CN" baseline="0" dirty="0" smtClean="0"/>
              <a:t> is null </a:t>
            </a:r>
            <a:r>
              <a:rPr kumimoji="1" lang="en-US" altLang="zh-CN" sz="1200" b="0" i="0" u="none" strike="noStrike" kern="1200" baseline="0" dirty="0" smtClean="0">
                <a:solidFill>
                  <a:schemeClr val="tx1"/>
                </a:solidFill>
                <a:latin typeface="Arial" charset="0"/>
                <a:ea typeface="+mn-ea"/>
                <a:cs typeface="+mn-cs"/>
              </a:rPr>
              <a:t>if task </a:t>
            </a:r>
            <a:r>
              <a:rPr kumimoji="1" lang="en-US" altLang="zh-CN" sz="1200" b="0" i="1" u="none" strike="noStrike" kern="1200" baseline="0" dirty="0" smtClean="0">
                <a:solidFill>
                  <a:schemeClr val="tx1"/>
                </a:solidFill>
                <a:latin typeface="Arial" charset="0"/>
                <a:ea typeface="+mn-ea"/>
                <a:cs typeface="+mn-cs"/>
              </a:rPr>
              <a:t>ti </a:t>
            </a:r>
            <a:r>
              <a:rPr kumimoji="1" lang="en-US" altLang="zh-CN" sz="1200" b="0" i="0" u="none" strike="noStrike" kern="1200" baseline="0" dirty="0" smtClean="0">
                <a:solidFill>
                  <a:schemeClr val="tx1"/>
                </a:solidFill>
                <a:latin typeface="Arial" charset="0"/>
                <a:ea typeface="+mn-ea"/>
                <a:cs typeface="+mn-cs"/>
              </a:rPr>
              <a:t>is not assigned to worker </a:t>
            </a:r>
            <a:r>
              <a:rPr kumimoji="1" lang="en-US" altLang="zh-CN" sz="1200" b="0" i="1" u="none" strike="noStrike" kern="1200" baseline="0" dirty="0" err="1" smtClean="0">
                <a:solidFill>
                  <a:schemeClr val="tx1"/>
                </a:solidFill>
                <a:latin typeface="Arial" charset="0"/>
                <a:ea typeface="+mn-ea"/>
                <a:cs typeface="+mn-cs"/>
              </a:rPr>
              <a:t>wj</a:t>
            </a:r>
            <a:r>
              <a:rPr kumimoji="1" lang="en-US" altLang="zh-CN" sz="1200" b="0" i="1" u="none" strike="noStrike" kern="1200" baseline="0" dirty="0" smtClean="0">
                <a:solidFill>
                  <a:schemeClr val="tx1"/>
                </a:solidFill>
                <a:latin typeface="Arial" charset="0"/>
                <a:ea typeface="+mn-ea"/>
                <a:cs typeface="+mn-cs"/>
              </a:rPr>
              <a:t>. </a:t>
            </a:r>
            <a:endParaRPr lang="en-US" altLang="zh-CN" baseline="0" dirty="0" smtClean="0"/>
          </a:p>
        </p:txBody>
      </p:sp>
      <p:sp>
        <p:nvSpPr>
          <p:cNvPr id="678916" name="Oval 4"/>
          <p:cNvSpPr>
            <a:spLocks noChangeArrowheads="1"/>
          </p:cNvSpPr>
          <p:nvPr/>
        </p:nvSpPr>
        <p:spPr bwMode="auto">
          <a:xfrm>
            <a:off x="1768475" y="1766888"/>
            <a:ext cx="868363" cy="838200"/>
          </a:xfrm>
          <a:prstGeom prst="ellipse">
            <a:avLst/>
          </a:prstGeom>
          <a:solidFill>
            <a:schemeClr val="bg1"/>
          </a:solidFill>
          <a:ln w="9525" algn="ctr">
            <a:noFill/>
            <a:round/>
            <a:headEnd/>
            <a:tailEnd/>
          </a:ln>
          <a:effectLst/>
        </p:spPr>
        <p:txBody>
          <a:bodyPr anchor="ctr">
            <a:spAutoFit/>
          </a:bodyPr>
          <a:lstStyle/>
          <a:p>
            <a:pPr algn="ctr">
              <a:spcBef>
                <a:spcPct val="50000"/>
              </a:spcBef>
              <a:buClr>
                <a:schemeClr val="bg1"/>
              </a:buClr>
              <a:buSzPct val="100000"/>
              <a:defRPr/>
            </a:pPr>
            <a:endParaRPr lang="zh-CN" altLang="en-US">
              <a:effectLst>
                <a:outerShdw blurRad="38100" dist="38100" dir="2700000" algn="tl">
                  <a:srgbClr val="000000">
                    <a:alpha val="43137"/>
                  </a:srgbClr>
                </a:outerShdw>
              </a:effectLst>
              <a:ea typeface="+mn-ea"/>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p:txBody>
          <a:bodyPr/>
          <a:lstStyle/>
          <a:p>
            <a:pPr>
              <a:defRPr/>
            </a:pPr>
            <a:fld id="{FBD7A3D8-32A4-4FB1-B6D1-BC3830EAD514}" type="slidenum">
              <a:rPr lang="zh-CN" altLang="en-US" smtClean="0"/>
              <a:pPr>
                <a:defRPr/>
              </a:pPr>
              <a:t>9</a:t>
            </a:fld>
            <a:endParaRPr lang="en-US" altLang="zh-CN" smtClean="0"/>
          </a:p>
        </p:txBody>
      </p:sp>
      <p:sp>
        <p:nvSpPr>
          <p:cNvPr id="51203" name="Rectangle 2"/>
          <p:cNvSpPr>
            <a:spLocks noGrp="1" noRot="1" noChangeAspect="1" noChangeArrowheads="1" noTextEdit="1"/>
          </p:cNvSpPr>
          <p:nvPr>
            <p:ph type="sldImg"/>
          </p:nvPr>
        </p:nvSpPr>
        <p:spPr>
          <a:xfrm>
            <a:off x="1143000" y="838200"/>
            <a:ext cx="4572000" cy="3429000"/>
          </a:xfrm>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kumimoji="1" lang="en-US" altLang="zh-CN" sz="1200" b="0" i="1" u="none" strike="noStrike" kern="1200" baseline="0" dirty="0" smtClean="0">
                <a:solidFill>
                  <a:schemeClr val="tx1"/>
                </a:solidFill>
                <a:latin typeface="Arial" charset="0"/>
                <a:ea typeface="+mn-ea"/>
                <a:cs typeface="+mn-cs"/>
              </a:rPr>
              <a:t>average correlation: Generally, the average correlation can be very close to 1. </a:t>
            </a:r>
            <a:r>
              <a:rPr kumimoji="1" lang="en-US" altLang="zh-CN" sz="1200" b="0" i="0" u="none" strike="noStrike" kern="1200" baseline="0" dirty="0" smtClean="0">
                <a:solidFill>
                  <a:schemeClr val="tx1"/>
                </a:solidFill>
                <a:latin typeface="Arial" charset="0"/>
                <a:ea typeface="+mn-ea"/>
                <a:cs typeface="+mn-cs"/>
              </a:rPr>
              <a:t>In order to illustrate the accuracy of the system</a:t>
            </a:r>
          </a:p>
          <a:p>
            <a:r>
              <a:rPr kumimoji="1" lang="en-US" altLang="zh-CN" sz="1200" b="0" i="0" u="none" strike="noStrike" kern="1200" baseline="0" dirty="0" smtClean="0">
                <a:solidFill>
                  <a:schemeClr val="tx1"/>
                </a:solidFill>
                <a:latin typeface="Arial" charset="0"/>
                <a:ea typeface="+mn-ea"/>
                <a:cs typeface="+mn-cs"/>
              </a:rPr>
              <a:t>more obviously, we define correlation error. It is very similar to the term </a:t>
            </a:r>
            <a:r>
              <a:rPr kumimoji="1" lang="en-US" altLang="zh-CN" sz="1200" b="0" i="1" u="none" strike="noStrike" kern="1200" baseline="0" dirty="0" smtClean="0">
                <a:solidFill>
                  <a:schemeClr val="tx1"/>
                </a:solidFill>
                <a:latin typeface="Arial" charset="0"/>
                <a:ea typeface="+mn-ea"/>
                <a:cs typeface="+mn-cs"/>
              </a:rPr>
              <a:t>bit error rate. </a:t>
            </a:r>
          </a:p>
          <a:p>
            <a:r>
              <a:rPr kumimoji="1" lang="en-US" altLang="zh-CN" sz="1200" b="0" i="0" u="none" strike="noStrike" kern="1200" baseline="0" dirty="0" smtClean="0">
                <a:solidFill>
                  <a:schemeClr val="tx1"/>
                </a:solidFill>
                <a:latin typeface="Arial" charset="0"/>
                <a:ea typeface="+mn-ea"/>
                <a:cs typeface="+mn-cs"/>
              </a:rPr>
              <a:t>If the correlation error is smaller, the system is better. </a:t>
            </a:r>
            <a:endParaRPr lang="en-US" altLang="zh-CN" baseline="0" dirty="0" smtClean="0"/>
          </a:p>
        </p:txBody>
      </p:sp>
      <p:sp>
        <p:nvSpPr>
          <p:cNvPr id="678916" name="Oval 4"/>
          <p:cNvSpPr>
            <a:spLocks noChangeArrowheads="1"/>
          </p:cNvSpPr>
          <p:nvPr/>
        </p:nvSpPr>
        <p:spPr bwMode="auto">
          <a:xfrm>
            <a:off x="1768475" y="1766888"/>
            <a:ext cx="868363" cy="838200"/>
          </a:xfrm>
          <a:prstGeom prst="ellipse">
            <a:avLst/>
          </a:prstGeom>
          <a:solidFill>
            <a:schemeClr val="bg1"/>
          </a:solidFill>
          <a:ln w="9525" algn="ctr">
            <a:noFill/>
            <a:round/>
            <a:headEnd/>
            <a:tailEnd/>
          </a:ln>
          <a:effectLst/>
        </p:spPr>
        <p:txBody>
          <a:bodyPr anchor="ctr">
            <a:spAutoFit/>
          </a:bodyPr>
          <a:lstStyle/>
          <a:p>
            <a:pPr algn="ctr">
              <a:spcBef>
                <a:spcPct val="50000"/>
              </a:spcBef>
              <a:buClr>
                <a:schemeClr val="bg1"/>
              </a:buClr>
              <a:buSzPct val="100000"/>
              <a:defRPr/>
            </a:pPr>
            <a:endParaRPr lang="zh-CN" altLang="en-US">
              <a:effectLst>
                <a:outerShdw blurRad="38100" dist="38100" dir="2700000" algn="tl">
                  <a:srgbClr val="000000">
                    <a:alpha val="43137"/>
                  </a:srgbClr>
                </a:outerShdw>
              </a:effectLst>
              <a:ea typeface="+mn-ea"/>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4" name="Line 40"/>
          <p:cNvSpPr>
            <a:spLocks noChangeShapeType="1"/>
          </p:cNvSpPr>
          <p:nvPr/>
        </p:nvSpPr>
        <p:spPr bwMode="auto">
          <a:xfrm>
            <a:off x="0" y="1524000"/>
            <a:ext cx="9144000" cy="0"/>
          </a:xfrm>
          <a:prstGeom prst="line">
            <a:avLst/>
          </a:prstGeom>
          <a:noFill/>
          <a:ln w="3175">
            <a:solidFill>
              <a:srgbClr val="CC3300"/>
            </a:solidFill>
            <a:round/>
            <a:headEnd/>
            <a:tailEnd/>
          </a:ln>
          <a:effectLst/>
        </p:spPr>
        <p:txBody>
          <a:bodyPr/>
          <a:lstStyle/>
          <a:p>
            <a:pPr algn="ctr">
              <a:spcBef>
                <a:spcPct val="50000"/>
              </a:spcBef>
              <a:buClr>
                <a:schemeClr val="bg1"/>
              </a:buClr>
              <a:buSzPct val="100000"/>
              <a:defRPr/>
            </a:pPr>
            <a:endParaRPr lang="zh-CN" altLang="en-US">
              <a:effectLst>
                <a:outerShdw blurRad="38100" dist="38100" dir="2700000" algn="tl">
                  <a:srgbClr val="000000">
                    <a:alpha val="43137"/>
                  </a:srgbClr>
                </a:outerShdw>
              </a:effectLst>
              <a:ea typeface="+mn-ea"/>
            </a:endParaRPr>
          </a:p>
        </p:txBody>
      </p:sp>
      <p:sp>
        <p:nvSpPr>
          <p:cNvPr id="5" name="Line 41"/>
          <p:cNvSpPr>
            <a:spLocks noChangeShapeType="1"/>
          </p:cNvSpPr>
          <p:nvPr/>
        </p:nvSpPr>
        <p:spPr bwMode="auto">
          <a:xfrm>
            <a:off x="0" y="4114800"/>
            <a:ext cx="9144000" cy="0"/>
          </a:xfrm>
          <a:prstGeom prst="line">
            <a:avLst/>
          </a:prstGeom>
          <a:noFill/>
          <a:ln w="3175">
            <a:solidFill>
              <a:srgbClr val="CC3300"/>
            </a:solidFill>
            <a:round/>
            <a:headEnd/>
            <a:tailEnd/>
          </a:ln>
          <a:effectLst/>
        </p:spPr>
        <p:txBody>
          <a:bodyPr/>
          <a:lstStyle/>
          <a:p>
            <a:pPr algn="ctr">
              <a:spcBef>
                <a:spcPct val="50000"/>
              </a:spcBef>
              <a:buClr>
                <a:schemeClr val="bg1"/>
              </a:buClr>
              <a:buSzPct val="100000"/>
              <a:defRPr/>
            </a:pPr>
            <a:endParaRPr lang="zh-CN" altLang="en-US">
              <a:effectLst>
                <a:outerShdw blurRad="38100" dist="38100" dir="2700000" algn="tl">
                  <a:srgbClr val="000000">
                    <a:alpha val="43137"/>
                  </a:srgbClr>
                </a:outerShdw>
              </a:effectLst>
              <a:ea typeface="+mn-ea"/>
            </a:endParaRPr>
          </a:p>
        </p:txBody>
      </p:sp>
      <p:pic>
        <p:nvPicPr>
          <p:cNvPr id="6" name="Picture 45" descr="azzj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1525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47" descr="sjtulogo"/>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201613"/>
            <a:ext cx="3860800" cy="1206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06" name="Rectangle 34"/>
          <p:cNvSpPr>
            <a:spLocks noGrp="1" noChangeArrowheads="1"/>
          </p:cNvSpPr>
          <p:nvPr>
            <p:ph type="ctrTitle" sz="quarter"/>
          </p:nvPr>
        </p:nvSpPr>
        <p:spPr>
          <a:xfrm>
            <a:off x="0" y="2209800"/>
            <a:ext cx="9144000" cy="1143000"/>
          </a:xfrm>
        </p:spPr>
        <p:txBody>
          <a:bodyPr/>
          <a:lstStyle>
            <a:lvl1pPr algn="ctr">
              <a:defRPr sz="4000" i="0">
                <a:solidFill>
                  <a:schemeClr val="tx1"/>
                </a:solidFill>
              </a:defRPr>
            </a:lvl1pPr>
          </a:lstStyle>
          <a:p>
            <a:r>
              <a:rPr lang="en-US" altLang="zh-CN"/>
              <a:t>Click to edit Master title style</a:t>
            </a:r>
          </a:p>
        </p:txBody>
      </p:sp>
      <p:sp>
        <p:nvSpPr>
          <p:cNvPr id="3107" name="Rectangle 35"/>
          <p:cNvSpPr>
            <a:spLocks noGrp="1" noChangeArrowheads="1"/>
          </p:cNvSpPr>
          <p:nvPr>
            <p:ph type="subTitle" sz="quarter" idx="1"/>
          </p:nvPr>
        </p:nvSpPr>
        <p:spPr>
          <a:xfrm>
            <a:off x="1638300" y="4648200"/>
            <a:ext cx="5867400" cy="1447800"/>
          </a:xfrm>
        </p:spPr>
        <p:txBody>
          <a:bodyPr lIns="92075" tIns="46038" rIns="92075" bIns="46038"/>
          <a:lstStyle>
            <a:lvl1pPr marL="0" indent="0" algn="ctr">
              <a:buFont typeface="Wingdings" pitchFamily="2" charset="2"/>
              <a:buNone/>
              <a:defRPr sz="2400"/>
            </a:lvl1pPr>
          </a:lstStyle>
          <a:p>
            <a:r>
              <a:rPr lang="en-US" altLang="zh-CN"/>
              <a:t>Click to edit Master subtitle style</a:t>
            </a:r>
          </a:p>
        </p:txBody>
      </p:sp>
      <p:sp>
        <p:nvSpPr>
          <p:cNvPr id="8" name="Rectangle 36"/>
          <p:cNvSpPr>
            <a:spLocks noGrp="1" noChangeArrowheads="1"/>
          </p:cNvSpPr>
          <p:nvPr>
            <p:ph type="dt" sz="quarter" idx="10"/>
          </p:nvPr>
        </p:nvSpPr>
        <p:spPr bwMode="auto">
          <a:xfrm>
            <a:off x="457200" y="6400800"/>
            <a:ext cx="1905000" cy="304800"/>
          </a:xfrm>
          <a:prstGeom prst="rect">
            <a:avLst/>
          </a:prstGeom>
          <a:ln>
            <a:miter lim="800000"/>
            <a:headEnd/>
            <a:tailEnd/>
          </a:ln>
        </p:spPr>
        <p:txBody>
          <a:bodyPr vert="horz" wrap="square" lIns="92075" tIns="46038" rIns="92075" bIns="46038" numCol="1" anchor="ctr" anchorCtr="0" compatLnSpc="1">
            <a:prstTxWarp prst="textNoShape">
              <a:avLst/>
            </a:prstTxWarp>
          </a:bodyPr>
          <a:lstStyle>
            <a:lvl1pPr algn="l">
              <a:spcBef>
                <a:spcPct val="0"/>
              </a:spcBef>
              <a:buClrTx/>
              <a:buSzTx/>
              <a:defRPr sz="1400" baseline="0">
                <a:solidFill>
                  <a:schemeClr val="bg2"/>
                </a:solidFill>
                <a:effectLst/>
                <a:latin typeface="Times New Roman" pitchFamily="18" charset="0"/>
                <a:ea typeface="宋体" pitchFamily="2" charset="-122"/>
              </a:defRPr>
            </a:lvl1pPr>
          </a:lstStyle>
          <a:p>
            <a:pPr>
              <a:defRPr/>
            </a:pPr>
            <a:r>
              <a:rPr lang="zh-CN" altLang="en-US"/>
              <a:t>October 17, 2005</a:t>
            </a:r>
            <a:endParaRPr lang="en-US" altLang="zh-CN"/>
          </a:p>
        </p:txBody>
      </p:sp>
      <p:sp>
        <p:nvSpPr>
          <p:cNvPr id="9" name="Rectangle 37"/>
          <p:cNvSpPr>
            <a:spLocks noGrp="1" noChangeArrowheads="1"/>
          </p:cNvSpPr>
          <p:nvPr>
            <p:ph type="ftr" sz="quarter" idx="11"/>
          </p:nvPr>
        </p:nvSpPr>
        <p:spPr>
          <a:xfrm>
            <a:off x="3124200" y="6400800"/>
            <a:ext cx="2895600" cy="304800"/>
          </a:xfrm>
        </p:spPr>
        <p:txBody>
          <a:bodyPr/>
          <a:lstStyle>
            <a:lvl1pPr>
              <a:defRPr b="0">
                <a:solidFill>
                  <a:schemeClr val="bg2"/>
                </a:solidFill>
                <a:latin typeface="Times New Roman" pitchFamily="18" charset="0"/>
              </a:defRPr>
            </a:lvl1pPr>
          </a:lstStyle>
          <a:p>
            <a:pPr>
              <a:defRPr/>
            </a:pPr>
            <a:r>
              <a:rPr lang="zh-CN" altLang="en-US"/>
              <a:t>Modeling and Analysis of Connectivity in MANETs with Misbehaving Nodes, ICC '06</a:t>
            </a:r>
            <a:endParaRPr lang="en-US" altLang="zh-CN"/>
          </a:p>
        </p:txBody>
      </p:sp>
      <p:sp>
        <p:nvSpPr>
          <p:cNvPr id="10" name="Rectangle 38"/>
          <p:cNvSpPr>
            <a:spLocks noGrp="1" noChangeArrowheads="1"/>
          </p:cNvSpPr>
          <p:nvPr>
            <p:ph type="sldNum" sz="quarter" idx="12"/>
          </p:nvPr>
        </p:nvSpPr>
        <p:spPr>
          <a:xfrm>
            <a:off x="6705600" y="6400800"/>
            <a:ext cx="1905000" cy="304800"/>
          </a:xfrm>
        </p:spPr>
        <p:txBody>
          <a:bodyPr/>
          <a:lstStyle>
            <a:lvl1pPr>
              <a:defRPr sz="1400">
                <a:solidFill>
                  <a:schemeClr val="bg2"/>
                </a:solidFill>
                <a:latin typeface="Times New Roman" pitchFamily="18" charset="0"/>
              </a:defRPr>
            </a:lvl1pPr>
          </a:lstStyle>
          <a:p>
            <a:pPr>
              <a:defRPr/>
            </a:pPr>
            <a:fld id="{B0DF3DC5-5B07-4751-8936-FD1E639CC918}" type="slidenum">
              <a:rPr lang="zh-CN" altLang="en-US"/>
              <a:pPr>
                <a:defRPr/>
              </a:pPr>
              <a:t>‹#›</a:t>
            </a:fld>
            <a:endParaRPr lang="en-US" altLang="zh-CN"/>
          </a:p>
        </p:txBody>
      </p:sp>
    </p:spTree>
    <p:extLst>
      <p:ext uri="{BB962C8B-B14F-4D97-AF65-F5344CB8AC3E}">
        <p14:creationId xmlns:p14="http://schemas.microsoft.com/office/powerpoint/2010/main" val="1746290768"/>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37"/>
          <p:cNvSpPr>
            <a:spLocks noGrp="1" noChangeArrowheads="1"/>
          </p:cNvSpPr>
          <p:nvPr>
            <p:ph type="ftr" sz="quarter" idx="10"/>
          </p:nvPr>
        </p:nvSpPr>
        <p:spPr>
          <a:ln/>
        </p:spPr>
        <p:txBody>
          <a:bodyPr/>
          <a:lstStyle>
            <a:lvl1pPr>
              <a:defRPr/>
            </a:lvl1pPr>
          </a:lstStyle>
          <a:p>
            <a:pPr>
              <a:defRPr/>
            </a:pPr>
            <a:r>
              <a:rPr lang="en-US" altLang="zh-CN"/>
              <a:t>Two Tier Game Presentation @ Xidian University, 12/19/2008</a:t>
            </a:r>
          </a:p>
        </p:txBody>
      </p:sp>
      <p:sp>
        <p:nvSpPr>
          <p:cNvPr id="5" name="Rectangle 38"/>
          <p:cNvSpPr>
            <a:spLocks noGrp="1" noChangeArrowheads="1"/>
          </p:cNvSpPr>
          <p:nvPr>
            <p:ph type="sldNum" sz="quarter" idx="11"/>
          </p:nvPr>
        </p:nvSpPr>
        <p:spPr>
          <a:ln/>
        </p:spPr>
        <p:txBody>
          <a:bodyPr/>
          <a:lstStyle>
            <a:lvl1pPr>
              <a:defRPr/>
            </a:lvl1pPr>
          </a:lstStyle>
          <a:p>
            <a:pPr>
              <a:defRPr/>
            </a:pPr>
            <a:fld id="{99F01D25-2B03-4636-B6D7-E32BC893DAF9}" type="slidenum">
              <a:rPr lang="zh-CN" altLang="en-US"/>
              <a:pPr>
                <a:defRPr/>
              </a:pPr>
              <a:t>‹#›</a:t>
            </a:fld>
            <a:endParaRPr lang="en-US" altLang="zh-CN"/>
          </a:p>
        </p:txBody>
      </p:sp>
    </p:spTree>
    <p:extLst>
      <p:ext uri="{BB962C8B-B14F-4D97-AF65-F5344CB8AC3E}">
        <p14:creationId xmlns:p14="http://schemas.microsoft.com/office/powerpoint/2010/main" val="2069992785"/>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70675" y="38100"/>
            <a:ext cx="2092325" cy="63627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393700" y="38100"/>
            <a:ext cx="6124575" cy="6362700"/>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37"/>
          <p:cNvSpPr>
            <a:spLocks noGrp="1" noChangeArrowheads="1"/>
          </p:cNvSpPr>
          <p:nvPr>
            <p:ph type="ftr" sz="quarter" idx="10"/>
          </p:nvPr>
        </p:nvSpPr>
        <p:spPr>
          <a:ln/>
        </p:spPr>
        <p:txBody>
          <a:bodyPr/>
          <a:lstStyle>
            <a:lvl1pPr>
              <a:defRPr/>
            </a:lvl1pPr>
          </a:lstStyle>
          <a:p>
            <a:pPr>
              <a:defRPr/>
            </a:pPr>
            <a:r>
              <a:rPr lang="en-US" altLang="zh-CN"/>
              <a:t>Two Tier Game Presentation @ Xidian University, 12/19/2008</a:t>
            </a:r>
          </a:p>
        </p:txBody>
      </p:sp>
      <p:sp>
        <p:nvSpPr>
          <p:cNvPr id="5" name="Rectangle 38"/>
          <p:cNvSpPr>
            <a:spLocks noGrp="1" noChangeArrowheads="1"/>
          </p:cNvSpPr>
          <p:nvPr>
            <p:ph type="sldNum" sz="quarter" idx="11"/>
          </p:nvPr>
        </p:nvSpPr>
        <p:spPr>
          <a:ln/>
        </p:spPr>
        <p:txBody>
          <a:bodyPr/>
          <a:lstStyle>
            <a:lvl1pPr>
              <a:defRPr/>
            </a:lvl1pPr>
          </a:lstStyle>
          <a:p>
            <a:pPr>
              <a:defRPr/>
            </a:pPr>
            <a:fld id="{A80D4F2D-3CCB-4747-AD7D-DD335A7F7960}" type="slidenum">
              <a:rPr lang="zh-CN" altLang="en-US"/>
              <a:pPr>
                <a:defRPr/>
              </a:pPr>
              <a:t>‹#›</a:t>
            </a:fld>
            <a:endParaRPr lang="en-US" altLang="zh-CN"/>
          </a:p>
        </p:txBody>
      </p:sp>
    </p:spTree>
    <p:extLst>
      <p:ext uri="{BB962C8B-B14F-4D97-AF65-F5344CB8AC3E}">
        <p14:creationId xmlns:p14="http://schemas.microsoft.com/office/powerpoint/2010/main" val="185999494"/>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标题和四项内容">
    <p:spTree>
      <p:nvGrpSpPr>
        <p:cNvPr id="1" name=""/>
        <p:cNvGrpSpPr/>
        <p:nvPr/>
      </p:nvGrpSpPr>
      <p:grpSpPr>
        <a:xfrm>
          <a:off x="0" y="0"/>
          <a:ext cx="0" cy="0"/>
          <a:chOff x="0" y="0"/>
          <a:chExt cx="0" cy="0"/>
        </a:xfrm>
      </p:grpSpPr>
      <p:sp>
        <p:nvSpPr>
          <p:cNvPr id="2" name="标题 1"/>
          <p:cNvSpPr>
            <a:spLocks noGrp="1"/>
          </p:cNvSpPr>
          <p:nvPr>
            <p:ph type="title" sz="quarter"/>
          </p:nvPr>
        </p:nvSpPr>
        <p:spPr>
          <a:xfrm>
            <a:off x="393700" y="38100"/>
            <a:ext cx="8242300" cy="914400"/>
          </a:xfrm>
        </p:spPr>
        <p:txBody>
          <a:bodyPr/>
          <a:lstStyle/>
          <a:p>
            <a:r>
              <a:rPr lang="zh-CN" altLang="en-US" smtClean="0"/>
              <a:t>单击此处编辑母版标题样式</a:t>
            </a:r>
            <a:endParaRPr lang="zh-CN" altLang="en-US"/>
          </a:p>
        </p:txBody>
      </p:sp>
      <p:sp>
        <p:nvSpPr>
          <p:cNvPr id="3" name="内容占位符 2"/>
          <p:cNvSpPr>
            <a:spLocks noGrp="1"/>
          </p:cNvSpPr>
          <p:nvPr>
            <p:ph sz="quarter" idx="1"/>
          </p:nvPr>
        </p:nvSpPr>
        <p:spPr>
          <a:xfrm>
            <a:off x="457200" y="990600"/>
            <a:ext cx="4076700" cy="262890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quarter" idx="2"/>
          </p:nvPr>
        </p:nvSpPr>
        <p:spPr>
          <a:xfrm>
            <a:off x="4686300" y="990600"/>
            <a:ext cx="4076700" cy="262890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内容占位符 4"/>
          <p:cNvSpPr>
            <a:spLocks noGrp="1"/>
          </p:cNvSpPr>
          <p:nvPr>
            <p:ph sz="quarter" idx="3"/>
          </p:nvPr>
        </p:nvSpPr>
        <p:spPr>
          <a:xfrm>
            <a:off x="457200" y="3771900"/>
            <a:ext cx="4076700" cy="262890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内容占位符 5"/>
          <p:cNvSpPr>
            <a:spLocks noGrp="1"/>
          </p:cNvSpPr>
          <p:nvPr>
            <p:ph sz="quarter" idx="4"/>
          </p:nvPr>
        </p:nvSpPr>
        <p:spPr>
          <a:xfrm>
            <a:off x="4686300" y="3771900"/>
            <a:ext cx="4076700" cy="262890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Rectangle 37"/>
          <p:cNvSpPr>
            <a:spLocks noGrp="1" noChangeArrowheads="1"/>
          </p:cNvSpPr>
          <p:nvPr>
            <p:ph type="ftr" sz="quarter" idx="10"/>
          </p:nvPr>
        </p:nvSpPr>
        <p:spPr>
          <a:ln/>
        </p:spPr>
        <p:txBody>
          <a:bodyPr/>
          <a:lstStyle>
            <a:lvl1pPr>
              <a:defRPr/>
            </a:lvl1pPr>
          </a:lstStyle>
          <a:p>
            <a:pPr>
              <a:defRPr/>
            </a:pPr>
            <a:r>
              <a:rPr lang="en-US" altLang="zh-CN"/>
              <a:t>Two Tier Game Presentation @ Xidian University, 12/19/2008</a:t>
            </a:r>
          </a:p>
        </p:txBody>
      </p:sp>
      <p:sp>
        <p:nvSpPr>
          <p:cNvPr id="8" name="Rectangle 38"/>
          <p:cNvSpPr>
            <a:spLocks noGrp="1" noChangeArrowheads="1"/>
          </p:cNvSpPr>
          <p:nvPr>
            <p:ph type="sldNum" sz="quarter" idx="11"/>
          </p:nvPr>
        </p:nvSpPr>
        <p:spPr>
          <a:ln/>
        </p:spPr>
        <p:txBody>
          <a:bodyPr/>
          <a:lstStyle>
            <a:lvl1pPr>
              <a:defRPr/>
            </a:lvl1pPr>
          </a:lstStyle>
          <a:p>
            <a:pPr>
              <a:defRPr/>
            </a:pPr>
            <a:fld id="{B8505F9D-3F8E-47C3-A947-EE78C9EC355C}" type="slidenum">
              <a:rPr lang="zh-CN" altLang="en-US"/>
              <a:pPr>
                <a:defRPr/>
              </a:pPr>
              <a:t>‹#›</a:t>
            </a:fld>
            <a:endParaRPr lang="en-US" altLang="zh-CN"/>
          </a:p>
        </p:txBody>
      </p:sp>
    </p:spTree>
    <p:extLst>
      <p:ext uri="{BB962C8B-B14F-4D97-AF65-F5344CB8AC3E}">
        <p14:creationId xmlns:p14="http://schemas.microsoft.com/office/powerpoint/2010/main" val="2521599061"/>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woObj" preserve="1">
  <p:cSld name="标题，一项大型内容和两项小型内容">
    <p:spTree>
      <p:nvGrpSpPr>
        <p:cNvPr id="1" name=""/>
        <p:cNvGrpSpPr/>
        <p:nvPr/>
      </p:nvGrpSpPr>
      <p:grpSpPr>
        <a:xfrm>
          <a:off x="0" y="0"/>
          <a:ext cx="0" cy="0"/>
          <a:chOff x="0" y="0"/>
          <a:chExt cx="0" cy="0"/>
        </a:xfrm>
      </p:grpSpPr>
      <p:sp>
        <p:nvSpPr>
          <p:cNvPr id="2" name="标题 1"/>
          <p:cNvSpPr>
            <a:spLocks noGrp="1"/>
          </p:cNvSpPr>
          <p:nvPr>
            <p:ph type="title"/>
          </p:nvPr>
        </p:nvSpPr>
        <p:spPr>
          <a:xfrm>
            <a:off x="393700" y="38100"/>
            <a:ext cx="8242300" cy="914400"/>
          </a:xfrm>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990600"/>
            <a:ext cx="4076700" cy="541020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quarter" idx="2"/>
          </p:nvPr>
        </p:nvSpPr>
        <p:spPr>
          <a:xfrm>
            <a:off x="4686300" y="990600"/>
            <a:ext cx="4076700" cy="262890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内容占位符 4"/>
          <p:cNvSpPr>
            <a:spLocks noGrp="1"/>
          </p:cNvSpPr>
          <p:nvPr>
            <p:ph sz="quarter" idx="3"/>
          </p:nvPr>
        </p:nvSpPr>
        <p:spPr>
          <a:xfrm>
            <a:off x="4686300" y="3771900"/>
            <a:ext cx="4076700" cy="262890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Rectangle 37"/>
          <p:cNvSpPr>
            <a:spLocks noGrp="1" noChangeArrowheads="1"/>
          </p:cNvSpPr>
          <p:nvPr>
            <p:ph type="ftr" sz="quarter" idx="10"/>
          </p:nvPr>
        </p:nvSpPr>
        <p:spPr>
          <a:ln/>
        </p:spPr>
        <p:txBody>
          <a:bodyPr/>
          <a:lstStyle>
            <a:lvl1pPr>
              <a:defRPr/>
            </a:lvl1pPr>
          </a:lstStyle>
          <a:p>
            <a:pPr>
              <a:defRPr/>
            </a:pPr>
            <a:r>
              <a:rPr lang="en-US" altLang="zh-CN"/>
              <a:t>Two Tier Game Presentation @ Xidian University, 12/19/2008</a:t>
            </a:r>
          </a:p>
        </p:txBody>
      </p:sp>
      <p:sp>
        <p:nvSpPr>
          <p:cNvPr id="7" name="Rectangle 38"/>
          <p:cNvSpPr>
            <a:spLocks noGrp="1" noChangeArrowheads="1"/>
          </p:cNvSpPr>
          <p:nvPr>
            <p:ph type="sldNum" sz="quarter" idx="11"/>
          </p:nvPr>
        </p:nvSpPr>
        <p:spPr>
          <a:ln/>
        </p:spPr>
        <p:txBody>
          <a:bodyPr/>
          <a:lstStyle>
            <a:lvl1pPr>
              <a:defRPr/>
            </a:lvl1pPr>
          </a:lstStyle>
          <a:p>
            <a:pPr>
              <a:defRPr/>
            </a:pPr>
            <a:fld id="{765F2A93-9C5E-4586-83C1-24954AD00D58}" type="slidenum">
              <a:rPr lang="zh-CN" altLang="en-US"/>
              <a:pPr>
                <a:defRPr/>
              </a:pPr>
              <a:t>‹#›</a:t>
            </a:fld>
            <a:endParaRPr lang="en-US" altLang="zh-CN"/>
          </a:p>
        </p:txBody>
      </p:sp>
    </p:spTree>
    <p:extLst>
      <p:ext uri="{BB962C8B-B14F-4D97-AF65-F5344CB8AC3E}">
        <p14:creationId xmlns:p14="http://schemas.microsoft.com/office/powerpoint/2010/main" val="2299595464"/>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37"/>
          <p:cNvSpPr>
            <a:spLocks noGrp="1" noChangeArrowheads="1"/>
          </p:cNvSpPr>
          <p:nvPr>
            <p:ph type="ftr" sz="quarter" idx="10"/>
          </p:nvPr>
        </p:nvSpPr>
        <p:spPr>
          <a:ln/>
        </p:spPr>
        <p:txBody>
          <a:bodyPr/>
          <a:lstStyle>
            <a:lvl1pPr>
              <a:defRPr/>
            </a:lvl1pPr>
          </a:lstStyle>
          <a:p>
            <a:pPr>
              <a:defRPr/>
            </a:pPr>
            <a:r>
              <a:rPr lang="en-US" altLang="zh-CN"/>
              <a:t>Two Tier Game Presentation @ Xidian University, 12/19/2008</a:t>
            </a:r>
          </a:p>
        </p:txBody>
      </p:sp>
      <p:sp>
        <p:nvSpPr>
          <p:cNvPr id="5" name="Rectangle 38"/>
          <p:cNvSpPr>
            <a:spLocks noGrp="1" noChangeArrowheads="1"/>
          </p:cNvSpPr>
          <p:nvPr>
            <p:ph type="sldNum" sz="quarter" idx="11"/>
          </p:nvPr>
        </p:nvSpPr>
        <p:spPr>
          <a:ln/>
        </p:spPr>
        <p:txBody>
          <a:bodyPr/>
          <a:lstStyle>
            <a:lvl1pPr>
              <a:defRPr/>
            </a:lvl1pPr>
          </a:lstStyle>
          <a:p>
            <a:pPr>
              <a:defRPr/>
            </a:pPr>
            <a:fld id="{403440B3-7014-4B13-A5AD-F0A95BA4D1A0}" type="slidenum">
              <a:rPr lang="zh-CN" altLang="en-US"/>
              <a:pPr>
                <a:defRPr/>
              </a:pPr>
              <a:t>‹#›</a:t>
            </a:fld>
            <a:endParaRPr lang="en-US" altLang="zh-CN"/>
          </a:p>
        </p:txBody>
      </p:sp>
    </p:spTree>
    <p:extLst>
      <p:ext uri="{BB962C8B-B14F-4D97-AF65-F5344CB8AC3E}">
        <p14:creationId xmlns:p14="http://schemas.microsoft.com/office/powerpoint/2010/main" val="4055956325"/>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Rectangle 37"/>
          <p:cNvSpPr>
            <a:spLocks noGrp="1" noChangeArrowheads="1"/>
          </p:cNvSpPr>
          <p:nvPr>
            <p:ph type="ftr" sz="quarter" idx="10"/>
          </p:nvPr>
        </p:nvSpPr>
        <p:spPr>
          <a:ln/>
        </p:spPr>
        <p:txBody>
          <a:bodyPr/>
          <a:lstStyle>
            <a:lvl1pPr>
              <a:defRPr/>
            </a:lvl1pPr>
          </a:lstStyle>
          <a:p>
            <a:pPr>
              <a:defRPr/>
            </a:pPr>
            <a:r>
              <a:rPr lang="en-US" altLang="zh-CN"/>
              <a:t>Two Tier Game Presentation @ Xidian University, 12/19/2008</a:t>
            </a:r>
          </a:p>
        </p:txBody>
      </p:sp>
      <p:sp>
        <p:nvSpPr>
          <p:cNvPr id="5" name="Rectangle 38"/>
          <p:cNvSpPr>
            <a:spLocks noGrp="1" noChangeArrowheads="1"/>
          </p:cNvSpPr>
          <p:nvPr>
            <p:ph type="sldNum" sz="quarter" idx="11"/>
          </p:nvPr>
        </p:nvSpPr>
        <p:spPr>
          <a:ln/>
        </p:spPr>
        <p:txBody>
          <a:bodyPr/>
          <a:lstStyle>
            <a:lvl1pPr>
              <a:defRPr/>
            </a:lvl1pPr>
          </a:lstStyle>
          <a:p>
            <a:pPr>
              <a:defRPr/>
            </a:pPr>
            <a:fld id="{2DBFF9D8-3934-4ADA-95AE-4E4040CD7633}" type="slidenum">
              <a:rPr lang="zh-CN" altLang="en-US"/>
              <a:pPr>
                <a:defRPr/>
              </a:pPr>
              <a:t>‹#›</a:t>
            </a:fld>
            <a:endParaRPr lang="en-US" altLang="zh-CN"/>
          </a:p>
        </p:txBody>
      </p:sp>
    </p:spTree>
    <p:extLst>
      <p:ext uri="{BB962C8B-B14F-4D97-AF65-F5344CB8AC3E}">
        <p14:creationId xmlns:p14="http://schemas.microsoft.com/office/powerpoint/2010/main" val="1877440907"/>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990600"/>
            <a:ext cx="4076700" cy="5410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86300" y="990600"/>
            <a:ext cx="4076700" cy="5410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Rectangle 37"/>
          <p:cNvSpPr>
            <a:spLocks noGrp="1" noChangeArrowheads="1"/>
          </p:cNvSpPr>
          <p:nvPr>
            <p:ph type="ftr" sz="quarter" idx="10"/>
          </p:nvPr>
        </p:nvSpPr>
        <p:spPr>
          <a:ln/>
        </p:spPr>
        <p:txBody>
          <a:bodyPr/>
          <a:lstStyle>
            <a:lvl1pPr>
              <a:defRPr/>
            </a:lvl1pPr>
          </a:lstStyle>
          <a:p>
            <a:pPr>
              <a:defRPr/>
            </a:pPr>
            <a:r>
              <a:rPr lang="en-US" altLang="zh-CN"/>
              <a:t>Two Tier Game Presentation @ Xidian University, 12/19/2008</a:t>
            </a:r>
          </a:p>
        </p:txBody>
      </p:sp>
      <p:sp>
        <p:nvSpPr>
          <p:cNvPr id="6" name="Rectangle 38"/>
          <p:cNvSpPr>
            <a:spLocks noGrp="1" noChangeArrowheads="1"/>
          </p:cNvSpPr>
          <p:nvPr>
            <p:ph type="sldNum" sz="quarter" idx="11"/>
          </p:nvPr>
        </p:nvSpPr>
        <p:spPr>
          <a:ln/>
        </p:spPr>
        <p:txBody>
          <a:bodyPr/>
          <a:lstStyle>
            <a:lvl1pPr>
              <a:defRPr/>
            </a:lvl1pPr>
          </a:lstStyle>
          <a:p>
            <a:pPr>
              <a:defRPr/>
            </a:pPr>
            <a:fld id="{0D261ECF-D3FE-4FFB-A66F-99C3649F5A1C}" type="slidenum">
              <a:rPr lang="zh-CN" altLang="en-US"/>
              <a:pPr>
                <a:defRPr/>
              </a:pPr>
              <a:t>‹#›</a:t>
            </a:fld>
            <a:endParaRPr lang="en-US" altLang="zh-CN"/>
          </a:p>
        </p:txBody>
      </p:sp>
    </p:spTree>
    <p:extLst>
      <p:ext uri="{BB962C8B-B14F-4D97-AF65-F5344CB8AC3E}">
        <p14:creationId xmlns:p14="http://schemas.microsoft.com/office/powerpoint/2010/main" val="1144377566"/>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Rectangle 37"/>
          <p:cNvSpPr>
            <a:spLocks noGrp="1" noChangeArrowheads="1"/>
          </p:cNvSpPr>
          <p:nvPr>
            <p:ph type="ftr" sz="quarter" idx="10"/>
          </p:nvPr>
        </p:nvSpPr>
        <p:spPr>
          <a:ln/>
        </p:spPr>
        <p:txBody>
          <a:bodyPr/>
          <a:lstStyle>
            <a:lvl1pPr>
              <a:defRPr/>
            </a:lvl1pPr>
          </a:lstStyle>
          <a:p>
            <a:pPr>
              <a:defRPr/>
            </a:pPr>
            <a:r>
              <a:rPr lang="en-US" altLang="zh-CN"/>
              <a:t>Two Tier Game Presentation @ Xidian University, 12/19/2008</a:t>
            </a:r>
          </a:p>
        </p:txBody>
      </p:sp>
      <p:sp>
        <p:nvSpPr>
          <p:cNvPr id="8" name="Rectangle 38"/>
          <p:cNvSpPr>
            <a:spLocks noGrp="1" noChangeArrowheads="1"/>
          </p:cNvSpPr>
          <p:nvPr>
            <p:ph type="sldNum" sz="quarter" idx="11"/>
          </p:nvPr>
        </p:nvSpPr>
        <p:spPr>
          <a:ln/>
        </p:spPr>
        <p:txBody>
          <a:bodyPr/>
          <a:lstStyle>
            <a:lvl1pPr>
              <a:defRPr/>
            </a:lvl1pPr>
          </a:lstStyle>
          <a:p>
            <a:pPr>
              <a:defRPr/>
            </a:pPr>
            <a:fld id="{4D61D5A9-5ACF-4A91-B877-3BA2F2058C3F}" type="slidenum">
              <a:rPr lang="zh-CN" altLang="en-US"/>
              <a:pPr>
                <a:defRPr/>
              </a:pPr>
              <a:t>‹#›</a:t>
            </a:fld>
            <a:endParaRPr lang="en-US" altLang="zh-CN"/>
          </a:p>
        </p:txBody>
      </p:sp>
    </p:spTree>
    <p:extLst>
      <p:ext uri="{BB962C8B-B14F-4D97-AF65-F5344CB8AC3E}">
        <p14:creationId xmlns:p14="http://schemas.microsoft.com/office/powerpoint/2010/main" val="3464663201"/>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Rectangle 37"/>
          <p:cNvSpPr>
            <a:spLocks noGrp="1" noChangeArrowheads="1"/>
          </p:cNvSpPr>
          <p:nvPr>
            <p:ph type="ftr" sz="quarter" idx="10"/>
          </p:nvPr>
        </p:nvSpPr>
        <p:spPr>
          <a:ln/>
        </p:spPr>
        <p:txBody>
          <a:bodyPr/>
          <a:lstStyle>
            <a:lvl1pPr>
              <a:defRPr/>
            </a:lvl1pPr>
          </a:lstStyle>
          <a:p>
            <a:pPr>
              <a:defRPr/>
            </a:pPr>
            <a:r>
              <a:rPr lang="en-US" altLang="zh-CN"/>
              <a:t>Two Tier Game Presentation @ Xidian University, 12/19/2008</a:t>
            </a:r>
          </a:p>
        </p:txBody>
      </p:sp>
      <p:sp>
        <p:nvSpPr>
          <p:cNvPr id="4" name="Rectangle 38"/>
          <p:cNvSpPr>
            <a:spLocks noGrp="1" noChangeArrowheads="1"/>
          </p:cNvSpPr>
          <p:nvPr>
            <p:ph type="sldNum" sz="quarter" idx="11"/>
          </p:nvPr>
        </p:nvSpPr>
        <p:spPr>
          <a:ln/>
        </p:spPr>
        <p:txBody>
          <a:bodyPr/>
          <a:lstStyle>
            <a:lvl1pPr>
              <a:defRPr/>
            </a:lvl1pPr>
          </a:lstStyle>
          <a:p>
            <a:pPr>
              <a:defRPr/>
            </a:pPr>
            <a:fld id="{766282B0-5F8B-4A3C-BDBC-25FF7E458DDC}" type="slidenum">
              <a:rPr lang="zh-CN" altLang="en-US"/>
              <a:pPr>
                <a:defRPr/>
              </a:pPr>
              <a:t>‹#›</a:t>
            </a:fld>
            <a:endParaRPr lang="en-US" altLang="zh-CN"/>
          </a:p>
        </p:txBody>
      </p:sp>
    </p:spTree>
    <p:extLst>
      <p:ext uri="{BB962C8B-B14F-4D97-AF65-F5344CB8AC3E}">
        <p14:creationId xmlns:p14="http://schemas.microsoft.com/office/powerpoint/2010/main" val="3920208952"/>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37"/>
          <p:cNvSpPr>
            <a:spLocks noGrp="1" noChangeArrowheads="1"/>
          </p:cNvSpPr>
          <p:nvPr>
            <p:ph type="ftr" sz="quarter" idx="10"/>
          </p:nvPr>
        </p:nvSpPr>
        <p:spPr>
          <a:ln/>
        </p:spPr>
        <p:txBody>
          <a:bodyPr/>
          <a:lstStyle>
            <a:lvl1pPr>
              <a:defRPr/>
            </a:lvl1pPr>
          </a:lstStyle>
          <a:p>
            <a:pPr>
              <a:defRPr/>
            </a:pPr>
            <a:r>
              <a:rPr lang="en-US" altLang="zh-CN"/>
              <a:t>Two Tier Game Presentation @ Xidian University, 12/19/2008</a:t>
            </a:r>
          </a:p>
        </p:txBody>
      </p:sp>
      <p:sp>
        <p:nvSpPr>
          <p:cNvPr id="3" name="Rectangle 38"/>
          <p:cNvSpPr>
            <a:spLocks noGrp="1" noChangeArrowheads="1"/>
          </p:cNvSpPr>
          <p:nvPr>
            <p:ph type="sldNum" sz="quarter" idx="11"/>
          </p:nvPr>
        </p:nvSpPr>
        <p:spPr>
          <a:ln/>
        </p:spPr>
        <p:txBody>
          <a:bodyPr/>
          <a:lstStyle>
            <a:lvl1pPr>
              <a:defRPr/>
            </a:lvl1pPr>
          </a:lstStyle>
          <a:p>
            <a:pPr>
              <a:defRPr/>
            </a:pPr>
            <a:fld id="{0188D8E9-D72F-463C-871F-EE12C1D79781}" type="slidenum">
              <a:rPr lang="zh-CN" altLang="en-US"/>
              <a:pPr>
                <a:defRPr/>
              </a:pPr>
              <a:t>‹#›</a:t>
            </a:fld>
            <a:endParaRPr lang="en-US" altLang="zh-CN"/>
          </a:p>
        </p:txBody>
      </p:sp>
    </p:spTree>
    <p:extLst>
      <p:ext uri="{BB962C8B-B14F-4D97-AF65-F5344CB8AC3E}">
        <p14:creationId xmlns:p14="http://schemas.microsoft.com/office/powerpoint/2010/main" val="1445732876"/>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37"/>
          <p:cNvSpPr>
            <a:spLocks noGrp="1" noChangeArrowheads="1"/>
          </p:cNvSpPr>
          <p:nvPr>
            <p:ph type="ftr" sz="quarter" idx="10"/>
          </p:nvPr>
        </p:nvSpPr>
        <p:spPr>
          <a:ln/>
        </p:spPr>
        <p:txBody>
          <a:bodyPr/>
          <a:lstStyle>
            <a:lvl1pPr>
              <a:defRPr/>
            </a:lvl1pPr>
          </a:lstStyle>
          <a:p>
            <a:pPr>
              <a:defRPr/>
            </a:pPr>
            <a:r>
              <a:rPr lang="en-US" altLang="zh-CN"/>
              <a:t>Two Tier Game Presentation @ Xidian University, 12/19/2008</a:t>
            </a:r>
          </a:p>
        </p:txBody>
      </p:sp>
      <p:sp>
        <p:nvSpPr>
          <p:cNvPr id="6" name="Rectangle 38"/>
          <p:cNvSpPr>
            <a:spLocks noGrp="1" noChangeArrowheads="1"/>
          </p:cNvSpPr>
          <p:nvPr>
            <p:ph type="sldNum" sz="quarter" idx="11"/>
          </p:nvPr>
        </p:nvSpPr>
        <p:spPr>
          <a:ln/>
        </p:spPr>
        <p:txBody>
          <a:bodyPr/>
          <a:lstStyle>
            <a:lvl1pPr>
              <a:defRPr/>
            </a:lvl1pPr>
          </a:lstStyle>
          <a:p>
            <a:pPr>
              <a:defRPr/>
            </a:pPr>
            <a:fld id="{CDCF67DC-042B-4DB5-ABA8-B615454423A1}" type="slidenum">
              <a:rPr lang="zh-CN" altLang="en-US"/>
              <a:pPr>
                <a:defRPr/>
              </a:pPr>
              <a:t>‹#›</a:t>
            </a:fld>
            <a:endParaRPr lang="en-US" altLang="zh-CN"/>
          </a:p>
        </p:txBody>
      </p:sp>
    </p:spTree>
    <p:extLst>
      <p:ext uri="{BB962C8B-B14F-4D97-AF65-F5344CB8AC3E}">
        <p14:creationId xmlns:p14="http://schemas.microsoft.com/office/powerpoint/2010/main" val="1741199423"/>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37"/>
          <p:cNvSpPr>
            <a:spLocks noGrp="1" noChangeArrowheads="1"/>
          </p:cNvSpPr>
          <p:nvPr>
            <p:ph type="ftr" sz="quarter" idx="10"/>
          </p:nvPr>
        </p:nvSpPr>
        <p:spPr>
          <a:ln/>
        </p:spPr>
        <p:txBody>
          <a:bodyPr/>
          <a:lstStyle>
            <a:lvl1pPr>
              <a:defRPr/>
            </a:lvl1pPr>
          </a:lstStyle>
          <a:p>
            <a:pPr>
              <a:defRPr/>
            </a:pPr>
            <a:r>
              <a:rPr lang="en-US" altLang="zh-CN"/>
              <a:t>Two Tier Game Presentation @ Xidian University, 12/19/2008</a:t>
            </a:r>
          </a:p>
        </p:txBody>
      </p:sp>
      <p:sp>
        <p:nvSpPr>
          <p:cNvPr id="6" name="Rectangle 38"/>
          <p:cNvSpPr>
            <a:spLocks noGrp="1" noChangeArrowheads="1"/>
          </p:cNvSpPr>
          <p:nvPr>
            <p:ph type="sldNum" sz="quarter" idx="11"/>
          </p:nvPr>
        </p:nvSpPr>
        <p:spPr>
          <a:ln/>
        </p:spPr>
        <p:txBody>
          <a:bodyPr/>
          <a:lstStyle>
            <a:lvl1pPr>
              <a:defRPr/>
            </a:lvl1pPr>
          </a:lstStyle>
          <a:p>
            <a:pPr>
              <a:defRPr/>
            </a:pPr>
            <a:fld id="{D69C44CA-F6E7-4B1F-8EA0-220588BDFF21}" type="slidenum">
              <a:rPr lang="zh-CN" altLang="en-US"/>
              <a:pPr>
                <a:defRPr/>
              </a:pPr>
              <a:t>‹#›</a:t>
            </a:fld>
            <a:endParaRPr lang="en-US" altLang="zh-CN"/>
          </a:p>
        </p:txBody>
      </p:sp>
    </p:spTree>
    <p:extLst>
      <p:ext uri="{BB962C8B-B14F-4D97-AF65-F5344CB8AC3E}">
        <p14:creationId xmlns:p14="http://schemas.microsoft.com/office/powerpoint/2010/main" val="3508415409"/>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82" name="Rectangle 34"/>
          <p:cNvSpPr>
            <a:spLocks noGrp="1" noChangeArrowheads="1"/>
          </p:cNvSpPr>
          <p:nvPr>
            <p:ph type="title"/>
          </p:nvPr>
        </p:nvSpPr>
        <p:spPr bwMode="auto">
          <a:xfrm>
            <a:off x="393700" y="38100"/>
            <a:ext cx="8242300" cy="9144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2085" name="Rectangle 37"/>
          <p:cNvSpPr>
            <a:spLocks noGrp="1" noChangeArrowheads="1"/>
          </p:cNvSpPr>
          <p:nvPr>
            <p:ph type="ftr" sz="quarter" idx="3"/>
          </p:nvPr>
        </p:nvSpPr>
        <p:spPr bwMode="auto">
          <a:xfrm>
            <a:off x="457200" y="6553200"/>
            <a:ext cx="7924800" cy="2286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a:spcBef>
                <a:spcPct val="0"/>
              </a:spcBef>
              <a:buClrTx/>
              <a:buSzTx/>
              <a:defRPr sz="1400" b="1" baseline="0">
                <a:solidFill>
                  <a:srgbClr val="777777"/>
                </a:solidFill>
                <a:effectLst/>
                <a:latin typeface="Arial Narrow" pitchFamily="34" charset="0"/>
                <a:ea typeface="宋体" pitchFamily="2" charset="-122"/>
              </a:defRPr>
            </a:lvl1pPr>
          </a:lstStyle>
          <a:p>
            <a:pPr>
              <a:defRPr/>
            </a:pPr>
            <a:r>
              <a:rPr lang="en-US" altLang="zh-CN"/>
              <a:t>Two Tier Game Presentation @ Xidian University, 12/19/2008</a:t>
            </a:r>
          </a:p>
        </p:txBody>
      </p:sp>
      <p:sp>
        <p:nvSpPr>
          <p:cNvPr id="2086" name="Rectangle 38"/>
          <p:cNvSpPr>
            <a:spLocks noGrp="1" noChangeArrowheads="1"/>
          </p:cNvSpPr>
          <p:nvPr>
            <p:ph type="sldNum" sz="quarter" idx="4"/>
          </p:nvPr>
        </p:nvSpPr>
        <p:spPr bwMode="auto">
          <a:xfrm>
            <a:off x="8229600" y="6553200"/>
            <a:ext cx="762000" cy="2286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r">
              <a:spcBef>
                <a:spcPct val="0"/>
              </a:spcBef>
              <a:buClrTx/>
              <a:buSzTx/>
              <a:defRPr sz="1800" baseline="0">
                <a:solidFill>
                  <a:schemeClr val="folHlink"/>
                </a:solidFill>
                <a:effectLst/>
                <a:latin typeface="Monotype Corsiva" pitchFamily="66" charset="0"/>
                <a:ea typeface="宋体" pitchFamily="2" charset="-122"/>
              </a:defRPr>
            </a:lvl1pPr>
          </a:lstStyle>
          <a:p>
            <a:pPr>
              <a:defRPr/>
            </a:pPr>
            <a:fld id="{F1E8AFAD-2445-4BF5-A6BA-3AE8773D966E}" type="slidenum">
              <a:rPr lang="zh-CN" altLang="en-US"/>
              <a:pPr>
                <a:defRPr/>
              </a:pPr>
              <a:t>‹#›</a:t>
            </a:fld>
            <a:endParaRPr lang="en-US" altLang="zh-CN"/>
          </a:p>
        </p:txBody>
      </p:sp>
      <p:sp>
        <p:nvSpPr>
          <p:cNvPr id="2087" name="Rectangle 39"/>
          <p:cNvSpPr>
            <a:spLocks noGrp="1" noChangeArrowheads="1"/>
          </p:cNvSpPr>
          <p:nvPr>
            <p:ph type="body" idx="1"/>
          </p:nvPr>
        </p:nvSpPr>
        <p:spPr bwMode="auto">
          <a:xfrm>
            <a:off x="457200" y="990600"/>
            <a:ext cx="8305800" cy="5410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2089" name="Line 41"/>
          <p:cNvSpPr>
            <a:spLocks noChangeShapeType="1"/>
          </p:cNvSpPr>
          <p:nvPr/>
        </p:nvSpPr>
        <p:spPr bwMode="auto">
          <a:xfrm>
            <a:off x="457200" y="914400"/>
            <a:ext cx="8610600" cy="0"/>
          </a:xfrm>
          <a:prstGeom prst="line">
            <a:avLst/>
          </a:prstGeom>
          <a:noFill/>
          <a:ln w="3175">
            <a:solidFill>
              <a:srgbClr val="CC3300"/>
            </a:solidFill>
            <a:round/>
            <a:headEnd/>
            <a:tailEnd/>
          </a:ln>
          <a:effectLst/>
        </p:spPr>
        <p:txBody>
          <a:bodyPr/>
          <a:lstStyle/>
          <a:p>
            <a:pPr algn="ctr">
              <a:spcBef>
                <a:spcPct val="50000"/>
              </a:spcBef>
              <a:buClr>
                <a:schemeClr val="bg1"/>
              </a:buClr>
              <a:buSzPct val="100000"/>
              <a:defRPr/>
            </a:pPr>
            <a:endParaRPr lang="zh-CN" altLang="en-US">
              <a:effectLst>
                <a:outerShdw blurRad="38100" dist="38100" dir="2700000" algn="tl">
                  <a:srgbClr val="000000">
                    <a:alpha val="43137"/>
                  </a:srgbClr>
                </a:outerShdw>
              </a:effectLst>
              <a:ea typeface="+mn-ea"/>
            </a:endParaRPr>
          </a:p>
        </p:txBody>
      </p:sp>
      <p:sp>
        <p:nvSpPr>
          <p:cNvPr id="2091" name="Line 43"/>
          <p:cNvSpPr>
            <a:spLocks noChangeShapeType="1"/>
          </p:cNvSpPr>
          <p:nvPr/>
        </p:nvSpPr>
        <p:spPr bwMode="auto">
          <a:xfrm>
            <a:off x="457200" y="914400"/>
            <a:ext cx="0" cy="5486400"/>
          </a:xfrm>
          <a:prstGeom prst="line">
            <a:avLst/>
          </a:prstGeom>
          <a:noFill/>
          <a:ln w="9525">
            <a:solidFill>
              <a:srgbClr val="CC3300"/>
            </a:solidFill>
            <a:round/>
            <a:headEnd/>
            <a:tailEnd/>
          </a:ln>
          <a:effectLst/>
        </p:spPr>
        <p:txBody>
          <a:bodyPr/>
          <a:lstStyle/>
          <a:p>
            <a:pPr algn="ctr">
              <a:spcBef>
                <a:spcPct val="50000"/>
              </a:spcBef>
              <a:buClr>
                <a:schemeClr val="bg1"/>
              </a:buClr>
              <a:buSzPct val="100000"/>
              <a:defRPr/>
            </a:pPr>
            <a:endParaRPr lang="zh-CN" altLang="en-US">
              <a:effectLst>
                <a:outerShdw blurRad="38100" dist="38100" dir="2700000" algn="tl">
                  <a:srgbClr val="000000">
                    <a:alpha val="43137"/>
                  </a:srgbClr>
                </a:outerShdw>
              </a:effectLst>
              <a:ea typeface="+mn-ea"/>
            </a:endParaRPr>
          </a:p>
        </p:txBody>
      </p:sp>
      <p:pic>
        <p:nvPicPr>
          <p:cNvPr id="11272" name="Picture 45" descr="sjtulogo"/>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345238" y="0"/>
            <a:ext cx="2798762" cy="874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18" r:id="rId1"/>
    <p:sldLayoutId id="2147483717" r:id="rId2"/>
    <p:sldLayoutId id="2147483716" r:id="rId3"/>
    <p:sldLayoutId id="2147483715" r:id="rId4"/>
    <p:sldLayoutId id="2147483714" r:id="rId5"/>
    <p:sldLayoutId id="2147483713" r:id="rId6"/>
    <p:sldLayoutId id="2147483712" r:id="rId7"/>
    <p:sldLayoutId id="2147483711" r:id="rId8"/>
    <p:sldLayoutId id="2147483710" r:id="rId9"/>
    <p:sldLayoutId id="2147483709" r:id="rId10"/>
    <p:sldLayoutId id="2147483708" r:id="rId11"/>
    <p:sldLayoutId id="2147483707" r:id="rId12"/>
    <p:sldLayoutId id="2147483706" r:id="rId13"/>
  </p:sldLayoutIdLst>
  <p:transition/>
  <p:timing>
    <p:tnLst>
      <p:par>
        <p:cTn id="1" dur="indefinite" restart="never" nodeType="tmRoot"/>
      </p:par>
    </p:tnLst>
  </p:timing>
  <p:hf hdr="0" dt="0"/>
  <p:txStyles>
    <p:titleStyle>
      <a:lvl1pPr algn="l" rtl="0" eaLnBrk="0" fontAlgn="base" hangingPunct="0">
        <a:spcBef>
          <a:spcPct val="0"/>
        </a:spcBef>
        <a:spcAft>
          <a:spcPct val="0"/>
        </a:spcAft>
        <a:defRPr sz="3600" i="1">
          <a:solidFill>
            <a:schemeClr val="folHlink"/>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3600" i="1">
          <a:solidFill>
            <a:schemeClr val="folHlink"/>
          </a:solidFill>
          <a:effectLst>
            <a:outerShdw blurRad="38100" dist="38100" dir="2700000" algn="tl">
              <a:srgbClr val="C0C0C0"/>
            </a:outerShdw>
          </a:effectLst>
          <a:latin typeface="Arial" charset="0"/>
        </a:defRPr>
      </a:lvl2pPr>
      <a:lvl3pPr algn="l" rtl="0" eaLnBrk="0" fontAlgn="base" hangingPunct="0">
        <a:spcBef>
          <a:spcPct val="0"/>
        </a:spcBef>
        <a:spcAft>
          <a:spcPct val="0"/>
        </a:spcAft>
        <a:defRPr sz="3600" i="1">
          <a:solidFill>
            <a:schemeClr val="folHlink"/>
          </a:solidFill>
          <a:effectLst>
            <a:outerShdw blurRad="38100" dist="38100" dir="2700000" algn="tl">
              <a:srgbClr val="C0C0C0"/>
            </a:outerShdw>
          </a:effectLst>
          <a:latin typeface="Arial" charset="0"/>
        </a:defRPr>
      </a:lvl3pPr>
      <a:lvl4pPr algn="l" rtl="0" eaLnBrk="0" fontAlgn="base" hangingPunct="0">
        <a:spcBef>
          <a:spcPct val="0"/>
        </a:spcBef>
        <a:spcAft>
          <a:spcPct val="0"/>
        </a:spcAft>
        <a:defRPr sz="3600" i="1">
          <a:solidFill>
            <a:schemeClr val="folHlink"/>
          </a:solidFill>
          <a:effectLst>
            <a:outerShdw blurRad="38100" dist="38100" dir="2700000" algn="tl">
              <a:srgbClr val="C0C0C0"/>
            </a:outerShdw>
          </a:effectLst>
          <a:latin typeface="Arial" charset="0"/>
        </a:defRPr>
      </a:lvl4pPr>
      <a:lvl5pPr algn="l" rtl="0" eaLnBrk="0" fontAlgn="base" hangingPunct="0">
        <a:spcBef>
          <a:spcPct val="0"/>
        </a:spcBef>
        <a:spcAft>
          <a:spcPct val="0"/>
        </a:spcAft>
        <a:defRPr sz="3600" i="1">
          <a:solidFill>
            <a:schemeClr val="folHlink"/>
          </a:solidFill>
          <a:effectLst>
            <a:outerShdw blurRad="38100" dist="38100" dir="2700000" algn="tl">
              <a:srgbClr val="C0C0C0"/>
            </a:outerShdw>
          </a:effectLst>
          <a:latin typeface="Arial" charset="0"/>
        </a:defRPr>
      </a:lvl5pPr>
      <a:lvl6pPr marL="457200" algn="l" rtl="0" fontAlgn="base">
        <a:spcBef>
          <a:spcPct val="0"/>
        </a:spcBef>
        <a:spcAft>
          <a:spcPct val="0"/>
        </a:spcAft>
        <a:defRPr sz="3600" i="1">
          <a:solidFill>
            <a:schemeClr val="folHlink"/>
          </a:solidFill>
          <a:effectLst>
            <a:outerShdw blurRad="38100" dist="38100" dir="2700000" algn="tl">
              <a:srgbClr val="C0C0C0"/>
            </a:outerShdw>
          </a:effectLst>
          <a:latin typeface="Arial" charset="0"/>
        </a:defRPr>
      </a:lvl6pPr>
      <a:lvl7pPr marL="914400" algn="l" rtl="0" fontAlgn="base">
        <a:spcBef>
          <a:spcPct val="0"/>
        </a:spcBef>
        <a:spcAft>
          <a:spcPct val="0"/>
        </a:spcAft>
        <a:defRPr sz="3600" i="1">
          <a:solidFill>
            <a:schemeClr val="folHlink"/>
          </a:solidFill>
          <a:effectLst>
            <a:outerShdw blurRad="38100" dist="38100" dir="2700000" algn="tl">
              <a:srgbClr val="C0C0C0"/>
            </a:outerShdw>
          </a:effectLst>
          <a:latin typeface="Arial" charset="0"/>
        </a:defRPr>
      </a:lvl7pPr>
      <a:lvl8pPr marL="1371600" algn="l" rtl="0" fontAlgn="base">
        <a:spcBef>
          <a:spcPct val="0"/>
        </a:spcBef>
        <a:spcAft>
          <a:spcPct val="0"/>
        </a:spcAft>
        <a:defRPr sz="3600" i="1">
          <a:solidFill>
            <a:schemeClr val="folHlink"/>
          </a:solidFill>
          <a:effectLst>
            <a:outerShdw blurRad="38100" dist="38100" dir="2700000" algn="tl">
              <a:srgbClr val="C0C0C0"/>
            </a:outerShdw>
          </a:effectLst>
          <a:latin typeface="Arial" charset="0"/>
        </a:defRPr>
      </a:lvl8pPr>
      <a:lvl9pPr marL="1828800" algn="l" rtl="0" fontAlgn="base">
        <a:spcBef>
          <a:spcPct val="0"/>
        </a:spcBef>
        <a:spcAft>
          <a:spcPct val="0"/>
        </a:spcAft>
        <a:defRPr sz="3600" i="1">
          <a:solidFill>
            <a:schemeClr val="folHlink"/>
          </a:solidFill>
          <a:effectLst>
            <a:outerShdw blurRad="38100" dist="38100" dir="2700000" algn="tl">
              <a:srgbClr val="C0C0C0"/>
            </a:outerShdw>
          </a:effectLst>
          <a:latin typeface="Arial" charset="0"/>
        </a:defRPr>
      </a:lvl9pPr>
    </p:titleStyle>
    <p:bodyStyle>
      <a:lvl1pPr marL="342900" indent="-342900" algn="l" rtl="0" eaLnBrk="0" fontAlgn="base" hangingPunct="0">
        <a:spcBef>
          <a:spcPct val="20000"/>
        </a:spcBef>
        <a:spcAft>
          <a:spcPct val="0"/>
        </a:spcAft>
        <a:buClr>
          <a:schemeClr val="folHlink"/>
        </a:buClr>
        <a:buFont typeface="Wingdings" pitchFamily="2" charset="2"/>
        <a:buChar char="q"/>
        <a:defRPr sz="2800">
          <a:solidFill>
            <a:schemeClr val="tx2"/>
          </a:solidFill>
          <a:latin typeface="+mn-lt"/>
          <a:ea typeface="+mn-ea"/>
          <a:cs typeface="+mn-cs"/>
        </a:defRPr>
      </a:lvl1pPr>
      <a:lvl2pPr marL="742950" indent="-285750" algn="l" rtl="0" eaLnBrk="0" fontAlgn="base" hangingPunct="0">
        <a:spcBef>
          <a:spcPct val="20000"/>
        </a:spcBef>
        <a:spcAft>
          <a:spcPct val="0"/>
        </a:spcAft>
        <a:buClr>
          <a:schemeClr val="folHlink"/>
        </a:buClr>
        <a:buFont typeface="Wingdings" pitchFamily="2" charset="2"/>
        <a:buChar char="Ø"/>
        <a:defRPr sz="2400" b="1">
          <a:solidFill>
            <a:srgbClr val="000066"/>
          </a:solidFill>
          <a:effectLst>
            <a:outerShdw blurRad="38100" dist="38100" dir="2700000" algn="tl">
              <a:srgbClr val="C0C0C0"/>
            </a:outerShdw>
          </a:effectLst>
          <a:latin typeface="Garamond" pitchFamily="18" charset="0"/>
        </a:defRPr>
      </a:lvl2pPr>
      <a:lvl3pPr marL="1143000" indent="-228600" algn="l" rtl="0" eaLnBrk="0" fontAlgn="base" hangingPunct="0">
        <a:spcBef>
          <a:spcPct val="20000"/>
        </a:spcBef>
        <a:spcAft>
          <a:spcPct val="0"/>
        </a:spcAft>
        <a:buClr>
          <a:schemeClr val="folHlink"/>
        </a:buClr>
        <a:buFont typeface="Times New Roman" pitchFamily="18" charset="0"/>
        <a:buChar char="–"/>
        <a:defRPr sz="2000" b="1" i="1">
          <a:solidFill>
            <a:srgbClr val="5F5F5F"/>
          </a:solidFill>
          <a:latin typeface="Times New Roman" pitchFamily="18" charset="0"/>
        </a:defRPr>
      </a:lvl3pPr>
      <a:lvl4pPr marL="1600200" indent="-228600" algn="l" rtl="0" eaLnBrk="0" fontAlgn="base" hangingPunct="0">
        <a:spcBef>
          <a:spcPct val="20000"/>
        </a:spcBef>
        <a:spcAft>
          <a:spcPct val="0"/>
        </a:spcAft>
        <a:buClr>
          <a:schemeClr val="folHlink"/>
        </a:buClr>
        <a:buSzPct val="100000"/>
        <a:buChar char="o"/>
        <a:defRPr sz="2000">
          <a:solidFill>
            <a:srgbClr val="FF0000"/>
          </a:solidFill>
          <a:latin typeface="+mn-lt"/>
        </a:defRPr>
      </a:lvl4pPr>
      <a:lvl5pPr marL="2057400" indent="-228600" algn="l" rtl="0" eaLnBrk="0" fontAlgn="base" hangingPunct="0">
        <a:spcBef>
          <a:spcPct val="20000"/>
        </a:spcBef>
        <a:spcAft>
          <a:spcPct val="0"/>
        </a:spcAft>
        <a:buClr>
          <a:schemeClr val="folHlink"/>
        </a:buClr>
        <a:buSzPct val="100000"/>
        <a:buFont typeface="Wingdings" pitchFamily="2" charset="2"/>
        <a:buChar char="ü"/>
        <a:defRPr sz="1600" b="1" i="1">
          <a:solidFill>
            <a:srgbClr val="660066"/>
          </a:solidFill>
          <a:latin typeface="+mn-lt"/>
        </a:defRPr>
      </a:lvl5pPr>
      <a:lvl6pPr marL="2514600" indent="-228600" algn="l" rtl="0" fontAlgn="base">
        <a:spcBef>
          <a:spcPct val="20000"/>
        </a:spcBef>
        <a:spcAft>
          <a:spcPct val="0"/>
        </a:spcAft>
        <a:buClr>
          <a:schemeClr val="folHlink"/>
        </a:buClr>
        <a:buSzPct val="100000"/>
        <a:buFont typeface="Wingdings" pitchFamily="2" charset="2"/>
        <a:buChar char="ü"/>
        <a:defRPr sz="1600" b="1" i="1">
          <a:solidFill>
            <a:srgbClr val="660066"/>
          </a:solidFill>
          <a:latin typeface="+mn-lt"/>
        </a:defRPr>
      </a:lvl6pPr>
      <a:lvl7pPr marL="2971800" indent="-228600" algn="l" rtl="0" fontAlgn="base">
        <a:spcBef>
          <a:spcPct val="20000"/>
        </a:spcBef>
        <a:spcAft>
          <a:spcPct val="0"/>
        </a:spcAft>
        <a:buClr>
          <a:schemeClr val="folHlink"/>
        </a:buClr>
        <a:buSzPct val="100000"/>
        <a:buFont typeface="Wingdings" pitchFamily="2" charset="2"/>
        <a:buChar char="ü"/>
        <a:defRPr sz="1600" b="1" i="1">
          <a:solidFill>
            <a:srgbClr val="660066"/>
          </a:solidFill>
          <a:latin typeface="+mn-lt"/>
        </a:defRPr>
      </a:lvl7pPr>
      <a:lvl8pPr marL="3429000" indent="-228600" algn="l" rtl="0" fontAlgn="base">
        <a:spcBef>
          <a:spcPct val="20000"/>
        </a:spcBef>
        <a:spcAft>
          <a:spcPct val="0"/>
        </a:spcAft>
        <a:buClr>
          <a:schemeClr val="folHlink"/>
        </a:buClr>
        <a:buSzPct val="100000"/>
        <a:buFont typeface="Wingdings" pitchFamily="2" charset="2"/>
        <a:buChar char="ü"/>
        <a:defRPr sz="1600" b="1" i="1">
          <a:solidFill>
            <a:srgbClr val="660066"/>
          </a:solidFill>
          <a:latin typeface="+mn-lt"/>
        </a:defRPr>
      </a:lvl8pPr>
      <a:lvl9pPr marL="3886200" indent="-228600" algn="l" rtl="0" fontAlgn="base">
        <a:spcBef>
          <a:spcPct val="20000"/>
        </a:spcBef>
        <a:spcAft>
          <a:spcPct val="0"/>
        </a:spcAft>
        <a:buClr>
          <a:schemeClr val="folHlink"/>
        </a:buClr>
        <a:buSzPct val="100000"/>
        <a:buFont typeface="Wingdings" pitchFamily="2" charset="2"/>
        <a:buChar char="ü"/>
        <a:defRPr sz="1600" b="1" i="1">
          <a:solidFill>
            <a:srgbClr val="660066"/>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image" Target="../media/image41.wmf"/><Relationship Id="rId3" Type="http://schemas.openxmlformats.org/officeDocument/2006/relationships/notesSlide" Target="../notesSlides/notesSlide11.xml"/><Relationship Id="rId7" Type="http://schemas.openxmlformats.org/officeDocument/2006/relationships/oleObject" Target="../embeddings/oleObject29.bin"/><Relationship Id="rId12" Type="http://schemas.openxmlformats.org/officeDocument/2006/relationships/image" Target="../media/image43.wmf"/><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40.wmf"/><Relationship Id="rId11" Type="http://schemas.openxmlformats.org/officeDocument/2006/relationships/oleObject" Target="../embeddings/oleObject31.bin"/><Relationship Id="rId5" Type="http://schemas.openxmlformats.org/officeDocument/2006/relationships/oleObject" Target="../embeddings/oleObject28.bin"/><Relationship Id="rId10" Type="http://schemas.openxmlformats.org/officeDocument/2006/relationships/image" Target="../media/image42.wmf"/><Relationship Id="rId4" Type="http://schemas.openxmlformats.org/officeDocument/2006/relationships/image" Target="../media/image44.jpeg"/><Relationship Id="rId9" Type="http://schemas.openxmlformats.org/officeDocument/2006/relationships/oleObject" Target="../embeddings/oleObject30.bin"/></Relationships>
</file>

<file path=ppt/slides/_rels/slide12.xml.rels><?xml version="1.0" encoding="UTF-8" standalone="yes"?>
<Relationships xmlns="http://schemas.openxmlformats.org/package/2006/relationships"><Relationship Id="rId8" Type="http://schemas.openxmlformats.org/officeDocument/2006/relationships/image" Target="../media/image41.wmf"/><Relationship Id="rId13" Type="http://schemas.openxmlformats.org/officeDocument/2006/relationships/image" Target="../media/image46.png"/><Relationship Id="rId3" Type="http://schemas.openxmlformats.org/officeDocument/2006/relationships/notesSlide" Target="../notesSlides/notesSlide12.xml"/><Relationship Id="rId7" Type="http://schemas.openxmlformats.org/officeDocument/2006/relationships/oleObject" Target="../embeddings/oleObject33.bin"/><Relationship Id="rId12" Type="http://schemas.openxmlformats.org/officeDocument/2006/relationships/image" Target="../media/image17.jpeg"/><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40.wmf"/><Relationship Id="rId11" Type="http://schemas.openxmlformats.org/officeDocument/2006/relationships/image" Target="../media/image45.jpeg"/><Relationship Id="rId5" Type="http://schemas.openxmlformats.org/officeDocument/2006/relationships/oleObject" Target="../embeddings/oleObject32.bin"/><Relationship Id="rId10" Type="http://schemas.openxmlformats.org/officeDocument/2006/relationships/image" Target="../media/image42.wmf"/><Relationship Id="rId4" Type="http://schemas.openxmlformats.org/officeDocument/2006/relationships/image" Target="../media/image44.jpeg"/><Relationship Id="rId9" Type="http://schemas.openxmlformats.org/officeDocument/2006/relationships/oleObject" Target="../embeddings/oleObject34.bin"/><Relationship Id="rId14" Type="http://schemas.microsoft.com/office/2007/relationships/hdphoto" Target="../media/hdphoto1.wdp"/></Relationships>
</file>

<file path=ppt/slides/_rels/slide13.xml.rels><?xml version="1.0" encoding="UTF-8" standalone="yes"?>
<Relationships xmlns="http://schemas.openxmlformats.org/package/2006/relationships"><Relationship Id="rId8" Type="http://schemas.openxmlformats.org/officeDocument/2006/relationships/image" Target="../media/image41.wmf"/><Relationship Id="rId13" Type="http://schemas.openxmlformats.org/officeDocument/2006/relationships/image" Target="../media/image47.jpeg"/><Relationship Id="rId3" Type="http://schemas.openxmlformats.org/officeDocument/2006/relationships/notesSlide" Target="../notesSlides/notesSlide13.xml"/><Relationship Id="rId7" Type="http://schemas.openxmlformats.org/officeDocument/2006/relationships/oleObject" Target="../embeddings/oleObject36.bin"/><Relationship Id="rId12" Type="http://schemas.openxmlformats.org/officeDocument/2006/relationships/image" Target="../media/image17.jpeg"/><Relationship Id="rId17" Type="http://schemas.openxmlformats.org/officeDocument/2006/relationships/oleObject" Target="../embeddings/oleObject40.bin"/><Relationship Id="rId2" Type="http://schemas.openxmlformats.org/officeDocument/2006/relationships/slideLayout" Target="../slideLayouts/slideLayout2.xml"/><Relationship Id="rId16" Type="http://schemas.openxmlformats.org/officeDocument/2006/relationships/oleObject" Target="../embeddings/oleObject39.bin"/><Relationship Id="rId1" Type="http://schemas.openxmlformats.org/officeDocument/2006/relationships/vmlDrawing" Target="../drawings/vmlDrawing7.vml"/><Relationship Id="rId6" Type="http://schemas.openxmlformats.org/officeDocument/2006/relationships/image" Target="../media/image40.wmf"/><Relationship Id="rId11" Type="http://schemas.openxmlformats.org/officeDocument/2006/relationships/image" Target="../media/image45.jpeg"/><Relationship Id="rId5" Type="http://schemas.openxmlformats.org/officeDocument/2006/relationships/oleObject" Target="../embeddings/oleObject35.bin"/><Relationship Id="rId15" Type="http://schemas.openxmlformats.org/officeDocument/2006/relationships/oleObject" Target="../embeddings/oleObject38.bin"/><Relationship Id="rId10" Type="http://schemas.openxmlformats.org/officeDocument/2006/relationships/image" Target="../media/image42.wmf"/><Relationship Id="rId4" Type="http://schemas.openxmlformats.org/officeDocument/2006/relationships/image" Target="../media/image44.jpeg"/><Relationship Id="rId9" Type="http://schemas.openxmlformats.org/officeDocument/2006/relationships/oleObject" Target="../embeddings/oleObject37.bin"/><Relationship Id="rId14" Type="http://schemas.openxmlformats.org/officeDocument/2006/relationships/image" Target="../media/image48.jpeg"/></Relationships>
</file>

<file path=ppt/slides/_rels/slide14.xml.rels><?xml version="1.0" encoding="UTF-8" standalone="yes"?>
<Relationships xmlns="http://schemas.openxmlformats.org/package/2006/relationships"><Relationship Id="rId8" Type="http://schemas.openxmlformats.org/officeDocument/2006/relationships/oleObject" Target="../embeddings/oleObject43.bin"/><Relationship Id="rId13" Type="http://schemas.openxmlformats.org/officeDocument/2006/relationships/image" Target="../media/image53.wmf"/><Relationship Id="rId3" Type="http://schemas.openxmlformats.org/officeDocument/2006/relationships/notesSlide" Target="../notesSlides/notesSlide14.xml"/><Relationship Id="rId7" Type="http://schemas.openxmlformats.org/officeDocument/2006/relationships/image" Target="../media/image50.wmf"/><Relationship Id="rId12" Type="http://schemas.openxmlformats.org/officeDocument/2006/relationships/oleObject" Target="../embeddings/oleObject45.bin"/><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oleObject" Target="../embeddings/oleObject42.bin"/><Relationship Id="rId11" Type="http://schemas.openxmlformats.org/officeDocument/2006/relationships/image" Target="../media/image52.wmf"/><Relationship Id="rId5" Type="http://schemas.openxmlformats.org/officeDocument/2006/relationships/image" Target="../media/image49.wmf"/><Relationship Id="rId15" Type="http://schemas.openxmlformats.org/officeDocument/2006/relationships/image" Target="../media/image54.wmf"/><Relationship Id="rId10" Type="http://schemas.openxmlformats.org/officeDocument/2006/relationships/oleObject" Target="../embeddings/oleObject44.bin"/><Relationship Id="rId4" Type="http://schemas.openxmlformats.org/officeDocument/2006/relationships/oleObject" Target="../embeddings/oleObject41.bin"/><Relationship Id="rId9" Type="http://schemas.openxmlformats.org/officeDocument/2006/relationships/image" Target="../media/image51.wmf"/><Relationship Id="rId14" Type="http://schemas.openxmlformats.org/officeDocument/2006/relationships/oleObject" Target="../embeddings/oleObject46.bin"/></Relationships>
</file>

<file path=ppt/slides/_rels/slide15.xml.rels><?xml version="1.0" encoding="UTF-8" standalone="yes"?>
<Relationships xmlns="http://schemas.openxmlformats.org/package/2006/relationships"><Relationship Id="rId3" Type="http://schemas.openxmlformats.org/officeDocument/2006/relationships/image" Target="../media/image55.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microsoft.com/office/2007/relationships/hdphoto" Target="../media/hdphoto2.wdp"/></Relationships>
</file>

<file path=ppt/slides/_rels/slide16.xml.rels><?xml version="1.0" encoding="UTF-8" standalone="yes"?>
<Relationships xmlns="http://schemas.openxmlformats.org/package/2006/relationships"><Relationship Id="rId8" Type="http://schemas.openxmlformats.org/officeDocument/2006/relationships/oleObject" Target="../embeddings/oleObject49.bin"/><Relationship Id="rId13" Type="http://schemas.openxmlformats.org/officeDocument/2006/relationships/image" Target="../media/image60.wmf"/><Relationship Id="rId18" Type="http://schemas.openxmlformats.org/officeDocument/2006/relationships/oleObject" Target="../embeddings/oleObject54.bin"/><Relationship Id="rId3" Type="http://schemas.openxmlformats.org/officeDocument/2006/relationships/notesSlide" Target="../notesSlides/notesSlide16.xml"/><Relationship Id="rId21" Type="http://schemas.openxmlformats.org/officeDocument/2006/relationships/image" Target="../media/image64.wmf"/><Relationship Id="rId7" Type="http://schemas.openxmlformats.org/officeDocument/2006/relationships/image" Target="../media/image57.wmf"/><Relationship Id="rId12" Type="http://schemas.openxmlformats.org/officeDocument/2006/relationships/oleObject" Target="../embeddings/oleObject51.bin"/><Relationship Id="rId17" Type="http://schemas.openxmlformats.org/officeDocument/2006/relationships/image" Target="../media/image62.wmf"/><Relationship Id="rId2" Type="http://schemas.openxmlformats.org/officeDocument/2006/relationships/slideLayout" Target="../slideLayouts/slideLayout2.xml"/><Relationship Id="rId16" Type="http://schemas.openxmlformats.org/officeDocument/2006/relationships/oleObject" Target="../embeddings/oleObject53.bin"/><Relationship Id="rId20" Type="http://schemas.openxmlformats.org/officeDocument/2006/relationships/oleObject" Target="../embeddings/oleObject55.bin"/><Relationship Id="rId1" Type="http://schemas.openxmlformats.org/officeDocument/2006/relationships/vmlDrawing" Target="../drawings/vmlDrawing9.vml"/><Relationship Id="rId6" Type="http://schemas.openxmlformats.org/officeDocument/2006/relationships/oleObject" Target="../embeddings/oleObject48.bin"/><Relationship Id="rId11" Type="http://schemas.openxmlformats.org/officeDocument/2006/relationships/image" Target="../media/image59.wmf"/><Relationship Id="rId5" Type="http://schemas.openxmlformats.org/officeDocument/2006/relationships/image" Target="../media/image56.wmf"/><Relationship Id="rId15" Type="http://schemas.openxmlformats.org/officeDocument/2006/relationships/image" Target="../media/image61.wmf"/><Relationship Id="rId10" Type="http://schemas.openxmlformats.org/officeDocument/2006/relationships/oleObject" Target="../embeddings/oleObject50.bin"/><Relationship Id="rId19" Type="http://schemas.openxmlformats.org/officeDocument/2006/relationships/image" Target="../media/image63.wmf"/><Relationship Id="rId4" Type="http://schemas.openxmlformats.org/officeDocument/2006/relationships/oleObject" Target="../embeddings/oleObject47.bin"/><Relationship Id="rId9" Type="http://schemas.openxmlformats.org/officeDocument/2006/relationships/image" Target="../media/image58.wmf"/><Relationship Id="rId14" Type="http://schemas.openxmlformats.org/officeDocument/2006/relationships/oleObject" Target="../embeddings/oleObject52.bin"/></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65.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6.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67.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6.jpg"/><Relationship Id="rId5" Type="http://schemas.openxmlformats.org/officeDocument/2006/relationships/image" Target="../media/image5.jpeg"/><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12.wmf"/><Relationship Id="rId13" Type="http://schemas.openxmlformats.org/officeDocument/2006/relationships/image" Target="../media/image14.wmf"/><Relationship Id="rId3" Type="http://schemas.openxmlformats.org/officeDocument/2006/relationships/notesSlide" Target="../notesSlides/notesSlide6.xml"/><Relationship Id="rId7" Type="http://schemas.openxmlformats.org/officeDocument/2006/relationships/oleObject" Target="../embeddings/oleObject2.bin"/><Relationship Id="rId12"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6.jpeg"/><Relationship Id="rId11" Type="http://schemas.openxmlformats.org/officeDocument/2006/relationships/image" Target="../media/image13.wmf"/><Relationship Id="rId5" Type="http://schemas.openxmlformats.org/officeDocument/2006/relationships/image" Target="../media/image11.wmf"/><Relationship Id="rId15" Type="http://schemas.openxmlformats.org/officeDocument/2006/relationships/image" Target="../media/image15.wmf"/><Relationship Id="rId10" Type="http://schemas.openxmlformats.org/officeDocument/2006/relationships/oleObject" Target="../embeddings/oleObject3.bin"/><Relationship Id="rId4" Type="http://schemas.openxmlformats.org/officeDocument/2006/relationships/oleObject" Target="../embeddings/oleObject1.bin"/><Relationship Id="rId9" Type="http://schemas.openxmlformats.org/officeDocument/2006/relationships/image" Target="../media/image17.jpeg"/><Relationship Id="rId14" Type="http://schemas.openxmlformats.org/officeDocument/2006/relationships/oleObject" Target="../embeddings/oleObject5.bin"/></Relationships>
</file>

<file path=ppt/slides/_rels/slide7.xml.rels><?xml version="1.0" encoding="UTF-8" standalone="yes"?>
<Relationships xmlns="http://schemas.openxmlformats.org/package/2006/relationships"><Relationship Id="rId8" Type="http://schemas.openxmlformats.org/officeDocument/2006/relationships/oleObject" Target="../embeddings/oleObject8.bin"/><Relationship Id="rId13" Type="http://schemas.openxmlformats.org/officeDocument/2006/relationships/image" Target="../media/image22.wmf"/><Relationship Id="rId3" Type="http://schemas.openxmlformats.org/officeDocument/2006/relationships/notesSlide" Target="../notesSlides/notesSlide7.xml"/><Relationship Id="rId7" Type="http://schemas.openxmlformats.org/officeDocument/2006/relationships/image" Target="../media/image19.wmf"/><Relationship Id="rId12"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7.bin"/><Relationship Id="rId11" Type="http://schemas.openxmlformats.org/officeDocument/2006/relationships/image" Target="../media/image21.wmf"/><Relationship Id="rId5" Type="http://schemas.openxmlformats.org/officeDocument/2006/relationships/image" Target="../media/image18.wmf"/><Relationship Id="rId15" Type="http://schemas.openxmlformats.org/officeDocument/2006/relationships/image" Target="../media/image23.wmf"/><Relationship Id="rId10" Type="http://schemas.openxmlformats.org/officeDocument/2006/relationships/oleObject" Target="../embeddings/oleObject9.bin"/><Relationship Id="rId4" Type="http://schemas.openxmlformats.org/officeDocument/2006/relationships/oleObject" Target="../embeddings/oleObject6.bin"/><Relationship Id="rId9" Type="http://schemas.openxmlformats.org/officeDocument/2006/relationships/image" Target="../media/image20.wmf"/><Relationship Id="rId14" Type="http://schemas.openxmlformats.org/officeDocument/2006/relationships/oleObject" Target="../embeddings/oleObject11.bin"/></Relationships>
</file>

<file path=ppt/slides/_rels/slide8.xml.rels><?xml version="1.0" encoding="UTF-8" standalone="yes"?>
<Relationships xmlns="http://schemas.openxmlformats.org/package/2006/relationships"><Relationship Id="rId8" Type="http://schemas.openxmlformats.org/officeDocument/2006/relationships/oleObject" Target="../embeddings/oleObject13.bin"/><Relationship Id="rId13" Type="http://schemas.openxmlformats.org/officeDocument/2006/relationships/image" Target="../media/image27.wmf"/><Relationship Id="rId18" Type="http://schemas.openxmlformats.org/officeDocument/2006/relationships/oleObject" Target="../embeddings/oleObject18.bin"/><Relationship Id="rId26" Type="http://schemas.openxmlformats.org/officeDocument/2006/relationships/oleObject" Target="../embeddings/oleObject22.bin"/><Relationship Id="rId3" Type="http://schemas.openxmlformats.org/officeDocument/2006/relationships/notesSlide" Target="../notesSlides/notesSlide8.xml"/><Relationship Id="rId21" Type="http://schemas.openxmlformats.org/officeDocument/2006/relationships/image" Target="../media/image31.wmf"/><Relationship Id="rId7" Type="http://schemas.openxmlformats.org/officeDocument/2006/relationships/image" Target="../media/image24.wmf"/><Relationship Id="rId12" Type="http://schemas.openxmlformats.org/officeDocument/2006/relationships/oleObject" Target="../embeddings/oleObject15.bin"/><Relationship Id="rId17" Type="http://schemas.openxmlformats.org/officeDocument/2006/relationships/image" Target="../media/image29.wmf"/><Relationship Id="rId25" Type="http://schemas.openxmlformats.org/officeDocument/2006/relationships/image" Target="../media/image33.wmf"/><Relationship Id="rId2" Type="http://schemas.openxmlformats.org/officeDocument/2006/relationships/slideLayout" Target="../slideLayouts/slideLayout2.xml"/><Relationship Id="rId16" Type="http://schemas.openxmlformats.org/officeDocument/2006/relationships/oleObject" Target="../embeddings/oleObject17.bin"/><Relationship Id="rId20" Type="http://schemas.openxmlformats.org/officeDocument/2006/relationships/oleObject" Target="../embeddings/oleObject19.bin"/><Relationship Id="rId29" Type="http://schemas.openxmlformats.org/officeDocument/2006/relationships/image" Target="../media/image35.wmf"/><Relationship Id="rId1" Type="http://schemas.openxmlformats.org/officeDocument/2006/relationships/vmlDrawing" Target="../drawings/vmlDrawing3.vml"/><Relationship Id="rId6" Type="http://schemas.openxmlformats.org/officeDocument/2006/relationships/oleObject" Target="../embeddings/oleObject12.bin"/><Relationship Id="rId11" Type="http://schemas.openxmlformats.org/officeDocument/2006/relationships/image" Target="../media/image26.wmf"/><Relationship Id="rId24" Type="http://schemas.openxmlformats.org/officeDocument/2006/relationships/oleObject" Target="../embeddings/oleObject21.bin"/><Relationship Id="rId5" Type="http://schemas.openxmlformats.org/officeDocument/2006/relationships/image" Target="../media/image17.jpeg"/><Relationship Id="rId15" Type="http://schemas.openxmlformats.org/officeDocument/2006/relationships/image" Target="../media/image28.wmf"/><Relationship Id="rId23" Type="http://schemas.openxmlformats.org/officeDocument/2006/relationships/image" Target="../media/image32.wmf"/><Relationship Id="rId28" Type="http://schemas.openxmlformats.org/officeDocument/2006/relationships/oleObject" Target="../embeddings/oleObject23.bin"/><Relationship Id="rId10" Type="http://schemas.openxmlformats.org/officeDocument/2006/relationships/oleObject" Target="../embeddings/oleObject14.bin"/><Relationship Id="rId19" Type="http://schemas.openxmlformats.org/officeDocument/2006/relationships/image" Target="../media/image30.wmf"/><Relationship Id="rId4" Type="http://schemas.openxmlformats.org/officeDocument/2006/relationships/image" Target="../media/image16.jpeg"/><Relationship Id="rId9" Type="http://schemas.openxmlformats.org/officeDocument/2006/relationships/image" Target="../media/image25.wmf"/><Relationship Id="rId14" Type="http://schemas.openxmlformats.org/officeDocument/2006/relationships/oleObject" Target="../embeddings/oleObject16.bin"/><Relationship Id="rId22" Type="http://schemas.openxmlformats.org/officeDocument/2006/relationships/oleObject" Target="../embeddings/oleObject20.bin"/><Relationship Id="rId27" Type="http://schemas.openxmlformats.org/officeDocument/2006/relationships/image" Target="../media/image34.wmf"/></Relationships>
</file>

<file path=ppt/slides/_rels/slide9.xml.rels><?xml version="1.0" encoding="UTF-8" standalone="yes"?>
<Relationships xmlns="http://schemas.openxmlformats.org/package/2006/relationships"><Relationship Id="rId8" Type="http://schemas.openxmlformats.org/officeDocument/2006/relationships/oleObject" Target="../embeddings/oleObject26.bin"/><Relationship Id="rId3" Type="http://schemas.openxmlformats.org/officeDocument/2006/relationships/notesSlide" Target="../notesSlides/notesSlide9.xml"/><Relationship Id="rId7" Type="http://schemas.openxmlformats.org/officeDocument/2006/relationships/image" Target="../media/image37.wmf"/><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oleObject" Target="../embeddings/oleObject25.bin"/><Relationship Id="rId11" Type="http://schemas.openxmlformats.org/officeDocument/2006/relationships/image" Target="../media/image39.wmf"/><Relationship Id="rId5" Type="http://schemas.openxmlformats.org/officeDocument/2006/relationships/image" Target="../media/image36.wmf"/><Relationship Id="rId10" Type="http://schemas.openxmlformats.org/officeDocument/2006/relationships/oleObject" Target="../embeddings/oleObject27.bin"/><Relationship Id="rId4" Type="http://schemas.openxmlformats.org/officeDocument/2006/relationships/oleObject" Target="../embeddings/oleObject24.bin"/><Relationship Id="rId9" Type="http://schemas.openxmlformats.org/officeDocument/2006/relationships/image" Target="../media/image38.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2914" name="Rectangle 2"/>
          <p:cNvSpPr>
            <a:spLocks noGrp="1" noChangeArrowheads="1"/>
          </p:cNvSpPr>
          <p:nvPr>
            <p:ph type="ctrTitle"/>
          </p:nvPr>
        </p:nvSpPr>
        <p:spPr>
          <a:xfrm>
            <a:off x="0" y="2182813"/>
            <a:ext cx="9144000" cy="1524000"/>
          </a:xfrm>
        </p:spPr>
        <p:txBody>
          <a:bodyPr/>
          <a:lstStyle/>
          <a:p>
            <a:pPr eaLnBrk="1" hangingPunct="1">
              <a:defRPr/>
            </a:pPr>
            <a:r>
              <a:rPr lang="en-US" altLang="zh-CN" sz="3200" b="1" dirty="0" smtClean="0">
                <a:solidFill>
                  <a:srgbClr val="800000"/>
                </a:solidFill>
                <a:ea typeface="宋体" pitchFamily="2" charset="-122"/>
              </a:rPr>
              <a:t>Answer </a:t>
            </a:r>
            <a:r>
              <a:rPr lang="en-US" altLang="zh-CN" sz="3200" b="1" dirty="0">
                <a:solidFill>
                  <a:srgbClr val="800000"/>
                </a:solidFill>
                <a:ea typeface="宋体" pitchFamily="2" charset="-122"/>
              </a:rPr>
              <a:t>Inference </a:t>
            </a:r>
            <a:r>
              <a:rPr lang="en-US" altLang="zh-CN" sz="3200" b="1" dirty="0" smtClean="0">
                <a:solidFill>
                  <a:srgbClr val="800000"/>
                </a:solidFill>
                <a:ea typeface="宋体" pitchFamily="2" charset="-122"/>
              </a:rPr>
              <a:t>of the Crowdsourcing System in Scoring Problem</a:t>
            </a:r>
            <a:endParaRPr lang="en-US" altLang="zh-CN" sz="3200" b="1" dirty="0">
              <a:solidFill>
                <a:srgbClr val="800000"/>
              </a:solidFill>
              <a:ea typeface="宋体" pitchFamily="2" charset="-122"/>
            </a:endParaRPr>
          </a:p>
        </p:txBody>
      </p:sp>
      <p:sp>
        <p:nvSpPr>
          <p:cNvPr id="13315" name="Rectangle 3"/>
          <p:cNvSpPr>
            <a:spLocks noGrp="1" noChangeArrowheads="1"/>
          </p:cNvSpPr>
          <p:nvPr>
            <p:ph type="subTitle" idx="1"/>
          </p:nvPr>
        </p:nvSpPr>
        <p:spPr>
          <a:xfrm>
            <a:off x="533400" y="4267200"/>
            <a:ext cx="8305800" cy="2209800"/>
          </a:xfrm>
        </p:spPr>
        <p:txBody>
          <a:bodyPr/>
          <a:lstStyle/>
          <a:p>
            <a:pPr eaLnBrk="1" hangingPunct="1"/>
            <a:r>
              <a:rPr lang="en-US" altLang="zh-CN" sz="2800" b="1" dirty="0" smtClean="0">
                <a:latin typeface="Courier New" pitchFamily="49" charset="0"/>
                <a:ea typeface="宋体" pitchFamily="2" charset="-122"/>
              </a:rPr>
              <a:t>Presenter: </a:t>
            </a:r>
            <a:r>
              <a:rPr lang="en-US" altLang="zh-CN" sz="2800" b="1" dirty="0" err="1" smtClean="0">
                <a:latin typeface="Courier New" pitchFamily="49" charset="0"/>
                <a:ea typeface="宋体" pitchFamily="2" charset="-122"/>
              </a:rPr>
              <a:t>Kaikai</a:t>
            </a:r>
            <a:r>
              <a:rPr lang="en-US" altLang="zh-CN" sz="2800" b="1" dirty="0" smtClean="0">
                <a:latin typeface="Courier New" pitchFamily="49" charset="0"/>
                <a:ea typeface="宋体" pitchFamily="2" charset="-122"/>
              </a:rPr>
              <a:t> Sheng</a:t>
            </a:r>
            <a:endParaRPr lang="en-US" altLang="zh-CN" sz="2200" b="1" dirty="0" smtClean="0">
              <a:latin typeface="Courier New" pitchFamily="49" charset="0"/>
              <a:ea typeface="宋体" pitchFamily="2" charset="-122"/>
            </a:endParaRPr>
          </a:p>
          <a:p>
            <a:pPr eaLnBrk="1" hangingPunct="1"/>
            <a:r>
              <a:rPr kumimoji="1" lang="en-US" altLang="zh-CN" sz="2000" dirty="0" smtClean="0">
                <a:ea typeface="宋体" pitchFamily="2" charset="-122"/>
              </a:rPr>
              <a:t>Department of Electronic Engineering</a:t>
            </a:r>
          </a:p>
          <a:p>
            <a:pPr eaLnBrk="1" hangingPunct="1"/>
            <a:r>
              <a:rPr kumimoji="1" lang="en-US" altLang="zh-CN" sz="2000" dirty="0" smtClean="0">
                <a:ea typeface="宋体" pitchFamily="2" charset="-122"/>
              </a:rPr>
              <a:t>Shanghai Jiao Tong University, China</a:t>
            </a:r>
            <a:r>
              <a:rPr kumimoji="1" lang="en-US" altLang="zh-CN" sz="2000" b="1" dirty="0" smtClean="0">
                <a:solidFill>
                  <a:srgbClr val="000066"/>
                </a:solidFill>
                <a:ea typeface="宋体" pitchFamily="2" charset="-122"/>
              </a:rPr>
              <a:t> </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灯片编号占位符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baseline="-25000">
                <a:solidFill>
                  <a:schemeClr val="tx1"/>
                </a:solidFill>
                <a:latin typeface="Arial" charset="0"/>
                <a:ea typeface="宋体" pitchFamily="2" charset="-122"/>
              </a:defRPr>
            </a:lvl1pPr>
            <a:lvl2pPr marL="742950" indent="-285750" eaLnBrk="0" hangingPunct="0">
              <a:defRPr sz="2400" baseline="-25000">
                <a:solidFill>
                  <a:schemeClr val="tx1"/>
                </a:solidFill>
                <a:latin typeface="Arial" charset="0"/>
                <a:ea typeface="宋体" pitchFamily="2" charset="-122"/>
              </a:defRPr>
            </a:lvl2pPr>
            <a:lvl3pPr marL="1143000" indent="-228600" eaLnBrk="0" hangingPunct="0">
              <a:defRPr sz="2400" baseline="-25000">
                <a:solidFill>
                  <a:schemeClr val="tx1"/>
                </a:solidFill>
                <a:latin typeface="Arial" charset="0"/>
                <a:ea typeface="宋体" pitchFamily="2" charset="-122"/>
              </a:defRPr>
            </a:lvl3pPr>
            <a:lvl4pPr marL="1600200" indent="-228600" eaLnBrk="0" hangingPunct="0">
              <a:defRPr sz="2400" baseline="-25000">
                <a:solidFill>
                  <a:schemeClr val="tx1"/>
                </a:solidFill>
                <a:latin typeface="Arial" charset="0"/>
                <a:ea typeface="宋体" pitchFamily="2" charset="-122"/>
              </a:defRPr>
            </a:lvl4pPr>
            <a:lvl5pPr marL="2057400" indent="-228600" eaLnBrk="0" hangingPunct="0">
              <a:defRPr sz="2400" baseline="-25000">
                <a:solidFill>
                  <a:schemeClr val="tx1"/>
                </a:solidFill>
                <a:latin typeface="Arial" charset="0"/>
                <a:ea typeface="宋体" pitchFamily="2" charset="-122"/>
              </a:defRPr>
            </a:lvl5pPr>
            <a:lvl6pPr marL="2514600" indent="-228600" eaLnBrk="0" fontAlgn="base" hangingPunct="0">
              <a:spcBef>
                <a:spcPct val="0"/>
              </a:spcBef>
              <a:spcAft>
                <a:spcPct val="0"/>
              </a:spcAft>
              <a:defRPr sz="2400" baseline="-25000">
                <a:solidFill>
                  <a:schemeClr val="tx1"/>
                </a:solidFill>
                <a:latin typeface="Arial" charset="0"/>
                <a:ea typeface="宋体" pitchFamily="2" charset="-122"/>
              </a:defRPr>
            </a:lvl6pPr>
            <a:lvl7pPr marL="2971800" indent="-228600" eaLnBrk="0" fontAlgn="base" hangingPunct="0">
              <a:spcBef>
                <a:spcPct val="0"/>
              </a:spcBef>
              <a:spcAft>
                <a:spcPct val="0"/>
              </a:spcAft>
              <a:defRPr sz="2400" baseline="-25000">
                <a:solidFill>
                  <a:schemeClr val="tx1"/>
                </a:solidFill>
                <a:latin typeface="Arial" charset="0"/>
                <a:ea typeface="宋体" pitchFamily="2" charset="-122"/>
              </a:defRPr>
            </a:lvl7pPr>
            <a:lvl8pPr marL="3429000" indent="-228600" eaLnBrk="0" fontAlgn="base" hangingPunct="0">
              <a:spcBef>
                <a:spcPct val="0"/>
              </a:spcBef>
              <a:spcAft>
                <a:spcPct val="0"/>
              </a:spcAft>
              <a:defRPr sz="2400" baseline="-25000">
                <a:solidFill>
                  <a:schemeClr val="tx1"/>
                </a:solidFill>
                <a:latin typeface="Arial" charset="0"/>
                <a:ea typeface="宋体" pitchFamily="2" charset="-122"/>
              </a:defRPr>
            </a:lvl8pPr>
            <a:lvl9pPr marL="3886200" indent="-228600" eaLnBrk="0" fontAlgn="base" hangingPunct="0">
              <a:spcBef>
                <a:spcPct val="0"/>
              </a:spcBef>
              <a:spcAft>
                <a:spcPct val="0"/>
              </a:spcAft>
              <a:defRPr sz="2400" baseline="-25000">
                <a:solidFill>
                  <a:schemeClr val="tx1"/>
                </a:solidFill>
                <a:latin typeface="Arial" charset="0"/>
                <a:ea typeface="宋体" pitchFamily="2" charset="-122"/>
              </a:defRPr>
            </a:lvl9pPr>
          </a:lstStyle>
          <a:p>
            <a:pPr eaLnBrk="1" hangingPunct="1"/>
            <a:fld id="{89D3CE7D-4A19-468E-92C3-6742B4687648}" type="slidenum">
              <a:rPr lang="zh-CN" altLang="en-US" sz="1800" baseline="0" smtClean="0">
                <a:solidFill>
                  <a:schemeClr val="folHlink"/>
                </a:solidFill>
                <a:latin typeface="Monotype Corsiva" pitchFamily="66" charset="0"/>
              </a:rPr>
              <a:pPr eaLnBrk="1" hangingPunct="1"/>
              <a:t>10</a:t>
            </a:fld>
            <a:endParaRPr lang="en-US" altLang="zh-CN" sz="1800" baseline="0" smtClean="0">
              <a:solidFill>
                <a:schemeClr val="folHlink"/>
              </a:solidFill>
              <a:latin typeface="Monotype Corsiva" pitchFamily="66" charset="0"/>
            </a:endParaRPr>
          </a:p>
        </p:txBody>
      </p:sp>
      <p:sp>
        <p:nvSpPr>
          <p:cNvPr id="617474" name="Rectangle 2"/>
          <p:cNvSpPr>
            <a:spLocks noGrp="1" noChangeArrowheads="1"/>
          </p:cNvSpPr>
          <p:nvPr>
            <p:ph type="title"/>
          </p:nvPr>
        </p:nvSpPr>
        <p:spPr/>
        <p:txBody>
          <a:bodyPr/>
          <a:lstStyle/>
          <a:p>
            <a:pPr eaLnBrk="1" hangingPunct="1">
              <a:defRPr/>
            </a:pPr>
            <a:r>
              <a:rPr lang="en-US" altLang="zh-CN" b="1" smtClean="0">
                <a:ea typeface="宋体" pitchFamily="2" charset="-122"/>
              </a:rPr>
              <a:t>Outline</a:t>
            </a:r>
          </a:p>
        </p:txBody>
      </p:sp>
      <p:sp>
        <p:nvSpPr>
          <p:cNvPr id="617475" name="Rectangle 3"/>
          <p:cNvSpPr>
            <a:spLocks noGrp="1" noChangeArrowheads="1"/>
          </p:cNvSpPr>
          <p:nvPr>
            <p:ph type="body" idx="1"/>
          </p:nvPr>
        </p:nvSpPr>
        <p:spPr>
          <a:xfrm>
            <a:off x="533400" y="990600"/>
            <a:ext cx="8077200" cy="5410200"/>
          </a:xfrm>
        </p:spPr>
        <p:txBody>
          <a:bodyPr/>
          <a:lstStyle/>
          <a:p>
            <a:pPr eaLnBrk="1" hangingPunct="1">
              <a:lnSpc>
                <a:spcPct val="90000"/>
              </a:lnSpc>
              <a:spcBef>
                <a:spcPts val="0"/>
              </a:spcBef>
              <a:defRPr/>
            </a:pPr>
            <a:r>
              <a:rPr lang="en-US" altLang="zh-CN" b="1" dirty="0" smtClean="0">
                <a:solidFill>
                  <a:srgbClr val="969696"/>
                </a:solidFill>
                <a:effectLst>
                  <a:outerShdw blurRad="38100" dist="38100" dir="2700000" algn="tl">
                    <a:srgbClr val="C0C0C0"/>
                  </a:outerShdw>
                </a:effectLst>
                <a:latin typeface="Eras Demi ITC" pitchFamily="34" charset="0"/>
                <a:ea typeface="黑体" pitchFamily="49" charset="-122"/>
              </a:rPr>
              <a:t> Introduction</a:t>
            </a:r>
          </a:p>
          <a:p>
            <a:pPr eaLnBrk="1" hangingPunct="1">
              <a:lnSpc>
                <a:spcPct val="190000"/>
              </a:lnSpc>
              <a:spcBef>
                <a:spcPts val="0"/>
              </a:spcBef>
              <a:defRPr/>
            </a:pPr>
            <a:r>
              <a:rPr lang="en-US" altLang="zh-CN" b="1" dirty="0" smtClean="0">
                <a:solidFill>
                  <a:srgbClr val="969696"/>
                </a:solidFill>
                <a:effectLst>
                  <a:outerShdw blurRad="38100" dist="38100" dir="2700000" algn="tl">
                    <a:srgbClr val="C0C0C0"/>
                  </a:outerShdw>
                </a:effectLst>
                <a:latin typeface="Eras Demi ITC" pitchFamily="34" charset="0"/>
                <a:ea typeface="黑体" pitchFamily="2" charset="-122"/>
              </a:rPr>
              <a:t> System Model</a:t>
            </a:r>
            <a:endParaRPr lang="en-US" altLang="zh-CN" b="1" dirty="0" smtClean="0">
              <a:solidFill>
                <a:srgbClr val="969696"/>
              </a:solidFill>
              <a:effectLst>
                <a:outerShdw blurRad="38100" dist="38100" dir="2700000" algn="tl">
                  <a:srgbClr val="C0C0C0"/>
                </a:outerShdw>
              </a:effectLst>
              <a:latin typeface="Eras Demi ITC" pitchFamily="34" charset="0"/>
              <a:ea typeface="黑体" pitchFamily="49" charset="-122"/>
            </a:endParaRPr>
          </a:p>
          <a:p>
            <a:pPr eaLnBrk="1" hangingPunct="1">
              <a:lnSpc>
                <a:spcPct val="190000"/>
              </a:lnSpc>
              <a:spcBef>
                <a:spcPts val="0"/>
              </a:spcBef>
              <a:defRPr/>
            </a:pPr>
            <a:r>
              <a:rPr lang="en-US" altLang="zh-CN" b="1" dirty="0">
                <a:solidFill>
                  <a:srgbClr val="969696"/>
                </a:solidFill>
                <a:effectLst>
                  <a:outerShdw blurRad="38100" dist="38100" dir="2700000" algn="tl">
                    <a:srgbClr val="C0C0C0"/>
                  </a:outerShdw>
                </a:effectLst>
                <a:latin typeface="Eras Demi ITC" pitchFamily="34" charset="0"/>
                <a:ea typeface="黑体" pitchFamily="2" charset="-122"/>
              </a:rPr>
              <a:t> </a:t>
            </a:r>
            <a:r>
              <a:rPr lang="en-US" altLang="zh-CN" b="1" dirty="0">
                <a:effectLst>
                  <a:outerShdw blurRad="38100" dist="38100" dir="2700000" algn="tl">
                    <a:srgbClr val="C0C0C0"/>
                  </a:outerShdw>
                </a:effectLst>
                <a:latin typeface="Eras Demi ITC" pitchFamily="34" charset="0"/>
                <a:ea typeface="黑体" pitchFamily="2" charset="-122"/>
              </a:rPr>
              <a:t>Main </a:t>
            </a:r>
            <a:r>
              <a:rPr lang="en-US" altLang="zh-CN" b="1" dirty="0" smtClean="0">
                <a:effectLst>
                  <a:outerShdw blurRad="38100" dist="38100" dir="2700000" algn="tl">
                    <a:srgbClr val="C0C0C0"/>
                  </a:outerShdw>
                </a:effectLst>
                <a:latin typeface="Eras Demi ITC" pitchFamily="34" charset="0"/>
                <a:ea typeface="黑体" pitchFamily="2" charset="-122"/>
              </a:rPr>
              <a:t>Results</a:t>
            </a:r>
            <a:endParaRPr lang="en-US" altLang="zh-CN" b="1" dirty="0">
              <a:effectLst>
                <a:outerShdw blurRad="38100" dist="38100" dir="2700000" algn="tl">
                  <a:srgbClr val="C0C0C0"/>
                </a:outerShdw>
              </a:effectLst>
              <a:latin typeface="Eras Demi ITC" pitchFamily="34" charset="0"/>
              <a:ea typeface="黑体" pitchFamily="2" charset="-122"/>
            </a:endParaRPr>
          </a:p>
          <a:p>
            <a:pPr lvl="1" eaLnBrk="1" hangingPunct="1">
              <a:lnSpc>
                <a:spcPct val="90000"/>
              </a:lnSpc>
              <a:spcBef>
                <a:spcPts val="0"/>
              </a:spcBef>
              <a:defRPr/>
            </a:pPr>
            <a:r>
              <a:rPr lang="en-US" altLang="zh-CN" dirty="0" smtClean="0">
                <a:latin typeface="Rockwell" pitchFamily="18" charset="0"/>
                <a:ea typeface="黑体" pitchFamily="49" charset="-122"/>
              </a:rPr>
              <a:t>Inference Algorithm</a:t>
            </a:r>
          </a:p>
          <a:p>
            <a:pPr lvl="1" eaLnBrk="1" hangingPunct="1">
              <a:lnSpc>
                <a:spcPct val="90000"/>
              </a:lnSpc>
              <a:spcBef>
                <a:spcPts val="0"/>
              </a:spcBef>
              <a:defRPr/>
            </a:pPr>
            <a:r>
              <a:rPr lang="en-US" altLang="zh-CN" dirty="0" smtClean="0">
                <a:latin typeface="Rockwell" pitchFamily="18" charset="0"/>
                <a:ea typeface="黑体" pitchFamily="49" charset="-122"/>
              </a:rPr>
              <a:t>Performance Analysis</a:t>
            </a:r>
          </a:p>
          <a:p>
            <a:pPr eaLnBrk="1" hangingPunct="1">
              <a:lnSpc>
                <a:spcPct val="190000"/>
              </a:lnSpc>
              <a:spcBef>
                <a:spcPts val="0"/>
              </a:spcBef>
              <a:defRPr/>
            </a:pPr>
            <a:r>
              <a:rPr lang="en-US" altLang="zh-CN" b="1" dirty="0" smtClean="0">
                <a:solidFill>
                  <a:srgbClr val="969696"/>
                </a:solidFill>
                <a:effectLst>
                  <a:outerShdw blurRad="38100" dist="38100" dir="2700000" algn="tl">
                    <a:srgbClr val="C0C0C0"/>
                  </a:outerShdw>
                </a:effectLst>
                <a:latin typeface="Eras Demi ITC" pitchFamily="34" charset="0"/>
                <a:ea typeface="黑体" pitchFamily="49" charset="-122"/>
              </a:rPr>
              <a:t> Simulation Results</a:t>
            </a:r>
          </a:p>
          <a:p>
            <a:pPr eaLnBrk="1" hangingPunct="1">
              <a:lnSpc>
                <a:spcPct val="190000"/>
              </a:lnSpc>
              <a:spcBef>
                <a:spcPts val="0"/>
              </a:spcBef>
              <a:defRPr/>
            </a:pPr>
            <a:r>
              <a:rPr lang="en-US" altLang="zh-CN" b="1" dirty="0" smtClean="0">
                <a:solidFill>
                  <a:srgbClr val="969696"/>
                </a:solidFill>
                <a:effectLst>
                  <a:outerShdw blurRad="38100" dist="38100" dir="2700000" algn="tl">
                    <a:srgbClr val="C0C0C0"/>
                  </a:outerShdw>
                </a:effectLst>
                <a:latin typeface="Eras Demi ITC" pitchFamily="34" charset="0"/>
                <a:ea typeface="黑体" pitchFamily="49" charset="-122"/>
              </a:rPr>
              <a:t>Conclusion</a:t>
            </a:r>
          </a:p>
        </p:txBody>
      </p:sp>
    </p:spTree>
    <p:extLst>
      <p:ext uri="{BB962C8B-B14F-4D97-AF65-F5344CB8AC3E}">
        <p14:creationId xmlns:p14="http://schemas.microsoft.com/office/powerpoint/2010/main" val="539119330"/>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灯片编号占位符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baseline="-25000">
                <a:solidFill>
                  <a:schemeClr val="tx1"/>
                </a:solidFill>
                <a:latin typeface="Arial" charset="0"/>
                <a:ea typeface="宋体" pitchFamily="2" charset="-122"/>
              </a:defRPr>
            </a:lvl1pPr>
            <a:lvl2pPr marL="742950" indent="-285750" eaLnBrk="0" hangingPunct="0">
              <a:defRPr sz="2400" baseline="-25000">
                <a:solidFill>
                  <a:schemeClr val="tx1"/>
                </a:solidFill>
                <a:latin typeface="Arial" charset="0"/>
                <a:ea typeface="宋体" pitchFamily="2" charset="-122"/>
              </a:defRPr>
            </a:lvl2pPr>
            <a:lvl3pPr marL="1143000" indent="-228600" eaLnBrk="0" hangingPunct="0">
              <a:defRPr sz="2400" baseline="-25000">
                <a:solidFill>
                  <a:schemeClr val="tx1"/>
                </a:solidFill>
                <a:latin typeface="Arial" charset="0"/>
                <a:ea typeface="宋体" pitchFamily="2" charset="-122"/>
              </a:defRPr>
            </a:lvl3pPr>
            <a:lvl4pPr marL="1600200" indent="-228600" eaLnBrk="0" hangingPunct="0">
              <a:defRPr sz="2400" baseline="-25000">
                <a:solidFill>
                  <a:schemeClr val="tx1"/>
                </a:solidFill>
                <a:latin typeface="Arial" charset="0"/>
                <a:ea typeface="宋体" pitchFamily="2" charset="-122"/>
              </a:defRPr>
            </a:lvl4pPr>
            <a:lvl5pPr marL="2057400" indent="-228600" eaLnBrk="0" hangingPunct="0">
              <a:defRPr sz="2400" baseline="-25000">
                <a:solidFill>
                  <a:schemeClr val="tx1"/>
                </a:solidFill>
                <a:latin typeface="Arial" charset="0"/>
                <a:ea typeface="宋体" pitchFamily="2" charset="-122"/>
              </a:defRPr>
            </a:lvl5pPr>
            <a:lvl6pPr marL="2514600" indent="-228600" eaLnBrk="0" fontAlgn="base" hangingPunct="0">
              <a:spcBef>
                <a:spcPct val="0"/>
              </a:spcBef>
              <a:spcAft>
                <a:spcPct val="0"/>
              </a:spcAft>
              <a:defRPr sz="2400" baseline="-25000">
                <a:solidFill>
                  <a:schemeClr val="tx1"/>
                </a:solidFill>
                <a:latin typeface="Arial" charset="0"/>
                <a:ea typeface="宋体" pitchFamily="2" charset="-122"/>
              </a:defRPr>
            </a:lvl6pPr>
            <a:lvl7pPr marL="2971800" indent="-228600" eaLnBrk="0" fontAlgn="base" hangingPunct="0">
              <a:spcBef>
                <a:spcPct val="0"/>
              </a:spcBef>
              <a:spcAft>
                <a:spcPct val="0"/>
              </a:spcAft>
              <a:defRPr sz="2400" baseline="-25000">
                <a:solidFill>
                  <a:schemeClr val="tx1"/>
                </a:solidFill>
                <a:latin typeface="Arial" charset="0"/>
                <a:ea typeface="宋体" pitchFamily="2" charset="-122"/>
              </a:defRPr>
            </a:lvl7pPr>
            <a:lvl8pPr marL="3429000" indent="-228600" eaLnBrk="0" fontAlgn="base" hangingPunct="0">
              <a:spcBef>
                <a:spcPct val="0"/>
              </a:spcBef>
              <a:spcAft>
                <a:spcPct val="0"/>
              </a:spcAft>
              <a:defRPr sz="2400" baseline="-25000">
                <a:solidFill>
                  <a:schemeClr val="tx1"/>
                </a:solidFill>
                <a:latin typeface="Arial" charset="0"/>
                <a:ea typeface="宋体" pitchFamily="2" charset="-122"/>
              </a:defRPr>
            </a:lvl8pPr>
            <a:lvl9pPr marL="3886200" indent="-228600" eaLnBrk="0" fontAlgn="base" hangingPunct="0">
              <a:spcBef>
                <a:spcPct val="0"/>
              </a:spcBef>
              <a:spcAft>
                <a:spcPct val="0"/>
              </a:spcAft>
              <a:defRPr sz="2400" baseline="-25000">
                <a:solidFill>
                  <a:schemeClr val="tx1"/>
                </a:solidFill>
                <a:latin typeface="Arial" charset="0"/>
                <a:ea typeface="宋体" pitchFamily="2" charset="-122"/>
              </a:defRPr>
            </a:lvl9pPr>
          </a:lstStyle>
          <a:p>
            <a:pPr eaLnBrk="1" hangingPunct="1"/>
            <a:fld id="{A75C24DB-5EB9-4737-9F3F-537E61470E5F}" type="slidenum">
              <a:rPr lang="zh-CN" altLang="en-US" sz="1800" baseline="0" smtClean="0">
                <a:solidFill>
                  <a:schemeClr val="folHlink"/>
                </a:solidFill>
                <a:latin typeface="Monotype Corsiva" pitchFamily="66" charset="0"/>
              </a:rPr>
              <a:pPr eaLnBrk="1" hangingPunct="1"/>
              <a:t>11</a:t>
            </a:fld>
            <a:endParaRPr lang="en-US" altLang="zh-CN" sz="1800" baseline="0" smtClean="0">
              <a:solidFill>
                <a:schemeClr val="folHlink"/>
              </a:solidFill>
              <a:latin typeface="Monotype Corsiva" pitchFamily="66" charset="0"/>
            </a:endParaRPr>
          </a:p>
        </p:txBody>
      </p:sp>
      <p:sp>
        <p:nvSpPr>
          <p:cNvPr id="593922" name="Rectangle 2"/>
          <p:cNvSpPr>
            <a:spLocks noGrp="1" noChangeArrowheads="1"/>
          </p:cNvSpPr>
          <p:nvPr>
            <p:ph type="title"/>
          </p:nvPr>
        </p:nvSpPr>
        <p:spPr/>
        <p:txBody>
          <a:bodyPr/>
          <a:lstStyle/>
          <a:p>
            <a:pPr eaLnBrk="1" hangingPunct="1"/>
            <a:r>
              <a:rPr lang="en-US" altLang="zh-CN" sz="2800" b="1" dirty="0" smtClean="0">
                <a:ea typeface="宋体" pitchFamily="2" charset="-122"/>
              </a:rPr>
              <a:t>Inference Algorithm</a:t>
            </a:r>
            <a:endParaRPr lang="en-US" altLang="zh-CN" sz="2800" dirty="0" smtClean="0">
              <a:ea typeface="宋体" pitchFamily="2" charset="-122"/>
            </a:endParaRPr>
          </a:p>
        </p:txBody>
      </p:sp>
      <p:sp>
        <p:nvSpPr>
          <p:cNvPr id="593978" name="Line 58"/>
          <p:cNvSpPr>
            <a:spLocks noChangeShapeType="1"/>
          </p:cNvSpPr>
          <p:nvPr/>
        </p:nvSpPr>
        <p:spPr bwMode="auto">
          <a:xfrm>
            <a:off x="533400" y="2667000"/>
            <a:ext cx="685800" cy="228600"/>
          </a:xfrm>
          <a:prstGeom prst="line">
            <a:avLst/>
          </a:prstGeom>
          <a:noFill/>
          <a:ln w="9525">
            <a:noFill/>
            <a:round/>
            <a:headEnd/>
            <a:tailEnd/>
          </a:ln>
          <a:effectLst/>
        </p:spPr>
        <p:txBody>
          <a:bodyPr/>
          <a:lstStyle/>
          <a:p>
            <a:pPr algn="ctr">
              <a:spcBef>
                <a:spcPct val="50000"/>
              </a:spcBef>
              <a:buClr>
                <a:schemeClr val="bg1"/>
              </a:buClr>
              <a:buSzPct val="100000"/>
              <a:defRPr/>
            </a:pPr>
            <a:endParaRPr lang="zh-CN" altLang="en-US">
              <a:effectLst>
                <a:outerShdw blurRad="38100" dist="38100" dir="2700000" algn="tl">
                  <a:srgbClr val="000000">
                    <a:alpha val="43137"/>
                  </a:srgbClr>
                </a:outerShdw>
              </a:effectLst>
              <a:ea typeface="+mn-ea"/>
            </a:endParaRPr>
          </a:p>
        </p:txBody>
      </p:sp>
      <p:sp>
        <p:nvSpPr>
          <p:cNvPr id="15" name="矩形 14"/>
          <p:cNvSpPr/>
          <p:nvPr/>
        </p:nvSpPr>
        <p:spPr>
          <a:xfrm>
            <a:off x="415925" y="1003772"/>
            <a:ext cx="8543925" cy="5447645"/>
          </a:xfrm>
          <a:prstGeom prst="rect">
            <a:avLst/>
          </a:prstGeom>
        </p:spPr>
        <p:txBody>
          <a:bodyPr>
            <a:spAutoFit/>
          </a:bodyPr>
          <a:lstStyle/>
          <a:p>
            <a:pPr marL="342900" indent="-342900">
              <a:spcBef>
                <a:spcPct val="20000"/>
              </a:spcBef>
              <a:buClr>
                <a:schemeClr val="folHlink"/>
              </a:buClr>
              <a:buFont typeface="Wingdings" pitchFamily="2" charset="2"/>
              <a:buChar char="q"/>
              <a:defRPr/>
            </a:pPr>
            <a:r>
              <a:rPr lang="en-US" altLang="zh-CN" baseline="0" dirty="0" smtClean="0">
                <a:sym typeface="Arial" charset="0"/>
              </a:rPr>
              <a:t>Example</a:t>
            </a:r>
            <a:endParaRPr lang="en-US" altLang="zh-CN" i="1" baseline="0" dirty="0">
              <a:solidFill>
                <a:schemeClr val="tx2"/>
              </a:solidFill>
              <a:effectLst>
                <a:outerShdw blurRad="38100" dist="38100" dir="2700000" algn="tl">
                  <a:srgbClr val="000000">
                    <a:alpha val="43137"/>
                  </a:srgbClr>
                </a:outerShdw>
              </a:effectLst>
              <a:sym typeface="Arial" charset="0"/>
            </a:endParaRPr>
          </a:p>
          <a:p>
            <a:pPr marL="800100" lvl="1" indent="-342900">
              <a:spcBef>
                <a:spcPct val="20000"/>
              </a:spcBef>
              <a:buClr>
                <a:schemeClr val="folHlink"/>
              </a:buClr>
              <a:buFont typeface="Wingdings" pitchFamily="2" charset="2"/>
              <a:buChar char="Ø"/>
              <a:defRPr/>
            </a:pPr>
            <a:endParaRPr lang="en-US" altLang="zh-CN" i="1" baseline="0" dirty="0" smtClean="0">
              <a:solidFill>
                <a:schemeClr val="tx2"/>
              </a:solidFill>
              <a:effectLst>
                <a:outerShdw blurRad="38100" dist="38100" dir="2700000" algn="tl">
                  <a:srgbClr val="000000">
                    <a:alpha val="43137"/>
                  </a:srgbClr>
                </a:outerShdw>
              </a:effectLst>
              <a:sym typeface="Arial" charset="0"/>
            </a:endParaRPr>
          </a:p>
          <a:p>
            <a:pPr marL="800100" lvl="1" indent="-342900">
              <a:spcBef>
                <a:spcPct val="20000"/>
              </a:spcBef>
              <a:buClr>
                <a:schemeClr val="folHlink"/>
              </a:buClr>
              <a:buFont typeface="Wingdings" pitchFamily="2" charset="2"/>
              <a:buChar char="Ø"/>
              <a:defRPr/>
            </a:pPr>
            <a:endParaRPr lang="en-US" altLang="zh-CN" i="1" baseline="0" dirty="0">
              <a:solidFill>
                <a:schemeClr val="tx2"/>
              </a:solidFill>
              <a:effectLst>
                <a:outerShdw blurRad="38100" dist="38100" dir="2700000" algn="tl">
                  <a:srgbClr val="000000">
                    <a:alpha val="43137"/>
                  </a:srgbClr>
                </a:outerShdw>
              </a:effectLst>
              <a:sym typeface="Arial" charset="0"/>
            </a:endParaRPr>
          </a:p>
          <a:p>
            <a:pPr marL="800100" lvl="1" indent="-342900">
              <a:spcBef>
                <a:spcPct val="20000"/>
              </a:spcBef>
              <a:buClr>
                <a:schemeClr val="folHlink"/>
              </a:buClr>
              <a:buFont typeface="Wingdings" pitchFamily="2" charset="2"/>
              <a:buChar char="Ø"/>
              <a:defRPr/>
            </a:pPr>
            <a:endParaRPr lang="en-US" altLang="zh-CN" i="1" baseline="0" dirty="0" smtClean="0">
              <a:solidFill>
                <a:schemeClr val="tx2"/>
              </a:solidFill>
              <a:effectLst>
                <a:outerShdw blurRad="38100" dist="38100" dir="2700000" algn="tl">
                  <a:srgbClr val="000000">
                    <a:alpha val="43137"/>
                  </a:srgbClr>
                </a:outerShdw>
              </a:effectLst>
              <a:sym typeface="Arial" charset="0"/>
            </a:endParaRPr>
          </a:p>
          <a:p>
            <a:pPr lvl="1">
              <a:spcBef>
                <a:spcPct val="20000"/>
              </a:spcBef>
              <a:buClr>
                <a:schemeClr val="folHlink"/>
              </a:buClr>
              <a:defRPr/>
            </a:pPr>
            <a:endParaRPr lang="en-US" altLang="zh-CN" i="1" baseline="0" dirty="0" smtClean="0">
              <a:solidFill>
                <a:schemeClr val="tx2"/>
              </a:solidFill>
              <a:effectLst>
                <a:outerShdw blurRad="38100" dist="38100" dir="2700000" algn="tl">
                  <a:srgbClr val="000000">
                    <a:alpha val="43137"/>
                  </a:srgbClr>
                </a:outerShdw>
              </a:effectLst>
              <a:sym typeface="Arial" charset="0"/>
            </a:endParaRPr>
          </a:p>
          <a:p>
            <a:pPr marL="342900" indent="-342900">
              <a:lnSpc>
                <a:spcPct val="150000"/>
              </a:lnSpc>
              <a:spcBef>
                <a:spcPct val="20000"/>
              </a:spcBef>
              <a:buClr>
                <a:schemeClr val="folHlink"/>
              </a:buClr>
              <a:buFont typeface="Wingdings" pitchFamily="2" charset="2"/>
              <a:buChar char="q"/>
              <a:defRPr/>
            </a:pPr>
            <a:r>
              <a:rPr lang="en-US" altLang="zh-CN" baseline="0" dirty="0"/>
              <a:t>MCE(Maximum Correlation Estimate) Algorithm</a:t>
            </a:r>
          </a:p>
          <a:p>
            <a:pPr marL="800100" lvl="1" indent="-342900">
              <a:lnSpc>
                <a:spcPct val="150000"/>
              </a:lnSpc>
              <a:spcBef>
                <a:spcPct val="20000"/>
              </a:spcBef>
              <a:buClr>
                <a:schemeClr val="folHlink"/>
              </a:buClr>
              <a:buFont typeface="Wingdings" pitchFamily="2" charset="2"/>
              <a:buChar char="Ø"/>
              <a:defRPr/>
            </a:pPr>
            <a:r>
              <a:rPr lang="en-US" altLang="zh-CN" baseline="0" dirty="0" smtClean="0"/>
              <a:t>Choose what maximizes </a:t>
            </a:r>
            <a:r>
              <a:rPr lang="en-US" altLang="zh-CN" baseline="0" dirty="0"/>
              <a:t>the sum of correlation </a:t>
            </a:r>
            <a:r>
              <a:rPr lang="en-US" altLang="zh-CN" baseline="0" dirty="0" smtClean="0"/>
              <a:t>function</a:t>
            </a:r>
          </a:p>
          <a:p>
            <a:pPr marL="800100" lvl="1" indent="-342900">
              <a:spcBef>
                <a:spcPct val="20000"/>
              </a:spcBef>
              <a:buClr>
                <a:schemeClr val="folHlink"/>
              </a:buClr>
              <a:buFont typeface="Wingdings" pitchFamily="2" charset="2"/>
              <a:buChar char="Ø"/>
              <a:defRPr/>
            </a:pPr>
            <a:endParaRPr lang="en-US" altLang="zh-CN" i="1" baseline="0" dirty="0">
              <a:solidFill>
                <a:schemeClr val="tx2"/>
              </a:solidFill>
              <a:effectLst>
                <a:outerShdw blurRad="38100" dist="38100" dir="2700000" algn="tl">
                  <a:srgbClr val="C0C0C0"/>
                </a:outerShdw>
              </a:effectLst>
              <a:sym typeface="Arial" charset="0"/>
            </a:endParaRPr>
          </a:p>
          <a:p>
            <a:pPr marL="800100" lvl="1" indent="-342900">
              <a:spcBef>
                <a:spcPct val="20000"/>
              </a:spcBef>
              <a:buClr>
                <a:schemeClr val="folHlink"/>
              </a:buClr>
              <a:buFont typeface="Wingdings" pitchFamily="2" charset="2"/>
              <a:buChar char="Ø"/>
              <a:defRPr/>
            </a:pPr>
            <a:endParaRPr lang="en-US" altLang="zh-CN" i="1" baseline="0" dirty="0" smtClean="0">
              <a:solidFill>
                <a:schemeClr val="tx2"/>
              </a:solidFill>
              <a:effectLst>
                <a:outerShdw blurRad="38100" dist="38100" dir="2700000" algn="tl">
                  <a:srgbClr val="C0C0C0"/>
                </a:outerShdw>
              </a:effectLst>
              <a:sym typeface="Arial" charset="0"/>
            </a:endParaRPr>
          </a:p>
          <a:p>
            <a:pPr marL="342900" indent="-342900">
              <a:spcBef>
                <a:spcPct val="20000"/>
              </a:spcBef>
              <a:buClr>
                <a:schemeClr val="folHlink"/>
              </a:buClr>
              <a:buFont typeface="Wingdings" pitchFamily="2" charset="2"/>
              <a:buChar char="q"/>
              <a:defRPr/>
            </a:pPr>
            <a:endParaRPr lang="en-US" altLang="zh-CN" baseline="0" dirty="0" smtClean="0"/>
          </a:p>
          <a:p>
            <a:pPr lvl="1">
              <a:lnSpc>
                <a:spcPct val="150000"/>
              </a:lnSpc>
              <a:spcBef>
                <a:spcPct val="20000"/>
              </a:spcBef>
              <a:buClr>
                <a:schemeClr val="folHlink"/>
              </a:buClr>
              <a:defRPr/>
            </a:pPr>
            <a:endParaRPr lang="en-US" altLang="zh-CN" baseline="0" dirty="0" smtClean="0"/>
          </a:p>
        </p:txBody>
      </p:sp>
      <p:pic>
        <p:nvPicPr>
          <p:cNvPr id="2" name="图片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406364" y="2284099"/>
            <a:ext cx="356233" cy="332597"/>
          </a:xfrm>
          <a:prstGeom prst="rect">
            <a:avLst/>
          </a:prstGeom>
        </p:spPr>
      </p:pic>
      <p:graphicFrame>
        <p:nvGraphicFramePr>
          <p:cNvPr id="12" name="对象 11"/>
          <p:cNvGraphicFramePr>
            <a:graphicFrameLocks noChangeAspect="1"/>
          </p:cNvGraphicFramePr>
          <p:nvPr>
            <p:extLst>
              <p:ext uri="{D42A27DB-BD31-4B8C-83A1-F6EECF244321}">
                <p14:modId xmlns:p14="http://schemas.microsoft.com/office/powerpoint/2010/main" val="2285934900"/>
              </p:ext>
            </p:extLst>
          </p:nvPr>
        </p:nvGraphicFramePr>
        <p:xfrm>
          <a:off x="2046482" y="1527915"/>
          <a:ext cx="549275" cy="450850"/>
        </p:xfrm>
        <a:graphic>
          <a:graphicData uri="http://schemas.openxmlformats.org/presentationml/2006/ole">
            <mc:AlternateContent xmlns:mc="http://schemas.openxmlformats.org/markup-compatibility/2006">
              <mc:Choice xmlns:v="urn:schemas-microsoft-com:vml" Requires="v">
                <p:oleObj spid="_x0000_s6397" name="Equation" r:id="rId5" imgW="279360" imgH="228600" progId="Equation.DSMT4">
                  <p:embed/>
                </p:oleObj>
              </mc:Choice>
              <mc:Fallback>
                <p:oleObj name="Equation" r:id="rId5" imgW="279360" imgH="228600" progId="Equation.DSMT4">
                  <p:embed/>
                  <p:pic>
                    <p:nvPicPr>
                      <p:cNvPr id="0" name=""/>
                      <p:cNvPicPr/>
                      <p:nvPr/>
                    </p:nvPicPr>
                    <p:blipFill>
                      <a:blip r:embed="rId6"/>
                      <a:stretch>
                        <a:fillRect/>
                      </a:stretch>
                    </p:blipFill>
                    <p:spPr>
                      <a:xfrm>
                        <a:off x="2046482" y="1527915"/>
                        <a:ext cx="549275" cy="450850"/>
                      </a:xfrm>
                      <a:prstGeom prst="rect">
                        <a:avLst/>
                      </a:prstGeom>
                    </p:spPr>
                  </p:pic>
                </p:oleObj>
              </mc:Fallback>
            </mc:AlternateContent>
          </a:graphicData>
        </a:graphic>
      </p:graphicFrame>
      <p:graphicFrame>
        <p:nvGraphicFramePr>
          <p:cNvPr id="4" name="对象 3"/>
          <p:cNvGraphicFramePr>
            <a:graphicFrameLocks noChangeAspect="1"/>
          </p:cNvGraphicFramePr>
          <p:nvPr>
            <p:extLst>
              <p:ext uri="{D42A27DB-BD31-4B8C-83A1-F6EECF244321}">
                <p14:modId xmlns:p14="http://schemas.microsoft.com/office/powerpoint/2010/main" val="753433288"/>
              </p:ext>
            </p:extLst>
          </p:nvPr>
        </p:nvGraphicFramePr>
        <p:xfrm>
          <a:off x="3584481" y="2704944"/>
          <a:ext cx="574675" cy="450850"/>
        </p:xfrm>
        <a:graphic>
          <a:graphicData uri="http://schemas.openxmlformats.org/presentationml/2006/ole">
            <mc:AlternateContent xmlns:mc="http://schemas.openxmlformats.org/markup-compatibility/2006">
              <mc:Choice xmlns:v="urn:schemas-microsoft-com:vml" Requires="v">
                <p:oleObj spid="_x0000_s6398" name="Equation" r:id="rId7" imgW="291960" imgH="228600" progId="Equation.DSMT4">
                  <p:embed/>
                </p:oleObj>
              </mc:Choice>
              <mc:Fallback>
                <p:oleObj name="Equation" r:id="rId7" imgW="291960" imgH="228600" progId="Equation.DSMT4">
                  <p:embed/>
                  <p:pic>
                    <p:nvPicPr>
                      <p:cNvPr id="0" name="对象 11"/>
                      <p:cNvPicPr>
                        <a:picLocks noChangeAspect="1" noChangeArrowheads="1"/>
                      </p:cNvPicPr>
                      <p:nvPr/>
                    </p:nvPicPr>
                    <p:blipFill>
                      <a:blip r:embed="rId8"/>
                      <a:srcRect/>
                      <a:stretch>
                        <a:fillRect/>
                      </a:stretch>
                    </p:blipFill>
                    <p:spPr bwMode="auto">
                      <a:xfrm>
                        <a:off x="3584481" y="2704944"/>
                        <a:ext cx="574675" cy="45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对象 5"/>
          <p:cNvGraphicFramePr>
            <a:graphicFrameLocks noChangeAspect="1"/>
          </p:cNvGraphicFramePr>
          <p:nvPr>
            <p:extLst>
              <p:ext uri="{D42A27DB-BD31-4B8C-83A1-F6EECF244321}">
                <p14:modId xmlns:p14="http://schemas.microsoft.com/office/powerpoint/2010/main" val="1849366798"/>
              </p:ext>
            </p:extLst>
          </p:nvPr>
        </p:nvGraphicFramePr>
        <p:xfrm>
          <a:off x="6778522" y="1289185"/>
          <a:ext cx="500062" cy="450850"/>
        </p:xfrm>
        <a:graphic>
          <a:graphicData uri="http://schemas.openxmlformats.org/presentationml/2006/ole">
            <mc:AlternateContent xmlns:mc="http://schemas.openxmlformats.org/markup-compatibility/2006">
              <mc:Choice xmlns:v="urn:schemas-microsoft-com:vml" Requires="v">
                <p:oleObj spid="_x0000_s6399" name="Equation" r:id="rId9" imgW="253800" imgH="228600" progId="Equation.DSMT4">
                  <p:embed/>
                </p:oleObj>
              </mc:Choice>
              <mc:Fallback>
                <p:oleObj name="Equation" r:id="rId9" imgW="253800" imgH="228600" progId="Equation.DSMT4">
                  <p:embed/>
                  <p:pic>
                    <p:nvPicPr>
                      <p:cNvPr id="0" name="对象 11"/>
                      <p:cNvPicPr>
                        <a:picLocks noChangeAspect="1" noChangeArrowheads="1"/>
                      </p:cNvPicPr>
                      <p:nvPr/>
                    </p:nvPicPr>
                    <p:blipFill>
                      <a:blip r:embed="rId10"/>
                      <a:srcRect/>
                      <a:stretch>
                        <a:fillRect/>
                      </a:stretch>
                    </p:blipFill>
                    <p:spPr bwMode="auto">
                      <a:xfrm>
                        <a:off x="6778522" y="1289185"/>
                        <a:ext cx="500062" cy="45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35" name="组合 34"/>
          <p:cNvGrpSpPr/>
          <p:nvPr/>
        </p:nvGrpSpPr>
        <p:grpSpPr>
          <a:xfrm>
            <a:off x="2488882" y="1499311"/>
            <a:ext cx="4398009" cy="1407308"/>
            <a:chOff x="3480113" y="2319029"/>
            <a:chExt cx="4398009" cy="1407308"/>
          </a:xfrm>
        </p:grpSpPr>
        <p:cxnSp>
          <p:nvCxnSpPr>
            <p:cNvPr id="9" name="直接连接符 8"/>
            <p:cNvCxnSpPr>
              <a:stCxn id="30" idx="6"/>
            </p:cNvCxnSpPr>
            <p:nvPr/>
          </p:nvCxnSpPr>
          <p:spPr bwMode="auto">
            <a:xfrm flipV="1">
              <a:off x="6128563" y="2319029"/>
              <a:ext cx="1749559" cy="545397"/>
            </a:xfrm>
            <a:prstGeom prst="line">
              <a:avLst/>
            </a:prstGeom>
            <a:solidFill>
              <a:schemeClr val="accent1"/>
            </a:solidFill>
            <a:ln w="38100" cap="flat" cmpd="sng" algn="ctr">
              <a:solidFill>
                <a:schemeClr val="tx1"/>
              </a:solidFill>
              <a:prstDash val="sysDash"/>
              <a:round/>
              <a:headEnd type="none" w="med" len="med"/>
              <a:tailEnd type="none" w="med" len="med"/>
            </a:ln>
            <a:effectLst/>
          </p:spPr>
        </p:cxnSp>
        <p:cxnSp>
          <p:nvCxnSpPr>
            <p:cNvPr id="24" name="直接连接符 23"/>
            <p:cNvCxnSpPr>
              <a:endCxn id="30" idx="3"/>
            </p:cNvCxnSpPr>
            <p:nvPr/>
          </p:nvCxnSpPr>
          <p:spPr bwMode="auto">
            <a:xfrm flipV="1">
              <a:off x="5035012" y="2911055"/>
              <a:ext cx="987121" cy="815282"/>
            </a:xfrm>
            <a:prstGeom prst="line">
              <a:avLst/>
            </a:prstGeom>
            <a:solidFill>
              <a:schemeClr val="accent1"/>
            </a:solidFill>
            <a:ln w="38100" cap="flat" cmpd="sng" algn="ctr">
              <a:solidFill>
                <a:schemeClr val="tx1"/>
              </a:solidFill>
              <a:prstDash val="sysDash"/>
              <a:round/>
              <a:headEnd type="none" w="med" len="med"/>
              <a:tailEnd type="none" w="med" len="med"/>
            </a:ln>
            <a:effectLst/>
          </p:spPr>
        </p:cxnSp>
        <p:cxnSp>
          <p:nvCxnSpPr>
            <p:cNvPr id="25" name="直接连接符 24"/>
            <p:cNvCxnSpPr>
              <a:endCxn id="30" idx="6"/>
            </p:cNvCxnSpPr>
            <p:nvPr/>
          </p:nvCxnSpPr>
          <p:spPr bwMode="auto">
            <a:xfrm>
              <a:off x="3480113" y="2559753"/>
              <a:ext cx="2648450" cy="304673"/>
            </a:xfrm>
            <a:prstGeom prst="line">
              <a:avLst/>
            </a:prstGeom>
            <a:solidFill>
              <a:schemeClr val="accent1"/>
            </a:solidFill>
            <a:ln w="38100" cap="flat" cmpd="sng" algn="ctr">
              <a:solidFill>
                <a:schemeClr val="tx1"/>
              </a:solidFill>
              <a:prstDash val="sysDash"/>
              <a:round/>
              <a:headEnd type="none" w="med" len="med"/>
              <a:tailEnd type="none" w="med" len="med"/>
            </a:ln>
            <a:effectLst/>
          </p:spPr>
        </p:cxnSp>
        <p:sp>
          <p:nvSpPr>
            <p:cNvPr id="30" name="椭圆 29"/>
            <p:cNvSpPr/>
            <p:nvPr/>
          </p:nvSpPr>
          <p:spPr bwMode="auto">
            <a:xfrm>
              <a:off x="6003873" y="2798483"/>
              <a:ext cx="124690" cy="131886"/>
            </a:xfrm>
            <a:prstGeom prst="ellipse">
              <a:avLst/>
            </a:prstGeom>
            <a:solidFill>
              <a:schemeClr val="tx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
                  <a:schemeClr val="bg1"/>
                </a:buClr>
                <a:buSzPct val="100000"/>
                <a:buFontTx/>
                <a:buNone/>
                <a:tabLst/>
              </a:pPr>
              <a:endParaRPr kumimoji="0" lang="zh-CN" altLang="en-US" sz="2400" b="0" i="0" u="none" strike="noStrike" cap="none" normalizeH="0" baseline="-25000" smtClean="0">
                <a:ln>
                  <a:noFill/>
                </a:ln>
                <a:solidFill>
                  <a:schemeClr val="tx1"/>
                </a:solidFill>
                <a:effectLst>
                  <a:outerShdw blurRad="38100" dist="38100" dir="2700000" algn="tl">
                    <a:srgbClr val="000000">
                      <a:alpha val="43137"/>
                    </a:srgbClr>
                  </a:outerShdw>
                </a:effectLst>
                <a:latin typeface="Arial" charset="0"/>
              </a:endParaRPr>
            </a:p>
          </p:txBody>
        </p:sp>
      </p:grpSp>
      <p:pic>
        <p:nvPicPr>
          <p:cNvPr id="39" name="图片 3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406365" y="2297302"/>
            <a:ext cx="356233" cy="332597"/>
          </a:xfrm>
          <a:prstGeom prst="rect">
            <a:avLst/>
          </a:prstGeom>
        </p:spPr>
      </p:pic>
      <p:graphicFrame>
        <p:nvGraphicFramePr>
          <p:cNvPr id="36" name="对象 35"/>
          <p:cNvGraphicFramePr>
            <a:graphicFrameLocks noChangeAspect="1"/>
          </p:cNvGraphicFramePr>
          <p:nvPr>
            <p:extLst>
              <p:ext uri="{D42A27DB-BD31-4B8C-83A1-F6EECF244321}">
                <p14:modId xmlns:p14="http://schemas.microsoft.com/office/powerpoint/2010/main" val="696221520"/>
              </p:ext>
            </p:extLst>
          </p:nvPr>
        </p:nvGraphicFramePr>
        <p:xfrm>
          <a:off x="2696364" y="4650294"/>
          <a:ext cx="3177537" cy="767905"/>
        </p:xfrm>
        <a:graphic>
          <a:graphicData uri="http://schemas.openxmlformats.org/presentationml/2006/ole">
            <mc:AlternateContent xmlns:mc="http://schemas.openxmlformats.org/markup-compatibility/2006">
              <mc:Choice xmlns:v="urn:schemas-microsoft-com:vml" Requires="v">
                <p:oleObj spid="_x0000_s6400" name="Equation" r:id="rId11" imgW="1523880" imgH="368280" progId="Equation.DSMT4">
                  <p:embed/>
                </p:oleObj>
              </mc:Choice>
              <mc:Fallback>
                <p:oleObj name="Equation" r:id="rId11" imgW="1523880" imgH="368280" progId="Equation.DSMT4">
                  <p:embed/>
                  <p:pic>
                    <p:nvPicPr>
                      <p:cNvPr id="0" name=""/>
                      <p:cNvPicPr/>
                      <p:nvPr/>
                    </p:nvPicPr>
                    <p:blipFill>
                      <a:blip r:embed="rId12"/>
                      <a:stretch>
                        <a:fillRect/>
                      </a:stretch>
                    </p:blipFill>
                    <p:spPr>
                      <a:xfrm>
                        <a:off x="2696364" y="4650294"/>
                        <a:ext cx="3177537" cy="767905"/>
                      </a:xfrm>
                      <a:prstGeom prst="rect">
                        <a:avLst/>
                      </a:prstGeom>
                    </p:spPr>
                  </p:pic>
                </p:oleObj>
              </mc:Fallback>
            </mc:AlternateContent>
          </a:graphicData>
        </a:graphic>
      </p:graphicFrame>
    </p:spTree>
    <p:extLst>
      <p:ext uri="{BB962C8B-B14F-4D97-AF65-F5344CB8AC3E}">
        <p14:creationId xmlns:p14="http://schemas.microsoft.com/office/powerpoint/2010/main" val="97556100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500"/>
                                        <p:tgtEl>
                                          <p:spTgt spid="2"/>
                                        </p:tgtEl>
                                      </p:cBhvr>
                                    </p:animEffect>
                                    <p:set>
                                      <p:cBhvr>
                                        <p:cTn id="12" dur="1" fill="hold">
                                          <p:stCondLst>
                                            <p:cond delay="499"/>
                                          </p:stCondLst>
                                        </p:cTn>
                                        <p:tgtEl>
                                          <p:spTgt spid="2"/>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fade">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5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fade">
                                      <p:cBhvr>
                                        <p:cTn id="27" dur="50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5"/>
                                        </p:tgtEl>
                                        <p:attrNameLst>
                                          <p:attrName>style.visibility</p:attrName>
                                        </p:attrNameLst>
                                      </p:cBhvr>
                                      <p:to>
                                        <p:strVal val="visible"/>
                                      </p:to>
                                    </p:set>
                                    <p:animEffect transition="in" filter="fade">
                                      <p:cBhvr>
                                        <p:cTn id="32" dur="500"/>
                                        <p:tgtEl>
                                          <p:spTgt spid="35"/>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9"/>
                                        </p:tgtEl>
                                        <p:attrNameLst>
                                          <p:attrName>style.visibility</p:attrName>
                                        </p:attrNameLst>
                                      </p:cBhvr>
                                      <p:to>
                                        <p:strVal val="visible"/>
                                      </p:to>
                                    </p:set>
                                    <p:animEffect transition="in" filter="fade">
                                      <p:cBhvr>
                                        <p:cTn id="37" dur="500"/>
                                        <p:tgtEl>
                                          <p:spTgt spid="39"/>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15">
                                            <p:txEl>
                                              <p:pRg st="5" end="5"/>
                                            </p:txEl>
                                          </p:spTgt>
                                        </p:tgtEl>
                                        <p:attrNameLst>
                                          <p:attrName>style.visibility</p:attrName>
                                        </p:attrNameLst>
                                      </p:cBhvr>
                                      <p:to>
                                        <p:strVal val="visible"/>
                                      </p:to>
                                    </p:set>
                                    <p:animEffect transition="in" filter="fade">
                                      <p:cBhvr>
                                        <p:cTn id="42" dur="500"/>
                                        <p:tgtEl>
                                          <p:spTgt spid="15">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15">
                                            <p:txEl>
                                              <p:pRg st="6" end="6"/>
                                            </p:txEl>
                                          </p:spTgt>
                                        </p:tgtEl>
                                        <p:attrNameLst>
                                          <p:attrName>style.visibility</p:attrName>
                                        </p:attrNameLst>
                                      </p:cBhvr>
                                      <p:to>
                                        <p:strVal val="visible"/>
                                      </p:to>
                                    </p:set>
                                    <p:animEffect transition="in" filter="fade">
                                      <p:cBhvr>
                                        <p:cTn id="47" dur="500"/>
                                        <p:tgtEl>
                                          <p:spTgt spid="15">
                                            <p:txEl>
                                              <p:pRg st="6" end="6"/>
                                            </p:txEl>
                                          </p:spTgt>
                                        </p:tgtEl>
                                      </p:cBhvr>
                                    </p:animEffect>
                                  </p:childTnLst>
                                </p:cTn>
                              </p:par>
                            </p:childTnLst>
                          </p:cTn>
                        </p:par>
                        <p:par>
                          <p:cTn id="48" fill="hold">
                            <p:stCondLst>
                              <p:cond delay="500"/>
                            </p:stCondLst>
                            <p:childTnLst>
                              <p:par>
                                <p:cTn id="49" presetID="10" presetClass="entr" presetSubtype="0" fill="hold" nodeType="afterEffect">
                                  <p:stCondLst>
                                    <p:cond delay="0"/>
                                  </p:stCondLst>
                                  <p:childTnLst>
                                    <p:set>
                                      <p:cBhvr>
                                        <p:cTn id="50" dur="1" fill="hold">
                                          <p:stCondLst>
                                            <p:cond delay="0"/>
                                          </p:stCondLst>
                                        </p:cTn>
                                        <p:tgtEl>
                                          <p:spTgt spid="36"/>
                                        </p:tgtEl>
                                        <p:attrNameLst>
                                          <p:attrName>style.visibility</p:attrName>
                                        </p:attrNameLst>
                                      </p:cBhvr>
                                      <p:to>
                                        <p:strVal val="visible"/>
                                      </p:to>
                                    </p:set>
                                    <p:animEffect transition="in" filter="fade">
                                      <p:cBhvr>
                                        <p:cTn id="51"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灯片编号占位符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baseline="-25000">
                <a:solidFill>
                  <a:schemeClr val="tx1"/>
                </a:solidFill>
                <a:latin typeface="Arial" charset="0"/>
                <a:ea typeface="宋体" pitchFamily="2" charset="-122"/>
              </a:defRPr>
            </a:lvl1pPr>
            <a:lvl2pPr marL="742950" indent="-285750" eaLnBrk="0" hangingPunct="0">
              <a:defRPr sz="2400" baseline="-25000">
                <a:solidFill>
                  <a:schemeClr val="tx1"/>
                </a:solidFill>
                <a:latin typeface="Arial" charset="0"/>
                <a:ea typeface="宋体" pitchFamily="2" charset="-122"/>
              </a:defRPr>
            </a:lvl2pPr>
            <a:lvl3pPr marL="1143000" indent="-228600" eaLnBrk="0" hangingPunct="0">
              <a:defRPr sz="2400" baseline="-25000">
                <a:solidFill>
                  <a:schemeClr val="tx1"/>
                </a:solidFill>
                <a:latin typeface="Arial" charset="0"/>
                <a:ea typeface="宋体" pitchFamily="2" charset="-122"/>
              </a:defRPr>
            </a:lvl3pPr>
            <a:lvl4pPr marL="1600200" indent="-228600" eaLnBrk="0" hangingPunct="0">
              <a:defRPr sz="2400" baseline="-25000">
                <a:solidFill>
                  <a:schemeClr val="tx1"/>
                </a:solidFill>
                <a:latin typeface="Arial" charset="0"/>
                <a:ea typeface="宋体" pitchFamily="2" charset="-122"/>
              </a:defRPr>
            </a:lvl4pPr>
            <a:lvl5pPr marL="2057400" indent="-228600" eaLnBrk="0" hangingPunct="0">
              <a:defRPr sz="2400" baseline="-25000">
                <a:solidFill>
                  <a:schemeClr val="tx1"/>
                </a:solidFill>
                <a:latin typeface="Arial" charset="0"/>
                <a:ea typeface="宋体" pitchFamily="2" charset="-122"/>
              </a:defRPr>
            </a:lvl5pPr>
            <a:lvl6pPr marL="2514600" indent="-228600" eaLnBrk="0" fontAlgn="base" hangingPunct="0">
              <a:spcBef>
                <a:spcPct val="0"/>
              </a:spcBef>
              <a:spcAft>
                <a:spcPct val="0"/>
              </a:spcAft>
              <a:defRPr sz="2400" baseline="-25000">
                <a:solidFill>
                  <a:schemeClr val="tx1"/>
                </a:solidFill>
                <a:latin typeface="Arial" charset="0"/>
                <a:ea typeface="宋体" pitchFamily="2" charset="-122"/>
              </a:defRPr>
            </a:lvl6pPr>
            <a:lvl7pPr marL="2971800" indent="-228600" eaLnBrk="0" fontAlgn="base" hangingPunct="0">
              <a:spcBef>
                <a:spcPct val="0"/>
              </a:spcBef>
              <a:spcAft>
                <a:spcPct val="0"/>
              </a:spcAft>
              <a:defRPr sz="2400" baseline="-25000">
                <a:solidFill>
                  <a:schemeClr val="tx1"/>
                </a:solidFill>
                <a:latin typeface="Arial" charset="0"/>
                <a:ea typeface="宋体" pitchFamily="2" charset="-122"/>
              </a:defRPr>
            </a:lvl7pPr>
            <a:lvl8pPr marL="3429000" indent="-228600" eaLnBrk="0" fontAlgn="base" hangingPunct="0">
              <a:spcBef>
                <a:spcPct val="0"/>
              </a:spcBef>
              <a:spcAft>
                <a:spcPct val="0"/>
              </a:spcAft>
              <a:defRPr sz="2400" baseline="-25000">
                <a:solidFill>
                  <a:schemeClr val="tx1"/>
                </a:solidFill>
                <a:latin typeface="Arial" charset="0"/>
                <a:ea typeface="宋体" pitchFamily="2" charset="-122"/>
              </a:defRPr>
            </a:lvl8pPr>
            <a:lvl9pPr marL="3886200" indent="-228600" eaLnBrk="0" fontAlgn="base" hangingPunct="0">
              <a:spcBef>
                <a:spcPct val="0"/>
              </a:spcBef>
              <a:spcAft>
                <a:spcPct val="0"/>
              </a:spcAft>
              <a:defRPr sz="2400" baseline="-25000">
                <a:solidFill>
                  <a:schemeClr val="tx1"/>
                </a:solidFill>
                <a:latin typeface="Arial" charset="0"/>
                <a:ea typeface="宋体" pitchFamily="2" charset="-122"/>
              </a:defRPr>
            </a:lvl9pPr>
          </a:lstStyle>
          <a:p>
            <a:pPr eaLnBrk="1" hangingPunct="1"/>
            <a:fld id="{A75C24DB-5EB9-4737-9F3F-537E61470E5F}" type="slidenum">
              <a:rPr lang="zh-CN" altLang="en-US" sz="1800" baseline="0" smtClean="0">
                <a:solidFill>
                  <a:schemeClr val="folHlink"/>
                </a:solidFill>
                <a:latin typeface="Monotype Corsiva" pitchFamily="66" charset="0"/>
              </a:rPr>
              <a:pPr eaLnBrk="1" hangingPunct="1"/>
              <a:t>12</a:t>
            </a:fld>
            <a:endParaRPr lang="en-US" altLang="zh-CN" sz="1800" baseline="0" smtClean="0">
              <a:solidFill>
                <a:schemeClr val="folHlink"/>
              </a:solidFill>
              <a:latin typeface="Monotype Corsiva" pitchFamily="66" charset="0"/>
            </a:endParaRPr>
          </a:p>
        </p:txBody>
      </p:sp>
      <p:sp>
        <p:nvSpPr>
          <p:cNvPr id="593922" name="Rectangle 2"/>
          <p:cNvSpPr>
            <a:spLocks noGrp="1" noChangeArrowheads="1"/>
          </p:cNvSpPr>
          <p:nvPr>
            <p:ph type="title"/>
          </p:nvPr>
        </p:nvSpPr>
        <p:spPr/>
        <p:txBody>
          <a:bodyPr/>
          <a:lstStyle/>
          <a:p>
            <a:pPr eaLnBrk="1" hangingPunct="1"/>
            <a:r>
              <a:rPr lang="en-US" altLang="zh-CN" sz="2800" b="1" dirty="0" smtClean="0">
                <a:ea typeface="宋体" pitchFamily="2" charset="-122"/>
              </a:rPr>
              <a:t>Inference Algorithm</a:t>
            </a:r>
            <a:endParaRPr lang="en-US" altLang="zh-CN" sz="2800" dirty="0" smtClean="0">
              <a:ea typeface="宋体" pitchFamily="2" charset="-122"/>
            </a:endParaRPr>
          </a:p>
        </p:txBody>
      </p:sp>
      <p:sp>
        <p:nvSpPr>
          <p:cNvPr id="593978" name="Line 58"/>
          <p:cNvSpPr>
            <a:spLocks noChangeShapeType="1"/>
          </p:cNvSpPr>
          <p:nvPr/>
        </p:nvSpPr>
        <p:spPr bwMode="auto">
          <a:xfrm>
            <a:off x="533400" y="2667000"/>
            <a:ext cx="685800" cy="228600"/>
          </a:xfrm>
          <a:prstGeom prst="line">
            <a:avLst/>
          </a:prstGeom>
          <a:noFill/>
          <a:ln w="9525">
            <a:noFill/>
            <a:round/>
            <a:headEnd/>
            <a:tailEnd/>
          </a:ln>
          <a:effectLst/>
        </p:spPr>
        <p:txBody>
          <a:bodyPr/>
          <a:lstStyle/>
          <a:p>
            <a:pPr algn="ctr">
              <a:spcBef>
                <a:spcPct val="50000"/>
              </a:spcBef>
              <a:buClr>
                <a:schemeClr val="bg1"/>
              </a:buClr>
              <a:buSzPct val="100000"/>
              <a:defRPr/>
            </a:pPr>
            <a:endParaRPr lang="zh-CN" altLang="en-US">
              <a:effectLst>
                <a:outerShdw blurRad="38100" dist="38100" dir="2700000" algn="tl">
                  <a:srgbClr val="000000">
                    <a:alpha val="43137"/>
                  </a:srgbClr>
                </a:outerShdw>
              </a:effectLst>
              <a:ea typeface="+mn-ea"/>
            </a:endParaRPr>
          </a:p>
        </p:txBody>
      </p:sp>
      <p:sp>
        <p:nvSpPr>
          <p:cNvPr id="15" name="矩形 14"/>
          <p:cNvSpPr/>
          <p:nvPr/>
        </p:nvSpPr>
        <p:spPr>
          <a:xfrm>
            <a:off x="415925" y="1003772"/>
            <a:ext cx="8543925" cy="5078313"/>
          </a:xfrm>
          <a:prstGeom prst="rect">
            <a:avLst/>
          </a:prstGeom>
        </p:spPr>
        <p:txBody>
          <a:bodyPr>
            <a:spAutoFit/>
          </a:bodyPr>
          <a:lstStyle/>
          <a:p>
            <a:pPr marL="800100" lvl="1" indent="-342900">
              <a:spcBef>
                <a:spcPct val="20000"/>
              </a:spcBef>
              <a:buClr>
                <a:schemeClr val="folHlink"/>
              </a:buClr>
              <a:buFont typeface="Wingdings" pitchFamily="2" charset="2"/>
              <a:buChar char="Ø"/>
              <a:defRPr/>
            </a:pPr>
            <a:r>
              <a:rPr lang="en-US" altLang="zh-CN" baseline="0" dirty="0" smtClean="0">
                <a:effectLst>
                  <a:outerShdw blurRad="38100" dist="38100" dir="2700000" algn="tl">
                    <a:srgbClr val="000000">
                      <a:alpha val="43137"/>
                    </a:srgbClr>
                  </a:outerShdw>
                </a:effectLst>
                <a:sym typeface="Arial" charset="0"/>
              </a:rPr>
              <a:t> </a:t>
            </a:r>
          </a:p>
          <a:p>
            <a:pPr marL="800100" lvl="1" indent="-342900">
              <a:spcBef>
                <a:spcPct val="20000"/>
              </a:spcBef>
              <a:buClr>
                <a:schemeClr val="folHlink"/>
              </a:buClr>
              <a:buFont typeface="Wingdings" pitchFamily="2" charset="2"/>
              <a:buChar char="Ø"/>
              <a:defRPr/>
            </a:pPr>
            <a:endParaRPr lang="en-US" altLang="zh-CN" baseline="0" dirty="0">
              <a:effectLst>
                <a:outerShdw blurRad="38100" dist="38100" dir="2700000" algn="tl">
                  <a:srgbClr val="000000">
                    <a:alpha val="43137"/>
                  </a:srgbClr>
                </a:outerShdw>
              </a:effectLst>
              <a:sym typeface="Arial" charset="0"/>
            </a:endParaRPr>
          </a:p>
          <a:p>
            <a:pPr marL="800100" lvl="1" indent="-342900">
              <a:spcBef>
                <a:spcPct val="20000"/>
              </a:spcBef>
              <a:buClr>
                <a:schemeClr val="folHlink"/>
              </a:buClr>
              <a:buFont typeface="Wingdings" pitchFamily="2" charset="2"/>
              <a:buChar char="Ø"/>
              <a:defRPr/>
            </a:pPr>
            <a:endParaRPr lang="en-US" altLang="zh-CN" baseline="0" dirty="0" smtClean="0">
              <a:effectLst>
                <a:outerShdw blurRad="38100" dist="38100" dir="2700000" algn="tl">
                  <a:srgbClr val="000000">
                    <a:alpha val="43137"/>
                  </a:srgbClr>
                </a:outerShdw>
              </a:effectLst>
              <a:sym typeface="Arial" charset="0"/>
            </a:endParaRPr>
          </a:p>
          <a:p>
            <a:pPr marL="800100" lvl="1" indent="-342900">
              <a:spcBef>
                <a:spcPct val="20000"/>
              </a:spcBef>
              <a:buClr>
                <a:schemeClr val="folHlink"/>
              </a:buClr>
              <a:buFont typeface="Wingdings" pitchFamily="2" charset="2"/>
              <a:buChar char="Ø"/>
              <a:defRPr/>
            </a:pPr>
            <a:endParaRPr lang="en-US" altLang="zh-CN" baseline="0" dirty="0" smtClean="0">
              <a:effectLst>
                <a:outerShdw blurRad="38100" dist="38100" dir="2700000" algn="tl">
                  <a:srgbClr val="000000">
                    <a:alpha val="43137"/>
                  </a:srgbClr>
                </a:outerShdw>
              </a:effectLst>
              <a:sym typeface="Arial" charset="0"/>
            </a:endParaRPr>
          </a:p>
          <a:p>
            <a:pPr marL="800100" lvl="1" indent="-342900">
              <a:spcBef>
                <a:spcPct val="20000"/>
              </a:spcBef>
              <a:buClr>
                <a:schemeClr val="folHlink"/>
              </a:buClr>
              <a:buFont typeface="Wingdings" pitchFamily="2" charset="2"/>
              <a:buChar char="Ø"/>
              <a:defRPr/>
            </a:pPr>
            <a:endParaRPr lang="en-US" altLang="zh-CN" i="1" baseline="0" dirty="0">
              <a:solidFill>
                <a:schemeClr val="tx2"/>
              </a:solidFill>
              <a:effectLst>
                <a:outerShdw blurRad="38100" dist="38100" dir="2700000" algn="tl">
                  <a:srgbClr val="000000">
                    <a:alpha val="43137"/>
                  </a:srgbClr>
                </a:outerShdw>
              </a:effectLst>
              <a:sym typeface="Arial" charset="0"/>
            </a:endParaRPr>
          </a:p>
          <a:p>
            <a:pPr marL="800100" lvl="1" indent="-342900">
              <a:spcBef>
                <a:spcPct val="20000"/>
              </a:spcBef>
              <a:buClr>
                <a:schemeClr val="folHlink"/>
              </a:buClr>
              <a:buFont typeface="Wingdings" pitchFamily="2" charset="2"/>
              <a:buChar char="Ø"/>
              <a:defRPr/>
            </a:pPr>
            <a:endParaRPr lang="en-US" altLang="zh-CN" i="1" baseline="0" dirty="0" smtClean="0">
              <a:solidFill>
                <a:schemeClr val="tx2"/>
              </a:solidFill>
              <a:effectLst>
                <a:outerShdw blurRad="38100" dist="38100" dir="2700000" algn="tl">
                  <a:srgbClr val="000000">
                    <a:alpha val="43137"/>
                  </a:srgbClr>
                </a:outerShdw>
              </a:effectLst>
              <a:sym typeface="Arial" charset="0"/>
            </a:endParaRPr>
          </a:p>
          <a:p>
            <a:pPr lvl="1">
              <a:spcBef>
                <a:spcPct val="20000"/>
              </a:spcBef>
              <a:buClr>
                <a:schemeClr val="folHlink"/>
              </a:buClr>
              <a:defRPr/>
            </a:pPr>
            <a:endParaRPr lang="en-US" altLang="zh-CN" i="1" baseline="0" dirty="0">
              <a:solidFill>
                <a:schemeClr val="tx2"/>
              </a:solidFill>
              <a:effectLst>
                <a:outerShdw blurRad="38100" dist="38100" dir="2700000" algn="tl">
                  <a:srgbClr val="000000">
                    <a:alpha val="43137"/>
                  </a:srgbClr>
                </a:outerShdw>
              </a:effectLst>
              <a:sym typeface="Arial" charset="0"/>
            </a:endParaRPr>
          </a:p>
          <a:p>
            <a:pPr marL="800100" lvl="1" indent="-342900">
              <a:spcBef>
                <a:spcPct val="20000"/>
              </a:spcBef>
              <a:buClr>
                <a:schemeClr val="folHlink"/>
              </a:buClr>
              <a:buFont typeface="Wingdings" pitchFamily="2" charset="2"/>
              <a:buChar char="Ø"/>
              <a:defRPr/>
            </a:pPr>
            <a:r>
              <a:rPr lang="en-US" altLang="zh-CN" baseline="0" dirty="0" smtClean="0"/>
              <a:t>Large estimation error</a:t>
            </a:r>
            <a:endParaRPr lang="en-US" altLang="zh-CN" i="1" baseline="0" dirty="0">
              <a:solidFill>
                <a:schemeClr val="tx2"/>
              </a:solidFill>
              <a:effectLst>
                <a:outerShdw blurRad="38100" dist="38100" dir="2700000" algn="tl">
                  <a:srgbClr val="C0C0C0"/>
                </a:outerShdw>
              </a:effectLst>
              <a:sym typeface="Arial" charset="0"/>
            </a:endParaRPr>
          </a:p>
          <a:p>
            <a:pPr marL="342900" indent="-342900">
              <a:spcBef>
                <a:spcPct val="20000"/>
              </a:spcBef>
              <a:buClr>
                <a:schemeClr val="folHlink"/>
              </a:buClr>
              <a:buFont typeface="Wingdings" pitchFamily="2" charset="2"/>
              <a:buChar char="q"/>
              <a:defRPr/>
            </a:pPr>
            <a:endParaRPr lang="en-US" altLang="zh-CN" baseline="0" dirty="0" smtClean="0"/>
          </a:p>
          <a:p>
            <a:pPr marL="342900" indent="-342900">
              <a:spcBef>
                <a:spcPct val="20000"/>
              </a:spcBef>
              <a:buClr>
                <a:schemeClr val="folHlink"/>
              </a:buClr>
              <a:buFont typeface="Wingdings" pitchFamily="2" charset="2"/>
              <a:buChar char="q"/>
              <a:defRPr/>
            </a:pPr>
            <a:endParaRPr lang="en-US" altLang="zh-CN" baseline="0" dirty="0" smtClean="0"/>
          </a:p>
          <a:p>
            <a:pPr lvl="1">
              <a:lnSpc>
                <a:spcPct val="150000"/>
              </a:lnSpc>
              <a:spcBef>
                <a:spcPct val="20000"/>
              </a:spcBef>
              <a:buClr>
                <a:schemeClr val="folHlink"/>
              </a:buClr>
              <a:defRPr/>
            </a:pPr>
            <a:endParaRPr lang="en-US" altLang="zh-CN" baseline="0" dirty="0" smtClean="0"/>
          </a:p>
        </p:txBody>
      </p:sp>
      <p:grpSp>
        <p:nvGrpSpPr>
          <p:cNvPr id="29" name="组合 28"/>
          <p:cNvGrpSpPr/>
          <p:nvPr/>
        </p:nvGrpSpPr>
        <p:grpSpPr>
          <a:xfrm>
            <a:off x="1732903" y="4769337"/>
            <a:ext cx="5231862" cy="1871021"/>
            <a:chOff x="1732903" y="4769337"/>
            <a:chExt cx="5231862" cy="1871021"/>
          </a:xfrm>
        </p:grpSpPr>
        <p:pic>
          <p:nvPicPr>
            <p:cNvPr id="2" name="图片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143490" y="5578916"/>
              <a:ext cx="356233" cy="332597"/>
            </a:xfrm>
            <a:prstGeom prst="rect">
              <a:avLst/>
            </a:prstGeom>
          </p:spPr>
        </p:pic>
        <p:graphicFrame>
          <p:nvGraphicFramePr>
            <p:cNvPr id="12" name="对象 11"/>
            <p:cNvGraphicFramePr>
              <a:graphicFrameLocks noChangeAspect="1"/>
            </p:cNvGraphicFramePr>
            <p:nvPr>
              <p:extLst>
                <p:ext uri="{D42A27DB-BD31-4B8C-83A1-F6EECF244321}">
                  <p14:modId xmlns:p14="http://schemas.microsoft.com/office/powerpoint/2010/main" val="4262904113"/>
                </p:ext>
              </p:extLst>
            </p:nvPr>
          </p:nvGraphicFramePr>
          <p:xfrm>
            <a:off x="1732903" y="5026580"/>
            <a:ext cx="549275" cy="450850"/>
          </p:xfrm>
          <a:graphic>
            <a:graphicData uri="http://schemas.openxmlformats.org/presentationml/2006/ole">
              <mc:AlternateContent xmlns:mc="http://schemas.openxmlformats.org/markup-compatibility/2006">
                <mc:Choice xmlns:v="urn:schemas-microsoft-com:vml" Requires="v">
                  <p:oleObj spid="_x0000_s7345" name="Equation" r:id="rId5" imgW="279360" imgH="228600" progId="Equation.DSMT4">
                    <p:embed/>
                  </p:oleObj>
                </mc:Choice>
                <mc:Fallback>
                  <p:oleObj name="Equation" r:id="rId5" imgW="279360" imgH="228600" progId="Equation.DSMT4">
                    <p:embed/>
                    <p:pic>
                      <p:nvPicPr>
                        <p:cNvPr id="0" name=""/>
                        <p:cNvPicPr/>
                        <p:nvPr/>
                      </p:nvPicPr>
                      <p:blipFill>
                        <a:blip r:embed="rId6"/>
                        <a:stretch>
                          <a:fillRect/>
                        </a:stretch>
                      </p:blipFill>
                      <p:spPr>
                        <a:xfrm>
                          <a:off x="1732903" y="5026580"/>
                          <a:ext cx="549275" cy="450850"/>
                        </a:xfrm>
                        <a:prstGeom prst="rect">
                          <a:avLst/>
                        </a:prstGeom>
                      </p:spPr>
                    </p:pic>
                  </p:oleObj>
                </mc:Fallback>
              </mc:AlternateContent>
            </a:graphicData>
          </a:graphic>
        </p:graphicFrame>
        <p:graphicFrame>
          <p:nvGraphicFramePr>
            <p:cNvPr id="4" name="对象 3"/>
            <p:cNvGraphicFramePr>
              <a:graphicFrameLocks noChangeAspect="1"/>
            </p:cNvGraphicFramePr>
            <p:nvPr>
              <p:extLst>
                <p:ext uri="{D42A27DB-BD31-4B8C-83A1-F6EECF244321}">
                  <p14:modId xmlns:p14="http://schemas.microsoft.com/office/powerpoint/2010/main" val="2901650486"/>
                </p:ext>
              </p:extLst>
            </p:nvPr>
          </p:nvGraphicFramePr>
          <p:xfrm>
            <a:off x="3253749" y="6189508"/>
            <a:ext cx="574675" cy="450850"/>
          </p:xfrm>
          <a:graphic>
            <a:graphicData uri="http://schemas.openxmlformats.org/presentationml/2006/ole">
              <mc:AlternateContent xmlns:mc="http://schemas.openxmlformats.org/markup-compatibility/2006">
                <mc:Choice xmlns:v="urn:schemas-microsoft-com:vml" Requires="v">
                  <p:oleObj spid="_x0000_s7346" name="Equation" r:id="rId7" imgW="291960" imgH="228600" progId="Equation.DSMT4">
                    <p:embed/>
                  </p:oleObj>
                </mc:Choice>
                <mc:Fallback>
                  <p:oleObj name="Equation" r:id="rId7" imgW="291960" imgH="228600" progId="Equation.DSMT4">
                    <p:embed/>
                    <p:pic>
                      <p:nvPicPr>
                        <p:cNvPr id="0" name=""/>
                        <p:cNvPicPr>
                          <a:picLocks noChangeAspect="1" noChangeArrowheads="1"/>
                        </p:cNvPicPr>
                        <p:nvPr/>
                      </p:nvPicPr>
                      <p:blipFill>
                        <a:blip r:embed="rId8"/>
                        <a:srcRect/>
                        <a:stretch>
                          <a:fillRect/>
                        </a:stretch>
                      </p:blipFill>
                      <p:spPr bwMode="auto">
                        <a:xfrm>
                          <a:off x="3253749" y="6189508"/>
                          <a:ext cx="574675" cy="45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对象 5"/>
            <p:cNvGraphicFramePr>
              <a:graphicFrameLocks noChangeAspect="1"/>
            </p:cNvGraphicFramePr>
            <p:nvPr>
              <p:extLst>
                <p:ext uri="{D42A27DB-BD31-4B8C-83A1-F6EECF244321}">
                  <p14:modId xmlns:p14="http://schemas.microsoft.com/office/powerpoint/2010/main" val="541373484"/>
                </p:ext>
              </p:extLst>
            </p:nvPr>
          </p:nvGraphicFramePr>
          <p:xfrm>
            <a:off x="6464703" y="4769337"/>
            <a:ext cx="500062" cy="450850"/>
          </p:xfrm>
          <a:graphic>
            <a:graphicData uri="http://schemas.openxmlformats.org/presentationml/2006/ole">
              <mc:AlternateContent xmlns:mc="http://schemas.openxmlformats.org/markup-compatibility/2006">
                <mc:Choice xmlns:v="urn:schemas-microsoft-com:vml" Requires="v">
                  <p:oleObj spid="_x0000_s7347" name="Equation" r:id="rId9" imgW="253800" imgH="228600" progId="Equation.DSMT4">
                    <p:embed/>
                  </p:oleObj>
                </mc:Choice>
                <mc:Fallback>
                  <p:oleObj name="Equation" r:id="rId9" imgW="253800" imgH="228600" progId="Equation.DSMT4">
                    <p:embed/>
                    <p:pic>
                      <p:nvPicPr>
                        <p:cNvPr id="0" name=""/>
                        <p:cNvPicPr>
                          <a:picLocks noChangeAspect="1" noChangeArrowheads="1"/>
                        </p:cNvPicPr>
                        <p:nvPr/>
                      </p:nvPicPr>
                      <p:blipFill>
                        <a:blip r:embed="rId10"/>
                        <a:srcRect/>
                        <a:stretch>
                          <a:fillRect/>
                        </a:stretch>
                      </p:blipFill>
                      <p:spPr bwMode="auto">
                        <a:xfrm>
                          <a:off x="6464703" y="4769337"/>
                          <a:ext cx="500062" cy="45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9" name="直接连接符 8"/>
            <p:cNvCxnSpPr>
              <a:stCxn id="30" idx="6"/>
            </p:cNvCxnSpPr>
            <p:nvPr/>
          </p:nvCxnSpPr>
          <p:spPr bwMode="auto">
            <a:xfrm flipV="1">
              <a:off x="4817239" y="4979463"/>
              <a:ext cx="1749559" cy="545397"/>
            </a:xfrm>
            <a:prstGeom prst="line">
              <a:avLst/>
            </a:prstGeom>
            <a:solidFill>
              <a:schemeClr val="accent1"/>
            </a:solidFill>
            <a:ln w="38100" cap="flat" cmpd="sng" algn="ctr">
              <a:solidFill>
                <a:schemeClr val="tx1"/>
              </a:solidFill>
              <a:prstDash val="sysDash"/>
              <a:round/>
              <a:headEnd type="none" w="med" len="med"/>
              <a:tailEnd type="none" w="med" len="med"/>
            </a:ln>
            <a:effectLst/>
          </p:spPr>
        </p:cxnSp>
        <p:cxnSp>
          <p:nvCxnSpPr>
            <p:cNvPr id="24" name="直接连接符 23"/>
            <p:cNvCxnSpPr>
              <a:endCxn id="30" idx="3"/>
            </p:cNvCxnSpPr>
            <p:nvPr/>
          </p:nvCxnSpPr>
          <p:spPr bwMode="auto">
            <a:xfrm flipV="1">
              <a:off x="3723688" y="5571489"/>
              <a:ext cx="987121" cy="815282"/>
            </a:xfrm>
            <a:prstGeom prst="line">
              <a:avLst/>
            </a:prstGeom>
            <a:solidFill>
              <a:schemeClr val="accent1"/>
            </a:solidFill>
            <a:ln w="38100" cap="flat" cmpd="sng" algn="ctr">
              <a:solidFill>
                <a:schemeClr val="tx1"/>
              </a:solidFill>
              <a:prstDash val="sysDash"/>
              <a:round/>
              <a:headEnd type="none" w="med" len="med"/>
              <a:tailEnd type="none" w="med" len="med"/>
            </a:ln>
            <a:effectLst/>
          </p:spPr>
        </p:cxnSp>
        <p:cxnSp>
          <p:nvCxnSpPr>
            <p:cNvPr id="25" name="直接连接符 24"/>
            <p:cNvCxnSpPr>
              <a:endCxn id="30" idx="6"/>
            </p:cNvCxnSpPr>
            <p:nvPr/>
          </p:nvCxnSpPr>
          <p:spPr bwMode="auto">
            <a:xfrm>
              <a:off x="2168789" y="5220187"/>
              <a:ext cx="2648450" cy="304673"/>
            </a:xfrm>
            <a:prstGeom prst="line">
              <a:avLst/>
            </a:prstGeom>
            <a:solidFill>
              <a:schemeClr val="accent1"/>
            </a:solidFill>
            <a:ln w="38100" cap="flat" cmpd="sng" algn="ctr">
              <a:solidFill>
                <a:schemeClr val="tx1"/>
              </a:solidFill>
              <a:prstDash val="sysDash"/>
              <a:round/>
              <a:headEnd type="none" w="med" len="med"/>
              <a:tailEnd type="none" w="med" len="med"/>
            </a:ln>
            <a:effectLst/>
          </p:spPr>
        </p:cxnSp>
        <p:sp>
          <p:nvSpPr>
            <p:cNvPr id="30" name="椭圆 29"/>
            <p:cNvSpPr/>
            <p:nvPr/>
          </p:nvSpPr>
          <p:spPr bwMode="auto">
            <a:xfrm>
              <a:off x="4692549" y="5458917"/>
              <a:ext cx="124690" cy="131886"/>
            </a:xfrm>
            <a:prstGeom prst="ellipse">
              <a:avLst/>
            </a:prstGeom>
            <a:solidFill>
              <a:schemeClr val="tx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
                  <a:schemeClr val="bg1"/>
                </a:buClr>
                <a:buSzPct val="100000"/>
                <a:buFontTx/>
                <a:buNone/>
                <a:tabLst/>
              </a:pPr>
              <a:endParaRPr kumimoji="0" lang="zh-CN" altLang="en-US" sz="2400" b="0" i="0" u="none" strike="noStrike" cap="none" normalizeH="0" baseline="-25000" smtClean="0">
                <a:ln>
                  <a:noFill/>
                </a:ln>
                <a:solidFill>
                  <a:schemeClr val="tx1"/>
                </a:solidFill>
                <a:effectLst>
                  <a:outerShdw blurRad="38100" dist="38100" dir="2700000" algn="tl">
                    <a:srgbClr val="000000">
                      <a:alpha val="43137"/>
                    </a:srgbClr>
                  </a:outerShdw>
                </a:effectLst>
                <a:latin typeface="Arial" charset="0"/>
              </a:endParaRPr>
            </a:p>
          </p:txBody>
        </p:sp>
        <p:cxnSp>
          <p:nvCxnSpPr>
            <p:cNvPr id="27" name="直接连接符 26"/>
            <p:cNvCxnSpPr>
              <a:endCxn id="30" idx="3"/>
            </p:cNvCxnSpPr>
            <p:nvPr/>
          </p:nvCxnSpPr>
          <p:spPr bwMode="auto">
            <a:xfrm flipV="1">
              <a:off x="3499723" y="5571489"/>
              <a:ext cx="1211086" cy="173725"/>
            </a:xfrm>
            <a:prstGeom prst="line">
              <a:avLst/>
            </a:prstGeom>
            <a:solidFill>
              <a:schemeClr val="accent1"/>
            </a:solidFill>
            <a:ln w="38100" cap="flat" cmpd="sng" algn="ctr">
              <a:solidFill>
                <a:srgbClr val="FF0000"/>
              </a:solidFill>
              <a:prstDash val="sysDash"/>
              <a:round/>
              <a:headEnd type="none" w="med" len="med"/>
              <a:tailEnd type="none" w="med" len="med"/>
            </a:ln>
            <a:effectLst/>
          </p:spPr>
        </p:cxnSp>
      </p:grpSp>
      <p:pic>
        <p:nvPicPr>
          <p:cNvPr id="37" name="图片 36"/>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6638048" y="4789358"/>
            <a:ext cx="321370" cy="362052"/>
          </a:xfrm>
          <a:prstGeom prst="rect">
            <a:avLst/>
          </a:prstGeom>
        </p:spPr>
      </p:pic>
      <p:pic>
        <p:nvPicPr>
          <p:cNvPr id="38" name="图片 37"/>
          <p:cNvPicPr>
            <a:picLocks noChangeAspect="1"/>
          </p:cNvPicPr>
          <p:nvPr/>
        </p:nvPicPr>
        <p:blipFill rotWithShape="1">
          <a:blip r:embed="rId12" cstate="print">
            <a:extLst>
              <a:ext uri="{28A0092B-C50C-407E-A947-70E740481C1C}">
                <a14:useLocalDpi xmlns:a14="http://schemas.microsoft.com/office/drawing/2010/main" val="0"/>
              </a:ext>
            </a:extLst>
          </a:blip>
          <a:srcRect l="31587" t="1851" r="23147"/>
          <a:stretch/>
        </p:blipFill>
        <p:spPr>
          <a:xfrm>
            <a:off x="1741714" y="5043650"/>
            <a:ext cx="319482" cy="362053"/>
          </a:xfrm>
          <a:prstGeom prst="rect">
            <a:avLst/>
          </a:prstGeom>
        </p:spPr>
      </p:pic>
      <p:pic>
        <p:nvPicPr>
          <p:cNvPr id="40" name="图片 39"/>
          <p:cNvPicPr>
            <a:picLocks noChangeAspect="1"/>
          </p:cNvPicPr>
          <p:nvPr/>
        </p:nvPicPr>
        <p:blipFill rotWithShape="1">
          <a:blip r:embed="rId12" cstate="print">
            <a:extLst>
              <a:ext uri="{28A0092B-C50C-407E-A947-70E740481C1C}">
                <a14:useLocalDpi xmlns:a14="http://schemas.microsoft.com/office/drawing/2010/main" val="0"/>
              </a:ext>
            </a:extLst>
          </a:blip>
          <a:srcRect l="31587" t="1851" r="23147"/>
          <a:stretch/>
        </p:blipFill>
        <p:spPr>
          <a:xfrm>
            <a:off x="3299210" y="6229494"/>
            <a:ext cx="319482" cy="362053"/>
          </a:xfrm>
          <a:prstGeom prst="rect">
            <a:avLst/>
          </a:prstGeom>
        </p:spPr>
      </p:pic>
      <p:pic>
        <p:nvPicPr>
          <p:cNvPr id="31" name="图片 30"/>
          <p:cNvPicPr>
            <a:picLocks noChangeAspect="1"/>
          </p:cNvPicPr>
          <p:nvPr/>
        </p:nvPicPr>
        <p:blipFill>
          <a:blip r:embed="rId13">
            <a:extLst>
              <a:ext uri="{BEBA8EAE-BF5A-486C-A8C5-ECC9F3942E4B}">
                <a14:imgProps xmlns:a14="http://schemas.microsoft.com/office/drawing/2010/main">
                  <a14:imgLayer r:embed="rId14">
                    <a14:imgEffect>
                      <a14:sharpenSoften amount="70000"/>
                    </a14:imgEffect>
                  </a14:imgLayer>
                </a14:imgProps>
              </a:ext>
              <a:ext uri="{28A0092B-C50C-407E-A947-70E740481C1C}">
                <a14:useLocalDpi xmlns:a14="http://schemas.microsoft.com/office/drawing/2010/main" val="0"/>
              </a:ext>
            </a:extLst>
          </a:blip>
          <a:stretch>
            <a:fillRect/>
          </a:stretch>
        </p:blipFill>
        <p:spPr>
          <a:xfrm>
            <a:off x="1314356" y="1092980"/>
            <a:ext cx="5621312" cy="2966063"/>
          </a:xfrm>
          <a:prstGeom prst="rect">
            <a:avLst/>
          </a:prstGeom>
        </p:spPr>
      </p:pic>
    </p:spTree>
    <p:extLst>
      <p:ext uri="{BB962C8B-B14F-4D97-AF65-F5344CB8AC3E}">
        <p14:creationId xmlns:p14="http://schemas.microsoft.com/office/powerpoint/2010/main" val="386882967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
                                            <p:txEl>
                                              <p:pRg st="0" end="0"/>
                                            </p:txEl>
                                          </p:spTgt>
                                        </p:tgtEl>
                                        <p:attrNameLst>
                                          <p:attrName>style.visibility</p:attrName>
                                        </p:attrNameLst>
                                      </p:cBhvr>
                                      <p:to>
                                        <p:strVal val="visible"/>
                                      </p:to>
                                    </p:set>
                                    <p:animEffect transition="in" filter="fade">
                                      <p:cBhvr>
                                        <p:cTn id="7" dur="500"/>
                                        <p:tgtEl>
                                          <p:spTgt spid="15">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1"/>
                                        </p:tgtEl>
                                        <p:attrNameLst>
                                          <p:attrName>style.visibility</p:attrName>
                                        </p:attrNameLst>
                                      </p:cBhvr>
                                      <p:to>
                                        <p:strVal val="visible"/>
                                      </p:to>
                                    </p:set>
                                    <p:animEffect transition="in" filter="fade">
                                      <p:cBhvr>
                                        <p:cTn id="10" dur="500"/>
                                        <p:tgtEl>
                                          <p:spTgt spid="31"/>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15">
                                            <p:txEl>
                                              <p:pRg st="7" end="7"/>
                                            </p:txEl>
                                          </p:spTgt>
                                        </p:tgtEl>
                                        <p:attrNameLst>
                                          <p:attrName>style.visibility</p:attrName>
                                        </p:attrNameLst>
                                      </p:cBhvr>
                                      <p:to>
                                        <p:strVal val="visible"/>
                                      </p:to>
                                    </p:set>
                                    <p:animEffect transition="in" filter="fade">
                                      <p:cBhvr>
                                        <p:cTn id="15" dur="500"/>
                                        <p:tgtEl>
                                          <p:spTgt spid="15">
                                            <p:txEl>
                                              <p:pRg st="7" end="7"/>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29"/>
                                        </p:tgtEl>
                                        <p:attrNameLst>
                                          <p:attrName>style.visibility</p:attrName>
                                        </p:attrNameLst>
                                      </p:cBhvr>
                                      <p:to>
                                        <p:strVal val="visible"/>
                                      </p:to>
                                    </p:set>
                                    <p:animEffect transition="in" filter="fade">
                                      <p:cBhvr>
                                        <p:cTn id="18" dur="500"/>
                                        <p:tgtEl>
                                          <p:spTgt spid="29"/>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8"/>
                                        </p:tgtEl>
                                        <p:attrNameLst>
                                          <p:attrName>style.visibility</p:attrName>
                                        </p:attrNameLst>
                                      </p:cBhvr>
                                      <p:to>
                                        <p:strVal val="visible"/>
                                      </p:to>
                                    </p:set>
                                    <p:animEffect transition="in" filter="fade">
                                      <p:cBhvr>
                                        <p:cTn id="23" dur="500"/>
                                        <p:tgtEl>
                                          <p:spTgt spid="38"/>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40"/>
                                        </p:tgtEl>
                                        <p:attrNameLst>
                                          <p:attrName>style.visibility</p:attrName>
                                        </p:attrNameLst>
                                      </p:cBhvr>
                                      <p:to>
                                        <p:strVal val="visible"/>
                                      </p:to>
                                    </p:set>
                                    <p:animEffect transition="in" filter="fade">
                                      <p:cBhvr>
                                        <p:cTn id="28" dur="500"/>
                                        <p:tgtEl>
                                          <p:spTgt spid="40"/>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37"/>
                                        </p:tgtEl>
                                        <p:attrNameLst>
                                          <p:attrName>style.visibility</p:attrName>
                                        </p:attrNameLst>
                                      </p:cBhvr>
                                      <p:to>
                                        <p:strVal val="visible"/>
                                      </p:to>
                                    </p:set>
                                    <p:animEffect transition="in" filter="fade">
                                      <p:cBhvr>
                                        <p:cTn id="33"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灯片编号占位符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baseline="-25000">
                <a:solidFill>
                  <a:schemeClr val="tx1"/>
                </a:solidFill>
                <a:latin typeface="Arial" charset="0"/>
                <a:ea typeface="宋体" pitchFamily="2" charset="-122"/>
              </a:defRPr>
            </a:lvl1pPr>
            <a:lvl2pPr marL="742950" indent="-285750" eaLnBrk="0" hangingPunct="0">
              <a:defRPr sz="2400" baseline="-25000">
                <a:solidFill>
                  <a:schemeClr val="tx1"/>
                </a:solidFill>
                <a:latin typeface="Arial" charset="0"/>
                <a:ea typeface="宋体" pitchFamily="2" charset="-122"/>
              </a:defRPr>
            </a:lvl2pPr>
            <a:lvl3pPr marL="1143000" indent="-228600" eaLnBrk="0" hangingPunct="0">
              <a:defRPr sz="2400" baseline="-25000">
                <a:solidFill>
                  <a:schemeClr val="tx1"/>
                </a:solidFill>
                <a:latin typeface="Arial" charset="0"/>
                <a:ea typeface="宋体" pitchFamily="2" charset="-122"/>
              </a:defRPr>
            </a:lvl3pPr>
            <a:lvl4pPr marL="1600200" indent="-228600" eaLnBrk="0" hangingPunct="0">
              <a:defRPr sz="2400" baseline="-25000">
                <a:solidFill>
                  <a:schemeClr val="tx1"/>
                </a:solidFill>
                <a:latin typeface="Arial" charset="0"/>
                <a:ea typeface="宋体" pitchFamily="2" charset="-122"/>
              </a:defRPr>
            </a:lvl4pPr>
            <a:lvl5pPr marL="2057400" indent="-228600" eaLnBrk="0" hangingPunct="0">
              <a:defRPr sz="2400" baseline="-25000">
                <a:solidFill>
                  <a:schemeClr val="tx1"/>
                </a:solidFill>
                <a:latin typeface="Arial" charset="0"/>
                <a:ea typeface="宋体" pitchFamily="2" charset="-122"/>
              </a:defRPr>
            </a:lvl5pPr>
            <a:lvl6pPr marL="2514600" indent="-228600" eaLnBrk="0" fontAlgn="base" hangingPunct="0">
              <a:spcBef>
                <a:spcPct val="0"/>
              </a:spcBef>
              <a:spcAft>
                <a:spcPct val="0"/>
              </a:spcAft>
              <a:defRPr sz="2400" baseline="-25000">
                <a:solidFill>
                  <a:schemeClr val="tx1"/>
                </a:solidFill>
                <a:latin typeface="Arial" charset="0"/>
                <a:ea typeface="宋体" pitchFamily="2" charset="-122"/>
              </a:defRPr>
            </a:lvl6pPr>
            <a:lvl7pPr marL="2971800" indent="-228600" eaLnBrk="0" fontAlgn="base" hangingPunct="0">
              <a:spcBef>
                <a:spcPct val="0"/>
              </a:spcBef>
              <a:spcAft>
                <a:spcPct val="0"/>
              </a:spcAft>
              <a:defRPr sz="2400" baseline="-25000">
                <a:solidFill>
                  <a:schemeClr val="tx1"/>
                </a:solidFill>
                <a:latin typeface="Arial" charset="0"/>
                <a:ea typeface="宋体" pitchFamily="2" charset="-122"/>
              </a:defRPr>
            </a:lvl7pPr>
            <a:lvl8pPr marL="3429000" indent="-228600" eaLnBrk="0" fontAlgn="base" hangingPunct="0">
              <a:spcBef>
                <a:spcPct val="0"/>
              </a:spcBef>
              <a:spcAft>
                <a:spcPct val="0"/>
              </a:spcAft>
              <a:defRPr sz="2400" baseline="-25000">
                <a:solidFill>
                  <a:schemeClr val="tx1"/>
                </a:solidFill>
                <a:latin typeface="Arial" charset="0"/>
                <a:ea typeface="宋体" pitchFamily="2" charset="-122"/>
              </a:defRPr>
            </a:lvl8pPr>
            <a:lvl9pPr marL="3886200" indent="-228600" eaLnBrk="0" fontAlgn="base" hangingPunct="0">
              <a:spcBef>
                <a:spcPct val="0"/>
              </a:spcBef>
              <a:spcAft>
                <a:spcPct val="0"/>
              </a:spcAft>
              <a:defRPr sz="2400" baseline="-25000">
                <a:solidFill>
                  <a:schemeClr val="tx1"/>
                </a:solidFill>
                <a:latin typeface="Arial" charset="0"/>
                <a:ea typeface="宋体" pitchFamily="2" charset="-122"/>
              </a:defRPr>
            </a:lvl9pPr>
          </a:lstStyle>
          <a:p>
            <a:pPr eaLnBrk="1" hangingPunct="1"/>
            <a:fld id="{A75C24DB-5EB9-4737-9F3F-537E61470E5F}" type="slidenum">
              <a:rPr lang="zh-CN" altLang="en-US" sz="1800" baseline="0" smtClean="0">
                <a:solidFill>
                  <a:schemeClr val="folHlink"/>
                </a:solidFill>
                <a:latin typeface="Monotype Corsiva" pitchFamily="66" charset="0"/>
              </a:rPr>
              <a:pPr eaLnBrk="1" hangingPunct="1"/>
              <a:t>13</a:t>
            </a:fld>
            <a:endParaRPr lang="en-US" altLang="zh-CN" sz="1800" baseline="0" smtClean="0">
              <a:solidFill>
                <a:schemeClr val="folHlink"/>
              </a:solidFill>
              <a:latin typeface="Monotype Corsiva" pitchFamily="66" charset="0"/>
            </a:endParaRPr>
          </a:p>
        </p:txBody>
      </p:sp>
      <p:sp>
        <p:nvSpPr>
          <p:cNvPr id="593922" name="Rectangle 2"/>
          <p:cNvSpPr>
            <a:spLocks noGrp="1" noChangeArrowheads="1"/>
          </p:cNvSpPr>
          <p:nvPr>
            <p:ph type="title"/>
          </p:nvPr>
        </p:nvSpPr>
        <p:spPr/>
        <p:txBody>
          <a:bodyPr/>
          <a:lstStyle/>
          <a:p>
            <a:pPr eaLnBrk="1" hangingPunct="1"/>
            <a:r>
              <a:rPr lang="en-US" altLang="zh-CN" sz="2800" b="1" dirty="0" smtClean="0">
                <a:ea typeface="宋体" pitchFamily="2" charset="-122"/>
              </a:rPr>
              <a:t>Inference Algorithm</a:t>
            </a:r>
            <a:endParaRPr lang="en-US" altLang="zh-CN" sz="2800" dirty="0" smtClean="0">
              <a:ea typeface="宋体" pitchFamily="2" charset="-122"/>
            </a:endParaRPr>
          </a:p>
        </p:txBody>
      </p:sp>
      <p:sp>
        <p:nvSpPr>
          <p:cNvPr id="593978" name="Line 58"/>
          <p:cNvSpPr>
            <a:spLocks noChangeShapeType="1"/>
          </p:cNvSpPr>
          <p:nvPr/>
        </p:nvSpPr>
        <p:spPr bwMode="auto">
          <a:xfrm>
            <a:off x="533400" y="2667000"/>
            <a:ext cx="685800" cy="228600"/>
          </a:xfrm>
          <a:prstGeom prst="line">
            <a:avLst/>
          </a:prstGeom>
          <a:noFill/>
          <a:ln w="9525">
            <a:noFill/>
            <a:round/>
            <a:headEnd/>
            <a:tailEnd/>
          </a:ln>
          <a:effectLst/>
        </p:spPr>
        <p:txBody>
          <a:bodyPr/>
          <a:lstStyle/>
          <a:p>
            <a:pPr algn="ctr">
              <a:spcBef>
                <a:spcPct val="50000"/>
              </a:spcBef>
              <a:buClr>
                <a:schemeClr val="bg1"/>
              </a:buClr>
              <a:buSzPct val="100000"/>
              <a:defRPr/>
            </a:pPr>
            <a:endParaRPr lang="zh-CN" altLang="en-US">
              <a:effectLst>
                <a:outerShdw blurRad="38100" dist="38100" dir="2700000" algn="tl">
                  <a:srgbClr val="000000">
                    <a:alpha val="43137"/>
                  </a:srgbClr>
                </a:outerShdw>
              </a:effectLst>
              <a:ea typeface="+mn-ea"/>
            </a:endParaRPr>
          </a:p>
        </p:txBody>
      </p:sp>
      <p:sp>
        <p:nvSpPr>
          <p:cNvPr id="15" name="矩形 14"/>
          <p:cNvSpPr/>
          <p:nvPr/>
        </p:nvSpPr>
        <p:spPr>
          <a:xfrm>
            <a:off x="415925" y="1003772"/>
            <a:ext cx="8543925" cy="5521512"/>
          </a:xfrm>
          <a:prstGeom prst="rect">
            <a:avLst/>
          </a:prstGeom>
        </p:spPr>
        <p:txBody>
          <a:bodyPr>
            <a:spAutoFit/>
          </a:bodyPr>
          <a:lstStyle/>
          <a:p>
            <a:pPr marL="800100" lvl="1" indent="-342900">
              <a:spcBef>
                <a:spcPct val="20000"/>
              </a:spcBef>
              <a:buClr>
                <a:schemeClr val="folHlink"/>
              </a:buClr>
              <a:buFont typeface="Wingdings" pitchFamily="2" charset="2"/>
              <a:buChar char="Ø"/>
              <a:defRPr/>
            </a:pPr>
            <a:r>
              <a:rPr lang="en-US" altLang="zh-CN" baseline="0" dirty="0" smtClean="0">
                <a:sym typeface="Arial" charset="0"/>
              </a:rPr>
              <a:t>One solution</a:t>
            </a:r>
          </a:p>
          <a:p>
            <a:pPr marL="800100" lvl="1" indent="-342900">
              <a:spcBef>
                <a:spcPct val="20000"/>
              </a:spcBef>
              <a:buClr>
                <a:schemeClr val="folHlink"/>
              </a:buClr>
              <a:buFont typeface="Wingdings" pitchFamily="2" charset="2"/>
              <a:buChar char="Ø"/>
              <a:defRPr/>
            </a:pPr>
            <a:endParaRPr lang="en-US" altLang="zh-CN" i="1" baseline="0" dirty="0">
              <a:solidFill>
                <a:schemeClr val="tx2"/>
              </a:solidFill>
              <a:effectLst>
                <a:outerShdw blurRad="38100" dist="38100" dir="2700000" algn="tl">
                  <a:srgbClr val="000000">
                    <a:alpha val="43137"/>
                  </a:srgbClr>
                </a:outerShdw>
              </a:effectLst>
              <a:sym typeface="Arial" charset="0"/>
            </a:endParaRPr>
          </a:p>
          <a:p>
            <a:pPr marL="800100" lvl="1" indent="-342900">
              <a:spcBef>
                <a:spcPct val="20000"/>
              </a:spcBef>
              <a:buClr>
                <a:schemeClr val="folHlink"/>
              </a:buClr>
              <a:buFont typeface="Wingdings" pitchFamily="2" charset="2"/>
              <a:buChar char="Ø"/>
              <a:defRPr/>
            </a:pPr>
            <a:endParaRPr lang="en-US" altLang="zh-CN" i="1" baseline="0" dirty="0" smtClean="0">
              <a:solidFill>
                <a:schemeClr val="tx2"/>
              </a:solidFill>
              <a:effectLst>
                <a:outerShdw blurRad="38100" dist="38100" dir="2700000" algn="tl">
                  <a:srgbClr val="000000">
                    <a:alpha val="43137"/>
                  </a:srgbClr>
                </a:outerShdw>
              </a:effectLst>
              <a:sym typeface="Arial" charset="0"/>
            </a:endParaRPr>
          </a:p>
          <a:p>
            <a:pPr marL="800100" lvl="1" indent="-342900">
              <a:spcBef>
                <a:spcPct val="20000"/>
              </a:spcBef>
              <a:buClr>
                <a:schemeClr val="folHlink"/>
              </a:buClr>
              <a:buFont typeface="Wingdings" pitchFamily="2" charset="2"/>
              <a:buChar char="Ø"/>
              <a:defRPr/>
            </a:pPr>
            <a:endParaRPr lang="en-US" altLang="zh-CN" i="1" baseline="0" dirty="0">
              <a:solidFill>
                <a:schemeClr val="tx2"/>
              </a:solidFill>
              <a:effectLst>
                <a:outerShdw blurRad="38100" dist="38100" dir="2700000" algn="tl">
                  <a:srgbClr val="000000">
                    <a:alpha val="43137"/>
                  </a:srgbClr>
                </a:outerShdw>
              </a:effectLst>
              <a:sym typeface="Arial" charset="0"/>
            </a:endParaRPr>
          </a:p>
          <a:p>
            <a:pPr marL="800100" lvl="1" indent="-342900">
              <a:spcBef>
                <a:spcPct val="20000"/>
              </a:spcBef>
              <a:buClr>
                <a:schemeClr val="folHlink"/>
              </a:buClr>
              <a:buFont typeface="Wingdings" pitchFamily="2" charset="2"/>
              <a:buChar char="Ø"/>
              <a:defRPr/>
            </a:pPr>
            <a:endParaRPr lang="en-US" altLang="zh-CN" i="1" baseline="0" dirty="0" smtClean="0">
              <a:solidFill>
                <a:schemeClr val="tx2"/>
              </a:solidFill>
              <a:effectLst>
                <a:outerShdw blurRad="38100" dist="38100" dir="2700000" algn="tl">
                  <a:srgbClr val="000000">
                    <a:alpha val="43137"/>
                  </a:srgbClr>
                </a:outerShdw>
              </a:effectLst>
              <a:sym typeface="Arial" charset="0"/>
            </a:endParaRPr>
          </a:p>
          <a:p>
            <a:pPr marL="800100" lvl="1" indent="-342900">
              <a:spcBef>
                <a:spcPct val="20000"/>
              </a:spcBef>
              <a:buClr>
                <a:schemeClr val="folHlink"/>
              </a:buClr>
              <a:buFont typeface="Wingdings" pitchFamily="2" charset="2"/>
              <a:buChar char="Ø"/>
              <a:defRPr/>
            </a:pPr>
            <a:endParaRPr lang="en-US" altLang="zh-CN" i="1" baseline="0" dirty="0">
              <a:solidFill>
                <a:schemeClr val="tx2"/>
              </a:solidFill>
              <a:effectLst>
                <a:outerShdw blurRad="38100" dist="38100" dir="2700000" algn="tl">
                  <a:srgbClr val="000000">
                    <a:alpha val="43137"/>
                  </a:srgbClr>
                </a:outerShdw>
              </a:effectLst>
              <a:sym typeface="Arial" charset="0"/>
            </a:endParaRPr>
          </a:p>
          <a:p>
            <a:pPr marL="800100" lvl="1" indent="-342900">
              <a:spcBef>
                <a:spcPct val="20000"/>
              </a:spcBef>
              <a:buClr>
                <a:schemeClr val="folHlink"/>
              </a:buClr>
              <a:buFont typeface="Wingdings" pitchFamily="2" charset="2"/>
              <a:buChar char="Ø"/>
              <a:defRPr/>
            </a:pPr>
            <a:endParaRPr lang="en-US" altLang="zh-CN" i="1" baseline="0" dirty="0" smtClean="0">
              <a:solidFill>
                <a:schemeClr val="tx2"/>
              </a:solidFill>
              <a:effectLst>
                <a:outerShdw blurRad="38100" dist="38100" dir="2700000" algn="tl">
                  <a:srgbClr val="C0C0C0"/>
                </a:outerShdw>
              </a:effectLst>
              <a:sym typeface="Arial" charset="0"/>
            </a:endParaRPr>
          </a:p>
          <a:p>
            <a:pPr marL="800100" lvl="1" indent="-342900">
              <a:spcBef>
                <a:spcPct val="20000"/>
              </a:spcBef>
              <a:buClr>
                <a:schemeClr val="folHlink"/>
              </a:buClr>
              <a:buFont typeface="Wingdings" pitchFamily="2" charset="2"/>
              <a:buChar char="Ø"/>
              <a:defRPr/>
            </a:pPr>
            <a:endParaRPr lang="en-US" altLang="zh-CN" i="1" baseline="0" dirty="0">
              <a:solidFill>
                <a:schemeClr val="tx2"/>
              </a:solidFill>
              <a:effectLst>
                <a:outerShdw blurRad="38100" dist="38100" dir="2700000" algn="tl">
                  <a:srgbClr val="C0C0C0"/>
                </a:outerShdw>
              </a:effectLst>
              <a:sym typeface="Arial" charset="0"/>
            </a:endParaRPr>
          </a:p>
          <a:p>
            <a:pPr marL="800100" lvl="1" indent="-342900">
              <a:spcBef>
                <a:spcPct val="20000"/>
              </a:spcBef>
              <a:buClr>
                <a:schemeClr val="folHlink"/>
              </a:buClr>
              <a:buFont typeface="Wingdings" pitchFamily="2" charset="2"/>
              <a:buChar char="Ø"/>
              <a:defRPr/>
            </a:pPr>
            <a:endParaRPr lang="en-US" altLang="zh-CN" i="1" baseline="0" dirty="0">
              <a:solidFill>
                <a:schemeClr val="tx2"/>
              </a:solidFill>
              <a:effectLst>
                <a:outerShdw blurRad="38100" dist="38100" dir="2700000" algn="tl">
                  <a:srgbClr val="C0C0C0"/>
                </a:outerShdw>
              </a:effectLst>
              <a:sym typeface="Arial" charset="0"/>
            </a:endParaRPr>
          </a:p>
          <a:p>
            <a:pPr>
              <a:spcBef>
                <a:spcPct val="20000"/>
              </a:spcBef>
              <a:buClr>
                <a:schemeClr val="folHlink"/>
              </a:buClr>
              <a:defRPr/>
            </a:pPr>
            <a:endParaRPr lang="en-US" altLang="zh-CN" baseline="0" dirty="0" smtClean="0"/>
          </a:p>
          <a:p>
            <a:pPr marL="342900" indent="-342900">
              <a:spcBef>
                <a:spcPct val="20000"/>
              </a:spcBef>
              <a:buClr>
                <a:schemeClr val="folHlink"/>
              </a:buClr>
              <a:buFont typeface="Wingdings" pitchFamily="2" charset="2"/>
              <a:buChar char="q"/>
              <a:defRPr/>
            </a:pPr>
            <a:endParaRPr lang="en-US" altLang="zh-CN" baseline="0" dirty="0" smtClean="0"/>
          </a:p>
          <a:p>
            <a:pPr lvl="1">
              <a:lnSpc>
                <a:spcPct val="150000"/>
              </a:lnSpc>
              <a:spcBef>
                <a:spcPct val="20000"/>
              </a:spcBef>
              <a:buClr>
                <a:schemeClr val="folHlink"/>
              </a:buClr>
              <a:defRPr/>
            </a:pPr>
            <a:endParaRPr lang="en-US" altLang="zh-CN" baseline="0" dirty="0" smtClean="0"/>
          </a:p>
        </p:txBody>
      </p:sp>
      <p:cxnSp>
        <p:nvCxnSpPr>
          <p:cNvPr id="16" name="直接箭头连接符 15"/>
          <p:cNvCxnSpPr/>
          <p:nvPr/>
        </p:nvCxnSpPr>
        <p:spPr bwMode="auto">
          <a:xfrm>
            <a:off x="4267527" y="3528909"/>
            <a:ext cx="0" cy="953086"/>
          </a:xfrm>
          <a:prstGeom prst="straightConnector1">
            <a:avLst/>
          </a:prstGeom>
          <a:ln>
            <a:headEnd type="none" w="sm" len="med"/>
            <a:tailEnd type="arrow" w="sm" len="med"/>
          </a:ln>
        </p:spPr>
        <p:style>
          <a:lnRef idx="3">
            <a:schemeClr val="accent4"/>
          </a:lnRef>
          <a:fillRef idx="0">
            <a:schemeClr val="accent4"/>
          </a:fillRef>
          <a:effectRef idx="2">
            <a:schemeClr val="accent4"/>
          </a:effectRef>
          <a:fontRef idx="minor">
            <a:schemeClr val="tx1"/>
          </a:fontRef>
        </p:style>
      </p:cxnSp>
      <p:grpSp>
        <p:nvGrpSpPr>
          <p:cNvPr id="2" name="组合 1"/>
          <p:cNvGrpSpPr/>
          <p:nvPr/>
        </p:nvGrpSpPr>
        <p:grpSpPr>
          <a:xfrm>
            <a:off x="1895164" y="1528568"/>
            <a:ext cx="5231862" cy="1871021"/>
            <a:chOff x="-3170666" y="1935471"/>
            <a:chExt cx="5231862" cy="1871021"/>
          </a:xfrm>
        </p:grpSpPr>
        <p:grpSp>
          <p:nvGrpSpPr>
            <p:cNvPr id="38" name="组合 37"/>
            <p:cNvGrpSpPr/>
            <p:nvPr/>
          </p:nvGrpSpPr>
          <p:grpSpPr>
            <a:xfrm>
              <a:off x="-3170666" y="1935471"/>
              <a:ext cx="5231862" cy="1871021"/>
              <a:chOff x="1732903" y="4769337"/>
              <a:chExt cx="5231862" cy="1871021"/>
            </a:xfrm>
          </p:grpSpPr>
          <p:pic>
            <p:nvPicPr>
              <p:cNvPr id="40" name="图片 3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143490" y="5578916"/>
                <a:ext cx="356233" cy="332597"/>
              </a:xfrm>
              <a:prstGeom prst="rect">
                <a:avLst/>
              </a:prstGeom>
            </p:spPr>
          </p:pic>
          <p:graphicFrame>
            <p:nvGraphicFramePr>
              <p:cNvPr id="41" name="对象 40"/>
              <p:cNvGraphicFramePr>
                <a:graphicFrameLocks noChangeAspect="1"/>
              </p:cNvGraphicFramePr>
              <p:nvPr>
                <p:extLst>
                  <p:ext uri="{D42A27DB-BD31-4B8C-83A1-F6EECF244321}">
                    <p14:modId xmlns:p14="http://schemas.microsoft.com/office/powerpoint/2010/main" val="1143684168"/>
                  </p:ext>
                </p:extLst>
              </p:nvPr>
            </p:nvGraphicFramePr>
            <p:xfrm>
              <a:off x="1732903" y="5026580"/>
              <a:ext cx="549275" cy="450850"/>
            </p:xfrm>
            <a:graphic>
              <a:graphicData uri="http://schemas.openxmlformats.org/presentationml/2006/ole">
                <mc:AlternateContent xmlns:mc="http://schemas.openxmlformats.org/markup-compatibility/2006">
                  <mc:Choice xmlns:v="urn:schemas-microsoft-com:vml" Requires="v">
                    <p:oleObj spid="_x0000_s8518" name="Equation" r:id="rId5" imgW="279360" imgH="228600" progId="Equation.DSMT4">
                      <p:embed/>
                    </p:oleObj>
                  </mc:Choice>
                  <mc:Fallback>
                    <p:oleObj name="Equation" r:id="rId5" imgW="279360" imgH="228600" progId="Equation.DSMT4">
                      <p:embed/>
                      <p:pic>
                        <p:nvPicPr>
                          <p:cNvPr id="0" name=""/>
                          <p:cNvPicPr/>
                          <p:nvPr/>
                        </p:nvPicPr>
                        <p:blipFill>
                          <a:blip r:embed="rId6"/>
                          <a:stretch>
                            <a:fillRect/>
                          </a:stretch>
                        </p:blipFill>
                        <p:spPr>
                          <a:xfrm>
                            <a:off x="1732903" y="5026580"/>
                            <a:ext cx="549275" cy="450850"/>
                          </a:xfrm>
                          <a:prstGeom prst="rect">
                            <a:avLst/>
                          </a:prstGeom>
                        </p:spPr>
                      </p:pic>
                    </p:oleObj>
                  </mc:Fallback>
                </mc:AlternateContent>
              </a:graphicData>
            </a:graphic>
          </p:graphicFrame>
          <p:graphicFrame>
            <p:nvGraphicFramePr>
              <p:cNvPr id="42" name="对象 41"/>
              <p:cNvGraphicFramePr>
                <a:graphicFrameLocks noChangeAspect="1"/>
              </p:cNvGraphicFramePr>
              <p:nvPr>
                <p:extLst>
                  <p:ext uri="{D42A27DB-BD31-4B8C-83A1-F6EECF244321}">
                    <p14:modId xmlns:p14="http://schemas.microsoft.com/office/powerpoint/2010/main" val="2619295290"/>
                  </p:ext>
                </p:extLst>
              </p:nvPr>
            </p:nvGraphicFramePr>
            <p:xfrm>
              <a:off x="3253749" y="6189508"/>
              <a:ext cx="574675" cy="450850"/>
            </p:xfrm>
            <a:graphic>
              <a:graphicData uri="http://schemas.openxmlformats.org/presentationml/2006/ole">
                <mc:AlternateContent xmlns:mc="http://schemas.openxmlformats.org/markup-compatibility/2006">
                  <mc:Choice xmlns:v="urn:schemas-microsoft-com:vml" Requires="v">
                    <p:oleObj spid="_x0000_s8519" name="Equation" r:id="rId7" imgW="291960" imgH="228600" progId="Equation.DSMT4">
                      <p:embed/>
                    </p:oleObj>
                  </mc:Choice>
                  <mc:Fallback>
                    <p:oleObj name="Equation" r:id="rId7" imgW="291960" imgH="228600" progId="Equation.DSMT4">
                      <p:embed/>
                      <p:pic>
                        <p:nvPicPr>
                          <p:cNvPr id="0" name=""/>
                          <p:cNvPicPr>
                            <a:picLocks noChangeAspect="1" noChangeArrowheads="1"/>
                          </p:cNvPicPr>
                          <p:nvPr/>
                        </p:nvPicPr>
                        <p:blipFill>
                          <a:blip r:embed="rId8"/>
                          <a:srcRect/>
                          <a:stretch>
                            <a:fillRect/>
                          </a:stretch>
                        </p:blipFill>
                        <p:spPr bwMode="auto">
                          <a:xfrm>
                            <a:off x="3253749" y="6189508"/>
                            <a:ext cx="574675" cy="45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3" name="对象 42"/>
              <p:cNvGraphicFramePr>
                <a:graphicFrameLocks noChangeAspect="1"/>
              </p:cNvGraphicFramePr>
              <p:nvPr>
                <p:extLst>
                  <p:ext uri="{D42A27DB-BD31-4B8C-83A1-F6EECF244321}">
                    <p14:modId xmlns:p14="http://schemas.microsoft.com/office/powerpoint/2010/main" val="4099358914"/>
                  </p:ext>
                </p:extLst>
              </p:nvPr>
            </p:nvGraphicFramePr>
            <p:xfrm>
              <a:off x="6464703" y="4769337"/>
              <a:ext cx="500062" cy="450850"/>
            </p:xfrm>
            <a:graphic>
              <a:graphicData uri="http://schemas.openxmlformats.org/presentationml/2006/ole">
                <mc:AlternateContent xmlns:mc="http://schemas.openxmlformats.org/markup-compatibility/2006">
                  <mc:Choice xmlns:v="urn:schemas-microsoft-com:vml" Requires="v">
                    <p:oleObj spid="_x0000_s8520" name="Equation" r:id="rId9" imgW="253800" imgH="228600" progId="Equation.DSMT4">
                      <p:embed/>
                    </p:oleObj>
                  </mc:Choice>
                  <mc:Fallback>
                    <p:oleObj name="Equation" r:id="rId9" imgW="253800" imgH="228600" progId="Equation.DSMT4">
                      <p:embed/>
                      <p:pic>
                        <p:nvPicPr>
                          <p:cNvPr id="0" name=""/>
                          <p:cNvPicPr>
                            <a:picLocks noChangeAspect="1" noChangeArrowheads="1"/>
                          </p:cNvPicPr>
                          <p:nvPr/>
                        </p:nvPicPr>
                        <p:blipFill>
                          <a:blip r:embed="rId10"/>
                          <a:srcRect/>
                          <a:stretch>
                            <a:fillRect/>
                          </a:stretch>
                        </p:blipFill>
                        <p:spPr bwMode="auto">
                          <a:xfrm>
                            <a:off x="6464703" y="4769337"/>
                            <a:ext cx="500062" cy="45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44" name="直接连接符 43"/>
              <p:cNvCxnSpPr>
                <a:stCxn id="47" idx="6"/>
              </p:cNvCxnSpPr>
              <p:nvPr/>
            </p:nvCxnSpPr>
            <p:spPr bwMode="auto">
              <a:xfrm flipV="1">
                <a:off x="4817239" y="4979463"/>
                <a:ext cx="1749559" cy="545397"/>
              </a:xfrm>
              <a:prstGeom prst="line">
                <a:avLst/>
              </a:prstGeom>
              <a:solidFill>
                <a:schemeClr val="accent1"/>
              </a:solidFill>
              <a:ln w="38100" cap="flat" cmpd="sng" algn="ctr">
                <a:solidFill>
                  <a:schemeClr val="tx1"/>
                </a:solidFill>
                <a:prstDash val="sysDash"/>
                <a:round/>
                <a:headEnd type="none" w="med" len="med"/>
                <a:tailEnd type="none" w="med" len="med"/>
              </a:ln>
              <a:effectLst/>
            </p:spPr>
          </p:cxnSp>
          <p:cxnSp>
            <p:nvCxnSpPr>
              <p:cNvPr id="45" name="直接连接符 44"/>
              <p:cNvCxnSpPr>
                <a:endCxn id="47" idx="3"/>
              </p:cNvCxnSpPr>
              <p:nvPr/>
            </p:nvCxnSpPr>
            <p:spPr bwMode="auto">
              <a:xfrm flipV="1">
                <a:off x="3723688" y="5571489"/>
                <a:ext cx="987121" cy="815282"/>
              </a:xfrm>
              <a:prstGeom prst="line">
                <a:avLst/>
              </a:prstGeom>
              <a:solidFill>
                <a:schemeClr val="accent1"/>
              </a:solidFill>
              <a:ln w="38100" cap="flat" cmpd="sng" algn="ctr">
                <a:solidFill>
                  <a:schemeClr val="tx1"/>
                </a:solidFill>
                <a:prstDash val="sysDash"/>
                <a:round/>
                <a:headEnd type="none" w="med" len="med"/>
                <a:tailEnd type="none" w="med" len="med"/>
              </a:ln>
              <a:effectLst/>
            </p:spPr>
          </p:cxnSp>
          <p:cxnSp>
            <p:nvCxnSpPr>
              <p:cNvPr id="46" name="直接连接符 45"/>
              <p:cNvCxnSpPr>
                <a:endCxn id="47" idx="6"/>
              </p:cNvCxnSpPr>
              <p:nvPr/>
            </p:nvCxnSpPr>
            <p:spPr bwMode="auto">
              <a:xfrm>
                <a:off x="2168789" y="5220187"/>
                <a:ext cx="2648450" cy="304673"/>
              </a:xfrm>
              <a:prstGeom prst="line">
                <a:avLst/>
              </a:prstGeom>
              <a:solidFill>
                <a:schemeClr val="accent1"/>
              </a:solidFill>
              <a:ln w="38100" cap="flat" cmpd="sng" algn="ctr">
                <a:solidFill>
                  <a:schemeClr val="tx1"/>
                </a:solidFill>
                <a:prstDash val="sysDash"/>
                <a:round/>
                <a:headEnd type="none" w="med" len="med"/>
                <a:tailEnd type="none" w="med" len="med"/>
              </a:ln>
              <a:effectLst/>
            </p:spPr>
          </p:cxnSp>
          <p:sp>
            <p:nvSpPr>
              <p:cNvPr id="47" name="椭圆 46"/>
              <p:cNvSpPr/>
              <p:nvPr/>
            </p:nvSpPr>
            <p:spPr bwMode="auto">
              <a:xfrm>
                <a:off x="4692549" y="5458917"/>
                <a:ext cx="124690" cy="131886"/>
              </a:xfrm>
              <a:prstGeom prst="ellipse">
                <a:avLst/>
              </a:prstGeom>
              <a:solidFill>
                <a:schemeClr val="tx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
                    <a:schemeClr val="bg1"/>
                  </a:buClr>
                  <a:buSzPct val="100000"/>
                  <a:buFontTx/>
                  <a:buNone/>
                  <a:tabLst/>
                </a:pPr>
                <a:endParaRPr kumimoji="0" lang="zh-CN" altLang="en-US" sz="2400" b="0" i="0" u="none" strike="noStrike" cap="none" normalizeH="0" baseline="-25000" smtClean="0">
                  <a:ln>
                    <a:noFill/>
                  </a:ln>
                  <a:solidFill>
                    <a:schemeClr val="tx1"/>
                  </a:solidFill>
                  <a:effectLst>
                    <a:outerShdw blurRad="38100" dist="38100" dir="2700000" algn="tl">
                      <a:srgbClr val="000000">
                        <a:alpha val="43137"/>
                      </a:srgbClr>
                    </a:outerShdw>
                  </a:effectLst>
                  <a:latin typeface="Arial" charset="0"/>
                </a:endParaRPr>
              </a:p>
            </p:txBody>
          </p:sp>
          <p:cxnSp>
            <p:nvCxnSpPr>
              <p:cNvPr id="48" name="直接连接符 47"/>
              <p:cNvCxnSpPr>
                <a:endCxn id="47" idx="3"/>
              </p:cNvCxnSpPr>
              <p:nvPr/>
            </p:nvCxnSpPr>
            <p:spPr bwMode="auto">
              <a:xfrm flipV="1">
                <a:off x="3499723" y="5571489"/>
                <a:ext cx="1211086" cy="173725"/>
              </a:xfrm>
              <a:prstGeom prst="line">
                <a:avLst/>
              </a:prstGeom>
              <a:solidFill>
                <a:schemeClr val="accent1"/>
              </a:solidFill>
              <a:ln w="38100" cap="flat" cmpd="sng" algn="ctr">
                <a:solidFill>
                  <a:srgbClr val="FF0000"/>
                </a:solidFill>
                <a:prstDash val="sysDash"/>
                <a:round/>
                <a:headEnd type="none" w="med" len="med"/>
                <a:tailEnd type="none" w="med" len="med"/>
              </a:ln>
              <a:effectLst/>
            </p:spPr>
          </p:cxnSp>
        </p:grpSp>
        <p:pic>
          <p:nvPicPr>
            <p:cNvPr id="49" name="图片 48"/>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734479" y="1955492"/>
              <a:ext cx="321370" cy="362052"/>
            </a:xfrm>
            <a:prstGeom prst="rect">
              <a:avLst/>
            </a:prstGeom>
          </p:spPr>
        </p:pic>
        <p:pic>
          <p:nvPicPr>
            <p:cNvPr id="50" name="图片 49"/>
            <p:cNvPicPr>
              <a:picLocks noChangeAspect="1"/>
            </p:cNvPicPr>
            <p:nvPr/>
          </p:nvPicPr>
          <p:blipFill rotWithShape="1">
            <a:blip r:embed="rId12" cstate="print">
              <a:extLst>
                <a:ext uri="{28A0092B-C50C-407E-A947-70E740481C1C}">
                  <a14:useLocalDpi xmlns:a14="http://schemas.microsoft.com/office/drawing/2010/main" val="0"/>
                </a:ext>
              </a:extLst>
            </a:blip>
            <a:srcRect l="31587" t="1851" r="23147"/>
            <a:stretch/>
          </p:blipFill>
          <p:spPr>
            <a:xfrm>
              <a:off x="-3161855" y="2209784"/>
              <a:ext cx="319482" cy="362053"/>
            </a:xfrm>
            <a:prstGeom prst="rect">
              <a:avLst/>
            </a:prstGeom>
          </p:spPr>
        </p:pic>
        <p:pic>
          <p:nvPicPr>
            <p:cNvPr id="51" name="图片 50"/>
            <p:cNvPicPr>
              <a:picLocks noChangeAspect="1"/>
            </p:cNvPicPr>
            <p:nvPr/>
          </p:nvPicPr>
          <p:blipFill rotWithShape="1">
            <a:blip r:embed="rId12" cstate="print">
              <a:extLst>
                <a:ext uri="{28A0092B-C50C-407E-A947-70E740481C1C}">
                  <a14:useLocalDpi xmlns:a14="http://schemas.microsoft.com/office/drawing/2010/main" val="0"/>
                </a:ext>
              </a:extLst>
            </a:blip>
            <a:srcRect l="31587" t="1851" r="23147"/>
            <a:stretch/>
          </p:blipFill>
          <p:spPr>
            <a:xfrm>
              <a:off x="-1604359" y="3395628"/>
              <a:ext cx="319482" cy="362053"/>
            </a:xfrm>
            <a:prstGeom prst="rect">
              <a:avLst/>
            </a:prstGeom>
          </p:spPr>
        </p:pic>
      </p:grpSp>
      <p:pic>
        <p:nvPicPr>
          <p:cNvPr id="4" name="图片 3"/>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565777" y="1854162"/>
            <a:ext cx="255361" cy="255361"/>
          </a:xfrm>
          <a:prstGeom prst="rect">
            <a:avLst/>
          </a:prstGeom>
        </p:spPr>
      </p:pic>
      <p:pic>
        <p:nvPicPr>
          <p:cNvPr id="5" name="图片 4"/>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7169179" y="1597832"/>
            <a:ext cx="258107" cy="255361"/>
          </a:xfrm>
          <a:prstGeom prst="rect">
            <a:avLst/>
          </a:prstGeom>
        </p:spPr>
      </p:pic>
      <p:pic>
        <p:nvPicPr>
          <p:cNvPr id="29" name="图片 28"/>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3142445" y="3053945"/>
            <a:ext cx="255361" cy="255361"/>
          </a:xfrm>
          <a:prstGeom prst="rect">
            <a:avLst/>
          </a:prstGeom>
        </p:spPr>
      </p:pic>
      <p:grpSp>
        <p:nvGrpSpPr>
          <p:cNvPr id="22" name="组合 21"/>
          <p:cNvGrpSpPr/>
          <p:nvPr/>
        </p:nvGrpSpPr>
        <p:grpSpPr>
          <a:xfrm>
            <a:off x="1888060" y="4231432"/>
            <a:ext cx="5231862" cy="1941520"/>
            <a:chOff x="1888060" y="4528307"/>
            <a:chExt cx="5231862" cy="1941520"/>
          </a:xfrm>
        </p:grpSpPr>
        <p:grpSp>
          <p:nvGrpSpPr>
            <p:cNvPr id="21" name="组合 20"/>
            <p:cNvGrpSpPr/>
            <p:nvPr/>
          </p:nvGrpSpPr>
          <p:grpSpPr>
            <a:xfrm>
              <a:off x="1888060" y="4528307"/>
              <a:ext cx="5231862" cy="1941520"/>
              <a:chOff x="1888060" y="4528307"/>
              <a:chExt cx="5231862" cy="1941520"/>
            </a:xfrm>
          </p:grpSpPr>
          <p:grpSp>
            <p:nvGrpSpPr>
              <p:cNvPr id="13" name="组合 12"/>
              <p:cNvGrpSpPr/>
              <p:nvPr/>
            </p:nvGrpSpPr>
            <p:grpSpPr>
              <a:xfrm>
                <a:off x="1888060" y="4528307"/>
                <a:ext cx="5231862" cy="1871021"/>
                <a:chOff x="1888060" y="4528307"/>
                <a:chExt cx="5231862" cy="1871021"/>
              </a:xfrm>
            </p:grpSpPr>
            <p:pic>
              <p:nvPicPr>
                <p:cNvPr id="39" name="图片 3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305750" y="5211897"/>
                  <a:ext cx="356233" cy="332597"/>
                </a:xfrm>
                <a:prstGeom prst="rect">
                  <a:avLst/>
                </a:prstGeom>
              </p:spPr>
            </p:pic>
            <p:graphicFrame>
              <p:nvGraphicFramePr>
                <p:cNvPr id="52" name="对象 51"/>
                <p:cNvGraphicFramePr>
                  <a:graphicFrameLocks noChangeAspect="1"/>
                </p:cNvGraphicFramePr>
                <p:nvPr>
                  <p:extLst>
                    <p:ext uri="{D42A27DB-BD31-4B8C-83A1-F6EECF244321}">
                      <p14:modId xmlns:p14="http://schemas.microsoft.com/office/powerpoint/2010/main" val="2129583884"/>
                    </p:ext>
                  </p:extLst>
                </p:nvPr>
              </p:nvGraphicFramePr>
              <p:xfrm>
                <a:off x="1888060" y="4785550"/>
                <a:ext cx="549275" cy="450850"/>
              </p:xfrm>
              <a:graphic>
                <a:graphicData uri="http://schemas.openxmlformats.org/presentationml/2006/ole">
                  <mc:AlternateContent xmlns:mc="http://schemas.openxmlformats.org/markup-compatibility/2006">
                    <mc:Choice xmlns:v="urn:schemas-microsoft-com:vml" Requires="v">
                      <p:oleObj spid="_x0000_s8521" name="Equation" r:id="rId15" imgW="279360" imgH="228600" progId="Equation.DSMT4">
                        <p:embed/>
                      </p:oleObj>
                    </mc:Choice>
                    <mc:Fallback>
                      <p:oleObj name="Equation" r:id="rId15" imgW="279360" imgH="228600" progId="Equation.DSMT4">
                        <p:embed/>
                        <p:pic>
                          <p:nvPicPr>
                            <p:cNvPr id="0" name=""/>
                            <p:cNvPicPr/>
                            <p:nvPr/>
                          </p:nvPicPr>
                          <p:blipFill>
                            <a:blip r:embed="rId6"/>
                            <a:stretch>
                              <a:fillRect/>
                            </a:stretch>
                          </p:blipFill>
                          <p:spPr>
                            <a:xfrm>
                              <a:off x="1888060" y="4785550"/>
                              <a:ext cx="549275" cy="450850"/>
                            </a:xfrm>
                            <a:prstGeom prst="rect">
                              <a:avLst/>
                            </a:prstGeom>
                          </p:spPr>
                        </p:pic>
                      </p:oleObj>
                    </mc:Fallback>
                  </mc:AlternateContent>
                </a:graphicData>
              </a:graphic>
            </p:graphicFrame>
            <p:graphicFrame>
              <p:nvGraphicFramePr>
                <p:cNvPr id="53" name="对象 52"/>
                <p:cNvGraphicFramePr>
                  <a:graphicFrameLocks noChangeAspect="1"/>
                </p:cNvGraphicFramePr>
                <p:nvPr>
                  <p:extLst>
                    <p:ext uri="{D42A27DB-BD31-4B8C-83A1-F6EECF244321}">
                      <p14:modId xmlns:p14="http://schemas.microsoft.com/office/powerpoint/2010/main" val="3243150210"/>
                    </p:ext>
                  </p:extLst>
                </p:nvPr>
              </p:nvGraphicFramePr>
              <p:xfrm>
                <a:off x="3408906" y="5948478"/>
                <a:ext cx="574675" cy="450850"/>
              </p:xfrm>
              <a:graphic>
                <a:graphicData uri="http://schemas.openxmlformats.org/presentationml/2006/ole">
                  <mc:AlternateContent xmlns:mc="http://schemas.openxmlformats.org/markup-compatibility/2006">
                    <mc:Choice xmlns:v="urn:schemas-microsoft-com:vml" Requires="v">
                      <p:oleObj spid="_x0000_s8522" name="Equation" r:id="rId16" imgW="291960" imgH="228600" progId="Equation.DSMT4">
                        <p:embed/>
                      </p:oleObj>
                    </mc:Choice>
                    <mc:Fallback>
                      <p:oleObj name="Equation" r:id="rId16" imgW="291960" imgH="228600" progId="Equation.DSMT4">
                        <p:embed/>
                        <p:pic>
                          <p:nvPicPr>
                            <p:cNvPr id="0" name=""/>
                            <p:cNvPicPr>
                              <a:picLocks noChangeAspect="1" noChangeArrowheads="1"/>
                            </p:cNvPicPr>
                            <p:nvPr/>
                          </p:nvPicPr>
                          <p:blipFill>
                            <a:blip r:embed="rId8"/>
                            <a:srcRect/>
                            <a:stretch>
                              <a:fillRect/>
                            </a:stretch>
                          </p:blipFill>
                          <p:spPr bwMode="auto">
                            <a:xfrm>
                              <a:off x="3408906" y="5948478"/>
                              <a:ext cx="574675" cy="45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4" name="对象 53"/>
                <p:cNvGraphicFramePr>
                  <a:graphicFrameLocks noChangeAspect="1"/>
                </p:cNvGraphicFramePr>
                <p:nvPr>
                  <p:extLst>
                    <p:ext uri="{D42A27DB-BD31-4B8C-83A1-F6EECF244321}">
                      <p14:modId xmlns:p14="http://schemas.microsoft.com/office/powerpoint/2010/main" val="1113288183"/>
                    </p:ext>
                  </p:extLst>
                </p:nvPr>
              </p:nvGraphicFramePr>
              <p:xfrm>
                <a:off x="6619860" y="4528307"/>
                <a:ext cx="500062" cy="450850"/>
              </p:xfrm>
              <a:graphic>
                <a:graphicData uri="http://schemas.openxmlformats.org/presentationml/2006/ole">
                  <mc:AlternateContent xmlns:mc="http://schemas.openxmlformats.org/markup-compatibility/2006">
                    <mc:Choice xmlns:v="urn:schemas-microsoft-com:vml" Requires="v">
                      <p:oleObj spid="_x0000_s8523" name="Equation" r:id="rId17" imgW="253800" imgH="228600" progId="Equation.DSMT4">
                        <p:embed/>
                      </p:oleObj>
                    </mc:Choice>
                    <mc:Fallback>
                      <p:oleObj name="Equation" r:id="rId17" imgW="253800" imgH="228600" progId="Equation.DSMT4">
                        <p:embed/>
                        <p:pic>
                          <p:nvPicPr>
                            <p:cNvPr id="0" name=""/>
                            <p:cNvPicPr>
                              <a:picLocks noChangeAspect="1" noChangeArrowheads="1"/>
                            </p:cNvPicPr>
                            <p:nvPr/>
                          </p:nvPicPr>
                          <p:blipFill>
                            <a:blip r:embed="rId10"/>
                            <a:srcRect/>
                            <a:stretch>
                              <a:fillRect/>
                            </a:stretch>
                          </p:blipFill>
                          <p:spPr bwMode="auto">
                            <a:xfrm>
                              <a:off x="6619860" y="4528307"/>
                              <a:ext cx="500062" cy="45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57" name="直接连接符 56"/>
                <p:cNvCxnSpPr/>
                <p:nvPr/>
              </p:nvCxnSpPr>
              <p:spPr bwMode="auto">
                <a:xfrm>
                  <a:off x="2331050" y="5012914"/>
                  <a:ext cx="1554899" cy="1156576"/>
                </a:xfrm>
                <a:prstGeom prst="line">
                  <a:avLst/>
                </a:prstGeom>
                <a:solidFill>
                  <a:schemeClr val="accent1"/>
                </a:solidFill>
                <a:ln w="38100" cap="flat" cmpd="sng" algn="ctr">
                  <a:solidFill>
                    <a:schemeClr val="tx1"/>
                  </a:solidFill>
                  <a:prstDash val="sysDash"/>
                  <a:round/>
                  <a:headEnd type="none" w="med" len="med"/>
                  <a:tailEnd type="none" w="med" len="med"/>
                </a:ln>
                <a:effectLst/>
              </p:spPr>
            </p:cxnSp>
            <p:sp>
              <p:nvSpPr>
                <p:cNvPr id="58" name="椭圆 57"/>
                <p:cNvSpPr/>
                <p:nvPr/>
              </p:nvSpPr>
              <p:spPr bwMode="auto">
                <a:xfrm>
                  <a:off x="3029630" y="5526722"/>
                  <a:ext cx="124690" cy="131886"/>
                </a:xfrm>
                <a:prstGeom prst="ellipse">
                  <a:avLst/>
                </a:prstGeom>
                <a:solidFill>
                  <a:schemeClr val="tx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
                      <a:schemeClr val="bg1"/>
                    </a:buClr>
                    <a:buSzPct val="100000"/>
                    <a:buFontTx/>
                    <a:buNone/>
                    <a:tabLst/>
                  </a:pPr>
                  <a:endParaRPr kumimoji="0" lang="zh-CN" altLang="en-US" sz="2400" b="0" i="0" u="none" strike="noStrike" cap="none" normalizeH="0" baseline="-25000" smtClean="0">
                    <a:ln>
                      <a:noFill/>
                    </a:ln>
                    <a:solidFill>
                      <a:schemeClr val="tx1"/>
                    </a:solidFill>
                    <a:effectLst>
                      <a:outerShdw blurRad="38100" dist="38100" dir="2700000" algn="tl">
                        <a:srgbClr val="000000">
                          <a:alpha val="43137"/>
                        </a:srgbClr>
                      </a:outerShdw>
                    </a:effectLst>
                    <a:latin typeface="Arial" charset="0"/>
                  </a:endParaRPr>
                </a:p>
              </p:txBody>
            </p:sp>
            <p:cxnSp>
              <p:nvCxnSpPr>
                <p:cNvPr id="59" name="直接连接符 58"/>
                <p:cNvCxnSpPr/>
                <p:nvPr/>
              </p:nvCxnSpPr>
              <p:spPr bwMode="auto">
                <a:xfrm flipV="1">
                  <a:off x="3116899" y="5526722"/>
                  <a:ext cx="188851" cy="44589"/>
                </a:xfrm>
                <a:prstGeom prst="line">
                  <a:avLst/>
                </a:prstGeom>
                <a:solidFill>
                  <a:schemeClr val="accent1"/>
                </a:solidFill>
                <a:ln w="38100" cap="flat" cmpd="sng" algn="ctr">
                  <a:solidFill>
                    <a:srgbClr val="FF0000"/>
                  </a:solidFill>
                  <a:prstDash val="sysDash"/>
                  <a:round/>
                  <a:headEnd type="none" w="med" len="med"/>
                  <a:tailEnd type="none" w="med" len="med"/>
                </a:ln>
                <a:effectLst/>
              </p:spPr>
            </p:cxnSp>
          </p:grpSp>
          <p:grpSp>
            <p:nvGrpSpPr>
              <p:cNvPr id="14" name="组合 13"/>
              <p:cNvGrpSpPr/>
              <p:nvPr/>
            </p:nvGrpSpPr>
            <p:grpSpPr>
              <a:xfrm>
                <a:off x="1896871" y="4548328"/>
                <a:ext cx="5217704" cy="1921499"/>
                <a:chOff x="1896871" y="4548328"/>
                <a:chExt cx="5217704" cy="1921499"/>
              </a:xfrm>
            </p:grpSpPr>
            <p:pic>
              <p:nvPicPr>
                <p:cNvPr id="34" name="图片 33"/>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6793205" y="4548328"/>
                  <a:ext cx="321370" cy="362052"/>
                </a:xfrm>
                <a:prstGeom prst="rect">
                  <a:avLst/>
                </a:prstGeom>
              </p:spPr>
            </p:pic>
            <p:pic>
              <p:nvPicPr>
                <p:cNvPr id="35" name="图片 34"/>
                <p:cNvPicPr>
                  <a:picLocks noChangeAspect="1"/>
                </p:cNvPicPr>
                <p:nvPr/>
              </p:nvPicPr>
              <p:blipFill rotWithShape="1">
                <a:blip r:embed="rId12" cstate="print">
                  <a:extLst>
                    <a:ext uri="{28A0092B-C50C-407E-A947-70E740481C1C}">
                      <a14:useLocalDpi xmlns:a14="http://schemas.microsoft.com/office/drawing/2010/main" val="0"/>
                    </a:ext>
                  </a:extLst>
                </a:blip>
                <a:srcRect l="31587" t="1851" r="23147"/>
                <a:stretch/>
              </p:blipFill>
              <p:spPr>
                <a:xfrm>
                  <a:off x="1896871" y="4802620"/>
                  <a:ext cx="319482" cy="362053"/>
                </a:xfrm>
                <a:prstGeom prst="rect">
                  <a:avLst/>
                </a:prstGeom>
              </p:spPr>
            </p:pic>
            <p:pic>
              <p:nvPicPr>
                <p:cNvPr id="37" name="图片 36"/>
                <p:cNvPicPr>
                  <a:picLocks noChangeAspect="1"/>
                </p:cNvPicPr>
                <p:nvPr/>
              </p:nvPicPr>
              <p:blipFill rotWithShape="1">
                <a:blip r:embed="rId12" cstate="print">
                  <a:extLst>
                    <a:ext uri="{28A0092B-C50C-407E-A947-70E740481C1C}">
                      <a14:useLocalDpi xmlns:a14="http://schemas.microsoft.com/office/drawing/2010/main" val="0"/>
                    </a:ext>
                  </a:extLst>
                </a:blip>
                <a:srcRect l="31587" t="1851" r="23147"/>
                <a:stretch/>
              </p:blipFill>
              <p:spPr>
                <a:xfrm>
                  <a:off x="3409681" y="6107774"/>
                  <a:ext cx="319482" cy="362053"/>
                </a:xfrm>
                <a:prstGeom prst="rect">
                  <a:avLst/>
                </a:prstGeom>
              </p:spPr>
            </p:pic>
          </p:grpSp>
        </p:grpSp>
        <p:pic>
          <p:nvPicPr>
            <p:cNvPr id="60" name="图片 59"/>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6824836" y="4622449"/>
              <a:ext cx="258107" cy="255361"/>
            </a:xfrm>
            <a:prstGeom prst="rect">
              <a:avLst/>
            </a:prstGeom>
          </p:spPr>
        </p:pic>
      </p:grpSp>
    </p:spTree>
    <p:extLst>
      <p:ext uri="{BB962C8B-B14F-4D97-AF65-F5344CB8AC3E}">
        <p14:creationId xmlns:p14="http://schemas.microsoft.com/office/powerpoint/2010/main" val="251622998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par>
                                <p:cTn id="13" presetID="10" presetClass="entr" presetSubtype="0" fill="hold" nodeType="withEffect">
                                  <p:stCondLst>
                                    <p:cond delay="0"/>
                                  </p:stCondLst>
                                  <p:childTnLst>
                                    <p:set>
                                      <p:cBhvr>
                                        <p:cTn id="14" dur="1" fill="hold">
                                          <p:stCondLst>
                                            <p:cond delay="0"/>
                                          </p:stCondLst>
                                        </p:cTn>
                                        <p:tgtEl>
                                          <p:spTgt spid="29"/>
                                        </p:tgtEl>
                                        <p:attrNameLst>
                                          <p:attrName>style.visibility</p:attrName>
                                        </p:attrNameLst>
                                      </p:cBhvr>
                                      <p:to>
                                        <p:strVal val="visible"/>
                                      </p:to>
                                    </p:set>
                                    <p:animEffect transition="in" filter="fade">
                                      <p:cBhvr>
                                        <p:cTn id="15" dur="500"/>
                                        <p:tgtEl>
                                          <p:spTgt spid="29"/>
                                        </p:tgtEl>
                                      </p:cBhvr>
                                    </p:animEffect>
                                  </p:childTnLst>
                                </p:cTn>
                              </p:par>
                              <p:par>
                                <p:cTn id="16" presetID="10" presetClass="entr" presetSubtype="0" fill="hold" nodeType="with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fade">
                                      <p:cBhvr>
                                        <p:cTn id="18" dur="500"/>
                                        <p:tgtEl>
                                          <p:spTgt spid="5"/>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16"/>
                                        </p:tgtEl>
                                        <p:attrNameLst>
                                          <p:attrName>style.visibility</p:attrName>
                                        </p:attrNameLst>
                                      </p:cBhvr>
                                      <p:to>
                                        <p:strVal val="visible"/>
                                      </p:to>
                                    </p:set>
                                    <p:animEffect transition="in" filter="fade">
                                      <p:cBhvr>
                                        <p:cTn id="23" dur="500"/>
                                        <p:tgtEl>
                                          <p:spTgt spid="16"/>
                                        </p:tgtEl>
                                      </p:cBhvr>
                                    </p:animEffect>
                                  </p:childTnLst>
                                </p:cTn>
                              </p:par>
                            </p:childTnLst>
                          </p:cTn>
                        </p:par>
                        <p:par>
                          <p:cTn id="24" fill="hold">
                            <p:stCondLst>
                              <p:cond delay="500"/>
                            </p:stCondLst>
                            <p:childTnLst>
                              <p:par>
                                <p:cTn id="25" presetID="10" presetClass="entr" presetSubtype="0" fill="hold" nodeType="afterEffect">
                                  <p:stCondLst>
                                    <p:cond delay="0"/>
                                  </p:stCondLst>
                                  <p:childTnLst>
                                    <p:set>
                                      <p:cBhvr>
                                        <p:cTn id="26" dur="1" fill="hold">
                                          <p:stCondLst>
                                            <p:cond delay="0"/>
                                          </p:stCondLst>
                                        </p:cTn>
                                        <p:tgtEl>
                                          <p:spTgt spid="22"/>
                                        </p:tgtEl>
                                        <p:attrNameLst>
                                          <p:attrName>style.visibility</p:attrName>
                                        </p:attrNameLst>
                                      </p:cBhvr>
                                      <p:to>
                                        <p:strVal val="visible"/>
                                      </p:to>
                                    </p:set>
                                    <p:animEffect transition="in" filter="fade">
                                      <p:cBhvr>
                                        <p:cTn id="27"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 name="矩形 14"/>
          <p:cNvSpPr/>
          <p:nvPr/>
        </p:nvSpPr>
        <p:spPr>
          <a:xfrm>
            <a:off x="414650" y="885028"/>
            <a:ext cx="8728075" cy="5115246"/>
          </a:xfrm>
          <a:prstGeom prst="rect">
            <a:avLst/>
          </a:prstGeom>
        </p:spPr>
        <p:txBody>
          <a:bodyPr>
            <a:spAutoFit/>
          </a:bodyPr>
          <a:lstStyle/>
          <a:p>
            <a:pPr marL="342900" indent="-342900">
              <a:lnSpc>
                <a:spcPct val="150000"/>
              </a:lnSpc>
              <a:spcBef>
                <a:spcPct val="20000"/>
              </a:spcBef>
              <a:buClr>
                <a:schemeClr val="folHlink"/>
              </a:buClr>
              <a:buFont typeface="Wingdings" pitchFamily="2" charset="2"/>
              <a:buChar char="q"/>
              <a:defRPr/>
            </a:pPr>
            <a:r>
              <a:rPr lang="en-US" altLang="zh-CN" baseline="0" dirty="0" smtClean="0"/>
              <a:t>WMCE(</a:t>
            </a:r>
            <a:r>
              <a:rPr kumimoji="1" lang="en-US" altLang="zh-CN" baseline="0" dirty="0" smtClean="0"/>
              <a:t>Weighted </a:t>
            </a:r>
            <a:r>
              <a:rPr kumimoji="1" lang="en-US" altLang="zh-CN" baseline="0" dirty="0"/>
              <a:t>Maximum </a:t>
            </a:r>
            <a:r>
              <a:rPr kumimoji="1" lang="en-US" altLang="zh-CN" baseline="0" dirty="0" smtClean="0"/>
              <a:t>Correlation </a:t>
            </a:r>
            <a:r>
              <a:rPr kumimoji="1" lang="en-US" altLang="zh-CN" baseline="0" dirty="0"/>
              <a:t>Estimate</a:t>
            </a:r>
            <a:r>
              <a:rPr lang="en-US" altLang="zh-CN" baseline="0" dirty="0" smtClean="0"/>
              <a:t>) Algorithm</a:t>
            </a:r>
          </a:p>
          <a:p>
            <a:pPr marL="800100" lvl="1" indent="-342900">
              <a:lnSpc>
                <a:spcPct val="150000"/>
              </a:lnSpc>
              <a:spcBef>
                <a:spcPct val="20000"/>
              </a:spcBef>
              <a:buClr>
                <a:schemeClr val="folHlink"/>
              </a:buClr>
              <a:buFont typeface="Wingdings" pitchFamily="2" charset="2"/>
              <a:buChar char="Ø"/>
              <a:defRPr/>
            </a:pPr>
            <a:r>
              <a:rPr lang="en-US" altLang="zh-CN" baseline="0" dirty="0" smtClean="0">
                <a:solidFill>
                  <a:schemeClr val="tx2"/>
                </a:solidFill>
              </a:rPr>
              <a:t>Iteratively update estimated quality        and estimated task answers </a:t>
            </a:r>
            <a:endParaRPr lang="en-US" altLang="zh-CN" baseline="0" dirty="0" smtClean="0">
              <a:solidFill>
                <a:schemeClr val="tx2"/>
              </a:solidFill>
              <a:sym typeface="Arial" charset="0"/>
            </a:endParaRPr>
          </a:p>
          <a:p>
            <a:pPr marL="800100" lvl="1" indent="-342900">
              <a:spcBef>
                <a:spcPct val="20000"/>
              </a:spcBef>
              <a:buClr>
                <a:schemeClr val="folHlink"/>
              </a:buClr>
              <a:buFont typeface="Wingdings" pitchFamily="2" charset="2"/>
              <a:buChar char="Ø"/>
              <a:defRPr/>
            </a:pPr>
            <a:endParaRPr lang="en-US" altLang="zh-CN" i="1" baseline="0" dirty="0" smtClean="0">
              <a:solidFill>
                <a:schemeClr val="tx2"/>
              </a:solidFill>
              <a:effectLst>
                <a:outerShdw blurRad="38100" dist="38100" dir="2700000" algn="tl">
                  <a:srgbClr val="000000">
                    <a:alpha val="43137"/>
                  </a:srgbClr>
                </a:outerShdw>
              </a:effectLst>
              <a:sym typeface="Arial" charset="0"/>
            </a:endParaRPr>
          </a:p>
          <a:p>
            <a:pPr marL="800100" lvl="1" indent="-342900">
              <a:spcBef>
                <a:spcPct val="20000"/>
              </a:spcBef>
              <a:buClr>
                <a:schemeClr val="folHlink"/>
              </a:buClr>
              <a:buFont typeface="Wingdings" pitchFamily="2" charset="2"/>
              <a:buChar char="Ø"/>
              <a:defRPr/>
            </a:pPr>
            <a:endParaRPr lang="en-US" altLang="zh-CN" i="1" baseline="0" dirty="0">
              <a:solidFill>
                <a:schemeClr val="tx2"/>
              </a:solidFill>
              <a:effectLst>
                <a:outerShdw blurRad="38100" dist="38100" dir="2700000" algn="tl">
                  <a:srgbClr val="000000">
                    <a:alpha val="43137"/>
                  </a:srgbClr>
                </a:outerShdw>
              </a:effectLst>
              <a:sym typeface="Arial" charset="0"/>
            </a:endParaRPr>
          </a:p>
          <a:p>
            <a:pPr marL="800100" lvl="1" indent="-342900">
              <a:spcBef>
                <a:spcPct val="20000"/>
              </a:spcBef>
              <a:buClr>
                <a:schemeClr val="folHlink"/>
              </a:buClr>
              <a:buFont typeface="Wingdings" pitchFamily="2" charset="2"/>
              <a:buChar char="Ø"/>
              <a:defRPr/>
            </a:pPr>
            <a:endParaRPr lang="en-US" altLang="zh-CN" i="1" baseline="0" dirty="0" smtClean="0">
              <a:solidFill>
                <a:schemeClr val="tx2"/>
              </a:solidFill>
              <a:effectLst>
                <a:outerShdw blurRad="38100" dist="38100" dir="2700000" algn="tl">
                  <a:srgbClr val="000000">
                    <a:alpha val="43137"/>
                  </a:srgbClr>
                </a:outerShdw>
              </a:effectLst>
              <a:sym typeface="Arial" charset="0"/>
            </a:endParaRPr>
          </a:p>
          <a:p>
            <a:pPr marL="800100" lvl="1" indent="-342900">
              <a:spcBef>
                <a:spcPct val="20000"/>
              </a:spcBef>
              <a:buClr>
                <a:schemeClr val="folHlink"/>
              </a:buClr>
              <a:buFont typeface="Wingdings" pitchFamily="2" charset="2"/>
              <a:buChar char="Ø"/>
              <a:defRPr/>
            </a:pPr>
            <a:endParaRPr lang="en-US" altLang="zh-CN" i="1" baseline="0" dirty="0">
              <a:solidFill>
                <a:schemeClr val="tx2"/>
              </a:solidFill>
              <a:effectLst>
                <a:outerShdw blurRad="38100" dist="38100" dir="2700000" algn="tl">
                  <a:srgbClr val="000000">
                    <a:alpha val="43137"/>
                  </a:srgbClr>
                </a:outerShdw>
              </a:effectLst>
              <a:sym typeface="Arial" charset="0"/>
            </a:endParaRPr>
          </a:p>
          <a:p>
            <a:pPr marL="800100" lvl="1" indent="-342900">
              <a:spcBef>
                <a:spcPct val="20000"/>
              </a:spcBef>
              <a:buClr>
                <a:schemeClr val="folHlink"/>
              </a:buClr>
              <a:buFont typeface="Wingdings" pitchFamily="2" charset="2"/>
              <a:buChar char="Ø"/>
              <a:defRPr/>
            </a:pPr>
            <a:endParaRPr lang="en-US" altLang="zh-CN" i="1" baseline="0" dirty="0">
              <a:solidFill>
                <a:schemeClr val="tx2"/>
              </a:solidFill>
              <a:effectLst>
                <a:outerShdw blurRad="38100" dist="38100" dir="2700000" algn="tl">
                  <a:srgbClr val="C0C0C0"/>
                </a:outerShdw>
              </a:effectLst>
              <a:sym typeface="Arial" charset="0"/>
            </a:endParaRPr>
          </a:p>
          <a:p>
            <a:pPr marL="800100" lvl="1" indent="-342900">
              <a:spcBef>
                <a:spcPct val="20000"/>
              </a:spcBef>
              <a:buClr>
                <a:schemeClr val="folHlink"/>
              </a:buClr>
              <a:buFont typeface="Wingdings" pitchFamily="2" charset="2"/>
              <a:buChar char="Ø"/>
              <a:defRPr/>
            </a:pPr>
            <a:endParaRPr lang="en-US" altLang="zh-CN" i="1" baseline="0" dirty="0" smtClean="0">
              <a:solidFill>
                <a:schemeClr val="tx2"/>
              </a:solidFill>
              <a:effectLst>
                <a:outerShdw blurRad="38100" dist="38100" dir="2700000" algn="tl">
                  <a:srgbClr val="C0C0C0"/>
                </a:outerShdw>
              </a:effectLst>
              <a:sym typeface="Arial" charset="0"/>
            </a:endParaRPr>
          </a:p>
          <a:p>
            <a:pPr lvl="1">
              <a:lnSpc>
                <a:spcPct val="150000"/>
              </a:lnSpc>
              <a:spcBef>
                <a:spcPct val="20000"/>
              </a:spcBef>
              <a:buClr>
                <a:schemeClr val="folHlink"/>
              </a:buClr>
              <a:defRPr/>
            </a:pPr>
            <a:endParaRPr lang="en-US" altLang="zh-CN" baseline="0" dirty="0" smtClean="0"/>
          </a:p>
        </p:txBody>
      </p:sp>
      <p:sp>
        <p:nvSpPr>
          <p:cNvPr id="16386" name="灯片编号占位符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baseline="-25000">
                <a:solidFill>
                  <a:schemeClr val="tx1"/>
                </a:solidFill>
                <a:latin typeface="Arial" charset="0"/>
                <a:ea typeface="宋体" pitchFamily="2" charset="-122"/>
              </a:defRPr>
            </a:lvl1pPr>
            <a:lvl2pPr marL="742950" indent="-285750" eaLnBrk="0" hangingPunct="0">
              <a:defRPr sz="2400" baseline="-25000">
                <a:solidFill>
                  <a:schemeClr val="tx1"/>
                </a:solidFill>
                <a:latin typeface="Arial" charset="0"/>
                <a:ea typeface="宋体" pitchFamily="2" charset="-122"/>
              </a:defRPr>
            </a:lvl2pPr>
            <a:lvl3pPr marL="1143000" indent="-228600" eaLnBrk="0" hangingPunct="0">
              <a:defRPr sz="2400" baseline="-25000">
                <a:solidFill>
                  <a:schemeClr val="tx1"/>
                </a:solidFill>
                <a:latin typeface="Arial" charset="0"/>
                <a:ea typeface="宋体" pitchFamily="2" charset="-122"/>
              </a:defRPr>
            </a:lvl3pPr>
            <a:lvl4pPr marL="1600200" indent="-228600" eaLnBrk="0" hangingPunct="0">
              <a:defRPr sz="2400" baseline="-25000">
                <a:solidFill>
                  <a:schemeClr val="tx1"/>
                </a:solidFill>
                <a:latin typeface="Arial" charset="0"/>
                <a:ea typeface="宋体" pitchFamily="2" charset="-122"/>
              </a:defRPr>
            </a:lvl4pPr>
            <a:lvl5pPr marL="2057400" indent="-228600" eaLnBrk="0" hangingPunct="0">
              <a:defRPr sz="2400" baseline="-25000">
                <a:solidFill>
                  <a:schemeClr val="tx1"/>
                </a:solidFill>
                <a:latin typeface="Arial" charset="0"/>
                <a:ea typeface="宋体" pitchFamily="2" charset="-122"/>
              </a:defRPr>
            </a:lvl5pPr>
            <a:lvl6pPr marL="2514600" indent="-228600" eaLnBrk="0" fontAlgn="base" hangingPunct="0">
              <a:spcBef>
                <a:spcPct val="0"/>
              </a:spcBef>
              <a:spcAft>
                <a:spcPct val="0"/>
              </a:spcAft>
              <a:defRPr sz="2400" baseline="-25000">
                <a:solidFill>
                  <a:schemeClr val="tx1"/>
                </a:solidFill>
                <a:latin typeface="Arial" charset="0"/>
                <a:ea typeface="宋体" pitchFamily="2" charset="-122"/>
              </a:defRPr>
            </a:lvl6pPr>
            <a:lvl7pPr marL="2971800" indent="-228600" eaLnBrk="0" fontAlgn="base" hangingPunct="0">
              <a:spcBef>
                <a:spcPct val="0"/>
              </a:spcBef>
              <a:spcAft>
                <a:spcPct val="0"/>
              </a:spcAft>
              <a:defRPr sz="2400" baseline="-25000">
                <a:solidFill>
                  <a:schemeClr val="tx1"/>
                </a:solidFill>
                <a:latin typeface="Arial" charset="0"/>
                <a:ea typeface="宋体" pitchFamily="2" charset="-122"/>
              </a:defRPr>
            </a:lvl7pPr>
            <a:lvl8pPr marL="3429000" indent="-228600" eaLnBrk="0" fontAlgn="base" hangingPunct="0">
              <a:spcBef>
                <a:spcPct val="0"/>
              </a:spcBef>
              <a:spcAft>
                <a:spcPct val="0"/>
              </a:spcAft>
              <a:defRPr sz="2400" baseline="-25000">
                <a:solidFill>
                  <a:schemeClr val="tx1"/>
                </a:solidFill>
                <a:latin typeface="Arial" charset="0"/>
                <a:ea typeface="宋体" pitchFamily="2" charset="-122"/>
              </a:defRPr>
            </a:lvl8pPr>
            <a:lvl9pPr marL="3886200" indent="-228600" eaLnBrk="0" fontAlgn="base" hangingPunct="0">
              <a:spcBef>
                <a:spcPct val="0"/>
              </a:spcBef>
              <a:spcAft>
                <a:spcPct val="0"/>
              </a:spcAft>
              <a:defRPr sz="2400" baseline="-25000">
                <a:solidFill>
                  <a:schemeClr val="tx1"/>
                </a:solidFill>
                <a:latin typeface="Arial" charset="0"/>
                <a:ea typeface="宋体" pitchFamily="2" charset="-122"/>
              </a:defRPr>
            </a:lvl9pPr>
          </a:lstStyle>
          <a:p>
            <a:pPr eaLnBrk="1" hangingPunct="1"/>
            <a:fld id="{A75C24DB-5EB9-4737-9F3F-537E61470E5F}" type="slidenum">
              <a:rPr lang="zh-CN" altLang="en-US" sz="1800" baseline="0" smtClean="0">
                <a:solidFill>
                  <a:schemeClr val="folHlink"/>
                </a:solidFill>
                <a:latin typeface="Monotype Corsiva" pitchFamily="66" charset="0"/>
              </a:rPr>
              <a:pPr eaLnBrk="1" hangingPunct="1"/>
              <a:t>14</a:t>
            </a:fld>
            <a:endParaRPr lang="en-US" altLang="zh-CN" sz="1800" baseline="0" smtClean="0">
              <a:solidFill>
                <a:schemeClr val="folHlink"/>
              </a:solidFill>
              <a:latin typeface="Monotype Corsiva" pitchFamily="66" charset="0"/>
            </a:endParaRPr>
          </a:p>
        </p:txBody>
      </p:sp>
      <p:sp>
        <p:nvSpPr>
          <p:cNvPr id="593922" name="Rectangle 2"/>
          <p:cNvSpPr>
            <a:spLocks noGrp="1" noChangeArrowheads="1"/>
          </p:cNvSpPr>
          <p:nvPr>
            <p:ph type="title"/>
          </p:nvPr>
        </p:nvSpPr>
        <p:spPr/>
        <p:txBody>
          <a:bodyPr/>
          <a:lstStyle/>
          <a:p>
            <a:pPr eaLnBrk="1" hangingPunct="1"/>
            <a:r>
              <a:rPr lang="en-US" altLang="zh-CN" sz="2800" b="1" dirty="0" smtClean="0">
                <a:ea typeface="宋体" pitchFamily="2" charset="-122"/>
              </a:rPr>
              <a:t>Inference Algorithm</a:t>
            </a:r>
            <a:endParaRPr lang="en-US" altLang="zh-CN" sz="2800" dirty="0" smtClean="0">
              <a:ea typeface="宋体" pitchFamily="2" charset="-122"/>
            </a:endParaRPr>
          </a:p>
        </p:txBody>
      </p:sp>
      <p:graphicFrame>
        <p:nvGraphicFramePr>
          <p:cNvPr id="7" name="对象 6"/>
          <p:cNvGraphicFramePr>
            <a:graphicFrameLocks noChangeAspect="1"/>
          </p:cNvGraphicFramePr>
          <p:nvPr>
            <p:extLst>
              <p:ext uri="{D42A27DB-BD31-4B8C-83A1-F6EECF244321}">
                <p14:modId xmlns:p14="http://schemas.microsoft.com/office/powerpoint/2010/main" val="3422807802"/>
              </p:ext>
            </p:extLst>
          </p:nvPr>
        </p:nvGraphicFramePr>
        <p:xfrm>
          <a:off x="6037008" y="1592568"/>
          <a:ext cx="615539" cy="564244"/>
        </p:xfrm>
        <a:graphic>
          <a:graphicData uri="http://schemas.openxmlformats.org/presentationml/2006/ole">
            <mc:AlternateContent xmlns:mc="http://schemas.openxmlformats.org/markup-compatibility/2006">
              <mc:Choice xmlns:v="urn:schemas-microsoft-com:vml" Requires="v">
                <p:oleObj spid="_x0000_s9634" name="Equation" r:id="rId4" imgW="304560" imgH="279360" progId="Equation.DSMT4">
                  <p:embed/>
                </p:oleObj>
              </mc:Choice>
              <mc:Fallback>
                <p:oleObj name="Equation" r:id="rId4" imgW="304560" imgH="279360" progId="Equation.DSMT4">
                  <p:embed/>
                  <p:pic>
                    <p:nvPicPr>
                      <p:cNvPr id="0" name=""/>
                      <p:cNvPicPr/>
                      <p:nvPr/>
                    </p:nvPicPr>
                    <p:blipFill>
                      <a:blip r:embed="rId5"/>
                      <a:stretch>
                        <a:fillRect/>
                      </a:stretch>
                    </p:blipFill>
                    <p:spPr>
                      <a:xfrm>
                        <a:off x="6037008" y="1592568"/>
                        <a:ext cx="615539" cy="564244"/>
                      </a:xfrm>
                      <a:prstGeom prst="rect">
                        <a:avLst/>
                      </a:prstGeom>
                    </p:spPr>
                  </p:pic>
                </p:oleObj>
              </mc:Fallback>
            </mc:AlternateContent>
          </a:graphicData>
        </a:graphic>
      </p:graphicFrame>
      <p:graphicFrame>
        <p:nvGraphicFramePr>
          <p:cNvPr id="8" name="对象 7"/>
          <p:cNvGraphicFramePr>
            <a:graphicFrameLocks noChangeAspect="1"/>
          </p:cNvGraphicFramePr>
          <p:nvPr>
            <p:extLst>
              <p:ext uri="{D42A27DB-BD31-4B8C-83A1-F6EECF244321}">
                <p14:modId xmlns:p14="http://schemas.microsoft.com/office/powerpoint/2010/main" val="990432051"/>
              </p:ext>
            </p:extLst>
          </p:nvPr>
        </p:nvGraphicFramePr>
        <p:xfrm>
          <a:off x="3115832" y="2106918"/>
          <a:ext cx="554513" cy="609964"/>
        </p:xfrm>
        <a:graphic>
          <a:graphicData uri="http://schemas.openxmlformats.org/presentationml/2006/ole">
            <mc:AlternateContent xmlns:mc="http://schemas.openxmlformats.org/markup-compatibility/2006">
              <mc:Choice xmlns:v="urn:schemas-microsoft-com:vml" Requires="v">
                <p:oleObj spid="_x0000_s9635" name="Equation" r:id="rId6" imgW="253800" imgH="279360" progId="Equation.DSMT4">
                  <p:embed/>
                </p:oleObj>
              </mc:Choice>
              <mc:Fallback>
                <p:oleObj name="Equation" r:id="rId6" imgW="253800" imgH="279360" progId="Equation.DSMT4">
                  <p:embed/>
                  <p:pic>
                    <p:nvPicPr>
                      <p:cNvPr id="0" name=""/>
                      <p:cNvPicPr/>
                      <p:nvPr/>
                    </p:nvPicPr>
                    <p:blipFill>
                      <a:blip r:embed="rId7"/>
                      <a:stretch>
                        <a:fillRect/>
                      </a:stretch>
                    </p:blipFill>
                    <p:spPr>
                      <a:xfrm>
                        <a:off x="3115832" y="2106918"/>
                        <a:ext cx="554513" cy="609964"/>
                      </a:xfrm>
                      <a:prstGeom prst="rect">
                        <a:avLst/>
                      </a:prstGeom>
                    </p:spPr>
                  </p:pic>
                </p:oleObj>
              </mc:Fallback>
            </mc:AlternateContent>
          </a:graphicData>
        </a:graphic>
      </p:graphicFrame>
      <p:grpSp>
        <p:nvGrpSpPr>
          <p:cNvPr id="6" name="组合 5"/>
          <p:cNvGrpSpPr/>
          <p:nvPr/>
        </p:nvGrpSpPr>
        <p:grpSpPr>
          <a:xfrm>
            <a:off x="2769613" y="1956733"/>
            <a:ext cx="4284129" cy="3185314"/>
            <a:chOff x="2769613" y="2942358"/>
            <a:chExt cx="4284129" cy="3185314"/>
          </a:xfrm>
        </p:grpSpPr>
        <p:graphicFrame>
          <p:nvGraphicFramePr>
            <p:cNvPr id="10" name="对象 9"/>
            <p:cNvGraphicFramePr>
              <a:graphicFrameLocks noChangeAspect="1"/>
            </p:cNvGraphicFramePr>
            <p:nvPr>
              <p:extLst>
                <p:ext uri="{D42A27DB-BD31-4B8C-83A1-F6EECF244321}">
                  <p14:modId xmlns:p14="http://schemas.microsoft.com/office/powerpoint/2010/main" val="2787507143"/>
                </p:ext>
              </p:extLst>
            </p:nvPr>
          </p:nvGraphicFramePr>
          <p:xfrm>
            <a:off x="2769613" y="4179655"/>
            <a:ext cx="576864" cy="622177"/>
          </p:xfrm>
          <a:graphic>
            <a:graphicData uri="http://schemas.openxmlformats.org/presentationml/2006/ole">
              <mc:AlternateContent xmlns:mc="http://schemas.openxmlformats.org/markup-compatibility/2006">
                <mc:Choice xmlns:v="urn:schemas-microsoft-com:vml" Requires="v">
                  <p:oleObj spid="_x0000_s9636" name="Equation" r:id="rId8" imgW="253800" imgH="279360" progId="Equation.DSMT4">
                    <p:embed/>
                  </p:oleObj>
                </mc:Choice>
                <mc:Fallback>
                  <p:oleObj name="Equation" r:id="rId8" imgW="253800" imgH="279360" progId="Equation.DSMT4">
                    <p:embed/>
                    <p:pic>
                      <p:nvPicPr>
                        <p:cNvPr id="0" name="对象 7"/>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769613" y="4179655"/>
                          <a:ext cx="576864" cy="622177"/>
                        </a:xfrm>
                        <a:prstGeom prst="rect">
                          <a:avLst/>
                        </a:prstGeom>
                        <a:noFill/>
                        <a:ln>
                          <a:noFill/>
                        </a:ln>
                      </p:spPr>
                    </p:pic>
                  </p:oleObj>
                </mc:Fallback>
              </mc:AlternateContent>
            </a:graphicData>
          </a:graphic>
        </p:graphicFrame>
        <p:graphicFrame>
          <p:nvGraphicFramePr>
            <p:cNvPr id="11" name="对象 10"/>
            <p:cNvGraphicFramePr>
              <a:graphicFrameLocks noChangeAspect="1"/>
            </p:cNvGraphicFramePr>
            <p:nvPr>
              <p:extLst>
                <p:ext uri="{D42A27DB-BD31-4B8C-83A1-F6EECF244321}">
                  <p14:modId xmlns:p14="http://schemas.microsoft.com/office/powerpoint/2010/main" val="1806108276"/>
                </p:ext>
              </p:extLst>
            </p:nvPr>
          </p:nvGraphicFramePr>
          <p:xfrm>
            <a:off x="6424516" y="4249391"/>
            <a:ext cx="629226" cy="563562"/>
          </p:xfrm>
          <a:graphic>
            <a:graphicData uri="http://schemas.openxmlformats.org/presentationml/2006/ole">
              <mc:AlternateContent xmlns:mc="http://schemas.openxmlformats.org/markup-compatibility/2006">
                <mc:Choice xmlns:v="urn:schemas-microsoft-com:vml" Requires="v">
                  <p:oleObj spid="_x0000_s9637" name="Equation" r:id="rId10" imgW="304560" imgH="279360" progId="Equation.DSMT4">
                    <p:embed/>
                  </p:oleObj>
                </mc:Choice>
                <mc:Fallback>
                  <p:oleObj name="Equation" r:id="rId10" imgW="304560" imgH="279360" progId="Equation.DSMT4">
                    <p:embed/>
                    <p:pic>
                      <p:nvPicPr>
                        <p:cNvPr id="0" name="对象 6"/>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424516" y="4249391"/>
                          <a:ext cx="629226" cy="563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5" name="组合 4"/>
            <p:cNvGrpSpPr/>
            <p:nvPr/>
          </p:nvGrpSpPr>
          <p:grpSpPr>
            <a:xfrm>
              <a:off x="2951170" y="2942358"/>
              <a:ext cx="3835459" cy="3185314"/>
              <a:chOff x="2951170" y="2942358"/>
              <a:chExt cx="3835459" cy="3185314"/>
            </a:xfrm>
          </p:grpSpPr>
          <p:grpSp>
            <p:nvGrpSpPr>
              <p:cNvPr id="3" name="组合 2"/>
              <p:cNvGrpSpPr/>
              <p:nvPr/>
            </p:nvGrpSpPr>
            <p:grpSpPr>
              <a:xfrm>
                <a:off x="3031999" y="2942358"/>
                <a:ext cx="3754630" cy="2256314"/>
                <a:chOff x="3281380" y="4375075"/>
                <a:chExt cx="3754630" cy="2256314"/>
              </a:xfrm>
            </p:grpSpPr>
            <p:sp>
              <p:nvSpPr>
                <p:cNvPr id="54" name="弧形 53"/>
                <p:cNvSpPr/>
                <p:nvPr/>
              </p:nvSpPr>
              <p:spPr bwMode="auto">
                <a:xfrm rot="10800000">
                  <a:off x="3281380" y="4375075"/>
                  <a:ext cx="3754630" cy="2256314"/>
                </a:xfrm>
                <a:prstGeom prst="arc">
                  <a:avLst>
                    <a:gd name="adj1" fmla="val 12275407"/>
                    <a:gd name="adj2" fmla="val 20047715"/>
                  </a:avLst>
                </a:prstGeom>
                <a:no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
                      <a:schemeClr val="bg1"/>
                    </a:buClr>
                    <a:buSzPct val="100000"/>
                    <a:buFontTx/>
                    <a:buNone/>
                    <a:tabLst/>
                  </a:pPr>
                  <a:endParaRPr kumimoji="0" lang="zh-CN" altLang="en-US" sz="2400" b="0" i="0" u="none" strike="noStrike" cap="none" normalizeH="0" baseline="-25000" smtClean="0">
                    <a:ln>
                      <a:noFill/>
                    </a:ln>
                    <a:solidFill>
                      <a:schemeClr val="tx1"/>
                    </a:solidFill>
                    <a:effectLst>
                      <a:outerShdw blurRad="38100" dist="38100" dir="2700000" algn="tl">
                        <a:srgbClr val="000000">
                          <a:alpha val="43137"/>
                        </a:srgbClr>
                      </a:outerShdw>
                    </a:effectLst>
                    <a:latin typeface="Arial" charset="0"/>
                  </a:endParaRPr>
                </a:p>
              </p:txBody>
            </p:sp>
            <p:cxnSp>
              <p:nvCxnSpPr>
                <p:cNvPr id="52" name="直接箭头连接符 51"/>
                <p:cNvCxnSpPr/>
                <p:nvPr/>
              </p:nvCxnSpPr>
              <p:spPr bwMode="auto">
                <a:xfrm flipH="1" flipV="1">
                  <a:off x="3559043" y="6092045"/>
                  <a:ext cx="133443" cy="118754"/>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grpSp>
          <p:grpSp>
            <p:nvGrpSpPr>
              <p:cNvPr id="2" name="组合 1"/>
              <p:cNvGrpSpPr/>
              <p:nvPr/>
            </p:nvGrpSpPr>
            <p:grpSpPr>
              <a:xfrm>
                <a:off x="2951170" y="3871358"/>
                <a:ext cx="3754630" cy="2256314"/>
                <a:chOff x="2951170" y="3871358"/>
                <a:chExt cx="3754630" cy="2256314"/>
              </a:xfrm>
            </p:grpSpPr>
            <p:sp>
              <p:nvSpPr>
                <p:cNvPr id="37" name="弧形 36"/>
                <p:cNvSpPr/>
                <p:nvPr/>
              </p:nvSpPr>
              <p:spPr bwMode="auto">
                <a:xfrm>
                  <a:off x="2951170" y="3871358"/>
                  <a:ext cx="3754630" cy="2256314"/>
                </a:xfrm>
                <a:prstGeom prst="arc">
                  <a:avLst>
                    <a:gd name="adj1" fmla="val 12275407"/>
                    <a:gd name="adj2" fmla="val 20047715"/>
                  </a:avLst>
                </a:prstGeom>
                <a:noFill/>
                <a:ln w="381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
                      <a:schemeClr val="bg1"/>
                    </a:buClr>
                    <a:buSzPct val="100000"/>
                    <a:buFontTx/>
                    <a:buNone/>
                    <a:tabLst/>
                  </a:pPr>
                  <a:endParaRPr kumimoji="0" lang="zh-CN" altLang="en-US" sz="2400" b="0" i="0" u="none" strike="noStrike" cap="none" normalizeH="0" baseline="-25000" smtClean="0">
                    <a:ln>
                      <a:noFill/>
                    </a:ln>
                    <a:solidFill>
                      <a:schemeClr val="tx1"/>
                    </a:solidFill>
                    <a:effectLst>
                      <a:outerShdw blurRad="38100" dist="38100" dir="2700000" algn="tl">
                        <a:srgbClr val="000000">
                          <a:alpha val="43137"/>
                        </a:srgbClr>
                      </a:outerShdw>
                    </a:effectLst>
                    <a:latin typeface="Arial" charset="0"/>
                  </a:endParaRPr>
                </a:p>
              </p:txBody>
            </p:sp>
            <p:cxnSp>
              <p:nvCxnSpPr>
                <p:cNvPr id="57" name="直接箭头连接符 56"/>
                <p:cNvCxnSpPr/>
                <p:nvPr/>
              </p:nvCxnSpPr>
              <p:spPr bwMode="auto">
                <a:xfrm>
                  <a:off x="6297278" y="4285016"/>
                  <a:ext cx="111204" cy="108856"/>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grpSp>
        </p:grpSp>
      </p:grpSp>
      <p:graphicFrame>
        <p:nvGraphicFramePr>
          <p:cNvPr id="58" name="对象 57"/>
          <p:cNvGraphicFramePr>
            <a:graphicFrameLocks noChangeAspect="1"/>
          </p:cNvGraphicFramePr>
          <p:nvPr>
            <p:extLst>
              <p:ext uri="{D42A27DB-BD31-4B8C-83A1-F6EECF244321}">
                <p14:modId xmlns:p14="http://schemas.microsoft.com/office/powerpoint/2010/main" val="1509604056"/>
              </p:ext>
            </p:extLst>
          </p:nvPr>
        </p:nvGraphicFramePr>
        <p:xfrm>
          <a:off x="1002326" y="4911846"/>
          <a:ext cx="3776361" cy="755272"/>
        </p:xfrm>
        <a:graphic>
          <a:graphicData uri="http://schemas.openxmlformats.org/presentationml/2006/ole">
            <mc:AlternateContent xmlns:mc="http://schemas.openxmlformats.org/markup-compatibility/2006">
              <mc:Choice xmlns:v="urn:schemas-microsoft-com:vml" Requires="v">
                <p:oleObj spid="_x0000_s9638" name="Equation" r:id="rId12" imgW="1841400" imgH="368280" progId="Equation.DSMT4">
                  <p:embed/>
                </p:oleObj>
              </mc:Choice>
              <mc:Fallback>
                <p:oleObj name="Equation" r:id="rId12" imgW="1841400" imgH="368280" progId="Equation.DSMT4">
                  <p:embed/>
                  <p:pic>
                    <p:nvPicPr>
                      <p:cNvPr id="0" name=""/>
                      <p:cNvPicPr/>
                      <p:nvPr/>
                    </p:nvPicPr>
                    <p:blipFill>
                      <a:blip r:embed="rId13"/>
                      <a:stretch>
                        <a:fillRect/>
                      </a:stretch>
                    </p:blipFill>
                    <p:spPr>
                      <a:xfrm>
                        <a:off x="1002326" y="4911846"/>
                        <a:ext cx="3776361" cy="755272"/>
                      </a:xfrm>
                      <a:prstGeom prst="rect">
                        <a:avLst/>
                      </a:prstGeom>
                    </p:spPr>
                  </p:pic>
                </p:oleObj>
              </mc:Fallback>
            </mc:AlternateContent>
          </a:graphicData>
        </a:graphic>
      </p:graphicFrame>
      <p:graphicFrame>
        <p:nvGraphicFramePr>
          <p:cNvPr id="59" name="对象 58"/>
          <p:cNvGraphicFramePr>
            <a:graphicFrameLocks noChangeAspect="1"/>
          </p:cNvGraphicFramePr>
          <p:nvPr>
            <p:extLst>
              <p:ext uri="{D42A27DB-BD31-4B8C-83A1-F6EECF244321}">
                <p14:modId xmlns:p14="http://schemas.microsoft.com/office/powerpoint/2010/main" val="3835518019"/>
              </p:ext>
            </p:extLst>
          </p:nvPr>
        </p:nvGraphicFramePr>
        <p:xfrm>
          <a:off x="5602679" y="4735542"/>
          <a:ext cx="3051960" cy="918289"/>
        </p:xfrm>
        <a:graphic>
          <a:graphicData uri="http://schemas.openxmlformats.org/presentationml/2006/ole">
            <mc:AlternateContent xmlns:mc="http://schemas.openxmlformats.org/markup-compatibility/2006">
              <mc:Choice xmlns:v="urn:schemas-microsoft-com:vml" Requires="v">
                <p:oleObj spid="_x0000_s9639" name="Equation" r:id="rId14" imgW="1434960" imgH="431640" progId="Equation.DSMT4">
                  <p:embed/>
                </p:oleObj>
              </mc:Choice>
              <mc:Fallback>
                <p:oleObj name="Equation" r:id="rId14" imgW="1434960" imgH="431640" progId="Equation.DSMT4">
                  <p:embed/>
                  <p:pic>
                    <p:nvPicPr>
                      <p:cNvPr id="0" name=""/>
                      <p:cNvPicPr/>
                      <p:nvPr/>
                    </p:nvPicPr>
                    <p:blipFill>
                      <a:blip r:embed="rId15"/>
                      <a:stretch>
                        <a:fillRect/>
                      </a:stretch>
                    </p:blipFill>
                    <p:spPr>
                      <a:xfrm>
                        <a:off x="5602679" y="4735542"/>
                        <a:ext cx="3051960" cy="918289"/>
                      </a:xfrm>
                      <a:prstGeom prst="rect">
                        <a:avLst/>
                      </a:prstGeom>
                    </p:spPr>
                  </p:pic>
                </p:oleObj>
              </mc:Fallback>
            </mc:AlternateContent>
          </a:graphicData>
        </a:graphic>
      </p:graphicFrame>
    </p:spTree>
    <p:extLst>
      <p:ext uri="{BB962C8B-B14F-4D97-AF65-F5344CB8AC3E}">
        <p14:creationId xmlns:p14="http://schemas.microsoft.com/office/powerpoint/2010/main" val="183490921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
                                            <p:txEl>
                                              <p:pRg st="1" end="1"/>
                                            </p:txEl>
                                          </p:spTgt>
                                        </p:tgtEl>
                                        <p:attrNameLst>
                                          <p:attrName>style.visibility</p:attrName>
                                        </p:attrNameLst>
                                      </p:cBhvr>
                                      <p:to>
                                        <p:strVal val="visible"/>
                                      </p:to>
                                    </p:set>
                                    <p:animEffect transition="in" filter="fade">
                                      <p:cBhvr>
                                        <p:cTn id="7" dur="500"/>
                                        <p:tgtEl>
                                          <p:spTgt spid="15">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500"/>
                                        <p:tgtEl>
                                          <p:spTgt spid="7"/>
                                        </p:tgtEl>
                                      </p:cBhvr>
                                    </p:animEffect>
                                  </p:childTnLst>
                                </p:cTn>
                              </p:par>
                              <p:par>
                                <p:cTn id="11" presetID="10" presetClass="entr" presetSubtype="0" fill="hold" nodeType="with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500"/>
                                        <p:tgtEl>
                                          <p:spTgt spid="8"/>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fade">
                                      <p:cBhvr>
                                        <p:cTn id="18" dur="500"/>
                                        <p:tgtEl>
                                          <p:spTgt spid="6"/>
                                        </p:tgtEl>
                                      </p:cBhvr>
                                    </p:animEffect>
                                  </p:childTnLst>
                                </p:cTn>
                              </p:par>
                              <p:par>
                                <p:cTn id="19" presetID="10" presetClass="entr" presetSubtype="0" fill="hold" nodeType="withEffect">
                                  <p:stCondLst>
                                    <p:cond delay="0"/>
                                  </p:stCondLst>
                                  <p:childTnLst>
                                    <p:set>
                                      <p:cBhvr>
                                        <p:cTn id="20" dur="1" fill="hold">
                                          <p:stCondLst>
                                            <p:cond delay="0"/>
                                          </p:stCondLst>
                                        </p:cTn>
                                        <p:tgtEl>
                                          <p:spTgt spid="58"/>
                                        </p:tgtEl>
                                        <p:attrNameLst>
                                          <p:attrName>style.visibility</p:attrName>
                                        </p:attrNameLst>
                                      </p:cBhvr>
                                      <p:to>
                                        <p:strVal val="visible"/>
                                      </p:to>
                                    </p:set>
                                    <p:animEffect transition="in" filter="fade">
                                      <p:cBhvr>
                                        <p:cTn id="21" dur="500"/>
                                        <p:tgtEl>
                                          <p:spTgt spid="58"/>
                                        </p:tgtEl>
                                      </p:cBhvr>
                                    </p:animEffect>
                                  </p:childTnLst>
                                </p:cTn>
                              </p:par>
                              <p:par>
                                <p:cTn id="22" presetID="10" presetClass="entr" presetSubtype="0" fill="hold" nodeType="withEffect">
                                  <p:stCondLst>
                                    <p:cond delay="0"/>
                                  </p:stCondLst>
                                  <p:childTnLst>
                                    <p:set>
                                      <p:cBhvr>
                                        <p:cTn id="23" dur="1" fill="hold">
                                          <p:stCondLst>
                                            <p:cond delay="0"/>
                                          </p:stCondLst>
                                        </p:cTn>
                                        <p:tgtEl>
                                          <p:spTgt spid="59"/>
                                        </p:tgtEl>
                                        <p:attrNameLst>
                                          <p:attrName>style.visibility</p:attrName>
                                        </p:attrNameLst>
                                      </p:cBhvr>
                                      <p:to>
                                        <p:strVal val="visible"/>
                                      </p:to>
                                    </p:set>
                                    <p:animEffect transition="in" filter="fade">
                                      <p:cBhvr>
                                        <p:cTn id="24" dur="500"/>
                                        <p:tgtEl>
                                          <p:spTgt spid="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灯片编号占位符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baseline="-25000">
                <a:solidFill>
                  <a:schemeClr val="tx1"/>
                </a:solidFill>
                <a:latin typeface="Arial" charset="0"/>
                <a:ea typeface="宋体" pitchFamily="2" charset="-122"/>
              </a:defRPr>
            </a:lvl1pPr>
            <a:lvl2pPr marL="742950" indent="-285750" eaLnBrk="0" hangingPunct="0">
              <a:defRPr sz="2400" baseline="-25000">
                <a:solidFill>
                  <a:schemeClr val="tx1"/>
                </a:solidFill>
                <a:latin typeface="Arial" charset="0"/>
                <a:ea typeface="宋体" pitchFamily="2" charset="-122"/>
              </a:defRPr>
            </a:lvl2pPr>
            <a:lvl3pPr marL="1143000" indent="-228600" eaLnBrk="0" hangingPunct="0">
              <a:defRPr sz="2400" baseline="-25000">
                <a:solidFill>
                  <a:schemeClr val="tx1"/>
                </a:solidFill>
                <a:latin typeface="Arial" charset="0"/>
                <a:ea typeface="宋体" pitchFamily="2" charset="-122"/>
              </a:defRPr>
            </a:lvl3pPr>
            <a:lvl4pPr marL="1600200" indent="-228600" eaLnBrk="0" hangingPunct="0">
              <a:defRPr sz="2400" baseline="-25000">
                <a:solidFill>
                  <a:schemeClr val="tx1"/>
                </a:solidFill>
                <a:latin typeface="Arial" charset="0"/>
                <a:ea typeface="宋体" pitchFamily="2" charset="-122"/>
              </a:defRPr>
            </a:lvl4pPr>
            <a:lvl5pPr marL="2057400" indent="-228600" eaLnBrk="0" hangingPunct="0">
              <a:defRPr sz="2400" baseline="-25000">
                <a:solidFill>
                  <a:schemeClr val="tx1"/>
                </a:solidFill>
                <a:latin typeface="Arial" charset="0"/>
                <a:ea typeface="宋体" pitchFamily="2" charset="-122"/>
              </a:defRPr>
            </a:lvl5pPr>
            <a:lvl6pPr marL="2514600" indent="-228600" eaLnBrk="0" fontAlgn="base" hangingPunct="0">
              <a:spcBef>
                <a:spcPct val="0"/>
              </a:spcBef>
              <a:spcAft>
                <a:spcPct val="0"/>
              </a:spcAft>
              <a:defRPr sz="2400" baseline="-25000">
                <a:solidFill>
                  <a:schemeClr val="tx1"/>
                </a:solidFill>
                <a:latin typeface="Arial" charset="0"/>
                <a:ea typeface="宋体" pitchFamily="2" charset="-122"/>
              </a:defRPr>
            </a:lvl6pPr>
            <a:lvl7pPr marL="2971800" indent="-228600" eaLnBrk="0" fontAlgn="base" hangingPunct="0">
              <a:spcBef>
                <a:spcPct val="0"/>
              </a:spcBef>
              <a:spcAft>
                <a:spcPct val="0"/>
              </a:spcAft>
              <a:defRPr sz="2400" baseline="-25000">
                <a:solidFill>
                  <a:schemeClr val="tx1"/>
                </a:solidFill>
                <a:latin typeface="Arial" charset="0"/>
                <a:ea typeface="宋体" pitchFamily="2" charset="-122"/>
              </a:defRPr>
            </a:lvl7pPr>
            <a:lvl8pPr marL="3429000" indent="-228600" eaLnBrk="0" fontAlgn="base" hangingPunct="0">
              <a:spcBef>
                <a:spcPct val="0"/>
              </a:spcBef>
              <a:spcAft>
                <a:spcPct val="0"/>
              </a:spcAft>
              <a:defRPr sz="2400" baseline="-25000">
                <a:solidFill>
                  <a:schemeClr val="tx1"/>
                </a:solidFill>
                <a:latin typeface="Arial" charset="0"/>
                <a:ea typeface="宋体" pitchFamily="2" charset="-122"/>
              </a:defRPr>
            </a:lvl8pPr>
            <a:lvl9pPr marL="3886200" indent="-228600" eaLnBrk="0" fontAlgn="base" hangingPunct="0">
              <a:spcBef>
                <a:spcPct val="0"/>
              </a:spcBef>
              <a:spcAft>
                <a:spcPct val="0"/>
              </a:spcAft>
              <a:defRPr sz="2400" baseline="-25000">
                <a:solidFill>
                  <a:schemeClr val="tx1"/>
                </a:solidFill>
                <a:latin typeface="Arial" charset="0"/>
                <a:ea typeface="宋体" pitchFamily="2" charset="-122"/>
              </a:defRPr>
            </a:lvl9pPr>
          </a:lstStyle>
          <a:p>
            <a:pPr eaLnBrk="1" hangingPunct="1"/>
            <a:fld id="{A75C24DB-5EB9-4737-9F3F-537E61470E5F}" type="slidenum">
              <a:rPr lang="zh-CN" altLang="en-US" sz="1800" baseline="0" smtClean="0">
                <a:solidFill>
                  <a:schemeClr val="folHlink"/>
                </a:solidFill>
                <a:latin typeface="Monotype Corsiva" pitchFamily="66" charset="0"/>
              </a:rPr>
              <a:pPr eaLnBrk="1" hangingPunct="1"/>
              <a:t>15</a:t>
            </a:fld>
            <a:endParaRPr lang="en-US" altLang="zh-CN" sz="1800" baseline="0" smtClean="0">
              <a:solidFill>
                <a:schemeClr val="folHlink"/>
              </a:solidFill>
              <a:latin typeface="Monotype Corsiva" pitchFamily="66" charset="0"/>
            </a:endParaRPr>
          </a:p>
        </p:txBody>
      </p:sp>
      <p:sp>
        <p:nvSpPr>
          <p:cNvPr id="593922" name="Rectangle 2"/>
          <p:cNvSpPr>
            <a:spLocks noGrp="1" noChangeArrowheads="1"/>
          </p:cNvSpPr>
          <p:nvPr>
            <p:ph type="title"/>
          </p:nvPr>
        </p:nvSpPr>
        <p:spPr/>
        <p:txBody>
          <a:bodyPr/>
          <a:lstStyle/>
          <a:p>
            <a:pPr eaLnBrk="1" hangingPunct="1"/>
            <a:r>
              <a:rPr lang="en-US" altLang="zh-CN" sz="2800" b="1" dirty="0" smtClean="0">
                <a:ea typeface="宋体" pitchFamily="2" charset="-122"/>
              </a:rPr>
              <a:t>Inference Algorithm</a:t>
            </a:r>
            <a:endParaRPr lang="en-US" altLang="zh-CN" sz="2800" dirty="0" smtClean="0">
              <a:ea typeface="宋体" pitchFamily="2" charset="-122"/>
            </a:endParaRPr>
          </a:p>
        </p:txBody>
      </p:sp>
      <p:sp>
        <p:nvSpPr>
          <p:cNvPr id="593978" name="Line 58"/>
          <p:cNvSpPr>
            <a:spLocks noChangeShapeType="1"/>
          </p:cNvSpPr>
          <p:nvPr/>
        </p:nvSpPr>
        <p:spPr bwMode="auto">
          <a:xfrm>
            <a:off x="533400" y="2667000"/>
            <a:ext cx="685800" cy="228600"/>
          </a:xfrm>
          <a:prstGeom prst="line">
            <a:avLst/>
          </a:prstGeom>
          <a:noFill/>
          <a:ln w="9525">
            <a:noFill/>
            <a:round/>
            <a:headEnd/>
            <a:tailEnd/>
          </a:ln>
          <a:effectLst/>
        </p:spPr>
        <p:txBody>
          <a:bodyPr/>
          <a:lstStyle/>
          <a:p>
            <a:pPr algn="ctr">
              <a:spcBef>
                <a:spcPct val="50000"/>
              </a:spcBef>
              <a:buClr>
                <a:schemeClr val="bg1"/>
              </a:buClr>
              <a:buSzPct val="100000"/>
              <a:defRPr/>
            </a:pPr>
            <a:endParaRPr lang="zh-CN" altLang="en-US">
              <a:effectLst>
                <a:outerShdw blurRad="38100" dist="38100" dir="2700000" algn="tl">
                  <a:srgbClr val="000000">
                    <a:alpha val="43137"/>
                  </a:srgbClr>
                </a:outerShdw>
              </a:effectLst>
              <a:ea typeface="+mn-ea"/>
            </a:endParaRPr>
          </a:p>
        </p:txBody>
      </p:sp>
      <p:sp>
        <p:nvSpPr>
          <p:cNvPr id="15" name="矩形 14"/>
          <p:cNvSpPr/>
          <p:nvPr/>
        </p:nvSpPr>
        <p:spPr>
          <a:xfrm>
            <a:off x="415925" y="1003772"/>
            <a:ext cx="8644948" cy="1648913"/>
          </a:xfrm>
          <a:prstGeom prst="rect">
            <a:avLst/>
          </a:prstGeom>
        </p:spPr>
        <p:txBody>
          <a:bodyPr wrap="square">
            <a:spAutoFit/>
          </a:bodyPr>
          <a:lstStyle/>
          <a:p>
            <a:pPr marL="800100" lvl="1" indent="-342900">
              <a:lnSpc>
                <a:spcPct val="150000"/>
              </a:lnSpc>
              <a:spcBef>
                <a:spcPct val="20000"/>
              </a:spcBef>
              <a:buClr>
                <a:schemeClr val="folHlink"/>
              </a:buClr>
              <a:buFont typeface="Wingdings" pitchFamily="2" charset="2"/>
              <a:buChar char="Ø"/>
              <a:defRPr/>
            </a:pPr>
            <a:endParaRPr lang="en-US" altLang="zh-CN" baseline="0" dirty="0" smtClean="0"/>
          </a:p>
          <a:p>
            <a:pPr marL="342900" indent="-342900">
              <a:spcBef>
                <a:spcPct val="20000"/>
              </a:spcBef>
              <a:buClr>
                <a:schemeClr val="folHlink"/>
              </a:buClr>
              <a:buFont typeface="Wingdings" pitchFamily="2" charset="2"/>
              <a:buChar char="q"/>
              <a:defRPr/>
            </a:pPr>
            <a:endParaRPr lang="en-US" altLang="zh-CN" baseline="0" dirty="0" smtClean="0"/>
          </a:p>
          <a:p>
            <a:pPr lvl="1">
              <a:lnSpc>
                <a:spcPct val="150000"/>
              </a:lnSpc>
              <a:spcBef>
                <a:spcPct val="20000"/>
              </a:spcBef>
              <a:buClr>
                <a:schemeClr val="folHlink"/>
              </a:buClr>
              <a:defRPr/>
            </a:pPr>
            <a:endParaRPr lang="en-US" altLang="zh-CN" baseline="0" dirty="0" smtClean="0"/>
          </a:p>
        </p:txBody>
      </p:sp>
      <p:pic>
        <p:nvPicPr>
          <p:cNvPr id="5" name="图片 4"/>
          <p:cNvPicPr>
            <a:picLocks noChangeAspect="1"/>
          </p:cNvPicPr>
          <p:nvPr/>
        </p:nvPicPr>
        <p:blipFill>
          <a:blip r:embed="rId3">
            <a:extLst>
              <a:ext uri="{BEBA8EAE-BF5A-486C-A8C5-ECC9F3942E4B}">
                <a14:imgProps xmlns:a14="http://schemas.microsoft.com/office/drawing/2010/main">
                  <a14:imgLayer r:embed="rId4">
                    <a14:imgEffect>
                      <a14:sharpenSoften amount="50000"/>
                    </a14:imgEffect>
                  </a14:imgLayer>
                </a14:imgProps>
              </a:ext>
              <a:ext uri="{28A0092B-C50C-407E-A947-70E740481C1C}">
                <a14:useLocalDpi xmlns:a14="http://schemas.microsoft.com/office/drawing/2010/main" val="0"/>
              </a:ext>
            </a:extLst>
          </a:blip>
          <a:stretch>
            <a:fillRect/>
          </a:stretch>
        </p:blipFill>
        <p:spPr>
          <a:xfrm>
            <a:off x="1830050" y="1107305"/>
            <a:ext cx="5841410" cy="5198492"/>
          </a:xfrm>
          <a:prstGeom prst="rect">
            <a:avLst/>
          </a:prstGeom>
        </p:spPr>
      </p:pic>
    </p:spTree>
    <p:extLst>
      <p:ext uri="{BB962C8B-B14F-4D97-AF65-F5344CB8AC3E}">
        <p14:creationId xmlns:p14="http://schemas.microsoft.com/office/powerpoint/2010/main" val="877410532"/>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灯片编号占位符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baseline="-25000">
                <a:solidFill>
                  <a:schemeClr val="tx1"/>
                </a:solidFill>
                <a:latin typeface="Arial" charset="0"/>
                <a:ea typeface="宋体" pitchFamily="2" charset="-122"/>
              </a:defRPr>
            </a:lvl1pPr>
            <a:lvl2pPr marL="742950" indent="-285750" eaLnBrk="0" hangingPunct="0">
              <a:defRPr sz="2400" baseline="-25000">
                <a:solidFill>
                  <a:schemeClr val="tx1"/>
                </a:solidFill>
                <a:latin typeface="Arial" charset="0"/>
                <a:ea typeface="宋体" pitchFamily="2" charset="-122"/>
              </a:defRPr>
            </a:lvl2pPr>
            <a:lvl3pPr marL="1143000" indent="-228600" eaLnBrk="0" hangingPunct="0">
              <a:defRPr sz="2400" baseline="-25000">
                <a:solidFill>
                  <a:schemeClr val="tx1"/>
                </a:solidFill>
                <a:latin typeface="Arial" charset="0"/>
                <a:ea typeface="宋体" pitchFamily="2" charset="-122"/>
              </a:defRPr>
            </a:lvl3pPr>
            <a:lvl4pPr marL="1600200" indent="-228600" eaLnBrk="0" hangingPunct="0">
              <a:defRPr sz="2400" baseline="-25000">
                <a:solidFill>
                  <a:schemeClr val="tx1"/>
                </a:solidFill>
                <a:latin typeface="Arial" charset="0"/>
                <a:ea typeface="宋体" pitchFamily="2" charset="-122"/>
              </a:defRPr>
            </a:lvl4pPr>
            <a:lvl5pPr marL="2057400" indent="-228600" eaLnBrk="0" hangingPunct="0">
              <a:defRPr sz="2400" baseline="-25000">
                <a:solidFill>
                  <a:schemeClr val="tx1"/>
                </a:solidFill>
                <a:latin typeface="Arial" charset="0"/>
                <a:ea typeface="宋体" pitchFamily="2" charset="-122"/>
              </a:defRPr>
            </a:lvl5pPr>
            <a:lvl6pPr marL="2514600" indent="-228600" eaLnBrk="0" fontAlgn="base" hangingPunct="0">
              <a:spcBef>
                <a:spcPct val="0"/>
              </a:spcBef>
              <a:spcAft>
                <a:spcPct val="0"/>
              </a:spcAft>
              <a:defRPr sz="2400" baseline="-25000">
                <a:solidFill>
                  <a:schemeClr val="tx1"/>
                </a:solidFill>
                <a:latin typeface="Arial" charset="0"/>
                <a:ea typeface="宋体" pitchFamily="2" charset="-122"/>
              </a:defRPr>
            </a:lvl6pPr>
            <a:lvl7pPr marL="2971800" indent="-228600" eaLnBrk="0" fontAlgn="base" hangingPunct="0">
              <a:spcBef>
                <a:spcPct val="0"/>
              </a:spcBef>
              <a:spcAft>
                <a:spcPct val="0"/>
              </a:spcAft>
              <a:defRPr sz="2400" baseline="-25000">
                <a:solidFill>
                  <a:schemeClr val="tx1"/>
                </a:solidFill>
                <a:latin typeface="Arial" charset="0"/>
                <a:ea typeface="宋体" pitchFamily="2" charset="-122"/>
              </a:defRPr>
            </a:lvl7pPr>
            <a:lvl8pPr marL="3429000" indent="-228600" eaLnBrk="0" fontAlgn="base" hangingPunct="0">
              <a:spcBef>
                <a:spcPct val="0"/>
              </a:spcBef>
              <a:spcAft>
                <a:spcPct val="0"/>
              </a:spcAft>
              <a:defRPr sz="2400" baseline="-25000">
                <a:solidFill>
                  <a:schemeClr val="tx1"/>
                </a:solidFill>
                <a:latin typeface="Arial" charset="0"/>
                <a:ea typeface="宋体" pitchFamily="2" charset="-122"/>
              </a:defRPr>
            </a:lvl8pPr>
            <a:lvl9pPr marL="3886200" indent="-228600" eaLnBrk="0" fontAlgn="base" hangingPunct="0">
              <a:spcBef>
                <a:spcPct val="0"/>
              </a:spcBef>
              <a:spcAft>
                <a:spcPct val="0"/>
              </a:spcAft>
              <a:defRPr sz="2400" baseline="-25000">
                <a:solidFill>
                  <a:schemeClr val="tx1"/>
                </a:solidFill>
                <a:latin typeface="Arial" charset="0"/>
                <a:ea typeface="宋体" pitchFamily="2" charset="-122"/>
              </a:defRPr>
            </a:lvl9pPr>
          </a:lstStyle>
          <a:p>
            <a:pPr eaLnBrk="1" hangingPunct="1"/>
            <a:fld id="{A75C24DB-5EB9-4737-9F3F-537E61470E5F}" type="slidenum">
              <a:rPr lang="zh-CN" altLang="en-US" sz="1800" baseline="0" smtClean="0">
                <a:solidFill>
                  <a:schemeClr val="folHlink"/>
                </a:solidFill>
                <a:latin typeface="Monotype Corsiva" pitchFamily="66" charset="0"/>
              </a:rPr>
              <a:pPr eaLnBrk="1" hangingPunct="1"/>
              <a:t>16</a:t>
            </a:fld>
            <a:endParaRPr lang="en-US" altLang="zh-CN" sz="1800" baseline="0" smtClean="0">
              <a:solidFill>
                <a:schemeClr val="folHlink"/>
              </a:solidFill>
              <a:latin typeface="Monotype Corsiva" pitchFamily="66" charset="0"/>
            </a:endParaRPr>
          </a:p>
        </p:txBody>
      </p:sp>
      <p:sp>
        <p:nvSpPr>
          <p:cNvPr id="593922" name="Rectangle 2"/>
          <p:cNvSpPr>
            <a:spLocks noGrp="1" noChangeArrowheads="1"/>
          </p:cNvSpPr>
          <p:nvPr>
            <p:ph type="title"/>
          </p:nvPr>
        </p:nvSpPr>
        <p:spPr/>
        <p:txBody>
          <a:bodyPr/>
          <a:lstStyle/>
          <a:p>
            <a:pPr eaLnBrk="1" hangingPunct="1"/>
            <a:r>
              <a:rPr lang="en-US" altLang="zh-CN" sz="2800" b="1" dirty="0" smtClean="0">
                <a:ea typeface="宋体" pitchFamily="2" charset="-122"/>
              </a:rPr>
              <a:t>Performance Analysis</a:t>
            </a:r>
            <a:endParaRPr lang="en-US" altLang="zh-CN" sz="2800" dirty="0" smtClean="0">
              <a:ea typeface="宋体" pitchFamily="2" charset="-122"/>
            </a:endParaRPr>
          </a:p>
        </p:txBody>
      </p:sp>
      <p:sp>
        <p:nvSpPr>
          <p:cNvPr id="593978" name="Line 58"/>
          <p:cNvSpPr>
            <a:spLocks noChangeShapeType="1"/>
          </p:cNvSpPr>
          <p:nvPr/>
        </p:nvSpPr>
        <p:spPr bwMode="auto">
          <a:xfrm>
            <a:off x="533400" y="2667000"/>
            <a:ext cx="685800" cy="228600"/>
          </a:xfrm>
          <a:prstGeom prst="line">
            <a:avLst/>
          </a:prstGeom>
          <a:noFill/>
          <a:ln w="9525">
            <a:noFill/>
            <a:round/>
            <a:headEnd/>
            <a:tailEnd/>
          </a:ln>
          <a:effectLst/>
        </p:spPr>
        <p:txBody>
          <a:bodyPr/>
          <a:lstStyle/>
          <a:p>
            <a:pPr algn="ctr">
              <a:spcBef>
                <a:spcPct val="50000"/>
              </a:spcBef>
              <a:buClr>
                <a:schemeClr val="bg1"/>
              </a:buClr>
              <a:buSzPct val="100000"/>
              <a:defRPr/>
            </a:pPr>
            <a:endParaRPr lang="zh-CN" altLang="en-US">
              <a:effectLst>
                <a:outerShdw blurRad="38100" dist="38100" dir="2700000" algn="tl">
                  <a:srgbClr val="000000">
                    <a:alpha val="43137"/>
                  </a:srgbClr>
                </a:outerShdw>
              </a:effectLst>
              <a:ea typeface="+mn-ea"/>
            </a:endParaRPr>
          </a:p>
        </p:txBody>
      </p:sp>
      <p:sp>
        <p:nvSpPr>
          <p:cNvPr id="15" name="矩形 14"/>
          <p:cNvSpPr/>
          <p:nvPr/>
        </p:nvSpPr>
        <p:spPr>
          <a:xfrm>
            <a:off x="415925" y="885022"/>
            <a:ext cx="8543925" cy="6038576"/>
          </a:xfrm>
          <a:prstGeom prst="rect">
            <a:avLst/>
          </a:prstGeom>
        </p:spPr>
        <p:txBody>
          <a:bodyPr>
            <a:spAutoFit/>
          </a:bodyPr>
          <a:lstStyle/>
          <a:p>
            <a:pPr marL="342900" indent="-342900">
              <a:lnSpc>
                <a:spcPct val="150000"/>
              </a:lnSpc>
              <a:spcBef>
                <a:spcPct val="20000"/>
              </a:spcBef>
              <a:buClr>
                <a:schemeClr val="folHlink"/>
              </a:buClr>
              <a:buFont typeface="Wingdings" pitchFamily="2" charset="2"/>
              <a:buChar char="q"/>
              <a:defRPr/>
            </a:pPr>
            <a:r>
              <a:rPr lang="en-US" altLang="zh-CN" baseline="0" dirty="0"/>
              <a:t> </a:t>
            </a:r>
            <a:r>
              <a:rPr lang="en-US" altLang="zh-CN" baseline="0" dirty="0" smtClean="0"/>
              <a:t>          can be expressed as  </a:t>
            </a:r>
          </a:p>
          <a:p>
            <a:pPr marL="342900" indent="-342900">
              <a:lnSpc>
                <a:spcPct val="150000"/>
              </a:lnSpc>
              <a:spcBef>
                <a:spcPct val="20000"/>
              </a:spcBef>
              <a:buClr>
                <a:schemeClr val="folHlink"/>
              </a:buClr>
              <a:buFont typeface="Wingdings" pitchFamily="2" charset="2"/>
              <a:buChar char="q"/>
              <a:defRPr/>
            </a:pPr>
            <a:endParaRPr lang="en-US" altLang="zh-CN" baseline="0" dirty="0" smtClean="0">
              <a:effectLst>
                <a:outerShdw blurRad="38100" dist="38100" dir="2700000" algn="tl">
                  <a:srgbClr val="000000">
                    <a:alpha val="43137"/>
                  </a:srgbClr>
                </a:outerShdw>
              </a:effectLst>
              <a:sym typeface="Arial" charset="0"/>
            </a:endParaRPr>
          </a:p>
          <a:p>
            <a:pPr lvl="1">
              <a:lnSpc>
                <a:spcPct val="150000"/>
              </a:lnSpc>
              <a:spcBef>
                <a:spcPct val="20000"/>
              </a:spcBef>
              <a:buClr>
                <a:schemeClr val="folHlink"/>
              </a:buClr>
              <a:defRPr/>
            </a:pPr>
            <a:endParaRPr lang="en-US" altLang="zh-CN" i="1" baseline="0" dirty="0" smtClean="0">
              <a:solidFill>
                <a:schemeClr val="tx2"/>
              </a:solidFill>
              <a:effectLst>
                <a:outerShdw blurRad="38100" dist="38100" dir="2700000" algn="tl">
                  <a:srgbClr val="000000">
                    <a:alpha val="43137"/>
                  </a:srgbClr>
                </a:outerShdw>
              </a:effectLst>
              <a:sym typeface="Arial" charset="0"/>
            </a:endParaRPr>
          </a:p>
          <a:p>
            <a:pPr lvl="1">
              <a:lnSpc>
                <a:spcPct val="150000"/>
              </a:lnSpc>
              <a:spcBef>
                <a:spcPct val="20000"/>
              </a:spcBef>
              <a:buClr>
                <a:schemeClr val="folHlink"/>
              </a:buClr>
              <a:defRPr/>
            </a:pPr>
            <a:r>
              <a:rPr lang="en-US" altLang="zh-CN" baseline="0" dirty="0" smtClean="0">
                <a:solidFill>
                  <a:schemeClr val="tx2"/>
                </a:solidFill>
                <a:sym typeface="Arial" charset="0"/>
              </a:rPr>
              <a:t>where        is the </a:t>
            </a:r>
            <a:r>
              <a:rPr lang="en-US" altLang="zh-CN" baseline="0" dirty="0"/>
              <a:t>normalized worker </a:t>
            </a:r>
            <a:r>
              <a:rPr lang="en-US" altLang="zh-CN" baseline="0" dirty="0" smtClean="0"/>
              <a:t>weight. For MCE algorithm            . For WMCE algorithm, </a:t>
            </a:r>
            <a:endParaRPr lang="en-US" altLang="zh-CN" i="1" baseline="0" dirty="0" smtClean="0">
              <a:solidFill>
                <a:schemeClr val="tx2"/>
              </a:solidFill>
              <a:effectLst>
                <a:outerShdw blurRad="38100" dist="38100" dir="2700000" algn="tl">
                  <a:srgbClr val="000000">
                    <a:alpha val="43137"/>
                  </a:srgbClr>
                </a:outerShdw>
              </a:effectLst>
              <a:sym typeface="Arial" charset="0"/>
            </a:endParaRPr>
          </a:p>
          <a:p>
            <a:pPr marL="342900" indent="-342900">
              <a:lnSpc>
                <a:spcPct val="150000"/>
              </a:lnSpc>
              <a:spcBef>
                <a:spcPct val="20000"/>
              </a:spcBef>
              <a:buClr>
                <a:schemeClr val="folHlink"/>
              </a:buClr>
              <a:buFont typeface="Wingdings" pitchFamily="2" charset="2"/>
              <a:buChar char="q"/>
              <a:defRPr/>
            </a:pPr>
            <a:r>
              <a:rPr lang="en-US" altLang="zh-CN" baseline="0" dirty="0" smtClean="0"/>
              <a:t>           can also be </a:t>
            </a:r>
            <a:r>
              <a:rPr lang="en-US" altLang="zh-CN" baseline="0" dirty="0"/>
              <a:t>expressed </a:t>
            </a:r>
            <a:r>
              <a:rPr lang="en-US" altLang="zh-CN" baseline="0" dirty="0" smtClean="0"/>
              <a:t>as   </a:t>
            </a:r>
          </a:p>
          <a:p>
            <a:pPr marL="342900" indent="-342900">
              <a:lnSpc>
                <a:spcPct val="150000"/>
              </a:lnSpc>
              <a:spcBef>
                <a:spcPct val="20000"/>
              </a:spcBef>
              <a:buClr>
                <a:schemeClr val="folHlink"/>
              </a:buClr>
              <a:buFont typeface="Wingdings" pitchFamily="2" charset="2"/>
              <a:buChar char="q"/>
              <a:defRPr/>
            </a:pPr>
            <a:endParaRPr lang="en-US" altLang="zh-CN" baseline="0" dirty="0" smtClean="0">
              <a:effectLst>
                <a:outerShdw blurRad="38100" dist="38100" dir="2700000" algn="tl">
                  <a:srgbClr val="000000">
                    <a:alpha val="43137"/>
                  </a:srgbClr>
                </a:outerShdw>
              </a:effectLst>
              <a:sym typeface="Arial" charset="0"/>
            </a:endParaRPr>
          </a:p>
          <a:p>
            <a:pPr>
              <a:lnSpc>
                <a:spcPct val="150000"/>
              </a:lnSpc>
              <a:spcBef>
                <a:spcPct val="20000"/>
              </a:spcBef>
              <a:buClr>
                <a:schemeClr val="folHlink"/>
              </a:buClr>
              <a:defRPr/>
            </a:pPr>
            <a:r>
              <a:rPr lang="en-US" altLang="zh-CN" baseline="0" dirty="0" smtClean="0">
                <a:sym typeface="Arial" charset="0"/>
              </a:rPr>
              <a:t>     when               , </a:t>
            </a:r>
            <a:endParaRPr lang="en-US" altLang="zh-CN" baseline="0" dirty="0">
              <a:sym typeface="Arial" charset="0"/>
            </a:endParaRPr>
          </a:p>
          <a:p>
            <a:pPr marL="342900" indent="-342900">
              <a:spcBef>
                <a:spcPct val="20000"/>
              </a:spcBef>
              <a:buClr>
                <a:schemeClr val="folHlink"/>
              </a:buClr>
              <a:buFont typeface="Wingdings" pitchFamily="2" charset="2"/>
              <a:buChar char="q"/>
              <a:defRPr/>
            </a:pPr>
            <a:endParaRPr lang="en-US" altLang="zh-CN" baseline="0" dirty="0" smtClean="0"/>
          </a:p>
          <a:p>
            <a:pPr lvl="1">
              <a:lnSpc>
                <a:spcPct val="150000"/>
              </a:lnSpc>
              <a:spcBef>
                <a:spcPct val="20000"/>
              </a:spcBef>
              <a:buClr>
                <a:schemeClr val="folHlink"/>
              </a:buClr>
              <a:defRPr/>
            </a:pPr>
            <a:endParaRPr lang="en-US" altLang="zh-CN" baseline="0" dirty="0" smtClean="0"/>
          </a:p>
        </p:txBody>
      </p:sp>
      <p:graphicFrame>
        <p:nvGraphicFramePr>
          <p:cNvPr id="7" name="对象 6"/>
          <p:cNvGraphicFramePr>
            <a:graphicFrameLocks noChangeAspect="1"/>
          </p:cNvGraphicFramePr>
          <p:nvPr>
            <p:extLst>
              <p:ext uri="{D42A27DB-BD31-4B8C-83A1-F6EECF244321}">
                <p14:modId xmlns:p14="http://schemas.microsoft.com/office/powerpoint/2010/main" val="2185721281"/>
              </p:ext>
            </p:extLst>
          </p:nvPr>
        </p:nvGraphicFramePr>
        <p:xfrm>
          <a:off x="1773238" y="1567542"/>
          <a:ext cx="6109448" cy="1031271"/>
        </p:xfrm>
        <a:graphic>
          <a:graphicData uri="http://schemas.openxmlformats.org/presentationml/2006/ole">
            <mc:AlternateContent xmlns:mc="http://schemas.openxmlformats.org/markup-compatibility/2006">
              <mc:Choice xmlns:v="urn:schemas-microsoft-com:vml" Requires="v">
                <p:oleObj spid="_x0000_s11733" name="Equation" r:id="rId4" imgW="3085920" imgH="520560" progId="Equation.DSMT4">
                  <p:embed/>
                </p:oleObj>
              </mc:Choice>
              <mc:Fallback>
                <p:oleObj name="Equation" r:id="rId4" imgW="3085920" imgH="520560" progId="Equation.DSMT4">
                  <p:embed/>
                  <p:pic>
                    <p:nvPicPr>
                      <p:cNvPr id="0" name=""/>
                      <p:cNvPicPr/>
                      <p:nvPr/>
                    </p:nvPicPr>
                    <p:blipFill>
                      <a:blip r:embed="rId5"/>
                      <a:stretch>
                        <a:fillRect/>
                      </a:stretch>
                    </p:blipFill>
                    <p:spPr>
                      <a:xfrm>
                        <a:off x="1773238" y="1567542"/>
                        <a:ext cx="6109448" cy="1031271"/>
                      </a:xfrm>
                      <a:prstGeom prst="rect">
                        <a:avLst/>
                      </a:prstGeom>
                    </p:spPr>
                  </p:pic>
                </p:oleObj>
              </mc:Fallback>
            </mc:AlternateContent>
          </a:graphicData>
        </a:graphic>
      </p:graphicFrame>
      <p:graphicFrame>
        <p:nvGraphicFramePr>
          <p:cNvPr id="8" name="对象 7"/>
          <p:cNvGraphicFramePr>
            <a:graphicFrameLocks noChangeAspect="1"/>
          </p:cNvGraphicFramePr>
          <p:nvPr>
            <p:extLst>
              <p:ext uri="{D42A27DB-BD31-4B8C-83A1-F6EECF244321}">
                <p14:modId xmlns:p14="http://schemas.microsoft.com/office/powerpoint/2010/main" val="170746494"/>
              </p:ext>
            </p:extLst>
          </p:nvPr>
        </p:nvGraphicFramePr>
        <p:xfrm>
          <a:off x="1873582" y="2892645"/>
          <a:ext cx="525236" cy="475214"/>
        </p:xfrm>
        <a:graphic>
          <a:graphicData uri="http://schemas.openxmlformats.org/presentationml/2006/ole">
            <mc:AlternateContent xmlns:mc="http://schemas.openxmlformats.org/markup-compatibility/2006">
              <mc:Choice xmlns:v="urn:schemas-microsoft-com:vml" Requires="v">
                <p:oleObj spid="_x0000_s11734" name="Equation" r:id="rId6" imgW="266400" imgH="241200" progId="Equation.DSMT4">
                  <p:embed/>
                </p:oleObj>
              </mc:Choice>
              <mc:Fallback>
                <p:oleObj name="Equation" r:id="rId6" imgW="266400" imgH="241200" progId="Equation.DSMT4">
                  <p:embed/>
                  <p:pic>
                    <p:nvPicPr>
                      <p:cNvPr id="0" name=""/>
                      <p:cNvPicPr/>
                      <p:nvPr/>
                    </p:nvPicPr>
                    <p:blipFill>
                      <a:blip r:embed="rId7"/>
                      <a:stretch>
                        <a:fillRect/>
                      </a:stretch>
                    </p:blipFill>
                    <p:spPr>
                      <a:xfrm>
                        <a:off x="1873582" y="2892645"/>
                        <a:ext cx="525236" cy="475214"/>
                      </a:xfrm>
                      <a:prstGeom prst="rect">
                        <a:avLst/>
                      </a:prstGeom>
                    </p:spPr>
                  </p:pic>
                </p:oleObj>
              </mc:Fallback>
            </mc:AlternateContent>
          </a:graphicData>
        </a:graphic>
      </p:graphicFrame>
      <p:graphicFrame>
        <p:nvGraphicFramePr>
          <p:cNvPr id="11" name="对象 10"/>
          <p:cNvGraphicFramePr>
            <a:graphicFrameLocks noChangeAspect="1"/>
          </p:cNvGraphicFramePr>
          <p:nvPr>
            <p:extLst>
              <p:ext uri="{D42A27DB-BD31-4B8C-83A1-F6EECF244321}">
                <p14:modId xmlns:p14="http://schemas.microsoft.com/office/powerpoint/2010/main" val="2294446750"/>
              </p:ext>
            </p:extLst>
          </p:nvPr>
        </p:nvGraphicFramePr>
        <p:xfrm>
          <a:off x="2298373" y="3303818"/>
          <a:ext cx="945908" cy="698171"/>
        </p:xfrm>
        <a:graphic>
          <a:graphicData uri="http://schemas.openxmlformats.org/presentationml/2006/ole">
            <mc:AlternateContent xmlns:mc="http://schemas.openxmlformats.org/markup-compatibility/2006">
              <mc:Choice xmlns:v="urn:schemas-microsoft-com:vml" Requires="v">
                <p:oleObj spid="_x0000_s11735" name="Equation" r:id="rId8" imgW="533160" imgH="393480" progId="Equation.DSMT4">
                  <p:embed/>
                </p:oleObj>
              </mc:Choice>
              <mc:Fallback>
                <p:oleObj name="Equation" r:id="rId8" imgW="533160" imgH="393480" progId="Equation.DSMT4">
                  <p:embed/>
                  <p:pic>
                    <p:nvPicPr>
                      <p:cNvPr id="0" name=""/>
                      <p:cNvPicPr/>
                      <p:nvPr/>
                    </p:nvPicPr>
                    <p:blipFill>
                      <a:blip r:embed="rId9"/>
                      <a:stretch>
                        <a:fillRect/>
                      </a:stretch>
                    </p:blipFill>
                    <p:spPr>
                      <a:xfrm>
                        <a:off x="2298373" y="3303818"/>
                        <a:ext cx="945908" cy="698171"/>
                      </a:xfrm>
                      <a:prstGeom prst="rect">
                        <a:avLst/>
                      </a:prstGeom>
                    </p:spPr>
                  </p:pic>
                </p:oleObj>
              </mc:Fallback>
            </mc:AlternateContent>
          </a:graphicData>
        </a:graphic>
      </p:graphicFrame>
      <p:graphicFrame>
        <p:nvGraphicFramePr>
          <p:cNvPr id="13" name="对象 12"/>
          <p:cNvGraphicFramePr>
            <a:graphicFrameLocks noChangeAspect="1"/>
          </p:cNvGraphicFramePr>
          <p:nvPr>
            <p:extLst>
              <p:ext uri="{D42A27DB-BD31-4B8C-83A1-F6EECF244321}">
                <p14:modId xmlns:p14="http://schemas.microsoft.com/office/powerpoint/2010/main" val="1751461341"/>
              </p:ext>
            </p:extLst>
          </p:nvPr>
        </p:nvGraphicFramePr>
        <p:xfrm>
          <a:off x="6392863" y="3284538"/>
          <a:ext cx="1730375" cy="755650"/>
        </p:xfrm>
        <a:graphic>
          <a:graphicData uri="http://schemas.openxmlformats.org/presentationml/2006/ole">
            <mc:AlternateContent xmlns:mc="http://schemas.openxmlformats.org/markup-compatibility/2006">
              <mc:Choice xmlns:v="urn:schemas-microsoft-com:vml" Requires="v">
                <p:oleObj spid="_x0000_s11736" name="Equation" r:id="rId10" imgW="990360" imgH="431640" progId="Equation.DSMT4">
                  <p:embed/>
                </p:oleObj>
              </mc:Choice>
              <mc:Fallback>
                <p:oleObj name="Equation" r:id="rId10" imgW="990360" imgH="431640" progId="Equation.DSMT4">
                  <p:embed/>
                  <p:pic>
                    <p:nvPicPr>
                      <p:cNvPr id="0" name=""/>
                      <p:cNvPicPr/>
                      <p:nvPr/>
                    </p:nvPicPr>
                    <p:blipFill>
                      <a:blip r:embed="rId11"/>
                      <a:stretch>
                        <a:fillRect/>
                      </a:stretch>
                    </p:blipFill>
                    <p:spPr>
                      <a:xfrm>
                        <a:off x="6392863" y="3284538"/>
                        <a:ext cx="1730375" cy="755650"/>
                      </a:xfrm>
                      <a:prstGeom prst="rect">
                        <a:avLst/>
                      </a:prstGeom>
                    </p:spPr>
                  </p:pic>
                </p:oleObj>
              </mc:Fallback>
            </mc:AlternateContent>
          </a:graphicData>
        </a:graphic>
      </p:graphicFrame>
      <p:graphicFrame>
        <p:nvGraphicFramePr>
          <p:cNvPr id="14" name="对象 13"/>
          <p:cNvGraphicFramePr>
            <a:graphicFrameLocks noChangeAspect="1"/>
          </p:cNvGraphicFramePr>
          <p:nvPr>
            <p:extLst>
              <p:ext uri="{D42A27DB-BD31-4B8C-83A1-F6EECF244321}">
                <p14:modId xmlns:p14="http://schemas.microsoft.com/office/powerpoint/2010/main" val="2026297816"/>
              </p:ext>
            </p:extLst>
          </p:nvPr>
        </p:nvGraphicFramePr>
        <p:xfrm>
          <a:off x="852551" y="1009401"/>
          <a:ext cx="861288" cy="492165"/>
        </p:xfrm>
        <a:graphic>
          <a:graphicData uri="http://schemas.openxmlformats.org/presentationml/2006/ole">
            <mc:AlternateContent xmlns:mc="http://schemas.openxmlformats.org/markup-compatibility/2006">
              <mc:Choice xmlns:v="urn:schemas-microsoft-com:vml" Requires="v">
                <p:oleObj spid="_x0000_s11737" name="Equation" r:id="rId12" imgW="444240" imgH="253800" progId="Equation.DSMT4">
                  <p:embed/>
                </p:oleObj>
              </mc:Choice>
              <mc:Fallback>
                <p:oleObj name="Equation" r:id="rId12" imgW="444240" imgH="253800" progId="Equation.DSMT4">
                  <p:embed/>
                  <p:pic>
                    <p:nvPicPr>
                      <p:cNvPr id="0" name=""/>
                      <p:cNvPicPr/>
                      <p:nvPr/>
                    </p:nvPicPr>
                    <p:blipFill>
                      <a:blip r:embed="rId13"/>
                      <a:stretch>
                        <a:fillRect/>
                      </a:stretch>
                    </p:blipFill>
                    <p:spPr>
                      <a:xfrm>
                        <a:off x="852551" y="1009401"/>
                        <a:ext cx="861288" cy="492165"/>
                      </a:xfrm>
                      <a:prstGeom prst="rect">
                        <a:avLst/>
                      </a:prstGeom>
                    </p:spPr>
                  </p:pic>
                </p:oleObj>
              </mc:Fallback>
            </mc:AlternateContent>
          </a:graphicData>
        </a:graphic>
      </p:graphicFrame>
      <p:graphicFrame>
        <p:nvGraphicFramePr>
          <p:cNvPr id="21" name="对象 20"/>
          <p:cNvGraphicFramePr>
            <a:graphicFrameLocks noChangeAspect="1"/>
          </p:cNvGraphicFramePr>
          <p:nvPr>
            <p:extLst>
              <p:ext uri="{D42A27DB-BD31-4B8C-83A1-F6EECF244321}">
                <p14:modId xmlns:p14="http://schemas.microsoft.com/office/powerpoint/2010/main" val="1292412466"/>
              </p:ext>
            </p:extLst>
          </p:nvPr>
        </p:nvGraphicFramePr>
        <p:xfrm>
          <a:off x="852550" y="4035811"/>
          <a:ext cx="862012" cy="492125"/>
        </p:xfrm>
        <a:graphic>
          <a:graphicData uri="http://schemas.openxmlformats.org/presentationml/2006/ole">
            <mc:AlternateContent xmlns:mc="http://schemas.openxmlformats.org/markup-compatibility/2006">
              <mc:Choice xmlns:v="urn:schemas-microsoft-com:vml" Requires="v">
                <p:oleObj spid="_x0000_s11738" name="Equation" r:id="rId14" imgW="444240" imgH="253800" progId="Equation.DSMT4">
                  <p:embed/>
                </p:oleObj>
              </mc:Choice>
              <mc:Fallback>
                <p:oleObj name="Equation" r:id="rId14" imgW="444240" imgH="253800" progId="Equation.DSMT4">
                  <p:embed/>
                  <p:pic>
                    <p:nvPicPr>
                      <p:cNvPr id="0" name="对象 13"/>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852550" y="4035811"/>
                        <a:ext cx="862012"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2" name="对象 21"/>
          <p:cNvGraphicFramePr>
            <a:graphicFrameLocks noChangeAspect="1"/>
          </p:cNvGraphicFramePr>
          <p:nvPr>
            <p:extLst>
              <p:ext uri="{D42A27DB-BD31-4B8C-83A1-F6EECF244321}">
                <p14:modId xmlns:p14="http://schemas.microsoft.com/office/powerpoint/2010/main" val="1297879541"/>
              </p:ext>
            </p:extLst>
          </p:nvPr>
        </p:nvGraphicFramePr>
        <p:xfrm>
          <a:off x="2824285" y="4437812"/>
          <a:ext cx="3727204" cy="905177"/>
        </p:xfrm>
        <a:graphic>
          <a:graphicData uri="http://schemas.openxmlformats.org/presentationml/2006/ole">
            <mc:AlternateContent xmlns:mc="http://schemas.openxmlformats.org/markup-compatibility/2006">
              <mc:Choice xmlns:v="urn:schemas-microsoft-com:vml" Requires="v">
                <p:oleObj spid="_x0000_s11739" name="Equation" r:id="rId16" imgW="1777680" imgH="431640" progId="Equation.DSMT4">
                  <p:embed/>
                </p:oleObj>
              </mc:Choice>
              <mc:Fallback>
                <p:oleObj name="Equation" r:id="rId16" imgW="1777680" imgH="431640" progId="Equation.DSMT4">
                  <p:embed/>
                  <p:pic>
                    <p:nvPicPr>
                      <p:cNvPr id="0" name=""/>
                      <p:cNvPicPr/>
                      <p:nvPr/>
                    </p:nvPicPr>
                    <p:blipFill>
                      <a:blip r:embed="rId17"/>
                      <a:stretch>
                        <a:fillRect/>
                      </a:stretch>
                    </p:blipFill>
                    <p:spPr>
                      <a:xfrm>
                        <a:off x="2824285" y="4437812"/>
                        <a:ext cx="3727204" cy="905177"/>
                      </a:xfrm>
                      <a:prstGeom prst="rect">
                        <a:avLst/>
                      </a:prstGeom>
                    </p:spPr>
                  </p:pic>
                </p:oleObj>
              </mc:Fallback>
            </mc:AlternateContent>
          </a:graphicData>
        </a:graphic>
      </p:graphicFrame>
      <p:graphicFrame>
        <p:nvGraphicFramePr>
          <p:cNvPr id="23" name="对象 22"/>
          <p:cNvGraphicFramePr>
            <a:graphicFrameLocks noChangeAspect="1"/>
          </p:cNvGraphicFramePr>
          <p:nvPr>
            <p:extLst>
              <p:ext uri="{D42A27DB-BD31-4B8C-83A1-F6EECF244321}">
                <p14:modId xmlns:p14="http://schemas.microsoft.com/office/powerpoint/2010/main" val="918850601"/>
              </p:ext>
            </p:extLst>
          </p:nvPr>
        </p:nvGraphicFramePr>
        <p:xfrm>
          <a:off x="1673678" y="5276269"/>
          <a:ext cx="1259528" cy="559791"/>
        </p:xfrm>
        <a:graphic>
          <a:graphicData uri="http://schemas.openxmlformats.org/presentationml/2006/ole">
            <mc:AlternateContent xmlns:mc="http://schemas.openxmlformats.org/markup-compatibility/2006">
              <mc:Choice xmlns:v="urn:schemas-microsoft-com:vml" Requires="v">
                <p:oleObj spid="_x0000_s11740" name="Equation" r:id="rId18" imgW="571320" imgH="253800" progId="Equation.DSMT4">
                  <p:embed/>
                </p:oleObj>
              </mc:Choice>
              <mc:Fallback>
                <p:oleObj name="Equation" r:id="rId18" imgW="571320" imgH="253800" progId="Equation.DSMT4">
                  <p:embed/>
                  <p:pic>
                    <p:nvPicPr>
                      <p:cNvPr id="0" name=""/>
                      <p:cNvPicPr/>
                      <p:nvPr/>
                    </p:nvPicPr>
                    <p:blipFill>
                      <a:blip r:embed="rId19"/>
                      <a:stretch>
                        <a:fillRect/>
                      </a:stretch>
                    </p:blipFill>
                    <p:spPr>
                      <a:xfrm>
                        <a:off x="1673678" y="5276269"/>
                        <a:ext cx="1259528" cy="559791"/>
                      </a:xfrm>
                      <a:prstGeom prst="rect">
                        <a:avLst/>
                      </a:prstGeom>
                    </p:spPr>
                  </p:pic>
                </p:oleObj>
              </mc:Fallback>
            </mc:AlternateContent>
          </a:graphicData>
        </a:graphic>
      </p:graphicFrame>
      <p:graphicFrame>
        <p:nvGraphicFramePr>
          <p:cNvPr id="26" name="对象 25"/>
          <p:cNvGraphicFramePr>
            <a:graphicFrameLocks noChangeAspect="1"/>
          </p:cNvGraphicFramePr>
          <p:nvPr>
            <p:extLst>
              <p:ext uri="{D42A27DB-BD31-4B8C-83A1-F6EECF244321}">
                <p14:modId xmlns:p14="http://schemas.microsoft.com/office/powerpoint/2010/main" val="4201805388"/>
              </p:ext>
            </p:extLst>
          </p:nvPr>
        </p:nvGraphicFramePr>
        <p:xfrm>
          <a:off x="3101273" y="5296663"/>
          <a:ext cx="2543175" cy="504825"/>
        </p:xfrm>
        <a:graphic>
          <a:graphicData uri="http://schemas.openxmlformats.org/presentationml/2006/ole">
            <mc:AlternateContent xmlns:mc="http://schemas.openxmlformats.org/markup-compatibility/2006">
              <mc:Choice xmlns:v="urn:schemas-microsoft-com:vml" Requires="v">
                <p:oleObj spid="_x0000_s11741" name="Equation" r:id="rId20" imgW="1282680" imgH="253800" progId="Equation.DSMT4">
                  <p:embed/>
                </p:oleObj>
              </mc:Choice>
              <mc:Fallback>
                <p:oleObj name="Equation" r:id="rId20" imgW="1282680" imgH="253800" progId="Equation.DSMT4">
                  <p:embed/>
                  <p:pic>
                    <p:nvPicPr>
                      <p:cNvPr id="0" name=""/>
                      <p:cNvPicPr/>
                      <p:nvPr/>
                    </p:nvPicPr>
                    <p:blipFill>
                      <a:blip r:embed="rId21"/>
                      <a:stretch>
                        <a:fillRect/>
                      </a:stretch>
                    </p:blipFill>
                    <p:spPr>
                      <a:xfrm>
                        <a:off x="3101273" y="5296663"/>
                        <a:ext cx="2543175" cy="504825"/>
                      </a:xfrm>
                      <a:prstGeom prst="rect">
                        <a:avLst/>
                      </a:prstGeom>
                    </p:spPr>
                  </p:pic>
                </p:oleObj>
              </mc:Fallback>
            </mc:AlternateContent>
          </a:graphicData>
        </a:graphic>
      </p:graphicFrame>
    </p:spTree>
    <p:extLst>
      <p:ext uri="{BB962C8B-B14F-4D97-AF65-F5344CB8AC3E}">
        <p14:creationId xmlns:p14="http://schemas.microsoft.com/office/powerpoint/2010/main" val="46966792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par>
                                <p:cTn id="8" presetID="10" presetClass="entr" presetSubtype="0" fill="hold" nodeType="withEffect">
                                  <p:stCondLst>
                                    <p:cond delay="0"/>
                                  </p:stCondLst>
                                  <p:childTnLst>
                                    <p:set>
                                      <p:cBhvr>
                                        <p:cTn id="9" dur="1" fill="hold">
                                          <p:stCondLst>
                                            <p:cond delay="0"/>
                                          </p:stCondLst>
                                        </p:cTn>
                                        <p:tgtEl>
                                          <p:spTgt spid="15">
                                            <p:txEl>
                                              <p:pRg st="0" end="0"/>
                                            </p:txEl>
                                          </p:spTgt>
                                        </p:tgtEl>
                                        <p:attrNameLst>
                                          <p:attrName>style.visibility</p:attrName>
                                        </p:attrNameLst>
                                      </p:cBhvr>
                                      <p:to>
                                        <p:strVal val="visible"/>
                                      </p:to>
                                    </p:set>
                                    <p:animEffect transition="in" filter="fade">
                                      <p:cBhvr>
                                        <p:cTn id="10" dur="500"/>
                                        <p:tgtEl>
                                          <p:spTgt spid="15">
                                            <p:txEl>
                                              <p:pRg st="0" end="0"/>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500"/>
                                        <p:tgtEl>
                                          <p:spTgt spid="7"/>
                                        </p:tgtEl>
                                      </p:cBhvr>
                                    </p:animEffect>
                                  </p:childTnLst>
                                </p:cTn>
                              </p:par>
                              <p:par>
                                <p:cTn id="14" presetID="10" presetClass="entr" presetSubtype="0" fill="hold" nodeType="withEffect">
                                  <p:stCondLst>
                                    <p:cond delay="0"/>
                                  </p:stCondLst>
                                  <p:childTnLst>
                                    <p:set>
                                      <p:cBhvr>
                                        <p:cTn id="15" dur="1" fill="hold">
                                          <p:stCondLst>
                                            <p:cond delay="0"/>
                                          </p:stCondLst>
                                        </p:cTn>
                                        <p:tgtEl>
                                          <p:spTgt spid="15">
                                            <p:txEl>
                                              <p:pRg st="3" end="3"/>
                                            </p:txEl>
                                          </p:spTgt>
                                        </p:tgtEl>
                                        <p:attrNameLst>
                                          <p:attrName>style.visibility</p:attrName>
                                        </p:attrNameLst>
                                      </p:cBhvr>
                                      <p:to>
                                        <p:strVal val="visible"/>
                                      </p:to>
                                    </p:set>
                                    <p:animEffect transition="in" filter="fade">
                                      <p:cBhvr>
                                        <p:cTn id="16" dur="500"/>
                                        <p:tgtEl>
                                          <p:spTgt spid="15">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fade">
                                      <p:cBhvr>
                                        <p:cTn id="19" dur="500"/>
                                        <p:tgtEl>
                                          <p:spTgt spid="8"/>
                                        </p:tgtEl>
                                      </p:cBhvr>
                                    </p:animEffect>
                                  </p:childTnLst>
                                </p:cTn>
                              </p:par>
                              <p:par>
                                <p:cTn id="20" presetID="10" presetClass="entr" presetSubtype="0" fill="hold" nodeType="with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500"/>
                                        <p:tgtEl>
                                          <p:spTgt spid="11"/>
                                        </p:tgtEl>
                                      </p:cBhvr>
                                    </p:animEffect>
                                  </p:childTnLst>
                                </p:cTn>
                              </p:par>
                              <p:par>
                                <p:cTn id="23" presetID="10" presetClass="entr" presetSubtype="0" fill="hold" nodeType="withEffect">
                                  <p:stCondLst>
                                    <p:cond delay="0"/>
                                  </p:stCondLst>
                                  <p:childTnLst>
                                    <p:set>
                                      <p:cBhvr>
                                        <p:cTn id="24" dur="1" fill="hold">
                                          <p:stCondLst>
                                            <p:cond delay="0"/>
                                          </p:stCondLst>
                                        </p:cTn>
                                        <p:tgtEl>
                                          <p:spTgt spid="13"/>
                                        </p:tgtEl>
                                        <p:attrNameLst>
                                          <p:attrName>style.visibility</p:attrName>
                                        </p:attrNameLst>
                                      </p:cBhvr>
                                      <p:to>
                                        <p:strVal val="visible"/>
                                      </p:to>
                                    </p:set>
                                    <p:animEffect transition="in" filter="fade">
                                      <p:cBhvr>
                                        <p:cTn id="25" dur="500"/>
                                        <p:tgtEl>
                                          <p:spTgt spid="13"/>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21"/>
                                        </p:tgtEl>
                                        <p:attrNameLst>
                                          <p:attrName>style.visibility</p:attrName>
                                        </p:attrNameLst>
                                      </p:cBhvr>
                                      <p:to>
                                        <p:strVal val="visible"/>
                                      </p:to>
                                    </p:set>
                                    <p:animEffect transition="in" filter="fade">
                                      <p:cBhvr>
                                        <p:cTn id="30" dur="500"/>
                                        <p:tgtEl>
                                          <p:spTgt spid="21"/>
                                        </p:tgtEl>
                                      </p:cBhvr>
                                    </p:animEffect>
                                  </p:childTnLst>
                                </p:cTn>
                              </p:par>
                              <p:par>
                                <p:cTn id="31" presetID="10" presetClass="entr" presetSubtype="0" fill="hold" nodeType="withEffect">
                                  <p:stCondLst>
                                    <p:cond delay="0"/>
                                  </p:stCondLst>
                                  <p:childTnLst>
                                    <p:set>
                                      <p:cBhvr>
                                        <p:cTn id="32" dur="1" fill="hold">
                                          <p:stCondLst>
                                            <p:cond delay="0"/>
                                          </p:stCondLst>
                                        </p:cTn>
                                        <p:tgtEl>
                                          <p:spTgt spid="15">
                                            <p:txEl>
                                              <p:pRg st="4" end="4"/>
                                            </p:txEl>
                                          </p:spTgt>
                                        </p:tgtEl>
                                        <p:attrNameLst>
                                          <p:attrName>style.visibility</p:attrName>
                                        </p:attrNameLst>
                                      </p:cBhvr>
                                      <p:to>
                                        <p:strVal val="visible"/>
                                      </p:to>
                                    </p:set>
                                    <p:animEffect transition="in" filter="fade">
                                      <p:cBhvr>
                                        <p:cTn id="33" dur="500"/>
                                        <p:tgtEl>
                                          <p:spTgt spid="15">
                                            <p:txEl>
                                              <p:pRg st="4" end="4"/>
                                            </p:txEl>
                                          </p:spTgt>
                                        </p:tgtEl>
                                      </p:cBhvr>
                                    </p:animEffect>
                                  </p:childTnLst>
                                </p:cTn>
                              </p:par>
                              <p:par>
                                <p:cTn id="34" presetID="10" presetClass="entr" presetSubtype="0" fill="hold" nodeType="withEffect">
                                  <p:stCondLst>
                                    <p:cond delay="0"/>
                                  </p:stCondLst>
                                  <p:childTnLst>
                                    <p:set>
                                      <p:cBhvr>
                                        <p:cTn id="35" dur="1" fill="hold">
                                          <p:stCondLst>
                                            <p:cond delay="0"/>
                                          </p:stCondLst>
                                        </p:cTn>
                                        <p:tgtEl>
                                          <p:spTgt spid="15">
                                            <p:txEl>
                                              <p:pRg st="6" end="6"/>
                                            </p:txEl>
                                          </p:spTgt>
                                        </p:tgtEl>
                                        <p:attrNameLst>
                                          <p:attrName>style.visibility</p:attrName>
                                        </p:attrNameLst>
                                      </p:cBhvr>
                                      <p:to>
                                        <p:strVal val="visible"/>
                                      </p:to>
                                    </p:set>
                                    <p:animEffect transition="in" filter="fade">
                                      <p:cBhvr>
                                        <p:cTn id="36" dur="500"/>
                                        <p:tgtEl>
                                          <p:spTgt spid="15">
                                            <p:txEl>
                                              <p:pRg st="6" end="6"/>
                                            </p:txEl>
                                          </p:spTgt>
                                        </p:tgtEl>
                                      </p:cBhvr>
                                    </p:animEffect>
                                  </p:childTnLst>
                                </p:cTn>
                              </p:par>
                              <p:par>
                                <p:cTn id="37" presetID="10" presetClass="entr" presetSubtype="0" fill="hold" nodeType="withEffect">
                                  <p:stCondLst>
                                    <p:cond delay="0"/>
                                  </p:stCondLst>
                                  <p:childTnLst>
                                    <p:set>
                                      <p:cBhvr>
                                        <p:cTn id="38" dur="1" fill="hold">
                                          <p:stCondLst>
                                            <p:cond delay="0"/>
                                          </p:stCondLst>
                                        </p:cTn>
                                        <p:tgtEl>
                                          <p:spTgt spid="22"/>
                                        </p:tgtEl>
                                        <p:attrNameLst>
                                          <p:attrName>style.visibility</p:attrName>
                                        </p:attrNameLst>
                                      </p:cBhvr>
                                      <p:to>
                                        <p:strVal val="visible"/>
                                      </p:to>
                                    </p:set>
                                    <p:animEffect transition="in" filter="fade">
                                      <p:cBhvr>
                                        <p:cTn id="39" dur="500"/>
                                        <p:tgtEl>
                                          <p:spTgt spid="22"/>
                                        </p:tgtEl>
                                      </p:cBhvr>
                                    </p:animEffect>
                                  </p:childTnLst>
                                </p:cTn>
                              </p:par>
                              <p:par>
                                <p:cTn id="40" presetID="10" presetClass="entr" presetSubtype="0" fill="hold" nodeType="withEffect">
                                  <p:stCondLst>
                                    <p:cond delay="0"/>
                                  </p:stCondLst>
                                  <p:childTnLst>
                                    <p:set>
                                      <p:cBhvr>
                                        <p:cTn id="41" dur="1" fill="hold">
                                          <p:stCondLst>
                                            <p:cond delay="0"/>
                                          </p:stCondLst>
                                        </p:cTn>
                                        <p:tgtEl>
                                          <p:spTgt spid="23"/>
                                        </p:tgtEl>
                                        <p:attrNameLst>
                                          <p:attrName>style.visibility</p:attrName>
                                        </p:attrNameLst>
                                      </p:cBhvr>
                                      <p:to>
                                        <p:strVal val="visible"/>
                                      </p:to>
                                    </p:set>
                                    <p:animEffect transition="in" filter="fade">
                                      <p:cBhvr>
                                        <p:cTn id="42" dur="500"/>
                                        <p:tgtEl>
                                          <p:spTgt spid="23"/>
                                        </p:tgtEl>
                                      </p:cBhvr>
                                    </p:animEffect>
                                  </p:childTnLst>
                                </p:cTn>
                              </p:par>
                              <p:par>
                                <p:cTn id="43" presetID="10" presetClass="entr" presetSubtype="0" fill="hold" nodeType="withEffect">
                                  <p:stCondLst>
                                    <p:cond delay="0"/>
                                  </p:stCondLst>
                                  <p:childTnLst>
                                    <p:set>
                                      <p:cBhvr>
                                        <p:cTn id="44" dur="1" fill="hold">
                                          <p:stCondLst>
                                            <p:cond delay="0"/>
                                          </p:stCondLst>
                                        </p:cTn>
                                        <p:tgtEl>
                                          <p:spTgt spid="26"/>
                                        </p:tgtEl>
                                        <p:attrNameLst>
                                          <p:attrName>style.visibility</p:attrName>
                                        </p:attrNameLst>
                                      </p:cBhvr>
                                      <p:to>
                                        <p:strVal val="visible"/>
                                      </p:to>
                                    </p:set>
                                    <p:animEffect transition="in" filter="fade">
                                      <p:cBhvr>
                                        <p:cTn id="45"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灯片编号占位符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baseline="-25000">
                <a:solidFill>
                  <a:schemeClr val="tx1"/>
                </a:solidFill>
                <a:latin typeface="Arial" charset="0"/>
                <a:ea typeface="宋体" pitchFamily="2" charset="-122"/>
              </a:defRPr>
            </a:lvl1pPr>
            <a:lvl2pPr marL="742950" indent="-285750" eaLnBrk="0" hangingPunct="0">
              <a:defRPr sz="2400" baseline="-25000">
                <a:solidFill>
                  <a:schemeClr val="tx1"/>
                </a:solidFill>
                <a:latin typeface="Arial" charset="0"/>
                <a:ea typeface="宋体" pitchFamily="2" charset="-122"/>
              </a:defRPr>
            </a:lvl2pPr>
            <a:lvl3pPr marL="1143000" indent="-228600" eaLnBrk="0" hangingPunct="0">
              <a:defRPr sz="2400" baseline="-25000">
                <a:solidFill>
                  <a:schemeClr val="tx1"/>
                </a:solidFill>
                <a:latin typeface="Arial" charset="0"/>
                <a:ea typeface="宋体" pitchFamily="2" charset="-122"/>
              </a:defRPr>
            </a:lvl3pPr>
            <a:lvl4pPr marL="1600200" indent="-228600" eaLnBrk="0" hangingPunct="0">
              <a:defRPr sz="2400" baseline="-25000">
                <a:solidFill>
                  <a:schemeClr val="tx1"/>
                </a:solidFill>
                <a:latin typeface="Arial" charset="0"/>
                <a:ea typeface="宋体" pitchFamily="2" charset="-122"/>
              </a:defRPr>
            </a:lvl4pPr>
            <a:lvl5pPr marL="2057400" indent="-228600" eaLnBrk="0" hangingPunct="0">
              <a:defRPr sz="2400" baseline="-25000">
                <a:solidFill>
                  <a:schemeClr val="tx1"/>
                </a:solidFill>
                <a:latin typeface="Arial" charset="0"/>
                <a:ea typeface="宋体" pitchFamily="2" charset="-122"/>
              </a:defRPr>
            </a:lvl5pPr>
            <a:lvl6pPr marL="2514600" indent="-228600" eaLnBrk="0" fontAlgn="base" hangingPunct="0">
              <a:spcBef>
                <a:spcPct val="0"/>
              </a:spcBef>
              <a:spcAft>
                <a:spcPct val="0"/>
              </a:spcAft>
              <a:defRPr sz="2400" baseline="-25000">
                <a:solidFill>
                  <a:schemeClr val="tx1"/>
                </a:solidFill>
                <a:latin typeface="Arial" charset="0"/>
                <a:ea typeface="宋体" pitchFamily="2" charset="-122"/>
              </a:defRPr>
            </a:lvl6pPr>
            <a:lvl7pPr marL="2971800" indent="-228600" eaLnBrk="0" fontAlgn="base" hangingPunct="0">
              <a:spcBef>
                <a:spcPct val="0"/>
              </a:spcBef>
              <a:spcAft>
                <a:spcPct val="0"/>
              </a:spcAft>
              <a:defRPr sz="2400" baseline="-25000">
                <a:solidFill>
                  <a:schemeClr val="tx1"/>
                </a:solidFill>
                <a:latin typeface="Arial" charset="0"/>
                <a:ea typeface="宋体" pitchFamily="2" charset="-122"/>
              </a:defRPr>
            </a:lvl7pPr>
            <a:lvl8pPr marL="3429000" indent="-228600" eaLnBrk="0" fontAlgn="base" hangingPunct="0">
              <a:spcBef>
                <a:spcPct val="0"/>
              </a:spcBef>
              <a:spcAft>
                <a:spcPct val="0"/>
              </a:spcAft>
              <a:defRPr sz="2400" baseline="-25000">
                <a:solidFill>
                  <a:schemeClr val="tx1"/>
                </a:solidFill>
                <a:latin typeface="Arial" charset="0"/>
                <a:ea typeface="宋体" pitchFamily="2" charset="-122"/>
              </a:defRPr>
            </a:lvl8pPr>
            <a:lvl9pPr marL="3886200" indent="-228600" eaLnBrk="0" fontAlgn="base" hangingPunct="0">
              <a:spcBef>
                <a:spcPct val="0"/>
              </a:spcBef>
              <a:spcAft>
                <a:spcPct val="0"/>
              </a:spcAft>
              <a:defRPr sz="2400" baseline="-25000">
                <a:solidFill>
                  <a:schemeClr val="tx1"/>
                </a:solidFill>
                <a:latin typeface="Arial" charset="0"/>
                <a:ea typeface="宋体" pitchFamily="2" charset="-122"/>
              </a:defRPr>
            </a:lvl9pPr>
          </a:lstStyle>
          <a:p>
            <a:pPr eaLnBrk="1" hangingPunct="1"/>
            <a:fld id="{89D3CE7D-4A19-468E-92C3-6742B4687648}" type="slidenum">
              <a:rPr lang="zh-CN" altLang="en-US" sz="1800" baseline="0" smtClean="0">
                <a:solidFill>
                  <a:schemeClr val="folHlink"/>
                </a:solidFill>
                <a:latin typeface="Monotype Corsiva" pitchFamily="66" charset="0"/>
              </a:rPr>
              <a:pPr eaLnBrk="1" hangingPunct="1"/>
              <a:t>17</a:t>
            </a:fld>
            <a:endParaRPr lang="en-US" altLang="zh-CN" sz="1800" baseline="0" smtClean="0">
              <a:solidFill>
                <a:schemeClr val="folHlink"/>
              </a:solidFill>
              <a:latin typeface="Monotype Corsiva" pitchFamily="66" charset="0"/>
            </a:endParaRPr>
          </a:p>
        </p:txBody>
      </p:sp>
      <p:sp>
        <p:nvSpPr>
          <p:cNvPr id="617474" name="Rectangle 2"/>
          <p:cNvSpPr>
            <a:spLocks noGrp="1" noChangeArrowheads="1"/>
          </p:cNvSpPr>
          <p:nvPr>
            <p:ph type="title"/>
          </p:nvPr>
        </p:nvSpPr>
        <p:spPr/>
        <p:txBody>
          <a:bodyPr/>
          <a:lstStyle/>
          <a:p>
            <a:pPr eaLnBrk="1" hangingPunct="1">
              <a:defRPr/>
            </a:pPr>
            <a:r>
              <a:rPr lang="en-US" altLang="zh-CN" b="1" smtClean="0">
                <a:ea typeface="宋体" pitchFamily="2" charset="-122"/>
              </a:rPr>
              <a:t>Outline</a:t>
            </a:r>
          </a:p>
        </p:txBody>
      </p:sp>
      <p:sp>
        <p:nvSpPr>
          <p:cNvPr id="617475" name="Rectangle 3"/>
          <p:cNvSpPr>
            <a:spLocks noGrp="1" noChangeArrowheads="1"/>
          </p:cNvSpPr>
          <p:nvPr>
            <p:ph type="body" idx="1"/>
          </p:nvPr>
        </p:nvSpPr>
        <p:spPr>
          <a:xfrm>
            <a:off x="533400" y="990600"/>
            <a:ext cx="8077200" cy="5410200"/>
          </a:xfrm>
        </p:spPr>
        <p:txBody>
          <a:bodyPr/>
          <a:lstStyle/>
          <a:p>
            <a:pPr eaLnBrk="1" hangingPunct="1">
              <a:lnSpc>
                <a:spcPct val="90000"/>
              </a:lnSpc>
              <a:spcBef>
                <a:spcPts val="0"/>
              </a:spcBef>
              <a:defRPr/>
            </a:pPr>
            <a:r>
              <a:rPr lang="en-US" altLang="zh-CN" b="1" dirty="0" smtClean="0">
                <a:solidFill>
                  <a:srgbClr val="969696"/>
                </a:solidFill>
                <a:effectLst>
                  <a:outerShdw blurRad="38100" dist="38100" dir="2700000" algn="tl">
                    <a:srgbClr val="C0C0C0"/>
                  </a:outerShdw>
                </a:effectLst>
                <a:latin typeface="Eras Demi ITC" pitchFamily="34" charset="0"/>
                <a:ea typeface="黑体" pitchFamily="49" charset="-122"/>
              </a:rPr>
              <a:t> Introduction</a:t>
            </a:r>
          </a:p>
          <a:p>
            <a:pPr eaLnBrk="1" hangingPunct="1">
              <a:lnSpc>
                <a:spcPct val="190000"/>
              </a:lnSpc>
              <a:spcBef>
                <a:spcPts val="0"/>
              </a:spcBef>
              <a:defRPr/>
            </a:pPr>
            <a:r>
              <a:rPr lang="en-US" altLang="zh-CN" b="1" dirty="0" smtClean="0">
                <a:solidFill>
                  <a:srgbClr val="969696"/>
                </a:solidFill>
                <a:effectLst>
                  <a:outerShdw blurRad="38100" dist="38100" dir="2700000" algn="tl">
                    <a:srgbClr val="C0C0C0"/>
                  </a:outerShdw>
                </a:effectLst>
                <a:latin typeface="Eras Demi ITC" pitchFamily="34" charset="0"/>
                <a:ea typeface="黑体" pitchFamily="2" charset="-122"/>
              </a:rPr>
              <a:t> System Model</a:t>
            </a:r>
          </a:p>
          <a:p>
            <a:pPr eaLnBrk="1" hangingPunct="1">
              <a:lnSpc>
                <a:spcPct val="190000"/>
              </a:lnSpc>
              <a:spcBef>
                <a:spcPts val="0"/>
              </a:spcBef>
              <a:defRPr/>
            </a:pPr>
            <a:r>
              <a:rPr lang="en-US" altLang="zh-CN" b="1" dirty="0" smtClean="0">
                <a:solidFill>
                  <a:srgbClr val="969696"/>
                </a:solidFill>
                <a:effectLst>
                  <a:outerShdw blurRad="38100" dist="38100" dir="2700000" algn="tl">
                    <a:srgbClr val="C0C0C0"/>
                  </a:outerShdw>
                </a:effectLst>
                <a:latin typeface="Eras Demi ITC" pitchFamily="34" charset="0"/>
                <a:ea typeface="黑体" pitchFamily="2" charset="-122"/>
              </a:rPr>
              <a:t>Main Results</a:t>
            </a:r>
            <a:endParaRPr lang="en-US" altLang="zh-CN" b="1" dirty="0" smtClean="0">
              <a:solidFill>
                <a:srgbClr val="969696"/>
              </a:solidFill>
              <a:effectLst>
                <a:outerShdw blurRad="38100" dist="38100" dir="2700000" algn="tl">
                  <a:srgbClr val="C0C0C0"/>
                </a:outerShdw>
              </a:effectLst>
              <a:latin typeface="Eras Demi ITC" pitchFamily="34" charset="0"/>
              <a:ea typeface="黑体" pitchFamily="49" charset="-122"/>
            </a:endParaRPr>
          </a:p>
          <a:p>
            <a:pPr eaLnBrk="1" hangingPunct="1">
              <a:lnSpc>
                <a:spcPct val="190000"/>
              </a:lnSpc>
              <a:spcBef>
                <a:spcPts val="0"/>
              </a:spcBef>
              <a:defRPr/>
            </a:pPr>
            <a:r>
              <a:rPr lang="en-US" altLang="zh-CN" b="1" dirty="0">
                <a:effectLst>
                  <a:outerShdw blurRad="38100" dist="38100" dir="2700000" algn="tl">
                    <a:srgbClr val="C0C0C0"/>
                  </a:outerShdw>
                </a:effectLst>
                <a:latin typeface="Eras Demi ITC" pitchFamily="34" charset="0"/>
                <a:ea typeface="黑体" pitchFamily="2" charset="-122"/>
              </a:rPr>
              <a:t>Simulation </a:t>
            </a:r>
            <a:r>
              <a:rPr lang="en-US" altLang="zh-CN" b="1" dirty="0" smtClean="0">
                <a:effectLst>
                  <a:outerShdw blurRad="38100" dist="38100" dir="2700000" algn="tl">
                    <a:srgbClr val="C0C0C0"/>
                  </a:outerShdw>
                </a:effectLst>
                <a:latin typeface="Eras Demi ITC" pitchFamily="34" charset="0"/>
                <a:ea typeface="黑体" pitchFamily="2" charset="-122"/>
              </a:rPr>
              <a:t>Results</a:t>
            </a:r>
            <a:endParaRPr lang="en-US" altLang="zh-CN" b="1" dirty="0">
              <a:solidFill>
                <a:srgbClr val="969696"/>
              </a:solidFill>
              <a:effectLst>
                <a:outerShdw blurRad="38100" dist="38100" dir="2700000" algn="tl">
                  <a:srgbClr val="C0C0C0"/>
                </a:outerShdw>
              </a:effectLst>
              <a:latin typeface="Eras Demi ITC" pitchFamily="34" charset="0"/>
              <a:ea typeface="黑体" pitchFamily="2" charset="-122"/>
            </a:endParaRPr>
          </a:p>
          <a:p>
            <a:pPr lvl="1" eaLnBrk="1" hangingPunct="1">
              <a:lnSpc>
                <a:spcPct val="90000"/>
              </a:lnSpc>
              <a:spcBef>
                <a:spcPts val="0"/>
              </a:spcBef>
              <a:defRPr/>
            </a:pPr>
            <a:r>
              <a:rPr lang="en-US" altLang="zh-CN" dirty="0" smtClean="0">
                <a:latin typeface="Rockwell" pitchFamily="18" charset="0"/>
                <a:ea typeface="黑体" pitchFamily="49" charset="-122"/>
              </a:rPr>
              <a:t>Performance Comparison</a:t>
            </a:r>
          </a:p>
          <a:p>
            <a:pPr lvl="1" eaLnBrk="1" hangingPunct="1">
              <a:lnSpc>
                <a:spcPct val="90000"/>
              </a:lnSpc>
              <a:spcBef>
                <a:spcPts val="0"/>
              </a:spcBef>
              <a:defRPr/>
            </a:pPr>
            <a:r>
              <a:rPr lang="en-US" altLang="zh-CN" dirty="0" smtClean="0">
                <a:latin typeface="Rockwell" pitchFamily="18" charset="0"/>
                <a:ea typeface="黑体" pitchFamily="49" charset="-122"/>
              </a:rPr>
              <a:t>Robustness Test</a:t>
            </a:r>
          </a:p>
          <a:p>
            <a:pPr eaLnBrk="1" hangingPunct="1">
              <a:lnSpc>
                <a:spcPct val="190000"/>
              </a:lnSpc>
              <a:spcBef>
                <a:spcPts val="0"/>
              </a:spcBef>
              <a:defRPr/>
            </a:pPr>
            <a:r>
              <a:rPr lang="en-US" altLang="zh-CN" b="1" dirty="0" smtClean="0">
                <a:solidFill>
                  <a:srgbClr val="969696"/>
                </a:solidFill>
                <a:effectLst>
                  <a:outerShdw blurRad="38100" dist="38100" dir="2700000" algn="tl">
                    <a:srgbClr val="C0C0C0"/>
                  </a:outerShdw>
                </a:effectLst>
                <a:latin typeface="Eras Demi ITC" pitchFamily="34" charset="0"/>
                <a:ea typeface="黑体" pitchFamily="49" charset="-122"/>
              </a:rPr>
              <a:t>Conclusion</a:t>
            </a:r>
          </a:p>
        </p:txBody>
      </p:sp>
    </p:spTree>
    <p:extLst>
      <p:ext uri="{BB962C8B-B14F-4D97-AF65-F5344CB8AC3E}">
        <p14:creationId xmlns:p14="http://schemas.microsoft.com/office/powerpoint/2010/main" val="3070100497"/>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灯片编号占位符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baseline="-25000">
                <a:solidFill>
                  <a:schemeClr val="tx1"/>
                </a:solidFill>
                <a:latin typeface="Arial" charset="0"/>
                <a:ea typeface="宋体" pitchFamily="2" charset="-122"/>
              </a:defRPr>
            </a:lvl1pPr>
            <a:lvl2pPr marL="742950" indent="-285750" eaLnBrk="0" hangingPunct="0">
              <a:defRPr sz="2400" baseline="-25000">
                <a:solidFill>
                  <a:schemeClr val="tx1"/>
                </a:solidFill>
                <a:latin typeface="Arial" charset="0"/>
                <a:ea typeface="宋体" pitchFamily="2" charset="-122"/>
              </a:defRPr>
            </a:lvl2pPr>
            <a:lvl3pPr marL="1143000" indent="-228600" eaLnBrk="0" hangingPunct="0">
              <a:defRPr sz="2400" baseline="-25000">
                <a:solidFill>
                  <a:schemeClr val="tx1"/>
                </a:solidFill>
                <a:latin typeface="Arial" charset="0"/>
                <a:ea typeface="宋体" pitchFamily="2" charset="-122"/>
              </a:defRPr>
            </a:lvl3pPr>
            <a:lvl4pPr marL="1600200" indent="-228600" eaLnBrk="0" hangingPunct="0">
              <a:defRPr sz="2400" baseline="-25000">
                <a:solidFill>
                  <a:schemeClr val="tx1"/>
                </a:solidFill>
                <a:latin typeface="Arial" charset="0"/>
                <a:ea typeface="宋体" pitchFamily="2" charset="-122"/>
              </a:defRPr>
            </a:lvl4pPr>
            <a:lvl5pPr marL="2057400" indent="-228600" eaLnBrk="0" hangingPunct="0">
              <a:defRPr sz="2400" baseline="-25000">
                <a:solidFill>
                  <a:schemeClr val="tx1"/>
                </a:solidFill>
                <a:latin typeface="Arial" charset="0"/>
                <a:ea typeface="宋体" pitchFamily="2" charset="-122"/>
              </a:defRPr>
            </a:lvl5pPr>
            <a:lvl6pPr marL="2514600" indent="-228600" eaLnBrk="0" fontAlgn="base" hangingPunct="0">
              <a:spcBef>
                <a:spcPct val="0"/>
              </a:spcBef>
              <a:spcAft>
                <a:spcPct val="0"/>
              </a:spcAft>
              <a:defRPr sz="2400" baseline="-25000">
                <a:solidFill>
                  <a:schemeClr val="tx1"/>
                </a:solidFill>
                <a:latin typeface="Arial" charset="0"/>
                <a:ea typeface="宋体" pitchFamily="2" charset="-122"/>
              </a:defRPr>
            </a:lvl6pPr>
            <a:lvl7pPr marL="2971800" indent="-228600" eaLnBrk="0" fontAlgn="base" hangingPunct="0">
              <a:spcBef>
                <a:spcPct val="0"/>
              </a:spcBef>
              <a:spcAft>
                <a:spcPct val="0"/>
              </a:spcAft>
              <a:defRPr sz="2400" baseline="-25000">
                <a:solidFill>
                  <a:schemeClr val="tx1"/>
                </a:solidFill>
                <a:latin typeface="Arial" charset="0"/>
                <a:ea typeface="宋体" pitchFamily="2" charset="-122"/>
              </a:defRPr>
            </a:lvl7pPr>
            <a:lvl8pPr marL="3429000" indent="-228600" eaLnBrk="0" fontAlgn="base" hangingPunct="0">
              <a:spcBef>
                <a:spcPct val="0"/>
              </a:spcBef>
              <a:spcAft>
                <a:spcPct val="0"/>
              </a:spcAft>
              <a:defRPr sz="2400" baseline="-25000">
                <a:solidFill>
                  <a:schemeClr val="tx1"/>
                </a:solidFill>
                <a:latin typeface="Arial" charset="0"/>
                <a:ea typeface="宋体" pitchFamily="2" charset="-122"/>
              </a:defRPr>
            </a:lvl8pPr>
            <a:lvl9pPr marL="3886200" indent="-228600" eaLnBrk="0" fontAlgn="base" hangingPunct="0">
              <a:spcBef>
                <a:spcPct val="0"/>
              </a:spcBef>
              <a:spcAft>
                <a:spcPct val="0"/>
              </a:spcAft>
              <a:defRPr sz="2400" baseline="-25000">
                <a:solidFill>
                  <a:schemeClr val="tx1"/>
                </a:solidFill>
                <a:latin typeface="Arial" charset="0"/>
                <a:ea typeface="宋体" pitchFamily="2" charset="-122"/>
              </a:defRPr>
            </a:lvl9pPr>
          </a:lstStyle>
          <a:p>
            <a:pPr eaLnBrk="1" hangingPunct="1"/>
            <a:fld id="{A75C24DB-5EB9-4737-9F3F-537E61470E5F}" type="slidenum">
              <a:rPr lang="zh-CN" altLang="en-US" sz="1800" baseline="0" smtClean="0">
                <a:solidFill>
                  <a:schemeClr val="folHlink"/>
                </a:solidFill>
                <a:latin typeface="Monotype Corsiva" pitchFamily="66" charset="0"/>
              </a:rPr>
              <a:pPr eaLnBrk="1" hangingPunct="1"/>
              <a:t>18</a:t>
            </a:fld>
            <a:endParaRPr lang="en-US" altLang="zh-CN" sz="1800" baseline="0" smtClean="0">
              <a:solidFill>
                <a:schemeClr val="folHlink"/>
              </a:solidFill>
              <a:latin typeface="Monotype Corsiva" pitchFamily="66" charset="0"/>
            </a:endParaRPr>
          </a:p>
        </p:txBody>
      </p:sp>
      <p:sp>
        <p:nvSpPr>
          <p:cNvPr id="593922" name="Rectangle 2"/>
          <p:cNvSpPr>
            <a:spLocks noGrp="1" noChangeArrowheads="1"/>
          </p:cNvSpPr>
          <p:nvPr>
            <p:ph type="title"/>
          </p:nvPr>
        </p:nvSpPr>
        <p:spPr/>
        <p:txBody>
          <a:bodyPr/>
          <a:lstStyle/>
          <a:p>
            <a:pPr eaLnBrk="1" hangingPunct="1"/>
            <a:r>
              <a:rPr lang="en-US" altLang="zh-CN" sz="2800" b="1" dirty="0">
                <a:ea typeface="宋体" pitchFamily="2" charset="-122"/>
              </a:rPr>
              <a:t>Performance Comparison</a:t>
            </a:r>
            <a:endParaRPr lang="en-US" altLang="zh-CN" sz="2800" dirty="0" smtClean="0">
              <a:ea typeface="宋体" pitchFamily="2" charset="-122"/>
            </a:endParaRPr>
          </a:p>
        </p:txBody>
      </p:sp>
      <p:sp>
        <p:nvSpPr>
          <p:cNvPr id="593978" name="Line 58"/>
          <p:cNvSpPr>
            <a:spLocks noChangeShapeType="1"/>
          </p:cNvSpPr>
          <p:nvPr/>
        </p:nvSpPr>
        <p:spPr bwMode="auto">
          <a:xfrm>
            <a:off x="533400" y="2667000"/>
            <a:ext cx="685800" cy="228600"/>
          </a:xfrm>
          <a:prstGeom prst="line">
            <a:avLst/>
          </a:prstGeom>
          <a:noFill/>
          <a:ln w="9525">
            <a:noFill/>
            <a:round/>
            <a:headEnd/>
            <a:tailEnd/>
          </a:ln>
          <a:effectLst/>
        </p:spPr>
        <p:txBody>
          <a:bodyPr/>
          <a:lstStyle/>
          <a:p>
            <a:pPr algn="ctr">
              <a:spcBef>
                <a:spcPct val="50000"/>
              </a:spcBef>
              <a:buClr>
                <a:schemeClr val="bg1"/>
              </a:buClr>
              <a:buSzPct val="100000"/>
              <a:defRPr/>
            </a:pPr>
            <a:endParaRPr lang="zh-CN" altLang="en-US">
              <a:effectLst>
                <a:outerShdw blurRad="38100" dist="38100" dir="2700000" algn="tl">
                  <a:srgbClr val="000000">
                    <a:alpha val="43137"/>
                  </a:srgbClr>
                </a:outerShdw>
              </a:effectLst>
              <a:ea typeface="+mn-ea"/>
            </a:endParaRPr>
          </a:p>
        </p:txBody>
      </p:sp>
      <p:sp>
        <p:nvSpPr>
          <p:cNvPr id="15" name="矩形 14"/>
          <p:cNvSpPr/>
          <p:nvPr/>
        </p:nvSpPr>
        <p:spPr>
          <a:xfrm>
            <a:off x="415925" y="885022"/>
            <a:ext cx="8543925" cy="3157788"/>
          </a:xfrm>
          <a:prstGeom prst="rect">
            <a:avLst/>
          </a:prstGeom>
        </p:spPr>
        <p:txBody>
          <a:bodyPr>
            <a:spAutoFit/>
          </a:bodyPr>
          <a:lstStyle/>
          <a:p>
            <a:pPr marL="342900" indent="-342900">
              <a:lnSpc>
                <a:spcPct val="150000"/>
              </a:lnSpc>
              <a:spcBef>
                <a:spcPct val="20000"/>
              </a:spcBef>
              <a:buClr>
                <a:schemeClr val="folHlink"/>
              </a:buClr>
              <a:buFont typeface="Wingdings" pitchFamily="2" charset="2"/>
              <a:buChar char="q"/>
              <a:defRPr/>
            </a:pPr>
            <a:r>
              <a:rPr lang="en-US" altLang="zh-CN" baseline="0" dirty="0" smtClean="0"/>
              <a:t>Two types of workers</a:t>
            </a:r>
          </a:p>
          <a:p>
            <a:pPr marL="800100" lvl="1" indent="-342900">
              <a:lnSpc>
                <a:spcPct val="150000"/>
              </a:lnSpc>
              <a:spcBef>
                <a:spcPct val="20000"/>
              </a:spcBef>
              <a:buClr>
                <a:schemeClr val="folHlink"/>
              </a:buClr>
              <a:buFont typeface="Wingdings" pitchFamily="2" charset="2"/>
              <a:buChar char="Ø"/>
              <a:defRPr/>
            </a:pPr>
            <a:r>
              <a:rPr lang="en-US" altLang="zh-CN" baseline="0" dirty="0" smtClean="0">
                <a:sym typeface="Arial" charset="0"/>
              </a:rPr>
              <a:t>High quality worker: tend to give correct answers</a:t>
            </a:r>
            <a:endParaRPr lang="en-US" altLang="zh-CN" i="1" baseline="0" dirty="0">
              <a:solidFill>
                <a:schemeClr val="tx2"/>
              </a:solidFill>
              <a:sym typeface="Arial" charset="0"/>
            </a:endParaRPr>
          </a:p>
          <a:p>
            <a:pPr marL="800100" lvl="1" indent="-342900">
              <a:lnSpc>
                <a:spcPct val="150000"/>
              </a:lnSpc>
              <a:spcBef>
                <a:spcPct val="20000"/>
              </a:spcBef>
              <a:buClr>
                <a:schemeClr val="folHlink"/>
              </a:buClr>
              <a:buFont typeface="Wingdings" pitchFamily="2" charset="2"/>
              <a:buChar char="Ø"/>
              <a:defRPr/>
            </a:pPr>
            <a:r>
              <a:rPr lang="en-US" altLang="zh-CN" baseline="0" dirty="0" smtClean="0">
                <a:sym typeface="Arial" charset="0"/>
              </a:rPr>
              <a:t>Low quality worker: </a:t>
            </a:r>
            <a:r>
              <a:rPr lang="en-US" altLang="zh-CN" baseline="0" dirty="0">
                <a:sym typeface="Arial" charset="0"/>
              </a:rPr>
              <a:t>tend to give </a:t>
            </a:r>
            <a:r>
              <a:rPr lang="en-US" altLang="zh-CN" baseline="0" dirty="0" smtClean="0">
                <a:sym typeface="Arial" charset="0"/>
              </a:rPr>
              <a:t>random answers</a:t>
            </a:r>
          </a:p>
          <a:p>
            <a:pPr marL="342900" indent="-342900">
              <a:lnSpc>
                <a:spcPct val="150000"/>
              </a:lnSpc>
              <a:spcBef>
                <a:spcPct val="20000"/>
              </a:spcBef>
              <a:buClr>
                <a:schemeClr val="folHlink"/>
              </a:buClr>
              <a:buFont typeface="Wingdings" pitchFamily="2" charset="2"/>
              <a:buChar char="q"/>
              <a:defRPr/>
            </a:pPr>
            <a:r>
              <a:rPr lang="en-US" altLang="zh-CN" baseline="0" dirty="0" smtClean="0"/>
              <a:t>Parameters</a:t>
            </a:r>
            <a:endParaRPr lang="en-US" altLang="zh-CN" baseline="0" dirty="0"/>
          </a:p>
          <a:p>
            <a:pPr marL="342900" indent="-342900">
              <a:lnSpc>
                <a:spcPct val="150000"/>
              </a:lnSpc>
              <a:spcBef>
                <a:spcPct val="20000"/>
              </a:spcBef>
              <a:buClr>
                <a:schemeClr val="folHlink"/>
              </a:buClr>
              <a:buFont typeface="Wingdings" pitchFamily="2" charset="2"/>
              <a:buChar char="q"/>
              <a:defRPr/>
            </a:pPr>
            <a:endParaRPr lang="en-US" altLang="zh-CN" baseline="0" dirty="0"/>
          </a:p>
        </p:txBody>
      </p:sp>
      <p:graphicFrame>
        <p:nvGraphicFramePr>
          <p:cNvPr id="12" name="表格 11"/>
          <p:cNvGraphicFramePr>
            <a:graphicFrameLocks noGrp="1"/>
          </p:cNvGraphicFramePr>
          <p:nvPr>
            <p:extLst>
              <p:ext uri="{D42A27DB-BD31-4B8C-83A1-F6EECF244321}">
                <p14:modId xmlns:p14="http://schemas.microsoft.com/office/powerpoint/2010/main" val="1947866699"/>
              </p:ext>
            </p:extLst>
          </p:nvPr>
        </p:nvGraphicFramePr>
        <p:xfrm>
          <a:off x="1654064" y="3633849"/>
          <a:ext cx="5197998" cy="1339986"/>
        </p:xfrm>
        <a:graphic>
          <a:graphicData uri="http://schemas.openxmlformats.org/drawingml/2006/table">
            <a:tbl>
              <a:tblPr firstRow="1" bandRow="1">
                <a:tableStyleId>{1E171933-4619-4E11-9A3F-F7608DF75F80}</a:tableStyleId>
              </a:tblPr>
              <a:tblGrid>
                <a:gridCol w="1732666"/>
                <a:gridCol w="1732666"/>
                <a:gridCol w="1732666"/>
              </a:tblGrid>
              <a:tr h="446662">
                <a:tc>
                  <a:txBody>
                    <a:bodyPr/>
                    <a:lstStyle/>
                    <a:p>
                      <a:pPr algn="ctr"/>
                      <a:endParaRPr lang="zh-CN" altLang="en-US" dirty="0"/>
                    </a:p>
                  </a:txBody>
                  <a:tcPr/>
                </a:tc>
                <a:tc>
                  <a:txBody>
                    <a:bodyPr/>
                    <a:lstStyle/>
                    <a:p>
                      <a:pPr algn="ctr"/>
                      <a:r>
                        <a:rPr lang="en-US" altLang="zh-CN" dirty="0" smtClean="0"/>
                        <a:t>High quality</a:t>
                      </a:r>
                      <a:endParaRPr lang="zh-CN" altLang="en-US" dirty="0"/>
                    </a:p>
                  </a:txBody>
                  <a:tcPr/>
                </a:tc>
                <a:tc>
                  <a:txBody>
                    <a:bodyPr/>
                    <a:lstStyle/>
                    <a:p>
                      <a:pPr algn="ctr"/>
                      <a:r>
                        <a:rPr lang="en-US" altLang="zh-CN" dirty="0" smtClean="0"/>
                        <a:t>Low</a:t>
                      </a:r>
                      <a:r>
                        <a:rPr lang="en-US" altLang="zh-CN" baseline="0" dirty="0" smtClean="0"/>
                        <a:t> quality</a:t>
                      </a:r>
                      <a:endParaRPr lang="zh-CN" altLang="en-US" dirty="0"/>
                    </a:p>
                  </a:txBody>
                  <a:tcPr/>
                </a:tc>
              </a:tr>
              <a:tr h="446662">
                <a:tc>
                  <a:txBody>
                    <a:bodyPr/>
                    <a:lstStyle/>
                    <a:p>
                      <a:pPr algn="ctr"/>
                      <a:r>
                        <a:rPr lang="en-US" altLang="zh-CN" dirty="0" smtClean="0"/>
                        <a:t>Ratio</a:t>
                      </a:r>
                      <a:endParaRPr lang="zh-CN" altLang="en-US" dirty="0"/>
                    </a:p>
                  </a:txBody>
                  <a:tcPr/>
                </a:tc>
                <a:tc>
                  <a:txBody>
                    <a:bodyPr/>
                    <a:lstStyle/>
                    <a:p>
                      <a:pPr algn="ctr"/>
                      <a:r>
                        <a:rPr lang="en-US" altLang="zh-CN" dirty="0" smtClean="0"/>
                        <a:t>30%</a:t>
                      </a:r>
                      <a:endParaRPr lang="zh-CN" altLang="en-US" dirty="0"/>
                    </a:p>
                  </a:txBody>
                  <a:tcPr/>
                </a:tc>
                <a:tc>
                  <a:txBody>
                    <a:bodyPr/>
                    <a:lstStyle/>
                    <a:p>
                      <a:pPr algn="ctr"/>
                      <a:r>
                        <a:rPr lang="en-US" altLang="zh-CN" dirty="0" smtClean="0"/>
                        <a:t>70%</a:t>
                      </a:r>
                      <a:endParaRPr lang="zh-CN" altLang="en-US" dirty="0"/>
                    </a:p>
                  </a:txBody>
                  <a:tcPr/>
                </a:tc>
              </a:tr>
              <a:tr h="446662">
                <a:tc>
                  <a:txBody>
                    <a:bodyPr/>
                    <a:lstStyle/>
                    <a:p>
                      <a:pPr algn="ctr"/>
                      <a:r>
                        <a:rPr lang="en-US" altLang="zh-CN" dirty="0" smtClean="0"/>
                        <a:t>Quality</a:t>
                      </a:r>
                      <a:endParaRPr lang="zh-CN" altLang="en-US" dirty="0"/>
                    </a:p>
                  </a:txBody>
                  <a:tcPr/>
                </a:tc>
                <a:tc>
                  <a:txBody>
                    <a:bodyPr/>
                    <a:lstStyle/>
                    <a:p>
                      <a:pPr algn="ctr"/>
                      <a:r>
                        <a:rPr lang="en-US" altLang="zh-CN" dirty="0" smtClean="0"/>
                        <a:t>0.7684</a:t>
                      </a:r>
                      <a:endParaRPr lang="zh-CN" altLang="en-US" dirty="0"/>
                    </a:p>
                  </a:txBody>
                  <a:tcPr/>
                </a:tc>
                <a:tc>
                  <a:txBody>
                    <a:bodyPr/>
                    <a:lstStyle/>
                    <a:p>
                      <a:pPr algn="ctr"/>
                      <a:r>
                        <a:rPr lang="en-US" altLang="zh-CN" dirty="0" smtClean="0"/>
                        <a:t>0.0404</a:t>
                      </a:r>
                      <a:endParaRPr lang="zh-CN" altLang="en-US" dirty="0"/>
                    </a:p>
                  </a:txBody>
                  <a:tcPr/>
                </a:tc>
              </a:tr>
            </a:tbl>
          </a:graphicData>
        </a:graphic>
      </p:graphicFrame>
    </p:spTree>
    <p:extLst>
      <p:ext uri="{BB962C8B-B14F-4D97-AF65-F5344CB8AC3E}">
        <p14:creationId xmlns:p14="http://schemas.microsoft.com/office/powerpoint/2010/main" val="1323046365"/>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灯片编号占位符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baseline="-25000">
                <a:solidFill>
                  <a:schemeClr val="tx1"/>
                </a:solidFill>
                <a:latin typeface="Arial" charset="0"/>
                <a:ea typeface="宋体" pitchFamily="2" charset="-122"/>
              </a:defRPr>
            </a:lvl1pPr>
            <a:lvl2pPr marL="742950" indent="-285750" eaLnBrk="0" hangingPunct="0">
              <a:defRPr sz="2400" baseline="-25000">
                <a:solidFill>
                  <a:schemeClr val="tx1"/>
                </a:solidFill>
                <a:latin typeface="Arial" charset="0"/>
                <a:ea typeface="宋体" pitchFamily="2" charset="-122"/>
              </a:defRPr>
            </a:lvl2pPr>
            <a:lvl3pPr marL="1143000" indent="-228600" eaLnBrk="0" hangingPunct="0">
              <a:defRPr sz="2400" baseline="-25000">
                <a:solidFill>
                  <a:schemeClr val="tx1"/>
                </a:solidFill>
                <a:latin typeface="Arial" charset="0"/>
                <a:ea typeface="宋体" pitchFamily="2" charset="-122"/>
              </a:defRPr>
            </a:lvl3pPr>
            <a:lvl4pPr marL="1600200" indent="-228600" eaLnBrk="0" hangingPunct="0">
              <a:defRPr sz="2400" baseline="-25000">
                <a:solidFill>
                  <a:schemeClr val="tx1"/>
                </a:solidFill>
                <a:latin typeface="Arial" charset="0"/>
                <a:ea typeface="宋体" pitchFamily="2" charset="-122"/>
              </a:defRPr>
            </a:lvl4pPr>
            <a:lvl5pPr marL="2057400" indent="-228600" eaLnBrk="0" hangingPunct="0">
              <a:defRPr sz="2400" baseline="-25000">
                <a:solidFill>
                  <a:schemeClr val="tx1"/>
                </a:solidFill>
                <a:latin typeface="Arial" charset="0"/>
                <a:ea typeface="宋体" pitchFamily="2" charset="-122"/>
              </a:defRPr>
            </a:lvl5pPr>
            <a:lvl6pPr marL="2514600" indent="-228600" eaLnBrk="0" fontAlgn="base" hangingPunct="0">
              <a:spcBef>
                <a:spcPct val="0"/>
              </a:spcBef>
              <a:spcAft>
                <a:spcPct val="0"/>
              </a:spcAft>
              <a:defRPr sz="2400" baseline="-25000">
                <a:solidFill>
                  <a:schemeClr val="tx1"/>
                </a:solidFill>
                <a:latin typeface="Arial" charset="0"/>
                <a:ea typeface="宋体" pitchFamily="2" charset="-122"/>
              </a:defRPr>
            </a:lvl6pPr>
            <a:lvl7pPr marL="2971800" indent="-228600" eaLnBrk="0" fontAlgn="base" hangingPunct="0">
              <a:spcBef>
                <a:spcPct val="0"/>
              </a:spcBef>
              <a:spcAft>
                <a:spcPct val="0"/>
              </a:spcAft>
              <a:defRPr sz="2400" baseline="-25000">
                <a:solidFill>
                  <a:schemeClr val="tx1"/>
                </a:solidFill>
                <a:latin typeface="Arial" charset="0"/>
                <a:ea typeface="宋体" pitchFamily="2" charset="-122"/>
              </a:defRPr>
            </a:lvl7pPr>
            <a:lvl8pPr marL="3429000" indent="-228600" eaLnBrk="0" fontAlgn="base" hangingPunct="0">
              <a:spcBef>
                <a:spcPct val="0"/>
              </a:spcBef>
              <a:spcAft>
                <a:spcPct val="0"/>
              </a:spcAft>
              <a:defRPr sz="2400" baseline="-25000">
                <a:solidFill>
                  <a:schemeClr val="tx1"/>
                </a:solidFill>
                <a:latin typeface="Arial" charset="0"/>
                <a:ea typeface="宋体" pitchFamily="2" charset="-122"/>
              </a:defRPr>
            </a:lvl8pPr>
            <a:lvl9pPr marL="3886200" indent="-228600" eaLnBrk="0" fontAlgn="base" hangingPunct="0">
              <a:spcBef>
                <a:spcPct val="0"/>
              </a:spcBef>
              <a:spcAft>
                <a:spcPct val="0"/>
              </a:spcAft>
              <a:defRPr sz="2400" baseline="-25000">
                <a:solidFill>
                  <a:schemeClr val="tx1"/>
                </a:solidFill>
                <a:latin typeface="Arial" charset="0"/>
                <a:ea typeface="宋体" pitchFamily="2" charset="-122"/>
              </a:defRPr>
            </a:lvl9pPr>
          </a:lstStyle>
          <a:p>
            <a:pPr eaLnBrk="1" hangingPunct="1"/>
            <a:fld id="{A75C24DB-5EB9-4737-9F3F-537E61470E5F}" type="slidenum">
              <a:rPr lang="zh-CN" altLang="en-US" sz="1800" baseline="0" smtClean="0">
                <a:solidFill>
                  <a:schemeClr val="folHlink"/>
                </a:solidFill>
                <a:latin typeface="Monotype Corsiva" pitchFamily="66" charset="0"/>
              </a:rPr>
              <a:pPr eaLnBrk="1" hangingPunct="1"/>
              <a:t>19</a:t>
            </a:fld>
            <a:endParaRPr lang="en-US" altLang="zh-CN" sz="1800" baseline="0" smtClean="0">
              <a:solidFill>
                <a:schemeClr val="folHlink"/>
              </a:solidFill>
              <a:latin typeface="Monotype Corsiva" pitchFamily="66" charset="0"/>
            </a:endParaRPr>
          </a:p>
        </p:txBody>
      </p:sp>
      <p:sp>
        <p:nvSpPr>
          <p:cNvPr id="593922" name="Rectangle 2"/>
          <p:cNvSpPr>
            <a:spLocks noGrp="1" noChangeArrowheads="1"/>
          </p:cNvSpPr>
          <p:nvPr>
            <p:ph type="title"/>
          </p:nvPr>
        </p:nvSpPr>
        <p:spPr/>
        <p:txBody>
          <a:bodyPr/>
          <a:lstStyle/>
          <a:p>
            <a:pPr eaLnBrk="1" hangingPunct="1"/>
            <a:r>
              <a:rPr lang="en-US" altLang="zh-CN" sz="2800" b="1" dirty="0">
                <a:ea typeface="宋体" pitchFamily="2" charset="-122"/>
              </a:rPr>
              <a:t>Performance Comparison</a:t>
            </a:r>
            <a:endParaRPr lang="en-US" altLang="zh-CN" sz="2800" dirty="0" smtClean="0">
              <a:ea typeface="宋体" pitchFamily="2" charset="-122"/>
            </a:endParaRPr>
          </a:p>
        </p:txBody>
      </p:sp>
      <p:sp>
        <p:nvSpPr>
          <p:cNvPr id="593978" name="Line 58"/>
          <p:cNvSpPr>
            <a:spLocks noChangeShapeType="1"/>
          </p:cNvSpPr>
          <p:nvPr/>
        </p:nvSpPr>
        <p:spPr bwMode="auto">
          <a:xfrm>
            <a:off x="533400" y="2667000"/>
            <a:ext cx="685800" cy="228600"/>
          </a:xfrm>
          <a:prstGeom prst="line">
            <a:avLst/>
          </a:prstGeom>
          <a:noFill/>
          <a:ln w="9525">
            <a:noFill/>
            <a:round/>
            <a:headEnd/>
            <a:tailEnd/>
          </a:ln>
          <a:effectLst/>
        </p:spPr>
        <p:txBody>
          <a:bodyPr/>
          <a:lstStyle/>
          <a:p>
            <a:pPr algn="ctr">
              <a:spcBef>
                <a:spcPct val="50000"/>
              </a:spcBef>
              <a:buClr>
                <a:schemeClr val="bg1"/>
              </a:buClr>
              <a:buSzPct val="100000"/>
              <a:defRPr/>
            </a:pPr>
            <a:endParaRPr lang="zh-CN" altLang="en-US">
              <a:effectLst>
                <a:outerShdw blurRad="38100" dist="38100" dir="2700000" algn="tl">
                  <a:srgbClr val="000000">
                    <a:alpha val="43137"/>
                  </a:srgbClr>
                </a:outerShdw>
              </a:effectLst>
              <a:ea typeface="+mn-ea"/>
            </a:endParaRPr>
          </a:p>
        </p:txBody>
      </p:sp>
      <p:sp>
        <p:nvSpPr>
          <p:cNvPr id="15" name="矩形 14"/>
          <p:cNvSpPr/>
          <p:nvPr/>
        </p:nvSpPr>
        <p:spPr>
          <a:xfrm>
            <a:off x="415925" y="885022"/>
            <a:ext cx="8543925" cy="577850"/>
          </a:xfrm>
          <a:prstGeom prst="rect">
            <a:avLst/>
          </a:prstGeom>
        </p:spPr>
        <p:txBody>
          <a:bodyPr>
            <a:spAutoFit/>
          </a:bodyPr>
          <a:lstStyle/>
          <a:p>
            <a:pPr marL="342900" indent="-342900">
              <a:lnSpc>
                <a:spcPct val="150000"/>
              </a:lnSpc>
              <a:spcBef>
                <a:spcPct val="20000"/>
              </a:spcBef>
              <a:buClr>
                <a:schemeClr val="folHlink"/>
              </a:buClr>
              <a:buFont typeface="Wingdings" pitchFamily="2" charset="2"/>
              <a:buChar char="q"/>
              <a:defRPr/>
            </a:pPr>
            <a:r>
              <a:rPr lang="en-US" altLang="zh-CN" baseline="0" dirty="0" smtClean="0"/>
              <a:t>Comparison of two algorithms</a:t>
            </a:r>
          </a:p>
        </p:txBody>
      </p:sp>
      <p:pic>
        <p:nvPicPr>
          <p:cNvPr id="7" name="图片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78787" y="1555670"/>
            <a:ext cx="6418200" cy="4942356"/>
          </a:xfrm>
          <a:prstGeom prst="rect">
            <a:avLst/>
          </a:prstGeom>
        </p:spPr>
      </p:pic>
    </p:spTree>
    <p:extLst>
      <p:ext uri="{BB962C8B-B14F-4D97-AF65-F5344CB8AC3E}">
        <p14:creationId xmlns:p14="http://schemas.microsoft.com/office/powerpoint/2010/main" val="939723622"/>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灯片编号占位符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baseline="-25000">
                <a:solidFill>
                  <a:schemeClr val="tx1"/>
                </a:solidFill>
                <a:latin typeface="Arial" charset="0"/>
                <a:ea typeface="宋体" pitchFamily="2" charset="-122"/>
              </a:defRPr>
            </a:lvl1pPr>
            <a:lvl2pPr marL="742950" indent="-285750" eaLnBrk="0" hangingPunct="0">
              <a:defRPr sz="2400" baseline="-25000">
                <a:solidFill>
                  <a:schemeClr val="tx1"/>
                </a:solidFill>
                <a:latin typeface="Arial" charset="0"/>
                <a:ea typeface="宋体" pitchFamily="2" charset="-122"/>
              </a:defRPr>
            </a:lvl2pPr>
            <a:lvl3pPr marL="1143000" indent="-228600" eaLnBrk="0" hangingPunct="0">
              <a:defRPr sz="2400" baseline="-25000">
                <a:solidFill>
                  <a:schemeClr val="tx1"/>
                </a:solidFill>
                <a:latin typeface="Arial" charset="0"/>
                <a:ea typeface="宋体" pitchFamily="2" charset="-122"/>
              </a:defRPr>
            </a:lvl3pPr>
            <a:lvl4pPr marL="1600200" indent="-228600" eaLnBrk="0" hangingPunct="0">
              <a:defRPr sz="2400" baseline="-25000">
                <a:solidFill>
                  <a:schemeClr val="tx1"/>
                </a:solidFill>
                <a:latin typeface="Arial" charset="0"/>
                <a:ea typeface="宋体" pitchFamily="2" charset="-122"/>
              </a:defRPr>
            </a:lvl4pPr>
            <a:lvl5pPr marL="2057400" indent="-228600" eaLnBrk="0" hangingPunct="0">
              <a:defRPr sz="2400" baseline="-25000">
                <a:solidFill>
                  <a:schemeClr val="tx1"/>
                </a:solidFill>
                <a:latin typeface="Arial" charset="0"/>
                <a:ea typeface="宋体" pitchFamily="2" charset="-122"/>
              </a:defRPr>
            </a:lvl5pPr>
            <a:lvl6pPr marL="2514600" indent="-228600" eaLnBrk="0" fontAlgn="base" hangingPunct="0">
              <a:spcBef>
                <a:spcPct val="0"/>
              </a:spcBef>
              <a:spcAft>
                <a:spcPct val="0"/>
              </a:spcAft>
              <a:defRPr sz="2400" baseline="-25000">
                <a:solidFill>
                  <a:schemeClr val="tx1"/>
                </a:solidFill>
                <a:latin typeface="Arial" charset="0"/>
                <a:ea typeface="宋体" pitchFamily="2" charset="-122"/>
              </a:defRPr>
            </a:lvl6pPr>
            <a:lvl7pPr marL="2971800" indent="-228600" eaLnBrk="0" fontAlgn="base" hangingPunct="0">
              <a:spcBef>
                <a:spcPct val="0"/>
              </a:spcBef>
              <a:spcAft>
                <a:spcPct val="0"/>
              </a:spcAft>
              <a:defRPr sz="2400" baseline="-25000">
                <a:solidFill>
                  <a:schemeClr val="tx1"/>
                </a:solidFill>
                <a:latin typeface="Arial" charset="0"/>
                <a:ea typeface="宋体" pitchFamily="2" charset="-122"/>
              </a:defRPr>
            </a:lvl7pPr>
            <a:lvl8pPr marL="3429000" indent="-228600" eaLnBrk="0" fontAlgn="base" hangingPunct="0">
              <a:spcBef>
                <a:spcPct val="0"/>
              </a:spcBef>
              <a:spcAft>
                <a:spcPct val="0"/>
              </a:spcAft>
              <a:defRPr sz="2400" baseline="-25000">
                <a:solidFill>
                  <a:schemeClr val="tx1"/>
                </a:solidFill>
                <a:latin typeface="Arial" charset="0"/>
                <a:ea typeface="宋体" pitchFamily="2" charset="-122"/>
              </a:defRPr>
            </a:lvl8pPr>
            <a:lvl9pPr marL="3886200" indent="-228600" eaLnBrk="0" fontAlgn="base" hangingPunct="0">
              <a:spcBef>
                <a:spcPct val="0"/>
              </a:spcBef>
              <a:spcAft>
                <a:spcPct val="0"/>
              </a:spcAft>
              <a:defRPr sz="2400" baseline="-25000">
                <a:solidFill>
                  <a:schemeClr val="tx1"/>
                </a:solidFill>
                <a:latin typeface="Arial" charset="0"/>
                <a:ea typeface="宋体" pitchFamily="2" charset="-122"/>
              </a:defRPr>
            </a:lvl9pPr>
          </a:lstStyle>
          <a:p>
            <a:pPr eaLnBrk="1" hangingPunct="1"/>
            <a:fld id="{C24AF2A3-9B57-46AF-A722-6E02D4198D85}" type="slidenum">
              <a:rPr lang="zh-CN" altLang="en-US" sz="1800" baseline="0" smtClean="0">
                <a:solidFill>
                  <a:schemeClr val="folHlink"/>
                </a:solidFill>
                <a:latin typeface="Monotype Corsiva" pitchFamily="66" charset="0"/>
              </a:rPr>
              <a:pPr eaLnBrk="1" hangingPunct="1"/>
              <a:t>2</a:t>
            </a:fld>
            <a:endParaRPr lang="en-US" altLang="zh-CN" sz="1800" baseline="0" dirty="0" smtClean="0">
              <a:solidFill>
                <a:schemeClr val="folHlink"/>
              </a:solidFill>
              <a:latin typeface="Monotype Corsiva" pitchFamily="66" charset="0"/>
            </a:endParaRPr>
          </a:p>
        </p:txBody>
      </p:sp>
      <p:sp>
        <p:nvSpPr>
          <p:cNvPr id="617474" name="Rectangle 2"/>
          <p:cNvSpPr>
            <a:spLocks noGrp="1" noChangeArrowheads="1"/>
          </p:cNvSpPr>
          <p:nvPr>
            <p:ph type="title"/>
          </p:nvPr>
        </p:nvSpPr>
        <p:spPr/>
        <p:txBody>
          <a:bodyPr/>
          <a:lstStyle/>
          <a:p>
            <a:pPr eaLnBrk="1" hangingPunct="1">
              <a:defRPr/>
            </a:pPr>
            <a:r>
              <a:rPr lang="en-US" altLang="zh-CN" b="1" smtClean="0">
                <a:ea typeface="宋体" pitchFamily="2" charset="-122"/>
              </a:rPr>
              <a:t>Outline</a:t>
            </a:r>
          </a:p>
        </p:txBody>
      </p:sp>
      <p:sp>
        <p:nvSpPr>
          <p:cNvPr id="617475" name="Rectangle 3"/>
          <p:cNvSpPr>
            <a:spLocks noGrp="1" noChangeArrowheads="1"/>
          </p:cNvSpPr>
          <p:nvPr>
            <p:ph type="body" idx="1"/>
          </p:nvPr>
        </p:nvSpPr>
        <p:spPr>
          <a:xfrm>
            <a:off x="508000" y="965200"/>
            <a:ext cx="8077200" cy="5410200"/>
          </a:xfrm>
        </p:spPr>
        <p:txBody>
          <a:bodyPr/>
          <a:lstStyle/>
          <a:p>
            <a:pPr eaLnBrk="1" hangingPunct="1">
              <a:lnSpc>
                <a:spcPct val="90000"/>
              </a:lnSpc>
              <a:spcBef>
                <a:spcPts val="0"/>
              </a:spcBef>
            </a:pPr>
            <a:r>
              <a:rPr lang="en-US" altLang="zh-CN" b="1" dirty="0" smtClean="0">
                <a:effectLst>
                  <a:outerShdw blurRad="38100" dist="38100" dir="2700000" algn="tl">
                    <a:srgbClr val="C0C0C0"/>
                  </a:outerShdw>
                </a:effectLst>
                <a:latin typeface="Eras Demi ITC" pitchFamily="34" charset="0"/>
                <a:ea typeface="黑体" pitchFamily="2" charset="-122"/>
              </a:rPr>
              <a:t> Introduction</a:t>
            </a:r>
          </a:p>
          <a:p>
            <a:pPr lvl="1" eaLnBrk="1" hangingPunct="1">
              <a:lnSpc>
                <a:spcPct val="90000"/>
              </a:lnSpc>
              <a:spcBef>
                <a:spcPts val="0"/>
              </a:spcBef>
            </a:pPr>
            <a:r>
              <a:rPr lang="en-US" altLang="zh-CN" dirty="0">
                <a:latin typeface="Rockwell" pitchFamily="18" charset="0"/>
                <a:ea typeface="黑体" pitchFamily="2" charset="-122"/>
              </a:rPr>
              <a:t>B</a:t>
            </a:r>
            <a:r>
              <a:rPr lang="en-US" altLang="zh-CN" dirty="0" smtClean="0">
                <a:latin typeface="Rockwell" pitchFamily="18" charset="0"/>
                <a:ea typeface="黑体" pitchFamily="2" charset="-122"/>
              </a:rPr>
              <a:t>ackground</a:t>
            </a:r>
          </a:p>
          <a:p>
            <a:pPr lvl="1" eaLnBrk="1" hangingPunct="1">
              <a:lnSpc>
                <a:spcPct val="90000"/>
              </a:lnSpc>
              <a:spcBef>
                <a:spcPts val="0"/>
              </a:spcBef>
            </a:pPr>
            <a:r>
              <a:rPr lang="en-US" altLang="zh-CN" dirty="0" smtClean="0">
                <a:latin typeface="Rockwell" pitchFamily="18" charset="0"/>
                <a:ea typeface="黑体" pitchFamily="2" charset="-122"/>
              </a:rPr>
              <a:t>Motivation</a:t>
            </a:r>
          </a:p>
          <a:p>
            <a:pPr eaLnBrk="1" hangingPunct="1">
              <a:lnSpc>
                <a:spcPct val="190000"/>
              </a:lnSpc>
              <a:spcBef>
                <a:spcPts val="0"/>
              </a:spcBef>
            </a:pPr>
            <a:r>
              <a:rPr lang="en-US" altLang="zh-CN" b="1" dirty="0" smtClean="0">
                <a:solidFill>
                  <a:srgbClr val="969696"/>
                </a:solidFill>
                <a:effectLst>
                  <a:outerShdw blurRad="38100" dist="38100" dir="2700000" algn="tl">
                    <a:srgbClr val="C0C0C0"/>
                  </a:outerShdw>
                </a:effectLst>
                <a:latin typeface="Eras Demi ITC" pitchFamily="34" charset="0"/>
                <a:ea typeface="黑体" pitchFamily="2" charset="-122"/>
              </a:rPr>
              <a:t> System Model</a:t>
            </a:r>
          </a:p>
          <a:p>
            <a:pPr eaLnBrk="1" hangingPunct="1">
              <a:lnSpc>
                <a:spcPct val="190000"/>
              </a:lnSpc>
              <a:spcBef>
                <a:spcPts val="0"/>
              </a:spcBef>
            </a:pPr>
            <a:r>
              <a:rPr lang="en-US" altLang="zh-CN" b="1" dirty="0" smtClean="0">
                <a:solidFill>
                  <a:srgbClr val="969696"/>
                </a:solidFill>
                <a:effectLst>
                  <a:outerShdw blurRad="38100" dist="38100" dir="2700000" algn="tl">
                    <a:srgbClr val="C0C0C0"/>
                  </a:outerShdw>
                </a:effectLst>
                <a:latin typeface="Eras Demi ITC" pitchFamily="34" charset="0"/>
                <a:ea typeface="黑体" pitchFamily="2" charset="-122"/>
              </a:rPr>
              <a:t> Main Results</a:t>
            </a:r>
          </a:p>
          <a:p>
            <a:pPr eaLnBrk="1" hangingPunct="1">
              <a:lnSpc>
                <a:spcPct val="190000"/>
              </a:lnSpc>
              <a:spcBef>
                <a:spcPts val="0"/>
              </a:spcBef>
            </a:pPr>
            <a:r>
              <a:rPr lang="en-US" altLang="zh-CN" b="1" dirty="0" smtClean="0">
                <a:solidFill>
                  <a:srgbClr val="969696"/>
                </a:solidFill>
                <a:effectLst>
                  <a:outerShdw blurRad="38100" dist="38100" dir="2700000" algn="tl">
                    <a:srgbClr val="C0C0C0"/>
                  </a:outerShdw>
                </a:effectLst>
                <a:latin typeface="Eras Demi ITC" pitchFamily="34" charset="0"/>
                <a:ea typeface="黑体" pitchFamily="2" charset="-122"/>
              </a:rPr>
              <a:t> Simulation Results</a:t>
            </a:r>
          </a:p>
          <a:p>
            <a:pPr eaLnBrk="1" hangingPunct="1">
              <a:lnSpc>
                <a:spcPct val="190000"/>
              </a:lnSpc>
              <a:spcBef>
                <a:spcPts val="0"/>
              </a:spcBef>
            </a:pPr>
            <a:r>
              <a:rPr lang="en-US" altLang="zh-CN" b="1" dirty="0" smtClean="0">
                <a:solidFill>
                  <a:srgbClr val="969696"/>
                </a:solidFill>
                <a:effectLst>
                  <a:outerShdw blurRad="38100" dist="38100" dir="2700000" algn="tl">
                    <a:srgbClr val="C0C0C0"/>
                  </a:outerShdw>
                </a:effectLst>
                <a:latin typeface="Eras Demi ITC" pitchFamily="34" charset="0"/>
                <a:ea typeface="黑体" pitchFamily="2" charset="-122"/>
              </a:rPr>
              <a:t> </a:t>
            </a:r>
            <a:r>
              <a:rPr lang="en-US" altLang="zh-CN" b="1" dirty="0" smtClean="0">
                <a:solidFill>
                  <a:srgbClr val="969696"/>
                </a:solidFill>
                <a:effectLst>
                  <a:outerShdw blurRad="38100" dist="38100" dir="2700000" algn="tl">
                    <a:srgbClr val="C0C0C0"/>
                  </a:outerShdw>
                </a:effectLst>
                <a:latin typeface="Eras Demi ITC" pitchFamily="34" charset="0"/>
                <a:ea typeface="黑体" pitchFamily="49" charset="-122"/>
              </a:rPr>
              <a:t>Conclusion</a:t>
            </a:r>
            <a:endParaRPr lang="en-US" altLang="zh-CN" b="1" dirty="0">
              <a:solidFill>
                <a:srgbClr val="969696"/>
              </a:solidFill>
              <a:effectLst>
                <a:outerShdw blurRad="38100" dist="38100" dir="2700000" algn="tl">
                  <a:srgbClr val="C0C0C0"/>
                </a:outerShdw>
              </a:effectLst>
              <a:latin typeface="Eras Demi ITC" pitchFamily="34" charset="0"/>
              <a:ea typeface="黑体" pitchFamily="49" charset="-122"/>
            </a:endParaRP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灯片编号占位符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baseline="-25000">
                <a:solidFill>
                  <a:schemeClr val="tx1"/>
                </a:solidFill>
                <a:latin typeface="Arial" charset="0"/>
                <a:ea typeface="宋体" pitchFamily="2" charset="-122"/>
              </a:defRPr>
            </a:lvl1pPr>
            <a:lvl2pPr marL="742950" indent="-285750" eaLnBrk="0" hangingPunct="0">
              <a:defRPr sz="2400" baseline="-25000">
                <a:solidFill>
                  <a:schemeClr val="tx1"/>
                </a:solidFill>
                <a:latin typeface="Arial" charset="0"/>
                <a:ea typeface="宋体" pitchFamily="2" charset="-122"/>
              </a:defRPr>
            </a:lvl2pPr>
            <a:lvl3pPr marL="1143000" indent="-228600" eaLnBrk="0" hangingPunct="0">
              <a:defRPr sz="2400" baseline="-25000">
                <a:solidFill>
                  <a:schemeClr val="tx1"/>
                </a:solidFill>
                <a:latin typeface="Arial" charset="0"/>
                <a:ea typeface="宋体" pitchFamily="2" charset="-122"/>
              </a:defRPr>
            </a:lvl3pPr>
            <a:lvl4pPr marL="1600200" indent="-228600" eaLnBrk="0" hangingPunct="0">
              <a:defRPr sz="2400" baseline="-25000">
                <a:solidFill>
                  <a:schemeClr val="tx1"/>
                </a:solidFill>
                <a:latin typeface="Arial" charset="0"/>
                <a:ea typeface="宋体" pitchFamily="2" charset="-122"/>
              </a:defRPr>
            </a:lvl4pPr>
            <a:lvl5pPr marL="2057400" indent="-228600" eaLnBrk="0" hangingPunct="0">
              <a:defRPr sz="2400" baseline="-25000">
                <a:solidFill>
                  <a:schemeClr val="tx1"/>
                </a:solidFill>
                <a:latin typeface="Arial" charset="0"/>
                <a:ea typeface="宋体" pitchFamily="2" charset="-122"/>
              </a:defRPr>
            </a:lvl5pPr>
            <a:lvl6pPr marL="2514600" indent="-228600" eaLnBrk="0" fontAlgn="base" hangingPunct="0">
              <a:spcBef>
                <a:spcPct val="0"/>
              </a:spcBef>
              <a:spcAft>
                <a:spcPct val="0"/>
              </a:spcAft>
              <a:defRPr sz="2400" baseline="-25000">
                <a:solidFill>
                  <a:schemeClr val="tx1"/>
                </a:solidFill>
                <a:latin typeface="Arial" charset="0"/>
                <a:ea typeface="宋体" pitchFamily="2" charset="-122"/>
              </a:defRPr>
            </a:lvl6pPr>
            <a:lvl7pPr marL="2971800" indent="-228600" eaLnBrk="0" fontAlgn="base" hangingPunct="0">
              <a:spcBef>
                <a:spcPct val="0"/>
              </a:spcBef>
              <a:spcAft>
                <a:spcPct val="0"/>
              </a:spcAft>
              <a:defRPr sz="2400" baseline="-25000">
                <a:solidFill>
                  <a:schemeClr val="tx1"/>
                </a:solidFill>
                <a:latin typeface="Arial" charset="0"/>
                <a:ea typeface="宋体" pitchFamily="2" charset="-122"/>
              </a:defRPr>
            </a:lvl7pPr>
            <a:lvl8pPr marL="3429000" indent="-228600" eaLnBrk="0" fontAlgn="base" hangingPunct="0">
              <a:spcBef>
                <a:spcPct val="0"/>
              </a:spcBef>
              <a:spcAft>
                <a:spcPct val="0"/>
              </a:spcAft>
              <a:defRPr sz="2400" baseline="-25000">
                <a:solidFill>
                  <a:schemeClr val="tx1"/>
                </a:solidFill>
                <a:latin typeface="Arial" charset="0"/>
                <a:ea typeface="宋体" pitchFamily="2" charset="-122"/>
              </a:defRPr>
            </a:lvl8pPr>
            <a:lvl9pPr marL="3886200" indent="-228600" eaLnBrk="0" fontAlgn="base" hangingPunct="0">
              <a:spcBef>
                <a:spcPct val="0"/>
              </a:spcBef>
              <a:spcAft>
                <a:spcPct val="0"/>
              </a:spcAft>
              <a:defRPr sz="2400" baseline="-25000">
                <a:solidFill>
                  <a:schemeClr val="tx1"/>
                </a:solidFill>
                <a:latin typeface="Arial" charset="0"/>
                <a:ea typeface="宋体" pitchFamily="2" charset="-122"/>
              </a:defRPr>
            </a:lvl9pPr>
          </a:lstStyle>
          <a:p>
            <a:pPr eaLnBrk="1" hangingPunct="1"/>
            <a:fld id="{A75C24DB-5EB9-4737-9F3F-537E61470E5F}" type="slidenum">
              <a:rPr lang="zh-CN" altLang="en-US" sz="1800" baseline="0" smtClean="0">
                <a:solidFill>
                  <a:schemeClr val="folHlink"/>
                </a:solidFill>
                <a:latin typeface="Monotype Corsiva" pitchFamily="66" charset="0"/>
              </a:rPr>
              <a:pPr eaLnBrk="1" hangingPunct="1"/>
              <a:t>20</a:t>
            </a:fld>
            <a:endParaRPr lang="en-US" altLang="zh-CN" sz="1800" baseline="0" smtClean="0">
              <a:solidFill>
                <a:schemeClr val="folHlink"/>
              </a:solidFill>
              <a:latin typeface="Monotype Corsiva" pitchFamily="66" charset="0"/>
            </a:endParaRPr>
          </a:p>
        </p:txBody>
      </p:sp>
      <p:sp>
        <p:nvSpPr>
          <p:cNvPr id="593922" name="Rectangle 2"/>
          <p:cNvSpPr>
            <a:spLocks noGrp="1" noChangeArrowheads="1"/>
          </p:cNvSpPr>
          <p:nvPr>
            <p:ph type="title"/>
          </p:nvPr>
        </p:nvSpPr>
        <p:spPr/>
        <p:txBody>
          <a:bodyPr/>
          <a:lstStyle/>
          <a:p>
            <a:pPr eaLnBrk="1" hangingPunct="1"/>
            <a:r>
              <a:rPr lang="en-US" altLang="zh-CN" sz="2800" b="1" dirty="0">
                <a:ea typeface="宋体" pitchFamily="2" charset="-122"/>
              </a:rPr>
              <a:t>Performance Comparison</a:t>
            </a:r>
            <a:endParaRPr lang="en-US" altLang="zh-CN" sz="2800" dirty="0" smtClean="0">
              <a:ea typeface="宋体" pitchFamily="2" charset="-122"/>
            </a:endParaRPr>
          </a:p>
        </p:txBody>
      </p:sp>
      <p:sp>
        <p:nvSpPr>
          <p:cNvPr id="593978" name="Line 58"/>
          <p:cNvSpPr>
            <a:spLocks noChangeShapeType="1"/>
          </p:cNvSpPr>
          <p:nvPr/>
        </p:nvSpPr>
        <p:spPr bwMode="auto">
          <a:xfrm>
            <a:off x="533400" y="2667000"/>
            <a:ext cx="685800" cy="228600"/>
          </a:xfrm>
          <a:prstGeom prst="line">
            <a:avLst/>
          </a:prstGeom>
          <a:noFill/>
          <a:ln w="9525">
            <a:noFill/>
            <a:round/>
            <a:headEnd/>
            <a:tailEnd/>
          </a:ln>
          <a:effectLst/>
        </p:spPr>
        <p:txBody>
          <a:bodyPr/>
          <a:lstStyle/>
          <a:p>
            <a:pPr algn="ctr">
              <a:spcBef>
                <a:spcPct val="50000"/>
              </a:spcBef>
              <a:buClr>
                <a:schemeClr val="bg1"/>
              </a:buClr>
              <a:buSzPct val="100000"/>
              <a:defRPr/>
            </a:pPr>
            <a:endParaRPr lang="zh-CN" altLang="en-US">
              <a:effectLst>
                <a:outerShdw blurRad="38100" dist="38100" dir="2700000" algn="tl">
                  <a:srgbClr val="000000">
                    <a:alpha val="43137"/>
                  </a:srgbClr>
                </a:outerShdw>
              </a:effectLst>
              <a:ea typeface="+mn-ea"/>
            </a:endParaRPr>
          </a:p>
        </p:txBody>
      </p:sp>
      <p:sp>
        <p:nvSpPr>
          <p:cNvPr id="15" name="矩形 14"/>
          <p:cNvSpPr/>
          <p:nvPr/>
        </p:nvSpPr>
        <p:spPr>
          <a:xfrm>
            <a:off x="415925" y="885022"/>
            <a:ext cx="8543925" cy="577850"/>
          </a:xfrm>
          <a:prstGeom prst="rect">
            <a:avLst/>
          </a:prstGeom>
        </p:spPr>
        <p:txBody>
          <a:bodyPr>
            <a:spAutoFit/>
          </a:bodyPr>
          <a:lstStyle/>
          <a:p>
            <a:pPr marL="342900" indent="-342900">
              <a:lnSpc>
                <a:spcPct val="150000"/>
              </a:lnSpc>
              <a:spcBef>
                <a:spcPct val="20000"/>
              </a:spcBef>
              <a:buClr>
                <a:schemeClr val="folHlink"/>
              </a:buClr>
              <a:buFont typeface="Wingdings" pitchFamily="2" charset="2"/>
              <a:buChar char="q"/>
              <a:defRPr/>
            </a:pPr>
            <a:r>
              <a:rPr lang="en-US" altLang="zh-CN" baseline="0" dirty="0" smtClean="0"/>
              <a:t>Distribution of estimated quality in WMCE algorithm</a:t>
            </a:r>
          </a:p>
        </p:txBody>
      </p:sp>
      <p:pic>
        <p:nvPicPr>
          <p:cNvPr id="8" name="图片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0041" y="1561958"/>
            <a:ext cx="6210795" cy="4905761"/>
          </a:xfrm>
          <a:prstGeom prst="rect">
            <a:avLst/>
          </a:prstGeom>
        </p:spPr>
      </p:pic>
    </p:spTree>
    <p:extLst>
      <p:ext uri="{BB962C8B-B14F-4D97-AF65-F5344CB8AC3E}">
        <p14:creationId xmlns:p14="http://schemas.microsoft.com/office/powerpoint/2010/main" val="4115104315"/>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灯片编号占位符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baseline="-25000">
                <a:solidFill>
                  <a:schemeClr val="tx1"/>
                </a:solidFill>
                <a:latin typeface="Arial" charset="0"/>
                <a:ea typeface="宋体" pitchFamily="2" charset="-122"/>
              </a:defRPr>
            </a:lvl1pPr>
            <a:lvl2pPr marL="742950" indent="-285750" eaLnBrk="0" hangingPunct="0">
              <a:defRPr sz="2400" baseline="-25000">
                <a:solidFill>
                  <a:schemeClr val="tx1"/>
                </a:solidFill>
                <a:latin typeface="Arial" charset="0"/>
                <a:ea typeface="宋体" pitchFamily="2" charset="-122"/>
              </a:defRPr>
            </a:lvl2pPr>
            <a:lvl3pPr marL="1143000" indent="-228600" eaLnBrk="0" hangingPunct="0">
              <a:defRPr sz="2400" baseline="-25000">
                <a:solidFill>
                  <a:schemeClr val="tx1"/>
                </a:solidFill>
                <a:latin typeface="Arial" charset="0"/>
                <a:ea typeface="宋体" pitchFamily="2" charset="-122"/>
              </a:defRPr>
            </a:lvl3pPr>
            <a:lvl4pPr marL="1600200" indent="-228600" eaLnBrk="0" hangingPunct="0">
              <a:defRPr sz="2400" baseline="-25000">
                <a:solidFill>
                  <a:schemeClr val="tx1"/>
                </a:solidFill>
                <a:latin typeface="Arial" charset="0"/>
                <a:ea typeface="宋体" pitchFamily="2" charset="-122"/>
              </a:defRPr>
            </a:lvl4pPr>
            <a:lvl5pPr marL="2057400" indent="-228600" eaLnBrk="0" hangingPunct="0">
              <a:defRPr sz="2400" baseline="-25000">
                <a:solidFill>
                  <a:schemeClr val="tx1"/>
                </a:solidFill>
                <a:latin typeface="Arial" charset="0"/>
                <a:ea typeface="宋体" pitchFamily="2" charset="-122"/>
              </a:defRPr>
            </a:lvl5pPr>
            <a:lvl6pPr marL="2514600" indent="-228600" eaLnBrk="0" fontAlgn="base" hangingPunct="0">
              <a:spcBef>
                <a:spcPct val="0"/>
              </a:spcBef>
              <a:spcAft>
                <a:spcPct val="0"/>
              </a:spcAft>
              <a:defRPr sz="2400" baseline="-25000">
                <a:solidFill>
                  <a:schemeClr val="tx1"/>
                </a:solidFill>
                <a:latin typeface="Arial" charset="0"/>
                <a:ea typeface="宋体" pitchFamily="2" charset="-122"/>
              </a:defRPr>
            </a:lvl6pPr>
            <a:lvl7pPr marL="2971800" indent="-228600" eaLnBrk="0" fontAlgn="base" hangingPunct="0">
              <a:spcBef>
                <a:spcPct val="0"/>
              </a:spcBef>
              <a:spcAft>
                <a:spcPct val="0"/>
              </a:spcAft>
              <a:defRPr sz="2400" baseline="-25000">
                <a:solidFill>
                  <a:schemeClr val="tx1"/>
                </a:solidFill>
                <a:latin typeface="Arial" charset="0"/>
                <a:ea typeface="宋体" pitchFamily="2" charset="-122"/>
              </a:defRPr>
            </a:lvl7pPr>
            <a:lvl8pPr marL="3429000" indent="-228600" eaLnBrk="0" fontAlgn="base" hangingPunct="0">
              <a:spcBef>
                <a:spcPct val="0"/>
              </a:spcBef>
              <a:spcAft>
                <a:spcPct val="0"/>
              </a:spcAft>
              <a:defRPr sz="2400" baseline="-25000">
                <a:solidFill>
                  <a:schemeClr val="tx1"/>
                </a:solidFill>
                <a:latin typeface="Arial" charset="0"/>
                <a:ea typeface="宋体" pitchFamily="2" charset="-122"/>
              </a:defRPr>
            </a:lvl8pPr>
            <a:lvl9pPr marL="3886200" indent="-228600" eaLnBrk="0" fontAlgn="base" hangingPunct="0">
              <a:spcBef>
                <a:spcPct val="0"/>
              </a:spcBef>
              <a:spcAft>
                <a:spcPct val="0"/>
              </a:spcAft>
              <a:defRPr sz="2400" baseline="-25000">
                <a:solidFill>
                  <a:schemeClr val="tx1"/>
                </a:solidFill>
                <a:latin typeface="Arial" charset="0"/>
                <a:ea typeface="宋体" pitchFamily="2" charset="-122"/>
              </a:defRPr>
            </a:lvl9pPr>
          </a:lstStyle>
          <a:p>
            <a:pPr eaLnBrk="1" hangingPunct="1"/>
            <a:fld id="{A75C24DB-5EB9-4737-9F3F-537E61470E5F}" type="slidenum">
              <a:rPr lang="zh-CN" altLang="en-US" sz="1800" baseline="0" smtClean="0">
                <a:solidFill>
                  <a:schemeClr val="folHlink"/>
                </a:solidFill>
                <a:latin typeface="Monotype Corsiva" pitchFamily="66" charset="0"/>
              </a:rPr>
              <a:pPr eaLnBrk="1" hangingPunct="1"/>
              <a:t>21</a:t>
            </a:fld>
            <a:endParaRPr lang="en-US" altLang="zh-CN" sz="1800" baseline="0" smtClean="0">
              <a:solidFill>
                <a:schemeClr val="folHlink"/>
              </a:solidFill>
              <a:latin typeface="Monotype Corsiva" pitchFamily="66" charset="0"/>
            </a:endParaRPr>
          </a:p>
        </p:txBody>
      </p:sp>
      <p:sp>
        <p:nvSpPr>
          <p:cNvPr id="593922" name="Rectangle 2"/>
          <p:cNvSpPr>
            <a:spLocks noGrp="1" noChangeArrowheads="1"/>
          </p:cNvSpPr>
          <p:nvPr>
            <p:ph type="title"/>
          </p:nvPr>
        </p:nvSpPr>
        <p:spPr/>
        <p:txBody>
          <a:bodyPr/>
          <a:lstStyle/>
          <a:p>
            <a:pPr eaLnBrk="1" hangingPunct="1"/>
            <a:r>
              <a:rPr lang="en-US" altLang="zh-CN" sz="2800" b="1" dirty="0" smtClean="0">
                <a:ea typeface="宋体" pitchFamily="2" charset="-122"/>
              </a:rPr>
              <a:t>Robustness Test</a:t>
            </a:r>
            <a:endParaRPr lang="en-US" altLang="zh-CN" sz="2800" dirty="0" smtClean="0">
              <a:ea typeface="宋体" pitchFamily="2" charset="-122"/>
            </a:endParaRPr>
          </a:p>
        </p:txBody>
      </p:sp>
      <p:sp>
        <p:nvSpPr>
          <p:cNvPr id="593978" name="Line 58"/>
          <p:cNvSpPr>
            <a:spLocks noChangeShapeType="1"/>
          </p:cNvSpPr>
          <p:nvPr/>
        </p:nvSpPr>
        <p:spPr bwMode="auto">
          <a:xfrm>
            <a:off x="533400" y="2667000"/>
            <a:ext cx="685800" cy="228600"/>
          </a:xfrm>
          <a:prstGeom prst="line">
            <a:avLst/>
          </a:prstGeom>
          <a:noFill/>
          <a:ln w="9525">
            <a:noFill/>
            <a:round/>
            <a:headEnd/>
            <a:tailEnd/>
          </a:ln>
          <a:effectLst/>
        </p:spPr>
        <p:txBody>
          <a:bodyPr/>
          <a:lstStyle/>
          <a:p>
            <a:pPr algn="ctr">
              <a:spcBef>
                <a:spcPct val="50000"/>
              </a:spcBef>
              <a:buClr>
                <a:schemeClr val="bg1"/>
              </a:buClr>
              <a:buSzPct val="100000"/>
              <a:defRPr/>
            </a:pPr>
            <a:endParaRPr lang="zh-CN" altLang="en-US">
              <a:effectLst>
                <a:outerShdw blurRad="38100" dist="38100" dir="2700000" algn="tl">
                  <a:srgbClr val="000000">
                    <a:alpha val="43137"/>
                  </a:srgbClr>
                </a:outerShdw>
              </a:effectLst>
              <a:ea typeface="+mn-ea"/>
            </a:endParaRPr>
          </a:p>
        </p:txBody>
      </p:sp>
      <p:sp>
        <p:nvSpPr>
          <p:cNvPr id="15" name="矩形 14"/>
          <p:cNvSpPr/>
          <p:nvPr/>
        </p:nvSpPr>
        <p:spPr>
          <a:xfrm>
            <a:off x="415925" y="885022"/>
            <a:ext cx="8543925" cy="3157788"/>
          </a:xfrm>
          <a:prstGeom prst="rect">
            <a:avLst/>
          </a:prstGeom>
        </p:spPr>
        <p:txBody>
          <a:bodyPr>
            <a:spAutoFit/>
          </a:bodyPr>
          <a:lstStyle/>
          <a:p>
            <a:pPr marL="342900" indent="-342900">
              <a:lnSpc>
                <a:spcPct val="150000"/>
              </a:lnSpc>
              <a:spcBef>
                <a:spcPct val="20000"/>
              </a:spcBef>
              <a:buClr>
                <a:schemeClr val="folHlink"/>
              </a:buClr>
              <a:buFont typeface="Wingdings" pitchFamily="2" charset="2"/>
              <a:buChar char="q"/>
              <a:defRPr/>
            </a:pPr>
            <a:r>
              <a:rPr lang="en-US" altLang="zh-CN" baseline="0" dirty="0" smtClean="0"/>
              <a:t>Two types of workers</a:t>
            </a:r>
          </a:p>
          <a:p>
            <a:pPr marL="800100" lvl="1" indent="-342900">
              <a:lnSpc>
                <a:spcPct val="150000"/>
              </a:lnSpc>
              <a:spcBef>
                <a:spcPct val="20000"/>
              </a:spcBef>
              <a:buClr>
                <a:schemeClr val="folHlink"/>
              </a:buClr>
              <a:buFont typeface="Wingdings" pitchFamily="2" charset="2"/>
              <a:buChar char="Ø"/>
              <a:defRPr/>
            </a:pPr>
            <a:r>
              <a:rPr lang="en-US" altLang="zh-CN" baseline="0" dirty="0" smtClean="0">
                <a:sym typeface="Arial" charset="0"/>
              </a:rPr>
              <a:t>High quality worker: tend to give correct answers</a:t>
            </a:r>
            <a:endParaRPr lang="en-US" altLang="zh-CN" i="1" baseline="0" dirty="0">
              <a:solidFill>
                <a:schemeClr val="tx2"/>
              </a:solidFill>
              <a:sym typeface="Arial" charset="0"/>
            </a:endParaRPr>
          </a:p>
          <a:p>
            <a:pPr marL="800100" lvl="1" indent="-342900">
              <a:lnSpc>
                <a:spcPct val="150000"/>
              </a:lnSpc>
              <a:spcBef>
                <a:spcPct val="20000"/>
              </a:spcBef>
              <a:buClr>
                <a:schemeClr val="folHlink"/>
              </a:buClr>
              <a:buFont typeface="Wingdings" pitchFamily="2" charset="2"/>
              <a:buChar char="Ø"/>
              <a:defRPr/>
            </a:pPr>
            <a:r>
              <a:rPr lang="en-US" altLang="zh-CN" baseline="0" dirty="0" smtClean="0">
                <a:sym typeface="Arial" charset="0"/>
              </a:rPr>
              <a:t>Malicious worker: </a:t>
            </a:r>
            <a:r>
              <a:rPr lang="en-US" altLang="zh-CN" baseline="0" dirty="0">
                <a:sym typeface="Arial" charset="0"/>
              </a:rPr>
              <a:t>tend to give </a:t>
            </a:r>
            <a:r>
              <a:rPr lang="en-US" altLang="zh-CN" baseline="0" dirty="0" smtClean="0">
                <a:sym typeface="Arial" charset="0"/>
              </a:rPr>
              <a:t>opposite answers</a:t>
            </a:r>
          </a:p>
          <a:p>
            <a:pPr marL="342900" indent="-342900">
              <a:lnSpc>
                <a:spcPct val="150000"/>
              </a:lnSpc>
              <a:spcBef>
                <a:spcPct val="20000"/>
              </a:spcBef>
              <a:buClr>
                <a:schemeClr val="folHlink"/>
              </a:buClr>
              <a:buFont typeface="Wingdings" pitchFamily="2" charset="2"/>
              <a:buChar char="q"/>
              <a:defRPr/>
            </a:pPr>
            <a:r>
              <a:rPr lang="en-US" altLang="zh-CN" baseline="0" dirty="0" smtClean="0"/>
              <a:t>Parameters</a:t>
            </a:r>
            <a:endParaRPr lang="en-US" altLang="zh-CN" baseline="0" dirty="0"/>
          </a:p>
          <a:p>
            <a:pPr marL="342900" indent="-342900">
              <a:lnSpc>
                <a:spcPct val="150000"/>
              </a:lnSpc>
              <a:spcBef>
                <a:spcPct val="20000"/>
              </a:spcBef>
              <a:buClr>
                <a:schemeClr val="folHlink"/>
              </a:buClr>
              <a:buFont typeface="Wingdings" pitchFamily="2" charset="2"/>
              <a:buChar char="q"/>
              <a:defRPr/>
            </a:pPr>
            <a:endParaRPr lang="en-US" altLang="zh-CN" baseline="0" dirty="0"/>
          </a:p>
        </p:txBody>
      </p:sp>
      <p:graphicFrame>
        <p:nvGraphicFramePr>
          <p:cNvPr id="12" name="表格 11"/>
          <p:cNvGraphicFramePr>
            <a:graphicFrameLocks noGrp="1"/>
          </p:cNvGraphicFramePr>
          <p:nvPr>
            <p:extLst>
              <p:ext uri="{D42A27DB-BD31-4B8C-83A1-F6EECF244321}">
                <p14:modId xmlns:p14="http://schemas.microsoft.com/office/powerpoint/2010/main" val="3045120802"/>
              </p:ext>
            </p:extLst>
          </p:nvPr>
        </p:nvGraphicFramePr>
        <p:xfrm>
          <a:off x="1654064" y="3633849"/>
          <a:ext cx="5197998" cy="1339986"/>
        </p:xfrm>
        <a:graphic>
          <a:graphicData uri="http://schemas.openxmlformats.org/drawingml/2006/table">
            <a:tbl>
              <a:tblPr firstRow="1" bandRow="1">
                <a:tableStyleId>{1E171933-4619-4E11-9A3F-F7608DF75F80}</a:tableStyleId>
              </a:tblPr>
              <a:tblGrid>
                <a:gridCol w="1732666"/>
                <a:gridCol w="1732666"/>
                <a:gridCol w="1732666"/>
              </a:tblGrid>
              <a:tr h="446662">
                <a:tc>
                  <a:txBody>
                    <a:bodyPr/>
                    <a:lstStyle/>
                    <a:p>
                      <a:pPr algn="ctr"/>
                      <a:endParaRPr lang="zh-CN" altLang="en-US" dirty="0"/>
                    </a:p>
                  </a:txBody>
                  <a:tcPr/>
                </a:tc>
                <a:tc>
                  <a:txBody>
                    <a:bodyPr/>
                    <a:lstStyle/>
                    <a:p>
                      <a:pPr algn="ctr"/>
                      <a:r>
                        <a:rPr lang="en-US" altLang="zh-CN" dirty="0" smtClean="0"/>
                        <a:t>High quality</a:t>
                      </a:r>
                      <a:endParaRPr lang="zh-CN" altLang="en-US" dirty="0"/>
                    </a:p>
                  </a:txBody>
                  <a:tcPr/>
                </a:tc>
                <a:tc>
                  <a:txBody>
                    <a:bodyPr/>
                    <a:lstStyle/>
                    <a:p>
                      <a:pPr algn="ctr"/>
                      <a:r>
                        <a:rPr lang="en-US" altLang="zh-CN" dirty="0" smtClean="0"/>
                        <a:t>Malicious</a:t>
                      </a:r>
                      <a:endParaRPr lang="zh-CN" altLang="en-US" dirty="0"/>
                    </a:p>
                  </a:txBody>
                  <a:tcPr/>
                </a:tc>
              </a:tr>
              <a:tr h="446662">
                <a:tc>
                  <a:txBody>
                    <a:bodyPr/>
                    <a:lstStyle/>
                    <a:p>
                      <a:pPr algn="ctr"/>
                      <a:r>
                        <a:rPr lang="en-US" altLang="zh-CN" dirty="0" smtClean="0"/>
                        <a:t>Ratio</a:t>
                      </a:r>
                      <a:endParaRPr lang="zh-CN" altLang="en-US" dirty="0"/>
                    </a:p>
                  </a:txBody>
                  <a:tcPr/>
                </a:tc>
                <a:tc>
                  <a:txBody>
                    <a:bodyPr/>
                    <a:lstStyle/>
                    <a:p>
                      <a:pPr algn="ctr"/>
                      <a:r>
                        <a:rPr lang="en-US" altLang="zh-CN" dirty="0" smtClean="0"/>
                        <a:t>80%</a:t>
                      </a:r>
                      <a:endParaRPr lang="zh-CN" altLang="en-US" dirty="0"/>
                    </a:p>
                  </a:txBody>
                  <a:tcPr/>
                </a:tc>
                <a:tc>
                  <a:txBody>
                    <a:bodyPr/>
                    <a:lstStyle/>
                    <a:p>
                      <a:pPr algn="ctr"/>
                      <a:r>
                        <a:rPr lang="en-US" altLang="zh-CN" dirty="0" smtClean="0"/>
                        <a:t>20%</a:t>
                      </a:r>
                      <a:endParaRPr lang="zh-CN" altLang="en-US" dirty="0"/>
                    </a:p>
                  </a:txBody>
                  <a:tcPr/>
                </a:tc>
              </a:tr>
              <a:tr h="446662">
                <a:tc>
                  <a:txBody>
                    <a:bodyPr/>
                    <a:lstStyle/>
                    <a:p>
                      <a:pPr algn="ctr"/>
                      <a:r>
                        <a:rPr lang="en-US" altLang="zh-CN" dirty="0" smtClean="0"/>
                        <a:t>Quality</a:t>
                      </a:r>
                      <a:endParaRPr lang="zh-CN" altLang="en-US" dirty="0"/>
                    </a:p>
                  </a:txBody>
                  <a:tcPr/>
                </a:tc>
                <a:tc>
                  <a:txBody>
                    <a:bodyPr/>
                    <a:lstStyle/>
                    <a:p>
                      <a:pPr algn="ctr"/>
                      <a:r>
                        <a:rPr lang="en-US" altLang="zh-CN" dirty="0" smtClean="0"/>
                        <a:t>0.6788</a:t>
                      </a:r>
                      <a:endParaRPr lang="zh-CN" altLang="en-US" dirty="0"/>
                    </a:p>
                  </a:txBody>
                  <a:tcPr/>
                </a:tc>
                <a:tc>
                  <a:txBody>
                    <a:bodyPr/>
                    <a:lstStyle/>
                    <a:p>
                      <a:pPr algn="ctr"/>
                      <a:r>
                        <a:rPr lang="en-US" altLang="zh-CN" smtClean="0"/>
                        <a:t>-0.3274</a:t>
                      </a:r>
                      <a:endParaRPr lang="zh-CN" altLang="en-US" dirty="0"/>
                    </a:p>
                  </a:txBody>
                  <a:tcPr/>
                </a:tc>
              </a:tr>
            </a:tbl>
          </a:graphicData>
        </a:graphic>
      </p:graphicFrame>
    </p:spTree>
    <p:extLst>
      <p:ext uri="{BB962C8B-B14F-4D97-AF65-F5344CB8AC3E}">
        <p14:creationId xmlns:p14="http://schemas.microsoft.com/office/powerpoint/2010/main" val="2541998098"/>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灯片编号占位符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baseline="-25000">
                <a:solidFill>
                  <a:schemeClr val="tx1"/>
                </a:solidFill>
                <a:latin typeface="Arial" charset="0"/>
                <a:ea typeface="宋体" pitchFamily="2" charset="-122"/>
              </a:defRPr>
            </a:lvl1pPr>
            <a:lvl2pPr marL="742950" indent="-285750" eaLnBrk="0" hangingPunct="0">
              <a:defRPr sz="2400" baseline="-25000">
                <a:solidFill>
                  <a:schemeClr val="tx1"/>
                </a:solidFill>
                <a:latin typeface="Arial" charset="0"/>
                <a:ea typeface="宋体" pitchFamily="2" charset="-122"/>
              </a:defRPr>
            </a:lvl2pPr>
            <a:lvl3pPr marL="1143000" indent="-228600" eaLnBrk="0" hangingPunct="0">
              <a:defRPr sz="2400" baseline="-25000">
                <a:solidFill>
                  <a:schemeClr val="tx1"/>
                </a:solidFill>
                <a:latin typeface="Arial" charset="0"/>
                <a:ea typeface="宋体" pitchFamily="2" charset="-122"/>
              </a:defRPr>
            </a:lvl3pPr>
            <a:lvl4pPr marL="1600200" indent="-228600" eaLnBrk="0" hangingPunct="0">
              <a:defRPr sz="2400" baseline="-25000">
                <a:solidFill>
                  <a:schemeClr val="tx1"/>
                </a:solidFill>
                <a:latin typeface="Arial" charset="0"/>
                <a:ea typeface="宋体" pitchFamily="2" charset="-122"/>
              </a:defRPr>
            </a:lvl4pPr>
            <a:lvl5pPr marL="2057400" indent="-228600" eaLnBrk="0" hangingPunct="0">
              <a:defRPr sz="2400" baseline="-25000">
                <a:solidFill>
                  <a:schemeClr val="tx1"/>
                </a:solidFill>
                <a:latin typeface="Arial" charset="0"/>
                <a:ea typeface="宋体" pitchFamily="2" charset="-122"/>
              </a:defRPr>
            </a:lvl5pPr>
            <a:lvl6pPr marL="2514600" indent="-228600" eaLnBrk="0" fontAlgn="base" hangingPunct="0">
              <a:spcBef>
                <a:spcPct val="0"/>
              </a:spcBef>
              <a:spcAft>
                <a:spcPct val="0"/>
              </a:spcAft>
              <a:defRPr sz="2400" baseline="-25000">
                <a:solidFill>
                  <a:schemeClr val="tx1"/>
                </a:solidFill>
                <a:latin typeface="Arial" charset="0"/>
                <a:ea typeface="宋体" pitchFamily="2" charset="-122"/>
              </a:defRPr>
            </a:lvl6pPr>
            <a:lvl7pPr marL="2971800" indent="-228600" eaLnBrk="0" fontAlgn="base" hangingPunct="0">
              <a:spcBef>
                <a:spcPct val="0"/>
              </a:spcBef>
              <a:spcAft>
                <a:spcPct val="0"/>
              </a:spcAft>
              <a:defRPr sz="2400" baseline="-25000">
                <a:solidFill>
                  <a:schemeClr val="tx1"/>
                </a:solidFill>
                <a:latin typeface="Arial" charset="0"/>
                <a:ea typeface="宋体" pitchFamily="2" charset="-122"/>
              </a:defRPr>
            </a:lvl7pPr>
            <a:lvl8pPr marL="3429000" indent="-228600" eaLnBrk="0" fontAlgn="base" hangingPunct="0">
              <a:spcBef>
                <a:spcPct val="0"/>
              </a:spcBef>
              <a:spcAft>
                <a:spcPct val="0"/>
              </a:spcAft>
              <a:defRPr sz="2400" baseline="-25000">
                <a:solidFill>
                  <a:schemeClr val="tx1"/>
                </a:solidFill>
                <a:latin typeface="Arial" charset="0"/>
                <a:ea typeface="宋体" pitchFamily="2" charset="-122"/>
              </a:defRPr>
            </a:lvl8pPr>
            <a:lvl9pPr marL="3886200" indent="-228600" eaLnBrk="0" fontAlgn="base" hangingPunct="0">
              <a:spcBef>
                <a:spcPct val="0"/>
              </a:spcBef>
              <a:spcAft>
                <a:spcPct val="0"/>
              </a:spcAft>
              <a:defRPr sz="2400" baseline="-25000">
                <a:solidFill>
                  <a:schemeClr val="tx1"/>
                </a:solidFill>
                <a:latin typeface="Arial" charset="0"/>
                <a:ea typeface="宋体" pitchFamily="2" charset="-122"/>
              </a:defRPr>
            </a:lvl9pPr>
          </a:lstStyle>
          <a:p>
            <a:pPr eaLnBrk="1" hangingPunct="1"/>
            <a:fld id="{A75C24DB-5EB9-4737-9F3F-537E61470E5F}" type="slidenum">
              <a:rPr lang="zh-CN" altLang="en-US" sz="1800" baseline="0" smtClean="0">
                <a:solidFill>
                  <a:schemeClr val="folHlink"/>
                </a:solidFill>
                <a:latin typeface="Monotype Corsiva" pitchFamily="66" charset="0"/>
              </a:rPr>
              <a:pPr eaLnBrk="1" hangingPunct="1"/>
              <a:t>22</a:t>
            </a:fld>
            <a:endParaRPr lang="en-US" altLang="zh-CN" sz="1800" baseline="0" smtClean="0">
              <a:solidFill>
                <a:schemeClr val="folHlink"/>
              </a:solidFill>
              <a:latin typeface="Monotype Corsiva" pitchFamily="66" charset="0"/>
            </a:endParaRPr>
          </a:p>
        </p:txBody>
      </p:sp>
      <p:sp>
        <p:nvSpPr>
          <p:cNvPr id="593922" name="Rectangle 2"/>
          <p:cNvSpPr>
            <a:spLocks noGrp="1" noChangeArrowheads="1"/>
          </p:cNvSpPr>
          <p:nvPr>
            <p:ph type="title"/>
          </p:nvPr>
        </p:nvSpPr>
        <p:spPr/>
        <p:txBody>
          <a:bodyPr/>
          <a:lstStyle/>
          <a:p>
            <a:pPr eaLnBrk="1" hangingPunct="1"/>
            <a:r>
              <a:rPr lang="en-US" altLang="zh-CN" sz="2800" b="1" dirty="0">
                <a:ea typeface="宋体" pitchFamily="2" charset="-122"/>
              </a:rPr>
              <a:t>Robustness Test</a:t>
            </a:r>
            <a:endParaRPr lang="en-US" altLang="zh-CN" sz="2800" dirty="0" smtClean="0">
              <a:ea typeface="宋体" pitchFamily="2" charset="-122"/>
            </a:endParaRPr>
          </a:p>
        </p:txBody>
      </p:sp>
      <p:sp>
        <p:nvSpPr>
          <p:cNvPr id="593978" name="Line 58"/>
          <p:cNvSpPr>
            <a:spLocks noChangeShapeType="1"/>
          </p:cNvSpPr>
          <p:nvPr/>
        </p:nvSpPr>
        <p:spPr bwMode="auto">
          <a:xfrm>
            <a:off x="533400" y="2667000"/>
            <a:ext cx="685800" cy="228600"/>
          </a:xfrm>
          <a:prstGeom prst="line">
            <a:avLst/>
          </a:prstGeom>
          <a:noFill/>
          <a:ln w="9525">
            <a:noFill/>
            <a:round/>
            <a:headEnd/>
            <a:tailEnd/>
          </a:ln>
          <a:effectLst/>
        </p:spPr>
        <p:txBody>
          <a:bodyPr/>
          <a:lstStyle/>
          <a:p>
            <a:pPr algn="ctr">
              <a:spcBef>
                <a:spcPct val="50000"/>
              </a:spcBef>
              <a:buClr>
                <a:schemeClr val="bg1"/>
              </a:buClr>
              <a:buSzPct val="100000"/>
              <a:defRPr/>
            </a:pPr>
            <a:endParaRPr lang="zh-CN" altLang="en-US">
              <a:effectLst>
                <a:outerShdw blurRad="38100" dist="38100" dir="2700000" algn="tl">
                  <a:srgbClr val="000000">
                    <a:alpha val="43137"/>
                  </a:srgbClr>
                </a:outerShdw>
              </a:effectLst>
              <a:ea typeface="+mn-ea"/>
            </a:endParaRPr>
          </a:p>
        </p:txBody>
      </p:sp>
      <p:sp>
        <p:nvSpPr>
          <p:cNvPr id="15" name="矩形 14"/>
          <p:cNvSpPr/>
          <p:nvPr/>
        </p:nvSpPr>
        <p:spPr>
          <a:xfrm>
            <a:off x="415925" y="885022"/>
            <a:ext cx="8543925" cy="646331"/>
          </a:xfrm>
          <a:prstGeom prst="rect">
            <a:avLst/>
          </a:prstGeom>
        </p:spPr>
        <p:txBody>
          <a:bodyPr>
            <a:spAutoFit/>
          </a:bodyPr>
          <a:lstStyle/>
          <a:p>
            <a:pPr marL="342900" indent="-342900">
              <a:lnSpc>
                <a:spcPct val="150000"/>
              </a:lnSpc>
              <a:spcBef>
                <a:spcPct val="20000"/>
              </a:spcBef>
              <a:buClr>
                <a:schemeClr val="folHlink"/>
              </a:buClr>
              <a:buFont typeface="Wingdings" pitchFamily="2" charset="2"/>
              <a:buChar char="q"/>
              <a:defRPr/>
            </a:pPr>
            <a:r>
              <a:rPr lang="en-US" altLang="zh-CN" baseline="0" dirty="0" smtClean="0"/>
              <a:t>Distribution of estimated quality</a:t>
            </a:r>
          </a:p>
        </p:txBody>
      </p:sp>
      <p:pic>
        <p:nvPicPr>
          <p:cNvPr id="7" name="图片 6"/>
          <p:cNvPicPr>
            <a:picLocks noChangeAspect="1"/>
          </p:cNvPicPr>
          <p:nvPr/>
        </p:nvPicPr>
        <p:blipFill rotWithShape="1">
          <a:blip r:embed="rId3">
            <a:extLst>
              <a:ext uri="{28A0092B-C50C-407E-A947-70E740481C1C}">
                <a14:useLocalDpi xmlns:a14="http://schemas.microsoft.com/office/drawing/2010/main" val="0"/>
              </a:ext>
            </a:extLst>
          </a:blip>
          <a:srcRect l="5937" t="4178" r="6122" b="2883"/>
          <a:stretch/>
        </p:blipFill>
        <p:spPr>
          <a:xfrm>
            <a:off x="1529050" y="1462872"/>
            <a:ext cx="6317673" cy="4977770"/>
          </a:xfrm>
          <a:prstGeom prst="rect">
            <a:avLst/>
          </a:prstGeom>
        </p:spPr>
      </p:pic>
    </p:spTree>
    <p:extLst>
      <p:ext uri="{BB962C8B-B14F-4D97-AF65-F5344CB8AC3E}">
        <p14:creationId xmlns:p14="http://schemas.microsoft.com/office/powerpoint/2010/main" val="2056640543"/>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灯片编号占位符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baseline="-25000">
                <a:solidFill>
                  <a:schemeClr val="tx1"/>
                </a:solidFill>
                <a:latin typeface="Arial" charset="0"/>
                <a:ea typeface="宋体" pitchFamily="2" charset="-122"/>
              </a:defRPr>
            </a:lvl1pPr>
            <a:lvl2pPr marL="742950" indent="-285750" eaLnBrk="0" hangingPunct="0">
              <a:defRPr sz="2400" baseline="-25000">
                <a:solidFill>
                  <a:schemeClr val="tx1"/>
                </a:solidFill>
                <a:latin typeface="Arial" charset="0"/>
                <a:ea typeface="宋体" pitchFamily="2" charset="-122"/>
              </a:defRPr>
            </a:lvl2pPr>
            <a:lvl3pPr marL="1143000" indent="-228600" eaLnBrk="0" hangingPunct="0">
              <a:defRPr sz="2400" baseline="-25000">
                <a:solidFill>
                  <a:schemeClr val="tx1"/>
                </a:solidFill>
                <a:latin typeface="Arial" charset="0"/>
                <a:ea typeface="宋体" pitchFamily="2" charset="-122"/>
              </a:defRPr>
            </a:lvl3pPr>
            <a:lvl4pPr marL="1600200" indent="-228600" eaLnBrk="0" hangingPunct="0">
              <a:defRPr sz="2400" baseline="-25000">
                <a:solidFill>
                  <a:schemeClr val="tx1"/>
                </a:solidFill>
                <a:latin typeface="Arial" charset="0"/>
                <a:ea typeface="宋体" pitchFamily="2" charset="-122"/>
              </a:defRPr>
            </a:lvl4pPr>
            <a:lvl5pPr marL="2057400" indent="-228600" eaLnBrk="0" hangingPunct="0">
              <a:defRPr sz="2400" baseline="-25000">
                <a:solidFill>
                  <a:schemeClr val="tx1"/>
                </a:solidFill>
                <a:latin typeface="Arial" charset="0"/>
                <a:ea typeface="宋体" pitchFamily="2" charset="-122"/>
              </a:defRPr>
            </a:lvl5pPr>
            <a:lvl6pPr marL="2514600" indent="-228600" eaLnBrk="0" fontAlgn="base" hangingPunct="0">
              <a:spcBef>
                <a:spcPct val="0"/>
              </a:spcBef>
              <a:spcAft>
                <a:spcPct val="0"/>
              </a:spcAft>
              <a:defRPr sz="2400" baseline="-25000">
                <a:solidFill>
                  <a:schemeClr val="tx1"/>
                </a:solidFill>
                <a:latin typeface="Arial" charset="0"/>
                <a:ea typeface="宋体" pitchFamily="2" charset="-122"/>
              </a:defRPr>
            </a:lvl6pPr>
            <a:lvl7pPr marL="2971800" indent="-228600" eaLnBrk="0" fontAlgn="base" hangingPunct="0">
              <a:spcBef>
                <a:spcPct val="0"/>
              </a:spcBef>
              <a:spcAft>
                <a:spcPct val="0"/>
              </a:spcAft>
              <a:defRPr sz="2400" baseline="-25000">
                <a:solidFill>
                  <a:schemeClr val="tx1"/>
                </a:solidFill>
                <a:latin typeface="Arial" charset="0"/>
                <a:ea typeface="宋体" pitchFamily="2" charset="-122"/>
              </a:defRPr>
            </a:lvl7pPr>
            <a:lvl8pPr marL="3429000" indent="-228600" eaLnBrk="0" fontAlgn="base" hangingPunct="0">
              <a:spcBef>
                <a:spcPct val="0"/>
              </a:spcBef>
              <a:spcAft>
                <a:spcPct val="0"/>
              </a:spcAft>
              <a:defRPr sz="2400" baseline="-25000">
                <a:solidFill>
                  <a:schemeClr val="tx1"/>
                </a:solidFill>
                <a:latin typeface="Arial" charset="0"/>
                <a:ea typeface="宋体" pitchFamily="2" charset="-122"/>
              </a:defRPr>
            </a:lvl8pPr>
            <a:lvl9pPr marL="3886200" indent="-228600" eaLnBrk="0" fontAlgn="base" hangingPunct="0">
              <a:spcBef>
                <a:spcPct val="0"/>
              </a:spcBef>
              <a:spcAft>
                <a:spcPct val="0"/>
              </a:spcAft>
              <a:defRPr sz="2400" baseline="-25000">
                <a:solidFill>
                  <a:schemeClr val="tx1"/>
                </a:solidFill>
                <a:latin typeface="Arial" charset="0"/>
                <a:ea typeface="宋体" pitchFamily="2" charset="-122"/>
              </a:defRPr>
            </a:lvl9pPr>
          </a:lstStyle>
          <a:p>
            <a:pPr eaLnBrk="1" hangingPunct="1"/>
            <a:fld id="{CFE41CC3-4A56-4053-88C3-932537B140F7}" type="slidenum">
              <a:rPr lang="zh-CN" altLang="en-US" sz="1800" baseline="0" smtClean="0">
                <a:solidFill>
                  <a:schemeClr val="folHlink"/>
                </a:solidFill>
                <a:latin typeface="Monotype Corsiva" pitchFamily="66" charset="0"/>
              </a:rPr>
              <a:pPr eaLnBrk="1" hangingPunct="1"/>
              <a:t>23</a:t>
            </a:fld>
            <a:endParaRPr lang="en-US" altLang="zh-CN" sz="1800" baseline="0" smtClean="0">
              <a:solidFill>
                <a:schemeClr val="folHlink"/>
              </a:solidFill>
              <a:latin typeface="Monotype Corsiva" pitchFamily="66" charset="0"/>
            </a:endParaRPr>
          </a:p>
        </p:txBody>
      </p:sp>
      <p:sp>
        <p:nvSpPr>
          <p:cNvPr id="617474" name="Rectangle 2"/>
          <p:cNvSpPr>
            <a:spLocks noGrp="1" noChangeArrowheads="1"/>
          </p:cNvSpPr>
          <p:nvPr>
            <p:ph type="title"/>
          </p:nvPr>
        </p:nvSpPr>
        <p:spPr/>
        <p:txBody>
          <a:bodyPr/>
          <a:lstStyle/>
          <a:p>
            <a:pPr eaLnBrk="1" hangingPunct="1">
              <a:defRPr/>
            </a:pPr>
            <a:r>
              <a:rPr lang="en-US" altLang="zh-CN" b="1" dirty="0" smtClean="0">
                <a:ea typeface="宋体" pitchFamily="2" charset="-122"/>
              </a:rPr>
              <a:t>Outline</a:t>
            </a:r>
          </a:p>
        </p:txBody>
      </p:sp>
      <p:sp>
        <p:nvSpPr>
          <p:cNvPr id="617475" name="Rectangle 3"/>
          <p:cNvSpPr>
            <a:spLocks noGrp="1" noChangeArrowheads="1"/>
          </p:cNvSpPr>
          <p:nvPr>
            <p:ph type="body" idx="1"/>
          </p:nvPr>
        </p:nvSpPr>
        <p:spPr>
          <a:xfrm>
            <a:off x="533400" y="990600"/>
            <a:ext cx="8077200" cy="5410200"/>
          </a:xfrm>
        </p:spPr>
        <p:txBody>
          <a:bodyPr/>
          <a:lstStyle/>
          <a:p>
            <a:pPr eaLnBrk="1" hangingPunct="1">
              <a:lnSpc>
                <a:spcPct val="90000"/>
              </a:lnSpc>
              <a:defRPr/>
            </a:pPr>
            <a:r>
              <a:rPr lang="en-US" altLang="zh-CN" b="1" dirty="0" smtClean="0">
                <a:solidFill>
                  <a:srgbClr val="969696"/>
                </a:solidFill>
                <a:effectLst>
                  <a:outerShdw blurRad="38100" dist="38100" dir="2700000" algn="tl">
                    <a:srgbClr val="C0C0C0"/>
                  </a:outerShdw>
                </a:effectLst>
                <a:latin typeface="Eras Demi ITC" pitchFamily="34" charset="0"/>
                <a:ea typeface="黑体" pitchFamily="49" charset="-122"/>
              </a:rPr>
              <a:t>Introduction</a:t>
            </a:r>
          </a:p>
          <a:p>
            <a:pPr eaLnBrk="1" hangingPunct="1">
              <a:lnSpc>
                <a:spcPct val="190000"/>
              </a:lnSpc>
              <a:defRPr/>
            </a:pPr>
            <a:r>
              <a:rPr lang="en-US" altLang="zh-CN" b="1" dirty="0" smtClean="0">
                <a:solidFill>
                  <a:srgbClr val="969696"/>
                </a:solidFill>
                <a:effectLst>
                  <a:outerShdw blurRad="38100" dist="38100" dir="2700000" algn="tl">
                    <a:srgbClr val="C0C0C0"/>
                  </a:outerShdw>
                </a:effectLst>
                <a:latin typeface="Eras Demi ITC" pitchFamily="34" charset="0"/>
                <a:ea typeface="黑体" pitchFamily="2" charset="-122"/>
              </a:rPr>
              <a:t>System Model</a:t>
            </a:r>
            <a:endParaRPr lang="en-US" altLang="zh-CN" b="1" dirty="0">
              <a:solidFill>
                <a:srgbClr val="969696"/>
              </a:solidFill>
              <a:effectLst>
                <a:outerShdw blurRad="38100" dist="38100" dir="2700000" algn="tl">
                  <a:srgbClr val="C0C0C0"/>
                </a:outerShdw>
              </a:effectLst>
              <a:latin typeface="Eras Demi ITC" pitchFamily="34" charset="0"/>
              <a:ea typeface="黑体" pitchFamily="2" charset="-122"/>
            </a:endParaRPr>
          </a:p>
          <a:p>
            <a:pPr eaLnBrk="1" hangingPunct="1">
              <a:lnSpc>
                <a:spcPct val="190000"/>
              </a:lnSpc>
              <a:defRPr/>
            </a:pPr>
            <a:r>
              <a:rPr lang="en-US" altLang="zh-CN" b="1" dirty="0" smtClean="0">
                <a:solidFill>
                  <a:srgbClr val="969696"/>
                </a:solidFill>
                <a:effectLst>
                  <a:outerShdw blurRad="38100" dist="38100" dir="2700000" algn="tl">
                    <a:srgbClr val="C0C0C0"/>
                  </a:outerShdw>
                </a:effectLst>
                <a:latin typeface="Eras Demi ITC" pitchFamily="34" charset="0"/>
                <a:ea typeface="黑体" pitchFamily="2" charset="-122"/>
              </a:rPr>
              <a:t>Main Results</a:t>
            </a:r>
          </a:p>
          <a:p>
            <a:pPr eaLnBrk="1" hangingPunct="1">
              <a:lnSpc>
                <a:spcPct val="190000"/>
              </a:lnSpc>
              <a:defRPr/>
            </a:pPr>
            <a:r>
              <a:rPr lang="en-US" altLang="zh-CN" b="1" dirty="0" smtClean="0">
                <a:solidFill>
                  <a:srgbClr val="969696"/>
                </a:solidFill>
                <a:effectLst>
                  <a:outerShdw blurRad="38100" dist="38100" dir="2700000" algn="tl">
                    <a:srgbClr val="C0C0C0"/>
                  </a:outerShdw>
                </a:effectLst>
                <a:latin typeface="Eras Demi ITC" pitchFamily="34" charset="0"/>
                <a:ea typeface="黑体" pitchFamily="49" charset="-122"/>
              </a:rPr>
              <a:t>Simulation Results</a:t>
            </a:r>
          </a:p>
          <a:p>
            <a:pPr eaLnBrk="1" hangingPunct="1">
              <a:lnSpc>
                <a:spcPct val="190000"/>
              </a:lnSpc>
              <a:defRPr/>
            </a:pPr>
            <a:r>
              <a:rPr lang="en-US" altLang="zh-CN" b="1" dirty="0" smtClean="0">
                <a:solidFill>
                  <a:schemeClr val="tx1"/>
                </a:solidFill>
                <a:effectLst>
                  <a:outerShdw blurRad="38100" dist="38100" dir="2700000" algn="tl">
                    <a:srgbClr val="C0C0C0"/>
                  </a:outerShdw>
                </a:effectLst>
                <a:latin typeface="Eras Demi ITC" pitchFamily="34" charset="0"/>
                <a:ea typeface="黑体" pitchFamily="2" charset="-122"/>
              </a:rPr>
              <a:t>Conclusion</a:t>
            </a:r>
            <a:endParaRPr lang="en-US" altLang="zh-CN" b="1" dirty="0" smtClean="0">
              <a:solidFill>
                <a:schemeClr val="tx1"/>
              </a:solidFill>
              <a:effectLst>
                <a:outerShdw blurRad="38100" dist="38100" dir="2700000" algn="tl">
                  <a:srgbClr val="C0C0C0"/>
                </a:outerShdw>
              </a:effectLst>
              <a:latin typeface="Eras Demi ITC" pitchFamily="34" charset="0"/>
              <a:ea typeface="黑体" pitchFamily="49" charset="-122"/>
            </a:endParaRPr>
          </a:p>
        </p:txBody>
      </p:sp>
    </p:spTree>
    <p:extLst>
      <p:ext uri="{BB962C8B-B14F-4D97-AF65-F5344CB8AC3E}">
        <p14:creationId xmlns:p14="http://schemas.microsoft.com/office/powerpoint/2010/main" val="3168039308"/>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灯片编号占位符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baseline="-25000">
                <a:solidFill>
                  <a:schemeClr val="tx1"/>
                </a:solidFill>
                <a:latin typeface="Arial" charset="0"/>
                <a:ea typeface="宋体" pitchFamily="2" charset="-122"/>
              </a:defRPr>
            </a:lvl1pPr>
            <a:lvl2pPr marL="742950" indent="-285750" eaLnBrk="0" hangingPunct="0">
              <a:defRPr sz="2400" baseline="-25000">
                <a:solidFill>
                  <a:schemeClr val="tx1"/>
                </a:solidFill>
                <a:latin typeface="Arial" charset="0"/>
                <a:ea typeface="宋体" pitchFamily="2" charset="-122"/>
              </a:defRPr>
            </a:lvl2pPr>
            <a:lvl3pPr marL="1143000" indent="-228600" eaLnBrk="0" hangingPunct="0">
              <a:defRPr sz="2400" baseline="-25000">
                <a:solidFill>
                  <a:schemeClr val="tx1"/>
                </a:solidFill>
                <a:latin typeface="Arial" charset="0"/>
                <a:ea typeface="宋体" pitchFamily="2" charset="-122"/>
              </a:defRPr>
            </a:lvl3pPr>
            <a:lvl4pPr marL="1600200" indent="-228600" eaLnBrk="0" hangingPunct="0">
              <a:defRPr sz="2400" baseline="-25000">
                <a:solidFill>
                  <a:schemeClr val="tx1"/>
                </a:solidFill>
                <a:latin typeface="Arial" charset="0"/>
                <a:ea typeface="宋体" pitchFamily="2" charset="-122"/>
              </a:defRPr>
            </a:lvl4pPr>
            <a:lvl5pPr marL="2057400" indent="-228600" eaLnBrk="0" hangingPunct="0">
              <a:defRPr sz="2400" baseline="-25000">
                <a:solidFill>
                  <a:schemeClr val="tx1"/>
                </a:solidFill>
                <a:latin typeface="Arial" charset="0"/>
                <a:ea typeface="宋体" pitchFamily="2" charset="-122"/>
              </a:defRPr>
            </a:lvl5pPr>
            <a:lvl6pPr marL="2514600" indent="-228600" eaLnBrk="0" fontAlgn="base" hangingPunct="0">
              <a:spcBef>
                <a:spcPct val="0"/>
              </a:spcBef>
              <a:spcAft>
                <a:spcPct val="0"/>
              </a:spcAft>
              <a:defRPr sz="2400" baseline="-25000">
                <a:solidFill>
                  <a:schemeClr val="tx1"/>
                </a:solidFill>
                <a:latin typeface="Arial" charset="0"/>
                <a:ea typeface="宋体" pitchFamily="2" charset="-122"/>
              </a:defRPr>
            </a:lvl6pPr>
            <a:lvl7pPr marL="2971800" indent="-228600" eaLnBrk="0" fontAlgn="base" hangingPunct="0">
              <a:spcBef>
                <a:spcPct val="0"/>
              </a:spcBef>
              <a:spcAft>
                <a:spcPct val="0"/>
              </a:spcAft>
              <a:defRPr sz="2400" baseline="-25000">
                <a:solidFill>
                  <a:schemeClr val="tx1"/>
                </a:solidFill>
                <a:latin typeface="Arial" charset="0"/>
                <a:ea typeface="宋体" pitchFamily="2" charset="-122"/>
              </a:defRPr>
            </a:lvl7pPr>
            <a:lvl8pPr marL="3429000" indent="-228600" eaLnBrk="0" fontAlgn="base" hangingPunct="0">
              <a:spcBef>
                <a:spcPct val="0"/>
              </a:spcBef>
              <a:spcAft>
                <a:spcPct val="0"/>
              </a:spcAft>
              <a:defRPr sz="2400" baseline="-25000">
                <a:solidFill>
                  <a:schemeClr val="tx1"/>
                </a:solidFill>
                <a:latin typeface="Arial" charset="0"/>
                <a:ea typeface="宋体" pitchFamily="2" charset="-122"/>
              </a:defRPr>
            </a:lvl8pPr>
            <a:lvl9pPr marL="3886200" indent="-228600" eaLnBrk="0" fontAlgn="base" hangingPunct="0">
              <a:spcBef>
                <a:spcPct val="0"/>
              </a:spcBef>
              <a:spcAft>
                <a:spcPct val="0"/>
              </a:spcAft>
              <a:defRPr sz="2400" baseline="-25000">
                <a:solidFill>
                  <a:schemeClr val="tx1"/>
                </a:solidFill>
                <a:latin typeface="Arial" charset="0"/>
                <a:ea typeface="宋体" pitchFamily="2" charset="-122"/>
              </a:defRPr>
            </a:lvl9pPr>
          </a:lstStyle>
          <a:p>
            <a:pPr eaLnBrk="1" hangingPunct="1"/>
            <a:fld id="{A75C24DB-5EB9-4737-9F3F-537E61470E5F}" type="slidenum">
              <a:rPr lang="zh-CN" altLang="en-US" sz="1800" baseline="0" smtClean="0">
                <a:solidFill>
                  <a:schemeClr val="folHlink"/>
                </a:solidFill>
                <a:latin typeface="Monotype Corsiva" pitchFamily="66" charset="0"/>
              </a:rPr>
              <a:pPr eaLnBrk="1" hangingPunct="1"/>
              <a:t>24</a:t>
            </a:fld>
            <a:endParaRPr lang="en-US" altLang="zh-CN" sz="1800" baseline="0" smtClean="0">
              <a:solidFill>
                <a:schemeClr val="folHlink"/>
              </a:solidFill>
              <a:latin typeface="Monotype Corsiva" pitchFamily="66" charset="0"/>
            </a:endParaRPr>
          </a:p>
        </p:txBody>
      </p:sp>
      <p:sp>
        <p:nvSpPr>
          <p:cNvPr id="593922" name="Rectangle 2"/>
          <p:cNvSpPr>
            <a:spLocks noGrp="1" noChangeArrowheads="1"/>
          </p:cNvSpPr>
          <p:nvPr>
            <p:ph type="title"/>
          </p:nvPr>
        </p:nvSpPr>
        <p:spPr/>
        <p:txBody>
          <a:bodyPr/>
          <a:lstStyle/>
          <a:p>
            <a:pPr eaLnBrk="1" hangingPunct="1"/>
            <a:r>
              <a:rPr lang="en-US" altLang="zh-CN" sz="2800" b="1" dirty="0" smtClean="0">
                <a:ea typeface="宋体" pitchFamily="2" charset="-122"/>
              </a:rPr>
              <a:t>Conclusion</a:t>
            </a:r>
            <a:endParaRPr lang="en-US" altLang="zh-CN" sz="2800" dirty="0" smtClean="0">
              <a:ea typeface="宋体" pitchFamily="2" charset="-122"/>
            </a:endParaRPr>
          </a:p>
        </p:txBody>
      </p:sp>
      <p:sp>
        <p:nvSpPr>
          <p:cNvPr id="593978" name="Line 58"/>
          <p:cNvSpPr>
            <a:spLocks noChangeShapeType="1"/>
          </p:cNvSpPr>
          <p:nvPr/>
        </p:nvSpPr>
        <p:spPr bwMode="auto">
          <a:xfrm>
            <a:off x="533400" y="2667000"/>
            <a:ext cx="685800" cy="228600"/>
          </a:xfrm>
          <a:prstGeom prst="line">
            <a:avLst/>
          </a:prstGeom>
          <a:noFill/>
          <a:ln w="9525">
            <a:noFill/>
            <a:round/>
            <a:headEnd/>
            <a:tailEnd/>
          </a:ln>
          <a:effectLst/>
        </p:spPr>
        <p:txBody>
          <a:bodyPr/>
          <a:lstStyle/>
          <a:p>
            <a:pPr algn="ctr">
              <a:spcBef>
                <a:spcPct val="50000"/>
              </a:spcBef>
              <a:buClr>
                <a:schemeClr val="bg1"/>
              </a:buClr>
              <a:buSzPct val="100000"/>
              <a:defRPr/>
            </a:pPr>
            <a:endParaRPr lang="zh-CN" altLang="en-US">
              <a:effectLst>
                <a:outerShdw blurRad="38100" dist="38100" dir="2700000" algn="tl">
                  <a:srgbClr val="000000">
                    <a:alpha val="43137"/>
                  </a:srgbClr>
                </a:outerShdw>
              </a:effectLst>
              <a:ea typeface="+mn-ea"/>
            </a:endParaRPr>
          </a:p>
        </p:txBody>
      </p:sp>
      <p:sp>
        <p:nvSpPr>
          <p:cNvPr id="15" name="矩形 14"/>
          <p:cNvSpPr/>
          <p:nvPr/>
        </p:nvSpPr>
        <p:spPr>
          <a:xfrm>
            <a:off x="415925" y="885022"/>
            <a:ext cx="8543925" cy="3416320"/>
          </a:xfrm>
          <a:prstGeom prst="rect">
            <a:avLst/>
          </a:prstGeom>
        </p:spPr>
        <p:txBody>
          <a:bodyPr>
            <a:spAutoFit/>
          </a:bodyPr>
          <a:lstStyle/>
          <a:p>
            <a:pPr marL="342000" indent="-342900">
              <a:lnSpc>
                <a:spcPct val="150000"/>
              </a:lnSpc>
              <a:spcBef>
                <a:spcPts val="0"/>
              </a:spcBef>
              <a:buClr>
                <a:schemeClr val="folHlink"/>
              </a:buClr>
              <a:buFont typeface="Wingdings" pitchFamily="2" charset="2"/>
              <a:buChar char="q"/>
            </a:pPr>
            <a:r>
              <a:rPr lang="en-US" altLang="zh-CN" baseline="0" dirty="0" smtClean="0"/>
              <a:t>We </a:t>
            </a:r>
            <a:r>
              <a:rPr lang="en-US" altLang="zh-CN" baseline="0" dirty="0"/>
              <a:t>propose </a:t>
            </a:r>
            <a:r>
              <a:rPr lang="en-US" altLang="zh-CN" baseline="0" dirty="0" smtClean="0"/>
              <a:t>WMCE algorithm which can estimate worker quality and obtain task answers more accurately. The algorithm is proved to be efficient and robust. </a:t>
            </a:r>
          </a:p>
          <a:p>
            <a:pPr marL="342000" indent="-342900">
              <a:lnSpc>
                <a:spcPct val="150000"/>
              </a:lnSpc>
              <a:spcBef>
                <a:spcPts val="0"/>
              </a:spcBef>
              <a:buClr>
                <a:schemeClr val="folHlink"/>
              </a:buClr>
              <a:buFont typeface="Wingdings" pitchFamily="2" charset="2"/>
              <a:buChar char="q"/>
            </a:pPr>
            <a:r>
              <a:rPr lang="en-US" altLang="zh-CN" baseline="0" dirty="0" smtClean="0"/>
              <a:t>We </a:t>
            </a:r>
            <a:r>
              <a:rPr lang="en-US" altLang="zh-CN" baseline="0" dirty="0"/>
              <a:t>have proved that increase of redundancy can </a:t>
            </a:r>
            <a:r>
              <a:rPr lang="en-US" altLang="zh-CN" baseline="0" dirty="0" smtClean="0"/>
              <a:t>decrease correlation error but </a:t>
            </a:r>
            <a:r>
              <a:rPr lang="en-US" altLang="zh-CN" baseline="0" dirty="0"/>
              <a:t>the correlation error cannot be smaller than the system </a:t>
            </a:r>
            <a:r>
              <a:rPr lang="en-US" altLang="zh-CN" baseline="0" dirty="0" smtClean="0"/>
              <a:t>bias. </a:t>
            </a:r>
            <a:endParaRPr lang="en-US" altLang="zh-CN" baseline="0" dirty="0">
              <a:solidFill>
                <a:schemeClr val="tx2"/>
              </a:solidFill>
              <a:effectLst>
                <a:outerShdw blurRad="38100" dist="38100" dir="2700000" algn="tl">
                  <a:srgbClr val="C0C0C0"/>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48915932"/>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2338" name="Rectangle 2"/>
          <p:cNvSpPr>
            <a:spLocks noGrp="1" noChangeArrowheads="1"/>
          </p:cNvSpPr>
          <p:nvPr>
            <p:ph type="ctrTitle"/>
          </p:nvPr>
        </p:nvSpPr>
        <p:spPr>
          <a:xfrm>
            <a:off x="0" y="2286000"/>
            <a:ext cx="9144000" cy="1524000"/>
          </a:xfrm>
        </p:spPr>
        <p:txBody>
          <a:bodyPr/>
          <a:lstStyle/>
          <a:p>
            <a:pPr eaLnBrk="1" hangingPunct="1">
              <a:defRPr/>
            </a:pPr>
            <a:r>
              <a:rPr lang="en-US" altLang="zh-CN" sz="4800" b="1" smtClean="0">
                <a:solidFill>
                  <a:srgbClr val="800000"/>
                </a:solidFill>
                <a:ea typeface="宋体" pitchFamily="2" charset="-122"/>
              </a:rPr>
              <a:t>Thank you !</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灯片编号占位符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baseline="-25000">
                <a:solidFill>
                  <a:schemeClr val="tx1"/>
                </a:solidFill>
                <a:latin typeface="Arial" charset="0"/>
                <a:ea typeface="宋体" pitchFamily="2" charset="-122"/>
              </a:defRPr>
            </a:lvl1pPr>
            <a:lvl2pPr marL="742950" indent="-285750" eaLnBrk="0" hangingPunct="0">
              <a:defRPr sz="2400" baseline="-25000">
                <a:solidFill>
                  <a:schemeClr val="tx1"/>
                </a:solidFill>
                <a:latin typeface="Arial" charset="0"/>
                <a:ea typeface="宋体" pitchFamily="2" charset="-122"/>
              </a:defRPr>
            </a:lvl2pPr>
            <a:lvl3pPr marL="1143000" indent="-228600" eaLnBrk="0" hangingPunct="0">
              <a:defRPr sz="2400" baseline="-25000">
                <a:solidFill>
                  <a:schemeClr val="tx1"/>
                </a:solidFill>
                <a:latin typeface="Arial" charset="0"/>
                <a:ea typeface="宋体" pitchFamily="2" charset="-122"/>
              </a:defRPr>
            </a:lvl3pPr>
            <a:lvl4pPr marL="1600200" indent="-228600" eaLnBrk="0" hangingPunct="0">
              <a:defRPr sz="2400" baseline="-25000">
                <a:solidFill>
                  <a:schemeClr val="tx1"/>
                </a:solidFill>
                <a:latin typeface="Arial" charset="0"/>
                <a:ea typeface="宋体" pitchFamily="2" charset="-122"/>
              </a:defRPr>
            </a:lvl4pPr>
            <a:lvl5pPr marL="2057400" indent="-228600" eaLnBrk="0" hangingPunct="0">
              <a:defRPr sz="2400" baseline="-25000">
                <a:solidFill>
                  <a:schemeClr val="tx1"/>
                </a:solidFill>
                <a:latin typeface="Arial" charset="0"/>
                <a:ea typeface="宋体" pitchFamily="2" charset="-122"/>
              </a:defRPr>
            </a:lvl5pPr>
            <a:lvl6pPr marL="2514600" indent="-228600" eaLnBrk="0" fontAlgn="base" hangingPunct="0">
              <a:spcBef>
                <a:spcPct val="0"/>
              </a:spcBef>
              <a:spcAft>
                <a:spcPct val="0"/>
              </a:spcAft>
              <a:defRPr sz="2400" baseline="-25000">
                <a:solidFill>
                  <a:schemeClr val="tx1"/>
                </a:solidFill>
                <a:latin typeface="Arial" charset="0"/>
                <a:ea typeface="宋体" pitchFamily="2" charset="-122"/>
              </a:defRPr>
            </a:lvl6pPr>
            <a:lvl7pPr marL="2971800" indent="-228600" eaLnBrk="0" fontAlgn="base" hangingPunct="0">
              <a:spcBef>
                <a:spcPct val="0"/>
              </a:spcBef>
              <a:spcAft>
                <a:spcPct val="0"/>
              </a:spcAft>
              <a:defRPr sz="2400" baseline="-25000">
                <a:solidFill>
                  <a:schemeClr val="tx1"/>
                </a:solidFill>
                <a:latin typeface="Arial" charset="0"/>
                <a:ea typeface="宋体" pitchFamily="2" charset="-122"/>
              </a:defRPr>
            </a:lvl7pPr>
            <a:lvl8pPr marL="3429000" indent="-228600" eaLnBrk="0" fontAlgn="base" hangingPunct="0">
              <a:spcBef>
                <a:spcPct val="0"/>
              </a:spcBef>
              <a:spcAft>
                <a:spcPct val="0"/>
              </a:spcAft>
              <a:defRPr sz="2400" baseline="-25000">
                <a:solidFill>
                  <a:schemeClr val="tx1"/>
                </a:solidFill>
                <a:latin typeface="Arial" charset="0"/>
                <a:ea typeface="宋体" pitchFamily="2" charset="-122"/>
              </a:defRPr>
            </a:lvl8pPr>
            <a:lvl9pPr marL="3886200" indent="-228600" eaLnBrk="0" fontAlgn="base" hangingPunct="0">
              <a:spcBef>
                <a:spcPct val="0"/>
              </a:spcBef>
              <a:spcAft>
                <a:spcPct val="0"/>
              </a:spcAft>
              <a:defRPr sz="2400" baseline="-25000">
                <a:solidFill>
                  <a:schemeClr val="tx1"/>
                </a:solidFill>
                <a:latin typeface="Arial" charset="0"/>
                <a:ea typeface="宋体" pitchFamily="2" charset="-122"/>
              </a:defRPr>
            </a:lvl9pPr>
          </a:lstStyle>
          <a:p>
            <a:pPr eaLnBrk="1" hangingPunct="1"/>
            <a:fld id="{A75C24DB-5EB9-4737-9F3F-537E61470E5F}" type="slidenum">
              <a:rPr lang="zh-CN" altLang="en-US" sz="1800" baseline="0" smtClean="0">
                <a:solidFill>
                  <a:schemeClr val="folHlink"/>
                </a:solidFill>
                <a:latin typeface="Monotype Corsiva" pitchFamily="66" charset="0"/>
              </a:rPr>
              <a:pPr eaLnBrk="1" hangingPunct="1"/>
              <a:t>3</a:t>
            </a:fld>
            <a:endParaRPr lang="en-US" altLang="zh-CN" sz="1800" baseline="0" smtClean="0">
              <a:solidFill>
                <a:schemeClr val="folHlink"/>
              </a:solidFill>
              <a:latin typeface="Monotype Corsiva" pitchFamily="66" charset="0"/>
            </a:endParaRPr>
          </a:p>
        </p:txBody>
      </p:sp>
      <p:sp>
        <p:nvSpPr>
          <p:cNvPr id="593922" name="Rectangle 2"/>
          <p:cNvSpPr>
            <a:spLocks noGrp="1" noChangeArrowheads="1"/>
          </p:cNvSpPr>
          <p:nvPr>
            <p:ph type="title"/>
          </p:nvPr>
        </p:nvSpPr>
        <p:spPr/>
        <p:txBody>
          <a:bodyPr/>
          <a:lstStyle/>
          <a:p>
            <a:pPr eaLnBrk="1" hangingPunct="1"/>
            <a:r>
              <a:rPr lang="en-US" altLang="zh-CN" sz="2800" b="1" dirty="0" smtClean="0">
                <a:ea typeface="宋体" pitchFamily="2" charset="-122"/>
              </a:rPr>
              <a:t>Background</a:t>
            </a:r>
            <a:endParaRPr lang="en-US" altLang="zh-CN" sz="2800" dirty="0" smtClean="0">
              <a:ea typeface="宋体" pitchFamily="2" charset="-122"/>
            </a:endParaRPr>
          </a:p>
        </p:txBody>
      </p:sp>
      <p:sp>
        <p:nvSpPr>
          <p:cNvPr id="593978" name="Line 58"/>
          <p:cNvSpPr>
            <a:spLocks noChangeShapeType="1"/>
          </p:cNvSpPr>
          <p:nvPr/>
        </p:nvSpPr>
        <p:spPr bwMode="auto">
          <a:xfrm>
            <a:off x="533400" y="2667000"/>
            <a:ext cx="685800" cy="228600"/>
          </a:xfrm>
          <a:prstGeom prst="line">
            <a:avLst/>
          </a:prstGeom>
          <a:noFill/>
          <a:ln w="9525">
            <a:noFill/>
            <a:round/>
            <a:headEnd/>
            <a:tailEnd/>
          </a:ln>
          <a:effectLst/>
        </p:spPr>
        <p:txBody>
          <a:bodyPr/>
          <a:lstStyle/>
          <a:p>
            <a:pPr algn="ctr">
              <a:spcBef>
                <a:spcPct val="50000"/>
              </a:spcBef>
              <a:buClr>
                <a:schemeClr val="bg1"/>
              </a:buClr>
              <a:buSzPct val="100000"/>
              <a:defRPr/>
            </a:pPr>
            <a:endParaRPr lang="zh-CN" altLang="en-US">
              <a:effectLst>
                <a:outerShdw blurRad="38100" dist="38100" dir="2700000" algn="tl">
                  <a:srgbClr val="000000">
                    <a:alpha val="43137"/>
                  </a:srgbClr>
                </a:outerShdw>
              </a:effectLst>
              <a:ea typeface="+mn-ea"/>
            </a:endParaRPr>
          </a:p>
        </p:txBody>
      </p:sp>
      <p:sp>
        <p:nvSpPr>
          <p:cNvPr id="15" name="矩形 14"/>
          <p:cNvSpPr/>
          <p:nvPr/>
        </p:nvSpPr>
        <p:spPr>
          <a:xfrm>
            <a:off x="415925" y="885022"/>
            <a:ext cx="8543925" cy="3785652"/>
          </a:xfrm>
          <a:prstGeom prst="rect">
            <a:avLst/>
          </a:prstGeom>
        </p:spPr>
        <p:txBody>
          <a:bodyPr>
            <a:spAutoFit/>
          </a:bodyPr>
          <a:lstStyle/>
          <a:p>
            <a:pPr marL="342900" indent="-342900">
              <a:lnSpc>
                <a:spcPct val="150000"/>
              </a:lnSpc>
              <a:spcBef>
                <a:spcPct val="20000"/>
              </a:spcBef>
              <a:buClr>
                <a:schemeClr val="folHlink"/>
              </a:buClr>
              <a:buFont typeface="Wingdings" pitchFamily="2" charset="2"/>
              <a:buChar char="q"/>
              <a:defRPr/>
            </a:pPr>
            <a:r>
              <a:rPr lang="en-US" altLang="zh-CN" baseline="0" dirty="0"/>
              <a:t>What is </a:t>
            </a:r>
            <a:r>
              <a:rPr lang="en-US" altLang="zh-CN" i="1" baseline="0" dirty="0">
                <a:effectLst>
                  <a:outerShdw blurRad="38100" dist="38100" dir="2700000" algn="tl">
                    <a:srgbClr val="000000">
                      <a:alpha val="43137"/>
                    </a:srgbClr>
                  </a:outerShdw>
                </a:effectLst>
              </a:rPr>
              <a:t>Crowdsourcing</a:t>
            </a:r>
            <a:r>
              <a:rPr lang="en-US" altLang="zh-CN" baseline="0" dirty="0"/>
              <a:t> ?</a:t>
            </a:r>
          </a:p>
          <a:p>
            <a:pPr marL="800100" lvl="1" indent="-342900">
              <a:lnSpc>
                <a:spcPct val="150000"/>
              </a:lnSpc>
              <a:spcBef>
                <a:spcPct val="20000"/>
              </a:spcBef>
              <a:buClr>
                <a:schemeClr val="folHlink"/>
              </a:buClr>
              <a:buFont typeface="Wingdings" pitchFamily="2" charset="2"/>
              <a:buChar char="Ø"/>
              <a:defRPr/>
            </a:pPr>
            <a:r>
              <a:rPr lang="en-US" altLang="zh-CN" baseline="0" dirty="0">
                <a:sym typeface="Arial" charset="0"/>
              </a:rPr>
              <a:t>Outsource a </a:t>
            </a:r>
            <a:r>
              <a:rPr lang="en-US" altLang="zh-CN" baseline="0" dirty="0"/>
              <a:t>task to a crowd of workers. </a:t>
            </a:r>
            <a:endParaRPr lang="en-US" altLang="zh-CN" i="1" baseline="0" dirty="0">
              <a:solidFill>
                <a:schemeClr val="tx2"/>
              </a:solidFill>
              <a:sym typeface="Arial" charset="0"/>
            </a:endParaRPr>
          </a:p>
          <a:p>
            <a:pPr marL="800100" lvl="1" indent="-342900">
              <a:lnSpc>
                <a:spcPct val="150000"/>
              </a:lnSpc>
              <a:spcBef>
                <a:spcPct val="20000"/>
              </a:spcBef>
              <a:buClr>
                <a:schemeClr val="folHlink"/>
              </a:buClr>
              <a:buFont typeface="Wingdings" pitchFamily="2" charset="2"/>
              <a:buChar char="Ø"/>
              <a:defRPr/>
            </a:pPr>
            <a:r>
              <a:rPr lang="en-US" altLang="zh-CN" baseline="0" dirty="0">
                <a:solidFill>
                  <a:schemeClr val="tx2"/>
                </a:solidFill>
                <a:sym typeface="Arial" charset="0"/>
              </a:rPr>
              <a:t>Use the wisdom of crowds to solve the task.</a:t>
            </a:r>
          </a:p>
          <a:p>
            <a:pPr marL="342900" indent="-342900">
              <a:lnSpc>
                <a:spcPct val="150000"/>
              </a:lnSpc>
              <a:spcBef>
                <a:spcPct val="20000"/>
              </a:spcBef>
              <a:buClr>
                <a:schemeClr val="folHlink"/>
              </a:buClr>
              <a:buFont typeface="Wingdings" pitchFamily="2" charset="2"/>
              <a:buChar char="q"/>
              <a:defRPr/>
            </a:pPr>
            <a:r>
              <a:rPr lang="en-US" altLang="zh-CN" baseline="0" dirty="0" smtClean="0"/>
              <a:t>How </a:t>
            </a:r>
            <a:r>
              <a:rPr lang="en-US" altLang="zh-CN" i="1" baseline="0" dirty="0">
                <a:effectLst>
                  <a:outerShdw blurRad="38100" dist="38100" dir="2700000" algn="tl">
                    <a:srgbClr val="000000">
                      <a:alpha val="43137"/>
                    </a:srgbClr>
                  </a:outerShdw>
                </a:effectLst>
              </a:rPr>
              <a:t>Crowdsourcing</a:t>
            </a:r>
            <a:r>
              <a:rPr lang="en-US" altLang="zh-CN" baseline="0" dirty="0"/>
              <a:t> </a:t>
            </a:r>
            <a:r>
              <a:rPr lang="en-US" altLang="zh-CN" baseline="0" dirty="0" smtClean="0"/>
              <a:t>system works ?</a:t>
            </a:r>
          </a:p>
          <a:p>
            <a:pPr marL="342900" indent="-342900">
              <a:lnSpc>
                <a:spcPct val="150000"/>
              </a:lnSpc>
              <a:spcBef>
                <a:spcPct val="20000"/>
              </a:spcBef>
              <a:buClr>
                <a:schemeClr val="folHlink"/>
              </a:buClr>
              <a:buFont typeface="Wingdings" pitchFamily="2" charset="2"/>
              <a:buChar char="q"/>
              <a:defRPr/>
            </a:pPr>
            <a:endParaRPr lang="en-US" altLang="zh-CN" baseline="0" dirty="0" smtClean="0"/>
          </a:p>
          <a:p>
            <a:pPr marL="342900" indent="-342900">
              <a:lnSpc>
                <a:spcPct val="150000"/>
              </a:lnSpc>
              <a:spcBef>
                <a:spcPct val="20000"/>
              </a:spcBef>
              <a:buClr>
                <a:schemeClr val="folHlink"/>
              </a:buClr>
              <a:buFont typeface="Wingdings" pitchFamily="2" charset="2"/>
              <a:buChar char="q"/>
              <a:defRPr/>
            </a:pPr>
            <a:endParaRPr lang="en-US" altLang="zh-CN" baseline="0" dirty="0" smtClean="0"/>
          </a:p>
        </p:txBody>
      </p:sp>
      <p:pic>
        <p:nvPicPr>
          <p:cNvPr id="11" name="图片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67800" y="3567890"/>
            <a:ext cx="1174898" cy="1060618"/>
          </a:xfrm>
          <a:prstGeom prst="rect">
            <a:avLst/>
          </a:prstGeom>
        </p:spPr>
      </p:pic>
      <p:pic>
        <p:nvPicPr>
          <p:cNvPr id="12" name="图片 11"/>
          <p:cNvPicPr>
            <a:picLocks noChangeAspect="1"/>
          </p:cNvPicPr>
          <p:nvPr/>
        </p:nvPicPr>
        <p:blipFill rotWithShape="1">
          <a:blip r:embed="rId4" cstate="screen">
            <a:extLst>
              <a:ext uri="{28A0092B-C50C-407E-A947-70E740481C1C}">
                <a14:useLocalDpi xmlns:a14="http://schemas.microsoft.com/office/drawing/2010/main"/>
              </a:ext>
            </a:extLst>
          </a:blip>
          <a:srcRect/>
          <a:stretch/>
        </p:blipFill>
        <p:spPr>
          <a:xfrm>
            <a:off x="5452932" y="3567890"/>
            <a:ext cx="1272454" cy="1262726"/>
          </a:xfrm>
          <a:prstGeom prst="rect">
            <a:avLst/>
          </a:prstGeom>
        </p:spPr>
      </p:pic>
      <p:cxnSp>
        <p:nvCxnSpPr>
          <p:cNvPr id="14" name="直接箭头连接符 13"/>
          <p:cNvCxnSpPr/>
          <p:nvPr/>
        </p:nvCxnSpPr>
        <p:spPr bwMode="auto">
          <a:xfrm flipV="1">
            <a:off x="3685367" y="4113101"/>
            <a:ext cx="1298224" cy="3068"/>
          </a:xfrm>
          <a:prstGeom prst="straightConnector1">
            <a:avLst/>
          </a:prstGeom>
          <a:ln>
            <a:headEnd type="none" w="sm" len="med"/>
            <a:tailEnd type="arrow" w="sm" len="med"/>
          </a:ln>
        </p:spPr>
        <p:style>
          <a:lnRef idx="3">
            <a:schemeClr val="accent4"/>
          </a:lnRef>
          <a:fillRef idx="0">
            <a:schemeClr val="accent4"/>
          </a:fillRef>
          <a:effectRef idx="2">
            <a:schemeClr val="accent4"/>
          </a:effectRef>
          <a:fontRef idx="minor">
            <a:schemeClr val="tx1"/>
          </a:fontRef>
        </p:style>
      </p:cxnSp>
      <p:pic>
        <p:nvPicPr>
          <p:cNvPr id="16" name="图片 1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77317" y="3546605"/>
            <a:ext cx="514324" cy="488910"/>
          </a:xfrm>
          <a:prstGeom prst="rect">
            <a:avLst/>
          </a:prstGeom>
        </p:spPr>
      </p:pic>
      <p:pic>
        <p:nvPicPr>
          <p:cNvPr id="9" name="图片 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946336" y="5651776"/>
            <a:ext cx="776286" cy="924521"/>
          </a:xfrm>
          <a:prstGeom prst="rect">
            <a:avLst/>
          </a:prstGeom>
        </p:spPr>
      </p:pic>
      <p:cxnSp>
        <p:nvCxnSpPr>
          <p:cNvPr id="19" name="直接箭头连接符 18"/>
          <p:cNvCxnSpPr/>
          <p:nvPr/>
        </p:nvCxnSpPr>
        <p:spPr bwMode="auto">
          <a:xfrm flipH="1">
            <a:off x="5007341" y="4866241"/>
            <a:ext cx="820157" cy="855391"/>
          </a:xfrm>
          <a:prstGeom prst="straightConnector1">
            <a:avLst/>
          </a:prstGeom>
          <a:ln>
            <a:headEnd type="none" w="sm" len="med"/>
            <a:tailEnd type="arrow" w="sm" len="med"/>
          </a:ln>
        </p:spPr>
        <p:style>
          <a:lnRef idx="3">
            <a:schemeClr val="accent4"/>
          </a:lnRef>
          <a:fillRef idx="0">
            <a:schemeClr val="accent4"/>
          </a:fillRef>
          <a:effectRef idx="2">
            <a:schemeClr val="accent4"/>
          </a:effectRef>
          <a:fontRef idx="minor">
            <a:schemeClr val="tx1"/>
          </a:fontRef>
        </p:style>
      </p:cxnSp>
      <p:cxnSp>
        <p:nvCxnSpPr>
          <p:cNvPr id="21" name="直接箭头连接符 20"/>
          <p:cNvCxnSpPr/>
          <p:nvPr/>
        </p:nvCxnSpPr>
        <p:spPr bwMode="auto">
          <a:xfrm flipH="1" flipV="1">
            <a:off x="2984614" y="4844768"/>
            <a:ext cx="700753" cy="855391"/>
          </a:xfrm>
          <a:prstGeom prst="straightConnector1">
            <a:avLst/>
          </a:prstGeom>
          <a:ln>
            <a:headEnd type="none" w="sm" len="med"/>
            <a:tailEnd type="arrow" w="sm" len="med"/>
          </a:ln>
        </p:spPr>
        <p:style>
          <a:lnRef idx="3">
            <a:schemeClr val="accent4"/>
          </a:lnRef>
          <a:fillRef idx="0">
            <a:schemeClr val="accent4"/>
          </a:fillRef>
          <a:effectRef idx="2">
            <a:schemeClr val="accent4"/>
          </a:effectRef>
          <a:fontRef idx="minor">
            <a:schemeClr val="tx1"/>
          </a:fontRef>
        </p:style>
      </p:cxnSp>
      <p:pic>
        <p:nvPicPr>
          <p:cNvPr id="27" name="图片 26"/>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rot="18645353">
            <a:off x="5432935" y="5262194"/>
            <a:ext cx="346527" cy="342841"/>
          </a:xfrm>
          <a:prstGeom prst="rect">
            <a:avLst/>
          </a:prstGeom>
        </p:spPr>
      </p:pic>
      <p:pic>
        <p:nvPicPr>
          <p:cNvPr id="31" name="图片 30"/>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rot="19150458">
            <a:off x="3033491" y="5309587"/>
            <a:ext cx="339526" cy="339526"/>
          </a:xfrm>
          <a:prstGeom prst="rect">
            <a:avLst/>
          </a:prstGeom>
        </p:spPr>
      </p:pic>
      <p:pic>
        <p:nvPicPr>
          <p:cNvPr id="32" name="图片 31"/>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rot="18853412">
            <a:off x="5097132" y="4975382"/>
            <a:ext cx="339526" cy="339526"/>
          </a:xfrm>
          <a:prstGeom prst="rect">
            <a:avLst/>
          </a:prstGeom>
        </p:spPr>
      </p:pic>
    </p:spTree>
    <p:extLst>
      <p:ext uri="{BB962C8B-B14F-4D97-AF65-F5344CB8AC3E}">
        <p14:creationId xmlns:p14="http://schemas.microsoft.com/office/powerpoint/2010/main" val="325132891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
                                            <p:txEl>
                                              <p:pRg st="1" end="1"/>
                                            </p:txEl>
                                          </p:spTgt>
                                        </p:tgtEl>
                                        <p:attrNameLst>
                                          <p:attrName>style.visibility</p:attrName>
                                        </p:attrNameLst>
                                      </p:cBhvr>
                                      <p:to>
                                        <p:strVal val="visible"/>
                                      </p:to>
                                    </p:set>
                                    <p:animEffect transition="in" filter="fade">
                                      <p:cBhvr>
                                        <p:cTn id="7" dur="500"/>
                                        <p:tgtEl>
                                          <p:spTgt spid="1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
                                            <p:txEl>
                                              <p:pRg st="2" end="2"/>
                                            </p:txEl>
                                          </p:spTgt>
                                        </p:tgtEl>
                                        <p:attrNameLst>
                                          <p:attrName>style.visibility</p:attrName>
                                        </p:attrNameLst>
                                      </p:cBhvr>
                                      <p:to>
                                        <p:strVal val="visible"/>
                                      </p:to>
                                    </p:set>
                                    <p:animEffect transition="in" filter="fade">
                                      <p:cBhvr>
                                        <p:cTn id="12" dur="500"/>
                                        <p:tgtEl>
                                          <p:spTgt spid="1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5">
                                            <p:txEl>
                                              <p:pRg st="3" end="3"/>
                                            </p:txEl>
                                          </p:spTgt>
                                        </p:tgtEl>
                                        <p:attrNameLst>
                                          <p:attrName>style.visibility</p:attrName>
                                        </p:attrNameLst>
                                      </p:cBhvr>
                                      <p:to>
                                        <p:strVal val="visible"/>
                                      </p:to>
                                    </p:set>
                                    <p:animEffect transition="in" filter="fade">
                                      <p:cBhvr>
                                        <p:cTn id="17" dur="500"/>
                                        <p:tgtEl>
                                          <p:spTgt spid="1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wipe(left)">
                                      <p:cBhvr>
                                        <p:cTn id="27" dur="500"/>
                                        <p:tgtEl>
                                          <p:spTgt spid="16"/>
                                        </p:tgtEl>
                                      </p:cBhvr>
                                    </p:animEffect>
                                  </p:childTnLst>
                                </p:cTn>
                              </p:par>
                              <p:par>
                                <p:cTn id="28" presetID="22" presetClass="entr" presetSubtype="8" fill="hold" nodeType="withEffect">
                                  <p:stCondLst>
                                    <p:cond delay="0"/>
                                  </p:stCondLst>
                                  <p:childTnLst>
                                    <p:set>
                                      <p:cBhvr>
                                        <p:cTn id="29" dur="1" fill="hold">
                                          <p:stCondLst>
                                            <p:cond delay="0"/>
                                          </p:stCondLst>
                                        </p:cTn>
                                        <p:tgtEl>
                                          <p:spTgt spid="14"/>
                                        </p:tgtEl>
                                        <p:attrNameLst>
                                          <p:attrName>style.visibility</p:attrName>
                                        </p:attrNameLst>
                                      </p:cBhvr>
                                      <p:to>
                                        <p:strVal val="visible"/>
                                      </p:to>
                                    </p:set>
                                    <p:animEffect transition="in" filter="wipe(left)">
                                      <p:cBhvr>
                                        <p:cTn id="30" dur="500"/>
                                        <p:tgtEl>
                                          <p:spTgt spid="14"/>
                                        </p:tgtEl>
                                      </p:cBhvr>
                                    </p:animEffect>
                                  </p:childTnLst>
                                </p:cTn>
                              </p:par>
                              <p:par>
                                <p:cTn id="31" presetID="22" presetClass="entr" presetSubtype="8" fill="hold" nodeType="withEffect">
                                  <p:stCondLst>
                                    <p:cond delay="0"/>
                                  </p:stCondLst>
                                  <p:childTnLst>
                                    <p:set>
                                      <p:cBhvr>
                                        <p:cTn id="32" dur="1" fill="hold">
                                          <p:stCondLst>
                                            <p:cond delay="0"/>
                                          </p:stCondLst>
                                        </p:cTn>
                                        <p:tgtEl>
                                          <p:spTgt spid="12"/>
                                        </p:tgtEl>
                                        <p:attrNameLst>
                                          <p:attrName>style.visibility</p:attrName>
                                        </p:attrNameLst>
                                      </p:cBhvr>
                                      <p:to>
                                        <p:strVal val="visible"/>
                                      </p:to>
                                    </p:set>
                                    <p:animEffect transition="in" filter="wipe(left)">
                                      <p:cBhvr>
                                        <p:cTn id="33" dur="500"/>
                                        <p:tgtEl>
                                          <p:spTgt spid="12"/>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1" fill="hold" nodeType="clickEffect">
                                  <p:stCondLst>
                                    <p:cond delay="0"/>
                                  </p:stCondLst>
                                  <p:childTnLst>
                                    <p:set>
                                      <p:cBhvr>
                                        <p:cTn id="37" dur="1" fill="hold">
                                          <p:stCondLst>
                                            <p:cond delay="0"/>
                                          </p:stCondLst>
                                        </p:cTn>
                                        <p:tgtEl>
                                          <p:spTgt spid="19"/>
                                        </p:tgtEl>
                                        <p:attrNameLst>
                                          <p:attrName>style.visibility</p:attrName>
                                        </p:attrNameLst>
                                      </p:cBhvr>
                                      <p:to>
                                        <p:strVal val="visible"/>
                                      </p:to>
                                    </p:set>
                                    <p:animEffect transition="in" filter="wipe(up)">
                                      <p:cBhvr>
                                        <p:cTn id="38" dur="500"/>
                                        <p:tgtEl>
                                          <p:spTgt spid="19"/>
                                        </p:tgtEl>
                                      </p:cBhvr>
                                    </p:animEffect>
                                  </p:childTnLst>
                                </p:cTn>
                              </p:par>
                              <p:par>
                                <p:cTn id="39" presetID="22" presetClass="entr" presetSubtype="1" fill="hold" nodeType="withEffect">
                                  <p:stCondLst>
                                    <p:cond delay="0"/>
                                  </p:stCondLst>
                                  <p:childTnLst>
                                    <p:set>
                                      <p:cBhvr>
                                        <p:cTn id="40" dur="1" fill="hold">
                                          <p:stCondLst>
                                            <p:cond delay="0"/>
                                          </p:stCondLst>
                                        </p:cTn>
                                        <p:tgtEl>
                                          <p:spTgt spid="32"/>
                                        </p:tgtEl>
                                        <p:attrNameLst>
                                          <p:attrName>style.visibility</p:attrName>
                                        </p:attrNameLst>
                                      </p:cBhvr>
                                      <p:to>
                                        <p:strVal val="visible"/>
                                      </p:to>
                                    </p:set>
                                    <p:animEffect transition="in" filter="wipe(up)">
                                      <p:cBhvr>
                                        <p:cTn id="41" dur="500"/>
                                        <p:tgtEl>
                                          <p:spTgt spid="32"/>
                                        </p:tgtEl>
                                      </p:cBhvr>
                                    </p:animEffect>
                                  </p:childTnLst>
                                </p:cTn>
                              </p:par>
                              <p:par>
                                <p:cTn id="42" presetID="22" presetClass="entr" presetSubtype="1" fill="hold" nodeType="withEffect">
                                  <p:stCondLst>
                                    <p:cond delay="0"/>
                                  </p:stCondLst>
                                  <p:childTnLst>
                                    <p:set>
                                      <p:cBhvr>
                                        <p:cTn id="43" dur="1" fill="hold">
                                          <p:stCondLst>
                                            <p:cond delay="0"/>
                                          </p:stCondLst>
                                        </p:cTn>
                                        <p:tgtEl>
                                          <p:spTgt spid="27"/>
                                        </p:tgtEl>
                                        <p:attrNameLst>
                                          <p:attrName>style.visibility</p:attrName>
                                        </p:attrNameLst>
                                      </p:cBhvr>
                                      <p:to>
                                        <p:strVal val="visible"/>
                                      </p:to>
                                    </p:set>
                                    <p:animEffect transition="in" filter="wipe(up)">
                                      <p:cBhvr>
                                        <p:cTn id="44" dur="500"/>
                                        <p:tgtEl>
                                          <p:spTgt spid="27"/>
                                        </p:tgtEl>
                                      </p:cBhvr>
                                    </p:animEffect>
                                  </p:childTnLst>
                                </p:cTn>
                              </p:par>
                              <p:par>
                                <p:cTn id="45" presetID="22" presetClass="entr" presetSubtype="1" fill="hold" nodeType="withEffect">
                                  <p:stCondLst>
                                    <p:cond delay="0"/>
                                  </p:stCondLst>
                                  <p:childTnLst>
                                    <p:set>
                                      <p:cBhvr>
                                        <p:cTn id="46" dur="1" fill="hold">
                                          <p:stCondLst>
                                            <p:cond delay="0"/>
                                          </p:stCondLst>
                                        </p:cTn>
                                        <p:tgtEl>
                                          <p:spTgt spid="9"/>
                                        </p:tgtEl>
                                        <p:attrNameLst>
                                          <p:attrName>style.visibility</p:attrName>
                                        </p:attrNameLst>
                                      </p:cBhvr>
                                      <p:to>
                                        <p:strVal val="visible"/>
                                      </p:to>
                                    </p:set>
                                    <p:animEffect transition="in" filter="wipe(up)">
                                      <p:cBhvr>
                                        <p:cTn id="47" dur="500"/>
                                        <p:tgtEl>
                                          <p:spTgt spid="9"/>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nodeType="clickEffect">
                                  <p:stCondLst>
                                    <p:cond delay="0"/>
                                  </p:stCondLst>
                                  <p:childTnLst>
                                    <p:set>
                                      <p:cBhvr>
                                        <p:cTn id="51" dur="1" fill="hold">
                                          <p:stCondLst>
                                            <p:cond delay="0"/>
                                          </p:stCondLst>
                                        </p:cTn>
                                        <p:tgtEl>
                                          <p:spTgt spid="21"/>
                                        </p:tgtEl>
                                        <p:attrNameLst>
                                          <p:attrName>style.visibility</p:attrName>
                                        </p:attrNameLst>
                                      </p:cBhvr>
                                      <p:to>
                                        <p:strVal val="visible"/>
                                      </p:to>
                                    </p:set>
                                    <p:animEffect transition="in" filter="wipe(down)">
                                      <p:cBhvr>
                                        <p:cTn id="52" dur="500"/>
                                        <p:tgtEl>
                                          <p:spTgt spid="21"/>
                                        </p:tgtEl>
                                      </p:cBhvr>
                                    </p:animEffect>
                                  </p:childTnLst>
                                </p:cTn>
                              </p:par>
                              <p:par>
                                <p:cTn id="53" presetID="22" presetClass="entr" presetSubtype="4" fill="hold" nodeType="withEffect">
                                  <p:stCondLst>
                                    <p:cond delay="0"/>
                                  </p:stCondLst>
                                  <p:childTnLst>
                                    <p:set>
                                      <p:cBhvr>
                                        <p:cTn id="54" dur="1" fill="hold">
                                          <p:stCondLst>
                                            <p:cond delay="0"/>
                                          </p:stCondLst>
                                        </p:cTn>
                                        <p:tgtEl>
                                          <p:spTgt spid="31"/>
                                        </p:tgtEl>
                                        <p:attrNameLst>
                                          <p:attrName>style.visibility</p:attrName>
                                        </p:attrNameLst>
                                      </p:cBhvr>
                                      <p:to>
                                        <p:strVal val="visible"/>
                                      </p:to>
                                    </p:set>
                                    <p:animEffect transition="in" filter="wipe(down)">
                                      <p:cBhvr>
                                        <p:cTn id="55"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灯片编号占位符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baseline="-25000">
                <a:solidFill>
                  <a:schemeClr val="tx1"/>
                </a:solidFill>
                <a:latin typeface="Arial" charset="0"/>
                <a:ea typeface="宋体" pitchFamily="2" charset="-122"/>
              </a:defRPr>
            </a:lvl1pPr>
            <a:lvl2pPr marL="742950" indent="-285750" eaLnBrk="0" hangingPunct="0">
              <a:defRPr sz="2400" baseline="-25000">
                <a:solidFill>
                  <a:schemeClr val="tx1"/>
                </a:solidFill>
                <a:latin typeface="Arial" charset="0"/>
                <a:ea typeface="宋体" pitchFamily="2" charset="-122"/>
              </a:defRPr>
            </a:lvl2pPr>
            <a:lvl3pPr marL="1143000" indent="-228600" eaLnBrk="0" hangingPunct="0">
              <a:defRPr sz="2400" baseline="-25000">
                <a:solidFill>
                  <a:schemeClr val="tx1"/>
                </a:solidFill>
                <a:latin typeface="Arial" charset="0"/>
                <a:ea typeface="宋体" pitchFamily="2" charset="-122"/>
              </a:defRPr>
            </a:lvl3pPr>
            <a:lvl4pPr marL="1600200" indent="-228600" eaLnBrk="0" hangingPunct="0">
              <a:defRPr sz="2400" baseline="-25000">
                <a:solidFill>
                  <a:schemeClr val="tx1"/>
                </a:solidFill>
                <a:latin typeface="Arial" charset="0"/>
                <a:ea typeface="宋体" pitchFamily="2" charset="-122"/>
              </a:defRPr>
            </a:lvl4pPr>
            <a:lvl5pPr marL="2057400" indent="-228600" eaLnBrk="0" hangingPunct="0">
              <a:defRPr sz="2400" baseline="-25000">
                <a:solidFill>
                  <a:schemeClr val="tx1"/>
                </a:solidFill>
                <a:latin typeface="Arial" charset="0"/>
                <a:ea typeface="宋体" pitchFamily="2" charset="-122"/>
              </a:defRPr>
            </a:lvl5pPr>
            <a:lvl6pPr marL="2514600" indent="-228600" eaLnBrk="0" fontAlgn="base" hangingPunct="0">
              <a:spcBef>
                <a:spcPct val="0"/>
              </a:spcBef>
              <a:spcAft>
                <a:spcPct val="0"/>
              </a:spcAft>
              <a:defRPr sz="2400" baseline="-25000">
                <a:solidFill>
                  <a:schemeClr val="tx1"/>
                </a:solidFill>
                <a:latin typeface="Arial" charset="0"/>
                <a:ea typeface="宋体" pitchFamily="2" charset="-122"/>
              </a:defRPr>
            </a:lvl6pPr>
            <a:lvl7pPr marL="2971800" indent="-228600" eaLnBrk="0" fontAlgn="base" hangingPunct="0">
              <a:spcBef>
                <a:spcPct val="0"/>
              </a:spcBef>
              <a:spcAft>
                <a:spcPct val="0"/>
              </a:spcAft>
              <a:defRPr sz="2400" baseline="-25000">
                <a:solidFill>
                  <a:schemeClr val="tx1"/>
                </a:solidFill>
                <a:latin typeface="Arial" charset="0"/>
                <a:ea typeface="宋体" pitchFamily="2" charset="-122"/>
              </a:defRPr>
            </a:lvl7pPr>
            <a:lvl8pPr marL="3429000" indent="-228600" eaLnBrk="0" fontAlgn="base" hangingPunct="0">
              <a:spcBef>
                <a:spcPct val="0"/>
              </a:spcBef>
              <a:spcAft>
                <a:spcPct val="0"/>
              </a:spcAft>
              <a:defRPr sz="2400" baseline="-25000">
                <a:solidFill>
                  <a:schemeClr val="tx1"/>
                </a:solidFill>
                <a:latin typeface="Arial" charset="0"/>
                <a:ea typeface="宋体" pitchFamily="2" charset="-122"/>
              </a:defRPr>
            </a:lvl8pPr>
            <a:lvl9pPr marL="3886200" indent="-228600" eaLnBrk="0" fontAlgn="base" hangingPunct="0">
              <a:spcBef>
                <a:spcPct val="0"/>
              </a:spcBef>
              <a:spcAft>
                <a:spcPct val="0"/>
              </a:spcAft>
              <a:defRPr sz="2400" baseline="-25000">
                <a:solidFill>
                  <a:schemeClr val="tx1"/>
                </a:solidFill>
                <a:latin typeface="Arial" charset="0"/>
                <a:ea typeface="宋体" pitchFamily="2" charset="-122"/>
              </a:defRPr>
            </a:lvl9pPr>
          </a:lstStyle>
          <a:p>
            <a:pPr eaLnBrk="1" hangingPunct="1"/>
            <a:fld id="{A75C24DB-5EB9-4737-9F3F-537E61470E5F}" type="slidenum">
              <a:rPr lang="zh-CN" altLang="en-US" sz="1800" baseline="0" smtClean="0">
                <a:solidFill>
                  <a:schemeClr val="folHlink"/>
                </a:solidFill>
                <a:latin typeface="Monotype Corsiva" pitchFamily="66" charset="0"/>
              </a:rPr>
              <a:pPr eaLnBrk="1" hangingPunct="1"/>
              <a:t>4</a:t>
            </a:fld>
            <a:endParaRPr lang="en-US" altLang="zh-CN" sz="1800" baseline="0" smtClean="0">
              <a:solidFill>
                <a:schemeClr val="folHlink"/>
              </a:solidFill>
              <a:latin typeface="Monotype Corsiva" pitchFamily="66" charset="0"/>
            </a:endParaRPr>
          </a:p>
        </p:txBody>
      </p:sp>
      <p:sp>
        <p:nvSpPr>
          <p:cNvPr id="593922" name="Rectangle 2"/>
          <p:cNvSpPr>
            <a:spLocks noGrp="1" noChangeArrowheads="1"/>
          </p:cNvSpPr>
          <p:nvPr>
            <p:ph type="title"/>
          </p:nvPr>
        </p:nvSpPr>
        <p:spPr/>
        <p:txBody>
          <a:bodyPr/>
          <a:lstStyle/>
          <a:p>
            <a:pPr eaLnBrk="1" hangingPunct="1"/>
            <a:r>
              <a:rPr lang="en-US" altLang="zh-CN" sz="2800" b="1" dirty="0" smtClean="0">
                <a:ea typeface="宋体" pitchFamily="2" charset="-122"/>
              </a:rPr>
              <a:t>Motivation</a:t>
            </a:r>
            <a:endParaRPr lang="en-US" altLang="zh-CN" sz="2800" dirty="0" smtClean="0">
              <a:ea typeface="宋体" pitchFamily="2" charset="-122"/>
            </a:endParaRPr>
          </a:p>
        </p:txBody>
      </p:sp>
      <p:sp>
        <p:nvSpPr>
          <p:cNvPr id="593978" name="Line 58"/>
          <p:cNvSpPr>
            <a:spLocks noChangeShapeType="1"/>
          </p:cNvSpPr>
          <p:nvPr/>
        </p:nvSpPr>
        <p:spPr bwMode="auto">
          <a:xfrm>
            <a:off x="533400" y="2667000"/>
            <a:ext cx="685800" cy="228600"/>
          </a:xfrm>
          <a:prstGeom prst="line">
            <a:avLst/>
          </a:prstGeom>
          <a:noFill/>
          <a:ln w="9525">
            <a:noFill/>
            <a:round/>
            <a:headEnd/>
            <a:tailEnd/>
          </a:ln>
          <a:effectLst/>
        </p:spPr>
        <p:txBody>
          <a:bodyPr/>
          <a:lstStyle/>
          <a:p>
            <a:pPr algn="ctr">
              <a:spcBef>
                <a:spcPct val="50000"/>
              </a:spcBef>
              <a:buClr>
                <a:schemeClr val="bg1"/>
              </a:buClr>
              <a:buSzPct val="100000"/>
              <a:defRPr/>
            </a:pPr>
            <a:endParaRPr lang="zh-CN" altLang="en-US">
              <a:effectLst>
                <a:outerShdw blurRad="38100" dist="38100" dir="2700000" algn="tl">
                  <a:srgbClr val="000000">
                    <a:alpha val="43137"/>
                  </a:srgbClr>
                </a:outerShdw>
              </a:effectLst>
              <a:ea typeface="+mn-ea"/>
            </a:endParaRPr>
          </a:p>
        </p:txBody>
      </p:sp>
      <p:sp>
        <p:nvSpPr>
          <p:cNvPr id="6" name="矩形 5"/>
          <p:cNvSpPr/>
          <p:nvPr/>
        </p:nvSpPr>
        <p:spPr>
          <a:xfrm>
            <a:off x="415925" y="885022"/>
            <a:ext cx="8543925" cy="4228850"/>
          </a:xfrm>
          <a:prstGeom prst="rect">
            <a:avLst/>
          </a:prstGeom>
        </p:spPr>
        <p:txBody>
          <a:bodyPr>
            <a:spAutoFit/>
          </a:bodyPr>
          <a:lstStyle/>
          <a:p>
            <a:pPr marL="342900" indent="-342900">
              <a:lnSpc>
                <a:spcPct val="150000"/>
              </a:lnSpc>
              <a:spcBef>
                <a:spcPct val="20000"/>
              </a:spcBef>
              <a:buClr>
                <a:schemeClr val="folHlink"/>
              </a:buClr>
              <a:buFont typeface="Wingdings" pitchFamily="2" charset="2"/>
              <a:buChar char="q"/>
              <a:defRPr/>
            </a:pPr>
            <a:r>
              <a:rPr lang="en-US" altLang="zh-CN" baseline="0" dirty="0" smtClean="0"/>
              <a:t>Scoring </a:t>
            </a:r>
            <a:r>
              <a:rPr lang="en-US" altLang="zh-CN" baseline="0" dirty="0"/>
              <a:t>Problems</a:t>
            </a:r>
          </a:p>
          <a:p>
            <a:pPr marL="800100" lvl="1" indent="-342900">
              <a:lnSpc>
                <a:spcPct val="150000"/>
              </a:lnSpc>
              <a:spcBef>
                <a:spcPct val="20000"/>
              </a:spcBef>
              <a:buClr>
                <a:schemeClr val="folHlink"/>
              </a:buClr>
              <a:buFont typeface="Wingdings" pitchFamily="2" charset="2"/>
              <a:buChar char="Ø"/>
              <a:defRPr/>
            </a:pPr>
            <a:r>
              <a:rPr lang="en-US" altLang="zh-CN" baseline="0" dirty="0" smtClean="0">
                <a:sym typeface="Arial" charset="0"/>
              </a:rPr>
              <a:t>   Quality estimation </a:t>
            </a:r>
          </a:p>
          <a:p>
            <a:pPr marL="800100" lvl="1" indent="-342900">
              <a:lnSpc>
                <a:spcPct val="150000"/>
              </a:lnSpc>
              <a:spcBef>
                <a:spcPct val="20000"/>
              </a:spcBef>
              <a:buClr>
                <a:schemeClr val="folHlink"/>
              </a:buClr>
              <a:buFont typeface="Wingdings" pitchFamily="2" charset="2"/>
              <a:buChar char="Ø"/>
              <a:defRPr/>
            </a:pPr>
            <a:r>
              <a:rPr lang="en-US" altLang="zh-CN" baseline="0" dirty="0" smtClean="0">
                <a:solidFill>
                  <a:schemeClr val="tx2"/>
                </a:solidFill>
                <a:sym typeface="Arial" charset="0"/>
              </a:rPr>
              <a:t>   </a:t>
            </a:r>
            <a:r>
              <a:rPr lang="en-US" altLang="zh-CN" baseline="0" dirty="0" smtClean="0">
                <a:solidFill>
                  <a:schemeClr val="tx2"/>
                </a:solidFill>
                <a:sym typeface="Arial" charset="0"/>
              </a:rPr>
              <a:t>Staff </a:t>
            </a:r>
            <a:r>
              <a:rPr lang="en-US" altLang="zh-CN" baseline="0" dirty="0" smtClean="0">
                <a:solidFill>
                  <a:schemeClr val="tx2"/>
                </a:solidFill>
                <a:sym typeface="Arial" charset="0"/>
              </a:rPr>
              <a:t>assessment</a:t>
            </a:r>
            <a:endParaRPr lang="en-US" altLang="zh-CN" baseline="0" dirty="0" smtClean="0"/>
          </a:p>
          <a:p>
            <a:pPr marL="342900" indent="-342900">
              <a:lnSpc>
                <a:spcPct val="150000"/>
              </a:lnSpc>
              <a:spcBef>
                <a:spcPct val="20000"/>
              </a:spcBef>
              <a:buClr>
                <a:schemeClr val="folHlink"/>
              </a:buClr>
              <a:buFont typeface="Wingdings" pitchFamily="2" charset="2"/>
              <a:buChar char="q"/>
              <a:defRPr/>
            </a:pPr>
            <a:r>
              <a:rPr lang="en-US" altLang="zh-CN" baseline="0" dirty="0" smtClean="0"/>
              <a:t>Features</a:t>
            </a:r>
          </a:p>
          <a:p>
            <a:pPr marL="800100" lvl="1" indent="-342900">
              <a:lnSpc>
                <a:spcPct val="150000"/>
              </a:lnSpc>
              <a:spcBef>
                <a:spcPct val="20000"/>
              </a:spcBef>
              <a:buClr>
                <a:schemeClr val="folHlink"/>
              </a:buClr>
              <a:buFont typeface="Wingdings" pitchFamily="2" charset="2"/>
              <a:buChar char="Ø"/>
              <a:defRPr/>
            </a:pPr>
            <a:r>
              <a:rPr lang="en-US" altLang="zh-CN" baseline="0" dirty="0" smtClean="0">
                <a:solidFill>
                  <a:schemeClr val="tx2"/>
                </a:solidFill>
                <a:sym typeface="Arial" charset="0"/>
              </a:rPr>
              <a:t>Continuous: answers are continuous numbers</a:t>
            </a:r>
            <a:endParaRPr lang="en-US" altLang="zh-CN" baseline="0" dirty="0">
              <a:solidFill>
                <a:schemeClr val="tx2"/>
              </a:solidFill>
              <a:sym typeface="Arial" charset="0"/>
            </a:endParaRPr>
          </a:p>
          <a:p>
            <a:pPr marL="800100" lvl="1" indent="-342900">
              <a:lnSpc>
                <a:spcPct val="150000"/>
              </a:lnSpc>
              <a:spcBef>
                <a:spcPct val="20000"/>
              </a:spcBef>
              <a:buClr>
                <a:schemeClr val="folHlink"/>
              </a:buClr>
              <a:buFont typeface="Wingdings" pitchFamily="2" charset="2"/>
              <a:buChar char="Ø"/>
              <a:defRPr/>
            </a:pPr>
            <a:r>
              <a:rPr lang="en-US" altLang="zh-CN" baseline="0" dirty="0" smtClean="0">
                <a:solidFill>
                  <a:schemeClr val="tx2"/>
                </a:solidFill>
                <a:sym typeface="Arial" charset="0"/>
              </a:rPr>
              <a:t>Correlative: </a:t>
            </a:r>
            <a:r>
              <a:rPr lang="en-US" altLang="zh-CN" baseline="0" dirty="0">
                <a:solidFill>
                  <a:schemeClr val="tx2"/>
                </a:solidFill>
                <a:sym typeface="Arial" charset="0"/>
              </a:rPr>
              <a:t>answers are </a:t>
            </a:r>
            <a:r>
              <a:rPr lang="en-US" altLang="zh-CN" baseline="0" dirty="0" smtClean="0">
                <a:solidFill>
                  <a:schemeClr val="tx2"/>
                </a:solidFill>
                <a:sym typeface="Arial" charset="0"/>
              </a:rPr>
              <a:t>correlative </a:t>
            </a:r>
            <a:r>
              <a:rPr lang="en-US" altLang="zh-CN" baseline="0" dirty="0">
                <a:solidFill>
                  <a:schemeClr val="tx2"/>
                </a:solidFill>
                <a:sym typeface="Arial" charset="0"/>
              </a:rPr>
              <a:t>with each other</a:t>
            </a:r>
            <a:endParaRPr lang="en-US" altLang="zh-CN" baseline="0" dirty="0"/>
          </a:p>
          <a:p>
            <a:pPr marL="342900" indent="-342900">
              <a:spcBef>
                <a:spcPct val="20000"/>
              </a:spcBef>
              <a:buClr>
                <a:schemeClr val="folHlink"/>
              </a:buClr>
              <a:buFont typeface="Wingdings" pitchFamily="2" charset="2"/>
              <a:buChar char="q"/>
              <a:defRPr/>
            </a:pPr>
            <a:endParaRPr lang="en-US" altLang="zh-CN" baseline="0" dirty="0">
              <a:effectLst>
                <a:outerShdw blurRad="38100" dist="38100" dir="2700000" algn="tl">
                  <a:srgbClr val="000000">
                    <a:alpha val="43137"/>
                  </a:srgbClr>
                </a:outerShdw>
              </a:effectLst>
              <a:sym typeface="Arial" charset="0"/>
            </a:endParaRPr>
          </a:p>
        </p:txBody>
      </p:sp>
      <p:pic>
        <p:nvPicPr>
          <p:cNvPr id="7" name="图片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72949" y="1579419"/>
            <a:ext cx="513260" cy="513260"/>
          </a:xfrm>
          <a:prstGeom prst="rect">
            <a:avLst/>
          </a:prstGeom>
        </p:spPr>
      </p:pic>
      <p:pic>
        <p:nvPicPr>
          <p:cNvPr id="2" name="图片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72949" y="2213115"/>
            <a:ext cx="513260" cy="513260"/>
          </a:xfrm>
          <a:prstGeom prst="rect">
            <a:avLst/>
          </a:prstGeom>
        </p:spPr>
      </p:pic>
    </p:spTree>
    <p:extLst>
      <p:ext uri="{BB962C8B-B14F-4D97-AF65-F5344CB8AC3E}">
        <p14:creationId xmlns:p14="http://schemas.microsoft.com/office/powerpoint/2010/main" val="142739937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par>
                                <p:cTn id="8" presetID="10" presetClass="entr" presetSubtype="0" fill="hold" nodeType="withEffect">
                                  <p:stCondLst>
                                    <p:cond delay="0"/>
                                  </p:stCondLst>
                                  <p:childTnLst>
                                    <p:set>
                                      <p:cBhvr>
                                        <p:cTn id="9" dur="1" fill="hold">
                                          <p:stCondLst>
                                            <p:cond delay="0"/>
                                          </p:stCondLst>
                                        </p:cTn>
                                        <p:tgtEl>
                                          <p:spTgt spid="6">
                                            <p:txEl>
                                              <p:pRg st="1" end="1"/>
                                            </p:txEl>
                                          </p:spTgt>
                                        </p:tgtEl>
                                        <p:attrNameLst>
                                          <p:attrName>style.visibility</p:attrName>
                                        </p:attrNameLst>
                                      </p:cBhvr>
                                      <p:to>
                                        <p:strVal val="visible"/>
                                      </p:to>
                                    </p:set>
                                    <p:animEffect transition="in" filter="fade">
                                      <p:cBhvr>
                                        <p:cTn id="10" dur="500"/>
                                        <p:tgtEl>
                                          <p:spTgt spid="6">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fade">
                                      <p:cBhvr>
                                        <p:cTn id="13" dur="500"/>
                                        <p:tgtEl>
                                          <p:spTgt spid="2"/>
                                        </p:tgtEl>
                                      </p:cBhvr>
                                    </p:animEffect>
                                  </p:childTnLst>
                                </p:cTn>
                              </p:par>
                              <p:par>
                                <p:cTn id="14" presetID="10" presetClass="entr" presetSubtype="0" fill="hold" nodeType="withEffect">
                                  <p:stCondLst>
                                    <p:cond delay="0"/>
                                  </p:stCondLst>
                                  <p:childTnLst>
                                    <p:set>
                                      <p:cBhvr>
                                        <p:cTn id="15" dur="1" fill="hold">
                                          <p:stCondLst>
                                            <p:cond delay="0"/>
                                          </p:stCondLst>
                                        </p:cTn>
                                        <p:tgtEl>
                                          <p:spTgt spid="6">
                                            <p:txEl>
                                              <p:pRg st="2" end="2"/>
                                            </p:txEl>
                                          </p:spTgt>
                                        </p:tgtEl>
                                        <p:attrNameLst>
                                          <p:attrName>style.visibility</p:attrName>
                                        </p:attrNameLst>
                                      </p:cBhvr>
                                      <p:to>
                                        <p:strVal val="visible"/>
                                      </p:to>
                                    </p:set>
                                    <p:animEffect transition="in" filter="fade">
                                      <p:cBhvr>
                                        <p:cTn id="16" dur="500"/>
                                        <p:tgtEl>
                                          <p:spTgt spid="6">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6">
                                            <p:txEl>
                                              <p:pRg st="3" end="3"/>
                                            </p:txEl>
                                          </p:spTgt>
                                        </p:tgtEl>
                                        <p:attrNameLst>
                                          <p:attrName>style.visibility</p:attrName>
                                        </p:attrNameLst>
                                      </p:cBhvr>
                                      <p:to>
                                        <p:strVal val="visible"/>
                                      </p:to>
                                    </p:set>
                                    <p:animEffect transition="in" filter="fade">
                                      <p:cBhvr>
                                        <p:cTn id="21" dur="500"/>
                                        <p:tgtEl>
                                          <p:spTgt spid="6">
                                            <p:txEl>
                                              <p:pRg st="3" end="3"/>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6">
                                            <p:txEl>
                                              <p:pRg st="4" end="4"/>
                                            </p:txEl>
                                          </p:spTgt>
                                        </p:tgtEl>
                                        <p:attrNameLst>
                                          <p:attrName>style.visibility</p:attrName>
                                        </p:attrNameLst>
                                      </p:cBhvr>
                                      <p:to>
                                        <p:strVal val="visible"/>
                                      </p:to>
                                    </p:set>
                                    <p:animEffect transition="in" filter="fade">
                                      <p:cBhvr>
                                        <p:cTn id="24" dur="500"/>
                                        <p:tgtEl>
                                          <p:spTgt spid="6">
                                            <p:txEl>
                                              <p:pRg st="4" end="4"/>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animEffect transition="in" filter="fade">
                                      <p:cBhvr>
                                        <p:cTn id="27" dur="500"/>
                                        <p:tgtEl>
                                          <p:spTgt spid="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灯片编号占位符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baseline="-25000">
                <a:solidFill>
                  <a:schemeClr val="tx1"/>
                </a:solidFill>
                <a:latin typeface="Arial" charset="0"/>
                <a:ea typeface="宋体" pitchFamily="2" charset="-122"/>
              </a:defRPr>
            </a:lvl1pPr>
            <a:lvl2pPr marL="742950" indent="-285750" eaLnBrk="0" hangingPunct="0">
              <a:defRPr sz="2400" baseline="-25000">
                <a:solidFill>
                  <a:schemeClr val="tx1"/>
                </a:solidFill>
                <a:latin typeface="Arial" charset="0"/>
                <a:ea typeface="宋体" pitchFamily="2" charset="-122"/>
              </a:defRPr>
            </a:lvl2pPr>
            <a:lvl3pPr marL="1143000" indent="-228600" eaLnBrk="0" hangingPunct="0">
              <a:defRPr sz="2400" baseline="-25000">
                <a:solidFill>
                  <a:schemeClr val="tx1"/>
                </a:solidFill>
                <a:latin typeface="Arial" charset="0"/>
                <a:ea typeface="宋体" pitchFamily="2" charset="-122"/>
              </a:defRPr>
            </a:lvl3pPr>
            <a:lvl4pPr marL="1600200" indent="-228600" eaLnBrk="0" hangingPunct="0">
              <a:defRPr sz="2400" baseline="-25000">
                <a:solidFill>
                  <a:schemeClr val="tx1"/>
                </a:solidFill>
                <a:latin typeface="Arial" charset="0"/>
                <a:ea typeface="宋体" pitchFamily="2" charset="-122"/>
              </a:defRPr>
            </a:lvl4pPr>
            <a:lvl5pPr marL="2057400" indent="-228600" eaLnBrk="0" hangingPunct="0">
              <a:defRPr sz="2400" baseline="-25000">
                <a:solidFill>
                  <a:schemeClr val="tx1"/>
                </a:solidFill>
                <a:latin typeface="Arial" charset="0"/>
                <a:ea typeface="宋体" pitchFamily="2" charset="-122"/>
              </a:defRPr>
            </a:lvl5pPr>
            <a:lvl6pPr marL="2514600" indent="-228600" eaLnBrk="0" fontAlgn="base" hangingPunct="0">
              <a:spcBef>
                <a:spcPct val="0"/>
              </a:spcBef>
              <a:spcAft>
                <a:spcPct val="0"/>
              </a:spcAft>
              <a:defRPr sz="2400" baseline="-25000">
                <a:solidFill>
                  <a:schemeClr val="tx1"/>
                </a:solidFill>
                <a:latin typeface="Arial" charset="0"/>
                <a:ea typeface="宋体" pitchFamily="2" charset="-122"/>
              </a:defRPr>
            </a:lvl6pPr>
            <a:lvl7pPr marL="2971800" indent="-228600" eaLnBrk="0" fontAlgn="base" hangingPunct="0">
              <a:spcBef>
                <a:spcPct val="0"/>
              </a:spcBef>
              <a:spcAft>
                <a:spcPct val="0"/>
              </a:spcAft>
              <a:defRPr sz="2400" baseline="-25000">
                <a:solidFill>
                  <a:schemeClr val="tx1"/>
                </a:solidFill>
                <a:latin typeface="Arial" charset="0"/>
                <a:ea typeface="宋体" pitchFamily="2" charset="-122"/>
              </a:defRPr>
            </a:lvl7pPr>
            <a:lvl8pPr marL="3429000" indent="-228600" eaLnBrk="0" fontAlgn="base" hangingPunct="0">
              <a:spcBef>
                <a:spcPct val="0"/>
              </a:spcBef>
              <a:spcAft>
                <a:spcPct val="0"/>
              </a:spcAft>
              <a:defRPr sz="2400" baseline="-25000">
                <a:solidFill>
                  <a:schemeClr val="tx1"/>
                </a:solidFill>
                <a:latin typeface="Arial" charset="0"/>
                <a:ea typeface="宋体" pitchFamily="2" charset="-122"/>
              </a:defRPr>
            </a:lvl8pPr>
            <a:lvl9pPr marL="3886200" indent="-228600" eaLnBrk="0" fontAlgn="base" hangingPunct="0">
              <a:spcBef>
                <a:spcPct val="0"/>
              </a:spcBef>
              <a:spcAft>
                <a:spcPct val="0"/>
              </a:spcAft>
              <a:defRPr sz="2400" baseline="-25000">
                <a:solidFill>
                  <a:schemeClr val="tx1"/>
                </a:solidFill>
                <a:latin typeface="Arial" charset="0"/>
                <a:ea typeface="宋体" pitchFamily="2" charset="-122"/>
              </a:defRPr>
            </a:lvl9pPr>
          </a:lstStyle>
          <a:p>
            <a:pPr eaLnBrk="1" hangingPunct="1"/>
            <a:fld id="{2122C193-61DF-41EA-8321-2EE6AC987E70}" type="slidenum">
              <a:rPr lang="zh-CN" altLang="en-US" sz="1800" baseline="0" smtClean="0">
                <a:solidFill>
                  <a:schemeClr val="folHlink"/>
                </a:solidFill>
                <a:latin typeface="Monotype Corsiva" pitchFamily="66" charset="0"/>
              </a:rPr>
              <a:pPr eaLnBrk="1" hangingPunct="1"/>
              <a:t>5</a:t>
            </a:fld>
            <a:endParaRPr lang="en-US" altLang="zh-CN" sz="1800" baseline="0" smtClean="0">
              <a:solidFill>
                <a:schemeClr val="folHlink"/>
              </a:solidFill>
              <a:latin typeface="Monotype Corsiva" pitchFamily="66" charset="0"/>
            </a:endParaRPr>
          </a:p>
        </p:txBody>
      </p:sp>
      <p:sp>
        <p:nvSpPr>
          <p:cNvPr id="617474" name="Rectangle 2"/>
          <p:cNvSpPr>
            <a:spLocks noGrp="1" noChangeArrowheads="1"/>
          </p:cNvSpPr>
          <p:nvPr>
            <p:ph type="title"/>
          </p:nvPr>
        </p:nvSpPr>
        <p:spPr/>
        <p:txBody>
          <a:bodyPr/>
          <a:lstStyle/>
          <a:p>
            <a:pPr eaLnBrk="1" hangingPunct="1">
              <a:defRPr/>
            </a:pPr>
            <a:r>
              <a:rPr lang="en-US" altLang="zh-CN" b="1" smtClean="0">
                <a:ea typeface="宋体" pitchFamily="2" charset="-122"/>
              </a:rPr>
              <a:t>Outline</a:t>
            </a:r>
          </a:p>
        </p:txBody>
      </p:sp>
      <p:sp>
        <p:nvSpPr>
          <p:cNvPr id="617475" name="Rectangle 3"/>
          <p:cNvSpPr>
            <a:spLocks noGrp="1" noChangeArrowheads="1"/>
          </p:cNvSpPr>
          <p:nvPr>
            <p:ph type="body" idx="1"/>
          </p:nvPr>
        </p:nvSpPr>
        <p:spPr>
          <a:xfrm>
            <a:off x="533400" y="990600"/>
            <a:ext cx="8077200" cy="5410200"/>
          </a:xfrm>
        </p:spPr>
        <p:txBody>
          <a:bodyPr/>
          <a:lstStyle/>
          <a:p>
            <a:pPr eaLnBrk="1" hangingPunct="1">
              <a:lnSpc>
                <a:spcPct val="90000"/>
              </a:lnSpc>
              <a:spcBef>
                <a:spcPts val="0"/>
              </a:spcBef>
              <a:defRPr/>
            </a:pPr>
            <a:r>
              <a:rPr lang="en-US" altLang="zh-CN" b="1" dirty="0" smtClean="0">
                <a:solidFill>
                  <a:srgbClr val="969696"/>
                </a:solidFill>
                <a:effectLst>
                  <a:outerShdw blurRad="38100" dist="38100" dir="2700000" algn="tl">
                    <a:srgbClr val="C0C0C0"/>
                  </a:outerShdw>
                </a:effectLst>
                <a:latin typeface="Eras Demi ITC" pitchFamily="34" charset="0"/>
                <a:ea typeface="黑体" pitchFamily="49" charset="-122"/>
              </a:rPr>
              <a:t>Introduction</a:t>
            </a:r>
          </a:p>
          <a:p>
            <a:pPr eaLnBrk="1" hangingPunct="1">
              <a:lnSpc>
                <a:spcPct val="190000"/>
              </a:lnSpc>
              <a:spcBef>
                <a:spcPts val="0"/>
              </a:spcBef>
            </a:pPr>
            <a:r>
              <a:rPr lang="en-US" altLang="zh-CN" b="1" dirty="0">
                <a:effectLst>
                  <a:outerShdw blurRad="38100" dist="38100" dir="2700000" algn="tl">
                    <a:srgbClr val="C0C0C0"/>
                  </a:outerShdw>
                </a:effectLst>
                <a:latin typeface="Eras Demi ITC" pitchFamily="34" charset="0"/>
                <a:ea typeface="黑体" pitchFamily="2" charset="-122"/>
              </a:rPr>
              <a:t>System </a:t>
            </a:r>
            <a:r>
              <a:rPr lang="en-US" altLang="zh-CN" b="1" dirty="0" smtClean="0">
                <a:effectLst>
                  <a:outerShdw blurRad="38100" dist="38100" dir="2700000" algn="tl">
                    <a:srgbClr val="C0C0C0"/>
                  </a:outerShdw>
                </a:effectLst>
                <a:latin typeface="Eras Demi ITC" pitchFamily="34" charset="0"/>
                <a:ea typeface="黑体" pitchFamily="2" charset="-122"/>
              </a:rPr>
              <a:t>Model</a:t>
            </a:r>
            <a:endParaRPr lang="en-US" altLang="zh-CN" b="1" dirty="0">
              <a:solidFill>
                <a:srgbClr val="969696"/>
              </a:solidFill>
              <a:effectLst>
                <a:outerShdw blurRad="38100" dist="38100" dir="2700000" algn="tl">
                  <a:srgbClr val="C0C0C0"/>
                </a:outerShdw>
              </a:effectLst>
              <a:latin typeface="Eras Demi ITC" pitchFamily="34" charset="0"/>
              <a:ea typeface="黑体" pitchFamily="2" charset="-122"/>
            </a:endParaRPr>
          </a:p>
          <a:p>
            <a:pPr lvl="1" eaLnBrk="1" hangingPunct="1">
              <a:lnSpc>
                <a:spcPct val="90000"/>
              </a:lnSpc>
              <a:spcBef>
                <a:spcPts val="0"/>
              </a:spcBef>
              <a:defRPr/>
            </a:pPr>
            <a:r>
              <a:rPr lang="en-US" altLang="zh-CN" dirty="0" smtClean="0">
                <a:latin typeface="Rockwell" pitchFamily="18" charset="0"/>
                <a:ea typeface="黑体" pitchFamily="49" charset="-122"/>
              </a:rPr>
              <a:t>Problem Formulation</a:t>
            </a:r>
          </a:p>
          <a:p>
            <a:pPr lvl="1" eaLnBrk="1" hangingPunct="1">
              <a:lnSpc>
                <a:spcPct val="90000"/>
              </a:lnSpc>
              <a:spcBef>
                <a:spcPts val="0"/>
              </a:spcBef>
              <a:defRPr/>
            </a:pPr>
            <a:r>
              <a:rPr lang="en-US" altLang="zh-CN" dirty="0" smtClean="0">
                <a:latin typeface="Rockwell" pitchFamily="18" charset="0"/>
                <a:ea typeface="黑体" pitchFamily="49" charset="-122"/>
              </a:rPr>
              <a:t>Task allocation</a:t>
            </a:r>
          </a:p>
          <a:p>
            <a:pPr lvl="1" eaLnBrk="1" hangingPunct="1">
              <a:lnSpc>
                <a:spcPct val="90000"/>
              </a:lnSpc>
              <a:spcBef>
                <a:spcPts val="0"/>
              </a:spcBef>
              <a:defRPr/>
            </a:pPr>
            <a:r>
              <a:rPr lang="en-US" altLang="zh-CN" dirty="0">
                <a:latin typeface="Rockwell" pitchFamily="18" charset="0"/>
                <a:ea typeface="黑体" pitchFamily="49" charset="-122"/>
              </a:rPr>
              <a:t>E</a:t>
            </a:r>
            <a:r>
              <a:rPr lang="en-US" altLang="zh-CN" dirty="0" smtClean="0">
                <a:latin typeface="Rockwell" pitchFamily="18" charset="0"/>
                <a:ea typeface="黑体" pitchFamily="49" charset="-122"/>
              </a:rPr>
              <a:t>valuation Criterion</a:t>
            </a:r>
          </a:p>
          <a:p>
            <a:pPr eaLnBrk="1" hangingPunct="1">
              <a:lnSpc>
                <a:spcPct val="190000"/>
              </a:lnSpc>
              <a:spcBef>
                <a:spcPts val="0"/>
              </a:spcBef>
              <a:defRPr/>
            </a:pPr>
            <a:r>
              <a:rPr lang="en-US" altLang="zh-CN" b="1" dirty="0" smtClean="0">
                <a:solidFill>
                  <a:srgbClr val="969696"/>
                </a:solidFill>
                <a:effectLst>
                  <a:outerShdw blurRad="38100" dist="38100" dir="2700000" algn="tl">
                    <a:srgbClr val="C0C0C0"/>
                  </a:outerShdw>
                </a:effectLst>
                <a:latin typeface="Eras Demi ITC" pitchFamily="34" charset="0"/>
                <a:ea typeface="黑体" pitchFamily="2" charset="-122"/>
              </a:rPr>
              <a:t>Main results</a:t>
            </a:r>
            <a:endParaRPr lang="en-US" altLang="zh-CN" b="1" dirty="0">
              <a:solidFill>
                <a:srgbClr val="969696"/>
              </a:solidFill>
              <a:effectLst>
                <a:outerShdw blurRad="38100" dist="38100" dir="2700000" algn="tl">
                  <a:srgbClr val="C0C0C0"/>
                </a:outerShdw>
              </a:effectLst>
              <a:latin typeface="Eras Demi ITC" pitchFamily="34" charset="0"/>
              <a:ea typeface="黑体" pitchFamily="2" charset="-122"/>
            </a:endParaRPr>
          </a:p>
          <a:p>
            <a:pPr eaLnBrk="1" hangingPunct="1">
              <a:lnSpc>
                <a:spcPct val="190000"/>
              </a:lnSpc>
              <a:spcBef>
                <a:spcPts val="0"/>
              </a:spcBef>
              <a:defRPr/>
            </a:pPr>
            <a:r>
              <a:rPr lang="en-US" altLang="zh-CN" b="1" dirty="0" smtClean="0">
                <a:solidFill>
                  <a:srgbClr val="969696"/>
                </a:solidFill>
                <a:effectLst>
                  <a:outerShdw blurRad="38100" dist="38100" dir="2700000" algn="tl">
                    <a:srgbClr val="C0C0C0"/>
                  </a:outerShdw>
                </a:effectLst>
                <a:latin typeface="Eras Demi ITC" pitchFamily="34" charset="0"/>
                <a:ea typeface="黑体" pitchFamily="2" charset="-122"/>
              </a:rPr>
              <a:t>Simulation Results</a:t>
            </a:r>
          </a:p>
          <a:p>
            <a:pPr eaLnBrk="1" hangingPunct="1">
              <a:lnSpc>
                <a:spcPct val="190000"/>
              </a:lnSpc>
              <a:spcBef>
                <a:spcPts val="0"/>
              </a:spcBef>
              <a:defRPr/>
            </a:pPr>
            <a:r>
              <a:rPr lang="en-US" altLang="zh-CN" b="1" dirty="0" smtClean="0">
                <a:solidFill>
                  <a:srgbClr val="969696"/>
                </a:solidFill>
                <a:effectLst>
                  <a:outerShdw blurRad="38100" dist="38100" dir="2700000" algn="tl">
                    <a:srgbClr val="C0C0C0"/>
                  </a:outerShdw>
                </a:effectLst>
                <a:latin typeface="Eras Demi ITC" pitchFamily="34" charset="0"/>
                <a:ea typeface="黑体" pitchFamily="49" charset="-122"/>
              </a:rPr>
              <a:t>Conclusion</a:t>
            </a:r>
          </a:p>
        </p:txBody>
      </p:sp>
    </p:spTree>
    <p:extLst>
      <p:ext uri="{BB962C8B-B14F-4D97-AF65-F5344CB8AC3E}">
        <p14:creationId xmlns:p14="http://schemas.microsoft.com/office/powerpoint/2010/main" val="2885379061"/>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灯片编号占位符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baseline="-25000">
                <a:solidFill>
                  <a:schemeClr val="tx1"/>
                </a:solidFill>
                <a:latin typeface="Arial" charset="0"/>
                <a:ea typeface="宋体" pitchFamily="2" charset="-122"/>
              </a:defRPr>
            </a:lvl1pPr>
            <a:lvl2pPr marL="742950" indent="-285750" eaLnBrk="0" hangingPunct="0">
              <a:defRPr sz="2400" baseline="-25000">
                <a:solidFill>
                  <a:schemeClr val="tx1"/>
                </a:solidFill>
                <a:latin typeface="Arial" charset="0"/>
                <a:ea typeface="宋体" pitchFamily="2" charset="-122"/>
              </a:defRPr>
            </a:lvl2pPr>
            <a:lvl3pPr marL="1143000" indent="-228600" eaLnBrk="0" hangingPunct="0">
              <a:defRPr sz="2400" baseline="-25000">
                <a:solidFill>
                  <a:schemeClr val="tx1"/>
                </a:solidFill>
                <a:latin typeface="Arial" charset="0"/>
                <a:ea typeface="宋体" pitchFamily="2" charset="-122"/>
              </a:defRPr>
            </a:lvl3pPr>
            <a:lvl4pPr marL="1600200" indent="-228600" eaLnBrk="0" hangingPunct="0">
              <a:defRPr sz="2400" baseline="-25000">
                <a:solidFill>
                  <a:schemeClr val="tx1"/>
                </a:solidFill>
                <a:latin typeface="Arial" charset="0"/>
                <a:ea typeface="宋体" pitchFamily="2" charset="-122"/>
              </a:defRPr>
            </a:lvl4pPr>
            <a:lvl5pPr marL="2057400" indent="-228600" eaLnBrk="0" hangingPunct="0">
              <a:defRPr sz="2400" baseline="-25000">
                <a:solidFill>
                  <a:schemeClr val="tx1"/>
                </a:solidFill>
                <a:latin typeface="Arial" charset="0"/>
                <a:ea typeface="宋体" pitchFamily="2" charset="-122"/>
              </a:defRPr>
            </a:lvl5pPr>
            <a:lvl6pPr marL="2514600" indent="-228600" eaLnBrk="0" fontAlgn="base" hangingPunct="0">
              <a:spcBef>
                <a:spcPct val="0"/>
              </a:spcBef>
              <a:spcAft>
                <a:spcPct val="0"/>
              </a:spcAft>
              <a:defRPr sz="2400" baseline="-25000">
                <a:solidFill>
                  <a:schemeClr val="tx1"/>
                </a:solidFill>
                <a:latin typeface="Arial" charset="0"/>
                <a:ea typeface="宋体" pitchFamily="2" charset="-122"/>
              </a:defRPr>
            </a:lvl6pPr>
            <a:lvl7pPr marL="2971800" indent="-228600" eaLnBrk="0" fontAlgn="base" hangingPunct="0">
              <a:spcBef>
                <a:spcPct val="0"/>
              </a:spcBef>
              <a:spcAft>
                <a:spcPct val="0"/>
              </a:spcAft>
              <a:defRPr sz="2400" baseline="-25000">
                <a:solidFill>
                  <a:schemeClr val="tx1"/>
                </a:solidFill>
                <a:latin typeface="Arial" charset="0"/>
                <a:ea typeface="宋体" pitchFamily="2" charset="-122"/>
              </a:defRPr>
            </a:lvl7pPr>
            <a:lvl8pPr marL="3429000" indent="-228600" eaLnBrk="0" fontAlgn="base" hangingPunct="0">
              <a:spcBef>
                <a:spcPct val="0"/>
              </a:spcBef>
              <a:spcAft>
                <a:spcPct val="0"/>
              </a:spcAft>
              <a:defRPr sz="2400" baseline="-25000">
                <a:solidFill>
                  <a:schemeClr val="tx1"/>
                </a:solidFill>
                <a:latin typeface="Arial" charset="0"/>
                <a:ea typeface="宋体" pitchFamily="2" charset="-122"/>
              </a:defRPr>
            </a:lvl8pPr>
            <a:lvl9pPr marL="3886200" indent="-228600" eaLnBrk="0" fontAlgn="base" hangingPunct="0">
              <a:spcBef>
                <a:spcPct val="0"/>
              </a:spcBef>
              <a:spcAft>
                <a:spcPct val="0"/>
              </a:spcAft>
              <a:defRPr sz="2400" baseline="-25000">
                <a:solidFill>
                  <a:schemeClr val="tx1"/>
                </a:solidFill>
                <a:latin typeface="Arial" charset="0"/>
                <a:ea typeface="宋体" pitchFamily="2" charset="-122"/>
              </a:defRPr>
            </a:lvl9pPr>
          </a:lstStyle>
          <a:p>
            <a:pPr eaLnBrk="1" hangingPunct="1"/>
            <a:fld id="{A75C24DB-5EB9-4737-9F3F-537E61470E5F}" type="slidenum">
              <a:rPr lang="zh-CN" altLang="en-US" sz="1800" baseline="0" smtClean="0">
                <a:solidFill>
                  <a:schemeClr val="folHlink"/>
                </a:solidFill>
                <a:latin typeface="Monotype Corsiva" pitchFamily="66" charset="0"/>
              </a:rPr>
              <a:pPr eaLnBrk="1" hangingPunct="1"/>
              <a:t>6</a:t>
            </a:fld>
            <a:endParaRPr lang="en-US" altLang="zh-CN" sz="1800" baseline="0" smtClean="0">
              <a:solidFill>
                <a:schemeClr val="folHlink"/>
              </a:solidFill>
              <a:latin typeface="Monotype Corsiva" pitchFamily="66" charset="0"/>
            </a:endParaRPr>
          </a:p>
        </p:txBody>
      </p:sp>
      <p:sp>
        <p:nvSpPr>
          <p:cNvPr id="593922" name="Rectangle 2"/>
          <p:cNvSpPr>
            <a:spLocks noGrp="1" noChangeArrowheads="1"/>
          </p:cNvSpPr>
          <p:nvPr>
            <p:ph type="title"/>
          </p:nvPr>
        </p:nvSpPr>
        <p:spPr/>
        <p:txBody>
          <a:bodyPr/>
          <a:lstStyle/>
          <a:p>
            <a:pPr eaLnBrk="1" hangingPunct="1"/>
            <a:r>
              <a:rPr lang="en-US" altLang="zh-CN" sz="2800" b="1" dirty="0" smtClean="0">
                <a:ea typeface="宋体" pitchFamily="2" charset="-122"/>
              </a:rPr>
              <a:t>Problem Formulation</a:t>
            </a:r>
            <a:endParaRPr lang="en-US" altLang="zh-CN" sz="2800" dirty="0" smtClean="0">
              <a:ea typeface="宋体" pitchFamily="2" charset="-122"/>
            </a:endParaRPr>
          </a:p>
        </p:txBody>
      </p:sp>
      <p:sp>
        <p:nvSpPr>
          <p:cNvPr id="593978" name="Line 58"/>
          <p:cNvSpPr>
            <a:spLocks noChangeShapeType="1"/>
          </p:cNvSpPr>
          <p:nvPr/>
        </p:nvSpPr>
        <p:spPr bwMode="auto">
          <a:xfrm>
            <a:off x="533400" y="2667000"/>
            <a:ext cx="685800" cy="228600"/>
          </a:xfrm>
          <a:prstGeom prst="line">
            <a:avLst/>
          </a:prstGeom>
          <a:noFill/>
          <a:ln w="9525">
            <a:noFill/>
            <a:round/>
            <a:headEnd/>
            <a:tailEnd/>
          </a:ln>
          <a:effectLst/>
        </p:spPr>
        <p:txBody>
          <a:bodyPr/>
          <a:lstStyle/>
          <a:p>
            <a:pPr algn="ctr">
              <a:spcBef>
                <a:spcPct val="50000"/>
              </a:spcBef>
              <a:buClr>
                <a:schemeClr val="bg1"/>
              </a:buClr>
              <a:buSzPct val="100000"/>
              <a:defRPr/>
            </a:pPr>
            <a:endParaRPr lang="zh-CN" altLang="en-US">
              <a:effectLst>
                <a:outerShdw blurRad="38100" dist="38100" dir="2700000" algn="tl">
                  <a:srgbClr val="000000">
                    <a:alpha val="43137"/>
                  </a:srgbClr>
                </a:outerShdw>
              </a:effectLst>
              <a:ea typeface="+mn-ea"/>
            </a:endParaRPr>
          </a:p>
        </p:txBody>
      </p:sp>
      <p:sp>
        <p:nvSpPr>
          <p:cNvPr id="15" name="矩形 14"/>
          <p:cNvSpPr/>
          <p:nvPr/>
        </p:nvSpPr>
        <p:spPr>
          <a:xfrm>
            <a:off x="415925" y="885022"/>
            <a:ext cx="8543925" cy="3785652"/>
          </a:xfrm>
          <a:prstGeom prst="rect">
            <a:avLst/>
          </a:prstGeom>
        </p:spPr>
        <p:txBody>
          <a:bodyPr>
            <a:spAutoFit/>
          </a:bodyPr>
          <a:lstStyle/>
          <a:p>
            <a:pPr marL="342900" indent="-342900">
              <a:lnSpc>
                <a:spcPct val="150000"/>
              </a:lnSpc>
              <a:spcBef>
                <a:spcPct val="20000"/>
              </a:spcBef>
              <a:buClr>
                <a:schemeClr val="folHlink"/>
              </a:buClr>
              <a:buFont typeface="Wingdings" pitchFamily="2" charset="2"/>
              <a:buChar char="q"/>
              <a:defRPr/>
            </a:pPr>
            <a:r>
              <a:rPr lang="en-US" altLang="zh-CN" baseline="0" dirty="0" smtClean="0"/>
              <a:t>     tasks:    ,     ,    ,…,</a:t>
            </a:r>
          </a:p>
          <a:p>
            <a:pPr marL="800100" lvl="1" indent="-342900">
              <a:lnSpc>
                <a:spcPct val="150000"/>
              </a:lnSpc>
              <a:spcBef>
                <a:spcPct val="20000"/>
              </a:spcBef>
              <a:buClr>
                <a:schemeClr val="folHlink"/>
              </a:buClr>
              <a:buFont typeface="Wingdings" pitchFamily="2" charset="2"/>
              <a:buChar char="Ø"/>
              <a:defRPr/>
            </a:pPr>
            <a:r>
              <a:rPr lang="en-US" altLang="zh-CN" baseline="0" dirty="0" smtClean="0">
                <a:solidFill>
                  <a:schemeClr val="tx2"/>
                </a:solidFill>
                <a:sym typeface="Arial" charset="0"/>
              </a:rPr>
              <a:t>Task answer:                </a:t>
            </a:r>
            <a:endParaRPr lang="en-US" altLang="zh-CN" baseline="0" dirty="0">
              <a:solidFill>
                <a:schemeClr val="tx2"/>
              </a:solidFill>
              <a:sym typeface="Arial" charset="0"/>
            </a:endParaRPr>
          </a:p>
          <a:p>
            <a:pPr marL="800100" lvl="1" indent="-342900">
              <a:lnSpc>
                <a:spcPct val="150000"/>
              </a:lnSpc>
              <a:spcBef>
                <a:spcPct val="20000"/>
              </a:spcBef>
              <a:buClr>
                <a:schemeClr val="folHlink"/>
              </a:buClr>
              <a:buFont typeface="Wingdings" pitchFamily="2" charset="2"/>
              <a:buChar char="Ø"/>
              <a:defRPr/>
            </a:pPr>
            <a:r>
              <a:rPr lang="en-US" altLang="zh-CN" baseline="0" dirty="0"/>
              <a:t>C</a:t>
            </a:r>
            <a:r>
              <a:rPr lang="en-US" altLang="zh-CN" baseline="0" dirty="0" smtClean="0"/>
              <a:t>orrelation function: </a:t>
            </a:r>
          </a:p>
          <a:p>
            <a:pPr marL="800100" lvl="1" indent="-342900">
              <a:lnSpc>
                <a:spcPct val="150000"/>
              </a:lnSpc>
              <a:spcBef>
                <a:spcPct val="20000"/>
              </a:spcBef>
              <a:buClr>
                <a:schemeClr val="folHlink"/>
              </a:buClr>
              <a:buFont typeface="Wingdings" pitchFamily="2" charset="2"/>
              <a:buChar char="Ø"/>
              <a:defRPr/>
            </a:pPr>
            <a:endParaRPr lang="en-US" altLang="zh-CN" baseline="0" dirty="0" smtClean="0"/>
          </a:p>
          <a:p>
            <a:pPr marL="342900" indent="-342900">
              <a:lnSpc>
                <a:spcPct val="150000"/>
              </a:lnSpc>
              <a:spcBef>
                <a:spcPct val="20000"/>
              </a:spcBef>
              <a:buClr>
                <a:schemeClr val="folHlink"/>
              </a:buClr>
              <a:buFont typeface="Wingdings" pitchFamily="2" charset="2"/>
              <a:buChar char="q"/>
              <a:defRPr/>
            </a:pPr>
            <a:r>
              <a:rPr lang="en-US" altLang="zh-CN" baseline="0" dirty="0" smtClean="0"/>
              <a:t>     workers:     ,     ,    ,…,</a:t>
            </a:r>
          </a:p>
          <a:p>
            <a:pPr marL="800100" lvl="1" indent="-342900">
              <a:lnSpc>
                <a:spcPct val="150000"/>
              </a:lnSpc>
              <a:spcBef>
                <a:spcPct val="20000"/>
              </a:spcBef>
              <a:buClr>
                <a:schemeClr val="folHlink"/>
              </a:buClr>
              <a:buFont typeface="Wingdings" pitchFamily="2" charset="2"/>
              <a:buChar char="Ø"/>
              <a:defRPr/>
            </a:pPr>
            <a:r>
              <a:rPr lang="en-US" altLang="zh-CN" baseline="0" dirty="0" err="1" smtClean="0">
                <a:solidFill>
                  <a:schemeClr val="tx2"/>
                </a:solidFill>
                <a:sym typeface="Arial" charset="0"/>
              </a:rPr>
              <a:t>p.d.f</a:t>
            </a:r>
            <a:r>
              <a:rPr lang="en-US" altLang="zh-CN" baseline="0" dirty="0">
                <a:solidFill>
                  <a:schemeClr val="tx2"/>
                </a:solidFill>
                <a:sym typeface="Arial" charset="0"/>
              </a:rPr>
              <a:t> </a:t>
            </a:r>
            <a:r>
              <a:rPr lang="en-US" altLang="zh-CN" baseline="0" dirty="0" smtClean="0">
                <a:solidFill>
                  <a:schemeClr val="tx2"/>
                </a:solidFill>
                <a:sym typeface="Arial" charset="0"/>
              </a:rPr>
              <a:t>of worker’s answer: </a:t>
            </a:r>
            <a:endParaRPr lang="en-US" altLang="zh-CN" baseline="0" dirty="0">
              <a:solidFill>
                <a:schemeClr val="tx2"/>
              </a:solidFill>
              <a:sym typeface="Arial" charset="0"/>
            </a:endParaRPr>
          </a:p>
        </p:txBody>
      </p:sp>
      <p:graphicFrame>
        <p:nvGraphicFramePr>
          <p:cNvPr id="3" name="对象 2"/>
          <p:cNvGraphicFramePr>
            <a:graphicFrameLocks noChangeAspect="1"/>
          </p:cNvGraphicFramePr>
          <p:nvPr>
            <p:extLst>
              <p:ext uri="{D42A27DB-BD31-4B8C-83A1-F6EECF244321}">
                <p14:modId xmlns:p14="http://schemas.microsoft.com/office/powerpoint/2010/main" val="1243785368"/>
              </p:ext>
            </p:extLst>
          </p:nvPr>
        </p:nvGraphicFramePr>
        <p:xfrm>
          <a:off x="863011" y="1098735"/>
          <a:ext cx="366430" cy="310056"/>
        </p:xfrm>
        <a:graphic>
          <a:graphicData uri="http://schemas.openxmlformats.org/presentationml/2006/ole">
            <mc:AlternateContent xmlns:mc="http://schemas.openxmlformats.org/markup-compatibility/2006">
              <mc:Choice xmlns:v="urn:schemas-microsoft-com:vml" Requires="v">
                <p:oleObj spid="_x0000_s1377" name="Equation" r:id="rId4" imgW="164880" imgH="139680" progId="Equation.DSMT4">
                  <p:embed/>
                </p:oleObj>
              </mc:Choice>
              <mc:Fallback>
                <p:oleObj name="Equation" r:id="rId4" imgW="164880" imgH="139680" progId="Equation.DSMT4">
                  <p:embed/>
                  <p:pic>
                    <p:nvPicPr>
                      <p:cNvPr id="0" name=""/>
                      <p:cNvPicPr/>
                      <p:nvPr/>
                    </p:nvPicPr>
                    <p:blipFill>
                      <a:blip r:embed="rId5"/>
                      <a:stretch>
                        <a:fillRect/>
                      </a:stretch>
                    </p:blipFill>
                    <p:spPr>
                      <a:xfrm>
                        <a:off x="863011" y="1098735"/>
                        <a:ext cx="366430" cy="310056"/>
                      </a:xfrm>
                      <a:prstGeom prst="rect">
                        <a:avLst/>
                      </a:prstGeom>
                    </p:spPr>
                  </p:pic>
                </p:oleObj>
              </mc:Fallback>
            </mc:AlternateContent>
          </a:graphicData>
        </a:graphic>
      </p:graphicFrame>
      <p:grpSp>
        <p:nvGrpSpPr>
          <p:cNvPr id="23" name="组合 22"/>
          <p:cNvGrpSpPr/>
          <p:nvPr/>
        </p:nvGrpSpPr>
        <p:grpSpPr>
          <a:xfrm>
            <a:off x="2155578" y="1120335"/>
            <a:ext cx="1971305" cy="244457"/>
            <a:chOff x="2155578" y="1120335"/>
            <a:chExt cx="1971305" cy="244457"/>
          </a:xfrm>
        </p:grpSpPr>
        <p:pic>
          <p:nvPicPr>
            <p:cNvPr id="9" name="图片 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155578" y="1120337"/>
              <a:ext cx="257162" cy="244455"/>
            </a:xfrm>
            <a:prstGeom prst="rect">
              <a:avLst/>
            </a:prstGeom>
          </p:spPr>
        </p:pic>
        <p:pic>
          <p:nvPicPr>
            <p:cNvPr id="10" name="图片 9"/>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648334" y="1120336"/>
              <a:ext cx="257162" cy="244455"/>
            </a:xfrm>
            <a:prstGeom prst="rect">
              <a:avLst/>
            </a:prstGeom>
          </p:spPr>
        </p:pic>
        <p:pic>
          <p:nvPicPr>
            <p:cNvPr id="11" name="图片 10"/>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081853" y="1120335"/>
              <a:ext cx="257162" cy="244455"/>
            </a:xfrm>
            <a:prstGeom prst="rect">
              <a:avLst/>
            </a:prstGeom>
          </p:spPr>
        </p:pic>
        <p:pic>
          <p:nvPicPr>
            <p:cNvPr id="12" name="图片 11"/>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869721" y="1120337"/>
              <a:ext cx="257162" cy="244455"/>
            </a:xfrm>
            <a:prstGeom prst="rect">
              <a:avLst/>
            </a:prstGeom>
          </p:spPr>
        </p:pic>
      </p:grpSp>
      <p:graphicFrame>
        <p:nvGraphicFramePr>
          <p:cNvPr id="4" name="对象 3"/>
          <p:cNvGraphicFramePr>
            <a:graphicFrameLocks noChangeAspect="1"/>
          </p:cNvGraphicFramePr>
          <p:nvPr>
            <p:extLst>
              <p:ext uri="{D42A27DB-BD31-4B8C-83A1-F6EECF244321}">
                <p14:modId xmlns:p14="http://schemas.microsoft.com/office/powerpoint/2010/main" val="1145261789"/>
              </p:ext>
            </p:extLst>
          </p:nvPr>
        </p:nvGraphicFramePr>
        <p:xfrm>
          <a:off x="864425" y="3557122"/>
          <a:ext cx="312884" cy="340459"/>
        </p:xfrm>
        <a:graphic>
          <a:graphicData uri="http://schemas.openxmlformats.org/presentationml/2006/ole">
            <mc:AlternateContent xmlns:mc="http://schemas.openxmlformats.org/markup-compatibility/2006">
              <mc:Choice xmlns:v="urn:schemas-microsoft-com:vml" Requires="v">
                <p:oleObj spid="_x0000_s1378" name="Equation" r:id="rId7" imgW="126720" imgH="139680" progId="Equation.DSMT4">
                  <p:embed/>
                </p:oleObj>
              </mc:Choice>
              <mc:Fallback>
                <p:oleObj name="Equation" r:id="rId7" imgW="126720" imgH="139680" progId="Equation.DSMT4">
                  <p:embed/>
                  <p:pic>
                    <p:nvPicPr>
                      <p:cNvPr id="0" name=""/>
                      <p:cNvPicPr/>
                      <p:nvPr/>
                    </p:nvPicPr>
                    <p:blipFill>
                      <a:blip r:embed="rId8"/>
                      <a:stretch>
                        <a:fillRect/>
                      </a:stretch>
                    </p:blipFill>
                    <p:spPr>
                      <a:xfrm>
                        <a:off x="864425" y="3557122"/>
                        <a:ext cx="312884" cy="340459"/>
                      </a:xfrm>
                      <a:prstGeom prst="rect">
                        <a:avLst/>
                      </a:prstGeom>
                    </p:spPr>
                  </p:pic>
                </p:oleObj>
              </mc:Fallback>
            </mc:AlternateContent>
          </a:graphicData>
        </a:graphic>
      </p:graphicFrame>
      <p:grpSp>
        <p:nvGrpSpPr>
          <p:cNvPr id="7" name="组合 6"/>
          <p:cNvGrpSpPr/>
          <p:nvPr/>
        </p:nvGrpSpPr>
        <p:grpSpPr>
          <a:xfrm>
            <a:off x="2536603" y="3496088"/>
            <a:ext cx="2069113" cy="362056"/>
            <a:chOff x="2536603" y="1674417"/>
            <a:chExt cx="2069113" cy="362056"/>
          </a:xfrm>
        </p:grpSpPr>
        <p:pic>
          <p:nvPicPr>
            <p:cNvPr id="14" name="图片 13"/>
            <p:cNvPicPr>
              <a:picLocks noChangeAspect="1"/>
            </p:cNvPicPr>
            <p:nvPr/>
          </p:nvPicPr>
          <p:blipFill rotWithShape="1">
            <a:blip r:embed="rId9" cstate="print">
              <a:extLst>
                <a:ext uri="{28A0092B-C50C-407E-A947-70E740481C1C}">
                  <a14:useLocalDpi xmlns:a14="http://schemas.microsoft.com/office/drawing/2010/main" val="0"/>
                </a:ext>
              </a:extLst>
            </a:blip>
            <a:srcRect l="31587" t="1851" r="23147"/>
            <a:stretch/>
          </p:blipFill>
          <p:spPr>
            <a:xfrm>
              <a:off x="2536603" y="1674420"/>
              <a:ext cx="319482" cy="362053"/>
            </a:xfrm>
            <a:prstGeom prst="rect">
              <a:avLst/>
            </a:prstGeom>
          </p:spPr>
        </p:pic>
        <p:pic>
          <p:nvPicPr>
            <p:cNvPr id="17" name="图片 16"/>
            <p:cNvPicPr>
              <a:picLocks noChangeAspect="1"/>
            </p:cNvPicPr>
            <p:nvPr/>
          </p:nvPicPr>
          <p:blipFill rotWithShape="1">
            <a:blip r:embed="rId9" cstate="print">
              <a:extLst>
                <a:ext uri="{28A0092B-C50C-407E-A947-70E740481C1C}">
                  <a14:useLocalDpi xmlns:a14="http://schemas.microsoft.com/office/drawing/2010/main" val="0"/>
                </a:ext>
              </a:extLst>
            </a:blip>
            <a:srcRect l="31587" t="1851" r="23147"/>
            <a:stretch/>
          </p:blipFill>
          <p:spPr>
            <a:xfrm>
              <a:off x="3019533" y="1674419"/>
              <a:ext cx="319482" cy="362053"/>
            </a:xfrm>
            <a:prstGeom prst="rect">
              <a:avLst/>
            </a:prstGeom>
          </p:spPr>
        </p:pic>
        <p:pic>
          <p:nvPicPr>
            <p:cNvPr id="20" name="图片 19"/>
            <p:cNvPicPr>
              <a:picLocks noChangeAspect="1"/>
            </p:cNvPicPr>
            <p:nvPr/>
          </p:nvPicPr>
          <p:blipFill rotWithShape="1">
            <a:blip r:embed="rId9" cstate="print">
              <a:extLst>
                <a:ext uri="{28A0092B-C50C-407E-A947-70E740481C1C}">
                  <a14:useLocalDpi xmlns:a14="http://schemas.microsoft.com/office/drawing/2010/main" val="0"/>
                </a:ext>
              </a:extLst>
            </a:blip>
            <a:srcRect l="31587" t="1851" r="23147"/>
            <a:stretch/>
          </p:blipFill>
          <p:spPr>
            <a:xfrm>
              <a:off x="4286234" y="1674417"/>
              <a:ext cx="319482" cy="362053"/>
            </a:xfrm>
            <a:prstGeom prst="rect">
              <a:avLst/>
            </a:prstGeom>
          </p:spPr>
        </p:pic>
        <p:pic>
          <p:nvPicPr>
            <p:cNvPr id="21" name="图片 20"/>
            <p:cNvPicPr>
              <a:picLocks noChangeAspect="1"/>
            </p:cNvPicPr>
            <p:nvPr/>
          </p:nvPicPr>
          <p:blipFill rotWithShape="1">
            <a:blip r:embed="rId9" cstate="print">
              <a:extLst>
                <a:ext uri="{28A0092B-C50C-407E-A947-70E740481C1C}">
                  <a14:useLocalDpi xmlns:a14="http://schemas.microsoft.com/office/drawing/2010/main" val="0"/>
                </a:ext>
              </a:extLst>
            </a:blip>
            <a:srcRect l="31587" t="1851" r="23147"/>
            <a:stretch/>
          </p:blipFill>
          <p:spPr>
            <a:xfrm>
              <a:off x="3469740" y="1674418"/>
              <a:ext cx="319482" cy="362053"/>
            </a:xfrm>
            <a:prstGeom prst="rect">
              <a:avLst/>
            </a:prstGeom>
          </p:spPr>
        </p:pic>
      </p:grpSp>
      <p:graphicFrame>
        <p:nvGraphicFramePr>
          <p:cNvPr id="5" name="对象 4"/>
          <p:cNvGraphicFramePr>
            <a:graphicFrameLocks noChangeAspect="1"/>
          </p:cNvGraphicFramePr>
          <p:nvPr>
            <p:extLst>
              <p:ext uri="{D42A27DB-BD31-4B8C-83A1-F6EECF244321}">
                <p14:modId xmlns:p14="http://schemas.microsoft.com/office/powerpoint/2010/main" val="139551010"/>
              </p:ext>
            </p:extLst>
          </p:nvPr>
        </p:nvGraphicFramePr>
        <p:xfrm>
          <a:off x="3153103" y="1587755"/>
          <a:ext cx="1235227" cy="525628"/>
        </p:xfrm>
        <a:graphic>
          <a:graphicData uri="http://schemas.openxmlformats.org/presentationml/2006/ole">
            <mc:AlternateContent xmlns:mc="http://schemas.openxmlformats.org/markup-compatibility/2006">
              <mc:Choice xmlns:v="urn:schemas-microsoft-com:vml" Requires="v">
                <p:oleObj spid="_x0000_s1379" name="Equation" r:id="rId10" imgW="596880" imgH="253800" progId="Equation.DSMT4">
                  <p:embed/>
                </p:oleObj>
              </mc:Choice>
              <mc:Fallback>
                <p:oleObj name="Equation" r:id="rId10" imgW="596880" imgH="253800" progId="Equation.DSMT4">
                  <p:embed/>
                  <p:pic>
                    <p:nvPicPr>
                      <p:cNvPr id="0" name=""/>
                      <p:cNvPicPr/>
                      <p:nvPr/>
                    </p:nvPicPr>
                    <p:blipFill>
                      <a:blip r:embed="rId11"/>
                      <a:stretch>
                        <a:fillRect/>
                      </a:stretch>
                    </p:blipFill>
                    <p:spPr>
                      <a:xfrm>
                        <a:off x="3153103" y="1587755"/>
                        <a:ext cx="1235227" cy="525628"/>
                      </a:xfrm>
                      <a:prstGeom prst="rect">
                        <a:avLst/>
                      </a:prstGeom>
                    </p:spPr>
                  </p:pic>
                </p:oleObj>
              </mc:Fallback>
            </mc:AlternateContent>
          </a:graphicData>
        </a:graphic>
      </p:graphicFrame>
      <p:graphicFrame>
        <p:nvGraphicFramePr>
          <p:cNvPr id="6" name="对象 5"/>
          <p:cNvGraphicFramePr>
            <a:graphicFrameLocks noChangeAspect="1"/>
          </p:cNvGraphicFramePr>
          <p:nvPr>
            <p:extLst>
              <p:ext uri="{D42A27DB-BD31-4B8C-83A1-F6EECF244321}">
                <p14:modId xmlns:p14="http://schemas.microsoft.com/office/powerpoint/2010/main" val="1383839817"/>
              </p:ext>
            </p:extLst>
          </p:nvPr>
        </p:nvGraphicFramePr>
        <p:xfrm>
          <a:off x="4687887" y="4078511"/>
          <a:ext cx="1178705" cy="523869"/>
        </p:xfrm>
        <a:graphic>
          <a:graphicData uri="http://schemas.openxmlformats.org/presentationml/2006/ole">
            <mc:AlternateContent xmlns:mc="http://schemas.openxmlformats.org/markup-compatibility/2006">
              <mc:Choice xmlns:v="urn:schemas-microsoft-com:vml" Requires="v">
                <p:oleObj spid="_x0000_s1380" name="Equation" r:id="rId12" imgW="571320" imgH="253800" progId="Equation.DSMT4">
                  <p:embed/>
                </p:oleObj>
              </mc:Choice>
              <mc:Fallback>
                <p:oleObj name="Equation" r:id="rId12" imgW="571320" imgH="253800" progId="Equation.DSMT4">
                  <p:embed/>
                  <p:pic>
                    <p:nvPicPr>
                      <p:cNvPr id="0" name=""/>
                      <p:cNvPicPr/>
                      <p:nvPr/>
                    </p:nvPicPr>
                    <p:blipFill>
                      <a:blip r:embed="rId13"/>
                      <a:stretch>
                        <a:fillRect/>
                      </a:stretch>
                    </p:blipFill>
                    <p:spPr>
                      <a:xfrm>
                        <a:off x="4687887" y="4078511"/>
                        <a:ext cx="1178705" cy="523869"/>
                      </a:xfrm>
                      <a:prstGeom prst="rect">
                        <a:avLst/>
                      </a:prstGeom>
                    </p:spPr>
                  </p:pic>
                </p:oleObj>
              </mc:Fallback>
            </mc:AlternateContent>
          </a:graphicData>
        </a:graphic>
      </p:graphicFrame>
      <p:graphicFrame>
        <p:nvGraphicFramePr>
          <p:cNvPr id="26" name="对象 25"/>
          <p:cNvGraphicFramePr>
            <a:graphicFrameLocks noChangeAspect="1"/>
          </p:cNvGraphicFramePr>
          <p:nvPr>
            <p:extLst>
              <p:ext uri="{D42A27DB-BD31-4B8C-83A1-F6EECF244321}">
                <p14:modId xmlns:p14="http://schemas.microsoft.com/office/powerpoint/2010/main" val="4116837446"/>
              </p:ext>
            </p:extLst>
          </p:nvPr>
        </p:nvGraphicFramePr>
        <p:xfrm>
          <a:off x="4020008" y="1805047"/>
          <a:ext cx="5080276" cy="1414097"/>
        </p:xfrm>
        <a:graphic>
          <a:graphicData uri="http://schemas.openxmlformats.org/presentationml/2006/ole">
            <mc:AlternateContent xmlns:mc="http://schemas.openxmlformats.org/markup-compatibility/2006">
              <mc:Choice xmlns:v="urn:schemas-microsoft-com:vml" Requires="v">
                <p:oleObj spid="_x0000_s1381" name="Equation" r:id="rId14" imgW="2463480" imgH="685800" progId="Equation.DSMT4">
                  <p:embed/>
                </p:oleObj>
              </mc:Choice>
              <mc:Fallback>
                <p:oleObj name="Equation" r:id="rId14" imgW="2463480" imgH="685800" progId="Equation.DSMT4">
                  <p:embed/>
                  <p:pic>
                    <p:nvPicPr>
                      <p:cNvPr id="0" name=""/>
                      <p:cNvPicPr/>
                      <p:nvPr/>
                    </p:nvPicPr>
                    <p:blipFill>
                      <a:blip r:embed="rId15"/>
                      <a:stretch>
                        <a:fillRect/>
                      </a:stretch>
                    </p:blipFill>
                    <p:spPr>
                      <a:xfrm>
                        <a:off x="4020008" y="1805047"/>
                        <a:ext cx="5080276" cy="1414097"/>
                      </a:xfrm>
                      <a:prstGeom prst="rect">
                        <a:avLst/>
                      </a:prstGeom>
                    </p:spPr>
                  </p:pic>
                </p:oleObj>
              </mc:Fallback>
            </mc:AlternateContent>
          </a:graphicData>
        </a:graphic>
      </p:graphicFrame>
    </p:spTree>
    <p:extLst>
      <p:ext uri="{BB962C8B-B14F-4D97-AF65-F5344CB8AC3E}">
        <p14:creationId xmlns:p14="http://schemas.microsoft.com/office/powerpoint/2010/main" val="141258967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par>
                                <p:cTn id="8" presetID="10" presetClass="entr" presetSubtype="0" fill="hold" nodeType="withEffect">
                                  <p:stCondLst>
                                    <p:cond delay="0"/>
                                  </p:stCondLst>
                                  <p:childTnLst>
                                    <p:set>
                                      <p:cBhvr>
                                        <p:cTn id="9" dur="1" fill="hold">
                                          <p:stCondLst>
                                            <p:cond delay="0"/>
                                          </p:stCondLst>
                                        </p:cTn>
                                        <p:tgtEl>
                                          <p:spTgt spid="15">
                                            <p:txEl>
                                              <p:pRg st="0" end="0"/>
                                            </p:txEl>
                                          </p:spTgt>
                                        </p:tgtEl>
                                        <p:attrNameLst>
                                          <p:attrName>style.visibility</p:attrName>
                                        </p:attrNameLst>
                                      </p:cBhvr>
                                      <p:to>
                                        <p:strVal val="visible"/>
                                      </p:to>
                                    </p:set>
                                    <p:animEffect transition="in" filter="fade">
                                      <p:cBhvr>
                                        <p:cTn id="10" dur="500"/>
                                        <p:tgtEl>
                                          <p:spTgt spid="15">
                                            <p:txEl>
                                              <p:pRg st="0" end="0"/>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23"/>
                                        </p:tgtEl>
                                        <p:attrNameLst>
                                          <p:attrName>style.visibility</p:attrName>
                                        </p:attrNameLst>
                                      </p:cBhvr>
                                      <p:to>
                                        <p:strVal val="visible"/>
                                      </p:to>
                                    </p:set>
                                    <p:animEffect transition="in" filter="fade">
                                      <p:cBhvr>
                                        <p:cTn id="13" dur="500"/>
                                        <p:tgtEl>
                                          <p:spTgt spid="23"/>
                                        </p:tgtEl>
                                      </p:cBhvr>
                                    </p:animEffect>
                                  </p:childTnLst>
                                </p:cTn>
                              </p:par>
                            </p:childTnLst>
                          </p:cTn>
                        </p:par>
                        <p:par>
                          <p:cTn id="14" fill="hold">
                            <p:stCondLst>
                              <p:cond delay="500"/>
                            </p:stCondLst>
                            <p:childTnLst>
                              <p:par>
                                <p:cTn id="15" presetID="10" presetClass="entr" presetSubtype="0" fill="hold" nodeType="afterEffect">
                                  <p:stCondLst>
                                    <p:cond delay="0"/>
                                  </p:stCondLst>
                                  <p:childTnLst>
                                    <p:set>
                                      <p:cBhvr>
                                        <p:cTn id="16" dur="1" fill="hold">
                                          <p:stCondLst>
                                            <p:cond delay="0"/>
                                          </p:stCondLst>
                                        </p:cTn>
                                        <p:tgtEl>
                                          <p:spTgt spid="15">
                                            <p:txEl>
                                              <p:pRg st="1" end="1"/>
                                            </p:txEl>
                                          </p:spTgt>
                                        </p:tgtEl>
                                        <p:attrNameLst>
                                          <p:attrName>style.visibility</p:attrName>
                                        </p:attrNameLst>
                                      </p:cBhvr>
                                      <p:to>
                                        <p:strVal val="visible"/>
                                      </p:to>
                                    </p:set>
                                    <p:animEffect transition="in" filter="fade">
                                      <p:cBhvr>
                                        <p:cTn id="17" dur="500"/>
                                        <p:tgtEl>
                                          <p:spTgt spid="15">
                                            <p:txEl>
                                              <p:pRg st="1" end="1"/>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fade">
                                      <p:cBhvr>
                                        <p:cTn id="20" dur="500"/>
                                        <p:tgtEl>
                                          <p:spTgt spid="5"/>
                                        </p:tgtEl>
                                      </p:cBhvr>
                                    </p:animEffect>
                                  </p:childTnLst>
                                </p:cTn>
                              </p:par>
                            </p:childTnLst>
                          </p:cTn>
                        </p:par>
                        <p:par>
                          <p:cTn id="21" fill="hold">
                            <p:stCondLst>
                              <p:cond delay="1000"/>
                            </p:stCondLst>
                            <p:childTnLst>
                              <p:par>
                                <p:cTn id="22" presetID="10" presetClass="entr" presetSubtype="0" fill="hold" nodeType="afterEffect">
                                  <p:stCondLst>
                                    <p:cond delay="0"/>
                                  </p:stCondLst>
                                  <p:childTnLst>
                                    <p:set>
                                      <p:cBhvr>
                                        <p:cTn id="23" dur="1" fill="hold">
                                          <p:stCondLst>
                                            <p:cond delay="0"/>
                                          </p:stCondLst>
                                        </p:cTn>
                                        <p:tgtEl>
                                          <p:spTgt spid="15">
                                            <p:txEl>
                                              <p:pRg st="2" end="2"/>
                                            </p:txEl>
                                          </p:spTgt>
                                        </p:tgtEl>
                                        <p:attrNameLst>
                                          <p:attrName>style.visibility</p:attrName>
                                        </p:attrNameLst>
                                      </p:cBhvr>
                                      <p:to>
                                        <p:strVal val="visible"/>
                                      </p:to>
                                    </p:set>
                                    <p:animEffect transition="in" filter="fade">
                                      <p:cBhvr>
                                        <p:cTn id="24" dur="500"/>
                                        <p:tgtEl>
                                          <p:spTgt spid="15">
                                            <p:txEl>
                                              <p:pRg st="2" end="2"/>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26"/>
                                        </p:tgtEl>
                                        <p:attrNameLst>
                                          <p:attrName>style.visibility</p:attrName>
                                        </p:attrNameLst>
                                      </p:cBhvr>
                                      <p:to>
                                        <p:strVal val="visible"/>
                                      </p:to>
                                    </p:set>
                                    <p:animEffect transition="in" filter="fade">
                                      <p:cBhvr>
                                        <p:cTn id="27" dur="500"/>
                                        <p:tgtEl>
                                          <p:spTgt spid="26"/>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fade">
                                      <p:cBhvr>
                                        <p:cTn id="32" dur="500"/>
                                        <p:tgtEl>
                                          <p:spTgt spid="4"/>
                                        </p:tgtEl>
                                      </p:cBhvr>
                                    </p:animEffect>
                                  </p:childTnLst>
                                </p:cTn>
                              </p:par>
                              <p:par>
                                <p:cTn id="33" presetID="10" presetClass="entr" presetSubtype="0" fill="hold" nodeType="withEffect">
                                  <p:stCondLst>
                                    <p:cond delay="0"/>
                                  </p:stCondLst>
                                  <p:childTnLst>
                                    <p:set>
                                      <p:cBhvr>
                                        <p:cTn id="34" dur="1" fill="hold">
                                          <p:stCondLst>
                                            <p:cond delay="0"/>
                                          </p:stCondLst>
                                        </p:cTn>
                                        <p:tgtEl>
                                          <p:spTgt spid="15">
                                            <p:txEl>
                                              <p:pRg st="4" end="4"/>
                                            </p:txEl>
                                          </p:spTgt>
                                        </p:tgtEl>
                                        <p:attrNameLst>
                                          <p:attrName>style.visibility</p:attrName>
                                        </p:attrNameLst>
                                      </p:cBhvr>
                                      <p:to>
                                        <p:strVal val="visible"/>
                                      </p:to>
                                    </p:set>
                                    <p:animEffect transition="in" filter="fade">
                                      <p:cBhvr>
                                        <p:cTn id="35" dur="500"/>
                                        <p:tgtEl>
                                          <p:spTgt spid="15">
                                            <p:txEl>
                                              <p:pRg st="4" end="4"/>
                                            </p:txEl>
                                          </p:spTgt>
                                        </p:tgtEl>
                                      </p:cBhvr>
                                    </p:animEffect>
                                  </p:childTnLst>
                                </p:cTn>
                              </p:par>
                              <p:par>
                                <p:cTn id="36" presetID="10" presetClass="entr" presetSubtype="0" fill="hold" nodeType="withEffect">
                                  <p:stCondLst>
                                    <p:cond delay="0"/>
                                  </p:stCondLst>
                                  <p:childTnLst>
                                    <p:set>
                                      <p:cBhvr>
                                        <p:cTn id="37" dur="1" fill="hold">
                                          <p:stCondLst>
                                            <p:cond delay="0"/>
                                          </p:stCondLst>
                                        </p:cTn>
                                        <p:tgtEl>
                                          <p:spTgt spid="7"/>
                                        </p:tgtEl>
                                        <p:attrNameLst>
                                          <p:attrName>style.visibility</p:attrName>
                                        </p:attrNameLst>
                                      </p:cBhvr>
                                      <p:to>
                                        <p:strVal val="visible"/>
                                      </p:to>
                                    </p:set>
                                    <p:animEffect transition="in" filter="fade">
                                      <p:cBhvr>
                                        <p:cTn id="38" dur="500"/>
                                        <p:tgtEl>
                                          <p:spTgt spid="7"/>
                                        </p:tgtEl>
                                      </p:cBhvr>
                                    </p:animEffect>
                                  </p:childTnLst>
                                </p:cTn>
                              </p:par>
                            </p:childTnLst>
                          </p:cTn>
                        </p:par>
                        <p:par>
                          <p:cTn id="39" fill="hold">
                            <p:stCondLst>
                              <p:cond delay="500"/>
                            </p:stCondLst>
                            <p:childTnLst>
                              <p:par>
                                <p:cTn id="40" presetID="10" presetClass="entr" presetSubtype="0" fill="hold" nodeType="afterEffect">
                                  <p:stCondLst>
                                    <p:cond delay="0"/>
                                  </p:stCondLst>
                                  <p:childTnLst>
                                    <p:set>
                                      <p:cBhvr>
                                        <p:cTn id="41" dur="1" fill="hold">
                                          <p:stCondLst>
                                            <p:cond delay="0"/>
                                          </p:stCondLst>
                                        </p:cTn>
                                        <p:tgtEl>
                                          <p:spTgt spid="15">
                                            <p:txEl>
                                              <p:pRg st="5" end="5"/>
                                            </p:txEl>
                                          </p:spTgt>
                                        </p:tgtEl>
                                        <p:attrNameLst>
                                          <p:attrName>style.visibility</p:attrName>
                                        </p:attrNameLst>
                                      </p:cBhvr>
                                      <p:to>
                                        <p:strVal val="visible"/>
                                      </p:to>
                                    </p:set>
                                    <p:animEffect transition="in" filter="fade">
                                      <p:cBhvr>
                                        <p:cTn id="42" dur="500"/>
                                        <p:tgtEl>
                                          <p:spTgt spid="15">
                                            <p:txEl>
                                              <p:pRg st="5" end="5"/>
                                            </p:txEl>
                                          </p:spTgt>
                                        </p:tgtEl>
                                      </p:cBhvr>
                                    </p:animEffect>
                                  </p:childTnLst>
                                </p:cTn>
                              </p:par>
                              <p:par>
                                <p:cTn id="43" presetID="10" presetClass="entr" presetSubtype="0" fill="hold" nodeType="withEffect">
                                  <p:stCondLst>
                                    <p:cond delay="0"/>
                                  </p:stCondLst>
                                  <p:childTnLst>
                                    <p:set>
                                      <p:cBhvr>
                                        <p:cTn id="44" dur="1" fill="hold">
                                          <p:stCondLst>
                                            <p:cond delay="0"/>
                                          </p:stCondLst>
                                        </p:cTn>
                                        <p:tgtEl>
                                          <p:spTgt spid="6"/>
                                        </p:tgtEl>
                                        <p:attrNameLst>
                                          <p:attrName>style.visibility</p:attrName>
                                        </p:attrNameLst>
                                      </p:cBhvr>
                                      <p:to>
                                        <p:strVal val="visible"/>
                                      </p:to>
                                    </p:set>
                                    <p:animEffect transition="in" filter="fade">
                                      <p:cBhvr>
                                        <p:cTn id="45"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灯片编号占位符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baseline="-25000">
                <a:solidFill>
                  <a:schemeClr val="tx1"/>
                </a:solidFill>
                <a:latin typeface="Arial" charset="0"/>
                <a:ea typeface="宋体" pitchFamily="2" charset="-122"/>
              </a:defRPr>
            </a:lvl1pPr>
            <a:lvl2pPr marL="742950" indent="-285750" eaLnBrk="0" hangingPunct="0">
              <a:defRPr sz="2400" baseline="-25000">
                <a:solidFill>
                  <a:schemeClr val="tx1"/>
                </a:solidFill>
                <a:latin typeface="Arial" charset="0"/>
                <a:ea typeface="宋体" pitchFamily="2" charset="-122"/>
              </a:defRPr>
            </a:lvl2pPr>
            <a:lvl3pPr marL="1143000" indent="-228600" eaLnBrk="0" hangingPunct="0">
              <a:defRPr sz="2400" baseline="-25000">
                <a:solidFill>
                  <a:schemeClr val="tx1"/>
                </a:solidFill>
                <a:latin typeface="Arial" charset="0"/>
                <a:ea typeface="宋体" pitchFamily="2" charset="-122"/>
              </a:defRPr>
            </a:lvl3pPr>
            <a:lvl4pPr marL="1600200" indent="-228600" eaLnBrk="0" hangingPunct="0">
              <a:defRPr sz="2400" baseline="-25000">
                <a:solidFill>
                  <a:schemeClr val="tx1"/>
                </a:solidFill>
                <a:latin typeface="Arial" charset="0"/>
                <a:ea typeface="宋体" pitchFamily="2" charset="-122"/>
              </a:defRPr>
            </a:lvl4pPr>
            <a:lvl5pPr marL="2057400" indent="-228600" eaLnBrk="0" hangingPunct="0">
              <a:defRPr sz="2400" baseline="-25000">
                <a:solidFill>
                  <a:schemeClr val="tx1"/>
                </a:solidFill>
                <a:latin typeface="Arial" charset="0"/>
                <a:ea typeface="宋体" pitchFamily="2" charset="-122"/>
              </a:defRPr>
            </a:lvl5pPr>
            <a:lvl6pPr marL="2514600" indent="-228600" eaLnBrk="0" fontAlgn="base" hangingPunct="0">
              <a:spcBef>
                <a:spcPct val="0"/>
              </a:spcBef>
              <a:spcAft>
                <a:spcPct val="0"/>
              </a:spcAft>
              <a:defRPr sz="2400" baseline="-25000">
                <a:solidFill>
                  <a:schemeClr val="tx1"/>
                </a:solidFill>
                <a:latin typeface="Arial" charset="0"/>
                <a:ea typeface="宋体" pitchFamily="2" charset="-122"/>
              </a:defRPr>
            </a:lvl6pPr>
            <a:lvl7pPr marL="2971800" indent="-228600" eaLnBrk="0" fontAlgn="base" hangingPunct="0">
              <a:spcBef>
                <a:spcPct val="0"/>
              </a:spcBef>
              <a:spcAft>
                <a:spcPct val="0"/>
              </a:spcAft>
              <a:defRPr sz="2400" baseline="-25000">
                <a:solidFill>
                  <a:schemeClr val="tx1"/>
                </a:solidFill>
                <a:latin typeface="Arial" charset="0"/>
                <a:ea typeface="宋体" pitchFamily="2" charset="-122"/>
              </a:defRPr>
            </a:lvl7pPr>
            <a:lvl8pPr marL="3429000" indent="-228600" eaLnBrk="0" fontAlgn="base" hangingPunct="0">
              <a:spcBef>
                <a:spcPct val="0"/>
              </a:spcBef>
              <a:spcAft>
                <a:spcPct val="0"/>
              </a:spcAft>
              <a:defRPr sz="2400" baseline="-25000">
                <a:solidFill>
                  <a:schemeClr val="tx1"/>
                </a:solidFill>
                <a:latin typeface="Arial" charset="0"/>
                <a:ea typeface="宋体" pitchFamily="2" charset="-122"/>
              </a:defRPr>
            </a:lvl8pPr>
            <a:lvl9pPr marL="3886200" indent="-228600" eaLnBrk="0" fontAlgn="base" hangingPunct="0">
              <a:spcBef>
                <a:spcPct val="0"/>
              </a:spcBef>
              <a:spcAft>
                <a:spcPct val="0"/>
              </a:spcAft>
              <a:defRPr sz="2400" baseline="-25000">
                <a:solidFill>
                  <a:schemeClr val="tx1"/>
                </a:solidFill>
                <a:latin typeface="Arial" charset="0"/>
                <a:ea typeface="宋体" pitchFamily="2" charset="-122"/>
              </a:defRPr>
            </a:lvl9pPr>
          </a:lstStyle>
          <a:p>
            <a:pPr eaLnBrk="1" hangingPunct="1"/>
            <a:fld id="{A75C24DB-5EB9-4737-9F3F-537E61470E5F}" type="slidenum">
              <a:rPr lang="zh-CN" altLang="en-US" sz="1800" baseline="0" smtClean="0">
                <a:solidFill>
                  <a:schemeClr val="folHlink"/>
                </a:solidFill>
                <a:latin typeface="Monotype Corsiva" pitchFamily="66" charset="0"/>
              </a:rPr>
              <a:pPr eaLnBrk="1" hangingPunct="1"/>
              <a:t>7</a:t>
            </a:fld>
            <a:endParaRPr lang="en-US" altLang="zh-CN" sz="1800" baseline="0" smtClean="0">
              <a:solidFill>
                <a:schemeClr val="folHlink"/>
              </a:solidFill>
              <a:latin typeface="Monotype Corsiva" pitchFamily="66" charset="0"/>
            </a:endParaRPr>
          </a:p>
        </p:txBody>
      </p:sp>
      <p:sp>
        <p:nvSpPr>
          <p:cNvPr id="593922" name="Rectangle 2"/>
          <p:cNvSpPr>
            <a:spLocks noGrp="1" noChangeArrowheads="1"/>
          </p:cNvSpPr>
          <p:nvPr>
            <p:ph type="title"/>
          </p:nvPr>
        </p:nvSpPr>
        <p:spPr/>
        <p:txBody>
          <a:bodyPr/>
          <a:lstStyle/>
          <a:p>
            <a:pPr eaLnBrk="1" hangingPunct="1"/>
            <a:r>
              <a:rPr lang="en-US" altLang="zh-CN" sz="2800" b="1" dirty="0" smtClean="0">
                <a:ea typeface="宋体" pitchFamily="2" charset="-122"/>
              </a:rPr>
              <a:t>Problem Formulation</a:t>
            </a:r>
            <a:endParaRPr lang="en-US" altLang="zh-CN" sz="2800" dirty="0" smtClean="0">
              <a:ea typeface="宋体" pitchFamily="2" charset="-122"/>
            </a:endParaRPr>
          </a:p>
        </p:txBody>
      </p:sp>
      <p:sp>
        <p:nvSpPr>
          <p:cNvPr id="593978" name="Line 58"/>
          <p:cNvSpPr>
            <a:spLocks noChangeShapeType="1"/>
          </p:cNvSpPr>
          <p:nvPr/>
        </p:nvSpPr>
        <p:spPr bwMode="auto">
          <a:xfrm>
            <a:off x="533400" y="2667000"/>
            <a:ext cx="685800" cy="228600"/>
          </a:xfrm>
          <a:prstGeom prst="line">
            <a:avLst/>
          </a:prstGeom>
          <a:noFill/>
          <a:ln w="9525">
            <a:noFill/>
            <a:round/>
            <a:headEnd/>
            <a:tailEnd/>
          </a:ln>
          <a:effectLst/>
        </p:spPr>
        <p:txBody>
          <a:bodyPr/>
          <a:lstStyle/>
          <a:p>
            <a:pPr algn="ctr">
              <a:spcBef>
                <a:spcPct val="50000"/>
              </a:spcBef>
              <a:buClr>
                <a:schemeClr val="bg1"/>
              </a:buClr>
              <a:buSzPct val="100000"/>
              <a:defRPr/>
            </a:pPr>
            <a:endParaRPr lang="zh-CN" altLang="en-US">
              <a:effectLst>
                <a:outerShdw blurRad="38100" dist="38100" dir="2700000" algn="tl">
                  <a:srgbClr val="000000">
                    <a:alpha val="43137"/>
                  </a:srgbClr>
                </a:outerShdw>
              </a:effectLst>
              <a:ea typeface="+mn-ea"/>
            </a:endParaRPr>
          </a:p>
        </p:txBody>
      </p:sp>
      <p:sp>
        <p:nvSpPr>
          <p:cNvPr id="15" name="矩形 14"/>
          <p:cNvSpPr/>
          <p:nvPr/>
        </p:nvSpPr>
        <p:spPr>
          <a:xfrm>
            <a:off x="415925" y="885022"/>
            <a:ext cx="8543925" cy="3157788"/>
          </a:xfrm>
          <a:prstGeom prst="rect">
            <a:avLst/>
          </a:prstGeom>
        </p:spPr>
        <p:txBody>
          <a:bodyPr>
            <a:spAutoFit/>
          </a:bodyPr>
          <a:lstStyle/>
          <a:p>
            <a:pPr marL="342900" indent="-342900">
              <a:lnSpc>
                <a:spcPct val="150000"/>
              </a:lnSpc>
              <a:spcBef>
                <a:spcPct val="20000"/>
              </a:spcBef>
              <a:buClr>
                <a:schemeClr val="folHlink"/>
              </a:buClr>
              <a:buFont typeface="Wingdings" pitchFamily="2" charset="2"/>
              <a:buChar char="q"/>
              <a:defRPr/>
            </a:pPr>
            <a:r>
              <a:rPr lang="en-US" altLang="zh-CN" baseline="0" dirty="0" smtClean="0"/>
              <a:t>Worker quality      </a:t>
            </a:r>
          </a:p>
          <a:p>
            <a:pPr marL="342900" indent="-342900">
              <a:lnSpc>
                <a:spcPct val="150000"/>
              </a:lnSpc>
              <a:spcBef>
                <a:spcPct val="20000"/>
              </a:spcBef>
              <a:buClr>
                <a:schemeClr val="folHlink"/>
              </a:buClr>
              <a:buFont typeface="Wingdings" pitchFamily="2" charset="2"/>
              <a:buChar char="q"/>
              <a:defRPr/>
            </a:pPr>
            <a:endParaRPr lang="en-US" altLang="zh-CN" baseline="0" dirty="0" smtClean="0"/>
          </a:p>
          <a:p>
            <a:pPr marL="342900" indent="-342900">
              <a:lnSpc>
                <a:spcPct val="150000"/>
              </a:lnSpc>
              <a:spcBef>
                <a:spcPct val="20000"/>
              </a:spcBef>
              <a:buClr>
                <a:schemeClr val="folHlink"/>
              </a:buClr>
              <a:buFont typeface="Wingdings" pitchFamily="2" charset="2"/>
              <a:buChar char="q"/>
              <a:defRPr/>
            </a:pPr>
            <a:r>
              <a:rPr lang="en-US" altLang="zh-CN" baseline="0" dirty="0"/>
              <a:t>A</a:t>
            </a:r>
            <a:r>
              <a:rPr lang="en-US" altLang="zh-CN" baseline="0" dirty="0" smtClean="0"/>
              <a:t>nswer bias  </a:t>
            </a:r>
            <a:endParaRPr lang="en-US" altLang="zh-CN" baseline="0" dirty="0"/>
          </a:p>
          <a:p>
            <a:pPr lvl="1">
              <a:lnSpc>
                <a:spcPct val="150000"/>
              </a:lnSpc>
              <a:spcBef>
                <a:spcPct val="20000"/>
              </a:spcBef>
              <a:buClr>
                <a:schemeClr val="folHlink"/>
              </a:buClr>
              <a:defRPr/>
            </a:pPr>
            <a:endParaRPr lang="en-US" altLang="zh-CN" baseline="0" dirty="0" smtClean="0"/>
          </a:p>
          <a:p>
            <a:pPr marL="342900" indent="-342900">
              <a:lnSpc>
                <a:spcPct val="150000"/>
              </a:lnSpc>
              <a:spcBef>
                <a:spcPct val="20000"/>
              </a:spcBef>
              <a:buClr>
                <a:schemeClr val="folHlink"/>
              </a:buClr>
              <a:buFont typeface="Wingdings" pitchFamily="2" charset="2"/>
              <a:buChar char="q"/>
              <a:defRPr/>
            </a:pPr>
            <a:r>
              <a:rPr lang="en-US" altLang="zh-CN" baseline="0" dirty="0"/>
              <a:t>Answer </a:t>
            </a:r>
            <a:r>
              <a:rPr lang="en-US" altLang="zh-CN" baseline="0" dirty="0" smtClean="0"/>
              <a:t>variance </a:t>
            </a:r>
            <a:endParaRPr lang="en-US" altLang="zh-CN" baseline="0" dirty="0"/>
          </a:p>
        </p:txBody>
      </p:sp>
      <p:graphicFrame>
        <p:nvGraphicFramePr>
          <p:cNvPr id="4" name="对象 3"/>
          <p:cNvGraphicFramePr>
            <a:graphicFrameLocks noChangeAspect="1"/>
          </p:cNvGraphicFramePr>
          <p:nvPr>
            <p:extLst>
              <p:ext uri="{D42A27DB-BD31-4B8C-83A1-F6EECF244321}">
                <p14:modId xmlns:p14="http://schemas.microsoft.com/office/powerpoint/2010/main" val="2961857897"/>
              </p:ext>
            </p:extLst>
          </p:nvPr>
        </p:nvGraphicFramePr>
        <p:xfrm>
          <a:off x="2593277" y="2240228"/>
          <a:ext cx="494310" cy="521772"/>
        </p:xfrm>
        <a:graphic>
          <a:graphicData uri="http://schemas.openxmlformats.org/presentationml/2006/ole">
            <mc:AlternateContent xmlns:mc="http://schemas.openxmlformats.org/markup-compatibility/2006">
              <mc:Choice xmlns:v="urn:schemas-microsoft-com:vml" Requires="v">
                <p:oleObj spid="_x0000_s3471" name="Equation" r:id="rId4" imgW="228600" imgH="241200" progId="Equation.DSMT4">
                  <p:embed/>
                </p:oleObj>
              </mc:Choice>
              <mc:Fallback>
                <p:oleObj name="Equation" r:id="rId4" imgW="228600" imgH="241200" progId="Equation.DSMT4">
                  <p:embed/>
                  <p:pic>
                    <p:nvPicPr>
                      <p:cNvPr id="0" name=""/>
                      <p:cNvPicPr/>
                      <p:nvPr/>
                    </p:nvPicPr>
                    <p:blipFill>
                      <a:blip r:embed="rId5"/>
                      <a:stretch>
                        <a:fillRect/>
                      </a:stretch>
                    </p:blipFill>
                    <p:spPr>
                      <a:xfrm>
                        <a:off x="2593277" y="2240228"/>
                        <a:ext cx="494310" cy="521772"/>
                      </a:xfrm>
                      <a:prstGeom prst="rect">
                        <a:avLst/>
                      </a:prstGeom>
                    </p:spPr>
                  </p:pic>
                </p:oleObj>
              </mc:Fallback>
            </mc:AlternateContent>
          </a:graphicData>
        </a:graphic>
      </p:graphicFrame>
      <p:graphicFrame>
        <p:nvGraphicFramePr>
          <p:cNvPr id="6" name="对象 5"/>
          <p:cNvGraphicFramePr>
            <a:graphicFrameLocks noChangeAspect="1"/>
          </p:cNvGraphicFramePr>
          <p:nvPr>
            <p:extLst>
              <p:ext uri="{D42A27DB-BD31-4B8C-83A1-F6EECF244321}">
                <p14:modId xmlns:p14="http://schemas.microsoft.com/office/powerpoint/2010/main" val="287733622"/>
              </p:ext>
            </p:extLst>
          </p:nvPr>
        </p:nvGraphicFramePr>
        <p:xfrm>
          <a:off x="2583465" y="2793175"/>
          <a:ext cx="3123201" cy="619872"/>
        </p:xfrm>
        <a:graphic>
          <a:graphicData uri="http://schemas.openxmlformats.org/presentationml/2006/ole">
            <mc:AlternateContent xmlns:mc="http://schemas.openxmlformats.org/markup-compatibility/2006">
              <mc:Choice xmlns:v="urn:schemas-microsoft-com:vml" Requires="v">
                <p:oleObj spid="_x0000_s3472" name="Equation" r:id="rId6" imgW="1663560" imgH="330120" progId="Equation.DSMT4">
                  <p:embed/>
                </p:oleObj>
              </mc:Choice>
              <mc:Fallback>
                <p:oleObj name="Equation" r:id="rId6" imgW="1663560" imgH="330120" progId="Equation.DSMT4">
                  <p:embed/>
                  <p:pic>
                    <p:nvPicPr>
                      <p:cNvPr id="0" name=""/>
                      <p:cNvPicPr/>
                      <p:nvPr/>
                    </p:nvPicPr>
                    <p:blipFill>
                      <a:blip r:embed="rId7"/>
                      <a:stretch>
                        <a:fillRect/>
                      </a:stretch>
                    </p:blipFill>
                    <p:spPr>
                      <a:xfrm>
                        <a:off x="2583465" y="2793175"/>
                        <a:ext cx="3123201" cy="619872"/>
                      </a:xfrm>
                      <a:prstGeom prst="rect">
                        <a:avLst/>
                      </a:prstGeom>
                    </p:spPr>
                  </p:pic>
                </p:oleObj>
              </mc:Fallback>
            </mc:AlternateContent>
          </a:graphicData>
        </a:graphic>
      </p:graphicFrame>
      <p:graphicFrame>
        <p:nvGraphicFramePr>
          <p:cNvPr id="7" name="对象 6"/>
          <p:cNvGraphicFramePr>
            <a:graphicFrameLocks noChangeAspect="1"/>
          </p:cNvGraphicFramePr>
          <p:nvPr>
            <p:extLst>
              <p:ext uri="{D42A27DB-BD31-4B8C-83A1-F6EECF244321}">
                <p14:modId xmlns:p14="http://schemas.microsoft.com/office/powerpoint/2010/main" val="3735242665"/>
              </p:ext>
            </p:extLst>
          </p:nvPr>
        </p:nvGraphicFramePr>
        <p:xfrm>
          <a:off x="3150141" y="3466375"/>
          <a:ext cx="493713" cy="522287"/>
        </p:xfrm>
        <a:graphic>
          <a:graphicData uri="http://schemas.openxmlformats.org/presentationml/2006/ole">
            <mc:AlternateContent xmlns:mc="http://schemas.openxmlformats.org/markup-compatibility/2006">
              <mc:Choice xmlns:v="urn:schemas-microsoft-com:vml" Requires="v">
                <p:oleObj spid="_x0000_s3473" name="Equation" r:id="rId8" imgW="228600" imgH="241200" progId="Equation.DSMT4">
                  <p:embed/>
                </p:oleObj>
              </mc:Choice>
              <mc:Fallback>
                <p:oleObj name="Equation" r:id="rId8" imgW="228600" imgH="241200" progId="Equation.DSMT4">
                  <p:embed/>
                  <p:pic>
                    <p:nvPicPr>
                      <p:cNvPr id="0" name="对象 3"/>
                      <p:cNvPicPr>
                        <a:picLocks noChangeAspect="1" noChangeArrowheads="1"/>
                      </p:cNvPicPr>
                      <p:nvPr/>
                    </p:nvPicPr>
                    <p:blipFill>
                      <a:blip r:embed="rId9"/>
                      <a:srcRect/>
                      <a:stretch>
                        <a:fillRect/>
                      </a:stretch>
                    </p:blipFill>
                    <p:spPr bwMode="auto">
                      <a:xfrm>
                        <a:off x="3150141" y="3466375"/>
                        <a:ext cx="493713"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 name="对象 8"/>
          <p:cNvGraphicFramePr>
            <a:graphicFrameLocks noChangeAspect="1"/>
          </p:cNvGraphicFramePr>
          <p:nvPr>
            <p:extLst>
              <p:ext uri="{D42A27DB-BD31-4B8C-83A1-F6EECF244321}">
                <p14:modId xmlns:p14="http://schemas.microsoft.com/office/powerpoint/2010/main" val="2718957679"/>
              </p:ext>
            </p:extLst>
          </p:nvPr>
        </p:nvGraphicFramePr>
        <p:xfrm>
          <a:off x="2570925" y="3997749"/>
          <a:ext cx="4506768" cy="677318"/>
        </p:xfrm>
        <a:graphic>
          <a:graphicData uri="http://schemas.openxmlformats.org/presentationml/2006/ole">
            <mc:AlternateContent xmlns:mc="http://schemas.openxmlformats.org/markup-compatibility/2006">
              <mc:Choice xmlns:v="urn:schemas-microsoft-com:vml" Requires="v">
                <p:oleObj spid="_x0000_s3474" name="Equation" r:id="rId10" imgW="2197080" imgH="330120" progId="Equation.DSMT4">
                  <p:embed/>
                </p:oleObj>
              </mc:Choice>
              <mc:Fallback>
                <p:oleObj name="Equation" r:id="rId10" imgW="2197080" imgH="330120" progId="Equation.DSMT4">
                  <p:embed/>
                  <p:pic>
                    <p:nvPicPr>
                      <p:cNvPr id="0" name=""/>
                      <p:cNvPicPr/>
                      <p:nvPr/>
                    </p:nvPicPr>
                    <p:blipFill>
                      <a:blip r:embed="rId11"/>
                      <a:stretch>
                        <a:fillRect/>
                      </a:stretch>
                    </p:blipFill>
                    <p:spPr>
                      <a:xfrm>
                        <a:off x="2570925" y="3997749"/>
                        <a:ext cx="4506768" cy="677318"/>
                      </a:xfrm>
                      <a:prstGeom prst="rect">
                        <a:avLst/>
                      </a:prstGeom>
                    </p:spPr>
                  </p:pic>
                </p:oleObj>
              </mc:Fallback>
            </mc:AlternateContent>
          </a:graphicData>
        </a:graphic>
      </p:graphicFrame>
      <p:graphicFrame>
        <p:nvGraphicFramePr>
          <p:cNvPr id="5" name="对象 4"/>
          <p:cNvGraphicFramePr>
            <a:graphicFrameLocks noChangeAspect="1"/>
          </p:cNvGraphicFramePr>
          <p:nvPr>
            <p:extLst>
              <p:ext uri="{D42A27DB-BD31-4B8C-83A1-F6EECF244321}">
                <p14:modId xmlns:p14="http://schemas.microsoft.com/office/powerpoint/2010/main" val="1108046001"/>
              </p:ext>
            </p:extLst>
          </p:nvPr>
        </p:nvGraphicFramePr>
        <p:xfrm>
          <a:off x="2834450" y="968149"/>
          <a:ext cx="554038" cy="554037"/>
        </p:xfrm>
        <a:graphic>
          <a:graphicData uri="http://schemas.openxmlformats.org/presentationml/2006/ole">
            <mc:AlternateContent xmlns:mc="http://schemas.openxmlformats.org/markup-compatibility/2006">
              <mc:Choice xmlns:v="urn:schemas-microsoft-com:vml" Requires="v">
                <p:oleObj spid="_x0000_s3475" name="Equation" r:id="rId12" imgW="241200" imgH="241200" progId="Equation.DSMT4">
                  <p:embed/>
                </p:oleObj>
              </mc:Choice>
              <mc:Fallback>
                <p:oleObj name="Equation" r:id="rId12" imgW="241200" imgH="241200" progId="Equation.DSMT4">
                  <p:embed/>
                  <p:pic>
                    <p:nvPicPr>
                      <p:cNvPr id="0" name="对象 1"/>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834450" y="968149"/>
                        <a:ext cx="554038" cy="554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 name="对象 7"/>
          <p:cNvGraphicFramePr>
            <a:graphicFrameLocks noChangeAspect="1"/>
          </p:cNvGraphicFramePr>
          <p:nvPr>
            <p:extLst>
              <p:ext uri="{D42A27DB-BD31-4B8C-83A1-F6EECF244321}">
                <p14:modId xmlns:p14="http://schemas.microsoft.com/office/powerpoint/2010/main" val="3793842698"/>
              </p:ext>
            </p:extLst>
          </p:nvPr>
        </p:nvGraphicFramePr>
        <p:xfrm>
          <a:off x="2560575" y="1474788"/>
          <a:ext cx="3509963" cy="669925"/>
        </p:xfrm>
        <a:graphic>
          <a:graphicData uri="http://schemas.openxmlformats.org/presentationml/2006/ole">
            <mc:AlternateContent xmlns:mc="http://schemas.openxmlformats.org/markup-compatibility/2006">
              <mc:Choice xmlns:v="urn:schemas-microsoft-com:vml" Requires="v">
                <p:oleObj spid="_x0000_s3476" name="Equation" r:id="rId14" imgW="1726920" imgH="330120" progId="Equation.DSMT4">
                  <p:embed/>
                </p:oleObj>
              </mc:Choice>
              <mc:Fallback>
                <p:oleObj name="Equation" r:id="rId14" imgW="1726920" imgH="330120" progId="Equation.DSMT4">
                  <p:embed/>
                  <p:pic>
                    <p:nvPicPr>
                      <p:cNvPr id="0" name="对象 7"/>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2560575" y="1474788"/>
                        <a:ext cx="3509963"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949238473"/>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灯片编号占位符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baseline="-25000">
                <a:solidFill>
                  <a:schemeClr val="tx1"/>
                </a:solidFill>
                <a:latin typeface="Arial" charset="0"/>
                <a:ea typeface="宋体" pitchFamily="2" charset="-122"/>
              </a:defRPr>
            </a:lvl1pPr>
            <a:lvl2pPr marL="742950" indent="-285750" eaLnBrk="0" hangingPunct="0">
              <a:defRPr sz="2400" baseline="-25000">
                <a:solidFill>
                  <a:schemeClr val="tx1"/>
                </a:solidFill>
                <a:latin typeface="Arial" charset="0"/>
                <a:ea typeface="宋体" pitchFamily="2" charset="-122"/>
              </a:defRPr>
            </a:lvl2pPr>
            <a:lvl3pPr marL="1143000" indent="-228600" eaLnBrk="0" hangingPunct="0">
              <a:defRPr sz="2400" baseline="-25000">
                <a:solidFill>
                  <a:schemeClr val="tx1"/>
                </a:solidFill>
                <a:latin typeface="Arial" charset="0"/>
                <a:ea typeface="宋体" pitchFamily="2" charset="-122"/>
              </a:defRPr>
            </a:lvl3pPr>
            <a:lvl4pPr marL="1600200" indent="-228600" eaLnBrk="0" hangingPunct="0">
              <a:defRPr sz="2400" baseline="-25000">
                <a:solidFill>
                  <a:schemeClr val="tx1"/>
                </a:solidFill>
                <a:latin typeface="Arial" charset="0"/>
                <a:ea typeface="宋体" pitchFamily="2" charset="-122"/>
              </a:defRPr>
            </a:lvl4pPr>
            <a:lvl5pPr marL="2057400" indent="-228600" eaLnBrk="0" hangingPunct="0">
              <a:defRPr sz="2400" baseline="-25000">
                <a:solidFill>
                  <a:schemeClr val="tx1"/>
                </a:solidFill>
                <a:latin typeface="Arial" charset="0"/>
                <a:ea typeface="宋体" pitchFamily="2" charset="-122"/>
              </a:defRPr>
            </a:lvl5pPr>
            <a:lvl6pPr marL="2514600" indent="-228600" eaLnBrk="0" fontAlgn="base" hangingPunct="0">
              <a:spcBef>
                <a:spcPct val="0"/>
              </a:spcBef>
              <a:spcAft>
                <a:spcPct val="0"/>
              </a:spcAft>
              <a:defRPr sz="2400" baseline="-25000">
                <a:solidFill>
                  <a:schemeClr val="tx1"/>
                </a:solidFill>
                <a:latin typeface="Arial" charset="0"/>
                <a:ea typeface="宋体" pitchFamily="2" charset="-122"/>
              </a:defRPr>
            </a:lvl6pPr>
            <a:lvl7pPr marL="2971800" indent="-228600" eaLnBrk="0" fontAlgn="base" hangingPunct="0">
              <a:spcBef>
                <a:spcPct val="0"/>
              </a:spcBef>
              <a:spcAft>
                <a:spcPct val="0"/>
              </a:spcAft>
              <a:defRPr sz="2400" baseline="-25000">
                <a:solidFill>
                  <a:schemeClr val="tx1"/>
                </a:solidFill>
                <a:latin typeface="Arial" charset="0"/>
                <a:ea typeface="宋体" pitchFamily="2" charset="-122"/>
              </a:defRPr>
            </a:lvl7pPr>
            <a:lvl8pPr marL="3429000" indent="-228600" eaLnBrk="0" fontAlgn="base" hangingPunct="0">
              <a:spcBef>
                <a:spcPct val="0"/>
              </a:spcBef>
              <a:spcAft>
                <a:spcPct val="0"/>
              </a:spcAft>
              <a:defRPr sz="2400" baseline="-25000">
                <a:solidFill>
                  <a:schemeClr val="tx1"/>
                </a:solidFill>
                <a:latin typeface="Arial" charset="0"/>
                <a:ea typeface="宋体" pitchFamily="2" charset="-122"/>
              </a:defRPr>
            </a:lvl8pPr>
            <a:lvl9pPr marL="3886200" indent="-228600" eaLnBrk="0" fontAlgn="base" hangingPunct="0">
              <a:spcBef>
                <a:spcPct val="0"/>
              </a:spcBef>
              <a:spcAft>
                <a:spcPct val="0"/>
              </a:spcAft>
              <a:defRPr sz="2400" baseline="-25000">
                <a:solidFill>
                  <a:schemeClr val="tx1"/>
                </a:solidFill>
                <a:latin typeface="Arial" charset="0"/>
                <a:ea typeface="宋体" pitchFamily="2" charset="-122"/>
              </a:defRPr>
            </a:lvl9pPr>
          </a:lstStyle>
          <a:p>
            <a:pPr eaLnBrk="1" hangingPunct="1"/>
            <a:fld id="{A75C24DB-5EB9-4737-9F3F-537E61470E5F}" type="slidenum">
              <a:rPr lang="zh-CN" altLang="en-US" sz="1800" baseline="0" smtClean="0">
                <a:solidFill>
                  <a:schemeClr val="folHlink"/>
                </a:solidFill>
                <a:latin typeface="Monotype Corsiva" pitchFamily="66" charset="0"/>
              </a:rPr>
              <a:pPr eaLnBrk="1" hangingPunct="1"/>
              <a:t>8</a:t>
            </a:fld>
            <a:endParaRPr lang="en-US" altLang="zh-CN" sz="1800" baseline="0" smtClean="0">
              <a:solidFill>
                <a:schemeClr val="folHlink"/>
              </a:solidFill>
              <a:latin typeface="Monotype Corsiva" pitchFamily="66" charset="0"/>
            </a:endParaRPr>
          </a:p>
        </p:txBody>
      </p:sp>
      <p:sp>
        <p:nvSpPr>
          <p:cNvPr id="593922" name="Rectangle 2"/>
          <p:cNvSpPr>
            <a:spLocks noGrp="1" noChangeArrowheads="1"/>
          </p:cNvSpPr>
          <p:nvPr>
            <p:ph type="title"/>
          </p:nvPr>
        </p:nvSpPr>
        <p:spPr/>
        <p:txBody>
          <a:bodyPr/>
          <a:lstStyle/>
          <a:p>
            <a:pPr eaLnBrk="1" hangingPunct="1"/>
            <a:r>
              <a:rPr lang="en-US" altLang="zh-CN" sz="2800" b="1" dirty="0" smtClean="0">
                <a:ea typeface="宋体" pitchFamily="2" charset="-122"/>
              </a:rPr>
              <a:t>Task Allocation</a:t>
            </a:r>
            <a:endParaRPr lang="en-US" altLang="zh-CN" sz="2800" dirty="0" smtClean="0">
              <a:ea typeface="宋体" pitchFamily="2" charset="-122"/>
            </a:endParaRPr>
          </a:p>
        </p:txBody>
      </p:sp>
      <p:sp>
        <p:nvSpPr>
          <p:cNvPr id="593978" name="Line 58"/>
          <p:cNvSpPr>
            <a:spLocks noChangeShapeType="1"/>
          </p:cNvSpPr>
          <p:nvPr/>
        </p:nvSpPr>
        <p:spPr bwMode="auto">
          <a:xfrm>
            <a:off x="533400" y="2667000"/>
            <a:ext cx="685800" cy="228600"/>
          </a:xfrm>
          <a:prstGeom prst="line">
            <a:avLst/>
          </a:prstGeom>
          <a:noFill/>
          <a:ln w="9525">
            <a:noFill/>
            <a:round/>
            <a:headEnd/>
            <a:tailEnd/>
          </a:ln>
          <a:effectLst/>
        </p:spPr>
        <p:txBody>
          <a:bodyPr/>
          <a:lstStyle/>
          <a:p>
            <a:pPr algn="ctr">
              <a:spcBef>
                <a:spcPct val="50000"/>
              </a:spcBef>
              <a:buClr>
                <a:schemeClr val="bg1"/>
              </a:buClr>
              <a:buSzPct val="100000"/>
              <a:defRPr/>
            </a:pPr>
            <a:endParaRPr lang="zh-CN" altLang="en-US">
              <a:effectLst>
                <a:outerShdw blurRad="38100" dist="38100" dir="2700000" algn="tl">
                  <a:srgbClr val="000000">
                    <a:alpha val="43137"/>
                  </a:srgbClr>
                </a:outerShdw>
              </a:effectLst>
              <a:ea typeface="+mn-ea"/>
            </a:endParaRPr>
          </a:p>
        </p:txBody>
      </p:sp>
      <p:sp>
        <p:nvSpPr>
          <p:cNvPr id="15" name="矩形 14"/>
          <p:cNvSpPr/>
          <p:nvPr/>
        </p:nvSpPr>
        <p:spPr>
          <a:xfrm>
            <a:off x="415925" y="1003772"/>
            <a:ext cx="8543925" cy="4450449"/>
          </a:xfrm>
          <a:prstGeom prst="rect">
            <a:avLst/>
          </a:prstGeom>
        </p:spPr>
        <p:txBody>
          <a:bodyPr>
            <a:spAutoFit/>
          </a:bodyPr>
          <a:lstStyle/>
          <a:p>
            <a:pPr marL="342900" indent="-342900">
              <a:spcBef>
                <a:spcPct val="20000"/>
              </a:spcBef>
              <a:buClr>
                <a:schemeClr val="folHlink"/>
              </a:buClr>
              <a:buFont typeface="Wingdings" pitchFamily="2" charset="2"/>
              <a:buChar char="q"/>
              <a:defRPr/>
            </a:pPr>
            <a:r>
              <a:rPr lang="en-US" altLang="zh-CN" baseline="0" dirty="0" smtClean="0"/>
              <a:t>Bipartite(</a:t>
            </a:r>
            <a:r>
              <a:rPr lang="zh-CN" altLang="en-US" baseline="0" dirty="0" smtClean="0"/>
              <a:t>二分图</a:t>
            </a:r>
            <a:r>
              <a:rPr lang="en-US" altLang="zh-CN" baseline="0" dirty="0" smtClean="0"/>
              <a:t>) for task allocation</a:t>
            </a:r>
          </a:p>
          <a:p>
            <a:pPr marL="342900" indent="-342900">
              <a:spcBef>
                <a:spcPct val="20000"/>
              </a:spcBef>
              <a:buClr>
                <a:schemeClr val="folHlink"/>
              </a:buClr>
              <a:buFont typeface="Wingdings" pitchFamily="2" charset="2"/>
              <a:buChar char="q"/>
              <a:defRPr/>
            </a:pPr>
            <a:endParaRPr lang="en-US" altLang="zh-CN" baseline="0" dirty="0"/>
          </a:p>
          <a:p>
            <a:pPr marL="342900" indent="-342900">
              <a:spcBef>
                <a:spcPct val="20000"/>
              </a:spcBef>
              <a:buClr>
                <a:schemeClr val="folHlink"/>
              </a:buClr>
              <a:buFont typeface="Wingdings" pitchFamily="2" charset="2"/>
              <a:buChar char="q"/>
              <a:defRPr/>
            </a:pPr>
            <a:endParaRPr lang="en-US" altLang="zh-CN" baseline="0" dirty="0" smtClean="0"/>
          </a:p>
          <a:p>
            <a:pPr>
              <a:spcBef>
                <a:spcPct val="20000"/>
              </a:spcBef>
              <a:buClr>
                <a:schemeClr val="folHlink"/>
              </a:buClr>
              <a:defRPr/>
            </a:pPr>
            <a:r>
              <a:rPr lang="en-US" altLang="zh-CN" baseline="0" dirty="0"/>
              <a:t> </a:t>
            </a:r>
            <a:r>
              <a:rPr lang="en-US" altLang="zh-CN" baseline="0" dirty="0" smtClean="0"/>
              <a:t>                                                                                        </a:t>
            </a:r>
          </a:p>
          <a:p>
            <a:pPr>
              <a:spcBef>
                <a:spcPct val="20000"/>
              </a:spcBef>
              <a:buClr>
                <a:schemeClr val="folHlink"/>
              </a:buClr>
              <a:defRPr/>
            </a:pPr>
            <a:endParaRPr lang="en-US" altLang="zh-CN" baseline="0" dirty="0" smtClean="0"/>
          </a:p>
          <a:p>
            <a:pPr>
              <a:spcBef>
                <a:spcPct val="20000"/>
              </a:spcBef>
              <a:buClr>
                <a:schemeClr val="folHlink"/>
              </a:buClr>
              <a:defRPr/>
            </a:pPr>
            <a:endParaRPr lang="en-US" altLang="zh-CN" baseline="0" dirty="0"/>
          </a:p>
          <a:p>
            <a:pPr>
              <a:spcBef>
                <a:spcPct val="20000"/>
              </a:spcBef>
              <a:buClr>
                <a:schemeClr val="folHlink"/>
              </a:buClr>
              <a:defRPr/>
            </a:pPr>
            <a:endParaRPr lang="en-US" altLang="zh-CN" baseline="0" dirty="0" smtClean="0"/>
          </a:p>
          <a:p>
            <a:pPr>
              <a:spcBef>
                <a:spcPct val="20000"/>
              </a:spcBef>
              <a:buClr>
                <a:schemeClr val="folHlink"/>
              </a:buClr>
              <a:defRPr/>
            </a:pPr>
            <a:endParaRPr lang="en-US" altLang="zh-CN" baseline="0" dirty="0" smtClean="0"/>
          </a:p>
          <a:p>
            <a:pPr>
              <a:spcBef>
                <a:spcPct val="20000"/>
              </a:spcBef>
              <a:buClr>
                <a:schemeClr val="folHlink"/>
              </a:buClr>
              <a:defRPr/>
            </a:pPr>
            <a:endParaRPr lang="en-US" altLang="zh-CN" baseline="0" dirty="0" smtClean="0"/>
          </a:p>
          <a:p>
            <a:pPr>
              <a:spcBef>
                <a:spcPct val="20000"/>
              </a:spcBef>
              <a:buClr>
                <a:schemeClr val="folHlink"/>
              </a:buClr>
              <a:defRPr/>
            </a:pPr>
            <a:endParaRPr lang="en-US" altLang="zh-CN" baseline="0" dirty="0"/>
          </a:p>
        </p:txBody>
      </p:sp>
      <p:grpSp>
        <p:nvGrpSpPr>
          <p:cNvPr id="8" name="组合 7"/>
          <p:cNvGrpSpPr/>
          <p:nvPr/>
        </p:nvGrpSpPr>
        <p:grpSpPr>
          <a:xfrm>
            <a:off x="876300" y="1588536"/>
            <a:ext cx="3713162" cy="2936875"/>
            <a:chOff x="1322388" y="1763713"/>
            <a:chExt cx="3713162" cy="2936875"/>
          </a:xfrm>
        </p:grpSpPr>
        <p:pic>
          <p:nvPicPr>
            <p:cNvPr id="76" name="图片 7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977905" y="3743263"/>
              <a:ext cx="257162" cy="244455"/>
            </a:xfrm>
            <a:prstGeom prst="rect">
              <a:avLst/>
            </a:prstGeom>
          </p:spPr>
        </p:pic>
        <p:pic>
          <p:nvPicPr>
            <p:cNvPr id="79" name="图片 7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977905" y="2622338"/>
              <a:ext cx="257162" cy="244455"/>
            </a:xfrm>
            <a:prstGeom prst="rect">
              <a:avLst/>
            </a:prstGeom>
          </p:spPr>
        </p:pic>
        <p:pic>
          <p:nvPicPr>
            <p:cNvPr id="80" name="图片 7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977905" y="2175109"/>
              <a:ext cx="257162" cy="244455"/>
            </a:xfrm>
            <a:prstGeom prst="rect">
              <a:avLst/>
            </a:prstGeom>
          </p:spPr>
        </p:pic>
        <p:pic>
          <p:nvPicPr>
            <p:cNvPr id="81" name="图片 80"/>
            <p:cNvPicPr>
              <a:picLocks noChangeAspect="1"/>
            </p:cNvPicPr>
            <p:nvPr/>
          </p:nvPicPr>
          <p:blipFill rotWithShape="1">
            <a:blip r:embed="rId5" cstate="print">
              <a:extLst>
                <a:ext uri="{28A0092B-C50C-407E-A947-70E740481C1C}">
                  <a14:useLocalDpi xmlns:a14="http://schemas.microsoft.com/office/drawing/2010/main" val="0"/>
                </a:ext>
              </a:extLst>
            </a:blip>
            <a:srcRect l="31587" t="1851" r="23147"/>
            <a:stretch/>
          </p:blipFill>
          <p:spPr>
            <a:xfrm>
              <a:off x="4119166" y="2293072"/>
              <a:ext cx="319482" cy="362053"/>
            </a:xfrm>
            <a:prstGeom prst="rect">
              <a:avLst/>
            </a:prstGeom>
          </p:spPr>
        </p:pic>
        <p:pic>
          <p:nvPicPr>
            <p:cNvPr id="83" name="图片 82"/>
            <p:cNvPicPr>
              <a:picLocks noChangeAspect="1"/>
            </p:cNvPicPr>
            <p:nvPr/>
          </p:nvPicPr>
          <p:blipFill rotWithShape="1">
            <a:blip r:embed="rId5" cstate="print">
              <a:extLst>
                <a:ext uri="{28A0092B-C50C-407E-A947-70E740481C1C}">
                  <a14:useLocalDpi xmlns:a14="http://schemas.microsoft.com/office/drawing/2010/main" val="0"/>
                </a:ext>
              </a:extLst>
            </a:blip>
            <a:srcRect l="31587" t="1851" r="23147"/>
            <a:stretch/>
          </p:blipFill>
          <p:spPr>
            <a:xfrm>
              <a:off x="4119166" y="1819607"/>
              <a:ext cx="319482" cy="362053"/>
            </a:xfrm>
            <a:prstGeom prst="rect">
              <a:avLst/>
            </a:prstGeom>
          </p:spPr>
        </p:pic>
        <p:cxnSp>
          <p:nvCxnSpPr>
            <p:cNvPr id="88" name="直接连接符 87"/>
            <p:cNvCxnSpPr/>
            <p:nvPr/>
          </p:nvCxnSpPr>
          <p:spPr>
            <a:xfrm flipV="1">
              <a:off x="2247118" y="2296473"/>
              <a:ext cx="471197" cy="1729"/>
            </a:xfrm>
            <a:prstGeom prst="line">
              <a:avLst/>
            </a:prstGeom>
          </p:spPr>
          <p:style>
            <a:lnRef idx="3">
              <a:schemeClr val="dk1"/>
            </a:lnRef>
            <a:fillRef idx="0">
              <a:schemeClr val="dk1"/>
            </a:fillRef>
            <a:effectRef idx="2">
              <a:schemeClr val="dk1"/>
            </a:effectRef>
            <a:fontRef idx="minor">
              <a:schemeClr val="tx1"/>
            </a:fontRef>
          </p:style>
        </p:cxnSp>
        <p:cxnSp>
          <p:nvCxnSpPr>
            <p:cNvPr id="89" name="直接连接符 88"/>
            <p:cNvCxnSpPr/>
            <p:nvPr/>
          </p:nvCxnSpPr>
          <p:spPr>
            <a:xfrm>
              <a:off x="2247118" y="2298202"/>
              <a:ext cx="471197" cy="195108"/>
            </a:xfrm>
            <a:prstGeom prst="line">
              <a:avLst/>
            </a:prstGeom>
          </p:spPr>
          <p:style>
            <a:lnRef idx="3">
              <a:schemeClr val="dk1"/>
            </a:lnRef>
            <a:fillRef idx="0">
              <a:schemeClr val="dk1"/>
            </a:fillRef>
            <a:effectRef idx="2">
              <a:schemeClr val="dk1"/>
            </a:effectRef>
            <a:fontRef idx="minor">
              <a:schemeClr val="tx1"/>
            </a:fontRef>
          </p:style>
        </p:cxnSp>
        <p:cxnSp>
          <p:nvCxnSpPr>
            <p:cNvPr id="90" name="直接连接符 89"/>
            <p:cNvCxnSpPr/>
            <p:nvPr/>
          </p:nvCxnSpPr>
          <p:spPr>
            <a:xfrm flipV="1">
              <a:off x="2247118" y="2107604"/>
              <a:ext cx="471197" cy="190598"/>
            </a:xfrm>
            <a:prstGeom prst="line">
              <a:avLst/>
            </a:prstGeom>
          </p:spPr>
          <p:style>
            <a:lnRef idx="3">
              <a:schemeClr val="dk1"/>
            </a:lnRef>
            <a:fillRef idx="0">
              <a:schemeClr val="dk1"/>
            </a:fillRef>
            <a:effectRef idx="2">
              <a:schemeClr val="dk1"/>
            </a:effectRef>
            <a:fontRef idx="minor">
              <a:schemeClr val="tx1"/>
            </a:fontRef>
          </p:style>
        </p:cxnSp>
        <p:cxnSp>
          <p:nvCxnSpPr>
            <p:cNvPr id="91" name="直接连接符 90"/>
            <p:cNvCxnSpPr/>
            <p:nvPr/>
          </p:nvCxnSpPr>
          <p:spPr>
            <a:xfrm>
              <a:off x="2247118" y="2736470"/>
              <a:ext cx="471197" cy="10241"/>
            </a:xfrm>
            <a:prstGeom prst="line">
              <a:avLst/>
            </a:prstGeom>
          </p:spPr>
          <p:style>
            <a:lnRef idx="3">
              <a:schemeClr val="dk1"/>
            </a:lnRef>
            <a:fillRef idx="0">
              <a:schemeClr val="dk1"/>
            </a:fillRef>
            <a:effectRef idx="2">
              <a:schemeClr val="dk1"/>
            </a:effectRef>
            <a:fontRef idx="minor">
              <a:schemeClr val="tx1"/>
            </a:fontRef>
          </p:style>
        </p:cxnSp>
        <p:cxnSp>
          <p:nvCxnSpPr>
            <p:cNvPr id="92" name="直接连接符 91"/>
            <p:cNvCxnSpPr/>
            <p:nvPr/>
          </p:nvCxnSpPr>
          <p:spPr>
            <a:xfrm>
              <a:off x="2247118" y="2736470"/>
              <a:ext cx="471197" cy="184039"/>
            </a:xfrm>
            <a:prstGeom prst="line">
              <a:avLst/>
            </a:prstGeom>
          </p:spPr>
          <p:style>
            <a:lnRef idx="3">
              <a:schemeClr val="dk1"/>
            </a:lnRef>
            <a:fillRef idx="0">
              <a:schemeClr val="dk1"/>
            </a:fillRef>
            <a:effectRef idx="2">
              <a:schemeClr val="dk1"/>
            </a:effectRef>
            <a:fontRef idx="minor">
              <a:schemeClr val="tx1"/>
            </a:fontRef>
          </p:style>
        </p:cxnSp>
        <p:cxnSp>
          <p:nvCxnSpPr>
            <p:cNvPr id="93" name="直接连接符 92"/>
            <p:cNvCxnSpPr/>
            <p:nvPr/>
          </p:nvCxnSpPr>
          <p:spPr>
            <a:xfrm flipV="1">
              <a:off x="2247118" y="2568880"/>
              <a:ext cx="471197" cy="167590"/>
            </a:xfrm>
            <a:prstGeom prst="line">
              <a:avLst/>
            </a:prstGeom>
          </p:spPr>
          <p:style>
            <a:lnRef idx="3">
              <a:schemeClr val="dk1"/>
            </a:lnRef>
            <a:fillRef idx="0">
              <a:schemeClr val="dk1"/>
            </a:fillRef>
            <a:effectRef idx="2">
              <a:schemeClr val="dk1"/>
            </a:effectRef>
            <a:fontRef idx="minor">
              <a:schemeClr val="tx1"/>
            </a:fontRef>
          </p:style>
        </p:cxnSp>
        <p:cxnSp>
          <p:nvCxnSpPr>
            <p:cNvPr id="94" name="直接连接符 93"/>
            <p:cNvCxnSpPr/>
            <p:nvPr/>
          </p:nvCxnSpPr>
          <p:spPr>
            <a:xfrm>
              <a:off x="2247118" y="3861181"/>
              <a:ext cx="480722" cy="8620"/>
            </a:xfrm>
            <a:prstGeom prst="line">
              <a:avLst/>
            </a:prstGeom>
          </p:spPr>
          <p:style>
            <a:lnRef idx="3">
              <a:schemeClr val="dk1"/>
            </a:lnRef>
            <a:fillRef idx="0">
              <a:schemeClr val="dk1"/>
            </a:fillRef>
            <a:effectRef idx="2">
              <a:schemeClr val="dk1"/>
            </a:effectRef>
            <a:fontRef idx="minor">
              <a:schemeClr val="tx1"/>
            </a:fontRef>
          </p:style>
        </p:cxnSp>
        <p:cxnSp>
          <p:nvCxnSpPr>
            <p:cNvPr id="95" name="直接连接符 94"/>
            <p:cNvCxnSpPr/>
            <p:nvPr/>
          </p:nvCxnSpPr>
          <p:spPr>
            <a:xfrm>
              <a:off x="2247118" y="3861181"/>
              <a:ext cx="480722" cy="182418"/>
            </a:xfrm>
            <a:prstGeom prst="line">
              <a:avLst/>
            </a:prstGeom>
          </p:spPr>
          <p:style>
            <a:lnRef idx="3">
              <a:schemeClr val="dk1"/>
            </a:lnRef>
            <a:fillRef idx="0">
              <a:schemeClr val="dk1"/>
            </a:fillRef>
            <a:effectRef idx="2">
              <a:schemeClr val="dk1"/>
            </a:effectRef>
            <a:fontRef idx="minor">
              <a:schemeClr val="tx1"/>
            </a:fontRef>
          </p:style>
        </p:cxnSp>
        <p:cxnSp>
          <p:nvCxnSpPr>
            <p:cNvPr id="96" name="直接连接符 95"/>
            <p:cNvCxnSpPr/>
            <p:nvPr/>
          </p:nvCxnSpPr>
          <p:spPr>
            <a:xfrm flipV="1">
              <a:off x="2247118" y="3691969"/>
              <a:ext cx="480722" cy="169212"/>
            </a:xfrm>
            <a:prstGeom prst="line">
              <a:avLst/>
            </a:prstGeom>
          </p:spPr>
          <p:style>
            <a:lnRef idx="3">
              <a:schemeClr val="dk1"/>
            </a:lnRef>
            <a:fillRef idx="0">
              <a:schemeClr val="dk1"/>
            </a:fillRef>
            <a:effectRef idx="2">
              <a:schemeClr val="dk1"/>
            </a:effectRef>
            <a:fontRef idx="minor">
              <a:schemeClr val="tx1"/>
            </a:fontRef>
          </p:style>
        </p:cxnSp>
        <p:cxnSp>
          <p:nvCxnSpPr>
            <p:cNvPr id="97" name="直接连接符 96"/>
            <p:cNvCxnSpPr/>
            <p:nvPr/>
          </p:nvCxnSpPr>
          <p:spPr>
            <a:xfrm flipH="1" flipV="1">
              <a:off x="3621598" y="1983495"/>
              <a:ext cx="485536" cy="4927"/>
            </a:xfrm>
            <a:prstGeom prst="line">
              <a:avLst/>
            </a:prstGeom>
          </p:spPr>
          <p:style>
            <a:lnRef idx="3">
              <a:schemeClr val="dk1"/>
            </a:lnRef>
            <a:fillRef idx="0">
              <a:schemeClr val="dk1"/>
            </a:fillRef>
            <a:effectRef idx="2">
              <a:schemeClr val="dk1"/>
            </a:effectRef>
            <a:fontRef idx="minor">
              <a:schemeClr val="tx1"/>
            </a:fontRef>
          </p:style>
        </p:cxnSp>
        <p:cxnSp>
          <p:nvCxnSpPr>
            <p:cNvPr id="98" name="直接连接符 97"/>
            <p:cNvCxnSpPr/>
            <p:nvPr/>
          </p:nvCxnSpPr>
          <p:spPr>
            <a:xfrm flipH="1">
              <a:off x="3621598" y="1988422"/>
              <a:ext cx="485536" cy="168871"/>
            </a:xfrm>
            <a:prstGeom prst="line">
              <a:avLst/>
            </a:prstGeom>
          </p:spPr>
          <p:style>
            <a:lnRef idx="3">
              <a:schemeClr val="dk1"/>
            </a:lnRef>
            <a:fillRef idx="0">
              <a:schemeClr val="dk1"/>
            </a:fillRef>
            <a:effectRef idx="2">
              <a:schemeClr val="dk1"/>
            </a:effectRef>
            <a:fontRef idx="minor">
              <a:schemeClr val="tx1"/>
            </a:fontRef>
          </p:style>
        </p:cxnSp>
        <p:cxnSp>
          <p:nvCxnSpPr>
            <p:cNvPr id="99" name="直接连接符 98"/>
            <p:cNvCxnSpPr/>
            <p:nvPr/>
          </p:nvCxnSpPr>
          <p:spPr>
            <a:xfrm flipH="1" flipV="1">
              <a:off x="3621598" y="1805663"/>
              <a:ext cx="485536" cy="182759"/>
            </a:xfrm>
            <a:prstGeom prst="line">
              <a:avLst/>
            </a:prstGeom>
          </p:spPr>
          <p:style>
            <a:lnRef idx="3">
              <a:schemeClr val="dk1"/>
            </a:lnRef>
            <a:fillRef idx="0">
              <a:schemeClr val="dk1"/>
            </a:fillRef>
            <a:effectRef idx="2">
              <a:schemeClr val="dk1"/>
            </a:effectRef>
            <a:fontRef idx="minor">
              <a:schemeClr val="tx1"/>
            </a:fontRef>
          </p:style>
        </p:cxnSp>
        <p:cxnSp>
          <p:nvCxnSpPr>
            <p:cNvPr id="100" name="直接连接符 99"/>
            <p:cNvCxnSpPr/>
            <p:nvPr/>
          </p:nvCxnSpPr>
          <p:spPr>
            <a:xfrm flipH="1" flipV="1">
              <a:off x="3631124" y="2462124"/>
              <a:ext cx="482600" cy="1150"/>
            </a:xfrm>
            <a:prstGeom prst="line">
              <a:avLst/>
            </a:prstGeom>
          </p:spPr>
          <p:style>
            <a:lnRef idx="3">
              <a:schemeClr val="dk1"/>
            </a:lnRef>
            <a:fillRef idx="0">
              <a:schemeClr val="dk1"/>
            </a:fillRef>
            <a:effectRef idx="2">
              <a:schemeClr val="dk1"/>
            </a:effectRef>
            <a:fontRef idx="minor">
              <a:schemeClr val="tx1"/>
            </a:fontRef>
          </p:style>
        </p:cxnSp>
        <p:cxnSp>
          <p:nvCxnSpPr>
            <p:cNvPr id="101" name="直接连接符 100"/>
            <p:cNvCxnSpPr/>
            <p:nvPr/>
          </p:nvCxnSpPr>
          <p:spPr>
            <a:xfrm flipH="1">
              <a:off x="3631124" y="2463274"/>
              <a:ext cx="482600" cy="172648"/>
            </a:xfrm>
            <a:prstGeom prst="line">
              <a:avLst/>
            </a:prstGeom>
          </p:spPr>
          <p:style>
            <a:lnRef idx="3">
              <a:schemeClr val="dk1"/>
            </a:lnRef>
            <a:fillRef idx="0">
              <a:schemeClr val="dk1"/>
            </a:fillRef>
            <a:effectRef idx="2">
              <a:schemeClr val="dk1"/>
            </a:effectRef>
            <a:fontRef idx="minor">
              <a:schemeClr val="tx1"/>
            </a:fontRef>
          </p:style>
        </p:cxnSp>
        <p:cxnSp>
          <p:nvCxnSpPr>
            <p:cNvPr id="102" name="直接连接符 101"/>
            <p:cNvCxnSpPr/>
            <p:nvPr/>
          </p:nvCxnSpPr>
          <p:spPr>
            <a:xfrm flipH="1" flipV="1">
              <a:off x="3631124" y="2284292"/>
              <a:ext cx="482600" cy="178982"/>
            </a:xfrm>
            <a:prstGeom prst="line">
              <a:avLst/>
            </a:prstGeom>
          </p:spPr>
          <p:style>
            <a:lnRef idx="3">
              <a:schemeClr val="dk1"/>
            </a:lnRef>
            <a:fillRef idx="0">
              <a:schemeClr val="dk1"/>
            </a:fillRef>
            <a:effectRef idx="2">
              <a:schemeClr val="dk1"/>
            </a:effectRef>
            <a:fontRef idx="minor">
              <a:schemeClr val="tx1"/>
            </a:fontRef>
          </p:style>
        </p:cxnSp>
        <p:cxnSp>
          <p:nvCxnSpPr>
            <p:cNvPr id="103" name="直接连接符 102"/>
            <p:cNvCxnSpPr/>
            <p:nvPr/>
          </p:nvCxnSpPr>
          <p:spPr>
            <a:xfrm flipH="1">
              <a:off x="3635888" y="2942904"/>
              <a:ext cx="471246" cy="360"/>
            </a:xfrm>
            <a:prstGeom prst="line">
              <a:avLst/>
            </a:prstGeom>
          </p:spPr>
          <p:style>
            <a:lnRef idx="3">
              <a:schemeClr val="dk1"/>
            </a:lnRef>
            <a:fillRef idx="0">
              <a:schemeClr val="dk1"/>
            </a:fillRef>
            <a:effectRef idx="2">
              <a:schemeClr val="dk1"/>
            </a:effectRef>
            <a:fontRef idx="minor">
              <a:schemeClr val="tx1"/>
            </a:fontRef>
          </p:style>
        </p:cxnSp>
        <p:cxnSp>
          <p:nvCxnSpPr>
            <p:cNvPr id="104" name="直接连接符 103"/>
            <p:cNvCxnSpPr/>
            <p:nvPr/>
          </p:nvCxnSpPr>
          <p:spPr>
            <a:xfrm flipH="1">
              <a:off x="3635888" y="2942904"/>
              <a:ext cx="471246" cy="174158"/>
            </a:xfrm>
            <a:prstGeom prst="line">
              <a:avLst/>
            </a:prstGeom>
          </p:spPr>
          <p:style>
            <a:lnRef idx="3">
              <a:schemeClr val="dk1"/>
            </a:lnRef>
            <a:fillRef idx="0">
              <a:schemeClr val="dk1"/>
            </a:fillRef>
            <a:effectRef idx="2">
              <a:schemeClr val="dk1"/>
            </a:effectRef>
            <a:fontRef idx="minor">
              <a:schemeClr val="tx1"/>
            </a:fontRef>
          </p:style>
        </p:cxnSp>
        <p:cxnSp>
          <p:nvCxnSpPr>
            <p:cNvPr id="105" name="直接连接符 104"/>
            <p:cNvCxnSpPr/>
            <p:nvPr/>
          </p:nvCxnSpPr>
          <p:spPr>
            <a:xfrm flipH="1" flipV="1">
              <a:off x="3635888" y="2765432"/>
              <a:ext cx="471246" cy="177472"/>
            </a:xfrm>
            <a:prstGeom prst="line">
              <a:avLst/>
            </a:prstGeom>
          </p:spPr>
          <p:style>
            <a:lnRef idx="3">
              <a:schemeClr val="dk1"/>
            </a:lnRef>
            <a:fillRef idx="0">
              <a:schemeClr val="dk1"/>
            </a:fillRef>
            <a:effectRef idx="2">
              <a:schemeClr val="dk1"/>
            </a:effectRef>
            <a:fontRef idx="minor">
              <a:schemeClr val="tx1"/>
            </a:fontRef>
          </p:style>
        </p:cxnSp>
        <p:cxnSp>
          <p:nvCxnSpPr>
            <p:cNvPr id="106" name="直接连接符 105"/>
            <p:cNvCxnSpPr/>
            <p:nvPr/>
          </p:nvCxnSpPr>
          <p:spPr>
            <a:xfrm flipH="1">
              <a:off x="3636566" y="4253716"/>
              <a:ext cx="482600" cy="1223"/>
            </a:xfrm>
            <a:prstGeom prst="line">
              <a:avLst/>
            </a:prstGeom>
          </p:spPr>
          <p:style>
            <a:lnRef idx="3">
              <a:schemeClr val="dk1"/>
            </a:lnRef>
            <a:fillRef idx="0">
              <a:schemeClr val="dk1"/>
            </a:fillRef>
            <a:effectRef idx="2">
              <a:schemeClr val="dk1"/>
            </a:effectRef>
            <a:fontRef idx="minor">
              <a:schemeClr val="tx1"/>
            </a:fontRef>
          </p:style>
        </p:cxnSp>
        <p:cxnSp>
          <p:nvCxnSpPr>
            <p:cNvPr id="107" name="直接连接符 106"/>
            <p:cNvCxnSpPr/>
            <p:nvPr/>
          </p:nvCxnSpPr>
          <p:spPr>
            <a:xfrm flipH="1">
              <a:off x="3636566" y="4253716"/>
              <a:ext cx="482600" cy="175021"/>
            </a:xfrm>
            <a:prstGeom prst="line">
              <a:avLst/>
            </a:prstGeom>
          </p:spPr>
          <p:style>
            <a:lnRef idx="3">
              <a:schemeClr val="dk1"/>
            </a:lnRef>
            <a:fillRef idx="0">
              <a:schemeClr val="dk1"/>
            </a:fillRef>
            <a:effectRef idx="2">
              <a:schemeClr val="dk1"/>
            </a:effectRef>
            <a:fontRef idx="minor">
              <a:schemeClr val="tx1"/>
            </a:fontRef>
          </p:style>
        </p:cxnSp>
        <p:cxnSp>
          <p:nvCxnSpPr>
            <p:cNvPr id="108" name="直接连接符 107"/>
            <p:cNvCxnSpPr/>
            <p:nvPr/>
          </p:nvCxnSpPr>
          <p:spPr>
            <a:xfrm flipH="1" flipV="1">
              <a:off x="3636566" y="4077107"/>
              <a:ext cx="482600" cy="176609"/>
            </a:xfrm>
            <a:prstGeom prst="line">
              <a:avLst/>
            </a:prstGeom>
          </p:spPr>
          <p:style>
            <a:lnRef idx="3">
              <a:schemeClr val="dk1"/>
            </a:lnRef>
            <a:fillRef idx="0">
              <a:schemeClr val="dk1"/>
            </a:fillRef>
            <a:effectRef idx="2">
              <a:schemeClr val="dk1"/>
            </a:effectRef>
            <a:fontRef idx="minor">
              <a:schemeClr val="tx1"/>
            </a:fontRef>
          </p:style>
        </p:cxnSp>
        <p:cxnSp>
          <p:nvCxnSpPr>
            <p:cNvPr id="111" name="直接连接符 110"/>
            <p:cNvCxnSpPr/>
            <p:nvPr/>
          </p:nvCxnSpPr>
          <p:spPr>
            <a:xfrm flipH="1">
              <a:off x="2109453" y="2959147"/>
              <a:ext cx="3059" cy="691388"/>
            </a:xfrm>
            <a:prstGeom prst="line">
              <a:avLst/>
            </a:prstGeom>
            <a:ln w="508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17" name="直接连接符 116"/>
            <p:cNvCxnSpPr/>
            <p:nvPr/>
          </p:nvCxnSpPr>
          <p:spPr>
            <a:xfrm>
              <a:off x="4241741" y="3261475"/>
              <a:ext cx="1530" cy="691388"/>
            </a:xfrm>
            <a:prstGeom prst="line">
              <a:avLst/>
            </a:prstGeom>
            <a:ln w="50800">
              <a:solidFill>
                <a:schemeClr val="tx1"/>
              </a:solidFill>
              <a:prstDash val="sysDot"/>
            </a:ln>
          </p:spPr>
          <p:style>
            <a:lnRef idx="1">
              <a:schemeClr val="accent1"/>
            </a:lnRef>
            <a:fillRef idx="0">
              <a:schemeClr val="accent1"/>
            </a:fillRef>
            <a:effectRef idx="0">
              <a:schemeClr val="accent1"/>
            </a:effectRef>
            <a:fontRef idx="minor">
              <a:schemeClr val="tx1"/>
            </a:fontRef>
          </p:style>
        </p:cxnSp>
        <p:graphicFrame>
          <p:nvGraphicFramePr>
            <p:cNvPr id="118" name="对象 117"/>
            <p:cNvGraphicFramePr>
              <a:graphicFrameLocks noChangeAspect="1"/>
            </p:cNvGraphicFramePr>
            <p:nvPr>
              <p:extLst>
                <p:ext uri="{D42A27DB-BD31-4B8C-83A1-F6EECF244321}">
                  <p14:modId xmlns:p14="http://schemas.microsoft.com/office/powerpoint/2010/main" val="280931901"/>
                </p:ext>
              </p:extLst>
            </p:nvPr>
          </p:nvGraphicFramePr>
          <p:xfrm>
            <a:off x="1365250" y="2030413"/>
            <a:ext cx="225425" cy="450850"/>
          </p:xfrm>
          <a:graphic>
            <a:graphicData uri="http://schemas.openxmlformats.org/presentationml/2006/ole">
              <mc:AlternateContent xmlns:mc="http://schemas.openxmlformats.org/markup-compatibility/2006">
                <mc:Choice xmlns:v="urn:schemas-microsoft-com:vml" Requires="v">
                  <p:oleObj spid="_x0000_s4925" name="Equation" r:id="rId6" imgW="114120" imgH="228600" progId="Equation.DSMT4">
                    <p:embed/>
                  </p:oleObj>
                </mc:Choice>
                <mc:Fallback>
                  <p:oleObj name="Equation" r:id="rId6" imgW="114120" imgH="228600" progId="Equation.DSMT4">
                    <p:embed/>
                    <p:pic>
                      <p:nvPicPr>
                        <p:cNvPr id="0" name=""/>
                        <p:cNvPicPr/>
                        <p:nvPr/>
                      </p:nvPicPr>
                      <p:blipFill>
                        <a:blip r:embed="rId7"/>
                        <a:stretch>
                          <a:fillRect/>
                        </a:stretch>
                      </p:blipFill>
                      <p:spPr>
                        <a:xfrm>
                          <a:off x="1365250" y="2030413"/>
                          <a:ext cx="225425" cy="450850"/>
                        </a:xfrm>
                        <a:prstGeom prst="rect">
                          <a:avLst/>
                        </a:prstGeom>
                      </p:spPr>
                    </p:pic>
                  </p:oleObj>
                </mc:Fallback>
              </mc:AlternateContent>
            </a:graphicData>
          </a:graphic>
        </p:graphicFrame>
        <p:graphicFrame>
          <p:nvGraphicFramePr>
            <p:cNvPr id="119" name="对象 118"/>
            <p:cNvGraphicFramePr>
              <a:graphicFrameLocks noChangeAspect="1"/>
            </p:cNvGraphicFramePr>
            <p:nvPr>
              <p:extLst>
                <p:ext uri="{D42A27DB-BD31-4B8C-83A1-F6EECF244321}">
                  <p14:modId xmlns:p14="http://schemas.microsoft.com/office/powerpoint/2010/main" val="3037938665"/>
                </p:ext>
              </p:extLst>
            </p:nvPr>
          </p:nvGraphicFramePr>
          <p:xfrm>
            <a:off x="1339850" y="2505075"/>
            <a:ext cx="276225" cy="450850"/>
          </p:xfrm>
          <a:graphic>
            <a:graphicData uri="http://schemas.openxmlformats.org/presentationml/2006/ole">
              <mc:AlternateContent xmlns:mc="http://schemas.openxmlformats.org/markup-compatibility/2006">
                <mc:Choice xmlns:v="urn:schemas-microsoft-com:vml" Requires="v">
                  <p:oleObj spid="_x0000_s4926" name="Equation" r:id="rId8" imgW="139680" imgH="228600" progId="Equation.DSMT4">
                    <p:embed/>
                  </p:oleObj>
                </mc:Choice>
                <mc:Fallback>
                  <p:oleObj name="Equation" r:id="rId8" imgW="139680" imgH="228600" progId="Equation.DSMT4">
                    <p:embed/>
                    <p:pic>
                      <p:nvPicPr>
                        <p:cNvPr id="0" name=""/>
                        <p:cNvPicPr/>
                        <p:nvPr/>
                      </p:nvPicPr>
                      <p:blipFill>
                        <a:blip r:embed="rId9"/>
                        <a:stretch>
                          <a:fillRect/>
                        </a:stretch>
                      </p:blipFill>
                      <p:spPr>
                        <a:xfrm>
                          <a:off x="1339850" y="2505075"/>
                          <a:ext cx="276225" cy="450850"/>
                        </a:xfrm>
                        <a:prstGeom prst="rect">
                          <a:avLst/>
                        </a:prstGeom>
                      </p:spPr>
                    </p:pic>
                  </p:oleObj>
                </mc:Fallback>
              </mc:AlternateContent>
            </a:graphicData>
          </a:graphic>
        </p:graphicFrame>
        <p:graphicFrame>
          <p:nvGraphicFramePr>
            <p:cNvPr id="120" name="对象 119"/>
            <p:cNvGraphicFramePr>
              <a:graphicFrameLocks noChangeAspect="1"/>
            </p:cNvGraphicFramePr>
            <p:nvPr>
              <p:extLst>
                <p:ext uri="{D42A27DB-BD31-4B8C-83A1-F6EECF244321}">
                  <p14:modId xmlns:p14="http://schemas.microsoft.com/office/powerpoint/2010/main" val="2937962557"/>
                </p:ext>
              </p:extLst>
            </p:nvPr>
          </p:nvGraphicFramePr>
          <p:xfrm>
            <a:off x="1322388" y="3592513"/>
            <a:ext cx="301625" cy="450850"/>
          </p:xfrm>
          <a:graphic>
            <a:graphicData uri="http://schemas.openxmlformats.org/presentationml/2006/ole">
              <mc:AlternateContent xmlns:mc="http://schemas.openxmlformats.org/markup-compatibility/2006">
                <mc:Choice xmlns:v="urn:schemas-microsoft-com:vml" Requires="v">
                  <p:oleObj spid="_x0000_s4927" name="Equation" r:id="rId10" imgW="152280" imgH="228600" progId="Equation.DSMT4">
                    <p:embed/>
                  </p:oleObj>
                </mc:Choice>
                <mc:Fallback>
                  <p:oleObj name="Equation" r:id="rId10" imgW="152280" imgH="228600" progId="Equation.DSMT4">
                    <p:embed/>
                    <p:pic>
                      <p:nvPicPr>
                        <p:cNvPr id="0" name=""/>
                        <p:cNvPicPr/>
                        <p:nvPr/>
                      </p:nvPicPr>
                      <p:blipFill>
                        <a:blip r:embed="rId11"/>
                        <a:stretch>
                          <a:fillRect/>
                        </a:stretch>
                      </p:blipFill>
                      <p:spPr>
                        <a:xfrm>
                          <a:off x="1322388" y="3592513"/>
                          <a:ext cx="301625" cy="450850"/>
                        </a:xfrm>
                        <a:prstGeom prst="rect">
                          <a:avLst/>
                        </a:prstGeom>
                      </p:spPr>
                    </p:pic>
                  </p:oleObj>
                </mc:Fallback>
              </mc:AlternateContent>
            </a:graphicData>
          </a:graphic>
        </p:graphicFrame>
        <p:graphicFrame>
          <p:nvGraphicFramePr>
            <p:cNvPr id="121" name="对象 120"/>
            <p:cNvGraphicFramePr>
              <a:graphicFrameLocks noChangeAspect="1"/>
            </p:cNvGraphicFramePr>
            <p:nvPr>
              <p:extLst>
                <p:ext uri="{D42A27DB-BD31-4B8C-83A1-F6EECF244321}">
                  <p14:modId xmlns:p14="http://schemas.microsoft.com/office/powerpoint/2010/main" val="3770772211"/>
                </p:ext>
              </p:extLst>
            </p:nvPr>
          </p:nvGraphicFramePr>
          <p:xfrm>
            <a:off x="4670425" y="1763713"/>
            <a:ext cx="349250" cy="450850"/>
          </p:xfrm>
          <a:graphic>
            <a:graphicData uri="http://schemas.openxmlformats.org/presentationml/2006/ole">
              <mc:AlternateContent xmlns:mc="http://schemas.openxmlformats.org/markup-compatibility/2006">
                <mc:Choice xmlns:v="urn:schemas-microsoft-com:vml" Requires="v">
                  <p:oleObj spid="_x0000_s4928" name="Equation" r:id="rId12" imgW="177480" imgH="228600" progId="Equation.DSMT4">
                    <p:embed/>
                  </p:oleObj>
                </mc:Choice>
                <mc:Fallback>
                  <p:oleObj name="Equation" r:id="rId12" imgW="177480" imgH="228600" progId="Equation.DSMT4">
                    <p:embed/>
                    <p:pic>
                      <p:nvPicPr>
                        <p:cNvPr id="0" name=""/>
                        <p:cNvPicPr/>
                        <p:nvPr/>
                      </p:nvPicPr>
                      <p:blipFill>
                        <a:blip r:embed="rId13"/>
                        <a:stretch>
                          <a:fillRect/>
                        </a:stretch>
                      </p:blipFill>
                      <p:spPr>
                        <a:xfrm>
                          <a:off x="4670425" y="1763713"/>
                          <a:ext cx="349250" cy="450850"/>
                        </a:xfrm>
                        <a:prstGeom prst="rect">
                          <a:avLst/>
                        </a:prstGeom>
                      </p:spPr>
                    </p:pic>
                  </p:oleObj>
                </mc:Fallback>
              </mc:AlternateContent>
            </a:graphicData>
          </a:graphic>
        </p:graphicFrame>
        <p:graphicFrame>
          <p:nvGraphicFramePr>
            <p:cNvPr id="122" name="对象 121"/>
            <p:cNvGraphicFramePr>
              <a:graphicFrameLocks noChangeAspect="1"/>
            </p:cNvGraphicFramePr>
            <p:nvPr>
              <p:extLst>
                <p:ext uri="{D42A27DB-BD31-4B8C-83A1-F6EECF244321}">
                  <p14:modId xmlns:p14="http://schemas.microsoft.com/office/powerpoint/2010/main" val="3794752676"/>
                </p:ext>
              </p:extLst>
            </p:nvPr>
          </p:nvGraphicFramePr>
          <p:xfrm>
            <a:off x="4660900" y="2241550"/>
            <a:ext cx="374650" cy="449263"/>
          </p:xfrm>
          <a:graphic>
            <a:graphicData uri="http://schemas.openxmlformats.org/presentationml/2006/ole">
              <mc:AlternateContent xmlns:mc="http://schemas.openxmlformats.org/markup-compatibility/2006">
                <mc:Choice xmlns:v="urn:schemas-microsoft-com:vml" Requires="v">
                  <p:oleObj spid="_x0000_s4929" name="Equation" r:id="rId14" imgW="190440" imgH="228600" progId="Equation.DSMT4">
                    <p:embed/>
                  </p:oleObj>
                </mc:Choice>
                <mc:Fallback>
                  <p:oleObj name="Equation" r:id="rId14" imgW="190440" imgH="228600" progId="Equation.DSMT4">
                    <p:embed/>
                    <p:pic>
                      <p:nvPicPr>
                        <p:cNvPr id="0" name=""/>
                        <p:cNvPicPr/>
                        <p:nvPr/>
                      </p:nvPicPr>
                      <p:blipFill>
                        <a:blip r:embed="rId15"/>
                        <a:stretch>
                          <a:fillRect/>
                        </a:stretch>
                      </p:blipFill>
                      <p:spPr>
                        <a:xfrm>
                          <a:off x="4660900" y="2241550"/>
                          <a:ext cx="374650" cy="449263"/>
                        </a:xfrm>
                        <a:prstGeom prst="rect">
                          <a:avLst/>
                        </a:prstGeom>
                      </p:spPr>
                    </p:pic>
                  </p:oleObj>
                </mc:Fallback>
              </mc:AlternateContent>
            </a:graphicData>
          </a:graphic>
        </p:graphicFrame>
        <p:graphicFrame>
          <p:nvGraphicFramePr>
            <p:cNvPr id="123" name="对象 122"/>
            <p:cNvGraphicFramePr>
              <a:graphicFrameLocks noChangeAspect="1"/>
            </p:cNvGraphicFramePr>
            <p:nvPr>
              <p:extLst>
                <p:ext uri="{D42A27DB-BD31-4B8C-83A1-F6EECF244321}">
                  <p14:modId xmlns:p14="http://schemas.microsoft.com/office/powerpoint/2010/main" val="3448716542"/>
                </p:ext>
              </p:extLst>
            </p:nvPr>
          </p:nvGraphicFramePr>
          <p:xfrm>
            <a:off x="4656138" y="2719388"/>
            <a:ext cx="376237" cy="450850"/>
          </p:xfrm>
          <a:graphic>
            <a:graphicData uri="http://schemas.openxmlformats.org/presentationml/2006/ole">
              <mc:AlternateContent xmlns:mc="http://schemas.openxmlformats.org/markup-compatibility/2006">
                <mc:Choice xmlns:v="urn:schemas-microsoft-com:vml" Requires="v">
                  <p:oleObj spid="_x0000_s4930" name="Equation" r:id="rId16" imgW="190440" imgH="228600" progId="Equation.DSMT4">
                    <p:embed/>
                  </p:oleObj>
                </mc:Choice>
                <mc:Fallback>
                  <p:oleObj name="Equation" r:id="rId16" imgW="190440" imgH="228600" progId="Equation.DSMT4">
                    <p:embed/>
                    <p:pic>
                      <p:nvPicPr>
                        <p:cNvPr id="0" name=""/>
                        <p:cNvPicPr/>
                        <p:nvPr/>
                      </p:nvPicPr>
                      <p:blipFill>
                        <a:blip r:embed="rId17"/>
                        <a:stretch>
                          <a:fillRect/>
                        </a:stretch>
                      </p:blipFill>
                      <p:spPr>
                        <a:xfrm>
                          <a:off x="4656138" y="2719388"/>
                          <a:ext cx="376237" cy="450850"/>
                        </a:xfrm>
                        <a:prstGeom prst="rect">
                          <a:avLst/>
                        </a:prstGeom>
                      </p:spPr>
                    </p:pic>
                  </p:oleObj>
                </mc:Fallback>
              </mc:AlternateContent>
            </a:graphicData>
          </a:graphic>
        </p:graphicFrame>
        <p:graphicFrame>
          <p:nvGraphicFramePr>
            <p:cNvPr id="124" name="对象 123"/>
            <p:cNvGraphicFramePr>
              <a:graphicFrameLocks noChangeAspect="1"/>
            </p:cNvGraphicFramePr>
            <p:nvPr>
              <p:extLst>
                <p:ext uri="{D42A27DB-BD31-4B8C-83A1-F6EECF244321}">
                  <p14:modId xmlns:p14="http://schemas.microsoft.com/office/powerpoint/2010/main" val="3789291215"/>
                </p:ext>
              </p:extLst>
            </p:nvPr>
          </p:nvGraphicFramePr>
          <p:xfrm>
            <a:off x="4659313" y="3979863"/>
            <a:ext cx="376237" cy="450850"/>
          </p:xfrm>
          <a:graphic>
            <a:graphicData uri="http://schemas.openxmlformats.org/presentationml/2006/ole">
              <mc:AlternateContent xmlns:mc="http://schemas.openxmlformats.org/markup-compatibility/2006">
                <mc:Choice xmlns:v="urn:schemas-microsoft-com:vml" Requires="v">
                  <p:oleObj spid="_x0000_s4931" name="Equation" r:id="rId18" imgW="190440" imgH="228600" progId="Equation.DSMT4">
                    <p:embed/>
                  </p:oleObj>
                </mc:Choice>
                <mc:Fallback>
                  <p:oleObj name="Equation" r:id="rId18" imgW="190440" imgH="228600" progId="Equation.DSMT4">
                    <p:embed/>
                    <p:pic>
                      <p:nvPicPr>
                        <p:cNvPr id="0" name=""/>
                        <p:cNvPicPr/>
                        <p:nvPr/>
                      </p:nvPicPr>
                      <p:blipFill>
                        <a:blip r:embed="rId19"/>
                        <a:stretch>
                          <a:fillRect/>
                        </a:stretch>
                      </p:blipFill>
                      <p:spPr>
                        <a:xfrm>
                          <a:off x="4659313" y="3979863"/>
                          <a:ext cx="376237" cy="450850"/>
                        </a:xfrm>
                        <a:prstGeom prst="rect">
                          <a:avLst/>
                        </a:prstGeom>
                      </p:spPr>
                    </p:pic>
                  </p:oleObj>
                </mc:Fallback>
              </mc:AlternateContent>
            </a:graphicData>
          </a:graphic>
        </p:graphicFrame>
        <p:graphicFrame>
          <p:nvGraphicFramePr>
            <p:cNvPr id="125" name="对象 124"/>
            <p:cNvGraphicFramePr>
              <a:graphicFrameLocks noChangeAspect="1"/>
            </p:cNvGraphicFramePr>
            <p:nvPr>
              <p:extLst>
                <p:ext uri="{D42A27DB-BD31-4B8C-83A1-F6EECF244321}">
                  <p14:modId xmlns:p14="http://schemas.microsoft.com/office/powerpoint/2010/main" val="3795095018"/>
                </p:ext>
              </p:extLst>
            </p:nvPr>
          </p:nvGraphicFramePr>
          <p:xfrm>
            <a:off x="2930852" y="2785176"/>
            <a:ext cx="380880" cy="482400"/>
          </p:xfrm>
          <a:graphic>
            <a:graphicData uri="http://schemas.openxmlformats.org/presentationml/2006/ole">
              <mc:AlternateContent xmlns:mc="http://schemas.openxmlformats.org/markup-compatibility/2006">
                <mc:Choice xmlns:v="urn:schemas-microsoft-com:vml" Requires="v">
                  <p:oleObj spid="_x0000_s4932" name="Equation" r:id="rId20" imgW="190440" imgH="241200" progId="Equation.DSMT4">
                    <p:embed/>
                  </p:oleObj>
                </mc:Choice>
                <mc:Fallback>
                  <p:oleObj name="Equation" r:id="rId20" imgW="190440" imgH="241200" progId="Equation.DSMT4">
                    <p:embed/>
                    <p:pic>
                      <p:nvPicPr>
                        <p:cNvPr id="0" name=""/>
                        <p:cNvPicPr/>
                        <p:nvPr/>
                      </p:nvPicPr>
                      <p:blipFill>
                        <a:blip r:embed="rId21"/>
                        <a:stretch>
                          <a:fillRect/>
                        </a:stretch>
                      </p:blipFill>
                      <p:spPr>
                        <a:xfrm>
                          <a:off x="2930852" y="2785176"/>
                          <a:ext cx="380880" cy="482400"/>
                        </a:xfrm>
                        <a:prstGeom prst="rect">
                          <a:avLst/>
                        </a:prstGeom>
                      </p:spPr>
                    </p:pic>
                  </p:oleObj>
                </mc:Fallback>
              </mc:AlternateContent>
            </a:graphicData>
          </a:graphic>
        </p:graphicFrame>
        <p:sp>
          <p:nvSpPr>
            <p:cNvPr id="126" name="弧形 125"/>
            <p:cNvSpPr/>
            <p:nvPr/>
          </p:nvSpPr>
          <p:spPr>
            <a:xfrm>
              <a:off x="2247118" y="3622951"/>
              <a:ext cx="365681" cy="542460"/>
            </a:xfrm>
            <a:prstGeom prst="arc">
              <a:avLst>
                <a:gd name="adj1" fmla="val 17220302"/>
                <a:gd name="adj2" fmla="val 4277807"/>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127" name="弧形 126"/>
            <p:cNvSpPr/>
            <p:nvPr/>
          </p:nvSpPr>
          <p:spPr>
            <a:xfrm flipH="1">
              <a:off x="3747172" y="3971923"/>
              <a:ext cx="365681" cy="542460"/>
            </a:xfrm>
            <a:prstGeom prst="arc">
              <a:avLst>
                <a:gd name="adj1" fmla="val 17220302"/>
                <a:gd name="adj2" fmla="val 4277807"/>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graphicFrame>
          <p:nvGraphicFramePr>
            <p:cNvPr id="128" name="对象 127"/>
            <p:cNvGraphicFramePr>
              <a:graphicFrameLocks noChangeAspect="1"/>
            </p:cNvGraphicFramePr>
            <p:nvPr>
              <p:extLst>
                <p:ext uri="{D42A27DB-BD31-4B8C-83A1-F6EECF244321}">
                  <p14:modId xmlns:p14="http://schemas.microsoft.com/office/powerpoint/2010/main" val="962768306"/>
                </p:ext>
              </p:extLst>
            </p:nvPr>
          </p:nvGraphicFramePr>
          <p:xfrm>
            <a:off x="3852863" y="4446588"/>
            <a:ext cx="227012" cy="254000"/>
          </p:xfrm>
          <a:graphic>
            <a:graphicData uri="http://schemas.openxmlformats.org/presentationml/2006/ole">
              <mc:AlternateContent xmlns:mc="http://schemas.openxmlformats.org/markup-compatibility/2006">
                <mc:Choice xmlns:v="urn:schemas-microsoft-com:vml" Requires="v">
                  <p:oleObj spid="_x0000_s4933" name="Equation" r:id="rId22" imgW="114120" imgH="126720" progId="Equation.DSMT4">
                    <p:embed/>
                  </p:oleObj>
                </mc:Choice>
                <mc:Fallback>
                  <p:oleObj name="Equation" r:id="rId22" imgW="114120" imgH="126720" progId="Equation.DSMT4">
                    <p:embed/>
                    <p:pic>
                      <p:nvPicPr>
                        <p:cNvPr id="0" name=""/>
                        <p:cNvPicPr/>
                        <p:nvPr/>
                      </p:nvPicPr>
                      <p:blipFill>
                        <a:blip r:embed="rId23"/>
                        <a:stretch>
                          <a:fillRect/>
                        </a:stretch>
                      </p:blipFill>
                      <p:spPr>
                        <a:xfrm>
                          <a:off x="3852863" y="4446588"/>
                          <a:ext cx="227012" cy="254000"/>
                        </a:xfrm>
                        <a:prstGeom prst="rect">
                          <a:avLst/>
                        </a:prstGeom>
                      </p:spPr>
                    </p:pic>
                  </p:oleObj>
                </mc:Fallback>
              </mc:AlternateContent>
            </a:graphicData>
          </a:graphic>
        </p:graphicFrame>
        <p:graphicFrame>
          <p:nvGraphicFramePr>
            <p:cNvPr id="129" name="对象 128"/>
            <p:cNvGraphicFramePr>
              <a:graphicFrameLocks noChangeAspect="1"/>
            </p:cNvGraphicFramePr>
            <p:nvPr>
              <p:extLst>
                <p:ext uri="{D42A27DB-BD31-4B8C-83A1-F6EECF244321}">
                  <p14:modId xmlns:p14="http://schemas.microsoft.com/office/powerpoint/2010/main" val="2151551004"/>
                </p:ext>
              </p:extLst>
            </p:nvPr>
          </p:nvGraphicFramePr>
          <p:xfrm>
            <a:off x="2298700" y="4076700"/>
            <a:ext cx="177800" cy="352425"/>
          </p:xfrm>
          <a:graphic>
            <a:graphicData uri="http://schemas.openxmlformats.org/presentationml/2006/ole">
              <mc:AlternateContent xmlns:mc="http://schemas.openxmlformats.org/markup-compatibility/2006">
                <mc:Choice xmlns:v="urn:schemas-microsoft-com:vml" Requires="v">
                  <p:oleObj spid="_x0000_s4934" name="Equation" r:id="rId24" imgW="88560" imgH="177480" progId="Equation.DSMT4">
                    <p:embed/>
                  </p:oleObj>
                </mc:Choice>
                <mc:Fallback>
                  <p:oleObj name="Equation" r:id="rId24" imgW="88560" imgH="177480" progId="Equation.DSMT4">
                    <p:embed/>
                    <p:pic>
                      <p:nvPicPr>
                        <p:cNvPr id="0" name=""/>
                        <p:cNvPicPr/>
                        <p:nvPr/>
                      </p:nvPicPr>
                      <p:blipFill>
                        <a:blip r:embed="rId25"/>
                        <a:stretch>
                          <a:fillRect/>
                        </a:stretch>
                      </p:blipFill>
                      <p:spPr>
                        <a:xfrm>
                          <a:off x="2298700" y="4076700"/>
                          <a:ext cx="177800" cy="352425"/>
                        </a:xfrm>
                        <a:prstGeom prst="rect">
                          <a:avLst/>
                        </a:prstGeom>
                      </p:spPr>
                    </p:pic>
                  </p:oleObj>
                </mc:Fallback>
              </mc:AlternateContent>
            </a:graphicData>
          </a:graphic>
        </p:graphicFrame>
        <p:pic>
          <p:nvPicPr>
            <p:cNvPr id="132" name="图片 131"/>
            <p:cNvPicPr>
              <a:picLocks noChangeAspect="1"/>
            </p:cNvPicPr>
            <p:nvPr/>
          </p:nvPicPr>
          <p:blipFill rotWithShape="1">
            <a:blip r:embed="rId5" cstate="print">
              <a:extLst>
                <a:ext uri="{28A0092B-C50C-407E-A947-70E740481C1C}">
                  <a14:useLocalDpi xmlns:a14="http://schemas.microsoft.com/office/drawing/2010/main" val="0"/>
                </a:ext>
              </a:extLst>
            </a:blip>
            <a:srcRect l="31587" t="1851" r="23147"/>
            <a:stretch/>
          </p:blipFill>
          <p:spPr>
            <a:xfrm>
              <a:off x="4113724" y="4079145"/>
              <a:ext cx="319482" cy="362053"/>
            </a:xfrm>
            <a:prstGeom prst="rect">
              <a:avLst/>
            </a:prstGeom>
          </p:spPr>
        </p:pic>
        <p:pic>
          <p:nvPicPr>
            <p:cNvPr id="133" name="图片 132"/>
            <p:cNvPicPr>
              <a:picLocks noChangeAspect="1"/>
            </p:cNvPicPr>
            <p:nvPr/>
          </p:nvPicPr>
          <p:blipFill rotWithShape="1">
            <a:blip r:embed="rId5" cstate="print">
              <a:extLst>
                <a:ext uri="{28A0092B-C50C-407E-A947-70E740481C1C}">
                  <a14:useLocalDpi xmlns:a14="http://schemas.microsoft.com/office/drawing/2010/main" val="0"/>
                </a:ext>
              </a:extLst>
            </a:blip>
            <a:srcRect l="31587" t="1851" r="23147"/>
            <a:stretch/>
          </p:blipFill>
          <p:spPr>
            <a:xfrm>
              <a:off x="4107134" y="2768285"/>
              <a:ext cx="319482" cy="362053"/>
            </a:xfrm>
            <a:prstGeom prst="rect">
              <a:avLst/>
            </a:prstGeom>
          </p:spPr>
        </p:pic>
      </p:grpSp>
      <p:cxnSp>
        <p:nvCxnSpPr>
          <p:cNvPr id="134" name="直接箭头连接符 133"/>
          <p:cNvCxnSpPr/>
          <p:nvPr/>
        </p:nvCxnSpPr>
        <p:spPr bwMode="auto">
          <a:xfrm>
            <a:off x="4852425" y="2795900"/>
            <a:ext cx="1298224" cy="0"/>
          </a:xfrm>
          <a:prstGeom prst="straightConnector1">
            <a:avLst/>
          </a:prstGeom>
          <a:ln>
            <a:headEnd type="none" w="sm" len="med"/>
            <a:tailEnd type="arrow" w="sm" len="med"/>
          </a:ln>
        </p:spPr>
        <p:style>
          <a:lnRef idx="3">
            <a:schemeClr val="accent4"/>
          </a:lnRef>
          <a:fillRef idx="0">
            <a:schemeClr val="accent4"/>
          </a:fillRef>
          <a:effectRef idx="2">
            <a:schemeClr val="accent4"/>
          </a:effectRef>
          <a:fontRef idx="minor">
            <a:schemeClr val="tx1"/>
          </a:fontRef>
        </p:style>
      </p:cxnSp>
      <p:graphicFrame>
        <p:nvGraphicFramePr>
          <p:cNvPr id="10" name="对象 9"/>
          <p:cNvGraphicFramePr>
            <a:graphicFrameLocks noChangeAspect="1"/>
          </p:cNvGraphicFramePr>
          <p:nvPr>
            <p:extLst>
              <p:ext uri="{D42A27DB-BD31-4B8C-83A1-F6EECF244321}">
                <p14:modId xmlns:p14="http://schemas.microsoft.com/office/powerpoint/2010/main" val="3196068870"/>
              </p:ext>
            </p:extLst>
          </p:nvPr>
        </p:nvGraphicFramePr>
        <p:xfrm>
          <a:off x="6200775" y="2354263"/>
          <a:ext cx="2271713" cy="827087"/>
        </p:xfrm>
        <a:graphic>
          <a:graphicData uri="http://schemas.openxmlformats.org/presentationml/2006/ole">
            <mc:AlternateContent xmlns:mc="http://schemas.openxmlformats.org/markup-compatibility/2006">
              <mc:Choice xmlns:v="urn:schemas-microsoft-com:vml" Requires="v">
                <p:oleObj spid="_x0000_s4935" name="Equation" r:id="rId26" imgW="838080" imgH="304560" progId="Equation.DSMT4">
                  <p:embed/>
                </p:oleObj>
              </mc:Choice>
              <mc:Fallback>
                <p:oleObj name="Equation" r:id="rId26" imgW="838080" imgH="304560" progId="Equation.DSMT4">
                  <p:embed/>
                  <p:pic>
                    <p:nvPicPr>
                      <p:cNvPr id="0" name=""/>
                      <p:cNvPicPr/>
                      <p:nvPr/>
                    </p:nvPicPr>
                    <p:blipFill>
                      <a:blip r:embed="rId27"/>
                      <a:stretch>
                        <a:fillRect/>
                      </a:stretch>
                    </p:blipFill>
                    <p:spPr>
                      <a:xfrm>
                        <a:off x="6200775" y="2354263"/>
                        <a:ext cx="2271713" cy="827087"/>
                      </a:xfrm>
                      <a:prstGeom prst="rect">
                        <a:avLst/>
                      </a:prstGeom>
                    </p:spPr>
                  </p:pic>
                </p:oleObj>
              </mc:Fallback>
            </mc:AlternateContent>
          </a:graphicData>
        </a:graphic>
      </p:graphicFrame>
      <p:graphicFrame>
        <p:nvGraphicFramePr>
          <p:cNvPr id="11" name="对象 10"/>
          <p:cNvGraphicFramePr>
            <a:graphicFrameLocks noChangeAspect="1"/>
          </p:cNvGraphicFramePr>
          <p:nvPr>
            <p:extLst>
              <p:ext uri="{D42A27DB-BD31-4B8C-83A1-F6EECF244321}">
                <p14:modId xmlns:p14="http://schemas.microsoft.com/office/powerpoint/2010/main" val="820222448"/>
              </p:ext>
            </p:extLst>
          </p:nvPr>
        </p:nvGraphicFramePr>
        <p:xfrm>
          <a:off x="819763" y="4771450"/>
          <a:ext cx="3641725" cy="635000"/>
        </p:xfrm>
        <a:graphic>
          <a:graphicData uri="http://schemas.openxmlformats.org/presentationml/2006/ole">
            <mc:AlternateContent xmlns:mc="http://schemas.openxmlformats.org/markup-compatibility/2006">
              <mc:Choice xmlns:v="urn:schemas-microsoft-com:vml" Requires="v">
                <p:oleObj spid="_x0000_s4936" name="Equation" r:id="rId28" imgW="1600200" imgH="279360" progId="Equation.DSMT4">
                  <p:embed/>
                </p:oleObj>
              </mc:Choice>
              <mc:Fallback>
                <p:oleObj name="Equation" r:id="rId28" imgW="1600200" imgH="279360" progId="Equation.DSMT4">
                  <p:embed/>
                  <p:pic>
                    <p:nvPicPr>
                      <p:cNvPr id="0" name=""/>
                      <p:cNvPicPr/>
                      <p:nvPr/>
                    </p:nvPicPr>
                    <p:blipFill>
                      <a:blip r:embed="rId29"/>
                      <a:stretch>
                        <a:fillRect/>
                      </a:stretch>
                    </p:blipFill>
                    <p:spPr>
                      <a:xfrm>
                        <a:off x="819763" y="4771450"/>
                        <a:ext cx="3641725" cy="635000"/>
                      </a:xfrm>
                      <a:prstGeom prst="rect">
                        <a:avLst/>
                      </a:prstGeom>
                    </p:spPr>
                  </p:pic>
                </p:oleObj>
              </mc:Fallback>
            </mc:AlternateContent>
          </a:graphicData>
        </a:graphic>
      </p:graphicFrame>
    </p:spTree>
    <p:extLst>
      <p:ext uri="{BB962C8B-B14F-4D97-AF65-F5344CB8AC3E}">
        <p14:creationId xmlns:p14="http://schemas.microsoft.com/office/powerpoint/2010/main" val="373924443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par>
                                <p:cTn id="8" presetID="10" presetClass="entr" presetSubtype="0" fill="hold" nodeType="withEffect">
                                  <p:stCondLst>
                                    <p:cond delay="0"/>
                                  </p:stCondLst>
                                  <p:childTnLst>
                                    <p:set>
                                      <p:cBhvr>
                                        <p:cTn id="9" dur="1" fill="hold">
                                          <p:stCondLst>
                                            <p:cond delay="0"/>
                                          </p:stCondLst>
                                        </p:cTn>
                                        <p:tgtEl>
                                          <p:spTgt spid="134"/>
                                        </p:tgtEl>
                                        <p:attrNameLst>
                                          <p:attrName>style.visibility</p:attrName>
                                        </p:attrNameLst>
                                      </p:cBhvr>
                                      <p:to>
                                        <p:strVal val="visible"/>
                                      </p:to>
                                    </p:set>
                                    <p:animEffect transition="in" filter="fade">
                                      <p:cBhvr>
                                        <p:cTn id="10" dur="500"/>
                                        <p:tgtEl>
                                          <p:spTgt spid="134"/>
                                        </p:tgtEl>
                                      </p:cBhvr>
                                    </p:animEffect>
                                  </p:childTnLst>
                                </p:cTn>
                              </p:par>
                              <p:par>
                                <p:cTn id="11" presetID="10" presetClass="entr" presetSubtype="0" fill="hold" nodeType="with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fade">
                                      <p:cBhvr>
                                        <p:cTn id="13" dur="500"/>
                                        <p:tgtEl>
                                          <p:spTgt spid="10"/>
                                        </p:tgtEl>
                                      </p:cBhvr>
                                    </p:animEffect>
                                  </p:childTnLst>
                                </p:cTn>
                              </p:par>
                              <p:par>
                                <p:cTn id="14" presetID="10" presetClass="entr" presetSubtype="0" fill="hold" nodeType="with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fade">
                                      <p:cBhvr>
                                        <p:cTn id="16"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灯片编号占位符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baseline="-25000">
                <a:solidFill>
                  <a:schemeClr val="tx1"/>
                </a:solidFill>
                <a:latin typeface="Arial" charset="0"/>
                <a:ea typeface="宋体" pitchFamily="2" charset="-122"/>
              </a:defRPr>
            </a:lvl1pPr>
            <a:lvl2pPr marL="742950" indent="-285750" eaLnBrk="0" hangingPunct="0">
              <a:defRPr sz="2400" baseline="-25000">
                <a:solidFill>
                  <a:schemeClr val="tx1"/>
                </a:solidFill>
                <a:latin typeface="Arial" charset="0"/>
                <a:ea typeface="宋体" pitchFamily="2" charset="-122"/>
              </a:defRPr>
            </a:lvl2pPr>
            <a:lvl3pPr marL="1143000" indent="-228600" eaLnBrk="0" hangingPunct="0">
              <a:defRPr sz="2400" baseline="-25000">
                <a:solidFill>
                  <a:schemeClr val="tx1"/>
                </a:solidFill>
                <a:latin typeface="Arial" charset="0"/>
                <a:ea typeface="宋体" pitchFamily="2" charset="-122"/>
              </a:defRPr>
            </a:lvl3pPr>
            <a:lvl4pPr marL="1600200" indent="-228600" eaLnBrk="0" hangingPunct="0">
              <a:defRPr sz="2400" baseline="-25000">
                <a:solidFill>
                  <a:schemeClr val="tx1"/>
                </a:solidFill>
                <a:latin typeface="Arial" charset="0"/>
                <a:ea typeface="宋体" pitchFamily="2" charset="-122"/>
              </a:defRPr>
            </a:lvl4pPr>
            <a:lvl5pPr marL="2057400" indent="-228600" eaLnBrk="0" hangingPunct="0">
              <a:defRPr sz="2400" baseline="-25000">
                <a:solidFill>
                  <a:schemeClr val="tx1"/>
                </a:solidFill>
                <a:latin typeface="Arial" charset="0"/>
                <a:ea typeface="宋体" pitchFamily="2" charset="-122"/>
              </a:defRPr>
            </a:lvl5pPr>
            <a:lvl6pPr marL="2514600" indent="-228600" eaLnBrk="0" fontAlgn="base" hangingPunct="0">
              <a:spcBef>
                <a:spcPct val="0"/>
              </a:spcBef>
              <a:spcAft>
                <a:spcPct val="0"/>
              </a:spcAft>
              <a:defRPr sz="2400" baseline="-25000">
                <a:solidFill>
                  <a:schemeClr val="tx1"/>
                </a:solidFill>
                <a:latin typeface="Arial" charset="0"/>
                <a:ea typeface="宋体" pitchFamily="2" charset="-122"/>
              </a:defRPr>
            </a:lvl6pPr>
            <a:lvl7pPr marL="2971800" indent="-228600" eaLnBrk="0" fontAlgn="base" hangingPunct="0">
              <a:spcBef>
                <a:spcPct val="0"/>
              </a:spcBef>
              <a:spcAft>
                <a:spcPct val="0"/>
              </a:spcAft>
              <a:defRPr sz="2400" baseline="-25000">
                <a:solidFill>
                  <a:schemeClr val="tx1"/>
                </a:solidFill>
                <a:latin typeface="Arial" charset="0"/>
                <a:ea typeface="宋体" pitchFamily="2" charset="-122"/>
              </a:defRPr>
            </a:lvl7pPr>
            <a:lvl8pPr marL="3429000" indent="-228600" eaLnBrk="0" fontAlgn="base" hangingPunct="0">
              <a:spcBef>
                <a:spcPct val="0"/>
              </a:spcBef>
              <a:spcAft>
                <a:spcPct val="0"/>
              </a:spcAft>
              <a:defRPr sz="2400" baseline="-25000">
                <a:solidFill>
                  <a:schemeClr val="tx1"/>
                </a:solidFill>
                <a:latin typeface="Arial" charset="0"/>
                <a:ea typeface="宋体" pitchFamily="2" charset="-122"/>
              </a:defRPr>
            </a:lvl8pPr>
            <a:lvl9pPr marL="3886200" indent="-228600" eaLnBrk="0" fontAlgn="base" hangingPunct="0">
              <a:spcBef>
                <a:spcPct val="0"/>
              </a:spcBef>
              <a:spcAft>
                <a:spcPct val="0"/>
              </a:spcAft>
              <a:defRPr sz="2400" baseline="-25000">
                <a:solidFill>
                  <a:schemeClr val="tx1"/>
                </a:solidFill>
                <a:latin typeface="Arial" charset="0"/>
                <a:ea typeface="宋体" pitchFamily="2" charset="-122"/>
              </a:defRPr>
            </a:lvl9pPr>
          </a:lstStyle>
          <a:p>
            <a:pPr eaLnBrk="1" hangingPunct="1"/>
            <a:fld id="{A75C24DB-5EB9-4737-9F3F-537E61470E5F}" type="slidenum">
              <a:rPr lang="zh-CN" altLang="en-US" sz="1800" baseline="0" smtClean="0">
                <a:solidFill>
                  <a:schemeClr val="folHlink"/>
                </a:solidFill>
                <a:latin typeface="Monotype Corsiva" pitchFamily="66" charset="0"/>
              </a:rPr>
              <a:pPr eaLnBrk="1" hangingPunct="1"/>
              <a:t>9</a:t>
            </a:fld>
            <a:endParaRPr lang="en-US" altLang="zh-CN" sz="1800" baseline="0" smtClean="0">
              <a:solidFill>
                <a:schemeClr val="folHlink"/>
              </a:solidFill>
              <a:latin typeface="Monotype Corsiva" pitchFamily="66" charset="0"/>
            </a:endParaRPr>
          </a:p>
        </p:txBody>
      </p:sp>
      <p:sp>
        <p:nvSpPr>
          <p:cNvPr id="593922" name="Rectangle 2"/>
          <p:cNvSpPr>
            <a:spLocks noGrp="1" noChangeArrowheads="1"/>
          </p:cNvSpPr>
          <p:nvPr>
            <p:ph type="title"/>
          </p:nvPr>
        </p:nvSpPr>
        <p:spPr/>
        <p:txBody>
          <a:bodyPr/>
          <a:lstStyle/>
          <a:p>
            <a:pPr eaLnBrk="1" hangingPunct="1"/>
            <a:r>
              <a:rPr lang="en-US" altLang="zh-CN" sz="2800" b="1" dirty="0" smtClean="0">
                <a:ea typeface="宋体" pitchFamily="2" charset="-122"/>
              </a:rPr>
              <a:t>Evaluation Criterion</a:t>
            </a:r>
            <a:endParaRPr lang="en-US" altLang="zh-CN" sz="2800" dirty="0" smtClean="0">
              <a:ea typeface="宋体" pitchFamily="2" charset="-122"/>
            </a:endParaRPr>
          </a:p>
        </p:txBody>
      </p:sp>
      <p:sp>
        <p:nvSpPr>
          <p:cNvPr id="593978" name="Line 58"/>
          <p:cNvSpPr>
            <a:spLocks noChangeShapeType="1"/>
          </p:cNvSpPr>
          <p:nvPr/>
        </p:nvSpPr>
        <p:spPr bwMode="auto">
          <a:xfrm>
            <a:off x="533400" y="2667000"/>
            <a:ext cx="685800" cy="228600"/>
          </a:xfrm>
          <a:prstGeom prst="line">
            <a:avLst/>
          </a:prstGeom>
          <a:noFill/>
          <a:ln w="9525">
            <a:noFill/>
            <a:round/>
            <a:headEnd/>
            <a:tailEnd/>
          </a:ln>
          <a:effectLst/>
        </p:spPr>
        <p:txBody>
          <a:bodyPr/>
          <a:lstStyle/>
          <a:p>
            <a:pPr algn="ctr">
              <a:spcBef>
                <a:spcPct val="50000"/>
              </a:spcBef>
              <a:buClr>
                <a:schemeClr val="bg1"/>
              </a:buClr>
              <a:buSzPct val="100000"/>
              <a:defRPr/>
            </a:pPr>
            <a:endParaRPr lang="zh-CN" altLang="en-US">
              <a:effectLst>
                <a:outerShdw blurRad="38100" dist="38100" dir="2700000" algn="tl">
                  <a:srgbClr val="000000">
                    <a:alpha val="43137"/>
                  </a:srgbClr>
                </a:outerShdw>
              </a:effectLst>
              <a:ea typeface="+mn-ea"/>
            </a:endParaRPr>
          </a:p>
        </p:txBody>
      </p:sp>
      <p:sp>
        <p:nvSpPr>
          <p:cNvPr id="15" name="矩形 14"/>
          <p:cNvSpPr/>
          <p:nvPr/>
        </p:nvSpPr>
        <p:spPr>
          <a:xfrm>
            <a:off x="415925" y="1003772"/>
            <a:ext cx="8543925" cy="2862322"/>
          </a:xfrm>
          <a:prstGeom prst="rect">
            <a:avLst/>
          </a:prstGeom>
        </p:spPr>
        <p:txBody>
          <a:bodyPr>
            <a:spAutoFit/>
          </a:bodyPr>
          <a:lstStyle/>
          <a:p>
            <a:pPr marL="342900" indent="-342900">
              <a:spcBef>
                <a:spcPct val="20000"/>
              </a:spcBef>
              <a:buClr>
                <a:schemeClr val="folHlink"/>
              </a:buClr>
              <a:buFont typeface="Wingdings" pitchFamily="2" charset="2"/>
              <a:buChar char="q"/>
              <a:defRPr/>
            </a:pPr>
            <a:r>
              <a:rPr lang="en-US" altLang="zh-CN" baseline="0" dirty="0"/>
              <a:t>A</a:t>
            </a:r>
            <a:r>
              <a:rPr kumimoji="1" lang="en-US" altLang="zh-CN" baseline="0" dirty="0" smtClean="0"/>
              <a:t>verage correlation </a:t>
            </a:r>
            <a:r>
              <a:rPr lang="en-US" altLang="zh-CN" baseline="0" dirty="0" smtClean="0"/>
              <a:t>      </a:t>
            </a:r>
          </a:p>
          <a:p>
            <a:pPr marL="342900" indent="-342900">
              <a:spcBef>
                <a:spcPct val="20000"/>
              </a:spcBef>
              <a:buClr>
                <a:schemeClr val="folHlink"/>
              </a:buClr>
              <a:buFont typeface="Wingdings" pitchFamily="2" charset="2"/>
              <a:buChar char="q"/>
              <a:defRPr/>
            </a:pPr>
            <a:endParaRPr lang="en-US" altLang="zh-CN" baseline="0" dirty="0" smtClean="0"/>
          </a:p>
          <a:p>
            <a:pPr marL="342900" indent="-342900">
              <a:spcBef>
                <a:spcPct val="20000"/>
              </a:spcBef>
              <a:buClr>
                <a:schemeClr val="folHlink"/>
              </a:buClr>
              <a:buFont typeface="Wingdings" pitchFamily="2" charset="2"/>
              <a:buChar char="q"/>
              <a:defRPr/>
            </a:pPr>
            <a:endParaRPr lang="en-US" altLang="zh-CN" baseline="0" dirty="0" smtClean="0"/>
          </a:p>
          <a:p>
            <a:pPr marL="342900" indent="-342900">
              <a:spcBef>
                <a:spcPct val="20000"/>
              </a:spcBef>
              <a:buClr>
                <a:schemeClr val="folHlink"/>
              </a:buClr>
              <a:buFont typeface="Wingdings" pitchFamily="2" charset="2"/>
              <a:buChar char="q"/>
              <a:defRPr/>
            </a:pPr>
            <a:endParaRPr lang="en-US" altLang="zh-CN" baseline="0" dirty="0" smtClean="0"/>
          </a:p>
          <a:p>
            <a:pPr marL="342900" indent="-342900">
              <a:spcBef>
                <a:spcPct val="20000"/>
              </a:spcBef>
              <a:buClr>
                <a:schemeClr val="folHlink"/>
              </a:buClr>
              <a:buFont typeface="Wingdings" pitchFamily="2" charset="2"/>
              <a:buChar char="q"/>
              <a:defRPr/>
            </a:pPr>
            <a:r>
              <a:rPr lang="en-US" altLang="zh-CN" baseline="0" dirty="0"/>
              <a:t>C</a:t>
            </a:r>
            <a:r>
              <a:rPr kumimoji="1" lang="en-US" altLang="zh-CN" baseline="0" dirty="0" smtClean="0"/>
              <a:t>orrelation </a:t>
            </a:r>
            <a:r>
              <a:rPr kumimoji="1" lang="en-US" altLang="zh-CN" baseline="0" dirty="0"/>
              <a:t>error</a:t>
            </a:r>
            <a:r>
              <a:rPr lang="en-US" altLang="zh-CN" baseline="0" dirty="0" smtClean="0"/>
              <a:t> </a:t>
            </a:r>
            <a:endParaRPr lang="en-US" altLang="zh-CN" baseline="0" dirty="0"/>
          </a:p>
          <a:p>
            <a:pPr lvl="1">
              <a:lnSpc>
                <a:spcPct val="150000"/>
              </a:lnSpc>
              <a:spcBef>
                <a:spcPct val="20000"/>
              </a:spcBef>
              <a:buClr>
                <a:schemeClr val="folHlink"/>
              </a:buClr>
              <a:defRPr/>
            </a:pPr>
            <a:endParaRPr lang="en-US" altLang="zh-CN" baseline="0" dirty="0" smtClean="0"/>
          </a:p>
        </p:txBody>
      </p:sp>
      <p:graphicFrame>
        <p:nvGraphicFramePr>
          <p:cNvPr id="5" name="对象 4"/>
          <p:cNvGraphicFramePr>
            <a:graphicFrameLocks noChangeAspect="1"/>
          </p:cNvGraphicFramePr>
          <p:nvPr>
            <p:extLst>
              <p:ext uri="{D42A27DB-BD31-4B8C-83A1-F6EECF244321}">
                <p14:modId xmlns:p14="http://schemas.microsoft.com/office/powerpoint/2010/main" val="1488882747"/>
              </p:ext>
            </p:extLst>
          </p:nvPr>
        </p:nvGraphicFramePr>
        <p:xfrm>
          <a:off x="3557650" y="1015338"/>
          <a:ext cx="325583" cy="406979"/>
        </p:xfrm>
        <a:graphic>
          <a:graphicData uri="http://schemas.openxmlformats.org/presentationml/2006/ole">
            <mc:AlternateContent xmlns:mc="http://schemas.openxmlformats.org/markup-compatibility/2006">
              <mc:Choice xmlns:v="urn:schemas-microsoft-com:vml" Requires="v">
                <p:oleObj spid="_x0000_s5380" name="Equation" r:id="rId4" imgW="152280" imgH="190440" progId="Equation.DSMT4">
                  <p:embed/>
                </p:oleObj>
              </mc:Choice>
              <mc:Fallback>
                <p:oleObj name="Equation" r:id="rId4" imgW="152280" imgH="190440" progId="Equation.DSMT4">
                  <p:embed/>
                  <p:pic>
                    <p:nvPicPr>
                      <p:cNvPr id="0" name=""/>
                      <p:cNvPicPr/>
                      <p:nvPr/>
                    </p:nvPicPr>
                    <p:blipFill>
                      <a:blip r:embed="rId5"/>
                      <a:stretch>
                        <a:fillRect/>
                      </a:stretch>
                    </p:blipFill>
                    <p:spPr>
                      <a:xfrm>
                        <a:off x="3557650" y="1015338"/>
                        <a:ext cx="325583" cy="406979"/>
                      </a:xfrm>
                      <a:prstGeom prst="rect">
                        <a:avLst/>
                      </a:prstGeom>
                    </p:spPr>
                  </p:pic>
                </p:oleObj>
              </mc:Fallback>
            </mc:AlternateContent>
          </a:graphicData>
        </a:graphic>
      </p:graphicFrame>
      <p:graphicFrame>
        <p:nvGraphicFramePr>
          <p:cNvPr id="8" name="对象 7"/>
          <p:cNvGraphicFramePr>
            <a:graphicFrameLocks noChangeAspect="1"/>
          </p:cNvGraphicFramePr>
          <p:nvPr>
            <p:extLst>
              <p:ext uri="{D42A27DB-BD31-4B8C-83A1-F6EECF244321}">
                <p14:modId xmlns:p14="http://schemas.microsoft.com/office/powerpoint/2010/main" val="86835920"/>
              </p:ext>
            </p:extLst>
          </p:nvPr>
        </p:nvGraphicFramePr>
        <p:xfrm>
          <a:off x="2823969" y="1515293"/>
          <a:ext cx="2686184" cy="1049774"/>
        </p:xfrm>
        <a:graphic>
          <a:graphicData uri="http://schemas.openxmlformats.org/presentationml/2006/ole">
            <mc:AlternateContent xmlns:mc="http://schemas.openxmlformats.org/markup-compatibility/2006">
              <mc:Choice xmlns:v="urn:schemas-microsoft-com:vml" Requires="v">
                <p:oleObj spid="_x0000_s5381" name="Equation" r:id="rId6" imgW="1104840" imgH="431640" progId="Equation.DSMT4">
                  <p:embed/>
                </p:oleObj>
              </mc:Choice>
              <mc:Fallback>
                <p:oleObj name="Equation" r:id="rId6" imgW="1104840" imgH="431640" progId="Equation.DSMT4">
                  <p:embed/>
                  <p:pic>
                    <p:nvPicPr>
                      <p:cNvPr id="0" name=""/>
                      <p:cNvPicPr/>
                      <p:nvPr/>
                    </p:nvPicPr>
                    <p:blipFill>
                      <a:blip r:embed="rId7"/>
                      <a:stretch>
                        <a:fillRect/>
                      </a:stretch>
                    </p:blipFill>
                    <p:spPr>
                      <a:xfrm>
                        <a:off x="2823969" y="1515293"/>
                        <a:ext cx="2686184" cy="1049774"/>
                      </a:xfrm>
                      <a:prstGeom prst="rect">
                        <a:avLst/>
                      </a:prstGeom>
                    </p:spPr>
                  </p:pic>
                </p:oleObj>
              </mc:Fallback>
            </mc:AlternateContent>
          </a:graphicData>
        </a:graphic>
      </p:graphicFrame>
      <p:graphicFrame>
        <p:nvGraphicFramePr>
          <p:cNvPr id="10" name="对象 9"/>
          <p:cNvGraphicFramePr>
            <a:graphicFrameLocks noChangeAspect="1"/>
          </p:cNvGraphicFramePr>
          <p:nvPr>
            <p:extLst>
              <p:ext uri="{D42A27DB-BD31-4B8C-83A1-F6EECF244321}">
                <p14:modId xmlns:p14="http://schemas.microsoft.com/office/powerpoint/2010/main" val="4163276222"/>
              </p:ext>
            </p:extLst>
          </p:nvPr>
        </p:nvGraphicFramePr>
        <p:xfrm>
          <a:off x="3158590" y="2762000"/>
          <a:ext cx="430986" cy="517183"/>
        </p:xfrm>
        <a:graphic>
          <a:graphicData uri="http://schemas.openxmlformats.org/presentationml/2006/ole">
            <mc:AlternateContent xmlns:mc="http://schemas.openxmlformats.org/markup-compatibility/2006">
              <mc:Choice xmlns:v="urn:schemas-microsoft-com:vml" Requires="v">
                <p:oleObj spid="_x0000_s5382" name="Equation" r:id="rId8" imgW="190440" imgH="228600" progId="Equation.DSMT4">
                  <p:embed/>
                </p:oleObj>
              </mc:Choice>
              <mc:Fallback>
                <p:oleObj name="Equation" r:id="rId8" imgW="190440" imgH="228600" progId="Equation.DSMT4">
                  <p:embed/>
                  <p:pic>
                    <p:nvPicPr>
                      <p:cNvPr id="0" name=""/>
                      <p:cNvPicPr/>
                      <p:nvPr/>
                    </p:nvPicPr>
                    <p:blipFill>
                      <a:blip r:embed="rId9"/>
                      <a:stretch>
                        <a:fillRect/>
                      </a:stretch>
                    </p:blipFill>
                    <p:spPr>
                      <a:xfrm>
                        <a:off x="3158590" y="2762000"/>
                        <a:ext cx="430986" cy="517183"/>
                      </a:xfrm>
                      <a:prstGeom prst="rect">
                        <a:avLst/>
                      </a:prstGeom>
                    </p:spPr>
                  </p:pic>
                </p:oleObj>
              </mc:Fallback>
            </mc:AlternateContent>
          </a:graphicData>
        </a:graphic>
      </p:graphicFrame>
      <p:graphicFrame>
        <p:nvGraphicFramePr>
          <p:cNvPr id="11" name="对象 10"/>
          <p:cNvGraphicFramePr>
            <a:graphicFrameLocks noChangeAspect="1"/>
          </p:cNvGraphicFramePr>
          <p:nvPr>
            <p:extLst>
              <p:ext uri="{D42A27DB-BD31-4B8C-83A1-F6EECF244321}">
                <p14:modId xmlns:p14="http://schemas.microsoft.com/office/powerpoint/2010/main" val="3125624160"/>
              </p:ext>
            </p:extLst>
          </p:nvPr>
        </p:nvGraphicFramePr>
        <p:xfrm>
          <a:off x="3223264" y="3371428"/>
          <a:ext cx="1642753" cy="612006"/>
        </p:xfrm>
        <a:graphic>
          <a:graphicData uri="http://schemas.openxmlformats.org/presentationml/2006/ole">
            <mc:AlternateContent xmlns:mc="http://schemas.openxmlformats.org/markup-compatibility/2006">
              <mc:Choice xmlns:v="urn:schemas-microsoft-com:vml" Requires="v">
                <p:oleObj spid="_x0000_s5383" name="Equation" r:id="rId10" imgW="647640" imgH="241200" progId="Equation.DSMT4">
                  <p:embed/>
                </p:oleObj>
              </mc:Choice>
              <mc:Fallback>
                <p:oleObj name="Equation" r:id="rId10" imgW="647640" imgH="241200" progId="Equation.DSMT4">
                  <p:embed/>
                  <p:pic>
                    <p:nvPicPr>
                      <p:cNvPr id="0" name=""/>
                      <p:cNvPicPr/>
                      <p:nvPr/>
                    </p:nvPicPr>
                    <p:blipFill>
                      <a:blip r:embed="rId11"/>
                      <a:stretch>
                        <a:fillRect/>
                      </a:stretch>
                    </p:blipFill>
                    <p:spPr>
                      <a:xfrm>
                        <a:off x="3223264" y="3371428"/>
                        <a:ext cx="1642753" cy="612006"/>
                      </a:xfrm>
                      <a:prstGeom prst="rect">
                        <a:avLst/>
                      </a:prstGeom>
                    </p:spPr>
                  </p:pic>
                </p:oleObj>
              </mc:Fallback>
            </mc:AlternateContent>
          </a:graphicData>
        </a:graphic>
      </p:graphicFrame>
    </p:spTree>
    <p:extLst>
      <p:ext uri="{BB962C8B-B14F-4D97-AF65-F5344CB8AC3E}">
        <p14:creationId xmlns:p14="http://schemas.microsoft.com/office/powerpoint/2010/main" val="418502168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
                                            <p:txEl>
                                              <p:pRg st="0" end="0"/>
                                            </p:txEl>
                                          </p:spTgt>
                                        </p:tgtEl>
                                        <p:attrNameLst>
                                          <p:attrName>style.visibility</p:attrName>
                                        </p:attrNameLst>
                                      </p:cBhvr>
                                      <p:to>
                                        <p:strVal val="visible"/>
                                      </p:to>
                                    </p:set>
                                    <p:animEffect transition="in" filter="fade">
                                      <p:cBhvr>
                                        <p:cTn id="7" dur="500"/>
                                        <p:tgtEl>
                                          <p:spTgt spid="15">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childTnLst>
                          </p:cTn>
                        </p:par>
                        <p:par>
                          <p:cTn id="11" fill="hold">
                            <p:stCondLst>
                              <p:cond delay="500"/>
                            </p:stCondLst>
                            <p:childTnLst>
                              <p:par>
                                <p:cTn id="12" presetID="10" presetClass="entr" presetSubtype="0" fill="hold" nodeType="after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fade">
                                      <p:cBhvr>
                                        <p:cTn id="14" dur="500"/>
                                        <p:tgtEl>
                                          <p:spTgt spid="8"/>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15">
                                            <p:txEl>
                                              <p:pRg st="4" end="4"/>
                                            </p:txEl>
                                          </p:spTgt>
                                        </p:tgtEl>
                                        <p:attrNameLst>
                                          <p:attrName>style.visibility</p:attrName>
                                        </p:attrNameLst>
                                      </p:cBhvr>
                                      <p:to>
                                        <p:strVal val="visible"/>
                                      </p:to>
                                    </p:set>
                                    <p:animEffect transition="in" filter="fade">
                                      <p:cBhvr>
                                        <p:cTn id="19" dur="500"/>
                                        <p:tgtEl>
                                          <p:spTgt spid="15">
                                            <p:txEl>
                                              <p:pRg st="4" end="4"/>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500"/>
                                        <p:tgtEl>
                                          <p:spTgt spid="10"/>
                                        </p:tgtEl>
                                      </p:cBhvr>
                                    </p:animEffect>
                                  </p:childTnLst>
                                </p:cTn>
                              </p:par>
                            </p:childTnLst>
                          </p:cTn>
                        </p:par>
                        <p:par>
                          <p:cTn id="23" fill="hold">
                            <p:stCondLst>
                              <p:cond delay="500"/>
                            </p:stCondLst>
                            <p:childTnLst>
                              <p:par>
                                <p:cTn id="24" presetID="10" presetClass="entr" presetSubtype="0" fill="hold" nodeType="after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fade">
                                      <p:cBhvr>
                                        <p:cTn id="26"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DEFAULTFONTSIZE" val="10"/>
  <p:tag name="DEFAULTWIDTH" val="354"/>
  <p:tag name="DEFAULTHEIGHT" val="200"/>
</p:tagLst>
</file>

<file path=ppt/theme/theme1.xml><?xml version="1.0" encoding="utf-8"?>
<a:theme xmlns:a="http://schemas.openxmlformats.org/drawingml/2006/main" name="NCSU-CS">
  <a:themeElements>
    <a:clrScheme name="">
      <a:dk1>
        <a:srgbClr val="000000"/>
      </a:dk1>
      <a:lt1>
        <a:srgbClr val="FFFFFF"/>
      </a:lt1>
      <a:dk2>
        <a:srgbClr val="000000"/>
      </a:dk2>
      <a:lt2>
        <a:srgbClr val="777777"/>
      </a:lt2>
      <a:accent1>
        <a:srgbClr val="00CCCC"/>
      </a:accent1>
      <a:accent2>
        <a:srgbClr val="6666FF"/>
      </a:accent2>
      <a:accent3>
        <a:srgbClr val="FFFFFF"/>
      </a:accent3>
      <a:accent4>
        <a:srgbClr val="000000"/>
      </a:accent4>
      <a:accent5>
        <a:srgbClr val="AAE2E2"/>
      </a:accent5>
      <a:accent6>
        <a:srgbClr val="5C5CE7"/>
      </a:accent6>
      <a:hlink>
        <a:srgbClr val="FF3300"/>
      </a:hlink>
      <a:folHlink>
        <a:srgbClr val="CC3300"/>
      </a:folHlink>
    </a:clrScheme>
    <a:fontScheme name="NCSU-C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50000"/>
          </a:spcBef>
          <a:spcAft>
            <a:spcPct val="0"/>
          </a:spcAft>
          <a:buClr>
            <a:schemeClr val="bg1"/>
          </a:buClr>
          <a:buSzPct val="100000"/>
          <a:buFontTx/>
          <a:buNone/>
          <a:tabLst/>
          <a:defRPr kumimoji="0" lang="en-US" sz="2400" b="0" i="0" u="none" strike="noStrike" cap="none" normalizeH="0" baseline="-25000" smtClean="0">
            <a:ln>
              <a:noFill/>
            </a:ln>
            <a:solidFill>
              <a:schemeClr val="tx1"/>
            </a:solidFill>
            <a:effectLst>
              <a:outerShdw blurRad="38100" dist="38100" dir="2700000" algn="tl">
                <a:srgbClr val="000000">
                  <a:alpha val="43137"/>
                </a:srgbClr>
              </a:outerShdw>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50000"/>
          </a:spcBef>
          <a:spcAft>
            <a:spcPct val="0"/>
          </a:spcAft>
          <a:buClr>
            <a:schemeClr val="bg1"/>
          </a:buClr>
          <a:buSzPct val="100000"/>
          <a:buFontTx/>
          <a:buNone/>
          <a:tabLst/>
          <a:defRPr kumimoji="0" lang="en-US" sz="2400" b="0" i="0" u="none" strike="noStrike" cap="none" normalizeH="0" baseline="-25000" smtClean="0">
            <a:ln>
              <a:noFill/>
            </a:ln>
            <a:solidFill>
              <a:schemeClr val="tx1"/>
            </a:solidFill>
            <a:effectLst>
              <a:outerShdw blurRad="38100" dist="38100" dir="2700000" algn="tl">
                <a:srgbClr val="000000">
                  <a:alpha val="43137"/>
                </a:srgbClr>
              </a:outerShdw>
            </a:effectLst>
            <a:latin typeface="Arial" charset="0"/>
          </a:defRPr>
        </a:defPPr>
      </a:lstStyle>
    </a:lnDef>
  </a:objectDefaults>
  <a:extraClrSchemeLst>
    <a:extraClrScheme>
      <a:clrScheme name="NCSU-CS 1">
        <a:dk1>
          <a:srgbClr val="000000"/>
        </a:dk1>
        <a:lt1>
          <a:srgbClr val="FFFFFF"/>
        </a:lt1>
        <a:dk2>
          <a:srgbClr val="3333FF"/>
        </a:dk2>
        <a:lt2>
          <a:srgbClr val="00FFFF"/>
        </a:lt2>
        <a:accent1>
          <a:srgbClr val="00CCCC"/>
        </a:accent1>
        <a:accent2>
          <a:srgbClr val="6666FF"/>
        </a:accent2>
        <a:accent3>
          <a:srgbClr val="ADADFF"/>
        </a:accent3>
        <a:accent4>
          <a:srgbClr val="DADADA"/>
        </a:accent4>
        <a:accent5>
          <a:srgbClr val="AAE2E2"/>
        </a:accent5>
        <a:accent6>
          <a:srgbClr val="5C5CE7"/>
        </a:accent6>
        <a:hlink>
          <a:srgbClr val="CCCCFF"/>
        </a:hlink>
        <a:folHlink>
          <a:srgbClr val="CC99FF"/>
        </a:folHlink>
      </a:clrScheme>
      <a:clrMap bg1="dk2" tx1="lt1" bg2="dk1" tx2="lt2" accent1="accent1" accent2="accent2" accent3="accent3" accent4="accent4" accent5="accent5" accent6="accent6" hlink="hlink" folHlink="folHlink"/>
    </a:extraClrScheme>
    <a:extraClrScheme>
      <a:clrScheme name="NCSU-CS 2">
        <a:dk1>
          <a:srgbClr val="000000"/>
        </a:dk1>
        <a:lt1>
          <a:srgbClr val="CCECFF"/>
        </a:lt1>
        <a:dk2>
          <a:srgbClr val="330099"/>
        </a:dk2>
        <a:lt2>
          <a:srgbClr val="0099CC"/>
        </a:lt2>
        <a:accent1>
          <a:srgbClr val="009999"/>
        </a:accent1>
        <a:accent2>
          <a:srgbClr val="FF99CC"/>
        </a:accent2>
        <a:accent3>
          <a:srgbClr val="E2F4FF"/>
        </a:accent3>
        <a:accent4>
          <a:srgbClr val="000000"/>
        </a:accent4>
        <a:accent5>
          <a:srgbClr val="AACACA"/>
        </a:accent5>
        <a:accent6>
          <a:srgbClr val="E78AB9"/>
        </a:accent6>
        <a:hlink>
          <a:srgbClr val="6600CC"/>
        </a:hlink>
        <a:folHlink>
          <a:srgbClr val="3366FF"/>
        </a:folHlink>
      </a:clrScheme>
      <a:clrMap bg1="lt1" tx1="dk1" bg2="lt2" tx2="dk2" accent1="accent1" accent2="accent2" accent3="accent3" accent4="accent4" accent5="accent5" accent6="accent6" hlink="hlink" folHlink="folHlink"/>
    </a:extraClrScheme>
    <a:extraClrScheme>
      <a:clrScheme name="NCSU-CS 3">
        <a:dk1>
          <a:srgbClr val="000000"/>
        </a:dk1>
        <a:lt1>
          <a:srgbClr val="FFFFFF"/>
        </a:lt1>
        <a:dk2>
          <a:srgbClr val="000000"/>
        </a:dk2>
        <a:lt2>
          <a:srgbClr val="CBCBCB"/>
        </a:lt2>
        <a:accent1>
          <a:srgbClr val="B2B2B2"/>
        </a:accent1>
        <a:accent2>
          <a:srgbClr val="DDDDDD"/>
        </a:accent2>
        <a:accent3>
          <a:srgbClr val="FFFFFF"/>
        </a:accent3>
        <a:accent4>
          <a:srgbClr val="000000"/>
        </a:accent4>
        <a:accent5>
          <a:srgbClr val="D5D5D5"/>
        </a:accent5>
        <a:accent6>
          <a:srgbClr val="C8C8C8"/>
        </a:accent6>
        <a:hlink>
          <a:srgbClr val="5F5F5F"/>
        </a:hlink>
        <a:folHlink>
          <a:srgbClr val="969696"/>
        </a:folHlink>
      </a:clrScheme>
      <a:clrMap bg1="lt1" tx1="dk1" bg2="lt2" tx2="dk2" accent1="accent1" accent2="accent2" accent3="accent3" accent4="accent4" accent5="accent5" accent6="accent6" hlink="hlink" folHlink="folHlink"/>
    </a:extraClrScheme>
    <a:extraClrScheme>
      <a:clrScheme name="NCSU-CS 4">
        <a:dk1>
          <a:srgbClr val="000000"/>
        </a:dk1>
        <a:lt1>
          <a:srgbClr val="FFFFFF"/>
        </a:lt1>
        <a:dk2>
          <a:srgbClr val="000000"/>
        </a:dk2>
        <a:lt2>
          <a:srgbClr val="777777"/>
        </a:lt2>
        <a:accent1>
          <a:srgbClr val="00CCCC"/>
        </a:accent1>
        <a:accent2>
          <a:srgbClr val="6666FF"/>
        </a:accent2>
        <a:accent3>
          <a:srgbClr val="FFFFFF"/>
        </a:accent3>
        <a:accent4>
          <a:srgbClr val="000000"/>
        </a:accent4>
        <a:accent5>
          <a:srgbClr val="AAE2E2"/>
        </a:accent5>
        <a:accent6>
          <a:srgbClr val="5C5CE7"/>
        </a:accent6>
        <a:hlink>
          <a:srgbClr val="CCCCFF"/>
        </a:hlink>
        <a:folHlink>
          <a:srgbClr val="CC99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NCSU-CS</Template>
  <TotalTime>32611</TotalTime>
  <Words>1320</Words>
  <Application>Microsoft Office PowerPoint</Application>
  <PresentationFormat>全屏显示(4:3)</PresentationFormat>
  <Paragraphs>274</Paragraphs>
  <Slides>25</Slides>
  <Notes>25</Notes>
  <HiddenSlides>0</HiddenSlides>
  <MMClips>0</MMClips>
  <ScaleCrop>false</ScaleCrop>
  <HeadingPairs>
    <vt:vector size="6" baseType="variant">
      <vt:variant>
        <vt:lpstr>主题</vt:lpstr>
      </vt:variant>
      <vt:variant>
        <vt:i4>1</vt:i4>
      </vt:variant>
      <vt:variant>
        <vt:lpstr>嵌入 OLE 服务器</vt:lpstr>
      </vt:variant>
      <vt:variant>
        <vt:i4>2</vt:i4>
      </vt:variant>
      <vt:variant>
        <vt:lpstr>幻灯片标题</vt:lpstr>
      </vt:variant>
      <vt:variant>
        <vt:i4>25</vt:i4>
      </vt:variant>
    </vt:vector>
  </HeadingPairs>
  <TitlesOfParts>
    <vt:vector size="28" baseType="lpstr">
      <vt:lpstr>NCSU-CS</vt:lpstr>
      <vt:lpstr>Equation</vt:lpstr>
      <vt:lpstr>MathType 6.0 Equation</vt:lpstr>
      <vt:lpstr>Answer Inference of the Crowdsourcing System in Scoring Problem</vt:lpstr>
      <vt:lpstr>Outline</vt:lpstr>
      <vt:lpstr>Background</vt:lpstr>
      <vt:lpstr>Motivation</vt:lpstr>
      <vt:lpstr>Outline</vt:lpstr>
      <vt:lpstr>Problem Formulation</vt:lpstr>
      <vt:lpstr>Problem Formulation</vt:lpstr>
      <vt:lpstr>Task Allocation</vt:lpstr>
      <vt:lpstr>Evaluation Criterion</vt:lpstr>
      <vt:lpstr>Outline</vt:lpstr>
      <vt:lpstr>Inference Algorithm</vt:lpstr>
      <vt:lpstr>Inference Algorithm</vt:lpstr>
      <vt:lpstr>Inference Algorithm</vt:lpstr>
      <vt:lpstr>Inference Algorithm</vt:lpstr>
      <vt:lpstr>Inference Algorithm</vt:lpstr>
      <vt:lpstr>Performance Analysis</vt:lpstr>
      <vt:lpstr>Outline</vt:lpstr>
      <vt:lpstr>Performance Comparison</vt:lpstr>
      <vt:lpstr>Performance Comparison</vt:lpstr>
      <vt:lpstr>Performance Comparison</vt:lpstr>
      <vt:lpstr>Robustness Test</vt:lpstr>
      <vt:lpstr>Robustness Test</vt:lpstr>
      <vt:lpstr>Outline</vt:lpstr>
      <vt:lpstr>Conclusion</vt:lpstr>
      <vt:lpstr>Thank you !</vt:lpstr>
    </vt:vector>
  </TitlesOfParts>
  <Company>NCSU</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Crowdsourcing</dc:title>
  <dc:creator>Kaikai Sheng</dc:creator>
  <cp:lastModifiedBy>SKK</cp:lastModifiedBy>
  <cp:revision>1352</cp:revision>
  <cp:lastPrinted>2009-04-22T19:24:48Z</cp:lastPrinted>
  <dcterms:created xsi:type="dcterms:W3CDTF">2005-04-16T16:23:33Z</dcterms:created>
  <dcterms:modified xsi:type="dcterms:W3CDTF">2014-05-06T00:33:41Z</dcterms:modified>
</cp:coreProperties>
</file>