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1" autoAdjust="0"/>
    <p:restoredTop sz="94660"/>
  </p:normalViewPr>
  <p:slideViewPr>
    <p:cSldViewPr snapToGrid="0">
      <p:cViewPr varScale="1">
        <p:scale>
          <a:sx n="75" d="100"/>
          <a:sy n="75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83530-85DF-4408-93FB-22B6C72FEA0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2C3A057-F153-4ADB-AA36-B29596ABBD30}">
      <dgm:prSet phldrT="[文本]"/>
      <dgm:spPr/>
      <dgm:t>
        <a:bodyPr/>
        <a:lstStyle/>
        <a:p>
          <a:r>
            <a:rPr lang="en-US" altLang="zh-CN" cap="none" dirty="0" smtClean="0">
              <a:solidFill>
                <a:prstClr val="black"/>
              </a:solidFill>
              <a:latin typeface="Calibri Light" panose="020F0302020204030204"/>
            </a:rPr>
            <a:t>Infrastructure-Based Localization Systems</a:t>
          </a:r>
          <a:endParaRPr lang="zh-CN" altLang="en-US" dirty="0"/>
        </a:p>
      </dgm:t>
    </dgm:pt>
    <dgm:pt modelId="{10CFF3DF-2725-4AAE-9B56-74B801B5958E}" type="parTrans" cxnId="{8AD03B18-2355-4B18-8F2D-0BE7B271303C}">
      <dgm:prSet/>
      <dgm:spPr/>
      <dgm:t>
        <a:bodyPr/>
        <a:lstStyle/>
        <a:p>
          <a:endParaRPr lang="zh-CN" altLang="en-US"/>
        </a:p>
      </dgm:t>
    </dgm:pt>
    <dgm:pt modelId="{62AA859C-8851-4866-97EC-4820FF2024EE}" type="sibTrans" cxnId="{8AD03B18-2355-4B18-8F2D-0BE7B271303C}">
      <dgm:prSet/>
      <dgm:spPr/>
      <dgm:t>
        <a:bodyPr/>
        <a:lstStyle/>
        <a:p>
          <a:endParaRPr lang="zh-CN" altLang="en-US"/>
        </a:p>
      </dgm:t>
    </dgm:pt>
    <dgm:pt modelId="{95760993-FE20-4AE6-8030-E60A72DD4B93}">
      <dgm:prSet phldrT="[文本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infrared </a:t>
          </a:r>
          <a:endParaRPr lang="zh-CN" altLang="en-US" dirty="0"/>
        </a:p>
      </dgm:t>
    </dgm:pt>
    <dgm:pt modelId="{96FC5472-5FF3-409E-A351-3562520BC8A2}" type="parTrans" cxnId="{FB22F619-B15A-4C3D-8CE6-D179461145A1}">
      <dgm:prSet/>
      <dgm:spPr/>
      <dgm:t>
        <a:bodyPr/>
        <a:lstStyle/>
        <a:p>
          <a:endParaRPr lang="zh-CN" altLang="en-US"/>
        </a:p>
      </dgm:t>
    </dgm:pt>
    <dgm:pt modelId="{6EFBE923-C365-4DD6-B7A5-626A4F4283ED}" type="sibTrans" cxnId="{FB22F619-B15A-4C3D-8CE6-D179461145A1}">
      <dgm:prSet/>
      <dgm:spPr/>
      <dgm:t>
        <a:bodyPr/>
        <a:lstStyle/>
        <a:p>
          <a:endParaRPr lang="zh-CN" altLang="en-US"/>
        </a:p>
      </dgm:t>
    </dgm:pt>
    <dgm:pt modelId="{099DED81-35DD-4346-A48B-CD8A0A236503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acoustic </a:t>
          </a:r>
          <a:endParaRPr lang="zh-CN" altLang="en-US" dirty="0"/>
        </a:p>
      </dgm:t>
    </dgm:pt>
    <dgm:pt modelId="{9C56A165-08A4-4D6D-BC63-2B77DB68D7A3}" type="parTrans" cxnId="{E2129741-823B-43B7-A27C-CE1CA789B922}">
      <dgm:prSet/>
      <dgm:spPr/>
      <dgm:t>
        <a:bodyPr/>
        <a:lstStyle/>
        <a:p>
          <a:endParaRPr lang="zh-CN" altLang="en-US"/>
        </a:p>
      </dgm:t>
    </dgm:pt>
    <dgm:pt modelId="{122B4AB7-CA3F-4B73-B66F-CFFF68E796B4}" type="sibTrans" cxnId="{E2129741-823B-43B7-A27C-CE1CA789B922}">
      <dgm:prSet/>
      <dgm:spPr/>
      <dgm:t>
        <a:bodyPr/>
        <a:lstStyle/>
        <a:p>
          <a:endParaRPr lang="zh-CN" altLang="en-US"/>
        </a:p>
      </dgm:t>
    </dgm:pt>
    <dgm:pt modelId="{696D6981-ADC7-4C3A-B6A9-352B7972ACEC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visual</a:t>
          </a:r>
          <a:endParaRPr lang="zh-CN" altLang="en-US" dirty="0"/>
        </a:p>
      </dgm:t>
    </dgm:pt>
    <dgm:pt modelId="{D98CE350-3E26-4C72-97EE-ED0E03673DCC}" type="parTrans" cxnId="{625DA984-30DF-4B2B-9F55-72086C94FBE5}">
      <dgm:prSet/>
      <dgm:spPr/>
      <dgm:t>
        <a:bodyPr/>
        <a:lstStyle/>
        <a:p>
          <a:endParaRPr lang="zh-CN" altLang="en-US"/>
        </a:p>
      </dgm:t>
    </dgm:pt>
    <dgm:pt modelId="{F0B683BD-EECE-417C-A1E1-F5EFD13513C2}" type="sibTrans" cxnId="{625DA984-30DF-4B2B-9F55-72086C94FBE5}">
      <dgm:prSet/>
      <dgm:spPr/>
      <dgm:t>
        <a:bodyPr/>
        <a:lstStyle/>
        <a:p>
          <a:endParaRPr lang="zh-CN" altLang="en-US"/>
        </a:p>
      </dgm:t>
    </dgm:pt>
    <dgm:pt modelId="{BF97295C-7750-4102-B58F-A79C4B21AD67}">
      <dgm:prSet phldrT="[文本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RF transmitters </a:t>
          </a:r>
          <a:endParaRPr lang="zh-CN" altLang="en-US" dirty="0"/>
        </a:p>
      </dgm:t>
    </dgm:pt>
    <dgm:pt modelId="{9B32987E-4A9B-41A4-9663-F4A94F693828}" type="parTrans" cxnId="{62F3EFC2-6FB4-48FA-9293-0EDA5F922794}">
      <dgm:prSet/>
      <dgm:spPr/>
      <dgm:t>
        <a:bodyPr/>
        <a:lstStyle/>
        <a:p>
          <a:endParaRPr lang="zh-CN" altLang="en-US"/>
        </a:p>
      </dgm:t>
    </dgm:pt>
    <dgm:pt modelId="{5DFC9E30-3983-412B-8EEE-46FF976CE394}" type="sibTrans" cxnId="{62F3EFC2-6FB4-48FA-9293-0EDA5F922794}">
      <dgm:prSet/>
      <dgm:spPr/>
      <dgm:t>
        <a:bodyPr/>
        <a:lstStyle/>
        <a:p>
          <a:endParaRPr lang="zh-CN" altLang="en-US"/>
        </a:p>
      </dgm:t>
    </dgm:pt>
    <dgm:pt modelId="{876EFBF9-907C-48CD-8908-C76E359D8FE6}">
      <dgm:prSet phldrT="[文本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sniffers </a:t>
          </a:r>
          <a:endParaRPr lang="zh-CN" altLang="en-US" dirty="0"/>
        </a:p>
      </dgm:t>
    </dgm:pt>
    <dgm:pt modelId="{5DB22C92-A6E1-4720-A1F8-6AB5A5CF4B5F}" type="parTrans" cxnId="{DB677D33-EB42-4BFB-8D97-D71180CC15B3}">
      <dgm:prSet/>
      <dgm:spPr/>
      <dgm:t>
        <a:bodyPr/>
        <a:lstStyle/>
        <a:p>
          <a:endParaRPr lang="zh-CN" altLang="en-US"/>
        </a:p>
      </dgm:t>
    </dgm:pt>
    <dgm:pt modelId="{99443830-AE2A-4C83-80D5-CA5B01CAF572}" type="sibTrans" cxnId="{DB677D33-EB42-4BFB-8D97-D71180CC15B3}">
      <dgm:prSet/>
      <dgm:spPr/>
      <dgm:t>
        <a:bodyPr/>
        <a:lstStyle/>
        <a:p>
          <a:endParaRPr lang="zh-CN" altLang="en-US"/>
        </a:p>
      </dgm:t>
    </dgm:pt>
    <dgm:pt modelId="{6B3F746B-3BFE-4EE9-8EA7-F2999BBAE88D}">
      <dgm:prSet phldrT="[文本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RFID</a:t>
          </a:r>
          <a:endParaRPr lang="zh-CN" altLang="en-US" dirty="0"/>
        </a:p>
      </dgm:t>
    </dgm:pt>
    <dgm:pt modelId="{4C108DEA-7A1D-41F7-B74B-8ABBD6252FC3}" type="parTrans" cxnId="{01FF2998-25C4-4C9E-8077-1C5D3F7D068F}">
      <dgm:prSet/>
      <dgm:spPr/>
      <dgm:t>
        <a:bodyPr/>
        <a:lstStyle/>
        <a:p>
          <a:endParaRPr lang="zh-CN" altLang="en-US"/>
        </a:p>
      </dgm:t>
    </dgm:pt>
    <dgm:pt modelId="{6BC7A789-FB08-4A63-8755-66463A17580A}" type="sibTrans" cxnId="{01FF2998-25C4-4C9E-8077-1C5D3F7D068F}">
      <dgm:prSet/>
      <dgm:spPr/>
      <dgm:t>
        <a:bodyPr/>
        <a:lstStyle/>
        <a:p>
          <a:endParaRPr lang="zh-CN" altLang="en-US"/>
        </a:p>
      </dgm:t>
    </dgm:pt>
    <dgm:pt modelId="{EBB33AB6-4AF3-4582-8448-CB39C152FE6F}" type="pres">
      <dgm:prSet presAssocID="{B1883530-85DF-4408-93FB-22B6C72FEA0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0D4627E-5D38-4EF7-99BD-0B2FFC04843E}" type="pres">
      <dgm:prSet presAssocID="{F2C3A057-F153-4ADB-AA36-B29596ABBD30}" presName="roof" presStyleLbl="dkBgShp" presStyleIdx="0" presStyleCnt="2" custLinFactNeighborX="-348" custLinFactNeighborY="4215"/>
      <dgm:spPr/>
      <dgm:t>
        <a:bodyPr/>
        <a:lstStyle/>
        <a:p>
          <a:endParaRPr lang="zh-CN" altLang="en-US"/>
        </a:p>
      </dgm:t>
    </dgm:pt>
    <dgm:pt modelId="{12EFF659-4B22-4130-815B-F91A30279BCE}" type="pres">
      <dgm:prSet presAssocID="{F2C3A057-F153-4ADB-AA36-B29596ABBD30}" presName="pillars" presStyleCnt="0"/>
      <dgm:spPr/>
    </dgm:pt>
    <dgm:pt modelId="{19AB987A-784C-4B86-92C9-4C3A252FBD3D}" type="pres">
      <dgm:prSet presAssocID="{F2C3A057-F153-4ADB-AA36-B29596ABBD30}" presName="pillar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F27F7D-82D4-4597-B271-F2BF68091774}" type="pres">
      <dgm:prSet presAssocID="{BF97295C-7750-4102-B58F-A79C4B21AD67}" presName="pillarX" presStyleLbl="node1" presStyleIdx="1" presStyleCnt="6" custLinFactX="98978" custLinFactNeighborX="100000" custLinFactNeighborY="96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45E122-F43D-4AD1-8906-4C1D7BA09783}" type="pres">
      <dgm:prSet presAssocID="{099DED81-35DD-4346-A48B-CD8A0A236503}" presName="pillarX" presStyleLbl="node1" presStyleIdx="2" presStyleCnt="6" custLinFactNeighborX="-99127" custLinFactNeighborY="9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F97265-1EE1-498A-A8CB-EBBBB0228933}" type="pres">
      <dgm:prSet presAssocID="{876EFBF9-907C-48CD-8908-C76E359D8FE6}" presName="pillarX" presStyleLbl="node1" presStyleIdx="3" presStyleCnt="6" custLinFactX="1298" custLinFactNeighborX="100000" custLinFactNeighborY="56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FAA3DB-018B-433E-B56A-29D5103E8794}" type="pres">
      <dgm:prSet presAssocID="{696D6981-ADC7-4C3A-B6A9-352B7972ACEC}" presName="pillarX" presStyleLbl="node1" presStyleIdx="4" presStyleCnt="6" custLinFactX="-100000" custLinFactNeighborX="-100222" custLinFactNeighborY="169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C3DC8B-D611-437B-AE85-5CE88AE7FFFB}" type="pres">
      <dgm:prSet presAssocID="{6B3F746B-3BFE-4EE9-8EA7-F2999BBAE88D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059019-8C70-4B1A-B3A2-13F24C74F219}" type="pres">
      <dgm:prSet presAssocID="{F2C3A057-F153-4ADB-AA36-B29596ABBD30}" presName="base" presStyleLbl="dkBgShp" presStyleIdx="1" presStyleCnt="2"/>
      <dgm:spPr/>
    </dgm:pt>
  </dgm:ptLst>
  <dgm:cxnLst>
    <dgm:cxn modelId="{327CA060-494E-47AE-A55E-AFC3C89CE3C1}" type="presOf" srcId="{F2C3A057-F153-4ADB-AA36-B29596ABBD30}" destId="{70D4627E-5D38-4EF7-99BD-0B2FFC04843E}" srcOrd="0" destOrd="0" presId="urn:microsoft.com/office/officeart/2005/8/layout/hList3"/>
    <dgm:cxn modelId="{D2999272-90B0-4123-BC65-B5BECF199FA1}" type="presOf" srcId="{B1883530-85DF-4408-93FB-22B6C72FEA07}" destId="{EBB33AB6-4AF3-4582-8448-CB39C152FE6F}" srcOrd="0" destOrd="0" presId="urn:microsoft.com/office/officeart/2005/8/layout/hList3"/>
    <dgm:cxn modelId="{C4745EB2-B2E3-470B-BCC9-9380342DADA0}" type="presOf" srcId="{6B3F746B-3BFE-4EE9-8EA7-F2999BBAE88D}" destId="{52C3DC8B-D611-437B-AE85-5CE88AE7FFFB}" srcOrd="0" destOrd="0" presId="urn:microsoft.com/office/officeart/2005/8/layout/hList3"/>
    <dgm:cxn modelId="{E2129741-823B-43B7-A27C-CE1CA789B922}" srcId="{F2C3A057-F153-4ADB-AA36-B29596ABBD30}" destId="{099DED81-35DD-4346-A48B-CD8A0A236503}" srcOrd="2" destOrd="0" parTransId="{9C56A165-08A4-4D6D-BC63-2B77DB68D7A3}" sibTransId="{122B4AB7-CA3F-4B73-B66F-CFFF68E796B4}"/>
    <dgm:cxn modelId="{009C4880-1923-4C3A-B1FB-6D7A1FEB5724}" type="presOf" srcId="{876EFBF9-907C-48CD-8908-C76E359D8FE6}" destId="{9EF97265-1EE1-498A-A8CB-EBBBB0228933}" srcOrd="0" destOrd="0" presId="urn:microsoft.com/office/officeart/2005/8/layout/hList3"/>
    <dgm:cxn modelId="{A643A948-780B-4F8B-8166-1D0C06B1DB35}" type="presOf" srcId="{BF97295C-7750-4102-B58F-A79C4B21AD67}" destId="{58F27F7D-82D4-4597-B271-F2BF68091774}" srcOrd="0" destOrd="0" presId="urn:microsoft.com/office/officeart/2005/8/layout/hList3"/>
    <dgm:cxn modelId="{01FF2998-25C4-4C9E-8077-1C5D3F7D068F}" srcId="{F2C3A057-F153-4ADB-AA36-B29596ABBD30}" destId="{6B3F746B-3BFE-4EE9-8EA7-F2999BBAE88D}" srcOrd="5" destOrd="0" parTransId="{4C108DEA-7A1D-41F7-B74B-8ABBD6252FC3}" sibTransId="{6BC7A789-FB08-4A63-8755-66463A17580A}"/>
    <dgm:cxn modelId="{DB677D33-EB42-4BFB-8D97-D71180CC15B3}" srcId="{F2C3A057-F153-4ADB-AA36-B29596ABBD30}" destId="{876EFBF9-907C-48CD-8908-C76E359D8FE6}" srcOrd="3" destOrd="0" parTransId="{5DB22C92-A6E1-4720-A1F8-6AB5A5CF4B5F}" sibTransId="{99443830-AE2A-4C83-80D5-CA5B01CAF572}"/>
    <dgm:cxn modelId="{956669EC-E0F5-4033-ADC2-A0D669312F14}" type="presOf" srcId="{696D6981-ADC7-4C3A-B6A9-352B7972ACEC}" destId="{C4FAA3DB-018B-433E-B56A-29D5103E8794}" srcOrd="0" destOrd="0" presId="urn:microsoft.com/office/officeart/2005/8/layout/hList3"/>
    <dgm:cxn modelId="{8AD03B18-2355-4B18-8F2D-0BE7B271303C}" srcId="{B1883530-85DF-4408-93FB-22B6C72FEA07}" destId="{F2C3A057-F153-4ADB-AA36-B29596ABBD30}" srcOrd="0" destOrd="0" parTransId="{10CFF3DF-2725-4AAE-9B56-74B801B5958E}" sibTransId="{62AA859C-8851-4866-97EC-4820FF2024EE}"/>
    <dgm:cxn modelId="{2069ACA1-A2FC-472C-8CA3-8B0F642D81F4}" type="presOf" srcId="{099DED81-35DD-4346-A48B-CD8A0A236503}" destId="{6E45E122-F43D-4AD1-8906-4C1D7BA09783}" srcOrd="0" destOrd="0" presId="urn:microsoft.com/office/officeart/2005/8/layout/hList3"/>
    <dgm:cxn modelId="{FB22F619-B15A-4C3D-8CE6-D179461145A1}" srcId="{F2C3A057-F153-4ADB-AA36-B29596ABBD30}" destId="{95760993-FE20-4AE6-8030-E60A72DD4B93}" srcOrd="0" destOrd="0" parTransId="{96FC5472-5FF3-409E-A351-3562520BC8A2}" sibTransId="{6EFBE923-C365-4DD6-B7A5-626A4F4283ED}"/>
    <dgm:cxn modelId="{625DA984-30DF-4B2B-9F55-72086C94FBE5}" srcId="{F2C3A057-F153-4ADB-AA36-B29596ABBD30}" destId="{696D6981-ADC7-4C3A-B6A9-352B7972ACEC}" srcOrd="4" destOrd="0" parTransId="{D98CE350-3E26-4C72-97EE-ED0E03673DCC}" sibTransId="{F0B683BD-EECE-417C-A1E1-F5EFD13513C2}"/>
    <dgm:cxn modelId="{62F3EFC2-6FB4-48FA-9293-0EDA5F922794}" srcId="{F2C3A057-F153-4ADB-AA36-B29596ABBD30}" destId="{BF97295C-7750-4102-B58F-A79C4B21AD67}" srcOrd="1" destOrd="0" parTransId="{9B32987E-4A9B-41A4-9663-F4A94F693828}" sibTransId="{5DFC9E30-3983-412B-8EEE-46FF976CE394}"/>
    <dgm:cxn modelId="{18D4BFED-E054-4B08-93A9-E3756F5864D9}" type="presOf" srcId="{95760993-FE20-4AE6-8030-E60A72DD4B93}" destId="{19AB987A-784C-4B86-92C9-4C3A252FBD3D}" srcOrd="0" destOrd="0" presId="urn:microsoft.com/office/officeart/2005/8/layout/hList3"/>
    <dgm:cxn modelId="{8EBFB1EF-978D-4F77-80CF-7559C8AA52B2}" type="presParOf" srcId="{EBB33AB6-4AF3-4582-8448-CB39C152FE6F}" destId="{70D4627E-5D38-4EF7-99BD-0B2FFC04843E}" srcOrd="0" destOrd="0" presId="urn:microsoft.com/office/officeart/2005/8/layout/hList3"/>
    <dgm:cxn modelId="{C0D66997-65DF-4DD6-ACE1-102E64BBEE30}" type="presParOf" srcId="{EBB33AB6-4AF3-4582-8448-CB39C152FE6F}" destId="{12EFF659-4B22-4130-815B-F91A30279BCE}" srcOrd="1" destOrd="0" presId="urn:microsoft.com/office/officeart/2005/8/layout/hList3"/>
    <dgm:cxn modelId="{B6E802DB-F1A4-42A2-8D5E-546A4808E168}" type="presParOf" srcId="{12EFF659-4B22-4130-815B-F91A30279BCE}" destId="{19AB987A-784C-4B86-92C9-4C3A252FBD3D}" srcOrd="0" destOrd="0" presId="urn:microsoft.com/office/officeart/2005/8/layout/hList3"/>
    <dgm:cxn modelId="{96CD0C5F-DF36-4A07-8111-98710194CBDE}" type="presParOf" srcId="{12EFF659-4B22-4130-815B-F91A30279BCE}" destId="{58F27F7D-82D4-4597-B271-F2BF68091774}" srcOrd="1" destOrd="0" presId="urn:microsoft.com/office/officeart/2005/8/layout/hList3"/>
    <dgm:cxn modelId="{6C779D0F-64AE-4970-9B03-4A8F3557B438}" type="presParOf" srcId="{12EFF659-4B22-4130-815B-F91A30279BCE}" destId="{6E45E122-F43D-4AD1-8906-4C1D7BA09783}" srcOrd="2" destOrd="0" presId="urn:microsoft.com/office/officeart/2005/8/layout/hList3"/>
    <dgm:cxn modelId="{5A044C32-7DDB-4738-8281-38541BC6E3F2}" type="presParOf" srcId="{12EFF659-4B22-4130-815B-F91A30279BCE}" destId="{9EF97265-1EE1-498A-A8CB-EBBBB0228933}" srcOrd="3" destOrd="0" presId="urn:microsoft.com/office/officeart/2005/8/layout/hList3"/>
    <dgm:cxn modelId="{9EF6D6F5-8DD6-470D-B091-664D0488D1C4}" type="presParOf" srcId="{12EFF659-4B22-4130-815B-F91A30279BCE}" destId="{C4FAA3DB-018B-433E-B56A-29D5103E8794}" srcOrd="4" destOrd="0" presId="urn:microsoft.com/office/officeart/2005/8/layout/hList3"/>
    <dgm:cxn modelId="{5D6ACCB2-6CEB-4A6C-93B1-A2AAC17EAA09}" type="presParOf" srcId="{12EFF659-4B22-4130-815B-F91A30279BCE}" destId="{52C3DC8B-D611-437B-AE85-5CE88AE7FFFB}" srcOrd="5" destOrd="0" presId="urn:microsoft.com/office/officeart/2005/8/layout/hList3"/>
    <dgm:cxn modelId="{D8319341-89DF-447C-B745-F361279B7991}" type="presParOf" srcId="{EBB33AB6-4AF3-4582-8448-CB39C152FE6F}" destId="{24059019-8C70-4B1A-B3A2-13F24C74F21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932FA-8912-4CD9-B662-96F854CFB03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64D14C7-C85C-443A-B6F6-51B6810F6167}">
      <dgm:prSet phldrT="[文本]"/>
      <dgm:spPr/>
      <dgm:t>
        <a:bodyPr/>
        <a:lstStyle/>
        <a:p>
          <a:r>
            <a:rPr lang="en-US" dirty="0" smtClean="0"/>
            <a:t>RF Fingerprinting</a:t>
          </a:r>
          <a:endParaRPr lang="zh-CN" altLang="en-US" dirty="0"/>
        </a:p>
      </dgm:t>
    </dgm:pt>
    <dgm:pt modelId="{5BADB87D-9616-4F9F-A009-E1DF194AB1E4}" type="parTrans" cxnId="{8114B152-5276-45C9-BC3D-983C51F27B78}">
      <dgm:prSet/>
      <dgm:spPr/>
      <dgm:t>
        <a:bodyPr/>
        <a:lstStyle/>
        <a:p>
          <a:endParaRPr lang="zh-CN" altLang="en-US"/>
        </a:p>
      </dgm:t>
    </dgm:pt>
    <dgm:pt modelId="{AAF3FB45-9D40-4192-B6BE-CCEDACC68A31}" type="sibTrans" cxnId="{8114B152-5276-45C9-BC3D-983C51F27B78}">
      <dgm:prSet/>
      <dgm:spPr/>
      <dgm:t>
        <a:bodyPr/>
        <a:lstStyle/>
        <a:p>
          <a:endParaRPr lang="zh-CN" altLang="en-US"/>
        </a:p>
      </dgm:t>
    </dgm:pt>
    <dgm:pt modelId="{96BDDB9B-68F7-4D7E-8BAC-4C42837857AE}">
      <dgm:prSet phldrT="[文本]"/>
      <dgm:spPr/>
      <dgm:t>
        <a:bodyPr/>
        <a:lstStyle/>
        <a:p>
          <a:r>
            <a:rPr lang="en-US" dirty="0" smtClean="0"/>
            <a:t>inertial sensors</a:t>
          </a:r>
          <a:endParaRPr lang="zh-CN" altLang="en-US" dirty="0"/>
        </a:p>
      </dgm:t>
    </dgm:pt>
    <dgm:pt modelId="{F3A65667-9250-4C7A-B0DB-9056935B7C04}" type="parTrans" cxnId="{79BB7937-3106-49ED-9836-AC28BC4F2426}">
      <dgm:prSet/>
      <dgm:spPr/>
      <dgm:t>
        <a:bodyPr/>
        <a:lstStyle/>
        <a:p>
          <a:endParaRPr lang="zh-CN" altLang="en-US"/>
        </a:p>
      </dgm:t>
    </dgm:pt>
    <dgm:pt modelId="{948ACEAB-DF9E-4AE9-A561-754AC2FE79CC}" type="sibTrans" cxnId="{79BB7937-3106-49ED-9836-AC28BC4F2426}">
      <dgm:prSet/>
      <dgm:spPr/>
      <dgm:t>
        <a:bodyPr/>
        <a:lstStyle/>
        <a:p>
          <a:endParaRPr lang="zh-CN" altLang="en-US"/>
        </a:p>
      </dgm:t>
    </dgm:pt>
    <dgm:pt modelId="{4AB3F91B-831C-4C88-BC0E-6A828662B6DE}">
      <dgm:prSet phldrT="[文本]"/>
      <dgm:spPr/>
      <dgm:t>
        <a:bodyPr/>
        <a:lstStyle/>
        <a:p>
          <a:r>
            <a:rPr lang="en-US" dirty="0" smtClean="0"/>
            <a:t>accelerometer</a:t>
          </a:r>
          <a:endParaRPr lang="zh-CN" altLang="en-US" dirty="0"/>
        </a:p>
      </dgm:t>
    </dgm:pt>
    <dgm:pt modelId="{11BA2089-45B9-4BAA-AD39-CF3D16A90059}" type="parTrans" cxnId="{00E2EE97-1A0A-46F5-82B3-CC24362B133F}">
      <dgm:prSet/>
      <dgm:spPr/>
      <dgm:t>
        <a:bodyPr/>
        <a:lstStyle/>
        <a:p>
          <a:endParaRPr lang="zh-CN" altLang="en-US"/>
        </a:p>
      </dgm:t>
    </dgm:pt>
    <dgm:pt modelId="{7F9DF961-C556-46A1-8182-7149B8EBA5FB}" type="sibTrans" cxnId="{00E2EE97-1A0A-46F5-82B3-CC24362B133F}">
      <dgm:prSet/>
      <dgm:spPr/>
      <dgm:t>
        <a:bodyPr/>
        <a:lstStyle/>
        <a:p>
          <a:endParaRPr lang="zh-CN" altLang="en-US"/>
        </a:p>
      </dgm:t>
    </dgm:pt>
    <dgm:pt modelId="{1388C8E4-A3E5-4264-B675-8020820E70CB}">
      <dgm:prSet phldrT="[文本]"/>
      <dgm:spPr/>
      <dgm:t>
        <a:bodyPr/>
        <a:lstStyle/>
        <a:p>
          <a:r>
            <a:rPr lang="en-US" dirty="0" smtClean="0"/>
            <a:t>compass</a:t>
          </a:r>
          <a:endParaRPr lang="zh-CN" altLang="en-US" dirty="0"/>
        </a:p>
      </dgm:t>
    </dgm:pt>
    <dgm:pt modelId="{D90BCD1F-438D-4988-9758-2D3247D42096}" type="parTrans" cxnId="{CF8CBC9B-535D-45F7-BB9F-B19EFB5863BF}">
      <dgm:prSet/>
      <dgm:spPr/>
      <dgm:t>
        <a:bodyPr/>
        <a:lstStyle/>
        <a:p>
          <a:endParaRPr lang="zh-CN" altLang="en-US"/>
        </a:p>
      </dgm:t>
    </dgm:pt>
    <dgm:pt modelId="{B6BC335D-4E66-4366-B24F-C6D225741D98}" type="sibTrans" cxnId="{CF8CBC9B-535D-45F7-BB9F-B19EFB5863BF}">
      <dgm:prSet/>
      <dgm:spPr/>
      <dgm:t>
        <a:bodyPr/>
        <a:lstStyle/>
        <a:p>
          <a:endParaRPr lang="zh-CN" altLang="en-US"/>
        </a:p>
      </dgm:t>
    </dgm:pt>
    <dgm:pt modelId="{2149C3A2-3608-43F3-A6CC-D0707E5D14D7}">
      <dgm:prSet phldrT="[文本]"/>
      <dgm:spPr/>
      <dgm:t>
        <a:bodyPr/>
        <a:lstStyle/>
        <a:p>
          <a:r>
            <a:rPr lang="en-US" dirty="0" err="1" smtClean="0"/>
            <a:t>WiFi</a:t>
          </a:r>
          <a:r>
            <a:rPr lang="en-US" dirty="0" smtClean="0"/>
            <a:t> or cellular signals</a:t>
          </a:r>
          <a:endParaRPr lang="zh-CN" altLang="en-US" dirty="0"/>
        </a:p>
      </dgm:t>
    </dgm:pt>
    <dgm:pt modelId="{935C8B90-C4C8-4B31-B48C-C75BD81EED4E}" type="parTrans" cxnId="{A432E6C4-6BA6-4948-BA97-8BC467880C53}">
      <dgm:prSet/>
      <dgm:spPr/>
      <dgm:t>
        <a:bodyPr/>
        <a:lstStyle/>
        <a:p>
          <a:endParaRPr lang="zh-CN" altLang="en-US"/>
        </a:p>
      </dgm:t>
    </dgm:pt>
    <dgm:pt modelId="{BC861E54-8AEA-4DA5-A2B0-B257EC8672D2}" type="sibTrans" cxnId="{A432E6C4-6BA6-4948-BA97-8BC467880C53}">
      <dgm:prSet/>
      <dgm:spPr/>
      <dgm:t>
        <a:bodyPr/>
        <a:lstStyle/>
        <a:p>
          <a:endParaRPr lang="zh-CN" altLang="en-US"/>
        </a:p>
      </dgm:t>
    </dgm:pt>
    <dgm:pt modelId="{EC96456C-3108-44E5-A200-AC4C165C4E52}">
      <dgm:prSet phldrT="[文本]"/>
      <dgm:spPr/>
      <dgm:t>
        <a:bodyPr/>
        <a:lstStyle/>
        <a:p>
          <a:r>
            <a:rPr lang="en-US" dirty="0" smtClean="0"/>
            <a:t>gyroscope</a:t>
          </a:r>
          <a:endParaRPr lang="zh-CN" altLang="en-US" dirty="0"/>
        </a:p>
      </dgm:t>
    </dgm:pt>
    <dgm:pt modelId="{4676298D-F037-4054-9527-CCF007F0128F}" type="parTrans" cxnId="{DFD03F37-FA18-4677-B9EC-AA98C3E4A97D}">
      <dgm:prSet/>
      <dgm:spPr/>
      <dgm:t>
        <a:bodyPr/>
        <a:lstStyle/>
        <a:p>
          <a:endParaRPr lang="zh-CN" altLang="en-US"/>
        </a:p>
      </dgm:t>
    </dgm:pt>
    <dgm:pt modelId="{A3E161C4-086E-477F-9422-28A69335EE6A}" type="sibTrans" cxnId="{DFD03F37-FA18-4677-B9EC-AA98C3E4A97D}">
      <dgm:prSet/>
      <dgm:spPr/>
      <dgm:t>
        <a:bodyPr/>
        <a:lstStyle/>
        <a:p>
          <a:endParaRPr lang="zh-CN" altLang="en-US"/>
        </a:p>
      </dgm:t>
    </dgm:pt>
    <dgm:pt modelId="{AF4FEC4F-77D6-4302-9494-3B6624E54B2B}" type="pres">
      <dgm:prSet presAssocID="{314932FA-8912-4CD9-B662-96F854CFB03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8180A40-E3A9-4033-91DB-6274A563E495}" type="pres">
      <dgm:prSet presAssocID="{864D14C7-C85C-443A-B6F6-51B6810F6167}" presName="root1" presStyleCnt="0"/>
      <dgm:spPr/>
    </dgm:pt>
    <dgm:pt modelId="{62AD67AB-467C-4B19-A121-91C051272F5F}" type="pres">
      <dgm:prSet presAssocID="{864D14C7-C85C-443A-B6F6-51B6810F616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0F2AD62-41BF-4926-A3A7-9E05C56CE671}" type="pres">
      <dgm:prSet presAssocID="{864D14C7-C85C-443A-B6F6-51B6810F6167}" presName="level2hierChild" presStyleCnt="0"/>
      <dgm:spPr/>
    </dgm:pt>
    <dgm:pt modelId="{7C605917-3C87-4588-8329-EE79AA7C0048}" type="pres">
      <dgm:prSet presAssocID="{F3A65667-9250-4C7A-B0DB-9056935B7C04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47381330-C95C-42ED-919D-49443D85CF69}" type="pres">
      <dgm:prSet presAssocID="{F3A65667-9250-4C7A-B0DB-9056935B7C04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726153EE-337C-4FA7-8CEC-C35BBE3AC12B}" type="pres">
      <dgm:prSet presAssocID="{96BDDB9B-68F7-4D7E-8BAC-4C42837857AE}" presName="root2" presStyleCnt="0"/>
      <dgm:spPr/>
    </dgm:pt>
    <dgm:pt modelId="{57AF55F2-5648-4A84-AC31-0E611EE5272B}" type="pres">
      <dgm:prSet presAssocID="{96BDDB9B-68F7-4D7E-8BAC-4C42837857A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A5AF0F2-A1E6-4EB5-9A2C-5D4016EBEBDA}" type="pres">
      <dgm:prSet presAssocID="{96BDDB9B-68F7-4D7E-8BAC-4C42837857AE}" presName="level3hierChild" presStyleCnt="0"/>
      <dgm:spPr/>
    </dgm:pt>
    <dgm:pt modelId="{078C4690-6DD7-4366-8F45-58E5BF328877}" type="pres">
      <dgm:prSet presAssocID="{11BA2089-45B9-4BAA-AD39-CF3D16A90059}" presName="conn2-1" presStyleLbl="parChTrans1D3" presStyleIdx="0" presStyleCnt="3"/>
      <dgm:spPr/>
      <dgm:t>
        <a:bodyPr/>
        <a:lstStyle/>
        <a:p>
          <a:endParaRPr lang="zh-CN" altLang="en-US"/>
        </a:p>
      </dgm:t>
    </dgm:pt>
    <dgm:pt modelId="{36437993-6E21-4E42-BD29-10BFE2BD6D13}" type="pres">
      <dgm:prSet presAssocID="{11BA2089-45B9-4BAA-AD39-CF3D16A90059}" presName="connTx" presStyleLbl="parChTrans1D3" presStyleIdx="0" presStyleCnt="3"/>
      <dgm:spPr/>
      <dgm:t>
        <a:bodyPr/>
        <a:lstStyle/>
        <a:p>
          <a:endParaRPr lang="zh-CN" altLang="en-US"/>
        </a:p>
      </dgm:t>
    </dgm:pt>
    <dgm:pt modelId="{26E72BAA-69B5-4B5F-9BE7-6666E6980087}" type="pres">
      <dgm:prSet presAssocID="{4AB3F91B-831C-4C88-BC0E-6A828662B6DE}" presName="root2" presStyleCnt="0"/>
      <dgm:spPr/>
    </dgm:pt>
    <dgm:pt modelId="{E19FDD9F-B722-45DA-AD22-E613CB6F3CA6}" type="pres">
      <dgm:prSet presAssocID="{4AB3F91B-831C-4C88-BC0E-6A828662B6DE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F623170-F6AC-4B51-A977-4078EA007998}" type="pres">
      <dgm:prSet presAssocID="{4AB3F91B-831C-4C88-BC0E-6A828662B6DE}" presName="level3hierChild" presStyleCnt="0"/>
      <dgm:spPr/>
    </dgm:pt>
    <dgm:pt modelId="{5DE111D3-500B-44E6-8368-80CFBE41423F}" type="pres">
      <dgm:prSet presAssocID="{D90BCD1F-438D-4988-9758-2D3247D42096}" presName="conn2-1" presStyleLbl="parChTrans1D3" presStyleIdx="1" presStyleCnt="3"/>
      <dgm:spPr/>
      <dgm:t>
        <a:bodyPr/>
        <a:lstStyle/>
        <a:p>
          <a:endParaRPr lang="zh-CN" altLang="en-US"/>
        </a:p>
      </dgm:t>
    </dgm:pt>
    <dgm:pt modelId="{E4905D18-194F-40D5-B217-EAFEF1D2BD49}" type="pres">
      <dgm:prSet presAssocID="{D90BCD1F-438D-4988-9758-2D3247D42096}" presName="connTx" presStyleLbl="parChTrans1D3" presStyleIdx="1" presStyleCnt="3"/>
      <dgm:spPr/>
      <dgm:t>
        <a:bodyPr/>
        <a:lstStyle/>
        <a:p>
          <a:endParaRPr lang="zh-CN" altLang="en-US"/>
        </a:p>
      </dgm:t>
    </dgm:pt>
    <dgm:pt modelId="{1B6324E4-A783-477C-A459-0DA7FD2517DB}" type="pres">
      <dgm:prSet presAssocID="{1388C8E4-A3E5-4264-B675-8020820E70CB}" presName="root2" presStyleCnt="0"/>
      <dgm:spPr/>
    </dgm:pt>
    <dgm:pt modelId="{6FA7A944-CD3E-496E-AFBA-CEEF79E5D943}" type="pres">
      <dgm:prSet presAssocID="{1388C8E4-A3E5-4264-B675-8020820E70CB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24978BE-1991-4AC9-A38F-95D11222BDFC}" type="pres">
      <dgm:prSet presAssocID="{1388C8E4-A3E5-4264-B675-8020820E70CB}" presName="level3hierChild" presStyleCnt="0"/>
      <dgm:spPr/>
    </dgm:pt>
    <dgm:pt modelId="{6996E6AB-7121-42E1-8504-80CDC168A4A9}" type="pres">
      <dgm:prSet presAssocID="{4676298D-F037-4054-9527-CCF007F0128F}" presName="conn2-1" presStyleLbl="parChTrans1D3" presStyleIdx="2" presStyleCnt="3"/>
      <dgm:spPr/>
      <dgm:t>
        <a:bodyPr/>
        <a:lstStyle/>
        <a:p>
          <a:endParaRPr lang="zh-CN" altLang="en-US"/>
        </a:p>
      </dgm:t>
    </dgm:pt>
    <dgm:pt modelId="{68AA54DA-2843-406C-9ECC-10D7FE8795A4}" type="pres">
      <dgm:prSet presAssocID="{4676298D-F037-4054-9527-CCF007F0128F}" presName="connTx" presStyleLbl="parChTrans1D3" presStyleIdx="2" presStyleCnt="3"/>
      <dgm:spPr/>
      <dgm:t>
        <a:bodyPr/>
        <a:lstStyle/>
        <a:p>
          <a:endParaRPr lang="zh-CN" altLang="en-US"/>
        </a:p>
      </dgm:t>
    </dgm:pt>
    <dgm:pt modelId="{00D61C6B-8F6A-4192-8227-B911C1490190}" type="pres">
      <dgm:prSet presAssocID="{EC96456C-3108-44E5-A200-AC4C165C4E52}" presName="root2" presStyleCnt="0"/>
      <dgm:spPr/>
    </dgm:pt>
    <dgm:pt modelId="{33009F8A-E283-4855-9B85-DAEC415B4208}" type="pres">
      <dgm:prSet presAssocID="{EC96456C-3108-44E5-A200-AC4C165C4E5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FE2CC06-561A-462A-9CC3-7E2A146CF8AA}" type="pres">
      <dgm:prSet presAssocID="{EC96456C-3108-44E5-A200-AC4C165C4E52}" presName="level3hierChild" presStyleCnt="0"/>
      <dgm:spPr/>
    </dgm:pt>
    <dgm:pt modelId="{C1B79720-260F-4E0F-8AE2-9EC47870591F}" type="pres">
      <dgm:prSet presAssocID="{935C8B90-C4C8-4B31-B48C-C75BD81EED4E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81029660-9A1E-4E88-BEA3-1C4CF281D2B4}" type="pres">
      <dgm:prSet presAssocID="{935C8B90-C4C8-4B31-B48C-C75BD81EED4E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5B9EA9C7-3525-4F9F-AD96-9EBEE3A3C960}" type="pres">
      <dgm:prSet presAssocID="{2149C3A2-3608-43F3-A6CC-D0707E5D14D7}" presName="root2" presStyleCnt="0"/>
      <dgm:spPr/>
    </dgm:pt>
    <dgm:pt modelId="{D92D60F5-44DD-4056-A339-3039FFEBFFF1}" type="pres">
      <dgm:prSet presAssocID="{2149C3A2-3608-43F3-A6CC-D0707E5D14D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C6A7D56-AA4F-4A2C-8042-64ADE8D24132}" type="pres">
      <dgm:prSet presAssocID="{2149C3A2-3608-43F3-A6CC-D0707E5D14D7}" presName="level3hierChild" presStyleCnt="0"/>
      <dgm:spPr/>
    </dgm:pt>
  </dgm:ptLst>
  <dgm:cxnLst>
    <dgm:cxn modelId="{A672F08D-12B1-4FE2-880C-7292C5FC0A81}" type="presOf" srcId="{D90BCD1F-438D-4988-9758-2D3247D42096}" destId="{5DE111D3-500B-44E6-8368-80CFBE41423F}" srcOrd="0" destOrd="0" presId="urn:microsoft.com/office/officeart/2005/8/layout/hierarchy2"/>
    <dgm:cxn modelId="{8114B152-5276-45C9-BC3D-983C51F27B78}" srcId="{314932FA-8912-4CD9-B662-96F854CFB037}" destId="{864D14C7-C85C-443A-B6F6-51B6810F6167}" srcOrd="0" destOrd="0" parTransId="{5BADB87D-9616-4F9F-A009-E1DF194AB1E4}" sibTransId="{AAF3FB45-9D40-4192-B6BE-CCEDACC68A31}"/>
    <dgm:cxn modelId="{A432E6C4-6BA6-4948-BA97-8BC467880C53}" srcId="{864D14C7-C85C-443A-B6F6-51B6810F6167}" destId="{2149C3A2-3608-43F3-A6CC-D0707E5D14D7}" srcOrd="1" destOrd="0" parTransId="{935C8B90-C4C8-4B31-B48C-C75BD81EED4E}" sibTransId="{BC861E54-8AEA-4DA5-A2B0-B257EC8672D2}"/>
    <dgm:cxn modelId="{B3A780A0-2540-4D65-A397-AC70C549BA1C}" type="presOf" srcId="{D90BCD1F-438D-4988-9758-2D3247D42096}" destId="{E4905D18-194F-40D5-B217-EAFEF1D2BD49}" srcOrd="1" destOrd="0" presId="urn:microsoft.com/office/officeart/2005/8/layout/hierarchy2"/>
    <dgm:cxn modelId="{CF8CBC9B-535D-45F7-BB9F-B19EFB5863BF}" srcId="{96BDDB9B-68F7-4D7E-8BAC-4C42837857AE}" destId="{1388C8E4-A3E5-4264-B675-8020820E70CB}" srcOrd="1" destOrd="0" parTransId="{D90BCD1F-438D-4988-9758-2D3247D42096}" sibTransId="{B6BC335D-4E66-4366-B24F-C6D225741D98}"/>
    <dgm:cxn modelId="{CF4738A1-EB59-403C-B913-B59F213400E6}" type="presOf" srcId="{F3A65667-9250-4C7A-B0DB-9056935B7C04}" destId="{7C605917-3C87-4588-8329-EE79AA7C0048}" srcOrd="0" destOrd="0" presId="urn:microsoft.com/office/officeart/2005/8/layout/hierarchy2"/>
    <dgm:cxn modelId="{82F475AE-D418-4B1B-81E6-3B0518629100}" type="presOf" srcId="{F3A65667-9250-4C7A-B0DB-9056935B7C04}" destId="{47381330-C95C-42ED-919D-49443D85CF69}" srcOrd="1" destOrd="0" presId="urn:microsoft.com/office/officeart/2005/8/layout/hierarchy2"/>
    <dgm:cxn modelId="{6160D0E3-0B0D-458C-AA0A-8885006AFF5D}" type="presOf" srcId="{314932FA-8912-4CD9-B662-96F854CFB037}" destId="{AF4FEC4F-77D6-4302-9494-3B6624E54B2B}" srcOrd="0" destOrd="0" presId="urn:microsoft.com/office/officeart/2005/8/layout/hierarchy2"/>
    <dgm:cxn modelId="{FAA6E3CD-DBB4-4FA6-9B80-FD87CB4B5C1B}" type="presOf" srcId="{EC96456C-3108-44E5-A200-AC4C165C4E52}" destId="{33009F8A-E283-4855-9B85-DAEC415B4208}" srcOrd="0" destOrd="0" presId="urn:microsoft.com/office/officeart/2005/8/layout/hierarchy2"/>
    <dgm:cxn modelId="{E99EBEF7-36C5-4B04-8225-346B8477DD0F}" type="presOf" srcId="{11BA2089-45B9-4BAA-AD39-CF3D16A90059}" destId="{36437993-6E21-4E42-BD29-10BFE2BD6D13}" srcOrd="1" destOrd="0" presId="urn:microsoft.com/office/officeart/2005/8/layout/hierarchy2"/>
    <dgm:cxn modelId="{52C5A3D5-5A51-45EB-B1DA-A96CC0A1BD0A}" type="presOf" srcId="{935C8B90-C4C8-4B31-B48C-C75BD81EED4E}" destId="{81029660-9A1E-4E88-BEA3-1C4CF281D2B4}" srcOrd="1" destOrd="0" presId="urn:microsoft.com/office/officeart/2005/8/layout/hierarchy2"/>
    <dgm:cxn modelId="{984BEA7D-05A9-431D-8B4C-AFD256E3473A}" type="presOf" srcId="{935C8B90-C4C8-4B31-B48C-C75BD81EED4E}" destId="{C1B79720-260F-4E0F-8AE2-9EC47870591F}" srcOrd="0" destOrd="0" presId="urn:microsoft.com/office/officeart/2005/8/layout/hierarchy2"/>
    <dgm:cxn modelId="{EB49EAC1-C4B2-4D94-B7D9-309D6F386AFC}" type="presOf" srcId="{2149C3A2-3608-43F3-A6CC-D0707E5D14D7}" destId="{D92D60F5-44DD-4056-A339-3039FFEBFFF1}" srcOrd="0" destOrd="0" presId="urn:microsoft.com/office/officeart/2005/8/layout/hierarchy2"/>
    <dgm:cxn modelId="{9D9970BD-8FB3-4A9C-8EB3-8E1325E53652}" type="presOf" srcId="{4676298D-F037-4054-9527-CCF007F0128F}" destId="{6996E6AB-7121-42E1-8504-80CDC168A4A9}" srcOrd="0" destOrd="0" presId="urn:microsoft.com/office/officeart/2005/8/layout/hierarchy2"/>
    <dgm:cxn modelId="{049AA954-BCC4-4597-96E0-4866B6D1103A}" type="presOf" srcId="{4AB3F91B-831C-4C88-BC0E-6A828662B6DE}" destId="{E19FDD9F-B722-45DA-AD22-E613CB6F3CA6}" srcOrd="0" destOrd="0" presId="urn:microsoft.com/office/officeart/2005/8/layout/hierarchy2"/>
    <dgm:cxn modelId="{1CF7E0F7-7F36-4D22-9DF8-74388BB25AAA}" type="presOf" srcId="{96BDDB9B-68F7-4D7E-8BAC-4C42837857AE}" destId="{57AF55F2-5648-4A84-AC31-0E611EE5272B}" srcOrd="0" destOrd="0" presId="urn:microsoft.com/office/officeart/2005/8/layout/hierarchy2"/>
    <dgm:cxn modelId="{8055D27C-96E7-42D1-B647-E13865BC3B40}" type="presOf" srcId="{11BA2089-45B9-4BAA-AD39-CF3D16A90059}" destId="{078C4690-6DD7-4366-8F45-58E5BF328877}" srcOrd="0" destOrd="0" presId="urn:microsoft.com/office/officeart/2005/8/layout/hierarchy2"/>
    <dgm:cxn modelId="{DFD03F37-FA18-4677-B9EC-AA98C3E4A97D}" srcId="{96BDDB9B-68F7-4D7E-8BAC-4C42837857AE}" destId="{EC96456C-3108-44E5-A200-AC4C165C4E52}" srcOrd="2" destOrd="0" parTransId="{4676298D-F037-4054-9527-CCF007F0128F}" sibTransId="{A3E161C4-086E-477F-9422-28A69335EE6A}"/>
    <dgm:cxn modelId="{79BB7937-3106-49ED-9836-AC28BC4F2426}" srcId="{864D14C7-C85C-443A-B6F6-51B6810F6167}" destId="{96BDDB9B-68F7-4D7E-8BAC-4C42837857AE}" srcOrd="0" destOrd="0" parTransId="{F3A65667-9250-4C7A-B0DB-9056935B7C04}" sibTransId="{948ACEAB-DF9E-4AE9-A561-754AC2FE79CC}"/>
    <dgm:cxn modelId="{2FE1FDAE-80CE-425D-82C4-8FC73C52C1B0}" type="presOf" srcId="{4676298D-F037-4054-9527-CCF007F0128F}" destId="{68AA54DA-2843-406C-9ECC-10D7FE8795A4}" srcOrd="1" destOrd="0" presId="urn:microsoft.com/office/officeart/2005/8/layout/hierarchy2"/>
    <dgm:cxn modelId="{00E2EE97-1A0A-46F5-82B3-CC24362B133F}" srcId="{96BDDB9B-68F7-4D7E-8BAC-4C42837857AE}" destId="{4AB3F91B-831C-4C88-BC0E-6A828662B6DE}" srcOrd="0" destOrd="0" parTransId="{11BA2089-45B9-4BAA-AD39-CF3D16A90059}" sibTransId="{7F9DF961-C556-46A1-8182-7149B8EBA5FB}"/>
    <dgm:cxn modelId="{1A88F5FC-25B4-46D7-A20C-5F712A8659BB}" type="presOf" srcId="{864D14C7-C85C-443A-B6F6-51B6810F6167}" destId="{62AD67AB-467C-4B19-A121-91C051272F5F}" srcOrd="0" destOrd="0" presId="urn:microsoft.com/office/officeart/2005/8/layout/hierarchy2"/>
    <dgm:cxn modelId="{786ABE5D-655D-4590-B81A-D1C3E9D9E785}" type="presOf" srcId="{1388C8E4-A3E5-4264-B675-8020820E70CB}" destId="{6FA7A944-CD3E-496E-AFBA-CEEF79E5D943}" srcOrd="0" destOrd="0" presId="urn:microsoft.com/office/officeart/2005/8/layout/hierarchy2"/>
    <dgm:cxn modelId="{BD24244A-519D-4118-BB48-DC214BDBA980}" type="presParOf" srcId="{AF4FEC4F-77D6-4302-9494-3B6624E54B2B}" destId="{18180A40-E3A9-4033-91DB-6274A563E495}" srcOrd="0" destOrd="0" presId="urn:microsoft.com/office/officeart/2005/8/layout/hierarchy2"/>
    <dgm:cxn modelId="{FB2F3AB9-866C-494C-8DCA-79A1DFBD8526}" type="presParOf" srcId="{18180A40-E3A9-4033-91DB-6274A563E495}" destId="{62AD67AB-467C-4B19-A121-91C051272F5F}" srcOrd="0" destOrd="0" presId="urn:microsoft.com/office/officeart/2005/8/layout/hierarchy2"/>
    <dgm:cxn modelId="{9607537A-BB10-4A11-8097-CAAC5164E396}" type="presParOf" srcId="{18180A40-E3A9-4033-91DB-6274A563E495}" destId="{F0F2AD62-41BF-4926-A3A7-9E05C56CE671}" srcOrd="1" destOrd="0" presId="urn:microsoft.com/office/officeart/2005/8/layout/hierarchy2"/>
    <dgm:cxn modelId="{2DFD31CE-2626-4A0B-B620-E1201CCBEEC7}" type="presParOf" srcId="{F0F2AD62-41BF-4926-A3A7-9E05C56CE671}" destId="{7C605917-3C87-4588-8329-EE79AA7C0048}" srcOrd="0" destOrd="0" presId="urn:microsoft.com/office/officeart/2005/8/layout/hierarchy2"/>
    <dgm:cxn modelId="{10CF6EAA-96D3-4A8E-891C-507203ED7DB2}" type="presParOf" srcId="{7C605917-3C87-4588-8329-EE79AA7C0048}" destId="{47381330-C95C-42ED-919D-49443D85CF69}" srcOrd="0" destOrd="0" presId="urn:microsoft.com/office/officeart/2005/8/layout/hierarchy2"/>
    <dgm:cxn modelId="{8428B1C3-EF7A-48C6-8DC8-7FD69934588E}" type="presParOf" srcId="{F0F2AD62-41BF-4926-A3A7-9E05C56CE671}" destId="{726153EE-337C-4FA7-8CEC-C35BBE3AC12B}" srcOrd="1" destOrd="0" presId="urn:microsoft.com/office/officeart/2005/8/layout/hierarchy2"/>
    <dgm:cxn modelId="{D7947DB7-97F6-4B7A-889E-999B62A48160}" type="presParOf" srcId="{726153EE-337C-4FA7-8CEC-C35BBE3AC12B}" destId="{57AF55F2-5648-4A84-AC31-0E611EE5272B}" srcOrd="0" destOrd="0" presId="urn:microsoft.com/office/officeart/2005/8/layout/hierarchy2"/>
    <dgm:cxn modelId="{0C21B982-580B-4A22-A2AE-5D566708A81C}" type="presParOf" srcId="{726153EE-337C-4FA7-8CEC-C35BBE3AC12B}" destId="{7A5AF0F2-A1E6-4EB5-9A2C-5D4016EBEBDA}" srcOrd="1" destOrd="0" presId="urn:microsoft.com/office/officeart/2005/8/layout/hierarchy2"/>
    <dgm:cxn modelId="{DF439D35-B279-4E3F-99F9-1AA0F91471C9}" type="presParOf" srcId="{7A5AF0F2-A1E6-4EB5-9A2C-5D4016EBEBDA}" destId="{078C4690-6DD7-4366-8F45-58E5BF328877}" srcOrd="0" destOrd="0" presId="urn:microsoft.com/office/officeart/2005/8/layout/hierarchy2"/>
    <dgm:cxn modelId="{053C49B5-D0A5-4D76-8677-786CB5546806}" type="presParOf" srcId="{078C4690-6DD7-4366-8F45-58E5BF328877}" destId="{36437993-6E21-4E42-BD29-10BFE2BD6D13}" srcOrd="0" destOrd="0" presId="urn:microsoft.com/office/officeart/2005/8/layout/hierarchy2"/>
    <dgm:cxn modelId="{9B541579-5B59-49AD-9BEA-A807FDEA3D74}" type="presParOf" srcId="{7A5AF0F2-A1E6-4EB5-9A2C-5D4016EBEBDA}" destId="{26E72BAA-69B5-4B5F-9BE7-6666E6980087}" srcOrd="1" destOrd="0" presId="urn:microsoft.com/office/officeart/2005/8/layout/hierarchy2"/>
    <dgm:cxn modelId="{780D77ED-49C6-4664-8F72-7B819E3F833D}" type="presParOf" srcId="{26E72BAA-69B5-4B5F-9BE7-6666E6980087}" destId="{E19FDD9F-B722-45DA-AD22-E613CB6F3CA6}" srcOrd="0" destOrd="0" presId="urn:microsoft.com/office/officeart/2005/8/layout/hierarchy2"/>
    <dgm:cxn modelId="{04A7DE81-663C-4360-AE1A-CEFC73927CF3}" type="presParOf" srcId="{26E72BAA-69B5-4B5F-9BE7-6666E6980087}" destId="{1F623170-F6AC-4B51-A977-4078EA007998}" srcOrd="1" destOrd="0" presId="urn:microsoft.com/office/officeart/2005/8/layout/hierarchy2"/>
    <dgm:cxn modelId="{CA1A0725-0ADC-4CA1-B58E-CB338F77F4D9}" type="presParOf" srcId="{7A5AF0F2-A1E6-4EB5-9A2C-5D4016EBEBDA}" destId="{5DE111D3-500B-44E6-8368-80CFBE41423F}" srcOrd="2" destOrd="0" presId="urn:microsoft.com/office/officeart/2005/8/layout/hierarchy2"/>
    <dgm:cxn modelId="{D090CFCE-E10D-4A39-959E-4BE3B6FFFE0A}" type="presParOf" srcId="{5DE111D3-500B-44E6-8368-80CFBE41423F}" destId="{E4905D18-194F-40D5-B217-EAFEF1D2BD49}" srcOrd="0" destOrd="0" presId="urn:microsoft.com/office/officeart/2005/8/layout/hierarchy2"/>
    <dgm:cxn modelId="{A17790A7-1CAA-4429-8ADD-B9E06D8C1C44}" type="presParOf" srcId="{7A5AF0F2-A1E6-4EB5-9A2C-5D4016EBEBDA}" destId="{1B6324E4-A783-477C-A459-0DA7FD2517DB}" srcOrd="3" destOrd="0" presId="urn:microsoft.com/office/officeart/2005/8/layout/hierarchy2"/>
    <dgm:cxn modelId="{B3FCF347-8AAF-4470-9392-E1FCE699B083}" type="presParOf" srcId="{1B6324E4-A783-477C-A459-0DA7FD2517DB}" destId="{6FA7A944-CD3E-496E-AFBA-CEEF79E5D943}" srcOrd="0" destOrd="0" presId="urn:microsoft.com/office/officeart/2005/8/layout/hierarchy2"/>
    <dgm:cxn modelId="{4FFCC29E-7266-45DB-A848-D5B3FAD6BA4C}" type="presParOf" srcId="{1B6324E4-A783-477C-A459-0DA7FD2517DB}" destId="{C24978BE-1991-4AC9-A38F-95D11222BDFC}" srcOrd="1" destOrd="0" presId="urn:microsoft.com/office/officeart/2005/8/layout/hierarchy2"/>
    <dgm:cxn modelId="{9B536ADC-72AC-4F1E-82AD-324A5F5AB959}" type="presParOf" srcId="{7A5AF0F2-A1E6-4EB5-9A2C-5D4016EBEBDA}" destId="{6996E6AB-7121-42E1-8504-80CDC168A4A9}" srcOrd="4" destOrd="0" presId="urn:microsoft.com/office/officeart/2005/8/layout/hierarchy2"/>
    <dgm:cxn modelId="{A1F8DAF9-4E08-4883-8D6C-DDD6ED6070D4}" type="presParOf" srcId="{6996E6AB-7121-42E1-8504-80CDC168A4A9}" destId="{68AA54DA-2843-406C-9ECC-10D7FE8795A4}" srcOrd="0" destOrd="0" presId="urn:microsoft.com/office/officeart/2005/8/layout/hierarchy2"/>
    <dgm:cxn modelId="{90A823FC-9579-4666-8981-9AD8815B789B}" type="presParOf" srcId="{7A5AF0F2-A1E6-4EB5-9A2C-5D4016EBEBDA}" destId="{00D61C6B-8F6A-4192-8227-B911C1490190}" srcOrd="5" destOrd="0" presId="urn:microsoft.com/office/officeart/2005/8/layout/hierarchy2"/>
    <dgm:cxn modelId="{D31A35B2-5285-4366-BC97-B1F785922800}" type="presParOf" srcId="{00D61C6B-8F6A-4192-8227-B911C1490190}" destId="{33009F8A-E283-4855-9B85-DAEC415B4208}" srcOrd="0" destOrd="0" presId="urn:microsoft.com/office/officeart/2005/8/layout/hierarchy2"/>
    <dgm:cxn modelId="{E19D30DC-022A-46D1-99AC-1C55C1AF3530}" type="presParOf" srcId="{00D61C6B-8F6A-4192-8227-B911C1490190}" destId="{0FE2CC06-561A-462A-9CC3-7E2A146CF8AA}" srcOrd="1" destOrd="0" presId="urn:microsoft.com/office/officeart/2005/8/layout/hierarchy2"/>
    <dgm:cxn modelId="{1A64F34F-CC35-4FAC-9C2D-5DF5588C7B74}" type="presParOf" srcId="{F0F2AD62-41BF-4926-A3A7-9E05C56CE671}" destId="{C1B79720-260F-4E0F-8AE2-9EC47870591F}" srcOrd="2" destOrd="0" presId="urn:microsoft.com/office/officeart/2005/8/layout/hierarchy2"/>
    <dgm:cxn modelId="{A43B11C6-C0D8-48CA-A139-D333B247C971}" type="presParOf" srcId="{C1B79720-260F-4E0F-8AE2-9EC47870591F}" destId="{81029660-9A1E-4E88-BEA3-1C4CF281D2B4}" srcOrd="0" destOrd="0" presId="urn:microsoft.com/office/officeart/2005/8/layout/hierarchy2"/>
    <dgm:cxn modelId="{91B96A4D-F5D9-41BD-B64F-C30EEA3E146F}" type="presParOf" srcId="{F0F2AD62-41BF-4926-A3A7-9E05C56CE671}" destId="{5B9EA9C7-3525-4F9F-AD96-9EBEE3A3C960}" srcOrd="3" destOrd="0" presId="urn:microsoft.com/office/officeart/2005/8/layout/hierarchy2"/>
    <dgm:cxn modelId="{888B6CA3-ED3E-42EF-9E06-F3B683BC577A}" type="presParOf" srcId="{5B9EA9C7-3525-4F9F-AD96-9EBEE3A3C960}" destId="{D92D60F5-44DD-4056-A339-3039FFEBFFF1}" srcOrd="0" destOrd="0" presId="urn:microsoft.com/office/officeart/2005/8/layout/hierarchy2"/>
    <dgm:cxn modelId="{B22C1F3B-5E5E-4E83-A518-B842BABBB0E6}" type="presParOf" srcId="{5B9EA9C7-3525-4F9F-AD96-9EBEE3A3C960}" destId="{0C6A7D56-AA4F-4A2C-8042-64ADE8D241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15B056-8135-45E4-A0C2-826FCFA2E41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197E1B2-F8C0-45FA-BE53-7FA3DD055CEB}">
      <dgm:prSet phldrT="[文本]"/>
      <dgm:spPr/>
      <dgm:t>
        <a:bodyPr/>
        <a:lstStyle/>
        <a:p>
          <a:r>
            <a:rPr lang="en-US" altLang="zh-CN" i="1" cap="none" dirty="0" smtClean="0">
              <a:solidFill>
                <a:prstClr val="black"/>
              </a:solidFill>
              <a:latin typeface="Calibri" panose="020F0502020204030204"/>
            </a:rPr>
            <a:t>Heading Offset:</a:t>
          </a:r>
          <a:endParaRPr lang="en-US" altLang="zh-CN" cap="none" dirty="0" smtClean="0">
            <a:solidFill>
              <a:prstClr val="black"/>
            </a:solidFill>
            <a:latin typeface="Calibri" panose="020F0502020204030204"/>
          </a:endParaRPr>
        </a:p>
      </dgm:t>
    </dgm:pt>
    <dgm:pt modelId="{20BA0FF3-5B63-44FA-B132-6C196DD38A8D}" type="parTrans" cxnId="{66995BD8-CD1A-4B81-8702-CC94A9F83058}">
      <dgm:prSet/>
      <dgm:spPr/>
      <dgm:t>
        <a:bodyPr/>
        <a:lstStyle/>
        <a:p>
          <a:endParaRPr lang="zh-CN" altLang="en-US"/>
        </a:p>
      </dgm:t>
    </dgm:pt>
    <dgm:pt modelId="{9B2F3A14-CBE8-42E7-B153-41ACDE7C18B3}" type="sibTrans" cxnId="{66995BD8-CD1A-4B81-8702-CC94A9F83058}">
      <dgm:prSet/>
      <dgm:spPr/>
      <dgm:t>
        <a:bodyPr/>
        <a:lstStyle/>
        <a:p>
          <a:endParaRPr lang="zh-CN" altLang="en-US"/>
        </a:p>
      </dgm:t>
    </dgm:pt>
    <dgm:pt modelId="{36DBBAA3-946F-4E51-A7F3-6E0FFD46CB5B}">
      <dgm:prSet phldrT="[文本]"/>
      <dgm:spPr/>
      <dgm:t>
        <a:bodyPr/>
        <a:lstStyle/>
        <a:p>
          <a:r>
            <a:rPr lang="en-US" altLang="zh-CN" i="1" cap="none" dirty="0" smtClean="0">
              <a:solidFill>
                <a:prstClr val="black"/>
              </a:solidFill>
              <a:latin typeface="Calibri" panose="020F0502020204030204"/>
            </a:rPr>
            <a:t>Magnetic Offset:   </a:t>
          </a:r>
          <a:endParaRPr lang="zh-CN" altLang="en-US" dirty="0"/>
        </a:p>
      </dgm:t>
    </dgm:pt>
    <dgm:pt modelId="{90C1B234-77AE-4185-9D13-5AD81CD5EF80}" type="parTrans" cxnId="{B802DBE5-B669-4B50-84E4-461560651654}">
      <dgm:prSet/>
      <dgm:spPr/>
      <dgm:t>
        <a:bodyPr/>
        <a:lstStyle/>
        <a:p>
          <a:endParaRPr lang="zh-CN" altLang="en-US"/>
        </a:p>
      </dgm:t>
    </dgm:pt>
    <dgm:pt modelId="{EE4EA5A7-15CF-4574-B2BF-917E8B6F14AA}" type="sibTrans" cxnId="{B802DBE5-B669-4B50-84E4-461560651654}">
      <dgm:prSet/>
      <dgm:spPr/>
      <dgm:t>
        <a:bodyPr/>
        <a:lstStyle/>
        <a:p>
          <a:endParaRPr lang="zh-CN" altLang="en-US"/>
        </a:p>
      </dgm:t>
    </dgm:pt>
    <dgm:pt modelId="{0FC1B786-67E9-4FD6-8BC7-134B24E8F229}">
      <dgm:prSet phldrT="[文本]"/>
      <dgm:spPr/>
      <dgm:t>
        <a:bodyPr/>
        <a:lstStyle/>
        <a:p>
          <a:r>
            <a:rPr lang="en-US" altLang="zh-CN" i="1" cap="none" dirty="0" smtClean="0">
              <a:solidFill>
                <a:prstClr val="black"/>
              </a:solidFill>
              <a:latin typeface="Calibri" panose="020F0502020204030204"/>
            </a:rPr>
            <a:t>Placement Offset:</a:t>
          </a:r>
          <a:endParaRPr lang="zh-CN" altLang="en-US" dirty="0"/>
        </a:p>
      </dgm:t>
    </dgm:pt>
    <dgm:pt modelId="{9EC4C64D-7E91-4704-9D27-24B91F68E025}" type="parTrans" cxnId="{4F7506EE-1F7D-4ED1-B8EC-99D471CD6BAD}">
      <dgm:prSet/>
      <dgm:spPr/>
      <dgm:t>
        <a:bodyPr/>
        <a:lstStyle/>
        <a:p>
          <a:endParaRPr lang="zh-CN" altLang="en-US"/>
        </a:p>
      </dgm:t>
    </dgm:pt>
    <dgm:pt modelId="{1D043D2B-5E34-4A57-88A8-622B271851A7}" type="sibTrans" cxnId="{4F7506EE-1F7D-4ED1-B8EC-99D471CD6BAD}">
      <dgm:prSet/>
      <dgm:spPr/>
      <dgm:t>
        <a:bodyPr/>
        <a:lstStyle/>
        <a:p>
          <a:endParaRPr lang="zh-CN" altLang="en-US"/>
        </a:p>
      </dgm:t>
    </dgm:pt>
    <dgm:pt modelId="{242A5734-96C7-44D9-B5C6-95F825FCE7FF}" type="pres">
      <dgm:prSet presAssocID="{EF15B056-8135-45E4-A0C2-826FCFA2E4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24596D6-D177-4477-AFC5-DAD521DB3F34}" type="pres">
      <dgm:prSet presAssocID="{3197E1B2-F8C0-45FA-BE53-7FA3DD055CEB}" presName="root1" presStyleCnt="0"/>
      <dgm:spPr/>
    </dgm:pt>
    <dgm:pt modelId="{84FF5F59-6F32-4AB6-A959-33AD6B2CDA69}" type="pres">
      <dgm:prSet presAssocID="{3197E1B2-F8C0-45FA-BE53-7FA3DD055CEB}" presName="LevelOneTextNode" presStyleLbl="node0" presStyleIdx="0" presStyleCnt="1" custLinFactNeighborX="-44695" custLinFactNeighborY="-525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6FF270A-AE2E-4ED3-9ABC-73518A06EF7E}" type="pres">
      <dgm:prSet presAssocID="{3197E1B2-F8C0-45FA-BE53-7FA3DD055CEB}" presName="level2hierChild" presStyleCnt="0"/>
      <dgm:spPr/>
    </dgm:pt>
    <dgm:pt modelId="{63D57C40-2C7A-4C75-AAE3-36F3D18280DC}" type="pres">
      <dgm:prSet presAssocID="{90C1B234-77AE-4185-9D13-5AD81CD5EF80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F6A552C7-14C4-428A-B40A-8B244D088CDC}" type="pres">
      <dgm:prSet presAssocID="{90C1B234-77AE-4185-9D13-5AD81CD5EF80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23BCC1DD-FCAA-4CBA-AC27-5F1E887E59F6}" type="pres">
      <dgm:prSet presAssocID="{36DBBAA3-946F-4E51-A7F3-6E0FFD46CB5B}" presName="root2" presStyleCnt="0"/>
      <dgm:spPr/>
    </dgm:pt>
    <dgm:pt modelId="{206CFCC3-FE58-4915-96A6-112BFB93D2AC}" type="pres">
      <dgm:prSet presAssocID="{36DBBAA3-946F-4E51-A7F3-6E0FFD46CB5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6B08C13-6E00-48A2-8FB2-CDD6B80B0172}" type="pres">
      <dgm:prSet presAssocID="{36DBBAA3-946F-4E51-A7F3-6E0FFD46CB5B}" presName="level3hierChild" presStyleCnt="0"/>
      <dgm:spPr/>
    </dgm:pt>
    <dgm:pt modelId="{8BC24679-3D42-4280-97AA-4D4F1098738C}" type="pres">
      <dgm:prSet presAssocID="{9EC4C64D-7E91-4704-9D27-24B91F68E025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56D50BB4-5AA2-48FC-B8AC-83D2FB48FFDF}" type="pres">
      <dgm:prSet presAssocID="{9EC4C64D-7E91-4704-9D27-24B91F68E025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F7178654-A436-4334-BE72-1FA0A9E09791}" type="pres">
      <dgm:prSet presAssocID="{0FC1B786-67E9-4FD6-8BC7-134B24E8F229}" presName="root2" presStyleCnt="0"/>
      <dgm:spPr/>
    </dgm:pt>
    <dgm:pt modelId="{0DAFF01A-06EF-41DA-BED1-BF4D7152DB1E}" type="pres">
      <dgm:prSet presAssocID="{0FC1B786-67E9-4FD6-8BC7-134B24E8F22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2BA6934-F644-47AF-B2AD-50C1E6524BA3}" type="pres">
      <dgm:prSet presAssocID="{0FC1B786-67E9-4FD6-8BC7-134B24E8F229}" presName="level3hierChild" presStyleCnt="0"/>
      <dgm:spPr/>
    </dgm:pt>
  </dgm:ptLst>
  <dgm:cxnLst>
    <dgm:cxn modelId="{66995BD8-CD1A-4B81-8702-CC94A9F83058}" srcId="{EF15B056-8135-45E4-A0C2-826FCFA2E413}" destId="{3197E1B2-F8C0-45FA-BE53-7FA3DD055CEB}" srcOrd="0" destOrd="0" parTransId="{20BA0FF3-5B63-44FA-B132-6C196DD38A8D}" sibTransId="{9B2F3A14-CBE8-42E7-B153-41ACDE7C18B3}"/>
    <dgm:cxn modelId="{B802DBE5-B669-4B50-84E4-461560651654}" srcId="{3197E1B2-F8C0-45FA-BE53-7FA3DD055CEB}" destId="{36DBBAA3-946F-4E51-A7F3-6E0FFD46CB5B}" srcOrd="0" destOrd="0" parTransId="{90C1B234-77AE-4185-9D13-5AD81CD5EF80}" sibTransId="{EE4EA5A7-15CF-4574-B2BF-917E8B6F14AA}"/>
    <dgm:cxn modelId="{9EEBC8D5-123B-4820-ACEF-D606F4E8D798}" type="presOf" srcId="{9EC4C64D-7E91-4704-9D27-24B91F68E025}" destId="{56D50BB4-5AA2-48FC-B8AC-83D2FB48FFDF}" srcOrd="1" destOrd="0" presId="urn:microsoft.com/office/officeart/2005/8/layout/hierarchy2"/>
    <dgm:cxn modelId="{AE78E4D9-FC3D-4BFE-91D4-AB7DEA53467F}" type="presOf" srcId="{90C1B234-77AE-4185-9D13-5AD81CD5EF80}" destId="{63D57C40-2C7A-4C75-AAE3-36F3D18280DC}" srcOrd="0" destOrd="0" presId="urn:microsoft.com/office/officeart/2005/8/layout/hierarchy2"/>
    <dgm:cxn modelId="{3174322A-C3B4-4B79-8393-921FE3B537A6}" type="presOf" srcId="{9EC4C64D-7E91-4704-9D27-24B91F68E025}" destId="{8BC24679-3D42-4280-97AA-4D4F1098738C}" srcOrd="0" destOrd="0" presId="urn:microsoft.com/office/officeart/2005/8/layout/hierarchy2"/>
    <dgm:cxn modelId="{FEE91B08-9EE8-45D6-9E3C-69DB33E8FE5F}" type="presOf" srcId="{90C1B234-77AE-4185-9D13-5AD81CD5EF80}" destId="{F6A552C7-14C4-428A-B40A-8B244D088CDC}" srcOrd="1" destOrd="0" presId="urn:microsoft.com/office/officeart/2005/8/layout/hierarchy2"/>
    <dgm:cxn modelId="{F29B2013-BA93-43C0-8AEB-AA95C5D9C6B4}" type="presOf" srcId="{0FC1B786-67E9-4FD6-8BC7-134B24E8F229}" destId="{0DAFF01A-06EF-41DA-BED1-BF4D7152DB1E}" srcOrd="0" destOrd="0" presId="urn:microsoft.com/office/officeart/2005/8/layout/hierarchy2"/>
    <dgm:cxn modelId="{4F7506EE-1F7D-4ED1-B8EC-99D471CD6BAD}" srcId="{3197E1B2-F8C0-45FA-BE53-7FA3DD055CEB}" destId="{0FC1B786-67E9-4FD6-8BC7-134B24E8F229}" srcOrd="1" destOrd="0" parTransId="{9EC4C64D-7E91-4704-9D27-24B91F68E025}" sibTransId="{1D043D2B-5E34-4A57-88A8-622B271851A7}"/>
    <dgm:cxn modelId="{DD1385AC-7BF8-4594-AC3F-22F313B4159A}" type="presOf" srcId="{EF15B056-8135-45E4-A0C2-826FCFA2E413}" destId="{242A5734-96C7-44D9-B5C6-95F825FCE7FF}" srcOrd="0" destOrd="0" presId="urn:microsoft.com/office/officeart/2005/8/layout/hierarchy2"/>
    <dgm:cxn modelId="{AFD85FBF-8540-4A5A-B45A-4C6428A0F9CC}" type="presOf" srcId="{3197E1B2-F8C0-45FA-BE53-7FA3DD055CEB}" destId="{84FF5F59-6F32-4AB6-A959-33AD6B2CDA69}" srcOrd="0" destOrd="0" presId="urn:microsoft.com/office/officeart/2005/8/layout/hierarchy2"/>
    <dgm:cxn modelId="{DCC5B374-6F50-46BB-A01B-60FD06F32CF1}" type="presOf" srcId="{36DBBAA3-946F-4E51-A7F3-6E0FFD46CB5B}" destId="{206CFCC3-FE58-4915-96A6-112BFB93D2AC}" srcOrd="0" destOrd="0" presId="urn:microsoft.com/office/officeart/2005/8/layout/hierarchy2"/>
    <dgm:cxn modelId="{BD4274F6-DD9E-4C2E-826B-DED44F0CCA2F}" type="presParOf" srcId="{242A5734-96C7-44D9-B5C6-95F825FCE7FF}" destId="{824596D6-D177-4477-AFC5-DAD521DB3F34}" srcOrd="0" destOrd="0" presId="urn:microsoft.com/office/officeart/2005/8/layout/hierarchy2"/>
    <dgm:cxn modelId="{297F7785-36AF-49E3-BE90-013C432EFA58}" type="presParOf" srcId="{824596D6-D177-4477-AFC5-DAD521DB3F34}" destId="{84FF5F59-6F32-4AB6-A959-33AD6B2CDA69}" srcOrd="0" destOrd="0" presId="urn:microsoft.com/office/officeart/2005/8/layout/hierarchy2"/>
    <dgm:cxn modelId="{0341E053-088A-4693-9AB1-51411340EE6A}" type="presParOf" srcId="{824596D6-D177-4477-AFC5-DAD521DB3F34}" destId="{06FF270A-AE2E-4ED3-9ABC-73518A06EF7E}" srcOrd="1" destOrd="0" presId="urn:microsoft.com/office/officeart/2005/8/layout/hierarchy2"/>
    <dgm:cxn modelId="{2E91BC41-D4E1-465D-9255-17146DB6D105}" type="presParOf" srcId="{06FF270A-AE2E-4ED3-9ABC-73518A06EF7E}" destId="{63D57C40-2C7A-4C75-AAE3-36F3D18280DC}" srcOrd="0" destOrd="0" presId="urn:microsoft.com/office/officeart/2005/8/layout/hierarchy2"/>
    <dgm:cxn modelId="{F3F53B3A-FED0-434E-BB7F-A5638206B28B}" type="presParOf" srcId="{63D57C40-2C7A-4C75-AAE3-36F3D18280DC}" destId="{F6A552C7-14C4-428A-B40A-8B244D088CDC}" srcOrd="0" destOrd="0" presId="urn:microsoft.com/office/officeart/2005/8/layout/hierarchy2"/>
    <dgm:cxn modelId="{CE925412-2742-4417-AA44-23740CCB604A}" type="presParOf" srcId="{06FF270A-AE2E-4ED3-9ABC-73518A06EF7E}" destId="{23BCC1DD-FCAA-4CBA-AC27-5F1E887E59F6}" srcOrd="1" destOrd="0" presId="urn:microsoft.com/office/officeart/2005/8/layout/hierarchy2"/>
    <dgm:cxn modelId="{E71A1792-9532-46C4-BAB2-83356C85C36E}" type="presParOf" srcId="{23BCC1DD-FCAA-4CBA-AC27-5F1E887E59F6}" destId="{206CFCC3-FE58-4915-96A6-112BFB93D2AC}" srcOrd="0" destOrd="0" presId="urn:microsoft.com/office/officeart/2005/8/layout/hierarchy2"/>
    <dgm:cxn modelId="{0F3CDF6C-73A9-41EE-AD05-AEA6405B322A}" type="presParOf" srcId="{23BCC1DD-FCAA-4CBA-AC27-5F1E887E59F6}" destId="{C6B08C13-6E00-48A2-8FB2-CDD6B80B0172}" srcOrd="1" destOrd="0" presId="urn:microsoft.com/office/officeart/2005/8/layout/hierarchy2"/>
    <dgm:cxn modelId="{BE912C02-1CAB-4376-A7FF-47E367B41B54}" type="presParOf" srcId="{06FF270A-AE2E-4ED3-9ABC-73518A06EF7E}" destId="{8BC24679-3D42-4280-97AA-4D4F1098738C}" srcOrd="2" destOrd="0" presId="urn:microsoft.com/office/officeart/2005/8/layout/hierarchy2"/>
    <dgm:cxn modelId="{842126F1-FFE1-459F-BA18-B1B343BE74A0}" type="presParOf" srcId="{8BC24679-3D42-4280-97AA-4D4F1098738C}" destId="{56D50BB4-5AA2-48FC-B8AC-83D2FB48FFDF}" srcOrd="0" destOrd="0" presId="urn:microsoft.com/office/officeart/2005/8/layout/hierarchy2"/>
    <dgm:cxn modelId="{64B22B8E-7B33-4C70-93D7-E477E27D59E5}" type="presParOf" srcId="{06FF270A-AE2E-4ED3-9ABC-73518A06EF7E}" destId="{F7178654-A436-4334-BE72-1FA0A9E09791}" srcOrd="3" destOrd="0" presId="urn:microsoft.com/office/officeart/2005/8/layout/hierarchy2"/>
    <dgm:cxn modelId="{C2B67698-191E-4E35-B256-677294C49586}" type="presParOf" srcId="{F7178654-A436-4334-BE72-1FA0A9E09791}" destId="{0DAFF01A-06EF-41DA-BED1-BF4D7152DB1E}" srcOrd="0" destOrd="0" presId="urn:microsoft.com/office/officeart/2005/8/layout/hierarchy2"/>
    <dgm:cxn modelId="{BC280DA3-4E85-40A5-8234-B2EBBF9B04CF}" type="presParOf" srcId="{F7178654-A436-4334-BE72-1FA0A9E09791}" destId="{32BA6934-F644-47AF-B2AD-50C1E6524BA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4627E-5D38-4EF7-99BD-0B2FFC04843E}">
      <dsp:nvSpPr>
        <dsp:cNvPr id="0" name=""/>
        <dsp:cNvSpPr/>
      </dsp:nvSpPr>
      <dsp:spPr>
        <a:xfrm>
          <a:off x="0" y="45224"/>
          <a:ext cx="10541626" cy="107295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800" kern="1200" cap="none" dirty="0" smtClean="0">
              <a:solidFill>
                <a:prstClr val="black"/>
              </a:solidFill>
              <a:latin typeface="Calibri Light" panose="020F0302020204030204"/>
            </a:rPr>
            <a:t>Infrastructure-Based Localization Systems</a:t>
          </a:r>
          <a:endParaRPr lang="zh-CN" altLang="en-US" sz="4800" kern="1200" dirty="0"/>
        </a:p>
      </dsp:txBody>
      <dsp:txXfrm>
        <a:off x="0" y="45224"/>
        <a:ext cx="10541626" cy="1072951"/>
      </dsp:txXfrm>
    </dsp:sp>
    <dsp:sp modelId="{19AB987A-784C-4B86-92C9-4C3A252FBD3D}">
      <dsp:nvSpPr>
        <dsp:cNvPr id="0" name=""/>
        <dsp:cNvSpPr/>
      </dsp:nvSpPr>
      <dsp:spPr>
        <a:xfrm>
          <a:off x="5147" y="1072951"/>
          <a:ext cx="1755221" cy="2253198"/>
        </a:xfrm>
        <a:prstGeom prst="rect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infrared </a:t>
          </a:r>
          <a:endParaRPr lang="zh-CN" altLang="en-US" sz="2700" kern="1200" dirty="0"/>
        </a:p>
      </dsp:txBody>
      <dsp:txXfrm>
        <a:off x="5147" y="1072951"/>
        <a:ext cx="1755221" cy="2253198"/>
      </dsp:txXfrm>
    </dsp:sp>
    <dsp:sp modelId="{58F27F7D-82D4-4597-B271-F2BF68091774}">
      <dsp:nvSpPr>
        <dsp:cNvPr id="0" name=""/>
        <dsp:cNvSpPr/>
      </dsp:nvSpPr>
      <dsp:spPr>
        <a:xfrm>
          <a:off x="5252874" y="1094717"/>
          <a:ext cx="1755221" cy="2253198"/>
        </a:xfrm>
        <a:prstGeom prst="rect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RF transmitters </a:t>
          </a:r>
          <a:endParaRPr lang="zh-CN" altLang="en-US" sz="2700" kern="1200" dirty="0"/>
        </a:p>
      </dsp:txBody>
      <dsp:txXfrm>
        <a:off x="5252874" y="1094717"/>
        <a:ext cx="1755221" cy="2253198"/>
      </dsp:txXfrm>
    </dsp:sp>
    <dsp:sp modelId="{6E45E122-F43D-4AD1-8906-4C1D7BA09783}">
      <dsp:nvSpPr>
        <dsp:cNvPr id="0" name=""/>
        <dsp:cNvSpPr/>
      </dsp:nvSpPr>
      <dsp:spPr>
        <a:xfrm>
          <a:off x="1775692" y="1094694"/>
          <a:ext cx="1755221" cy="225319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acoustic </a:t>
          </a:r>
          <a:endParaRPr lang="zh-CN" altLang="en-US" sz="2700" kern="1200" dirty="0"/>
        </a:p>
      </dsp:txBody>
      <dsp:txXfrm>
        <a:off x="1775692" y="1094694"/>
        <a:ext cx="1755221" cy="2253198"/>
      </dsp:txXfrm>
    </dsp:sp>
    <dsp:sp modelId="{9EF97265-1EE1-498A-A8CB-EBBBB0228933}">
      <dsp:nvSpPr>
        <dsp:cNvPr id="0" name=""/>
        <dsp:cNvSpPr/>
      </dsp:nvSpPr>
      <dsp:spPr>
        <a:xfrm>
          <a:off x="7048817" y="1085659"/>
          <a:ext cx="1755221" cy="225319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sniffers </a:t>
          </a:r>
          <a:endParaRPr lang="zh-CN" altLang="en-US" sz="2700" kern="1200" dirty="0"/>
        </a:p>
      </dsp:txBody>
      <dsp:txXfrm>
        <a:off x="7048817" y="1085659"/>
        <a:ext cx="1755221" cy="2253198"/>
      </dsp:txXfrm>
    </dsp:sp>
    <dsp:sp modelId="{C4FAA3DB-018B-433E-B56A-29D5103E8794}">
      <dsp:nvSpPr>
        <dsp:cNvPr id="0" name=""/>
        <dsp:cNvSpPr/>
      </dsp:nvSpPr>
      <dsp:spPr>
        <a:xfrm>
          <a:off x="3511694" y="1111053"/>
          <a:ext cx="1755221" cy="2253198"/>
        </a:xfrm>
        <a:prstGeom prst="rect">
          <a:avLst/>
        </a:prstGeom>
        <a:solidFill>
          <a:schemeClr val="bg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visual</a:t>
          </a:r>
          <a:endParaRPr lang="zh-CN" altLang="en-US" sz="2700" kern="1200" dirty="0"/>
        </a:p>
      </dsp:txBody>
      <dsp:txXfrm>
        <a:off x="3511694" y="1111053"/>
        <a:ext cx="1755221" cy="2253198"/>
      </dsp:txXfrm>
    </dsp:sp>
    <dsp:sp modelId="{52C3DC8B-D611-437B-AE85-5CE88AE7FFFB}">
      <dsp:nvSpPr>
        <dsp:cNvPr id="0" name=""/>
        <dsp:cNvSpPr/>
      </dsp:nvSpPr>
      <dsp:spPr>
        <a:xfrm>
          <a:off x="8781256" y="1072951"/>
          <a:ext cx="1755221" cy="2253198"/>
        </a:xfrm>
        <a:prstGeom prst="rect">
          <a:avLst/>
        </a:prstGeom>
        <a:solidFill>
          <a:schemeClr val="bg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RFID</a:t>
          </a:r>
          <a:endParaRPr lang="zh-CN" altLang="en-US" sz="2700" kern="1200" dirty="0"/>
        </a:p>
      </dsp:txBody>
      <dsp:txXfrm>
        <a:off x="8781256" y="1072951"/>
        <a:ext cx="1755221" cy="2253198"/>
      </dsp:txXfrm>
    </dsp:sp>
    <dsp:sp modelId="{24059019-8C70-4B1A-B3A2-13F24C74F219}">
      <dsp:nvSpPr>
        <dsp:cNvPr id="0" name=""/>
        <dsp:cNvSpPr/>
      </dsp:nvSpPr>
      <dsp:spPr>
        <a:xfrm>
          <a:off x="0" y="3326149"/>
          <a:ext cx="10541626" cy="25035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D67AB-467C-4B19-A121-91C051272F5F}">
      <dsp:nvSpPr>
        <dsp:cNvPr id="0" name=""/>
        <dsp:cNvSpPr/>
      </dsp:nvSpPr>
      <dsp:spPr>
        <a:xfrm>
          <a:off x="1242389" y="1789866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RF Fingerprinting</a:t>
          </a:r>
          <a:endParaRPr lang="zh-CN" altLang="en-US" sz="2600" kern="1200" dirty="0"/>
        </a:p>
      </dsp:txBody>
      <dsp:txXfrm>
        <a:off x="1272751" y="1820228"/>
        <a:ext cx="2012544" cy="975910"/>
      </dsp:txXfrm>
    </dsp:sp>
    <dsp:sp modelId="{7C605917-3C87-4588-8329-EE79AA7C0048}">
      <dsp:nvSpPr>
        <dsp:cNvPr id="0" name=""/>
        <dsp:cNvSpPr/>
      </dsp:nvSpPr>
      <dsp:spPr>
        <a:xfrm rot="19457599">
          <a:off x="3219664" y="1982904"/>
          <a:ext cx="10212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21295" y="272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04779" y="1984618"/>
        <a:ext cx="51064" cy="51064"/>
      </dsp:txXfrm>
    </dsp:sp>
    <dsp:sp modelId="{57AF55F2-5648-4A84-AC31-0E611EE5272B}">
      <dsp:nvSpPr>
        <dsp:cNvPr id="0" name=""/>
        <dsp:cNvSpPr/>
      </dsp:nvSpPr>
      <dsp:spPr>
        <a:xfrm>
          <a:off x="4144965" y="1193801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inertial sensors</a:t>
          </a:r>
          <a:endParaRPr lang="zh-CN" altLang="en-US" sz="2600" kern="1200" dirty="0"/>
        </a:p>
      </dsp:txBody>
      <dsp:txXfrm>
        <a:off x="4175327" y="1224163"/>
        <a:ext cx="2012544" cy="975910"/>
      </dsp:txXfrm>
    </dsp:sp>
    <dsp:sp modelId="{078C4690-6DD7-4366-8F45-58E5BF328877}">
      <dsp:nvSpPr>
        <dsp:cNvPr id="0" name=""/>
        <dsp:cNvSpPr/>
      </dsp:nvSpPr>
      <dsp:spPr>
        <a:xfrm rot="18289469">
          <a:off x="5906781" y="1088807"/>
          <a:ext cx="145221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452213" y="27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6596582" y="1079748"/>
        <a:ext cx="72610" cy="72610"/>
      </dsp:txXfrm>
    </dsp:sp>
    <dsp:sp modelId="{E19FDD9F-B722-45DA-AD22-E613CB6F3CA6}">
      <dsp:nvSpPr>
        <dsp:cNvPr id="0" name=""/>
        <dsp:cNvSpPr/>
      </dsp:nvSpPr>
      <dsp:spPr>
        <a:xfrm>
          <a:off x="7047541" y="1671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accelerometer</a:t>
          </a:r>
          <a:endParaRPr lang="zh-CN" altLang="en-US" sz="2600" kern="1200" dirty="0"/>
        </a:p>
      </dsp:txBody>
      <dsp:txXfrm>
        <a:off x="7077903" y="32033"/>
        <a:ext cx="2012544" cy="975910"/>
      </dsp:txXfrm>
    </dsp:sp>
    <dsp:sp modelId="{5DE111D3-500B-44E6-8368-80CFBE41423F}">
      <dsp:nvSpPr>
        <dsp:cNvPr id="0" name=""/>
        <dsp:cNvSpPr/>
      </dsp:nvSpPr>
      <dsp:spPr>
        <a:xfrm>
          <a:off x="6218234" y="1684872"/>
          <a:ext cx="8293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829307" y="27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6612155" y="1691385"/>
        <a:ext cx="41465" cy="41465"/>
      </dsp:txXfrm>
    </dsp:sp>
    <dsp:sp modelId="{6FA7A944-CD3E-496E-AFBA-CEEF79E5D943}">
      <dsp:nvSpPr>
        <dsp:cNvPr id="0" name=""/>
        <dsp:cNvSpPr/>
      </dsp:nvSpPr>
      <dsp:spPr>
        <a:xfrm>
          <a:off x="7047541" y="1193801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compass</a:t>
          </a:r>
          <a:endParaRPr lang="zh-CN" altLang="en-US" sz="2600" kern="1200" dirty="0"/>
        </a:p>
      </dsp:txBody>
      <dsp:txXfrm>
        <a:off x="7077903" y="1224163"/>
        <a:ext cx="2012544" cy="975910"/>
      </dsp:txXfrm>
    </dsp:sp>
    <dsp:sp modelId="{6996E6AB-7121-42E1-8504-80CDC168A4A9}">
      <dsp:nvSpPr>
        <dsp:cNvPr id="0" name=""/>
        <dsp:cNvSpPr/>
      </dsp:nvSpPr>
      <dsp:spPr>
        <a:xfrm rot="3310531">
          <a:off x="5906781" y="2280937"/>
          <a:ext cx="145221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452213" y="2724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6596582" y="2271877"/>
        <a:ext cx="72610" cy="72610"/>
      </dsp:txXfrm>
    </dsp:sp>
    <dsp:sp modelId="{33009F8A-E283-4855-9B85-DAEC415B4208}">
      <dsp:nvSpPr>
        <dsp:cNvPr id="0" name=""/>
        <dsp:cNvSpPr/>
      </dsp:nvSpPr>
      <dsp:spPr>
        <a:xfrm>
          <a:off x="7047541" y="2385930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gyroscope</a:t>
          </a:r>
          <a:endParaRPr lang="zh-CN" altLang="en-US" sz="2600" kern="1200" dirty="0"/>
        </a:p>
      </dsp:txBody>
      <dsp:txXfrm>
        <a:off x="7077903" y="2416292"/>
        <a:ext cx="2012544" cy="975910"/>
      </dsp:txXfrm>
    </dsp:sp>
    <dsp:sp modelId="{C1B79720-260F-4E0F-8AE2-9EC47870591F}">
      <dsp:nvSpPr>
        <dsp:cNvPr id="0" name=""/>
        <dsp:cNvSpPr/>
      </dsp:nvSpPr>
      <dsp:spPr>
        <a:xfrm rot="2142401">
          <a:off x="3219664" y="2578969"/>
          <a:ext cx="10212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21295" y="2724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04779" y="2580683"/>
        <a:ext cx="51064" cy="51064"/>
      </dsp:txXfrm>
    </dsp:sp>
    <dsp:sp modelId="{D92D60F5-44DD-4056-A339-3039FFEBFFF1}">
      <dsp:nvSpPr>
        <dsp:cNvPr id="0" name=""/>
        <dsp:cNvSpPr/>
      </dsp:nvSpPr>
      <dsp:spPr>
        <a:xfrm>
          <a:off x="4144965" y="2385930"/>
          <a:ext cx="2073268" cy="1036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WiFi</a:t>
          </a:r>
          <a:r>
            <a:rPr lang="en-US" sz="2600" kern="1200" dirty="0" smtClean="0"/>
            <a:t> or cellular signals</a:t>
          </a:r>
          <a:endParaRPr lang="zh-CN" altLang="en-US" sz="2600" kern="1200" dirty="0"/>
        </a:p>
      </dsp:txBody>
      <dsp:txXfrm>
        <a:off x="4175327" y="2416292"/>
        <a:ext cx="2012544" cy="975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F5F59-6F32-4AB6-A959-33AD6B2CDA69}">
      <dsp:nvSpPr>
        <dsp:cNvPr id="0" name=""/>
        <dsp:cNvSpPr/>
      </dsp:nvSpPr>
      <dsp:spPr>
        <a:xfrm>
          <a:off x="0" y="1775093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i="1" kern="1200" cap="none" dirty="0" smtClean="0">
              <a:solidFill>
                <a:prstClr val="black"/>
              </a:solidFill>
              <a:latin typeface="Calibri" panose="020F0502020204030204"/>
            </a:rPr>
            <a:t>Heading Offset:</a:t>
          </a:r>
          <a:endParaRPr lang="en-US" altLang="zh-CN" sz="5400" kern="1200" cap="none" dirty="0" smtClean="0">
            <a:solidFill>
              <a:prstClr val="black"/>
            </a:solidFill>
            <a:latin typeface="Calibri" panose="020F0502020204030204"/>
          </a:endParaRPr>
        </a:p>
      </dsp:txBody>
      <dsp:txXfrm>
        <a:off x="49519" y="1824612"/>
        <a:ext cx="3282337" cy="1591649"/>
      </dsp:txXfrm>
    </dsp:sp>
    <dsp:sp modelId="{63D57C40-2C7A-4C75-AAE3-36F3D18280DC}">
      <dsp:nvSpPr>
        <dsp:cNvPr id="0" name=""/>
        <dsp:cNvSpPr/>
      </dsp:nvSpPr>
      <dsp:spPr>
        <a:xfrm rot="19618632">
          <a:off x="3250464" y="2150731"/>
          <a:ext cx="1620721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620721" y="2808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4020307" y="2138294"/>
        <a:ext cx="81036" cy="81036"/>
      </dsp:txXfrm>
    </dsp:sp>
    <dsp:sp modelId="{206CFCC3-FE58-4915-96A6-112BFB93D2AC}">
      <dsp:nvSpPr>
        <dsp:cNvPr id="0" name=""/>
        <dsp:cNvSpPr/>
      </dsp:nvSpPr>
      <dsp:spPr>
        <a:xfrm>
          <a:off x="4740275" y="891844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i="1" kern="1200" cap="none" dirty="0" smtClean="0">
              <a:solidFill>
                <a:prstClr val="black"/>
              </a:solidFill>
              <a:latin typeface="Calibri" panose="020F0502020204030204"/>
            </a:rPr>
            <a:t>Magnetic Offset:   </a:t>
          </a:r>
          <a:endParaRPr lang="zh-CN" altLang="en-US" sz="5400" kern="1200" dirty="0"/>
        </a:p>
      </dsp:txBody>
      <dsp:txXfrm>
        <a:off x="4789794" y="941363"/>
        <a:ext cx="3282337" cy="1591649"/>
      </dsp:txXfrm>
    </dsp:sp>
    <dsp:sp modelId="{8BC24679-3D42-4280-97AA-4D4F1098738C}">
      <dsp:nvSpPr>
        <dsp:cNvPr id="0" name=""/>
        <dsp:cNvSpPr/>
      </dsp:nvSpPr>
      <dsp:spPr>
        <a:xfrm rot="2278983">
          <a:off x="3198789" y="3122876"/>
          <a:ext cx="1724070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724070" y="2808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4017723" y="3107856"/>
        <a:ext cx="86203" cy="86203"/>
      </dsp:txXfrm>
    </dsp:sp>
    <dsp:sp modelId="{0DAFF01A-06EF-41DA-BED1-BF4D7152DB1E}">
      <dsp:nvSpPr>
        <dsp:cNvPr id="0" name=""/>
        <dsp:cNvSpPr/>
      </dsp:nvSpPr>
      <dsp:spPr>
        <a:xfrm>
          <a:off x="4740275" y="2836135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400" i="1" kern="1200" cap="none" dirty="0" smtClean="0">
              <a:solidFill>
                <a:prstClr val="black"/>
              </a:solidFill>
              <a:latin typeface="Calibri" panose="020F0502020204030204"/>
            </a:rPr>
            <a:t>Placement Offset:</a:t>
          </a:r>
          <a:endParaRPr lang="zh-CN" altLang="en-US" sz="5400" kern="1200" dirty="0"/>
        </a:p>
      </dsp:txBody>
      <dsp:txXfrm>
        <a:off x="4789794" y="2885654"/>
        <a:ext cx="3282337" cy="159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80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40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9981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894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289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83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64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300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0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60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70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71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42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44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7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81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96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3A5FA07-EAA2-401E-889C-B5B5ADA549D1}" type="datetimeFigureOut">
              <a:rPr lang="zh-CN" altLang="en-US" smtClean="0"/>
              <a:t>2014/5/30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4363DCD-AE00-476C-B642-AAB1EDDB2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4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Localization Accuracy of </a:t>
            </a:r>
            <a:r>
              <a:rPr lang="en-US" altLang="zh-CN" b="1" dirty="0" err="1" smtClean="0"/>
              <a:t>CrowdSourcing</a:t>
            </a:r>
            <a:r>
              <a:rPr lang="en-US" altLang="zh-CN" b="1" dirty="0" smtClean="0"/>
              <a:t> based Indoor Localization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Cheng  Wu         5110309335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818532" y="5880100"/>
            <a:ext cx="6554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Reference</a:t>
            </a:r>
            <a:r>
              <a:rPr lang="zh-CN" altLang="en-US" dirty="0" smtClean="0"/>
              <a:t>：</a:t>
            </a:r>
            <a:r>
              <a:rPr lang="en-US" altLang="zh-CN" b="1" dirty="0"/>
              <a:t>Zee: Zero-Effort Crowdsourcing for Indoor Localization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01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>
              <a:lnSpc>
                <a:spcPct val="90000"/>
              </a:lnSpc>
              <a:buClrTx/>
            </a:pPr>
            <a:endParaRPr lang="en-US" altLang="zh-CN" sz="2800" i="1" cap="non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endParaRPr lang="en-US" altLang="zh-CN" sz="2800" i="1" cap="none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endParaRPr lang="en-US" altLang="zh-CN" sz="2800" i="1" cap="non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stride length estimation</a:t>
            </a:r>
            <a:endParaRPr lang="zh-CN" altLang="en-US" sz="2800" cap="non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887" y="2367092"/>
            <a:ext cx="5029200" cy="43910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112307" y="729475"/>
            <a:ext cx="76412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kern="0" dirty="0">
                <a:latin typeface="NimbusRomNo9L-Regu"/>
                <a:cs typeface="NimbusRomNo9L-Regu"/>
              </a:rPr>
              <a:t>Tracking using augmented  particle  filter(APF )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7255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Put it all  </a:t>
            </a:r>
            <a:r>
              <a:rPr lang="en-US" altLang="zh-CN" sz="4400" cap="none" dirty="0" smtClean="0">
                <a:solidFill>
                  <a:prstClr val="black"/>
                </a:solidFill>
                <a:latin typeface="Calibri Light" panose="020F0302020204030204"/>
              </a:rPr>
              <a:t>together : crowdsourcing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ClrTx/>
              <a:buNone/>
            </a:pPr>
            <a:r>
              <a:rPr lang="en-US" altLang="zh-CN" sz="2800" cap="none" dirty="0" smtClean="0">
                <a:solidFill>
                  <a:prstClr val="black"/>
                </a:solidFill>
                <a:latin typeface="Calibri" panose="020F0502020204030204"/>
              </a:rPr>
              <a:t>Using 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existing measurement database for subsequent crowdsourcing</a:t>
            </a:r>
            <a:r>
              <a:rPr lang="en-US" altLang="zh-CN" sz="2800" cap="none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marL="0" lvl="0" indent="0">
              <a:lnSpc>
                <a:spcPct val="90000"/>
              </a:lnSpc>
              <a:buClrTx/>
              <a:buNone/>
            </a:pPr>
            <a:endParaRPr lang="en-US" altLang="zh-CN" sz="2800" cap="non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r>
              <a:rPr lang="en-US" altLang="zh-CN" sz="2800" cap="none" dirty="0" smtClean="0">
                <a:solidFill>
                  <a:prstClr val="black"/>
                </a:solidFill>
                <a:latin typeface="Calibri" panose="020F0502020204030204"/>
              </a:rPr>
              <a:t>We  can determine 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where in the floor a certain </a:t>
            </a:r>
            <a:r>
              <a:rPr lang="en-US" altLang="zh-CN" sz="2800" cap="none" dirty="0" err="1">
                <a:solidFill>
                  <a:prstClr val="black"/>
                </a:solidFill>
                <a:latin typeface="Calibri" panose="020F0502020204030204"/>
              </a:rPr>
              <a:t>WiFi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 measurement was taken </a:t>
            </a:r>
            <a:r>
              <a:rPr lang="en-US" altLang="zh-CN" sz="2800" cap="none" dirty="0" smtClean="0">
                <a:solidFill>
                  <a:prstClr val="black"/>
                </a:solidFill>
                <a:latin typeface="Calibri" panose="020F0502020204030204"/>
              </a:rPr>
              <a:t>and 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generate location-annotated </a:t>
            </a:r>
            <a:r>
              <a:rPr lang="en-US" altLang="zh-CN" sz="2800" cap="none" dirty="0" err="1">
                <a:solidFill>
                  <a:prstClr val="black"/>
                </a:solidFill>
                <a:latin typeface="Calibri" panose="020F0502020204030204"/>
              </a:rPr>
              <a:t>WiFi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 measurements of the form (</a:t>
            </a:r>
            <a:r>
              <a:rPr lang="en-US" altLang="zh-CN" sz="2800" i="1" cap="none" dirty="0">
                <a:solidFill>
                  <a:prstClr val="black"/>
                </a:solidFill>
                <a:latin typeface="Calibri" panose="020F0502020204030204"/>
              </a:rPr>
              <a:t>location, </a:t>
            </a:r>
            <a:r>
              <a:rPr lang="en-US" altLang="zh-CN" sz="2800" i="1" cap="none" dirty="0" err="1">
                <a:solidFill>
                  <a:prstClr val="black"/>
                </a:solidFill>
                <a:latin typeface="Calibri" panose="020F0502020204030204"/>
              </a:rPr>
              <a:t>WiFi</a:t>
            </a:r>
            <a:r>
              <a:rPr lang="en-US" altLang="zh-CN" sz="2800" i="1" cap="none" dirty="0">
                <a:solidFill>
                  <a:prstClr val="black"/>
                </a:solidFill>
                <a:latin typeface="Calibri" panose="020F0502020204030204"/>
              </a:rPr>
              <a:t> RSS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). This database of measurements can then be used to locate new users using existing </a:t>
            </a:r>
            <a:r>
              <a:rPr lang="en-US" altLang="zh-CN" sz="2800" cap="none" dirty="0" err="1">
                <a:solidFill>
                  <a:prstClr val="black"/>
                </a:solidFill>
                <a:latin typeface="Calibri" panose="020F0502020204030204"/>
              </a:rPr>
              <a:t>WiFi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 localization techniques.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922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Performance </a:t>
            </a:r>
            <a:r>
              <a:rPr lang="en-US" altLang="zh-CN" sz="4400" cap="none" dirty="0" smtClean="0">
                <a:solidFill>
                  <a:prstClr val="black"/>
                </a:solidFill>
                <a:latin typeface="Calibri Light" panose="020F0302020204030204"/>
              </a:rPr>
              <a:t>of </a:t>
            </a:r>
            <a:r>
              <a:rPr lang="en-US" altLang="zh-CN" sz="4400" cap="none" dirty="0" err="1" smtClean="0">
                <a:solidFill>
                  <a:prstClr val="black"/>
                </a:solidFill>
                <a:latin typeface="Calibri Light" panose="020F0302020204030204"/>
              </a:rPr>
              <a:t>WiFi</a:t>
            </a:r>
            <a:r>
              <a:rPr lang="en-US" altLang="zh-CN" sz="4400" cap="none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localization </a:t>
            </a:r>
            <a:r>
              <a:rPr lang="en-US" altLang="zh-CN" sz="4400" cap="none" dirty="0" smtClean="0">
                <a:solidFill>
                  <a:prstClr val="black"/>
                </a:solidFill>
                <a:latin typeface="Calibri Light" panose="020F0302020204030204"/>
              </a:rPr>
              <a:t>using </a:t>
            </a:r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crowdsourcing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error distributions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8" y="2214694"/>
            <a:ext cx="5396432" cy="46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Q&amp;A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723274" y="2870200"/>
            <a:ext cx="10363826" cy="157479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                                 Thank  you  for  listening</a:t>
            </a:r>
            <a:r>
              <a:rPr lang="zh-CN" altLang="en-US" dirty="0" smtClean="0"/>
              <a:t>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385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ClrTx/>
              <a:buNone/>
            </a:pPr>
            <a:endParaRPr lang="en-US" altLang="zh-CN" sz="2800" cap="none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974279769"/>
              </p:ext>
            </p:extLst>
          </p:nvPr>
        </p:nvGraphicFramePr>
        <p:xfrm>
          <a:off x="735974" y="2214693"/>
          <a:ext cx="10541626" cy="3576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1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>
              <a:spcAft>
                <a:spcPts val="0"/>
              </a:spcAft>
            </a:pPr>
            <a:r>
              <a:rPr lang="en-US" altLang="zh-CN" sz="2800" kern="0" dirty="0">
                <a:latin typeface="NimbusRomNo9L-Medi"/>
                <a:cs typeface="NimbusRomNo9L-Medi"/>
              </a:rPr>
              <a:t>RF Fingerprinting based </a:t>
            </a:r>
            <a:r>
              <a:rPr lang="en-US" altLang="zh-CN" sz="2800" kern="0" dirty="0" smtClean="0">
                <a:latin typeface="NimbusRomNo9L-Medi"/>
                <a:cs typeface="NimbusRomNo9L-Medi"/>
              </a:rPr>
              <a:t>Localization</a:t>
            </a:r>
            <a:endParaRPr lang="zh-CN" altLang="zh-CN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3627325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42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Modeling instead of Calibration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509" y="3126207"/>
            <a:ext cx="7458075" cy="2514600"/>
          </a:xfrm>
          <a:prstGeom prst="rect">
            <a:avLst/>
          </a:prstGeom>
        </p:spPr>
      </p:pic>
      <p:sp>
        <p:nvSpPr>
          <p:cNvPr id="12" name="内容占位符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       The  whole  Structure  picture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94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cap="none" dirty="0" smtClean="0">
                <a:solidFill>
                  <a:prstClr val="black"/>
                </a:solidFill>
                <a:latin typeface="Calibri Light" panose="020F0302020204030204"/>
              </a:rPr>
              <a:t>Modeling  Steps</a:t>
            </a:r>
            <a:endParaRPr lang="zh-CN" altLang="en-US" dirty="0"/>
          </a:p>
        </p:txBody>
      </p:sp>
      <p:grpSp>
        <p:nvGrpSpPr>
          <p:cNvPr id="10" name="组合 9"/>
          <p:cNvGrpSpPr/>
          <p:nvPr/>
        </p:nvGrpSpPr>
        <p:grpSpPr>
          <a:xfrm>
            <a:off x="913775" y="2578100"/>
            <a:ext cx="10364451" cy="3784600"/>
            <a:chOff x="1091575" y="3784602"/>
            <a:chExt cx="10364451" cy="2473351"/>
          </a:xfrm>
        </p:grpSpPr>
        <p:sp>
          <p:nvSpPr>
            <p:cNvPr id="4" name="内容占位符 2"/>
            <p:cNvSpPr txBox="1">
              <a:spLocks/>
            </p:cNvSpPr>
            <p:nvPr/>
          </p:nvSpPr>
          <p:spPr>
            <a:xfrm>
              <a:off x="1092200" y="3784602"/>
              <a:ext cx="10363826" cy="2362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0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8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6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1400" kern="1200" cap="all" baseline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ClrTx/>
                <a:buFont typeface="Arial" panose="020B0604020202020204" pitchFamily="34" charset="0"/>
                <a:buNone/>
              </a:pPr>
              <a:r>
                <a:rPr lang="en-US" altLang="zh-CN" sz="3200" cap="none" dirty="0" smtClean="0">
                  <a:solidFill>
                    <a:prstClr val="black"/>
                  </a:solidFill>
                  <a:latin typeface="NimbusRomNo9L-Medi"/>
                </a:rPr>
                <a:t>1.Placement Independent Motion Estimator (PIME).</a:t>
              </a:r>
              <a:endParaRPr lang="zh-CN" altLang="en-US" sz="3200" cap="none" dirty="0" smtClean="0">
                <a:solidFill>
                  <a:prstClr val="black"/>
                </a:solidFill>
                <a:latin typeface="Calibri" panose="020F0502020204030204"/>
              </a:endParaRPr>
            </a:p>
            <a:p>
              <a:endParaRPr lang="zh-CN" altLang="en-US" sz="3600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1091575" y="4316620"/>
              <a:ext cx="6955750" cy="3821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prstClr val="black"/>
                  </a:solidFill>
                  <a:latin typeface="NimbusRomNo9L-Medi"/>
                </a:rPr>
                <a:t>2.</a:t>
              </a:r>
              <a:r>
                <a:rPr lang="zh-CN" altLang="en-US" sz="3200" dirty="0">
                  <a:solidFill>
                    <a:prstClr val="black"/>
                  </a:solidFill>
                  <a:latin typeface="NimbusRomNo9L-Medi"/>
                </a:rPr>
                <a:t>Augmented Particle </a:t>
              </a:r>
              <a:r>
                <a:rPr lang="zh-CN" altLang="en-US" sz="3200" dirty="0" smtClean="0">
                  <a:solidFill>
                    <a:prstClr val="black"/>
                  </a:solidFill>
                  <a:latin typeface="NimbusRomNo9L-Medi"/>
                </a:rPr>
                <a:t>Filter</a:t>
              </a:r>
              <a:r>
                <a:rPr lang="en-US" altLang="zh-CN" sz="3200" dirty="0" smtClean="0">
                  <a:solidFill>
                    <a:prstClr val="black"/>
                  </a:solidFill>
                  <a:latin typeface="NimbusRomNo9L-Medi"/>
                </a:rPr>
                <a:t>(APF)</a:t>
              </a:r>
              <a:r>
                <a:rPr lang="zh-CN" altLang="en-US" sz="3200" dirty="0" smtClean="0">
                  <a:solidFill>
                    <a:prstClr val="black"/>
                  </a:solidFill>
                  <a:latin typeface="NimbusRomNo9L-Medi"/>
                </a:rPr>
                <a:t>.</a:t>
              </a:r>
              <a:endParaRPr lang="zh-CN" altLang="en-US" sz="3200" dirty="0">
                <a:solidFill>
                  <a:prstClr val="black"/>
                </a:solidFill>
                <a:latin typeface="NimbusRomNo9L-Medi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091575" y="4771828"/>
              <a:ext cx="592982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 smtClean="0">
                  <a:solidFill>
                    <a:prstClr val="black"/>
                  </a:solidFill>
                  <a:latin typeface="NimbusRomNo9L-Medi"/>
                </a:rPr>
                <a:t>3.Creating the </a:t>
              </a:r>
              <a:r>
                <a:rPr lang="en-US" altLang="zh-CN" sz="3200" dirty="0" err="1" smtClean="0">
                  <a:solidFill>
                    <a:prstClr val="black"/>
                  </a:solidFill>
                  <a:latin typeface="NimbusRomNo9L-Medi"/>
                </a:rPr>
                <a:t>WiFi</a:t>
              </a:r>
              <a:r>
                <a:rPr lang="en-US" altLang="zh-CN" sz="3200" dirty="0" smtClean="0">
                  <a:solidFill>
                    <a:prstClr val="black"/>
                  </a:solidFill>
                  <a:latin typeface="NimbusRomNo9L-Medi"/>
                </a:rPr>
                <a:t> </a:t>
              </a:r>
              <a:r>
                <a:rPr lang="en-US" altLang="zh-CN" sz="3200" dirty="0">
                  <a:solidFill>
                    <a:prstClr val="black"/>
                  </a:solidFill>
                  <a:latin typeface="NimbusRomNo9L-Medi"/>
                </a:rPr>
                <a:t>Database</a:t>
              </a:r>
              <a:endParaRPr lang="zh-CN" altLang="en-US" sz="32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091575" y="5256671"/>
              <a:ext cx="736611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>
                  <a:solidFill>
                    <a:prstClr val="black"/>
                  </a:solidFill>
                  <a:latin typeface="NimbusRomNo9L-Medi"/>
                </a:rPr>
                <a:t>4.</a:t>
              </a:r>
              <a:r>
                <a:rPr lang="zh-CN" altLang="en-US" sz="3200" dirty="0">
                  <a:solidFill>
                    <a:prstClr val="black"/>
                  </a:solidFill>
                  <a:latin typeface="NimbusRomNo9L-Medi"/>
                </a:rPr>
                <a:t>WiFi-based initialization in APF.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091575" y="5673178"/>
              <a:ext cx="695575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 smtClean="0">
                  <a:solidFill>
                    <a:prstClr val="black"/>
                  </a:solidFill>
                  <a:latin typeface="NimbusRomNo9L-Medi"/>
                </a:rPr>
                <a:t>5.Refinement </a:t>
              </a:r>
              <a:r>
                <a:rPr lang="en-US" altLang="zh-CN" sz="3200" dirty="0">
                  <a:solidFill>
                    <a:prstClr val="black"/>
                  </a:solidFill>
                  <a:latin typeface="NimbusRomNo9L-Medi"/>
                </a:rPr>
                <a:t>of the </a:t>
              </a:r>
              <a:r>
                <a:rPr lang="en-US" altLang="zh-CN" sz="3200" dirty="0" err="1">
                  <a:solidFill>
                    <a:prstClr val="black"/>
                  </a:solidFill>
                  <a:latin typeface="NimbusRomNo9L-Medi"/>
                </a:rPr>
                <a:t>WiFi</a:t>
              </a:r>
              <a:r>
                <a:rPr lang="en-US" altLang="zh-CN" sz="3200" dirty="0">
                  <a:solidFill>
                    <a:prstClr val="black"/>
                  </a:solidFill>
                  <a:latin typeface="NimbusRomNo9L-Medi"/>
                </a:rPr>
                <a:t> database</a:t>
              </a:r>
              <a:endParaRPr lang="zh-CN" altLang="en-US" sz="32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7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COUNTING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Tx/>
            </a:pPr>
            <a:r>
              <a:rPr lang="fr-FR" altLang="zh-CN" sz="2800" cap="none" dirty="0">
                <a:solidFill>
                  <a:prstClr val="black"/>
                </a:solidFill>
                <a:latin typeface="Calibri" panose="020F0502020204030204"/>
              </a:rPr>
              <a:t>Typical mobile phone placement scenarios</a:t>
            </a:r>
            <a:r>
              <a:rPr lang="zh-CN" altLang="en-US" sz="2800" cap="none" dirty="0">
                <a:solidFill>
                  <a:prstClr val="black"/>
                </a:solidFill>
                <a:latin typeface="Calibri" panose="020F0502020204030204"/>
              </a:rPr>
              <a:t>：</a:t>
            </a:r>
            <a:endParaRPr lang="en-US" altLang="zh-CN" sz="2800" cap="none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90000"/>
              </a:lnSpc>
              <a:buClrTx/>
            </a:pP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         </a:t>
            </a:r>
            <a:r>
              <a:rPr lang="en-US" altLang="zh-CN" sz="2800" cap="none" dirty="0" smtClean="0">
                <a:solidFill>
                  <a:prstClr val="black"/>
                </a:solidFill>
                <a:latin typeface="Calibri" panose="020F0502020204030204"/>
              </a:rPr>
              <a:t>men{shirt </a:t>
            </a: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pockets or rear pant pockets}</a:t>
            </a:r>
          </a:p>
          <a:p>
            <a:pPr lvl="0">
              <a:lnSpc>
                <a:spcPct val="90000"/>
              </a:lnSpc>
              <a:buClrTx/>
            </a:pPr>
            <a:r>
              <a:rPr lang="en-US" altLang="zh-CN" sz="2800" cap="none" dirty="0">
                <a:solidFill>
                  <a:prstClr val="black"/>
                </a:solidFill>
                <a:latin typeface="Calibri" panose="020F0502020204030204"/>
              </a:rPr>
              <a:t>         women{in handbags and sometimes in pant pockets}</a:t>
            </a:r>
            <a:endParaRPr lang="zh-CN" altLang="en-US" sz="2800" cap="none" dirty="0">
              <a:solidFill>
                <a:prstClr val="black"/>
              </a:solidFill>
              <a:latin typeface="Calibri" panose="020F0502020204030204"/>
            </a:endParaRPr>
          </a:p>
          <a:p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12" y="1711325"/>
            <a:ext cx="836295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cap="none" dirty="0">
                <a:solidFill>
                  <a:prstClr val="black"/>
                </a:solidFill>
                <a:latin typeface="Calibri Light" panose="020F0302020204030204"/>
              </a:rPr>
              <a:t>Normalized Auto-correlation based Step Counting (NASC).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237" y="2214694"/>
            <a:ext cx="8820150" cy="13620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237" y="3810871"/>
            <a:ext cx="5610225" cy="4857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237" y="4653833"/>
            <a:ext cx="53625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9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of step counting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2430589"/>
            <a:ext cx="737235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endParaRPr lang="en-US" altLang="zh-CN" sz="2800" cap="none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697740675"/>
              </p:ext>
            </p:extLst>
          </p:nvPr>
        </p:nvGraphicFramePr>
        <p:xfrm>
          <a:off x="1257300" y="120070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2278771" y="666234"/>
            <a:ext cx="76338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kern="0" dirty="0" err="1">
                <a:latin typeface="NimbusRomNo9L-Regu"/>
                <a:cs typeface="NimbusRomNo9L-Regu"/>
              </a:rPr>
              <a:t>Estimatimg</a:t>
            </a:r>
            <a:r>
              <a:rPr lang="en-US" altLang="zh-CN" sz="3600" b="1" kern="0" dirty="0">
                <a:latin typeface="NimbusRomNo9L-Regu"/>
                <a:cs typeface="NimbusRomNo9L-Regu"/>
              </a:rPr>
              <a:t> heading offset range</a:t>
            </a:r>
            <a:endParaRPr lang="zh-CN" altLang="zh-CN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6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水滴">
  <a:themeElements>
    <a:clrScheme name="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水滴</Template>
  <TotalTime>260</TotalTime>
  <Words>221</Words>
  <Application>Microsoft Office PowerPoint</Application>
  <PresentationFormat>宽屏</PresentationFormat>
  <Paragraphs>56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NimbusRomNo9L-Medi</vt:lpstr>
      <vt:lpstr>NimbusRomNo9L-Regu</vt:lpstr>
      <vt:lpstr>宋体</vt:lpstr>
      <vt:lpstr>Arial</vt:lpstr>
      <vt:lpstr>Calibri</vt:lpstr>
      <vt:lpstr>Calibri Light</vt:lpstr>
      <vt:lpstr>Times New Roman</vt:lpstr>
      <vt:lpstr>Tw Cen MT</vt:lpstr>
      <vt:lpstr>水滴</vt:lpstr>
      <vt:lpstr>Localization Accuracy of CrowdSourcing based Indoor Localization</vt:lpstr>
      <vt:lpstr>Related work  </vt:lpstr>
      <vt:lpstr>RF Fingerprinting based Localization</vt:lpstr>
      <vt:lpstr>Modeling instead of Calibration</vt:lpstr>
      <vt:lpstr>Modeling  Steps</vt:lpstr>
      <vt:lpstr>COUNTING STEPS</vt:lpstr>
      <vt:lpstr>Normalized Auto-correlation based Step Counting (NASC).</vt:lpstr>
      <vt:lpstr>Performance of step counting</vt:lpstr>
      <vt:lpstr>PowerPoint 演示文稿</vt:lpstr>
      <vt:lpstr>PowerPoint 演示文稿</vt:lpstr>
      <vt:lpstr>Put it all  together : crowdsourcing</vt:lpstr>
      <vt:lpstr>Performance of WiFi localization using crowdsourcing</vt:lpstr>
      <vt:lpstr>Q&amp;A</vt:lpstr>
    </vt:vector>
  </TitlesOfParts>
  <Company>think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Localization Accuracy of CrowdSourcing based Indoor Localization</dc:title>
  <dc:creator>think</dc:creator>
  <cp:lastModifiedBy>think</cp:lastModifiedBy>
  <cp:revision>24</cp:revision>
  <dcterms:created xsi:type="dcterms:W3CDTF">2014-05-29T13:50:34Z</dcterms:created>
  <dcterms:modified xsi:type="dcterms:W3CDTF">2014-05-29T18:11:38Z</dcterms:modified>
</cp:coreProperties>
</file>