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80" r:id="rId3"/>
    <p:sldId id="272" r:id="rId4"/>
    <p:sldId id="273" r:id="rId5"/>
    <p:sldId id="274" r:id="rId6"/>
    <p:sldId id="281" r:id="rId7"/>
    <p:sldId id="258" r:id="rId8"/>
    <p:sldId id="260" r:id="rId9"/>
    <p:sldId id="275" r:id="rId10"/>
    <p:sldId id="265" r:id="rId11"/>
    <p:sldId id="266" r:id="rId12"/>
    <p:sldId id="276" r:id="rId13"/>
    <p:sldId id="277" r:id="rId14"/>
    <p:sldId id="278" r:id="rId15"/>
    <p:sldId id="279" r:id="rId16"/>
    <p:sldId id="268" r:id="rId1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202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039F443-99BD-4270-B282-948993DB4B1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BE153326-64A7-405D-91EA-8E88A9866A8B}">
      <dgm:prSet phldrT="[文本]"/>
      <dgm:spPr/>
      <dgm:t>
        <a:bodyPr/>
        <a:lstStyle/>
        <a:p>
          <a:r>
            <a:rPr lang="en-US" altLang="zh-CN" dirty="0" smtClean="0"/>
            <a:t>Spread Spectrum Theory Introduction</a:t>
          </a:r>
          <a:endParaRPr lang="zh-CN" altLang="en-US" dirty="0"/>
        </a:p>
      </dgm:t>
    </dgm:pt>
    <dgm:pt modelId="{B80DA3A9-E45B-479F-9FA4-9DF5659080DF}" type="parTrans" cxnId="{973B75BD-BBFC-4EED-837C-E4FCDBB555B3}">
      <dgm:prSet/>
      <dgm:spPr/>
      <dgm:t>
        <a:bodyPr/>
        <a:lstStyle/>
        <a:p>
          <a:endParaRPr lang="zh-CN" altLang="en-US"/>
        </a:p>
      </dgm:t>
    </dgm:pt>
    <dgm:pt modelId="{98588A6E-73D3-4A93-B29E-9DB2D0A80C11}" type="sibTrans" cxnId="{973B75BD-BBFC-4EED-837C-E4FCDBB555B3}">
      <dgm:prSet/>
      <dgm:spPr/>
      <dgm:t>
        <a:bodyPr/>
        <a:lstStyle/>
        <a:p>
          <a:endParaRPr lang="zh-CN" altLang="en-US"/>
        </a:p>
      </dgm:t>
    </dgm:pt>
    <dgm:pt modelId="{04DCF7C7-DD23-4468-926E-0B0725D18D91}">
      <dgm:prSet phldrT="[文本]"/>
      <dgm:spPr/>
      <dgm:t>
        <a:bodyPr/>
        <a:lstStyle/>
        <a:p>
          <a:r>
            <a:rPr lang="en-US" altLang="zh-CN" dirty="0" smtClean="0"/>
            <a:t>Labview Simulation</a:t>
          </a:r>
          <a:endParaRPr lang="zh-CN" altLang="en-US" dirty="0"/>
        </a:p>
      </dgm:t>
    </dgm:pt>
    <dgm:pt modelId="{D48958B1-A784-4799-A805-B58A282E6451}" type="parTrans" cxnId="{48EC2259-E246-45B5-80D5-F556DC111590}">
      <dgm:prSet/>
      <dgm:spPr/>
      <dgm:t>
        <a:bodyPr/>
        <a:lstStyle/>
        <a:p>
          <a:endParaRPr lang="zh-CN" altLang="en-US"/>
        </a:p>
      </dgm:t>
    </dgm:pt>
    <dgm:pt modelId="{DCE1F4B1-CEE5-4B53-8351-FE7CA6CAC308}" type="sibTrans" cxnId="{48EC2259-E246-45B5-80D5-F556DC111590}">
      <dgm:prSet/>
      <dgm:spPr/>
      <dgm:t>
        <a:bodyPr/>
        <a:lstStyle/>
        <a:p>
          <a:endParaRPr lang="zh-CN" altLang="en-US"/>
        </a:p>
      </dgm:t>
    </dgm:pt>
    <dgm:pt modelId="{D2EF9525-F324-4AD3-A209-5B5F01BF7521}">
      <dgm:prSet phldrT="[文本]"/>
      <dgm:spPr/>
      <dgm:t>
        <a:bodyPr/>
        <a:lstStyle/>
        <a:p>
          <a:r>
            <a:rPr lang="en-US" altLang="zh-CN" dirty="0" smtClean="0"/>
            <a:t>USRP Manipulation</a:t>
          </a:r>
          <a:endParaRPr lang="zh-CN" altLang="en-US" dirty="0"/>
        </a:p>
      </dgm:t>
    </dgm:pt>
    <dgm:pt modelId="{EDDC3CB1-07FF-4133-9A55-C402347707AF}" type="parTrans" cxnId="{8EB4CD45-48D8-48A7-801E-14E396E72406}">
      <dgm:prSet/>
      <dgm:spPr/>
      <dgm:t>
        <a:bodyPr/>
        <a:lstStyle/>
        <a:p>
          <a:endParaRPr lang="zh-CN" altLang="en-US"/>
        </a:p>
      </dgm:t>
    </dgm:pt>
    <dgm:pt modelId="{33DAE8D8-2D85-46BE-AD71-BDD17B4BBAAB}" type="sibTrans" cxnId="{8EB4CD45-48D8-48A7-801E-14E396E72406}">
      <dgm:prSet/>
      <dgm:spPr/>
      <dgm:t>
        <a:bodyPr/>
        <a:lstStyle/>
        <a:p>
          <a:endParaRPr lang="zh-CN" altLang="en-US"/>
        </a:p>
      </dgm:t>
    </dgm:pt>
    <dgm:pt modelId="{39E3FDE4-D393-4515-87FE-A78956C9A269}">
      <dgm:prSet phldrT="[文本]"/>
      <dgm:spPr/>
      <dgm:t>
        <a:bodyPr/>
        <a:lstStyle/>
        <a:p>
          <a:r>
            <a:rPr lang="en-US" altLang="zh-CN" dirty="0" smtClean="0"/>
            <a:t>Background and Objective</a:t>
          </a:r>
          <a:endParaRPr lang="zh-CN" altLang="en-US" dirty="0"/>
        </a:p>
      </dgm:t>
    </dgm:pt>
    <dgm:pt modelId="{CEF76196-E0B8-4431-8836-2F8A315AFBD4}" type="parTrans" cxnId="{BA7AB814-5907-4446-8596-060E65AFEF1D}">
      <dgm:prSet/>
      <dgm:spPr/>
      <dgm:t>
        <a:bodyPr/>
        <a:lstStyle/>
        <a:p>
          <a:endParaRPr lang="zh-CN" altLang="en-US"/>
        </a:p>
      </dgm:t>
    </dgm:pt>
    <dgm:pt modelId="{96287061-4D29-4B49-8478-1A70A21B23E3}" type="sibTrans" cxnId="{BA7AB814-5907-4446-8596-060E65AFEF1D}">
      <dgm:prSet/>
      <dgm:spPr/>
      <dgm:t>
        <a:bodyPr/>
        <a:lstStyle/>
        <a:p>
          <a:endParaRPr lang="zh-CN" altLang="en-US"/>
        </a:p>
      </dgm:t>
    </dgm:pt>
    <dgm:pt modelId="{117DBB8F-BEC9-4C94-8ABE-230E2D2FA5A4}">
      <dgm:prSet phldrT="[文本]"/>
      <dgm:spPr/>
      <dgm:t>
        <a:bodyPr/>
        <a:lstStyle/>
        <a:p>
          <a:r>
            <a:rPr lang="en-US" altLang="zh-CN" dirty="0" smtClean="0"/>
            <a:t>Application and Advance</a:t>
          </a:r>
          <a:endParaRPr lang="zh-CN" altLang="en-US" dirty="0"/>
        </a:p>
      </dgm:t>
    </dgm:pt>
    <dgm:pt modelId="{1D1DD167-C327-4B5C-AEF7-0D2BCE88D6CC}" type="parTrans" cxnId="{EBF68472-FB8E-4F7E-A7C1-FA3BB03CD5ED}">
      <dgm:prSet/>
      <dgm:spPr/>
      <dgm:t>
        <a:bodyPr/>
        <a:lstStyle/>
        <a:p>
          <a:endParaRPr lang="zh-CN" altLang="en-US"/>
        </a:p>
      </dgm:t>
    </dgm:pt>
    <dgm:pt modelId="{A06A4390-A278-45C3-AC47-A327715FCB20}" type="sibTrans" cxnId="{EBF68472-FB8E-4F7E-A7C1-FA3BB03CD5ED}">
      <dgm:prSet/>
      <dgm:spPr/>
      <dgm:t>
        <a:bodyPr/>
        <a:lstStyle/>
        <a:p>
          <a:endParaRPr lang="zh-CN" altLang="en-US"/>
        </a:p>
      </dgm:t>
    </dgm:pt>
    <dgm:pt modelId="{6433C562-79A5-4C21-A00C-6F9A241FC907}" type="pres">
      <dgm:prSet presAssocID="{E039F443-99BD-4270-B282-948993DB4B1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5E43615A-FFDA-41BD-A972-3ECDF45CFA3D}" type="pres">
      <dgm:prSet presAssocID="{39E3FDE4-D393-4515-87FE-A78956C9A269}" presName="parentText" presStyleLbl="node1" presStyleIdx="0" presStyleCnt="5" custLinFactNeighborX="-1873" custLinFactNeighborY="-16903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D57E2DA-D345-4DFC-B695-50E712379617}" type="pres">
      <dgm:prSet presAssocID="{96287061-4D29-4B49-8478-1A70A21B23E3}" presName="spacer" presStyleCnt="0"/>
      <dgm:spPr/>
    </dgm:pt>
    <dgm:pt modelId="{5F08CF97-B6D7-44D5-AF0A-F81DFF866156}" type="pres">
      <dgm:prSet presAssocID="{BE153326-64A7-405D-91EA-8E88A9866A8B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CFC3469-689E-469C-BB6A-EC666DB3685C}" type="pres">
      <dgm:prSet presAssocID="{98588A6E-73D3-4A93-B29E-9DB2D0A80C11}" presName="spacer" presStyleCnt="0"/>
      <dgm:spPr/>
    </dgm:pt>
    <dgm:pt modelId="{66C52716-443E-44D6-9E23-7DF6AD12165E}" type="pres">
      <dgm:prSet presAssocID="{04DCF7C7-DD23-4468-926E-0B0725D18D91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E20B2D95-2F41-42F9-9688-44CD0029FDE6}" type="pres">
      <dgm:prSet presAssocID="{DCE1F4B1-CEE5-4B53-8351-FE7CA6CAC308}" presName="spacer" presStyleCnt="0"/>
      <dgm:spPr/>
    </dgm:pt>
    <dgm:pt modelId="{3769CF25-4A21-4CD8-ADCE-E397CE8C1079}" type="pres">
      <dgm:prSet presAssocID="{D2EF9525-F324-4AD3-A209-5B5F01BF7521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45B6B007-9E95-4780-924F-D938163598BC}" type="pres">
      <dgm:prSet presAssocID="{33DAE8D8-2D85-46BE-AD71-BDD17B4BBAAB}" presName="spacer" presStyleCnt="0"/>
      <dgm:spPr/>
    </dgm:pt>
    <dgm:pt modelId="{CFBF0F8C-756E-4D01-AC11-0E09BF6D33F3}" type="pres">
      <dgm:prSet presAssocID="{117DBB8F-BEC9-4C94-8ABE-230E2D2FA5A4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47FFFF90-3526-4EDE-B293-290D7B8A132B}" type="presOf" srcId="{39E3FDE4-D393-4515-87FE-A78956C9A269}" destId="{5E43615A-FFDA-41BD-A972-3ECDF45CFA3D}" srcOrd="0" destOrd="0" presId="urn:microsoft.com/office/officeart/2005/8/layout/vList2"/>
    <dgm:cxn modelId="{48EC2259-E246-45B5-80D5-F556DC111590}" srcId="{E039F443-99BD-4270-B282-948993DB4B1D}" destId="{04DCF7C7-DD23-4468-926E-0B0725D18D91}" srcOrd="2" destOrd="0" parTransId="{D48958B1-A784-4799-A805-B58A282E6451}" sibTransId="{DCE1F4B1-CEE5-4B53-8351-FE7CA6CAC308}"/>
    <dgm:cxn modelId="{B2CBFA04-5FEC-48F3-A3FA-E1F594F7F07D}" type="presOf" srcId="{D2EF9525-F324-4AD3-A209-5B5F01BF7521}" destId="{3769CF25-4A21-4CD8-ADCE-E397CE8C1079}" srcOrd="0" destOrd="0" presId="urn:microsoft.com/office/officeart/2005/8/layout/vList2"/>
    <dgm:cxn modelId="{42F8B92E-5168-494D-A158-299F6CC4CDDC}" type="presOf" srcId="{117DBB8F-BEC9-4C94-8ABE-230E2D2FA5A4}" destId="{CFBF0F8C-756E-4D01-AC11-0E09BF6D33F3}" srcOrd="0" destOrd="0" presId="urn:microsoft.com/office/officeart/2005/8/layout/vList2"/>
    <dgm:cxn modelId="{973B75BD-BBFC-4EED-837C-E4FCDBB555B3}" srcId="{E039F443-99BD-4270-B282-948993DB4B1D}" destId="{BE153326-64A7-405D-91EA-8E88A9866A8B}" srcOrd="1" destOrd="0" parTransId="{B80DA3A9-E45B-479F-9FA4-9DF5659080DF}" sibTransId="{98588A6E-73D3-4A93-B29E-9DB2D0A80C11}"/>
    <dgm:cxn modelId="{BD5A463E-60C4-4823-BA41-57331356731E}" type="presOf" srcId="{BE153326-64A7-405D-91EA-8E88A9866A8B}" destId="{5F08CF97-B6D7-44D5-AF0A-F81DFF866156}" srcOrd="0" destOrd="0" presId="urn:microsoft.com/office/officeart/2005/8/layout/vList2"/>
    <dgm:cxn modelId="{8EB4CD45-48D8-48A7-801E-14E396E72406}" srcId="{E039F443-99BD-4270-B282-948993DB4B1D}" destId="{D2EF9525-F324-4AD3-A209-5B5F01BF7521}" srcOrd="3" destOrd="0" parTransId="{EDDC3CB1-07FF-4133-9A55-C402347707AF}" sibTransId="{33DAE8D8-2D85-46BE-AD71-BDD17B4BBAAB}"/>
    <dgm:cxn modelId="{DAE35CB4-965D-499C-8DEC-9C58B18F872A}" type="presOf" srcId="{E039F443-99BD-4270-B282-948993DB4B1D}" destId="{6433C562-79A5-4C21-A00C-6F9A241FC907}" srcOrd="0" destOrd="0" presId="urn:microsoft.com/office/officeart/2005/8/layout/vList2"/>
    <dgm:cxn modelId="{BA7AB814-5907-4446-8596-060E65AFEF1D}" srcId="{E039F443-99BD-4270-B282-948993DB4B1D}" destId="{39E3FDE4-D393-4515-87FE-A78956C9A269}" srcOrd="0" destOrd="0" parTransId="{CEF76196-E0B8-4431-8836-2F8A315AFBD4}" sibTransId="{96287061-4D29-4B49-8478-1A70A21B23E3}"/>
    <dgm:cxn modelId="{EBF68472-FB8E-4F7E-A7C1-FA3BB03CD5ED}" srcId="{E039F443-99BD-4270-B282-948993DB4B1D}" destId="{117DBB8F-BEC9-4C94-8ABE-230E2D2FA5A4}" srcOrd="4" destOrd="0" parTransId="{1D1DD167-C327-4B5C-AEF7-0D2BCE88D6CC}" sibTransId="{A06A4390-A278-45C3-AC47-A327715FCB20}"/>
    <dgm:cxn modelId="{58F82B81-7EC4-4301-81FD-84A69C0F7A30}" type="presOf" srcId="{04DCF7C7-DD23-4468-926E-0B0725D18D91}" destId="{66C52716-443E-44D6-9E23-7DF6AD12165E}" srcOrd="0" destOrd="0" presId="urn:microsoft.com/office/officeart/2005/8/layout/vList2"/>
    <dgm:cxn modelId="{C9CB2512-0B4B-42CC-B761-9FCE2BDB3160}" type="presParOf" srcId="{6433C562-79A5-4C21-A00C-6F9A241FC907}" destId="{5E43615A-FFDA-41BD-A972-3ECDF45CFA3D}" srcOrd="0" destOrd="0" presId="urn:microsoft.com/office/officeart/2005/8/layout/vList2"/>
    <dgm:cxn modelId="{19F5AD7A-7583-48A2-8EF0-E4C8268B7CC2}" type="presParOf" srcId="{6433C562-79A5-4C21-A00C-6F9A241FC907}" destId="{2D57E2DA-D345-4DFC-B695-50E712379617}" srcOrd="1" destOrd="0" presId="urn:microsoft.com/office/officeart/2005/8/layout/vList2"/>
    <dgm:cxn modelId="{B1553AC0-3C83-43FA-9BFC-71D1BDA8746E}" type="presParOf" srcId="{6433C562-79A5-4C21-A00C-6F9A241FC907}" destId="{5F08CF97-B6D7-44D5-AF0A-F81DFF866156}" srcOrd="2" destOrd="0" presId="urn:microsoft.com/office/officeart/2005/8/layout/vList2"/>
    <dgm:cxn modelId="{183D68A1-C136-4511-B72C-4DFA46FE1697}" type="presParOf" srcId="{6433C562-79A5-4C21-A00C-6F9A241FC907}" destId="{6CFC3469-689E-469C-BB6A-EC666DB3685C}" srcOrd="3" destOrd="0" presId="urn:microsoft.com/office/officeart/2005/8/layout/vList2"/>
    <dgm:cxn modelId="{DAB8A9E6-81EE-404C-8002-2E258FD81522}" type="presParOf" srcId="{6433C562-79A5-4C21-A00C-6F9A241FC907}" destId="{66C52716-443E-44D6-9E23-7DF6AD12165E}" srcOrd="4" destOrd="0" presId="urn:microsoft.com/office/officeart/2005/8/layout/vList2"/>
    <dgm:cxn modelId="{4FD260E8-6492-42C3-9717-BA21FC6F1C8C}" type="presParOf" srcId="{6433C562-79A5-4C21-A00C-6F9A241FC907}" destId="{E20B2D95-2F41-42F9-9688-44CD0029FDE6}" srcOrd="5" destOrd="0" presId="urn:microsoft.com/office/officeart/2005/8/layout/vList2"/>
    <dgm:cxn modelId="{E5739CEB-FBD8-42A6-9C8C-3A0EBA0E6C9D}" type="presParOf" srcId="{6433C562-79A5-4C21-A00C-6F9A241FC907}" destId="{3769CF25-4A21-4CD8-ADCE-E397CE8C1079}" srcOrd="6" destOrd="0" presId="urn:microsoft.com/office/officeart/2005/8/layout/vList2"/>
    <dgm:cxn modelId="{2B75425B-B06B-4A39-88B8-8CAC6DB5CD90}" type="presParOf" srcId="{6433C562-79A5-4C21-A00C-6F9A241FC907}" destId="{45B6B007-9E95-4780-924F-D938163598BC}" srcOrd="7" destOrd="0" presId="urn:microsoft.com/office/officeart/2005/8/layout/vList2"/>
    <dgm:cxn modelId="{7A8ED907-CF7E-4309-8385-FB2D4AAED66B}" type="presParOf" srcId="{6433C562-79A5-4C21-A00C-6F9A241FC907}" destId="{CFBF0F8C-756E-4D01-AC11-0E09BF6D33F3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EB306C3-42D8-4FA7-B2CD-C26C5A17B65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F327B40F-8C2C-4B91-8BE9-9B48923517C2}">
      <dgm:prSet phldrT="[文本]"/>
      <dgm:spPr/>
      <dgm:t>
        <a:bodyPr/>
        <a:lstStyle/>
        <a:p>
          <a:r>
            <a:rPr lang="en-US" altLang="zh-CN" dirty="0" smtClean="0"/>
            <a:t>Originally military used </a:t>
          </a:r>
          <a:endParaRPr lang="en-US" altLang="zh-CN" dirty="0" smtClean="0"/>
        </a:p>
      </dgm:t>
    </dgm:pt>
    <dgm:pt modelId="{6DC28852-6BE8-423E-8CA4-275B9153B1B1}" type="parTrans" cxnId="{02226FF5-A26A-4713-B5A8-7B56A2406B20}">
      <dgm:prSet/>
      <dgm:spPr/>
      <dgm:t>
        <a:bodyPr/>
        <a:lstStyle/>
        <a:p>
          <a:endParaRPr lang="zh-CN" altLang="en-US"/>
        </a:p>
      </dgm:t>
    </dgm:pt>
    <dgm:pt modelId="{DE99D5B4-BCE6-496A-B2C9-0704E61279BE}" type="sibTrans" cxnId="{02226FF5-A26A-4713-B5A8-7B56A2406B20}">
      <dgm:prSet/>
      <dgm:spPr/>
      <dgm:t>
        <a:bodyPr/>
        <a:lstStyle/>
        <a:p>
          <a:endParaRPr lang="zh-CN" altLang="en-US"/>
        </a:p>
      </dgm:t>
    </dgm:pt>
    <dgm:pt modelId="{8BDE050A-3386-4D22-AC6B-6B82746D68AF}">
      <dgm:prSet phldrT="[文本]"/>
      <dgm:spPr/>
      <dgm:t>
        <a:bodyPr/>
        <a:lstStyle/>
        <a:p>
          <a:r>
            <a:rPr lang="en-US" altLang="zh-CN" dirty="0" smtClean="0"/>
            <a:t>Broaden application </a:t>
          </a:r>
          <a:endParaRPr lang="zh-CN" altLang="en-US" dirty="0"/>
        </a:p>
      </dgm:t>
    </dgm:pt>
    <dgm:pt modelId="{6BAF54E9-F21F-48C7-A682-90C831A211A6}" type="parTrans" cxnId="{F3C396A0-1FDB-4931-921F-7F41C6FA6261}">
      <dgm:prSet/>
      <dgm:spPr/>
      <dgm:t>
        <a:bodyPr/>
        <a:lstStyle/>
        <a:p>
          <a:endParaRPr lang="zh-CN" altLang="en-US"/>
        </a:p>
      </dgm:t>
    </dgm:pt>
    <dgm:pt modelId="{A090DE47-9A20-49A6-8CCE-E49ECC2B1931}" type="sibTrans" cxnId="{F3C396A0-1FDB-4931-921F-7F41C6FA6261}">
      <dgm:prSet/>
      <dgm:spPr/>
      <dgm:t>
        <a:bodyPr/>
        <a:lstStyle/>
        <a:p>
          <a:endParaRPr lang="zh-CN" altLang="en-US"/>
        </a:p>
      </dgm:t>
    </dgm:pt>
    <dgm:pt modelId="{9B13664D-DB45-4945-94E2-9527AC09CE4C}">
      <dgm:prSet phldrT="[文本]"/>
      <dgm:spPr/>
      <dgm:t>
        <a:bodyPr/>
        <a:lstStyle/>
        <a:p>
          <a:r>
            <a:rPr lang="en-US" altLang="zh-CN" dirty="0" smtClean="0"/>
            <a:t>Computer Network</a:t>
          </a:r>
          <a:endParaRPr lang="zh-CN" altLang="en-US" dirty="0"/>
        </a:p>
      </dgm:t>
    </dgm:pt>
    <dgm:pt modelId="{1217C3F9-67FF-4BA6-AC2E-398CE2D1B6A1}" type="parTrans" cxnId="{DBAD31A9-FB3B-4C14-A070-E7E021E52FF1}">
      <dgm:prSet/>
      <dgm:spPr/>
      <dgm:t>
        <a:bodyPr/>
        <a:lstStyle/>
        <a:p>
          <a:endParaRPr lang="zh-CN" altLang="en-US"/>
        </a:p>
      </dgm:t>
    </dgm:pt>
    <dgm:pt modelId="{2B0207CE-A926-48B5-86C8-4DB34F571ED4}" type="sibTrans" cxnId="{DBAD31A9-FB3B-4C14-A070-E7E021E52FF1}">
      <dgm:prSet/>
      <dgm:spPr/>
      <dgm:t>
        <a:bodyPr/>
        <a:lstStyle/>
        <a:p>
          <a:endParaRPr lang="zh-CN" altLang="en-US"/>
        </a:p>
      </dgm:t>
    </dgm:pt>
    <dgm:pt modelId="{9A35F2E2-BB29-4E35-9224-C2B3AEF65215}">
      <dgm:prSet phldrT="[文本]"/>
      <dgm:spPr/>
      <dgm:t>
        <a:bodyPr/>
        <a:lstStyle/>
        <a:p>
          <a:r>
            <a:rPr lang="en-US" altLang="zh-CN" dirty="0" smtClean="0"/>
            <a:t>Wireless Communication </a:t>
          </a:r>
          <a:r>
            <a:rPr lang="zh-CN" altLang="en-US" dirty="0" smtClean="0"/>
            <a:t>（</a:t>
          </a:r>
          <a:r>
            <a:rPr lang="en-US" altLang="zh-CN" dirty="0" smtClean="0"/>
            <a:t>3G </a:t>
          </a:r>
          <a:r>
            <a:rPr lang="zh-CN" altLang="en-US" dirty="0" smtClean="0"/>
            <a:t>）</a:t>
          </a:r>
          <a:endParaRPr lang="zh-CN" altLang="en-US" dirty="0"/>
        </a:p>
      </dgm:t>
    </dgm:pt>
    <dgm:pt modelId="{B4BC130C-C773-4A94-A9AF-43B6BDC8AC67}" type="parTrans" cxnId="{6F5AD12D-CE47-4EAF-9DFF-6BDC4B61EF75}">
      <dgm:prSet/>
      <dgm:spPr/>
      <dgm:t>
        <a:bodyPr/>
        <a:lstStyle/>
        <a:p>
          <a:endParaRPr lang="zh-CN" altLang="en-US"/>
        </a:p>
      </dgm:t>
    </dgm:pt>
    <dgm:pt modelId="{2D8F6FAC-99EC-4F87-8BB0-62E7D103EBE5}" type="sibTrans" cxnId="{6F5AD12D-CE47-4EAF-9DFF-6BDC4B61EF75}">
      <dgm:prSet/>
      <dgm:spPr/>
      <dgm:t>
        <a:bodyPr/>
        <a:lstStyle/>
        <a:p>
          <a:endParaRPr lang="zh-CN" altLang="en-US"/>
        </a:p>
      </dgm:t>
    </dgm:pt>
    <dgm:pt modelId="{464AFD6A-15BB-45BB-9DB0-725D6438CCE3}">
      <dgm:prSet phldrT="[文本]"/>
      <dgm:spPr/>
      <dgm:t>
        <a:bodyPr/>
        <a:lstStyle/>
        <a:p>
          <a:r>
            <a:rPr lang="en-US" altLang="zh-CN" dirty="0" smtClean="0"/>
            <a:t>Reliability</a:t>
          </a:r>
          <a:endParaRPr lang="en-US" altLang="zh-CN" dirty="0" smtClean="0"/>
        </a:p>
      </dgm:t>
    </dgm:pt>
    <dgm:pt modelId="{A35782E3-E095-4DB4-8143-B50BC15B3D9B}" type="parTrans" cxnId="{112A34B3-E5B1-4231-965D-0BA3006C862B}">
      <dgm:prSet/>
      <dgm:spPr/>
      <dgm:t>
        <a:bodyPr/>
        <a:lstStyle/>
        <a:p>
          <a:endParaRPr lang="zh-CN" altLang="en-US"/>
        </a:p>
      </dgm:t>
    </dgm:pt>
    <dgm:pt modelId="{4A0B5DF1-220A-4938-A586-B8C85A4AC7B9}" type="sibTrans" cxnId="{112A34B3-E5B1-4231-965D-0BA3006C862B}">
      <dgm:prSet/>
      <dgm:spPr/>
      <dgm:t>
        <a:bodyPr/>
        <a:lstStyle/>
        <a:p>
          <a:endParaRPr lang="zh-CN" altLang="en-US"/>
        </a:p>
      </dgm:t>
    </dgm:pt>
    <dgm:pt modelId="{D5735C70-FEC8-42E4-8792-27DF03F9499E}">
      <dgm:prSet phldrT="[文本]"/>
      <dgm:spPr/>
      <dgm:t>
        <a:bodyPr/>
        <a:lstStyle/>
        <a:p>
          <a:r>
            <a:rPr lang="en-US" altLang="zh-CN" dirty="0" smtClean="0"/>
            <a:t>Security</a:t>
          </a:r>
          <a:endParaRPr lang="en-US" altLang="zh-CN" dirty="0" smtClean="0"/>
        </a:p>
      </dgm:t>
    </dgm:pt>
    <dgm:pt modelId="{5812170C-DE3E-48E7-91D2-BCFE2C4F7756}" type="parTrans" cxnId="{1C558880-4CFC-4CAE-AEF4-559200C28E30}">
      <dgm:prSet/>
      <dgm:spPr/>
      <dgm:t>
        <a:bodyPr/>
        <a:lstStyle/>
        <a:p>
          <a:endParaRPr lang="zh-CN" altLang="en-US"/>
        </a:p>
      </dgm:t>
    </dgm:pt>
    <dgm:pt modelId="{9E817E1E-6A4F-454E-B478-FC3638C78813}" type="sibTrans" cxnId="{1C558880-4CFC-4CAE-AEF4-559200C28E30}">
      <dgm:prSet/>
      <dgm:spPr/>
      <dgm:t>
        <a:bodyPr/>
        <a:lstStyle/>
        <a:p>
          <a:endParaRPr lang="zh-CN" altLang="en-US"/>
        </a:p>
      </dgm:t>
    </dgm:pt>
    <dgm:pt modelId="{D820C096-9EA4-469A-897E-63AF355D48F4}" type="pres">
      <dgm:prSet presAssocID="{0EB306C3-42D8-4FA7-B2CD-C26C5A17B65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2BE3557B-B8B7-4AB1-8FDC-9BDBA6EB333C}" type="pres">
      <dgm:prSet presAssocID="{F327B40F-8C2C-4B91-8BE9-9B48923517C2}" presName="parentText" presStyleLbl="node1" presStyleIdx="0" presStyleCnt="2" custLinFactY="-153018" custLinFactNeighborX="-979" custLinFactNeighborY="-200000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4F221999-A4B7-4A6B-B401-F15CCB01C50D}" type="pres">
      <dgm:prSet presAssocID="{F327B40F-8C2C-4B91-8BE9-9B48923517C2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DBD023F7-4CBE-4C6F-9511-D488D38B7A14}" type="pres">
      <dgm:prSet presAssocID="{8BDE050A-3386-4D22-AC6B-6B82746D68AF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4326496-2C6B-44D2-946F-F430A8B0A1E6}" type="pres">
      <dgm:prSet presAssocID="{8BDE050A-3386-4D22-AC6B-6B82746D68AF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71023E92-D72D-4C8E-B597-20674C614629}" type="presOf" srcId="{F327B40F-8C2C-4B91-8BE9-9B48923517C2}" destId="{2BE3557B-B8B7-4AB1-8FDC-9BDBA6EB333C}" srcOrd="0" destOrd="0" presId="urn:microsoft.com/office/officeart/2005/8/layout/vList2"/>
    <dgm:cxn modelId="{02226FF5-A26A-4713-B5A8-7B56A2406B20}" srcId="{0EB306C3-42D8-4FA7-B2CD-C26C5A17B651}" destId="{F327B40F-8C2C-4B91-8BE9-9B48923517C2}" srcOrd="0" destOrd="0" parTransId="{6DC28852-6BE8-423E-8CA4-275B9153B1B1}" sibTransId="{DE99D5B4-BCE6-496A-B2C9-0704E61279BE}"/>
    <dgm:cxn modelId="{112A34B3-E5B1-4231-965D-0BA3006C862B}" srcId="{F327B40F-8C2C-4B91-8BE9-9B48923517C2}" destId="{464AFD6A-15BB-45BB-9DB0-725D6438CCE3}" srcOrd="0" destOrd="0" parTransId="{A35782E3-E095-4DB4-8143-B50BC15B3D9B}" sibTransId="{4A0B5DF1-220A-4938-A586-B8C85A4AC7B9}"/>
    <dgm:cxn modelId="{F3C396A0-1FDB-4931-921F-7F41C6FA6261}" srcId="{0EB306C3-42D8-4FA7-B2CD-C26C5A17B651}" destId="{8BDE050A-3386-4D22-AC6B-6B82746D68AF}" srcOrd="1" destOrd="0" parTransId="{6BAF54E9-F21F-48C7-A682-90C831A211A6}" sibTransId="{A090DE47-9A20-49A6-8CCE-E49ECC2B1931}"/>
    <dgm:cxn modelId="{92AE9B68-4E25-436B-84AC-9E7A0C167681}" type="presOf" srcId="{8BDE050A-3386-4D22-AC6B-6B82746D68AF}" destId="{DBD023F7-4CBE-4C6F-9511-D488D38B7A14}" srcOrd="0" destOrd="0" presId="urn:microsoft.com/office/officeart/2005/8/layout/vList2"/>
    <dgm:cxn modelId="{DBAD31A9-FB3B-4C14-A070-E7E021E52FF1}" srcId="{8BDE050A-3386-4D22-AC6B-6B82746D68AF}" destId="{9B13664D-DB45-4945-94E2-9527AC09CE4C}" srcOrd="0" destOrd="0" parTransId="{1217C3F9-67FF-4BA6-AC2E-398CE2D1B6A1}" sibTransId="{2B0207CE-A926-48B5-86C8-4DB34F571ED4}"/>
    <dgm:cxn modelId="{1C558880-4CFC-4CAE-AEF4-559200C28E30}" srcId="{F327B40F-8C2C-4B91-8BE9-9B48923517C2}" destId="{D5735C70-FEC8-42E4-8792-27DF03F9499E}" srcOrd="1" destOrd="0" parTransId="{5812170C-DE3E-48E7-91D2-BCFE2C4F7756}" sibTransId="{9E817E1E-6A4F-454E-B478-FC3638C78813}"/>
    <dgm:cxn modelId="{6F5AD12D-CE47-4EAF-9DFF-6BDC4B61EF75}" srcId="{8BDE050A-3386-4D22-AC6B-6B82746D68AF}" destId="{9A35F2E2-BB29-4E35-9224-C2B3AEF65215}" srcOrd="1" destOrd="0" parTransId="{B4BC130C-C773-4A94-A9AF-43B6BDC8AC67}" sibTransId="{2D8F6FAC-99EC-4F87-8BB0-62E7D103EBE5}"/>
    <dgm:cxn modelId="{E83776DC-6205-434E-9F99-401258FA8293}" type="presOf" srcId="{0EB306C3-42D8-4FA7-B2CD-C26C5A17B651}" destId="{D820C096-9EA4-469A-897E-63AF355D48F4}" srcOrd="0" destOrd="0" presId="urn:microsoft.com/office/officeart/2005/8/layout/vList2"/>
    <dgm:cxn modelId="{48925797-D861-4C42-8452-0BF776D4980D}" type="presOf" srcId="{9B13664D-DB45-4945-94E2-9527AC09CE4C}" destId="{64326496-2C6B-44D2-946F-F430A8B0A1E6}" srcOrd="0" destOrd="0" presId="urn:microsoft.com/office/officeart/2005/8/layout/vList2"/>
    <dgm:cxn modelId="{B17AABAD-7FF4-481B-B56A-73094AF5CADE}" type="presOf" srcId="{464AFD6A-15BB-45BB-9DB0-725D6438CCE3}" destId="{4F221999-A4B7-4A6B-B401-F15CCB01C50D}" srcOrd="0" destOrd="0" presId="urn:microsoft.com/office/officeart/2005/8/layout/vList2"/>
    <dgm:cxn modelId="{8E3FFCCE-B200-40E2-957D-DBFB60973B17}" type="presOf" srcId="{9A35F2E2-BB29-4E35-9224-C2B3AEF65215}" destId="{64326496-2C6B-44D2-946F-F430A8B0A1E6}" srcOrd="0" destOrd="1" presId="urn:microsoft.com/office/officeart/2005/8/layout/vList2"/>
    <dgm:cxn modelId="{92B54D65-748A-4256-8E1A-C9201A149C9B}" type="presOf" srcId="{D5735C70-FEC8-42E4-8792-27DF03F9499E}" destId="{4F221999-A4B7-4A6B-B401-F15CCB01C50D}" srcOrd="0" destOrd="1" presId="urn:microsoft.com/office/officeart/2005/8/layout/vList2"/>
    <dgm:cxn modelId="{715BF10A-AFE6-4745-A2F8-55A737BB4EBC}" type="presParOf" srcId="{D820C096-9EA4-469A-897E-63AF355D48F4}" destId="{2BE3557B-B8B7-4AB1-8FDC-9BDBA6EB333C}" srcOrd="0" destOrd="0" presId="urn:microsoft.com/office/officeart/2005/8/layout/vList2"/>
    <dgm:cxn modelId="{1D62362E-3A6A-446F-B7F0-3BEBFFB620DB}" type="presParOf" srcId="{D820C096-9EA4-469A-897E-63AF355D48F4}" destId="{4F221999-A4B7-4A6B-B401-F15CCB01C50D}" srcOrd="1" destOrd="0" presId="urn:microsoft.com/office/officeart/2005/8/layout/vList2"/>
    <dgm:cxn modelId="{C634FE3E-9555-4B97-A8C7-EB7865A73CA7}" type="presParOf" srcId="{D820C096-9EA4-469A-897E-63AF355D48F4}" destId="{DBD023F7-4CBE-4C6F-9511-D488D38B7A14}" srcOrd="2" destOrd="0" presId="urn:microsoft.com/office/officeart/2005/8/layout/vList2"/>
    <dgm:cxn modelId="{12CED3FD-EDAE-4429-9F7F-FF0A311ECFFE}" type="presParOf" srcId="{D820C096-9EA4-469A-897E-63AF355D48F4}" destId="{64326496-2C6B-44D2-946F-F430A8B0A1E6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EB306C3-42D8-4FA7-B2CD-C26C5A17B65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F327B40F-8C2C-4B91-8BE9-9B48923517C2}">
      <dgm:prSet phldrT="[文本]"/>
      <dgm:spPr/>
      <dgm:t>
        <a:bodyPr/>
        <a:lstStyle/>
        <a:p>
          <a:r>
            <a:rPr lang="en-US" altLang="zh-CN" dirty="0" smtClean="0"/>
            <a:t>Explore the theory</a:t>
          </a:r>
          <a:endParaRPr lang="en-US" altLang="zh-CN" dirty="0" smtClean="0"/>
        </a:p>
      </dgm:t>
    </dgm:pt>
    <dgm:pt modelId="{6DC28852-6BE8-423E-8CA4-275B9153B1B1}" type="parTrans" cxnId="{02226FF5-A26A-4713-B5A8-7B56A2406B20}">
      <dgm:prSet/>
      <dgm:spPr/>
      <dgm:t>
        <a:bodyPr/>
        <a:lstStyle/>
        <a:p>
          <a:endParaRPr lang="zh-CN" altLang="en-US"/>
        </a:p>
      </dgm:t>
    </dgm:pt>
    <dgm:pt modelId="{DE99D5B4-BCE6-496A-B2C9-0704E61279BE}" type="sibTrans" cxnId="{02226FF5-A26A-4713-B5A8-7B56A2406B20}">
      <dgm:prSet/>
      <dgm:spPr/>
      <dgm:t>
        <a:bodyPr/>
        <a:lstStyle/>
        <a:p>
          <a:endParaRPr lang="zh-CN" altLang="en-US"/>
        </a:p>
      </dgm:t>
    </dgm:pt>
    <dgm:pt modelId="{464AFD6A-15BB-45BB-9DB0-725D6438CCE3}">
      <dgm:prSet phldrT="[文本]"/>
      <dgm:spPr/>
      <dgm:t>
        <a:bodyPr/>
        <a:lstStyle/>
        <a:p>
          <a:r>
            <a:rPr lang="en-US" altLang="zh-CN" dirty="0" smtClean="0"/>
            <a:t>Use the software and hardware to experiment and simulate</a:t>
          </a:r>
          <a:endParaRPr lang="en-US" altLang="zh-CN" dirty="0" smtClean="0"/>
        </a:p>
      </dgm:t>
    </dgm:pt>
    <dgm:pt modelId="{A35782E3-E095-4DB4-8143-B50BC15B3D9B}" type="parTrans" cxnId="{112A34B3-E5B1-4231-965D-0BA3006C862B}">
      <dgm:prSet/>
      <dgm:spPr/>
      <dgm:t>
        <a:bodyPr/>
        <a:lstStyle/>
        <a:p>
          <a:endParaRPr lang="zh-CN" altLang="en-US"/>
        </a:p>
      </dgm:t>
    </dgm:pt>
    <dgm:pt modelId="{4A0B5DF1-220A-4938-A586-B8C85A4AC7B9}" type="sibTrans" cxnId="{112A34B3-E5B1-4231-965D-0BA3006C862B}">
      <dgm:prSet/>
      <dgm:spPr/>
      <dgm:t>
        <a:bodyPr/>
        <a:lstStyle/>
        <a:p>
          <a:endParaRPr lang="zh-CN" altLang="en-US"/>
        </a:p>
      </dgm:t>
    </dgm:pt>
    <dgm:pt modelId="{B47D43B5-4492-4F59-AE76-194D5D3F9F91}">
      <dgm:prSet phldrT="[文本]"/>
      <dgm:spPr/>
      <dgm:t>
        <a:bodyPr/>
        <a:lstStyle/>
        <a:p>
          <a:r>
            <a:rPr lang="en-US" altLang="zh-CN" dirty="0" smtClean="0"/>
            <a:t>Application and Advance</a:t>
          </a:r>
          <a:endParaRPr lang="en-US" altLang="zh-CN" dirty="0" smtClean="0"/>
        </a:p>
      </dgm:t>
    </dgm:pt>
    <dgm:pt modelId="{86F8C59C-779F-4C1B-A9C6-0421B2F97012}" type="parTrans" cxnId="{8E63BE8E-7F03-4971-A59C-E13C0C6ACB2C}">
      <dgm:prSet/>
      <dgm:spPr/>
      <dgm:t>
        <a:bodyPr/>
        <a:lstStyle/>
        <a:p>
          <a:endParaRPr lang="zh-CN" altLang="en-US"/>
        </a:p>
      </dgm:t>
    </dgm:pt>
    <dgm:pt modelId="{2D97468A-6829-461A-871C-1355B42473AA}" type="sibTrans" cxnId="{8E63BE8E-7F03-4971-A59C-E13C0C6ACB2C}">
      <dgm:prSet/>
      <dgm:spPr/>
      <dgm:t>
        <a:bodyPr/>
        <a:lstStyle/>
        <a:p>
          <a:endParaRPr lang="zh-CN" altLang="en-US"/>
        </a:p>
      </dgm:t>
    </dgm:pt>
    <dgm:pt modelId="{DB40EAD9-BEEE-437D-8437-66E3A17081A0}">
      <dgm:prSet phldrT="[文本]"/>
      <dgm:spPr/>
      <dgm:t>
        <a:bodyPr/>
        <a:lstStyle/>
        <a:p>
          <a:r>
            <a:rPr lang="en-US" altLang="zh-CN" dirty="0" smtClean="0"/>
            <a:t>Digital Communication </a:t>
          </a:r>
          <a:endParaRPr lang="en-US" altLang="zh-CN" dirty="0" smtClean="0"/>
        </a:p>
      </dgm:t>
    </dgm:pt>
    <dgm:pt modelId="{BC03F6DD-6DC5-402F-906E-F48E17D7C7A9}" type="parTrans" cxnId="{13891C09-4D24-414C-B7FF-AC85869EF6DA}">
      <dgm:prSet/>
      <dgm:spPr/>
      <dgm:t>
        <a:bodyPr/>
        <a:lstStyle/>
        <a:p>
          <a:endParaRPr lang="zh-CN" altLang="en-US"/>
        </a:p>
      </dgm:t>
    </dgm:pt>
    <dgm:pt modelId="{ED1DAADB-1F89-4D3B-92CA-CC71A60CAB7A}" type="sibTrans" cxnId="{13891C09-4D24-414C-B7FF-AC85869EF6DA}">
      <dgm:prSet/>
      <dgm:spPr/>
      <dgm:t>
        <a:bodyPr/>
        <a:lstStyle/>
        <a:p>
          <a:endParaRPr lang="zh-CN" altLang="en-US"/>
        </a:p>
      </dgm:t>
    </dgm:pt>
    <dgm:pt modelId="{CE720A1F-CE7E-4BD4-A0D5-49DC99AF30CD}">
      <dgm:prSet phldrT="[文本]"/>
      <dgm:spPr/>
      <dgm:t>
        <a:bodyPr/>
        <a:lstStyle/>
        <a:p>
          <a:r>
            <a:rPr lang="en-US" altLang="zh-CN" dirty="0" smtClean="0"/>
            <a:t>Labview </a:t>
          </a:r>
          <a:endParaRPr lang="en-US" altLang="zh-CN" dirty="0" smtClean="0"/>
        </a:p>
      </dgm:t>
    </dgm:pt>
    <dgm:pt modelId="{A2E03A7B-E887-4970-8B19-72332464C90B}" type="parTrans" cxnId="{1CCAF4ED-FD65-4937-9858-1E7A29C51F2D}">
      <dgm:prSet/>
      <dgm:spPr/>
      <dgm:t>
        <a:bodyPr/>
        <a:lstStyle/>
        <a:p>
          <a:endParaRPr lang="zh-CN" altLang="en-US"/>
        </a:p>
      </dgm:t>
    </dgm:pt>
    <dgm:pt modelId="{9A48E523-4A81-46AB-8878-8D78FEA84BF5}" type="sibTrans" cxnId="{1CCAF4ED-FD65-4937-9858-1E7A29C51F2D}">
      <dgm:prSet/>
      <dgm:spPr/>
      <dgm:t>
        <a:bodyPr/>
        <a:lstStyle/>
        <a:p>
          <a:endParaRPr lang="zh-CN" altLang="en-US"/>
        </a:p>
      </dgm:t>
    </dgm:pt>
    <dgm:pt modelId="{0648F8FD-703C-42DA-A7F6-4CC14C5C2BE9}">
      <dgm:prSet phldrT="[文本]"/>
      <dgm:spPr/>
      <dgm:t>
        <a:bodyPr/>
        <a:lstStyle/>
        <a:p>
          <a:r>
            <a:rPr lang="en-US" altLang="zh-CN" dirty="0" smtClean="0"/>
            <a:t>USRP</a:t>
          </a:r>
          <a:endParaRPr lang="en-US" altLang="zh-CN" dirty="0" smtClean="0"/>
        </a:p>
      </dgm:t>
    </dgm:pt>
    <dgm:pt modelId="{2B0029C2-A891-474A-8AEF-A550287ACC94}" type="parTrans" cxnId="{3287A2E3-4FF8-4E4C-90AE-CB6CB19F98ED}">
      <dgm:prSet/>
      <dgm:spPr/>
      <dgm:t>
        <a:bodyPr/>
        <a:lstStyle/>
        <a:p>
          <a:endParaRPr lang="zh-CN" altLang="en-US"/>
        </a:p>
      </dgm:t>
    </dgm:pt>
    <dgm:pt modelId="{CDA8F564-1AB4-4E31-8C37-638D926A44E7}" type="sibTrans" cxnId="{3287A2E3-4FF8-4E4C-90AE-CB6CB19F98ED}">
      <dgm:prSet/>
      <dgm:spPr/>
      <dgm:t>
        <a:bodyPr/>
        <a:lstStyle/>
        <a:p>
          <a:endParaRPr lang="zh-CN" altLang="en-US"/>
        </a:p>
      </dgm:t>
    </dgm:pt>
    <dgm:pt modelId="{BC902FF6-E0D5-4AC7-B237-B2CD855C99F8}">
      <dgm:prSet phldrT="[文本]"/>
      <dgm:spPr/>
      <dgm:t>
        <a:bodyPr/>
        <a:lstStyle/>
        <a:p>
          <a:r>
            <a:rPr lang="en-US" altLang="zh-CN" dirty="0" smtClean="0"/>
            <a:t>Dynamic spectrum access</a:t>
          </a:r>
          <a:endParaRPr lang="en-US" altLang="zh-CN" dirty="0" smtClean="0"/>
        </a:p>
      </dgm:t>
    </dgm:pt>
    <dgm:pt modelId="{5E52A12F-AF4E-4868-BF45-5BD54BB6AB9C}" type="parTrans" cxnId="{F9438CA8-14C3-41B6-B152-355AE9263686}">
      <dgm:prSet/>
      <dgm:spPr/>
      <dgm:t>
        <a:bodyPr/>
        <a:lstStyle/>
        <a:p>
          <a:endParaRPr lang="zh-CN" altLang="en-US"/>
        </a:p>
      </dgm:t>
    </dgm:pt>
    <dgm:pt modelId="{E84BEBEE-1103-4582-BECE-66A1DB829E00}" type="sibTrans" cxnId="{F9438CA8-14C3-41B6-B152-355AE9263686}">
      <dgm:prSet/>
      <dgm:spPr/>
      <dgm:t>
        <a:bodyPr/>
        <a:lstStyle/>
        <a:p>
          <a:endParaRPr lang="zh-CN" altLang="en-US"/>
        </a:p>
      </dgm:t>
    </dgm:pt>
    <dgm:pt modelId="{593B9E1C-4224-4F6B-902C-F405979CDFFD}">
      <dgm:prSet phldrT="[文本]"/>
      <dgm:spPr/>
      <dgm:t>
        <a:bodyPr/>
        <a:lstStyle/>
        <a:p>
          <a:r>
            <a:rPr lang="en-US" b="0" i="0" dirty="0" smtClean="0"/>
            <a:t>Tamed spread spectrum</a:t>
          </a:r>
          <a:endParaRPr lang="en-US" altLang="zh-CN" dirty="0" smtClean="0"/>
        </a:p>
      </dgm:t>
    </dgm:pt>
    <dgm:pt modelId="{FE345245-DC75-4370-A7A5-5028817DA466}" type="parTrans" cxnId="{3646A92B-7DF8-40C1-9CA2-BCBEFF1F1030}">
      <dgm:prSet/>
      <dgm:spPr/>
      <dgm:t>
        <a:bodyPr/>
        <a:lstStyle/>
        <a:p>
          <a:endParaRPr lang="zh-CN" altLang="en-US"/>
        </a:p>
      </dgm:t>
    </dgm:pt>
    <dgm:pt modelId="{3C64D62A-15D4-4C24-8951-EC0A5D72A9CE}" type="sibTrans" cxnId="{3646A92B-7DF8-40C1-9CA2-BCBEFF1F1030}">
      <dgm:prSet/>
      <dgm:spPr/>
      <dgm:t>
        <a:bodyPr/>
        <a:lstStyle/>
        <a:p>
          <a:endParaRPr lang="zh-CN" altLang="en-US"/>
        </a:p>
      </dgm:t>
    </dgm:pt>
    <dgm:pt modelId="{609CD823-A9DC-4F28-9375-C5AD8400D866}">
      <dgm:prSet phldrT="[文本]"/>
      <dgm:spPr/>
      <dgm:t>
        <a:bodyPr/>
        <a:lstStyle/>
        <a:p>
          <a:r>
            <a:rPr lang="en-US" altLang="zh-CN" dirty="0" smtClean="0"/>
            <a:t>Application</a:t>
          </a:r>
          <a:endParaRPr lang="en-US" altLang="zh-CN" dirty="0" smtClean="0"/>
        </a:p>
      </dgm:t>
    </dgm:pt>
    <dgm:pt modelId="{8B13393F-F74C-440D-9FCA-B875ADC22EB9}" type="parTrans" cxnId="{4BD20F28-52DA-4A6A-AE82-9518CA40838A}">
      <dgm:prSet/>
      <dgm:spPr/>
      <dgm:t>
        <a:bodyPr/>
        <a:lstStyle/>
        <a:p>
          <a:endParaRPr lang="zh-CN" altLang="en-US"/>
        </a:p>
      </dgm:t>
    </dgm:pt>
    <dgm:pt modelId="{A6CCF277-C5AA-40D9-AE35-248B6510B784}" type="sibTrans" cxnId="{4BD20F28-52DA-4A6A-AE82-9518CA40838A}">
      <dgm:prSet/>
      <dgm:spPr/>
      <dgm:t>
        <a:bodyPr/>
        <a:lstStyle/>
        <a:p>
          <a:endParaRPr lang="zh-CN" altLang="en-US"/>
        </a:p>
      </dgm:t>
    </dgm:pt>
    <dgm:pt modelId="{D820C096-9EA4-469A-897E-63AF355D48F4}" type="pres">
      <dgm:prSet presAssocID="{0EB306C3-42D8-4FA7-B2CD-C26C5A17B65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2BE3557B-B8B7-4AB1-8FDC-9BDBA6EB333C}" type="pres">
      <dgm:prSet presAssocID="{F327B40F-8C2C-4B91-8BE9-9B48923517C2}" presName="parentText" presStyleLbl="node1" presStyleIdx="0" presStyleCnt="3" custLinFactNeighborY="-54681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4F221999-A4B7-4A6B-B401-F15CCB01C50D}" type="pres">
      <dgm:prSet presAssocID="{F327B40F-8C2C-4B91-8BE9-9B48923517C2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75EF0CBA-92F7-4EC9-A362-CE4894E79ED0}" type="pres">
      <dgm:prSet presAssocID="{464AFD6A-15BB-45BB-9DB0-725D6438CCE3}" presName="parentText" presStyleLbl="node1" presStyleIdx="1" presStyleCnt="3" custLinFactNeighborY="-1258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E5438385-EBC8-42DD-A8AD-BE6F1FFCEBD5}" type="pres">
      <dgm:prSet presAssocID="{464AFD6A-15BB-45BB-9DB0-725D6438CCE3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C46C9770-73D9-4D83-8C36-1997E17A2CF2}" type="pres">
      <dgm:prSet presAssocID="{B47D43B5-4492-4F59-AE76-194D5D3F9F91}" presName="parentText" presStyleLbl="node1" presStyleIdx="2" presStyleCnt="3" custLinFactNeighborY="-1109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DB0731CF-5385-4E15-944B-255F678AAFD3}" type="pres">
      <dgm:prSet presAssocID="{B47D43B5-4492-4F59-AE76-194D5D3F9F91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EE039BB3-5212-4305-AA13-F8750841D3CB}" type="presOf" srcId="{DB40EAD9-BEEE-437D-8437-66E3A17081A0}" destId="{4F221999-A4B7-4A6B-B401-F15CCB01C50D}" srcOrd="0" destOrd="0" presId="urn:microsoft.com/office/officeart/2005/8/layout/vList2"/>
    <dgm:cxn modelId="{02226FF5-A26A-4713-B5A8-7B56A2406B20}" srcId="{0EB306C3-42D8-4FA7-B2CD-C26C5A17B651}" destId="{F327B40F-8C2C-4B91-8BE9-9B48923517C2}" srcOrd="0" destOrd="0" parTransId="{6DC28852-6BE8-423E-8CA4-275B9153B1B1}" sibTransId="{DE99D5B4-BCE6-496A-B2C9-0704E61279BE}"/>
    <dgm:cxn modelId="{0AF23B9C-64A7-489E-A985-DCCCD7245C9C}" type="presOf" srcId="{593B9E1C-4224-4F6B-902C-F405979CDFFD}" destId="{DB0731CF-5385-4E15-944B-255F678AAFD3}" srcOrd="0" destOrd="1" presId="urn:microsoft.com/office/officeart/2005/8/layout/vList2"/>
    <dgm:cxn modelId="{3646A92B-7DF8-40C1-9CA2-BCBEFF1F1030}" srcId="{B47D43B5-4492-4F59-AE76-194D5D3F9F91}" destId="{593B9E1C-4224-4F6B-902C-F405979CDFFD}" srcOrd="1" destOrd="0" parTransId="{FE345245-DC75-4370-A7A5-5028817DA466}" sibTransId="{3C64D62A-15D4-4C24-8951-EC0A5D72A9CE}"/>
    <dgm:cxn modelId="{50E2D762-F32F-4D86-A2F1-2020D787A0AC}" type="presOf" srcId="{0EB306C3-42D8-4FA7-B2CD-C26C5A17B651}" destId="{D820C096-9EA4-469A-897E-63AF355D48F4}" srcOrd="0" destOrd="0" presId="urn:microsoft.com/office/officeart/2005/8/layout/vList2"/>
    <dgm:cxn modelId="{3287A2E3-4FF8-4E4C-90AE-CB6CB19F98ED}" srcId="{464AFD6A-15BB-45BB-9DB0-725D6438CCE3}" destId="{0648F8FD-703C-42DA-A7F6-4CC14C5C2BE9}" srcOrd="1" destOrd="0" parTransId="{2B0029C2-A891-474A-8AEF-A550287ACC94}" sibTransId="{CDA8F564-1AB4-4E31-8C37-638D926A44E7}"/>
    <dgm:cxn modelId="{E85BA93A-1B14-4FB1-8958-5E401FF997D7}" type="presOf" srcId="{0648F8FD-703C-42DA-A7F6-4CC14C5C2BE9}" destId="{E5438385-EBC8-42DD-A8AD-BE6F1FFCEBD5}" srcOrd="0" destOrd="1" presId="urn:microsoft.com/office/officeart/2005/8/layout/vList2"/>
    <dgm:cxn modelId="{300AD4B1-31D4-4812-A110-22A7974EAD91}" type="presOf" srcId="{CE720A1F-CE7E-4BD4-A0D5-49DC99AF30CD}" destId="{E5438385-EBC8-42DD-A8AD-BE6F1FFCEBD5}" srcOrd="0" destOrd="0" presId="urn:microsoft.com/office/officeart/2005/8/layout/vList2"/>
    <dgm:cxn modelId="{13891C09-4D24-414C-B7FF-AC85869EF6DA}" srcId="{F327B40F-8C2C-4B91-8BE9-9B48923517C2}" destId="{DB40EAD9-BEEE-437D-8437-66E3A17081A0}" srcOrd="0" destOrd="0" parTransId="{BC03F6DD-6DC5-402F-906E-F48E17D7C7A9}" sibTransId="{ED1DAADB-1F89-4D3B-92CA-CC71A60CAB7A}"/>
    <dgm:cxn modelId="{D7574AB2-6D20-4D40-8BCD-3D096613E933}" type="presOf" srcId="{F327B40F-8C2C-4B91-8BE9-9B48923517C2}" destId="{2BE3557B-B8B7-4AB1-8FDC-9BDBA6EB333C}" srcOrd="0" destOrd="0" presId="urn:microsoft.com/office/officeart/2005/8/layout/vList2"/>
    <dgm:cxn modelId="{E77DFF3A-8A3B-4166-BFE0-31A3198CB30D}" type="presOf" srcId="{609CD823-A9DC-4F28-9375-C5AD8400D866}" destId="{DB0731CF-5385-4E15-944B-255F678AAFD3}" srcOrd="0" destOrd="2" presId="urn:microsoft.com/office/officeart/2005/8/layout/vList2"/>
    <dgm:cxn modelId="{8E63BE8E-7F03-4971-A59C-E13C0C6ACB2C}" srcId="{0EB306C3-42D8-4FA7-B2CD-C26C5A17B651}" destId="{B47D43B5-4492-4F59-AE76-194D5D3F9F91}" srcOrd="2" destOrd="0" parTransId="{86F8C59C-779F-4C1B-A9C6-0421B2F97012}" sibTransId="{2D97468A-6829-461A-871C-1355B42473AA}"/>
    <dgm:cxn modelId="{4BD20F28-52DA-4A6A-AE82-9518CA40838A}" srcId="{B47D43B5-4492-4F59-AE76-194D5D3F9F91}" destId="{609CD823-A9DC-4F28-9375-C5AD8400D866}" srcOrd="2" destOrd="0" parTransId="{8B13393F-F74C-440D-9FCA-B875ADC22EB9}" sibTransId="{A6CCF277-C5AA-40D9-AE35-248B6510B784}"/>
    <dgm:cxn modelId="{1CCAF4ED-FD65-4937-9858-1E7A29C51F2D}" srcId="{464AFD6A-15BB-45BB-9DB0-725D6438CCE3}" destId="{CE720A1F-CE7E-4BD4-A0D5-49DC99AF30CD}" srcOrd="0" destOrd="0" parTransId="{A2E03A7B-E887-4970-8B19-72332464C90B}" sibTransId="{9A48E523-4A81-46AB-8878-8D78FEA84BF5}"/>
    <dgm:cxn modelId="{E455A7E3-B0EE-49E0-9E5E-55DE8BD7693E}" type="presOf" srcId="{B47D43B5-4492-4F59-AE76-194D5D3F9F91}" destId="{C46C9770-73D9-4D83-8C36-1997E17A2CF2}" srcOrd="0" destOrd="0" presId="urn:microsoft.com/office/officeart/2005/8/layout/vList2"/>
    <dgm:cxn modelId="{E23745D6-5CD3-45C2-AB82-556B22E14B76}" type="presOf" srcId="{464AFD6A-15BB-45BB-9DB0-725D6438CCE3}" destId="{75EF0CBA-92F7-4EC9-A362-CE4894E79ED0}" srcOrd="0" destOrd="0" presId="urn:microsoft.com/office/officeart/2005/8/layout/vList2"/>
    <dgm:cxn modelId="{F9438CA8-14C3-41B6-B152-355AE9263686}" srcId="{B47D43B5-4492-4F59-AE76-194D5D3F9F91}" destId="{BC902FF6-E0D5-4AC7-B237-B2CD855C99F8}" srcOrd="0" destOrd="0" parTransId="{5E52A12F-AF4E-4868-BF45-5BD54BB6AB9C}" sibTransId="{E84BEBEE-1103-4582-BECE-66A1DB829E00}"/>
    <dgm:cxn modelId="{112A34B3-E5B1-4231-965D-0BA3006C862B}" srcId="{0EB306C3-42D8-4FA7-B2CD-C26C5A17B651}" destId="{464AFD6A-15BB-45BB-9DB0-725D6438CCE3}" srcOrd="1" destOrd="0" parTransId="{A35782E3-E095-4DB4-8143-B50BC15B3D9B}" sibTransId="{4A0B5DF1-220A-4938-A586-B8C85A4AC7B9}"/>
    <dgm:cxn modelId="{95627DCD-D7E4-4A98-8FC6-24A22643E99C}" type="presOf" srcId="{BC902FF6-E0D5-4AC7-B237-B2CD855C99F8}" destId="{DB0731CF-5385-4E15-944B-255F678AAFD3}" srcOrd="0" destOrd="0" presId="urn:microsoft.com/office/officeart/2005/8/layout/vList2"/>
    <dgm:cxn modelId="{535BAE3D-6E54-4C4E-94DF-03A668D482DF}" type="presParOf" srcId="{D820C096-9EA4-469A-897E-63AF355D48F4}" destId="{2BE3557B-B8B7-4AB1-8FDC-9BDBA6EB333C}" srcOrd="0" destOrd="0" presId="urn:microsoft.com/office/officeart/2005/8/layout/vList2"/>
    <dgm:cxn modelId="{359118C1-63F5-441C-A6C0-0B84CFD7BA6E}" type="presParOf" srcId="{D820C096-9EA4-469A-897E-63AF355D48F4}" destId="{4F221999-A4B7-4A6B-B401-F15CCB01C50D}" srcOrd="1" destOrd="0" presId="urn:microsoft.com/office/officeart/2005/8/layout/vList2"/>
    <dgm:cxn modelId="{E33C80C8-65A3-47EB-90C6-C365B4E54990}" type="presParOf" srcId="{D820C096-9EA4-469A-897E-63AF355D48F4}" destId="{75EF0CBA-92F7-4EC9-A362-CE4894E79ED0}" srcOrd="2" destOrd="0" presId="urn:microsoft.com/office/officeart/2005/8/layout/vList2"/>
    <dgm:cxn modelId="{C95933E6-B037-4264-8FB1-0623DF6D40ED}" type="presParOf" srcId="{D820C096-9EA4-469A-897E-63AF355D48F4}" destId="{E5438385-EBC8-42DD-A8AD-BE6F1FFCEBD5}" srcOrd="3" destOrd="0" presId="urn:microsoft.com/office/officeart/2005/8/layout/vList2"/>
    <dgm:cxn modelId="{FE3DBD69-FA53-429F-907A-05842E4F9C3A}" type="presParOf" srcId="{D820C096-9EA4-469A-897E-63AF355D48F4}" destId="{C46C9770-73D9-4D83-8C36-1997E17A2CF2}" srcOrd="4" destOrd="0" presId="urn:microsoft.com/office/officeart/2005/8/layout/vList2"/>
    <dgm:cxn modelId="{B2B1C583-F3F5-4382-AE2E-76F9DDBCD18A}" type="presParOf" srcId="{D820C096-9EA4-469A-897E-63AF355D48F4}" destId="{DB0731CF-5385-4E15-944B-255F678AAFD3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43615A-FFDA-41BD-A972-3ECDF45CFA3D}">
      <dsp:nvSpPr>
        <dsp:cNvPr id="0" name=""/>
        <dsp:cNvSpPr/>
      </dsp:nvSpPr>
      <dsp:spPr>
        <a:xfrm>
          <a:off x="0" y="53388"/>
          <a:ext cx="8003232" cy="5996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500" kern="1200" dirty="0" smtClean="0"/>
            <a:t>Background and Objective</a:t>
          </a:r>
          <a:endParaRPr lang="zh-CN" altLang="en-US" sz="2500" kern="1200" dirty="0"/>
        </a:p>
      </dsp:txBody>
      <dsp:txXfrm>
        <a:off x="29271" y="82659"/>
        <a:ext cx="7944690" cy="541083"/>
      </dsp:txXfrm>
    </dsp:sp>
    <dsp:sp modelId="{5F08CF97-B6D7-44D5-AF0A-F81DFF866156}">
      <dsp:nvSpPr>
        <dsp:cNvPr id="0" name=""/>
        <dsp:cNvSpPr/>
      </dsp:nvSpPr>
      <dsp:spPr>
        <a:xfrm>
          <a:off x="0" y="737184"/>
          <a:ext cx="8003232" cy="5996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500" kern="1200" dirty="0" smtClean="0"/>
            <a:t>Spread Spectrum Theory Introduction</a:t>
          </a:r>
          <a:endParaRPr lang="zh-CN" altLang="en-US" sz="2500" kern="1200" dirty="0"/>
        </a:p>
      </dsp:txBody>
      <dsp:txXfrm>
        <a:off x="29271" y="766455"/>
        <a:ext cx="7944690" cy="541083"/>
      </dsp:txXfrm>
    </dsp:sp>
    <dsp:sp modelId="{66C52716-443E-44D6-9E23-7DF6AD12165E}">
      <dsp:nvSpPr>
        <dsp:cNvPr id="0" name=""/>
        <dsp:cNvSpPr/>
      </dsp:nvSpPr>
      <dsp:spPr>
        <a:xfrm>
          <a:off x="0" y="1408809"/>
          <a:ext cx="8003232" cy="5996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500" kern="1200" dirty="0" smtClean="0"/>
            <a:t>Labview Simulation</a:t>
          </a:r>
          <a:endParaRPr lang="zh-CN" altLang="en-US" sz="2500" kern="1200" dirty="0"/>
        </a:p>
      </dsp:txBody>
      <dsp:txXfrm>
        <a:off x="29271" y="1438080"/>
        <a:ext cx="7944690" cy="541083"/>
      </dsp:txXfrm>
    </dsp:sp>
    <dsp:sp modelId="{3769CF25-4A21-4CD8-ADCE-E397CE8C1079}">
      <dsp:nvSpPr>
        <dsp:cNvPr id="0" name=""/>
        <dsp:cNvSpPr/>
      </dsp:nvSpPr>
      <dsp:spPr>
        <a:xfrm>
          <a:off x="0" y="2080434"/>
          <a:ext cx="8003232" cy="5996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500" kern="1200" dirty="0" smtClean="0"/>
            <a:t>USRP Manipulation</a:t>
          </a:r>
          <a:endParaRPr lang="zh-CN" altLang="en-US" sz="2500" kern="1200" dirty="0"/>
        </a:p>
      </dsp:txBody>
      <dsp:txXfrm>
        <a:off x="29271" y="2109705"/>
        <a:ext cx="7944690" cy="541083"/>
      </dsp:txXfrm>
    </dsp:sp>
    <dsp:sp modelId="{CFBF0F8C-756E-4D01-AC11-0E09BF6D33F3}">
      <dsp:nvSpPr>
        <dsp:cNvPr id="0" name=""/>
        <dsp:cNvSpPr/>
      </dsp:nvSpPr>
      <dsp:spPr>
        <a:xfrm>
          <a:off x="0" y="2752059"/>
          <a:ext cx="8003232" cy="5996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500" kern="1200" dirty="0" smtClean="0"/>
            <a:t>Application and Advance</a:t>
          </a:r>
          <a:endParaRPr lang="zh-CN" altLang="en-US" sz="2500" kern="1200" dirty="0"/>
        </a:p>
      </dsp:txBody>
      <dsp:txXfrm>
        <a:off x="29271" y="2781330"/>
        <a:ext cx="7944690" cy="54108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E3557B-B8B7-4AB1-8FDC-9BDBA6EB333C}">
      <dsp:nvSpPr>
        <dsp:cNvPr id="0" name=""/>
        <dsp:cNvSpPr/>
      </dsp:nvSpPr>
      <dsp:spPr>
        <a:xfrm>
          <a:off x="0" y="0"/>
          <a:ext cx="7416824" cy="767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3200" kern="1200" dirty="0" smtClean="0"/>
            <a:t>Originally military used </a:t>
          </a:r>
          <a:endParaRPr lang="en-US" altLang="zh-CN" sz="3200" kern="1200" dirty="0" smtClean="0"/>
        </a:p>
      </dsp:txBody>
      <dsp:txXfrm>
        <a:off x="37467" y="37467"/>
        <a:ext cx="7341890" cy="692586"/>
      </dsp:txXfrm>
    </dsp:sp>
    <dsp:sp modelId="{4F221999-A4B7-4A6B-B401-F15CCB01C50D}">
      <dsp:nvSpPr>
        <dsp:cNvPr id="0" name=""/>
        <dsp:cNvSpPr/>
      </dsp:nvSpPr>
      <dsp:spPr>
        <a:xfrm>
          <a:off x="0" y="814507"/>
          <a:ext cx="7416824" cy="8611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5484" tIns="40640" rIns="227584" bIns="4064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altLang="zh-CN" sz="2500" kern="1200" dirty="0" smtClean="0"/>
            <a:t>Reliability</a:t>
          </a:r>
          <a:endParaRPr lang="en-US" altLang="zh-CN" sz="2500" kern="1200" dirty="0" smtClean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altLang="zh-CN" sz="2500" kern="1200" dirty="0" smtClean="0"/>
            <a:t>Security</a:t>
          </a:r>
          <a:endParaRPr lang="en-US" altLang="zh-CN" sz="2500" kern="1200" dirty="0" smtClean="0"/>
        </a:p>
      </dsp:txBody>
      <dsp:txXfrm>
        <a:off x="0" y="814507"/>
        <a:ext cx="7416824" cy="861120"/>
      </dsp:txXfrm>
    </dsp:sp>
    <dsp:sp modelId="{DBD023F7-4CBE-4C6F-9511-D488D38B7A14}">
      <dsp:nvSpPr>
        <dsp:cNvPr id="0" name=""/>
        <dsp:cNvSpPr/>
      </dsp:nvSpPr>
      <dsp:spPr>
        <a:xfrm>
          <a:off x="0" y="1675628"/>
          <a:ext cx="7416824" cy="767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3200" kern="1200" dirty="0" smtClean="0"/>
            <a:t>Broaden application </a:t>
          </a:r>
          <a:endParaRPr lang="zh-CN" altLang="en-US" sz="3200" kern="1200" dirty="0"/>
        </a:p>
      </dsp:txBody>
      <dsp:txXfrm>
        <a:off x="37467" y="1713095"/>
        <a:ext cx="7341890" cy="692586"/>
      </dsp:txXfrm>
    </dsp:sp>
    <dsp:sp modelId="{64326496-2C6B-44D2-946F-F430A8B0A1E6}">
      <dsp:nvSpPr>
        <dsp:cNvPr id="0" name=""/>
        <dsp:cNvSpPr/>
      </dsp:nvSpPr>
      <dsp:spPr>
        <a:xfrm>
          <a:off x="0" y="2443148"/>
          <a:ext cx="7416824" cy="8942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5484" tIns="40640" rIns="227584" bIns="4064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altLang="zh-CN" sz="2500" kern="1200" dirty="0" smtClean="0"/>
            <a:t>Computer Network</a:t>
          </a:r>
          <a:endParaRPr lang="zh-CN" altLang="en-US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altLang="zh-CN" sz="2500" kern="1200" dirty="0" smtClean="0"/>
            <a:t>Wireless Communication </a:t>
          </a:r>
          <a:r>
            <a:rPr lang="zh-CN" altLang="en-US" sz="2500" kern="1200" dirty="0" smtClean="0"/>
            <a:t>（</a:t>
          </a:r>
          <a:r>
            <a:rPr lang="en-US" altLang="zh-CN" sz="2500" kern="1200" dirty="0" smtClean="0"/>
            <a:t>3G </a:t>
          </a:r>
          <a:r>
            <a:rPr lang="zh-CN" altLang="en-US" sz="2500" kern="1200" dirty="0" smtClean="0"/>
            <a:t>）</a:t>
          </a:r>
          <a:endParaRPr lang="zh-CN" altLang="en-US" sz="2500" kern="1200" dirty="0"/>
        </a:p>
      </dsp:txBody>
      <dsp:txXfrm>
        <a:off x="0" y="2443148"/>
        <a:ext cx="7416824" cy="89424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E3557B-B8B7-4AB1-8FDC-9BDBA6EB333C}">
      <dsp:nvSpPr>
        <dsp:cNvPr id="0" name=""/>
        <dsp:cNvSpPr/>
      </dsp:nvSpPr>
      <dsp:spPr>
        <a:xfrm>
          <a:off x="0" y="0"/>
          <a:ext cx="7416824" cy="5036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100" kern="1200" dirty="0" smtClean="0"/>
            <a:t>Explore the theory</a:t>
          </a:r>
          <a:endParaRPr lang="en-US" altLang="zh-CN" sz="2100" kern="1200" dirty="0" smtClean="0"/>
        </a:p>
      </dsp:txBody>
      <dsp:txXfrm>
        <a:off x="24588" y="24588"/>
        <a:ext cx="7367648" cy="454509"/>
      </dsp:txXfrm>
    </dsp:sp>
    <dsp:sp modelId="{4F221999-A4B7-4A6B-B401-F15CCB01C50D}">
      <dsp:nvSpPr>
        <dsp:cNvPr id="0" name=""/>
        <dsp:cNvSpPr/>
      </dsp:nvSpPr>
      <dsp:spPr>
        <a:xfrm>
          <a:off x="0" y="576379"/>
          <a:ext cx="7416824" cy="3477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5484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altLang="zh-CN" sz="1600" kern="1200" dirty="0" smtClean="0"/>
            <a:t>Digital Communication </a:t>
          </a:r>
          <a:endParaRPr lang="en-US" altLang="zh-CN" sz="1600" kern="1200" dirty="0" smtClean="0"/>
        </a:p>
      </dsp:txBody>
      <dsp:txXfrm>
        <a:off x="0" y="576379"/>
        <a:ext cx="7416824" cy="347760"/>
      </dsp:txXfrm>
    </dsp:sp>
    <dsp:sp modelId="{75EF0CBA-92F7-4EC9-A362-CE4894E79ED0}">
      <dsp:nvSpPr>
        <dsp:cNvPr id="0" name=""/>
        <dsp:cNvSpPr/>
      </dsp:nvSpPr>
      <dsp:spPr>
        <a:xfrm>
          <a:off x="0" y="917166"/>
          <a:ext cx="7416824" cy="5036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100" kern="1200" dirty="0" smtClean="0"/>
            <a:t>Use the software and hardware to experiment and simulate</a:t>
          </a:r>
          <a:endParaRPr lang="en-US" altLang="zh-CN" sz="2100" kern="1200" dirty="0" smtClean="0"/>
        </a:p>
      </dsp:txBody>
      <dsp:txXfrm>
        <a:off x="24588" y="941754"/>
        <a:ext cx="7367648" cy="454509"/>
      </dsp:txXfrm>
    </dsp:sp>
    <dsp:sp modelId="{E5438385-EBC8-42DD-A8AD-BE6F1FFCEBD5}">
      <dsp:nvSpPr>
        <dsp:cNvPr id="0" name=""/>
        <dsp:cNvSpPr/>
      </dsp:nvSpPr>
      <dsp:spPr>
        <a:xfrm>
          <a:off x="0" y="1427824"/>
          <a:ext cx="7416824" cy="5542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5484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altLang="zh-CN" sz="1600" kern="1200" dirty="0" smtClean="0"/>
            <a:t>Labview </a:t>
          </a:r>
          <a:endParaRPr lang="en-US" altLang="zh-CN" sz="1600" kern="1200" dirty="0" smtClean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altLang="zh-CN" sz="1600" kern="1200" dirty="0" smtClean="0"/>
            <a:t>USRP</a:t>
          </a:r>
          <a:endParaRPr lang="en-US" altLang="zh-CN" sz="1600" kern="1200" dirty="0" smtClean="0"/>
        </a:p>
      </dsp:txBody>
      <dsp:txXfrm>
        <a:off x="0" y="1427824"/>
        <a:ext cx="7416824" cy="554242"/>
      </dsp:txXfrm>
    </dsp:sp>
    <dsp:sp modelId="{C46C9770-73D9-4D83-8C36-1997E17A2CF2}">
      <dsp:nvSpPr>
        <dsp:cNvPr id="0" name=""/>
        <dsp:cNvSpPr/>
      </dsp:nvSpPr>
      <dsp:spPr>
        <a:xfrm>
          <a:off x="0" y="1972907"/>
          <a:ext cx="7416824" cy="5036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100" kern="1200" dirty="0" smtClean="0"/>
            <a:t>Application and Advance</a:t>
          </a:r>
          <a:endParaRPr lang="en-US" altLang="zh-CN" sz="2100" kern="1200" dirty="0" smtClean="0"/>
        </a:p>
      </dsp:txBody>
      <dsp:txXfrm>
        <a:off x="24588" y="1997495"/>
        <a:ext cx="7367648" cy="454509"/>
      </dsp:txXfrm>
    </dsp:sp>
    <dsp:sp modelId="{DB0731CF-5385-4E15-944B-255F678AAFD3}">
      <dsp:nvSpPr>
        <dsp:cNvPr id="0" name=""/>
        <dsp:cNvSpPr/>
      </dsp:nvSpPr>
      <dsp:spPr>
        <a:xfrm>
          <a:off x="0" y="2485751"/>
          <a:ext cx="7416824" cy="8259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5484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altLang="zh-CN" sz="1600" kern="1200" dirty="0" smtClean="0"/>
            <a:t>Dynamic spectrum access</a:t>
          </a:r>
          <a:endParaRPr lang="en-US" altLang="zh-CN" sz="1600" kern="1200" dirty="0" smtClean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b="0" i="0" kern="1200" dirty="0" smtClean="0"/>
            <a:t>Tamed spread spectrum</a:t>
          </a:r>
          <a:endParaRPr lang="en-US" altLang="zh-CN" sz="1600" kern="1200" dirty="0" smtClean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altLang="zh-CN" sz="1600" kern="1200" dirty="0" smtClean="0"/>
            <a:t>Application</a:t>
          </a:r>
          <a:endParaRPr lang="en-US" altLang="zh-CN" sz="1600" kern="1200" dirty="0" smtClean="0"/>
        </a:p>
      </dsp:txBody>
      <dsp:txXfrm>
        <a:off x="0" y="2485751"/>
        <a:ext cx="7416824" cy="8259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CCA276-C3B2-4FC2-88E7-E500A3BD8760}" type="datetimeFigureOut">
              <a:rPr lang="zh-CN" altLang="en-US" smtClean="0"/>
              <a:t>2013/6/4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CB0625-8D51-4AF7-9E03-92FCC4A2BC2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01009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CB0625-8D51-4AF7-9E03-92FCC4A2BC2A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361569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34D73-03DF-4288-8E4E-DE8A7C715874}" type="datetimeFigureOut">
              <a:rPr lang="zh-CN" altLang="en-US" smtClean="0"/>
              <a:t>2013/6/4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FDD51-3BF2-467F-854B-6B923C8B696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35507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34D73-03DF-4288-8E4E-DE8A7C715874}" type="datetimeFigureOut">
              <a:rPr lang="zh-CN" altLang="en-US" smtClean="0"/>
              <a:t>2013/6/4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FDD51-3BF2-467F-854B-6B923C8B696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28890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34D73-03DF-4288-8E4E-DE8A7C715874}" type="datetimeFigureOut">
              <a:rPr lang="zh-CN" altLang="en-US" smtClean="0"/>
              <a:t>2013/6/4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FDD51-3BF2-467F-854B-6B923C8B696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44722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34D73-03DF-4288-8E4E-DE8A7C715874}" type="datetimeFigureOut">
              <a:rPr lang="zh-CN" altLang="en-US" smtClean="0"/>
              <a:t>2013/6/4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FDD51-3BF2-467F-854B-6B923C8B696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91140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34D73-03DF-4288-8E4E-DE8A7C715874}" type="datetimeFigureOut">
              <a:rPr lang="zh-CN" altLang="en-US" smtClean="0"/>
              <a:t>2013/6/4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FDD51-3BF2-467F-854B-6B923C8B696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55634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34D73-03DF-4288-8E4E-DE8A7C715874}" type="datetimeFigureOut">
              <a:rPr lang="zh-CN" altLang="en-US" smtClean="0"/>
              <a:t>2013/6/4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FDD51-3BF2-467F-854B-6B923C8B696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4945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34D73-03DF-4288-8E4E-DE8A7C715874}" type="datetimeFigureOut">
              <a:rPr lang="zh-CN" altLang="en-US" smtClean="0"/>
              <a:t>2013/6/4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FDD51-3BF2-467F-854B-6B923C8B696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69118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34D73-03DF-4288-8E4E-DE8A7C715874}" type="datetimeFigureOut">
              <a:rPr lang="zh-CN" altLang="en-US" smtClean="0"/>
              <a:t>2013/6/4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FDD51-3BF2-467F-854B-6B923C8B696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70402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34D73-03DF-4288-8E4E-DE8A7C715874}" type="datetimeFigureOut">
              <a:rPr lang="zh-CN" altLang="en-US" smtClean="0"/>
              <a:t>2013/6/4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FDD51-3BF2-467F-854B-6B923C8B696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26361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34D73-03DF-4288-8E4E-DE8A7C715874}" type="datetimeFigureOut">
              <a:rPr lang="zh-CN" altLang="en-US" smtClean="0"/>
              <a:t>2013/6/4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FDD51-3BF2-467F-854B-6B923C8B696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919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34D73-03DF-4288-8E4E-DE8A7C715874}" type="datetimeFigureOut">
              <a:rPr lang="zh-CN" altLang="en-US" smtClean="0"/>
              <a:t>2013/6/4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FDD51-3BF2-467F-854B-6B923C8B696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56227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34D73-03DF-4288-8E4E-DE8A7C715874}" type="datetimeFigureOut">
              <a:rPr lang="zh-CN" altLang="en-US" smtClean="0"/>
              <a:t>2013/6/4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AFDD51-3BF2-467F-854B-6B923C8B696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6524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Wireless Communication</a:t>
            </a:r>
            <a:br>
              <a:rPr lang="en-US" altLang="zh-CN" dirty="0" smtClean="0"/>
            </a:br>
            <a:r>
              <a:rPr lang="en-US" altLang="zh-CN" dirty="0" smtClean="0"/>
              <a:t>Project</a:t>
            </a:r>
            <a:br>
              <a:rPr lang="en-US" altLang="zh-CN" dirty="0" smtClean="0"/>
            </a:b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altLang="zh-CN" dirty="0" smtClean="0"/>
              <a:t>	</a:t>
            </a:r>
            <a:r>
              <a:rPr lang="en-US" altLang="zh-CN" dirty="0"/>
              <a:t>——</a:t>
            </a:r>
            <a:r>
              <a:rPr lang="en-US" altLang="zh-CN" dirty="0" smtClean="0"/>
              <a:t>Qin </a:t>
            </a:r>
            <a:r>
              <a:rPr lang="en-US" altLang="zh-CN" dirty="0" err="1" smtClean="0"/>
              <a:t>Xiaosong</a:t>
            </a:r>
            <a:endParaRPr lang="en-US" altLang="zh-CN" dirty="0" smtClean="0"/>
          </a:p>
          <a:p>
            <a:pPr algn="r"/>
            <a:r>
              <a:rPr lang="en-US" altLang="zh-CN" dirty="0" smtClean="0"/>
              <a:t>5100109073</a:t>
            </a:r>
            <a:endParaRPr lang="en-US" altLang="zh-CN" dirty="0" smtClean="0"/>
          </a:p>
          <a:p>
            <a:pPr algn="l"/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1478645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5069160"/>
          </a:xfrm>
        </p:spPr>
        <p:txBody>
          <a:bodyPr/>
          <a:lstStyle/>
          <a:p>
            <a:endParaRPr lang="zh-CN" altLang="en-US" dirty="0"/>
          </a:p>
        </p:txBody>
      </p:sp>
      <p:pic>
        <p:nvPicPr>
          <p:cNvPr id="5" name="图片 4"/>
          <p:cNvPicPr/>
          <p:nvPr/>
        </p:nvPicPr>
        <p:blipFill>
          <a:blip r:embed="rId2"/>
          <a:stretch>
            <a:fillRect/>
          </a:stretch>
        </p:blipFill>
        <p:spPr>
          <a:xfrm>
            <a:off x="1042041" y="719728"/>
            <a:ext cx="6840759" cy="5832648"/>
          </a:xfrm>
          <a:prstGeom prst="rect">
            <a:avLst/>
          </a:prstGeom>
        </p:spPr>
      </p:pic>
      <p:sp>
        <p:nvSpPr>
          <p:cNvPr id="4" name="矩形标注 3"/>
          <p:cNvSpPr/>
          <p:nvPr/>
        </p:nvSpPr>
        <p:spPr>
          <a:xfrm>
            <a:off x="2915816" y="4104104"/>
            <a:ext cx="936104" cy="720080"/>
          </a:xfrm>
          <a:prstGeom prst="wedgeRectCallou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PSK</a:t>
            </a:r>
            <a:r>
              <a:rPr lang="zh-CN" altLang="en-US" dirty="0" smtClean="0"/>
              <a:t>调制模块</a:t>
            </a:r>
            <a:endParaRPr lang="zh-CN" altLang="en-US" dirty="0"/>
          </a:p>
        </p:txBody>
      </p:sp>
      <p:sp>
        <p:nvSpPr>
          <p:cNvPr id="6" name="矩形标注 5"/>
          <p:cNvSpPr/>
          <p:nvPr/>
        </p:nvSpPr>
        <p:spPr>
          <a:xfrm>
            <a:off x="6442641" y="4824184"/>
            <a:ext cx="936104" cy="720080"/>
          </a:xfrm>
          <a:prstGeom prst="wedgeRectCallou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扩频模块</a:t>
            </a:r>
            <a:endParaRPr lang="zh-CN" altLang="en-US" dirty="0"/>
          </a:p>
        </p:txBody>
      </p:sp>
      <p:sp>
        <p:nvSpPr>
          <p:cNvPr id="7" name="矩形标注 6"/>
          <p:cNvSpPr/>
          <p:nvPr/>
        </p:nvSpPr>
        <p:spPr>
          <a:xfrm>
            <a:off x="3994368" y="2780928"/>
            <a:ext cx="936104" cy="720080"/>
          </a:xfrm>
          <a:prstGeom prst="wedgeRectCallou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AWGN</a:t>
            </a:r>
            <a:r>
              <a:rPr lang="zh-CN" altLang="en-US" dirty="0" smtClean="0"/>
              <a:t>噪声信道</a:t>
            </a:r>
            <a:endParaRPr lang="zh-CN" altLang="en-US" dirty="0"/>
          </a:p>
        </p:txBody>
      </p:sp>
      <p:sp>
        <p:nvSpPr>
          <p:cNvPr id="10" name="矩形标注 9"/>
          <p:cNvSpPr/>
          <p:nvPr/>
        </p:nvSpPr>
        <p:spPr>
          <a:xfrm>
            <a:off x="5974589" y="359688"/>
            <a:ext cx="936104" cy="720080"/>
          </a:xfrm>
          <a:prstGeom prst="wedgeRectCallou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解扩频</a:t>
            </a:r>
            <a:endParaRPr lang="zh-CN" altLang="en-US" dirty="0"/>
          </a:p>
        </p:txBody>
      </p:sp>
      <p:sp>
        <p:nvSpPr>
          <p:cNvPr id="11" name="矩形标注 10"/>
          <p:cNvSpPr/>
          <p:nvPr/>
        </p:nvSpPr>
        <p:spPr>
          <a:xfrm>
            <a:off x="5506537" y="2351936"/>
            <a:ext cx="936104" cy="720080"/>
          </a:xfrm>
          <a:prstGeom prst="wedgeRectCallou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PSK</a:t>
            </a:r>
            <a:r>
              <a:rPr lang="zh-CN" altLang="en-US" dirty="0" smtClean="0"/>
              <a:t>解调</a:t>
            </a:r>
            <a:endParaRPr lang="zh-CN" altLang="en-US" dirty="0"/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99041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10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5" name="内容占位符 4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2450" y="1915319"/>
            <a:ext cx="8039100" cy="3895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7721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The real transmission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dirty="0" smtClean="0"/>
          </a:p>
          <a:p>
            <a:r>
              <a:rPr lang="en-US" altLang="zh-CN" dirty="0" smtClean="0"/>
              <a:t>Message transform</a:t>
            </a:r>
            <a:endParaRPr lang="en-US" altLang="zh-CN" dirty="0" smtClean="0"/>
          </a:p>
          <a:p>
            <a:r>
              <a:rPr lang="en-US" altLang="zh-CN" dirty="0" smtClean="0"/>
              <a:t>Packet form</a:t>
            </a:r>
            <a:endParaRPr lang="en-US" altLang="zh-CN" dirty="0" smtClean="0"/>
          </a:p>
          <a:p>
            <a:r>
              <a:rPr lang="en-US" altLang="zh-CN" dirty="0" smtClean="0"/>
              <a:t>Synchronization and checkout</a:t>
            </a:r>
            <a:endParaRPr lang="en-US" altLang="zh-CN" dirty="0" smtClean="0"/>
          </a:p>
          <a:p>
            <a:r>
              <a:rPr lang="en-US" altLang="zh-CN" dirty="0" smtClean="0"/>
              <a:t>Modulation and spread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</p:txBody>
      </p:sp>
      <p:pic>
        <p:nvPicPr>
          <p:cNvPr id="4" name="图片 3"/>
          <p:cNvPicPr/>
          <p:nvPr/>
        </p:nvPicPr>
        <p:blipFill>
          <a:blip r:embed="rId2"/>
          <a:stretch>
            <a:fillRect/>
          </a:stretch>
        </p:blipFill>
        <p:spPr>
          <a:xfrm>
            <a:off x="275621" y="480082"/>
            <a:ext cx="8064896" cy="5760640"/>
          </a:xfrm>
          <a:prstGeom prst="rect">
            <a:avLst/>
          </a:prstGeom>
        </p:spPr>
      </p:pic>
      <p:sp>
        <p:nvSpPr>
          <p:cNvPr id="7" name="矩形标注 6"/>
          <p:cNvSpPr/>
          <p:nvPr/>
        </p:nvSpPr>
        <p:spPr>
          <a:xfrm>
            <a:off x="3059832" y="2433726"/>
            <a:ext cx="936104" cy="720080"/>
          </a:xfrm>
          <a:prstGeom prst="wedgeRectCallou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数据转换</a:t>
            </a:r>
            <a:endParaRPr lang="zh-CN" altLang="en-US" dirty="0"/>
          </a:p>
        </p:txBody>
      </p:sp>
      <p:sp>
        <p:nvSpPr>
          <p:cNvPr id="8" name="矩形标注 7"/>
          <p:cNvSpPr/>
          <p:nvPr/>
        </p:nvSpPr>
        <p:spPr>
          <a:xfrm>
            <a:off x="5652120" y="1929670"/>
            <a:ext cx="936104" cy="1008112"/>
          </a:xfrm>
          <a:prstGeom prst="wedgeRectCallou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冗余位以及校验位添加</a:t>
            </a:r>
            <a:endParaRPr lang="zh-CN" altLang="en-US" dirty="0"/>
          </a:p>
        </p:txBody>
      </p:sp>
      <p:sp>
        <p:nvSpPr>
          <p:cNvPr id="9" name="矩形标注 8"/>
          <p:cNvSpPr/>
          <p:nvPr/>
        </p:nvSpPr>
        <p:spPr>
          <a:xfrm>
            <a:off x="6684208" y="2045825"/>
            <a:ext cx="936104" cy="775802"/>
          </a:xfrm>
          <a:prstGeom prst="wedgeRectCallou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PSK</a:t>
            </a:r>
            <a:r>
              <a:rPr lang="zh-CN" altLang="en-US" dirty="0" smtClean="0"/>
              <a:t>调制</a:t>
            </a:r>
            <a:endParaRPr lang="zh-CN" altLang="en-US" dirty="0"/>
          </a:p>
        </p:txBody>
      </p:sp>
      <p:pic>
        <p:nvPicPr>
          <p:cNvPr id="10" name="图片 9"/>
          <p:cNvPicPr/>
          <p:nvPr/>
        </p:nvPicPr>
        <p:blipFill>
          <a:blip r:embed="rId3"/>
          <a:stretch>
            <a:fillRect/>
          </a:stretch>
        </p:blipFill>
        <p:spPr>
          <a:xfrm>
            <a:off x="264760" y="340449"/>
            <a:ext cx="8352928" cy="5976664"/>
          </a:xfrm>
          <a:prstGeom prst="rect">
            <a:avLst/>
          </a:prstGeom>
        </p:spPr>
      </p:pic>
      <p:sp>
        <p:nvSpPr>
          <p:cNvPr id="11" name="矩形标注 10"/>
          <p:cNvSpPr/>
          <p:nvPr/>
        </p:nvSpPr>
        <p:spPr>
          <a:xfrm>
            <a:off x="2591780" y="329118"/>
            <a:ext cx="936104" cy="720080"/>
          </a:xfrm>
          <a:prstGeom prst="wedgeRectCallou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ASCII</a:t>
            </a:r>
            <a:r>
              <a:rPr lang="zh-CN" altLang="en-US" dirty="0" smtClean="0"/>
              <a:t>码转换</a:t>
            </a:r>
            <a:endParaRPr lang="zh-CN" altLang="en-US" dirty="0"/>
          </a:p>
        </p:txBody>
      </p:sp>
      <p:sp>
        <p:nvSpPr>
          <p:cNvPr id="12" name="矩形标注 11"/>
          <p:cNvSpPr/>
          <p:nvPr/>
        </p:nvSpPr>
        <p:spPr>
          <a:xfrm>
            <a:off x="2591780" y="3429000"/>
            <a:ext cx="936104" cy="720080"/>
          </a:xfrm>
          <a:prstGeom prst="wedgeRectCallou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产生</a:t>
            </a:r>
            <a:r>
              <a:rPr lang="en-US" altLang="zh-CN" dirty="0" smtClean="0"/>
              <a:t>PN</a:t>
            </a:r>
            <a:r>
              <a:rPr lang="zh-CN" altLang="en-US" dirty="0" smtClean="0"/>
              <a:t>序列</a:t>
            </a:r>
            <a:endParaRPr lang="zh-CN" altLang="en-US" dirty="0"/>
          </a:p>
        </p:txBody>
      </p:sp>
      <p:pic>
        <p:nvPicPr>
          <p:cNvPr id="13" name="图片 12"/>
          <p:cNvPicPr/>
          <p:nvPr/>
        </p:nvPicPr>
        <p:blipFill>
          <a:blip r:embed="rId3"/>
          <a:stretch>
            <a:fillRect/>
          </a:stretch>
        </p:blipFill>
        <p:spPr>
          <a:xfrm>
            <a:off x="539552" y="480082"/>
            <a:ext cx="8352928" cy="5976664"/>
          </a:xfrm>
          <a:prstGeom prst="rect">
            <a:avLst/>
          </a:prstGeom>
        </p:spPr>
      </p:pic>
      <p:sp>
        <p:nvSpPr>
          <p:cNvPr id="14" name="矩形标注 13"/>
          <p:cNvSpPr/>
          <p:nvPr/>
        </p:nvSpPr>
        <p:spPr>
          <a:xfrm>
            <a:off x="2788960" y="3429000"/>
            <a:ext cx="936104" cy="720080"/>
          </a:xfrm>
          <a:prstGeom prst="wedgeRectCallou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产生</a:t>
            </a:r>
            <a:r>
              <a:rPr lang="en-US" altLang="zh-CN" dirty="0" smtClean="0"/>
              <a:t>PN</a:t>
            </a:r>
            <a:r>
              <a:rPr lang="zh-CN" altLang="en-US" dirty="0" smtClean="0"/>
              <a:t>序列</a:t>
            </a:r>
            <a:endParaRPr lang="zh-CN" altLang="en-US" dirty="0"/>
          </a:p>
        </p:txBody>
      </p:sp>
      <p:sp>
        <p:nvSpPr>
          <p:cNvPr id="15" name="矩形标注 14"/>
          <p:cNvSpPr/>
          <p:nvPr/>
        </p:nvSpPr>
        <p:spPr>
          <a:xfrm>
            <a:off x="4716016" y="1622206"/>
            <a:ext cx="936104" cy="720080"/>
          </a:xfrm>
          <a:prstGeom prst="wedgeRectCallou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扩频模块</a:t>
            </a:r>
            <a:endParaRPr lang="zh-CN" altLang="en-US" dirty="0"/>
          </a:p>
        </p:txBody>
      </p:sp>
      <p:pic>
        <p:nvPicPr>
          <p:cNvPr id="16" name="图片 15"/>
          <p:cNvPicPr/>
          <p:nvPr/>
        </p:nvPicPr>
        <p:blipFill>
          <a:blip r:embed="rId3"/>
          <a:stretch>
            <a:fillRect/>
          </a:stretch>
        </p:blipFill>
        <p:spPr>
          <a:xfrm>
            <a:off x="539552" y="440668"/>
            <a:ext cx="8352928" cy="5976664"/>
          </a:xfrm>
          <a:prstGeom prst="rect">
            <a:avLst/>
          </a:prstGeom>
        </p:spPr>
      </p:pic>
      <p:sp>
        <p:nvSpPr>
          <p:cNvPr id="17" name="矩形标注 16"/>
          <p:cNvSpPr/>
          <p:nvPr/>
        </p:nvSpPr>
        <p:spPr>
          <a:xfrm>
            <a:off x="4479580" y="1768796"/>
            <a:ext cx="936104" cy="720080"/>
          </a:xfrm>
          <a:prstGeom prst="wedgeRectCallou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扩频模块</a:t>
            </a:r>
            <a:endParaRPr lang="zh-CN" altLang="en-US" dirty="0"/>
          </a:p>
        </p:txBody>
      </p:sp>
      <p:sp>
        <p:nvSpPr>
          <p:cNvPr id="18" name="标题 1"/>
          <p:cNvSpPr txBox="1">
            <a:spLocks/>
          </p:cNvSpPr>
          <p:nvPr/>
        </p:nvSpPr>
        <p:spPr>
          <a:xfrm>
            <a:off x="418844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zh-CN" altLang="en-US" dirty="0"/>
          </a:p>
        </p:txBody>
      </p:sp>
      <p:sp>
        <p:nvSpPr>
          <p:cNvPr id="19" name="矩形标注 18"/>
          <p:cNvSpPr/>
          <p:nvPr/>
        </p:nvSpPr>
        <p:spPr>
          <a:xfrm>
            <a:off x="4441224" y="1768796"/>
            <a:ext cx="936104" cy="720080"/>
          </a:xfrm>
          <a:prstGeom prst="wedgeRectCallou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扩频模块</a:t>
            </a:r>
            <a:endParaRPr lang="zh-CN" altLang="en-US" dirty="0"/>
          </a:p>
        </p:txBody>
      </p:sp>
      <p:sp>
        <p:nvSpPr>
          <p:cNvPr id="20" name="矩形标注 19"/>
          <p:cNvSpPr/>
          <p:nvPr/>
        </p:nvSpPr>
        <p:spPr>
          <a:xfrm>
            <a:off x="6727536" y="4365104"/>
            <a:ext cx="936104" cy="720080"/>
          </a:xfrm>
          <a:prstGeom prst="wedgeRectCallou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包序号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1564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1" grpId="0" animBg="1"/>
      <p:bldP spid="12" grpId="0" animBg="1"/>
      <p:bldP spid="14" grpId="0" animBg="1"/>
      <p:bldP spid="15" grpId="0" animBg="1"/>
      <p:bldP spid="17" grpId="0" animBg="1"/>
      <p:bldP spid="19" grpId="0" animBg="1"/>
      <p:bldP spid="2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Checkout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zh-CN" altLang="en-US" dirty="0"/>
          </a:p>
        </p:txBody>
      </p:sp>
      <p:pic>
        <p:nvPicPr>
          <p:cNvPr id="4" name="图片 3"/>
          <p:cNvPicPr/>
          <p:nvPr/>
        </p:nvPicPr>
        <p:blipFill>
          <a:blip r:embed="rId2"/>
          <a:stretch>
            <a:fillRect/>
          </a:stretch>
        </p:blipFill>
        <p:spPr>
          <a:xfrm>
            <a:off x="467544" y="620688"/>
            <a:ext cx="7920880" cy="5328592"/>
          </a:xfrm>
          <a:prstGeom prst="rect">
            <a:avLst/>
          </a:prstGeom>
        </p:spPr>
      </p:pic>
      <p:pic>
        <p:nvPicPr>
          <p:cNvPr id="6" name="图片 5"/>
          <p:cNvPicPr/>
          <p:nvPr/>
        </p:nvPicPr>
        <p:blipFill>
          <a:blip r:embed="rId3"/>
          <a:stretch>
            <a:fillRect/>
          </a:stretch>
        </p:blipFill>
        <p:spPr>
          <a:xfrm>
            <a:off x="1115616" y="260648"/>
            <a:ext cx="7560840" cy="5688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20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Evaluation Model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 smtClean="0"/>
                  <a:t>Transmission Gain</a:t>
                </a:r>
                <a:endParaRPr lang="en-US" altLang="zh-CN" sz="2000" dirty="0">
                  <a:latin typeface="华文楷体" pitchFamily="2" charset="-122"/>
                  <a:ea typeface="华文楷体" pitchFamily="2" charset="-122"/>
                </a:endParaRPr>
              </a:p>
              <a:p>
                <a:r>
                  <a:rPr lang="en-US" altLang="zh-CN" dirty="0" smtClean="0"/>
                  <a:t>                              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>
                        <a:latin typeface="Cambria Math"/>
                      </a:rPr>
                      <m:t>G</m:t>
                    </m:r>
                    <m:r>
                      <a:rPr lang="en-US" altLang="zh-CN">
                        <a:latin typeface="Cambria Math"/>
                      </a:rPr>
                      <m:t>=</m:t>
                    </m:r>
                    <m:f>
                      <m:fPr>
                        <m:type m:val="skw"/>
                        <m:ctrlPr>
                          <a:rPr lang="zh-CN" altLang="zh-CN" i="1">
                            <a:latin typeface="Cambria Math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zh-CN" altLang="zh-CN" i="1">
                                <a:latin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zh-CN" altLang="zh-CN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altLang="zh-CN" i="1">
                                    <a:latin typeface="Cambria Math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altLang="zh-CN" i="1">
                                    <a:latin typeface="Cambria Math"/>
                                  </a:rPr>
                                  <m:t>𝑜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zh-CN" altLang="zh-CN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altLang="zh-CN" i="1">
                                    <a:latin typeface="Cambria Math"/>
                                  </a:rPr>
                                  <m:t>𝑛</m:t>
                                </m:r>
                              </m:e>
                              <m:sub>
                                <m:r>
                                  <a:rPr lang="en-US" altLang="zh-CN" i="1">
                                    <a:latin typeface="Cambria Math"/>
                                  </a:rPr>
                                  <m:t>𝑜</m:t>
                                </m:r>
                              </m:sub>
                            </m:sSub>
                          </m:den>
                        </m:f>
                      </m:num>
                      <m:den>
                        <m:f>
                          <m:fPr>
                            <m:ctrlPr>
                              <a:rPr lang="zh-CN" altLang="zh-CN" i="1">
                                <a:latin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zh-CN" altLang="zh-CN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altLang="zh-CN" i="1">
                                    <a:latin typeface="Cambria Math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altLang="zh-CN" i="1"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zh-CN" altLang="zh-CN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altLang="zh-CN" i="1">
                                    <a:latin typeface="Cambria Math"/>
                                  </a:rPr>
                                  <m:t>𝑛</m:t>
                                </m:r>
                              </m:e>
                              <m:sub>
                                <m:r>
                                  <a:rPr lang="en-US" altLang="zh-CN" i="1"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</m:den>
                        </m:f>
                      </m:den>
                    </m:f>
                  </m:oMath>
                </a14:m>
                <a:r>
                  <a:rPr lang="en-US" altLang="zh-CN" dirty="0"/>
                  <a:t> </a:t>
                </a:r>
              </a:p>
              <a:p>
                <a:r>
                  <a:rPr lang="en-US" altLang="zh-CN" dirty="0" smtClean="0"/>
                  <a:t>Error rate</a:t>
                </a:r>
                <a:endParaRPr lang="en-US" altLang="zh-CN" dirty="0" smtClean="0"/>
              </a:p>
            </p:txBody>
          </p:sp>
        </mc:Choice>
        <mc:Fallback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75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73257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The evolution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System bandwidth </a:t>
            </a:r>
            <a:r>
              <a:rPr lang="en-US" altLang="zh-CN" dirty="0" smtClean="0"/>
              <a:t>make the increase </a:t>
            </a:r>
            <a:r>
              <a:rPr lang="en-US" altLang="zh-CN" dirty="0"/>
              <a:t>in the number of jamming signal </a:t>
            </a:r>
            <a:r>
              <a:rPr lang="en-US" altLang="zh-CN" dirty="0" smtClean="0"/>
              <a:t>in the front-end     of receiver </a:t>
            </a:r>
          </a:p>
          <a:p>
            <a:pPr marL="0" indent="0">
              <a:buNone/>
            </a:pPr>
            <a:r>
              <a:rPr lang="en-US" altLang="zh-CN" dirty="0" smtClean="0"/>
              <a:t>Dynamic spectrum access</a:t>
            </a:r>
          </a:p>
          <a:p>
            <a:r>
              <a:rPr lang="en-US" altLang="zh-CN" dirty="0" smtClean="0"/>
              <a:t>The channel capacit</a:t>
            </a:r>
            <a:r>
              <a:rPr lang="en-US" altLang="zh-CN" dirty="0" smtClean="0"/>
              <a:t>y is limited</a:t>
            </a:r>
            <a:endParaRPr lang="en-US" altLang="zh-CN" dirty="0" smtClean="0"/>
          </a:p>
          <a:p>
            <a:pPr marL="0" lvl="0" indent="0">
              <a:buNone/>
            </a:pPr>
            <a:r>
              <a:rPr lang="en-US" altLang="zh-CN" dirty="0"/>
              <a:t>Tamed spread spectrum</a:t>
            </a:r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412776"/>
            <a:ext cx="5486400" cy="428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4274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4294967295"/>
          </p:nvPr>
        </p:nvSpPr>
        <p:spPr>
          <a:xfrm>
            <a:off x="1524000" y="2819400"/>
            <a:ext cx="5105400" cy="1398588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en-US" altLang="zh-CN" sz="6600" dirty="0" smtClean="0">
                <a:latin typeface="+mj-ea"/>
                <a:ea typeface="+mj-ea"/>
              </a:rPr>
              <a:t>Thank You!</a:t>
            </a:r>
            <a:endParaRPr lang="zh-CN" altLang="en-US" sz="66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329977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Spread Spectrum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1600200"/>
            <a:ext cx="3888432" cy="4525963"/>
          </a:xfrm>
        </p:spPr>
      </p:pic>
    </p:spTree>
    <p:extLst>
      <p:ext uri="{BB962C8B-B14F-4D97-AF65-F5344CB8AC3E}">
        <p14:creationId xmlns:p14="http://schemas.microsoft.com/office/powerpoint/2010/main" val="3268465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内容占位符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5496146"/>
              </p:ext>
            </p:extLst>
          </p:nvPr>
        </p:nvGraphicFramePr>
        <p:xfrm>
          <a:off x="545416" y="1772816"/>
          <a:ext cx="8003232" cy="34172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053707" y="472896"/>
            <a:ext cx="298665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6000" dirty="0" smtClean="0"/>
              <a:t>Contents</a:t>
            </a:r>
            <a:endParaRPr lang="zh-CN" altLang="en-US" sz="6000" dirty="0"/>
          </a:p>
        </p:txBody>
      </p:sp>
    </p:spTree>
    <p:extLst>
      <p:ext uri="{BB962C8B-B14F-4D97-AF65-F5344CB8AC3E}">
        <p14:creationId xmlns:p14="http://schemas.microsoft.com/office/powerpoint/2010/main" val="3355461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Project Background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682914"/>
              </p:ext>
            </p:extLst>
          </p:nvPr>
        </p:nvGraphicFramePr>
        <p:xfrm>
          <a:off x="971600" y="1700808"/>
          <a:ext cx="7416824" cy="3384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68992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Project Process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3755291"/>
              </p:ext>
            </p:extLst>
          </p:nvPr>
        </p:nvGraphicFramePr>
        <p:xfrm>
          <a:off x="971600" y="1700808"/>
          <a:ext cx="7416824" cy="3384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70695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340768"/>
            <a:ext cx="8568952" cy="4032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186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Theory Basis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Shannon </a:t>
            </a:r>
            <a:r>
              <a:rPr lang="en-US" altLang="zh-CN" dirty="0"/>
              <a:t>T</a:t>
            </a:r>
            <a:r>
              <a:rPr lang="en-US" altLang="zh-CN" dirty="0" smtClean="0"/>
              <a:t>heorem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 smtClean="0"/>
              <a:t>    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When </a:t>
            </a:r>
            <a:r>
              <a:rPr lang="en-US" altLang="zh-CN" dirty="0" smtClean="0"/>
              <a:t>S/N</a:t>
            </a:r>
            <a:r>
              <a:rPr lang="en-US" altLang="zh-CN" dirty="0"/>
              <a:t> </a:t>
            </a:r>
            <a:r>
              <a:rPr lang="en-US" altLang="zh-CN" dirty="0" smtClean="0"/>
              <a:t>is very small </a:t>
            </a:r>
            <a:r>
              <a:rPr lang="zh-CN" altLang="zh-CN" dirty="0" smtClean="0"/>
              <a:t>（</a:t>
            </a:r>
            <a:r>
              <a:rPr lang="zh-CN" altLang="zh-CN" dirty="0"/>
              <a:t>≤</a:t>
            </a:r>
            <a:r>
              <a:rPr lang="en-US" altLang="zh-CN" dirty="0"/>
              <a:t>0.1</a:t>
            </a:r>
            <a:r>
              <a:rPr lang="zh-CN" altLang="zh-CN" dirty="0" smtClean="0"/>
              <a:t>）</a:t>
            </a:r>
            <a:endParaRPr lang="en-US" altLang="zh-CN" dirty="0" smtClean="0"/>
          </a:p>
          <a:p>
            <a:endParaRPr lang="zh-CN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066764"/>
            <a:ext cx="4608512" cy="12578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4077072"/>
            <a:ext cx="2880320" cy="144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4443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Direct Sequence </a:t>
            </a:r>
            <a:br>
              <a:rPr lang="en-US" altLang="zh-CN" dirty="0" smtClean="0"/>
            </a:br>
            <a:r>
              <a:rPr lang="en-US" altLang="zh-CN" dirty="0" smtClean="0"/>
              <a:t>Spread Spectrum </a:t>
            </a:r>
            <a:endParaRPr lang="zh-CN" altLang="en-US" dirty="0"/>
          </a:p>
        </p:txBody>
      </p:sp>
      <p:pic>
        <p:nvPicPr>
          <p:cNvPr id="4098" name="Picture 2" descr="http://d.hiphotos.baidu.com/baike/pic/item/f636afc379310a5528bbb4a9b74543a9832610c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512" y="1412776"/>
            <a:ext cx="7128792" cy="4171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7478" y="506388"/>
            <a:ext cx="5996810" cy="18989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322632"/>
            <a:ext cx="4608512" cy="1647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334" y="3970156"/>
            <a:ext cx="5595703" cy="2504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5375152"/>
            <a:ext cx="203835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9967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Labview Programming</a:t>
            </a:r>
            <a:br>
              <a:rPr lang="en-US" altLang="zh-CN" dirty="0" smtClean="0"/>
            </a:br>
            <a:r>
              <a:rPr lang="en-US" altLang="zh-CN" dirty="0" smtClean="0"/>
              <a:t>With USRP Manipulation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Labview</a:t>
            </a:r>
            <a:r>
              <a:rPr lang="zh-CN" altLang="zh-CN" dirty="0" smtClean="0"/>
              <a:t>：</a:t>
            </a:r>
            <a:r>
              <a:rPr lang="en-US" altLang="zh-CN" dirty="0" smtClean="0"/>
              <a:t>Graphic </a:t>
            </a:r>
            <a:r>
              <a:rPr lang="en-US" altLang="zh-CN" dirty="0"/>
              <a:t>p</a:t>
            </a:r>
            <a:r>
              <a:rPr lang="en-US" altLang="zh-CN" dirty="0" smtClean="0"/>
              <a:t>rogramming software developed by NI.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USRP</a:t>
            </a:r>
            <a:r>
              <a:rPr lang="en-US" altLang="zh-CN" dirty="0"/>
              <a:t>: </a:t>
            </a:r>
            <a:r>
              <a:rPr lang="en-US" altLang="zh-CN" dirty="0" smtClean="0"/>
              <a:t>A hardware to make PC work as software radio with large bandwidth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0868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1152</TotalTime>
  <Words>221</Words>
  <Application>Microsoft Office PowerPoint</Application>
  <PresentationFormat>全屏显示(4:3)</PresentationFormat>
  <Paragraphs>70</Paragraphs>
  <Slides>16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17" baseType="lpstr">
      <vt:lpstr>Office 主题​​</vt:lpstr>
      <vt:lpstr>Wireless Communication Project </vt:lpstr>
      <vt:lpstr>Spread Spectrum</vt:lpstr>
      <vt:lpstr>PowerPoint 演示文稿</vt:lpstr>
      <vt:lpstr>Project Background</vt:lpstr>
      <vt:lpstr>Project Process</vt:lpstr>
      <vt:lpstr>PowerPoint 演示文稿</vt:lpstr>
      <vt:lpstr>Theory Basis</vt:lpstr>
      <vt:lpstr>Direct Sequence  Spread Spectrum </vt:lpstr>
      <vt:lpstr>Labview Programming With USRP Manipulation</vt:lpstr>
      <vt:lpstr>PowerPoint 演示文稿</vt:lpstr>
      <vt:lpstr>PowerPoint 演示文稿</vt:lpstr>
      <vt:lpstr>The real transmission</vt:lpstr>
      <vt:lpstr>Checkout</vt:lpstr>
      <vt:lpstr>Evaluation Model</vt:lpstr>
      <vt:lpstr>The evolution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扩频通信原理及其usrp实现</dc:title>
  <dc:creator>qinxiaosong</dc:creator>
  <cp:lastModifiedBy>qinxiaosong</cp:lastModifiedBy>
  <cp:revision>31</cp:revision>
  <dcterms:created xsi:type="dcterms:W3CDTF">2012-05-14T11:39:36Z</dcterms:created>
  <dcterms:modified xsi:type="dcterms:W3CDTF">2013-06-04T05:49:53Z</dcterms:modified>
</cp:coreProperties>
</file>