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4.jpg" ContentType="image/pn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16.jpg" ContentType="image/png"/>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8" r:id="rId3"/>
    <p:sldId id="356" r:id="rId4"/>
    <p:sldId id="359" r:id="rId5"/>
    <p:sldId id="360" r:id="rId6"/>
    <p:sldId id="361" r:id="rId7"/>
    <p:sldId id="362" r:id="rId8"/>
    <p:sldId id="365" r:id="rId9"/>
    <p:sldId id="364" r:id="rId10"/>
    <p:sldId id="371" r:id="rId11"/>
    <p:sldId id="372" r:id="rId12"/>
    <p:sldId id="373" r:id="rId13"/>
    <p:sldId id="374" r:id="rId14"/>
    <p:sldId id="375" r:id="rId15"/>
    <p:sldId id="376" r:id="rId16"/>
    <p:sldId id="355" r:id="rId17"/>
  </p:sldIdLst>
  <p:sldSz cx="16256000" cy="10160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00">
          <p15:clr>
            <a:srgbClr val="A4A3A4"/>
          </p15:clr>
        </p15:guide>
        <p15:guide id="2" pos="5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75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53597" autoAdjust="0"/>
  </p:normalViewPr>
  <p:slideViewPr>
    <p:cSldViewPr>
      <p:cViewPr varScale="1">
        <p:scale>
          <a:sx n="27" d="100"/>
          <a:sy n="27" d="100"/>
        </p:scale>
        <p:origin x="2088" y="60"/>
      </p:cViewPr>
      <p:guideLst>
        <p:guide orient="horz" pos="3200"/>
        <p:guide pos="5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366933-301F-41FB-967E-E0BF44FAAE87}" type="datetimeFigureOut">
              <a:rPr lang="zh-CN" altLang="en-US" smtClean="0"/>
              <a:t>2013/6/4</a:t>
            </a:fld>
            <a:endParaRPr lang="zh-CN" altLang="en-US"/>
          </a:p>
        </p:txBody>
      </p:sp>
      <p:sp>
        <p:nvSpPr>
          <p:cNvPr id="4" name="幻灯片图像占位符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5C0844-6F52-41B1-A7EC-4BC465969B80}" type="slidenum">
              <a:rPr lang="zh-CN" altLang="en-US" smtClean="0"/>
              <a:t>‹#›</a:t>
            </a:fld>
            <a:endParaRPr lang="zh-CN" altLang="en-US"/>
          </a:p>
        </p:txBody>
      </p:sp>
    </p:spTree>
    <p:extLst>
      <p:ext uri="{BB962C8B-B14F-4D97-AF65-F5344CB8AC3E}">
        <p14:creationId xmlns:p14="http://schemas.microsoft.com/office/powerpoint/2010/main" val="2557165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学号：刘驰煌</a:t>
            </a:r>
            <a:r>
              <a:rPr lang="en-US" altLang="zh-CN" dirty="0" smtClean="0"/>
              <a:t>5100719070 </a:t>
            </a:r>
            <a:r>
              <a:rPr lang="zh-CN" altLang="en-US" dirty="0" smtClean="0"/>
              <a:t>王嘉硕</a:t>
            </a:r>
            <a:r>
              <a:rPr lang="en-US" altLang="zh-CN" dirty="0" smtClean="0"/>
              <a:t>5100309436</a:t>
            </a:r>
            <a:endParaRPr lang="zh-CN" altLang="en-US" dirty="0"/>
          </a:p>
        </p:txBody>
      </p:sp>
      <p:sp>
        <p:nvSpPr>
          <p:cNvPr id="4" name="灯片编号占位符 3"/>
          <p:cNvSpPr>
            <a:spLocks noGrp="1"/>
          </p:cNvSpPr>
          <p:nvPr>
            <p:ph type="sldNum" sz="quarter" idx="10"/>
          </p:nvPr>
        </p:nvSpPr>
        <p:spPr/>
        <p:txBody>
          <a:bodyPr/>
          <a:lstStyle/>
          <a:p>
            <a:fld id="{9F5C0844-6F52-41B1-A7EC-4BC465969B80}" type="slidenum">
              <a:rPr lang="zh-CN" altLang="en-US" smtClean="0"/>
              <a:t>1</a:t>
            </a:fld>
            <a:endParaRPr lang="zh-CN" altLang="en-US"/>
          </a:p>
        </p:txBody>
      </p:sp>
    </p:spTree>
    <p:extLst>
      <p:ext uri="{BB962C8B-B14F-4D97-AF65-F5344CB8AC3E}">
        <p14:creationId xmlns:p14="http://schemas.microsoft.com/office/powerpoint/2010/main" val="906486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Now</a:t>
            </a:r>
            <a:r>
              <a:rPr lang="en-US" altLang="zh-CN" baseline="0" dirty="0" smtClean="0"/>
              <a:t> please allow me to introduce about how our developers design their app on our @cloud. When the user enters the app, </a:t>
            </a:r>
            <a:endParaRPr lang="en-US" altLang="zh-CN" baseline="0" dirty="0" smtClean="0"/>
          </a:p>
          <a:p>
            <a:endParaRPr lang="en-US" altLang="zh-CN" baseline="0" dirty="0" smtClean="0"/>
          </a:p>
          <a:p>
            <a:r>
              <a:rPr lang="en-US" altLang="zh-CN" baseline="0" dirty="0" smtClean="0"/>
              <a:t>the </a:t>
            </a:r>
            <a:r>
              <a:rPr lang="en-US" altLang="zh-CN" baseline="0" dirty="0" smtClean="0"/>
              <a:t>device will send an enter request to @cloud. And an associated thread will be created, which is used to deal with operations of this user. </a:t>
            </a:r>
            <a:endParaRPr lang="en-US" altLang="zh-CN" baseline="0" dirty="0" smtClean="0"/>
          </a:p>
          <a:p>
            <a:endParaRPr lang="en-US" altLang="zh-CN" baseline="0" dirty="0" smtClean="0"/>
          </a:p>
          <a:p>
            <a:r>
              <a:rPr lang="en-US" altLang="zh-CN" baseline="0" dirty="0" smtClean="0"/>
              <a:t>Then </a:t>
            </a:r>
            <a:r>
              <a:rPr lang="en-US" altLang="zh-CN" baseline="0" dirty="0" smtClean="0"/>
              <a:t>the initial layout will be rendered and compressed and sent to the user device to decompress and let the user see the interface of the app.</a:t>
            </a:r>
            <a:endParaRPr lang="zh-CN" altLang="en-US" dirty="0"/>
          </a:p>
        </p:txBody>
      </p:sp>
      <p:sp>
        <p:nvSpPr>
          <p:cNvPr id="4" name="灯片编号占位符 3"/>
          <p:cNvSpPr>
            <a:spLocks noGrp="1"/>
          </p:cNvSpPr>
          <p:nvPr>
            <p:ph type="sldNum" sz="quarter" idx="10"/>
          </p:nvPr>
        </p:nvSpPr>
        <p:spPr/>
        <p:txBody>
          <a:bodyPr/>
          <a:lstStyle/>
          <a:p>
            <a:fld id="{9F5C0844-6F52-41B1-A7EC-4BC465969B80}" type="slidenum">
              <a:rPr lang="zh-CN" altLang="en-US" smtClean="0"/>
              <a:t>10</a:t>
            </a:fld>
            <a:endParaRPr lang="zh-CN" altLang="en-US"/>
          </a:p>
        </p:txBody>
      </p:sp>
    </p:spTree>
    <p:extLst>
      <p:ext uri="{BB962C8B-B14F-4D97-AF65-F5344CB8AC3E}">
        <p14:creationId xmlns:p14="http://schemas.microsoft.com/office/powerpoint/2010/main" val="2221737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When the user do</a:t>
            </a:r>
            <a:r>
              <a:rPr lang="en-US" altLang="zh-CN" baseline="0" dirty="0" smtClean="0"/>
              <a:t> something with this app, for example, a game, he will control </a:t>
            </a:r>
            <a:r>
              <a:rPr lang="en-US" altLang="zh-CN" baseline="0" dirty="0" err="1" smtClean="0"/>
              <a:t>andthe</a:t>
            </a:r>
            <a:r>
              <a:rPr lang="en-US" altLang="zh-CN" baseline="0" dirty="0" smtClean="0"/>
              <a:t> </a:t>
            </a:r>
            <a:r>
              <a:rPr lang="en-US" altLang="zh-CN" baseline="0" dirty="0" smtClean="0"/>
              <a:t>device will send the command to @cloud automatically. </a:t>
            </a:r>
            <a:endParaRPr lang="en-US" altLang="zh-CN" baseline="0" dirty="0" smtClean="0"/>
          </a:p>
          <a:p>
            <a:endParaRPr lang="en-US" altLang="zh-CN" baseline="0" dirty="0" smtClean="0"/>
          </a:p>
          <a:p>
            <a:r>
              <a:rPr lang="en-US" altLang="zh-CN" baseline="0" dirty="0" smtClean="0"/>
              <a:t>The </a:t>
            </a:r>
            <a:r>
              <a:rPr lang="en-US" altLang="zh-CN" baseline="0" dirty="0" smtClean="0"/>
              <a:t>thread on @cloud will execute and generate the new layout, </a:t>
            </a:r>
            <a:r>
              <a:rPr lang="en-US" altLang="zh-CN" baseline="0" dirty="0" smtClean="0"/>
              <a:t>which </a:t>
            </a:r>
            <a:r>
              <a:rPr lang="en-US" altLang="zh-CN" baseline="0" dirty="0" smtClean="0"/>
              <a:t>will be sent to the user by rendering and compressing.</a:t>
            </a:r>
            <a:endParaRPr lang="zh-CN" altLang="en-US" dirty="0"/>
          </a:p>
        </p:txBody>
      </p:sp>
      <p:sp>
        <p:nvSpPr>
          <p:cNvPr id="4" name="灯片编号占位符 3"/>
          <p:cNvSpPr>
            <a:spLocks noGrp="1"/>
          </p:cNvSpPr>
          <p:nvPr>
            <p:ph type="sldNum" sz="quarter" idx="10"/>
          </p:nvPr>
        </p:nvSpPr>
        <p:spPr/>
        <p:txBody>
          <a:bodyPr/>
          <a:lstStyle/>
          <a:p>
            <a:fld id="{9F5C0844-6F52-41B1-A7EC-4BC465969B80}" type="slidenum">
              <a:rPr lang="zh-CN" altLang="en-US" smtClean="0"/>
              <a:t>11</a:t>
            </a:fld>
            <a:endParaRPr lang="zh-CN" altLang="en-US"/>
          </a:p>
        </p:txBody>
      </p:sp>
    </p:spTree>
    <p:extLst>
      <p:ext uri="{BB962C8B-B14F-4D97-AF65-F5344CB8AC3E}">
        <p14:creationId xmlns:p14="http://schemas.microsoft.com/office/powerpoint/2010/main" val="465776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When the game UI</a:t>
            </a:r>
            <a:r>
              <a:rPr lang="en-US" altLang="zh-CN" baseline="0" dirty="0" smtClean="0"/>
              <a:t>  has lots of dynamic images, the layout will be refreshed automatically with some interval, which is defined by the predicted speed of the dynamic image.</a:t>
            </a:r>
            <a:endParaRPr lang="zh-CN" altLang="en-US" dirty="0"/>
          </a:p>
        </p:txBody>
      </p:sp>
      <p:sp>
        <p:nvSpPr>
          <p:cNvPr id="4" name="灯片编号占位符 3"/>
          <p:cNvSpPr>
            <a:spLocks noGrp="1"/>
          </p:cNvSpPr>
          <p:nvPr>
            <p:ph type="sldNum" sz="quarter" idx="10"/>
          </p:nvPr>
        </p:nvSpPr>
        <p:spPr/>
        <p:txBody>
          <a:bodyPr/>
          <a:lstStyle/>
          <a:p>
            <a:fld id="{9F5C0844-6F52-41B1-A7EC-4BC465969B80}" type="slidenum">
              <a:rPr lang="zh-CN" altLang="en-US" smtClean="0"/>
              <a:t>12</a:t>
            </a:fld>
            <a:endParaRPr lang="zh-CN" altLang="en-US"/>
          </a:p>
        </p:txBody>
      </p:sp>
    </p:spTree>
    <p:extLst>
      <p:ext uri="{BB962C8B-B14F-4D97-AF65-F5344CB8AC3E}">
        <p14:creationId xmlns:p14="http://schemas.microsoft.com/office/powerpoint/2010/main" val="2489760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When the user exit the app, a command will be sent to @cloud to kill the associated thread.</a:t>
            </a:r>
            <a:r>
              <a:rPr lang="en-US" altLang="zh-CN" baseline="0" dirty="0" smtClean="0"/>
              <a:t> But if the app is not terminated but runs in background, the associated thread will only be suspended</a:t>
            </a:r>
            <a:r>
              <a:rPr lang="en-US" altLang="zh-CN" baseline="0" dirty="0" smtClean="0"/>
              <a:t>.</a:t>
            </a:r>
          </a:p>
          <a:p>
            <a:endParaRPr lang="en-US" altLang="zh-CN" baseline="0" dirty="0" smtClean="0"/>
          </a:p>
          <a:p>
            <a:r>
              <a:rPr lang="en-US" altLang="zh-CN" baseline="0" dirty="0" smtClean="0"/>
              <a:t>Next I will show you the demo program. We mainly implemented the communications between </a:t>
            </a:r>
            <a:r>
              <a:rPr lang="en-US" altLang="zh-CN" baseline="0" dirty="0" smtClean="0"/>
              <a:t>the phone and our </a:t>
            </a:r>
            <a:r>
              <a:rPr lang="en-US" altLang="zh-CN" baseline="0" dirty="0" smtClean="0"/>
              <a:t>@cloud, which is PC here</a:t>
            </a:r>
            <a:r>
              <a:rPr lang="en-US" altLang="zh-CN" baseline="0" dirty="0" smtClean="0"/>
              <a:t>, </a:t>
            </a:r>
            <a:r>
              <a:rPr lang="en-US" altLang="zh-CN" baseline="0" dirty="0" smtClean="0"/>
              <a:t>so the UI is not that nice. </a:t>
            </a:r>
            <a:r>
              <a:rPr lang="en-US" altLang="zh-CN" baseline="0" dirty="0" smtClean="0"/>
              <a:t>Now </a:t>
            </a:r>
            <a:r>
              <a:rPr lang="en-US" altLang="zh-CN" baseline="0" dirty="0" smtClean="0"/>
              <a:t>let’s see </a:t>
            </a:r>
            <a:r>
              <a:rPr lang="en-US" altLang="zh-CN" baseline="0" smtClean="0"/>
              <a:t>the game first.</a:t>
            </a:r>
            <a:endParaRPr lang="zh-CN" altLang="en-US" dirty="0"/>
          </a:p>
        </p:txBody>
      </p:sp>
      <p:sp>
        <p:nvSpPr>
          <p:cNvPr id="4" name="灯片编号占位符 3"/>
          <p:cNvSpPr>
            <a:spLocks noGrp="1"/>
          </p:cNvSpPr>
          <p:nvPr>
            <p:ph type="sldNum" sz="quarter" idx="10"/>
          </p:nvPr>
        </p:nvSpPr>
        <p:spPr/>
        <p:txBody>
          <a:bodyPr/>
          <a:lstStyle/>
          <a:p>
            <a:fld id="{9F5C0844-6F52-41B1-A7EC-4BC465969B80}" type="slidenum">
              <a:rPr lang="zh-CN" altLang="en-US" smtClean="0"/>
              <a:t>13</a:t>
            </a:fld>
            <a:endParaRPr lang="zh-CN" altLang="en-US"/>
          </a:p>
        </p:txBody>
      </p:sp>
    </p:spTree>
    <p:extLst>
      <p:ext uri="{BB962C8B-B14F-4D97-AF65-F5344CB8AC3E}">
        <p14:creationId xmlns:p14="http://schemas.microsoft.com/office/powerpoint/2010/main" val="838429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 is the enter layout of the</a:t>
            </a:r>
            <a:r>
              <a:rPr lang="en-US" altLang="zh-CN" baseline="0" dirty="0" smtClean="0"/>
              <a:t> game, which is sent by PC via </a:t>
            </a:r>
            <a:r>
              <a:rPr lang="en-US" altLang="zh-CN" baseline="0" dirty="0" err="1" smtClean="0"/>
              <a:t>Wifi</a:t>
            </a:r>
            <a:r>
              <a:rPr lang="en-US" altLang="zh-CN" baseline="0" dirty="0" smtClean="0"/>
              <a:t>. </a:t>
            </a:r>
          </a:p>
          <a:p>
            <a:r>
              <a:rPr lang="en-US" altLang="zh-CN" baseline="0" dirty="0" smtClean="0"/>
              <a:t>This is how this works. If the speed of </a:t>
            </a:r>
            <a:r>
              <a:rPr lang="en-US" altLang="zh-CN" baseline="0" dirty="0" err="1" smtClean="0"/>
              <a:t>Wifi</a:t>
            </a:r>
            <a:r>
              <a:rPr lang="en-US" altLang="zh-CN" baseline="0" dirty="0" smtClean="0"/>
              <a:t> is good, the game will perform really fluently. The higher speed of the Internet, the better.</a:t>
            </a:r>
          </a:p>
          <a:p>
            <a:r>
              <a:rPr lang="en-US" altLang="zh-CN" baseline="0" dirty="0" smtClean="0"/>
              <a:t>When you pass the game, Mario will be very happy!</a:t>
            </a:r>
            <a:endParaRPr lang="zh-CN" altLang="en-US" dirty="0"/>
          </a:p>
        </p:txBody>
      </p:sp>
      <p:sp>
        <p:nvSpPr>
          <p:cNvPr id="4" name="灯片编号占位符 3"/>
          <p:cNvSpPr>
            <a:spLocks noGrp="1"/>
          </p:cNvSpPr>
          <p:nvPr>
            <p:ph type="sldNum" sz="quarter" idx="10"/>
          </p:nvPr>
        </p:nvSpPr>
        <p:spPr/>
        <p:txBody>
          <a:bodyPr/>
          <a:lstStyle/>
          <a:p>
            <a:fld id="{9F5C0844-6F52-41B1-A7EC-4BC465969B80}" type="slidenum">
              <a:rPr lang="zh-CN" altLang="en-US" smtClean="0"/>
              <a:t>14</a:t>
            </a:fld>
            <a:endParaRPr lang="zh-CN" altLang="en-US"/>
          </a:p>
        </p:txBody>
      </p:sp>
    </p:spTree>
    <p:extLst>
      <p:ext uri="{BB962C8B-B14F-4D97-AF65-F5344CB8AC3E}">
        <p14:creationId xmlns:p14="http://schemas.microsoft.com/office/powerpoint/2010/main" val="3867152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 use Java to make these programs.</a:t>
            </a:r>
            <a:r>
              <a:rPr lang="en-US" altLang="zh-CN" baseline="0" dirty="0" smtClean="0"/>
              <a:t> And socket is used when communicating between @cloud and devices. @cloud will receive the request and decide what will happen next by executing the program of the associated app. With this way, most of calculation will be done on @cloud, whose CPU is very </a:t>
            </a:r>
            <a:r>
              <a:rPr lang="en-US" altLang="zh-CN" baseline="0" dirty="0" err="1" smtClean="0"/>
              <a:t>very</a:t>
            </a:r>
            <a:r>
              <a:rPr lang="en-US" altLang="zh-CN" baseline="0" dirty="0" smtClean="0"/>
              <a:t> powerful, and the device doesn’t need to have a strong CPU.</a:t>
            </a:r>
            <a:endParaRPr lang="zh-CN" altLang="en-US" dirty="0"/>
          </a:p>
        </p:txBody>
      </p:sp>
      <p:sp>
        <p:nvSpPr>
          <p:cNvPr id="4" name="灯片编号占位符 3"/>
          <p:cNvSpPr>
            <a:spLocks noGrp="1"/>
          </p:cNvSpPr>
          <p:nvPr>
            <p:ph type="sldNum" sz="quarter" idx="10"/>
          </p:nvPr>
        </p:nvSpPr>
        <p:spPr/>
        <p:txBody>
          <a:bodyPr/>
          <a:lstStyle/>
          <a:p>
            <a:fld id="{9F5C0844-6F52-41B1-A7EC-4BC465969B80}" type="slidenum">
              <a:rPr lang="zh-CN" altLang="en-US" smtClean="0"/>
              <a:t>15</a:t>
            </a:fld>
            <a:endParaRPr lang="zh-CN" altLang="en-US"/>
          </a:p>
        </p:txBody>
      </p:sp>
    </p:spTree>
    <p:extLst>
      <p:ext uri="{BB962C8B-B14F-4D97-AF65-F5344CB8AC3E}">
        <p14:creationId xmlns:p14="http://schemas.microsoft.com/office/powerpoint/2010/main" val="3849248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imagine </a:t>
            </a:r>
            <a:r>
              <a:rPr lang="en-US" altLang="zh-CN" baseline="0" dirty="0" smtClean="0"/>
              <a:t>the hardware specifications of future electronic products. When we choose which cellphone to buy maybe we would consider its hardware at first, because higher level of hardware may bring us better experience. So we discuss it first.</a:t>
            </a:r>
            <a:endParaRPr lang="zh-CN" altLang="en-US" dirty="0"/>
          </a:p>
        </p:txBody>
      </p:sp>
      <p:sp>
        <p:nvSpPr>
          <p:cNvPr id="4" name="灯片编号占位符 3"/>
          <p:cNvSpPr>
            <a:spLocks noGrp="1"/>
          </p:cNvSpPr>
          <p:nvPr>
            <p:ph type="sldNum" sz="quarter" idx="10"/>
          </p:nvPr>
        </p:nvSpPr>
        <p:spPr/>
        <p:txBody>
          <a:bodyPr/>
          <a:lstStyle/>
          <a:p>
            <a:fld id="{9F5C0844-6F52-41B1-A7EC-4BC465969B80}" type="slidenum">
              <a:rPr lang="zh-CN" altLang="en-US" smtClean="0"/>
              <a:t>2</a:t>
            </a:fld>
            <a:endParaRPr lang="zh-CN" altLang="en-US"/>
          </a:p>
        </p:txBody>
      </p:sp>
    </p:spTree>
    <p:extLst>
      <p:ext uri="{BB962C8B-B14F-4D97-AF65-F5344CB8AC3E}">
        <p14:creationId xmlns:p14="http://schemas.microsoft.com/office/powerpoint/2010/main" val="4208532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Would a Qualcomm </a:t>
            </a:r>
            <a:r>
              <a:rPr lang="en-US" altLang="zh-CN" dirty="0" smtClean="0">
                <a:effectLst/>
              </a:rPr>
              <a:t>quad-core processor</a:t>
            </a:r>
            <a:r>
              <a:rPr lang="en-US" altLang="zh-CN" baseline="0" dirty="0" smtClean="0">
                <a:effectLst/>
              </a:rPr>
              <a:t> satisfy you? You may say it is outdated and cannot play large scale 3D </a:t>
            </a:r>
            <a:r>
              <a:rPr lang="en-US" altLang="zh-CN" baseline="0" dirty="0" smtClean="0">
                <a:effectLst/>
              </a:rPr>
              <a:t>games.</a:t>
            </a:r>
          </a:p>
          <a:p>
            <a:endParaRPr lang="en-US" altLang="zh-CN" baseline="0" dirty="0" smtClean="0">
              <a:effectLst/>
            </a:endParaRPr>
          </a:p>
          <a:p>
            <a:r>
              <a:rPr lang="en-US" altLang="zh-CN" baseline="0" dirty="0" smtClean="0">
                <a:effectLst/>
              </a:rPr>
              <a:t>How </a:t>
            </a:r>
            <a:r>
              <a:rPr lang="en-US" altLang="zh-CN" baseline="0" dirty="0" smtClean="0">
                <a:effectLst/>
              </a:rPr>
              <a:t>about Samsung 8-core processor? Some would think it will die out in several years </a:t>
            </a:r>
            <a:r>
              <a:rPr lang="en-US" altLang="zh-CN" baseline="0" dirty="0" smtClean="0">
                <a:effectLst/>
              </a:rPr>
              <a:t>and </a:t>
            </a:r>
            <a:r>
              <a:rPr lang="en-US" altLang="zh-CN" baseline="0" dirty="0" smtClean="0">
                <a:effectLst/>
              </a:rPr>
              <a:t>there must be some more powerful CPUs. </a:t>
            </a:r>
            <a:endParaRPr lang="en-US" altLang="zh-CN" baseline="0" dirty="0" smtClean="0">
              <a:effectLst/>
            </a:endParaRPr>
          </a:p>
          <a:p>
            <a:endParaRPr lang="en-US" altLang="zh-CN" baseline="0" dirty="0" smtClean="0">
              <a:effectLst/>
            </a:endParaRPr>
          </a:p>
          <a:p>
            <a:r>
              <a:rPr lang="en-US" altLang="zh-CN" baseline="0" dirty="0" smtClean="0">
                <a:effectLst/>
              </a:rPr>
              <a:t>So </a:t>
            </a:r>
            <a:r>
              <a:rPr lang="en-US" altLang="zh-CN" baseline="0" dirty="0" smtClean="0">
                <a:effectLst/>
              </a:rPr>
              <a:t>I think only this can satiate your appetite. But our attitude to these answer is NO! </a:t>
            </a:r>
            <a:endParaRPr lang="zh-CN" altLang="en-US" dirty="0"/>
          </a:p>
        </p:txBody>
      </p:sp>
      <p:sp>
        <p:nvSpPr>
          <p:cNvPr id="4" name="灯片编号占位符 3"/>
          <p:cNvSpPr>
            <a:spLocks noGrp="1"/>
          </p:cNvSpPr>
          <p:nvPr>
            <p:ph type="sldNum" sz="quarter" idx="10"/>
          </p:nvPr>
        </p:nvSpPr>
        <p:spPr/>
        <p:txBody>
          <a:bodyPr/>
          <a:lstStyle/>
          <a:p>
            <a:fld id="{9F5C0844-6F52-41B1-A7EC-4BC465969B80}" type="slidenum">
              <a:rPr lang="zh-CN" altLang="en-US" smtClean="0"/>
              <a:t>3</a:t>
            </a:fld>
            <a:endParaRPr lang="zh-CN" altLang="en-US"/>
          </a:p>
        </p:txBody>
      </p:sp>
    </p:spTree>
    <p:extLst>
      <p:ext uri="{BB962C8B-B14F-4D97-AF65-F5344CB8AC3E}">
        <p14:creationId xmlns:p14="http://schemas.microsoft.com/office/powerpoint/2010/main" val="2584356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effectLst/>
              </a:rPr>
              <a:t>Because we do not need powerful </a:t>
            </a:r>
            <a:r>
              <a:rPr lang="en-US" altLang="zh-CN" baseline="0" dirty="0" smtClean="0">
                <a:effectLst/>
              </a:rPr>
              <a:t>processors </a:t>
            </a:r>
            <a:r>
              <a:rPr lang="en-US" altLang="zh-CN" baseline="0" dirty="0" smtClean="0">
                <a:effectLst/>
              </a:rPr>
              <a:t>any more, what we need is just this.</a:t>
            </a:r>
            <a:endParaRPr lang="zh-CN" altLang="en-US" dirty="0" smtClean="0"/>
          </a:p>
        </p:txBody>
      </p:sp>
      <p:sp>
        <p:nvSpPr>
          <p:cNvPr id="4" name="灯片编号占位符 3"/>
          <p:cNvSpPr>
            <a:spLocks noGrp="1"/>
          </p:cNvSpPr>
          <p:nvPr>
            <p:ph type="sldNum" sz="quarter" idx="10"/>
          </p:nvPr>
        </p:nvSpPr>
        <p:spPr/>
        <p:txBody>
          <a:bodyPr/>
          <a:lstStyle/>
          <a:p>
            <a:fld id="{9F5C0844-6F52-41B1-A7EC-4BC465969B80}" type="slidenum">
              <a:rPr lang="zh-CN" altLang="en-US" smtClean="0"/>
              <a:t>4</a:t>
            </a:fld>
            <a:endParaRPr lang="zh-CN" altLang="en-US"/>
          </a:p>
        </p:txBody>
      </p:sp>
    </p:spTree>
    <p:extLst>
      <p:ext uri="{BB962C8B-B14F-4D97-AF65-F5344CB8AC3E}">
        <p14:creationId xmlns:p14="http://schemas.microsoft.com/office/powerpoint/2010/main" val="3049984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a:t>
            </a:r>
            <a:r>
              <a:rPr lang="en-US" altLang="zh-CN" baseline="0" dirty="0" smtClean="0"/>
              <a:t> do</a:t>
            </a:r>
            <a:r>
              <a:rPr lang="en-US" altLang="zh-CN" dirty="0" smtClean="0"/>
              <a:t> </a:t>
            </a:r>
            <a:r>
              <a:rPr lang="en-US" altLang="zh-CN" dirty="0" smtClean="0"/>
              <a:t>not mean</a:t>
            </a:r>
            <a:r>
              <a:rPr lang="en-US" altLang="zh-CN" baseline="0" dirty="0" smtClean="0"/>
              <a:t> that this kind of mobile phone will be popular in the future, but the phone at that time </a:t>
            </a:r>
            <a:r>
              <a:rPr lang="en-US" altLang="zh-CN" baseline="0" dirty="0" smtClean="0"/>
              <a:t>only </a:t>
            </a:r>
            <a:r>
              <a:rPr lang="en-US" altLang="zh-CN" baseline="0" dirty="0" smtClean="0"/>
              <a:t>need to have </a:t>
            </a:r>
            <a:r>
              <a:rPr lang="en-US" altLang="zh-CN" baseline="0" dirty="0" smtClean="0"/>
              <a:t>hardware such as CPU and GPU of this level. </a:t>
            </a:r>
            <a:r>
              <a:rPr lang="en-US" altLang="zh-CN" baseline="0" dirty="0" smtClean="0"/>
              <a:t>Why?</a:t>
            </a:r>
            <a:endParaRPr lang="zh-CN" altLang="en-US" dirty="0"/>
          </a:p>
        </p:txBody>
      </p:sp>
      <p:sp>
        <p:nvSpPr>
          <p:cNvPr id="4" name="灯片编号占位符 3"/>
          <p:cNvSpPr>
            <a:spLocks noGrp="1"/>
          </p:cNvSpPr>
          <p:nvPr>
            <p:ph type="sldNum" sz="quarter" idx="10"/>
          </p:nvPr>
        </p:nvSpPr>
        <p:spPr/>
        <p:txBody>
          <a:bodyPr/>
          <a:lstStyle/>
          <a:p>
            <a:fld id="{9F5C0844-6F52-41B1-A7EC-4BC465969B80}" type="slidenum">
              <a:rPr lang="zh-CN" altLang="en-US" smtClean="0"/>
              <a:t>5</a:t>
            </a:fld>
            <a:endParaRPr lang="zh-CN" altLang="en-US"/>
          </a:p>
        </p:txBody>
      </p:sp>
    </p:spTree>
    <p:extLst>
      <p:ext uri="{BB962C8B-B14F-4D97-AF65-F5344CB8AC3E}">
        <p14:creationId xmlns:p14="http://schemas.microsoft.com/office/powerpoint/2010/main" val="2678829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because the most of calculating and rendering job are finished at cloud. The only </a:t>
            </a:r>
            <a:r>
              <a:rPr lang="en-US" altLang="zh-CN" baseline="0" dirty="0" smtClean="0"/>
              <a:t>task </a:t>
            </a:r>
            <a:r>
              <a:rPr lang="en-US" altLang="zh-CN" baseline="0" dirty="0" smtClean="0"/>
              <a:t>of a mobile terminal is to show you what you want, to display pictures received from the cloud</a:t>
            </a:r>
            <a:r>
              <a:rPr lang="en-US" altLang="zh-CN" baseline="0" dirty="0" smtClean="0"/>
              <a:t>. It need not to have good hardware to process your command.</a:t>
            </a:r>
            <a:endParaRPr lang="zh-CN" altLang="en-US" dirty="0"/>
          </a:p>
        </p:txBody>
      </p:sp>
      <p:sp>
        <p:nvSpPr>
          <p:cNvPr id="4" name="灯片编号占位符 3"/>
          <p:cNvSpPr>
            <a:spLocks noGrp="1"/>
          </p:cNvSpPr>
          <p:nvPr>
            <p:ph type="sldNum" sz="quarter" idx="10"/>
          </p:nvPr>
        </p:nvSpPr>
        <p:spPr/>
        <p:txBody>
          <a:bodyPr/>
          <a:lstStyle/>
          <a:p>
            <a:fld id="{9F5C0844-6F52-41B1-A7EC-4BC465969B80}" type="slidenum">
              <a:rPr lang="zh-CN" altLang="en-US" smtClean="0"/>
              <a:t>6</a:t>
            </a:fld>
            <a:endParaRPr lang="zh-CN" altLang="en-US"/>
          </a:p>
        </p:txBody>
      </p:sp>
    </p:spTree>
    <p:extLst>
      <p:ext uri="{BB962C8B-B14F-4D97-AF65-F5344CB8AC3E}">
        <p14:creationId xmlns:p14="http://schemas.microsoft.com/office/powerpoint/2010/main" val="522127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That is,</a:t>
            </a:r>
            <a:r>
              <a:rPr lang="en-US" altLang="zh-CN" baseline="0" dirty="0" smtClean="0"/>
              <a:t> when you want to use your mobile terminal to finish a job, you just tell the cloud what you want by touching the screen or speaking to your terminal, and the cloud will know how to achieve your goal and manage to do that. </a:t>
            </a:r>
            <a:endParaRPr lang="en-US" altLang="zh-CN" baseline="0" dirty="0" smtClean="0"/>
          </a:p>
          <a:p>
            <a:endParaRPr lang="en-US" altLang="zh-CN" baseline="0" dirty="0" smtClean="0"/>
          </a:p>
          <a:p>
            <a:r>
              <a:rPr lang="en-US" altLang="zh-CN" baseline="0" dirty="0" smtClean="0"/>
              <a:t>After </a:t>
            </a:r>
            <a:r>
              <a:rPr lang="en-US" altLang="zh-CN" baseline="0" dirty="0" smtClean="0"/>
              <a:t>it has finished the cloud send you back some packed pictures and the only thing for your terminal to do is to display these pictures. And thus your terminal need not to have powerful CPU or GPU at all, because all these complex and consuming jobs have been already done at cloud.</a:t>
            </a:r>
            <a:endParaRPr lang="zh-CN" altLang="en-US" dirty="0"/>
          </a:p>
        </p:txBody>
      </p:sp>
      <p:sp>
        <p:nvSpPr>
          <p:cNvPr id="4" name="灯片编号占位符 3"/>
          <p:cNvSpPr>
            <a:spLocks noGrp="1"/>
          </p:cNvSpPr>
          <p:nvPr>
            <p:ph type="sldNum" sz="quarter" idx="10"/>
          </p:nvPr>
        </p:nvSpPr>
        <p:spPr/>
        <p:txBody>
          <a:bodyPr/>
          <a:lstStyle/>
          <a:p>
            <a:fld id="{9F5C0844-6F52-41B1-A7EC-4BC465969B80}" type="slidenum">
              <a:rPr lang="zh-CN" altLang="en-US" smtClean="0"/>
              <a:t>7</a:t>
            </a:fld>
            <a:endParaRPr lang="zh-CN" altLang="en-US"/>
          </a:p>
        </p:txBody>
      </p:sp>
    </p:spTree>
    <p:extLst>
      <p:ext uri="{BB962C8B-B14F-4D97-AF65-F5344CB8AC3E}">
        <p14:creationId xmlns:p14="http://schemas.microsoft.com/office/powerpoint/2010/main" val="2000737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a:t>
            </a:r>
            <a:r>
              <a:rPr lang="en-US" altLang="zh-CN" baseline="0" dirty="0" smtClean="0"/>
              <a:t> will lead to many benefits. First of all your handheld device could be very </a:t>
            </a:r>
            <a:r>
              <a:rPr lang="en-US" altLang="zh-CN" baseline="0" dirty="0" smtClean="0"/>
              <a:t>portable. because there is no </a:t>
            </a:r>
            <a:r>
              <a:rPr lang="en-US" altLang="zh-CN" baseline="0" dirty="0" smtClean="0"/>
              <a:t>much calculation and render, </a:t>
            </a:r>
            <a:r>
              <a:rPr lang="en-US" altLang="zh-CN" baseline="0" dirty="0" smtClean="0"/>
              <a:t>so powerful CPU? NO! Strong GPU? NO! 4 gigabytes ram? NO! 64 Gigabytes rom? NO! So the </a:t>
            </a:r>
            <a:r>
              <a:rPr lang="en-US" altLang="zh-CN" baseline="0" dirty="0" smtClean="0"/>
              <a:t>device will be more power </a:t>
            </a:r>
            <a:r>
              <a:rPr lang="en-US" altLang="zh-CN" baseline="0" dirty="0" smtClean="0"/>
              <a:t>saving and the battery can be smaller.</a:t>
            </a:r>
            <a:endParaRPr lang="zh-CN" altLang="en-US" dirty="0"/>
          </a:p>
        </p:txBody>
      </p:sp>
      <p:sp>
        <p:nvSpPr>
          <p:cNvPr id="4" name="灯片编号占位符 3"/>
          <p:cNvSpPr>
            <a:spLocks noGrp="1"/>
          </p:cNvSpPr>
          <p:nvPr>
            <p:ph type="sldNum" sz="quarter" idx="10"/>
          </p:nvPr>
        </p:nvSpPr>
        <p:spPr/>
        <p:txBody>
          <a:bodyPr/>
          <a:lstStyle/>
          <a:p>
            <a:fld id="{9F5C0844-6F52-41B1-A7EC-4BC465969B80}" type="slidenum">
              <a:rPr lang="zh-CN" altLang="en-US" smtClean="0"/>
              <a:t>8</a:t>
            </a:fld>
            <a:endParaRPr lang="zh-CN" altLang="en-US"/>
          </a:p>
        </p:txBody>
      </p:sp>
    </p:spTree>
    <p:extLst>
      <p:ext uri="{BB962C8B-B14F-4D97-AF65-F5344CB8AC3E}">
        <p14:creationId xmlns:p14="http://schemas.microsoft.com/office/powerpoint/2010/main" val="2836048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And secondly</a:t>
            </a:r>
            <a:r>
              <a:rPr lang="en-US" altLang="zh-CN" baseline="0" dirty="0" smtClean="0"/>
              <a:t> the concept of “download an app” would disappear, because you never need any app </a:t>
            </a:r>
            <a:r>
              <a:rPr lang="en-US" altLang="zh-CN" baseline="0" dirty="0" smtClean="0"/>
              <a:t>to be stored in your terminal any </a:t>
            </a:r>
            <a:r>
              <a:rPr lang="en-US" altLang="zh-CN" baseline="0" dirty="0" smtClean="0"/>
              <a:t>more, all of your information is saved in the cloud and no data need to be stored in your device. If you want to use some specified function, you can just get it directly from the cloud. What you need is just kind of license, to enable you to access some data. Another benefit is to provide developer with easy control over their app, he can simply update his app in the cloud and all users could use the new version of app in the same time</a:t>
            </a:r>
            <a:r>
              <a:rPr lang="en-US" altLang="zh-CN" baseline="0" dirty="0" smtClean="0"/>
              <a:t>. Now let’s welcome CTO Wang </a:t>
            </a:r>
            <a:r>
              <a:rPr lang="en-US" altLang="zh-CN" baseline="0" dirty="0" err="1" smtClean="0"/>
              <a:t>Jiashuo</a:t>
            </a:r>
            <a:r>
              <a:rPr lang="en-US" altLang="zh-CN" baseline="0" dirty="0" smtClean="0"/>
              <a:t> to give us some details for developers.</a:t>
            </a:r>
            <a:endParaRPr lang="zh-CN" altLang="en-US" dirty="0"/>
          </a:p>
        </p:txBody>
      </p:sp>
      <p:sp>
        <p:nvSpPr>
          <p:cNvPr id="4" name="灯片编号占位符 3"/>
          <p:cNvSpPr>
            <a:spLocks noGrp="1"/>
          </p:cNvSpPr>
          <p:nvPr>
            <p:ph type="sldNum" sz="quarter" idx="10"/>
          </p:nvPr>
        </p:nvSpPr>
        <p:spPr/>
        <p:txBody>
          <a:bodyPr/>
          <a:lstStyle/>
          <a:p>
            <a:fld id="{9F5C0844-6F52-41B1-A7EC-4BC465969B80}" type="slidenum">
              <a:rPr lang="zh-CN" altLang="en-US" smtClean="0"/>
              <a:t>9</a:t>
            </a:fld>
            <a:endParaRPr lang="zh-CN" altLang="en-US"/>
          </a:p>
        </p:txBody>
      </p:sp>
    </p:spTree>
    <p:extLst>
      <p:ext uri="{BB962C8B-B14F-4D97-AF65-F5344CB8AC3E}">
        <p14:creationId xmlns:p14="http://schemas.microsoft.com/office/powerpoint/2010/main" val="2144195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219200" y="3156187"/>
            <a:ext cx="13817600" cy="217781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2438400" y="5757334"/>
            <a:ext cx="11379200" cy="2596444"/>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2406A456-D1DA-4141-A9C4-75775BA81B90}" type="datetimeFigureOut">
              <a:rPr lang="zh-CN" altLang="en-US" smtClean="0"/>
              <a:t>2013/6/4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3A9F4D-917D-4974-9709-D234C3F5BDA8}" type="slidenum">
              <a:rPr lang="zh-CN" altLang="en-US" smtClean="0"/>
              <a:t>‹#›</a:t>
            </a:fld>
            <a:endParaRPr lang="zh-CN" altLang="en-US"/>
          </a:p>
        </p:txBody>
      </p:sp>
    </p:spTree>
    <p:extLst>
      <p:ext uri="{BB962C8B-B14F-4D97-AF65-F5344CB8AC3E}">
        <p14:creationId xmlns:p14="http://schemas.microsoft.com/office/powerpoint/2010/main" val="674066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406A456-D1DA-4141-A9C4-75775BA81B90}" type="datetimeFigureOut">
              <a:rPr lang="zh-CN" altLang="en-US" smtClean="0"/>
              <a:t>2013/6/4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3A9F4D-917D-4974-9709-D234C3F5BDA8}" type="slidenum">
              <a:rPr lang="zh-CN" altLang="en-US" smtClean="0"/>
              <a:t>‹#›</a:t>
            </a:fld>
            <a:endParaRPr lang="zh-CN" altLang="en-US"/>
          </a:p>
        </p:txBody>
      </p:sp>
    </p:spTree>
    <p:extLst>
      <p:ext uri="{BB962C8B-B14F-4D97-AF65-F5344CB8AC3E}">
        <p14:creationId xmlns:p14="http://schemas.microsoft.com/office/powerpoint/2010/main" val="473630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785600" y="602074"/>
            <a:ext cx="3657600" cy="1284346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12800" y="602074"/>
            <a:ext cx="10701867" cy="1284346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406A456-D1DA-4141-A9C4-75775BA81B90}" type="datetimeFigureOut">
              <a:rPr lang="zh-CN" altLang="en-US" smtClean="0"/>
              <a:t>2013/6/4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3A9F4D-917D-4974-9709-D234C3F5BDA8}" type="slidenum">
              <a:rPr lang="zh-CN" altLang="en-US" smtClean="0"/>
              <a:t>‹#›</a:t>
            </a:fld>
            <a:endParaRPr lang="zh-CN" altLang="en-US"/>
          </a:p>
        </p:txBody>
      </p:sp>
    </p:spTree>
    <p:extLst>
      <p:ext uri="{BB962C8B-B14F-4D97-AF65-F5344CB8AC3E}">
        <p14:creationId xmlns:p14="http://schemas.microsoft.com/office/powerpoint/2010/main" val="3151718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406A456-D1DA-4141-A9C4-75775BA81B90}" type="datetimeFigureOut">
              <a:rPr lang="zh-CN" altLang="en-US" smtClean="0"/>
              <a:t>2013/6/4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3A9F4D-917D-4974-9709-D234C3F5BDA8}" type="slidenum">
              <a:rPr lang="zh-CN" altLang="en-US" smtClean="0"/>
              <a:t>‹#›</a:t>
            </a:fld>
            <a:endParaRPr lang="zh-CN" altLang="en-US"/>
          </a:p>
        </p:txBody>
      </p:sp>
    </p:spTree>
    <p:extLst>
      <p:ext uri="{BB962C8B-B14F-4D97-AF65-F5344CB8AC3E}">
        <p14:creationId xmlns:p14="http://schemas.microsoft.com/office/powerpoint/2010/main" val="4196823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84112" y="6528742"/>
            <a:ext cx="13817600" cy="2017889"/>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284112" y="4306243"/>
            <a:ext cx="13817600" cy="222249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2406A456-D1DA-4141-A9C4-75775BA81B90}" type="datetimeFigureOut">
              <a:rPr lang="zh-CN" altLang="en-US" smtClean="0"/>
              <a:t>2013/6/4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3A9F4D-917D-4974-9709-D234C3F5BDA8}" type="slidenum">
              <a:rPr lang="zh-CN" altLang="en-US" smtClean="0"/>
              <a:t>‹#›</a:t>
            </a:fld>
            <a:endParaRPr lang="zh-CN" altLang="en-US"/>
          </a:p>
        </p:txBody>
      </p:sp>
    </p:spTree>
    <p:extLst>
      <p:ext uri="{BB962C8B-B14F-4D97-AF65-F5344CB8AC3E}">
        <p14:creationId xmlns:p14="http://schemas.microsoft.com/office/powerpoint/2010/main" val="3128798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12800" y="3511316"/>
            <a:ext cx="7179733" cy="993422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8263467" y="3511316"/>
            <a:ext cx="7179733" cy="993422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406A456-D1DA-4141-A9C4-75775BA81B90}" type="datetimeFigureOut">
              <a:rPr lang="zh-CN" altLang="en-US" smtClean="0"/>
              <a:t>2013/6/4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63A9F4D-917D-4974-9709-D234C3F5BDA8}" type="slidenum">
              <a:rPr lang="zh-CN" altLang="en-US" smtClean="0"/>
              <a:t>‹#›</a:t>
            </a:fld>
            <a:endParaRPr lang="zh-CN" altLang="en-US"/>
          </a:p>
        </p:txBody>
      </p:sp>
    </p:spTree>
    <p:extLst>
      <p:ext uri="{BB962C8B-B14F-4D97-AF65-F5344CB8AC3E}">
        <p14:creationId xmlns:p14="http://schemas.microsoft.com/office/powerpoint/2010/main" val="1394143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12800" y="406872"/>
            <a:ext cx="14630400" cy="1693333"/>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12800" y="2274241"/>
            <a:ext cx="7182556" cy="94779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12800" y="3222037"/>
            <a:ext cx="7182556" cy="58537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8257825" y="2274241"/>
            <a:ext cx="7185378" cy="94779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8257825" y="3222037"/>
            <a:ext cx="7185378" cy="58537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2406A456-D1DA-4141-A9C4-75775BA81B90}" type="datetimeFigureOut">
              <a:rPr lang="zh-CN" altLang="en-US" smtClean="0"/>
              <a:t>2013/6/4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63A9F4D-917D-4974-9709-D234C3F5BDA8}" type="slidenum">
              <a:rPr lang="zh-CN" altLang="en-US" smtClean="0"/>
              <a:t>‹#›</a:t>
            </a:fld>
            <a:endParaRPr lang="zh-CN" altLang="en-US"/>
          </a:p>
        </p:txBody>
      </p:sp>
    </p:spTree>
    <p:extLst>
      <p:ext uri="{BB962C8B-B14F-4D97-AF65-F5344CB8AC3E}">
        <p14:creationId xmlns:p14="http://schemas.microsoft.com/office/powerpoint/2010/main" val="803705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406A456-D1DA-4141-A9C4-75775BA81B90}" type="datetimeFigureOut">
              <a:rPr lang="zh-CN" altLang="en-US" smtClean="0"/>
              <a:t>2013/6/4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63A9F4D-917D-4974-9709-D234C3F5BDA8}" type="slidenum">
              <a:rPr lang="zh-CN" altLang="en-US" smtClean="0"/>
              <a:t>‹#›</a:t>
            </a:fld>
            <a:endParaRPr lang="zh-CN" altLang="en-US"/>
          </a:p>
        </p:txBody>
      </p:sp>
    </p:spTree>
    <p:extLst>
      <p:ext uri="{BB962C8B-B14F-4D97-AF65-F5344CB8AC3E}">
        <p14:creationId xmlns:p14="http://schemas.microsoft.com/office/powerpoint/2010/main" val="3566325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406A456-D1DA-4141-A9C4-75775BA81B90}" type="datetimeFigureOut">
              <a:rPr lang="zh-CN" altLang="en-US" smtClean="0"/>
              <a:t>2013/6/4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63A9F4D-917D-4974-9709-D234C3F5BDA8}" type="slidenum">
              <a:rPr lang="zh-CN" altLang="en-US" smtClean="0"/>
              <a:t>‹#›</a:t>
            </a:fld>
            <a:endParaRPr lang="zh-CN" altLang="en-US"/>
          </a:p>
        </p:txBody>
      </p:sp>
    </p:spTree>
    <p:extLst>
      <p:ext uri="{BB962C8B-B14F-4D97-AF65-F5344CB8AC3E}">
        <p14:creationId xmlns:p14="http://schemas.microsoft.com/office/powerpoint/2010/main" val="1593468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12803" y="404518"/>
            <a:ext cx="5348112" cy="1721556"/>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6355644" y="404520"/>
            <a:ext cx="9087556" cy="86712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12803" y="2126076"/>
            <a:ext cx="5348112" cy="69497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406A456-D1DA-4141-A9C4-75775BA81B90}" type="datetimeFigureOut">
              <a:rPr lang="zh-CN" altLang="en-US" smtClean="0"/>
              <a:t>2013/6/4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63A9F4D-917D-4974-9709-D234C3F5BDA8}" type="slidenum">
              <a:rPr lang="zh-CN" altLang="en-US" smtClean="0"/>
              <a:t>‹#›</a:t>
            </a:fld>
            <a:endParaRPr lang="zh-CN" altLang="en-US"/>
          </a:p>
        </p:txBody>
      </p:sp>
    </p:spTree>
    <p:extLst>
      <p:ext uri="{BB962C8B-B14F-4D97-AF65-F5344CB8AC3E}">
        <p14:creationId xmlns:p14="http://schemas.microsoft.com/office/powerpoint/2010/main" val="1023961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3186290" y="7112000"/>
            <a:ext cx="9753600" cy="839612"/>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186290" y="907815"/>
            <a:ext cx="9753600" cy="6096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3186290" y="7951612"/>
            <a:ext cx="9753600" cy="11923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406A456-D1DA-4141-A9C4-75775BA81B90}" type="datetimeFigureOut">
              <a:rPr lang="zh-CN" altLang="en-US" smtClean="0"/>
              <a:t>2013/6/4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63A9F4D-917D-4974-9709-D234C3F5BDA8}" type="slidenum">
              <a:rPr lang="zh-CN" altLang="en-US" smtClean="0"/>
              <a:t>‹#›</a:t>
            </a:fld>
            <a:endParaRPr lang="zh-CN" altLang="en-US"/>
          </a:p>
        </p:txBody>
      </p:sp>
    </p:spTree>
    <p:extLst>
      <p:ext uri="{BB962C8B-B14F-4D97-AF65-F5344CB8AC3E}">
        <p14:creationId xmlns:p14="http://schemas.microsoft.com/office/powerpoint/2010/main" val="470353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12800" y="406872"/>
            <a:ext cx="14630400" cy="1693333"/>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812800" y="2370668"/>
            <a:ext cx="14630400" cy="6705130"/>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812800" y="9416816"/>
            <a:ext cx="3793067" cy="540926"/>
          </a:xfrm>
          <a:prstGeom prst="rect">
            <a:avLst/>
          </a:prstGeom>
        </p:spPr>
        <p:txBody>
          <a:bodyPr vert="horz" lIns="91440" tIns="45720" rIns="91440" bIns="45720" rtlCol="0" anchor="ctr"/>
          <a:lstStyle>
            <a:lvl1pPr algn="l">
              <a:defRPr sz="1200">
                <a:solidFill>
                  <a:schemeClr val="tx1">
                    <a:tint val="75000"/>
                  </a:schemeClr>
                </a:solidFill>
                <a:ea typeface="微软雅黑" pitchFamily="34" charset="-122"/>
              </a:defRPr>
            </a:lvl1pPr>
          </a:lstStyle>
          <a:p>
            <a:fld id="{2406A456-D1DA-4141-A9C4-75775BA81B90}" type="datetimeFigureOut">
              <a:rPr lang="zh-CN" altLang="en-US" smtClean="0"/>
              <a:pPr/>
              <a:t>2013/6/4</a:t>
            </a:fld>
            <a:endParaRPr lang="zh-CN" altLang="en-US" dirty="0"/>
          </a:p>
        </p:txBody>
      </p:sp>
      <p:sp>
        <p:nvSpPr>
          <p:cNvPr id="5" name="页脚占位符 4"/>
          <p:cNvSpPr>
            <a:spLocks noGrp="1"/>
          </p:cNvSpPr>
          <p:nvPr>
            <p:ph type="ftr" sz="quarter" idx="3"/>
          </p:nvPr>
        </p:nvSpPr>
        <p:spPr>
          <a:xfrm>
            <a:off x="5554134" y="9416816"/>
            <a:ext cx="5147733" cy="540926"/>
          </a:xfrm>
          <a:prstGeom prst="rect">
            <a:avLst/>
          </a:prstGeom>
        </p:spPr>
        <p:txBody>
          <a:bodyPr vert="horz" lIns="91440" tIns="45720" rIns="91440" bIns="45720" rtlCol="0" anchor="ctr"/>
          <a:lstStyle>
            <a:lvl1pPr algn="ctr">
              <a:defRPr sz="1200">
                <a:solidFill>
                  <a:schemeClr val="tx1">
                    <a:tint val="75000"/>
                  </a:schemeClr>
                </a:solidFill>
                <a:ea typeface="微软雅黑" pitchFamily="34" charset="-122"/>
              </a:defRPr>
            </a:lvl1pPr>
          </a:lstStyle>
          <a:p>
            <a:endParaRPr lang="zh-CN" altLang="en-US" dirty="0"/>
          </a:p>
        </p:txBody>
      </p:sp>
      <p:sp>
        <p:nvSpPr>
          <p:cNvPr id="6" name="灯片编号占位符 5"/>
          <p:cNvSpPr>
            <a:spLocks noGrp="1"/>
          </p:cNvSpPr>
          <p:nvPr>
            <p:ph type="sldNum" sz="quarter" idx="4"/>
          </p:nvPr>
        </p:nvSpPr>
        <p:spPr>
          <a:xfrm>
            <a:off x="11650133" y="9416816"/>
            <a:ext cx="3793067" cy="540926"/>
          </a:xfrm>
          <a:prstGeom prst="rect">
            <a:avLst/>
          </a:prstGeom>
        </p:spPr>
        <p:txBody>
          <a:bodyPr vert="horz" lIns="91440" tIns="45720" rIns="91440" bIns="45720" rtlCol="0" anchor="ctr"/>
          <a:lstStyle>
            <a:lvl1pPr algn="r">
              <a:defRPr sz="1200">
                <a:solidFill>
                  <a:schemeClr val="tx1">
                    <a:tint val="75000"/>
                  </a:schemeClr>
                </a:solidFill>
                <a:ea typeface="微软雅黑" pitchFamily="34" charset="-122"/>
              </a:defRPr>
            </a:lvl1pPr>
          </a:lstStyle>
          <a:p>
            <a:fld id="{263A9F4D-917D-4974-9709-D234C3F5BDA8}" type="slidenum">
              <a:rPr lang="zh-CN" altLang="en-US" smtClean="0"/>
              <a:pPr/>
              <a:t>‹#›</a:t>
            </a:fld>
            <a:endParaRPr lang="zh-CN" altLang="en-US" dirty="0"/>
          </a:p>
        </p:txBody>
      </p:sp>
    </p:spTree>
    <p:extLst>
      <p:ext uri="{BB962C8B-B14F-4D97-AF65-F5344CB8AC3E}">
        <p14:creationId xmlns:p14="http://schemas.microsoft.com/office/powerpoint/2010/main" val="35609309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微软雅黑" pitchFamily="34" charset="-122"/>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微软雅黑" pitchFamily="34" charset="-122"/>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微软雅黑" pitchFamily="34" charset="-122"/>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name="myslide1">
    <p:spTree>
      <p:nvGrpSpPr>
        <p:cNvPr id="1" name=""/>
        <p:cNvGrpSpPr/>
        <p:nvPr/>
      </p:nvGrpSpPr>
      <p:grpSpPr>
        <a:xfrm>
          <a:off x="0" y="0"/>
          <a:ext cx="0" cy="0"/>
          <a:chOff x="0" y="0"/>
          <a:chExt cx="0" cy="0"/>
        </a:xfrm>
      </p:grpSpPr>
      <p:sp>
        <p:nvSpPr>
          <p:cNvPr id="2" name="任意多边形 1"/>
          <p:cNvSpPr/>
          <p:nvPr/>
        </p:nvSpPr>
        <p:spPr>
          <a:xfrm>
            <a:off x="0" y="0"/>
            <a:ext cx="16256001" cy="10160001"/>
          </a:xfrm>
          <a:custGeom>
            <a:avLst/>
            <a:gdLst/>
            <a:ahLst/>
            <a:cxnLst/>
            <a:rect l="0" t="0" r="0" b="0"/>
            <a:pathLst>
              <a:path w="16256001" h="10160001">
                <a:moveTo>
                  <a:pt x="0" y="10160000"/>
                </a:moveTo>
                <a:lnTo>
                  <a:pt x="16256000" y="10160000"/>
                </a:lnTo>
                <a:lnTo>
                  <a:pt x="16256000" y="0"/>
                </a:lnTo>
                <a:lnTo>
                  <a:pt x="0" y="0"/>
                </a:lnTo>
                <a:close/>
              </a:path>
            </a:pathLst>
          </a:custGeom>
          <a:solidFill>
            <a:srgbClr val="FFFFFF"/>
          </a:solidFill>
          <a:ln w="127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pic>
        <p:nvPicPr>
          <p:cNvPr id="3" name="图片 2"/>
          <p:cNvPicPr>
            <a:picLocks/>
          </p:cNvPicPr>
          <p:nvPr/>
        </p:nvPicPr>
        <p:blipFill>
          <a:blip r:embed="rId3" cstate="email">
            <a:extLst>
              <a:ext uri="{28A0092B-C50C-407E-A947-70E740481C1C}">
                <a14:useLocalDpi xmlns:a14="http://schemas.microsoft.com/office/drawing/2010/main"/>
              </a:ext>
            </a:extLst>
          </a:blip>
          <a:stretch>
            <a:fillRect/>
          </a:stretch>
        </p:blipFill>
        <p:spPr>
          <a:xfrm>
            <a:off x="0" y="0"/>
            <a:ext cx="16256000" cy="10160000"/>
          </a:xfrm>
          <a:prstGeom prst="rect">
            <a:avLst/>
          </a:prstGeom>
        </p:spPr>
      </p:pic>
      <p:sp>
        <p:nvSpPr>
          <p:cNvPr id="5" name="TextBox 4"/>
          <p:cNvSpPr txBox="1"/>
          <p:nvPr/>
        </p:nvSpPr>
        <p:spPr>
          <a:xfrm>
            <a:off x="2851392" y="3403452"/>
            <a:ext cx="10647145" cy="2513509"/>
          </a:xfrm>
          <a:prstGeom prst="rect">
            <a:avLst/>
          </a:prstGeom>
          <a:noFill/>
        </p:spPr>
        <p:txBody>
          <a:bodyPr vert="horz" wrap="none" lIns="0" tIns="0" rIns="0" bIns="0" rtlCol="0">
            <a:spAutoFit/>
          </a:bodyPr>
          <a:lstStyle/>
          <a:p>
            <a:pPr>
              <a:lnSpc>
                <a:spcPts val="9847"/>
              </a:lnSpc>
            </a:pPr>
            <a:r>
              <a:rPr lang="en-US" altLang="zh-CN" sz="9600" dirty="0" smtClean="0">
                <a:solidFill>
                  <a:srgbClr val="FFFFFF"/>
                </a:solidFill>
                <a:latin typeface="Gadugi" panose="020B0502040204020203" pitchFamily="34" charset="0"/>
                <a:ea typeface="Gulim" panose="020B0600000101010101" pitchFamily="34" charset="-127"/>
              </a:rPr>
              <a:t>Release </a:t>
            </a:r>
            <a:r>
              <a:rPr lang="en-US" altLang="zh-CN" sz="9600" dirty="0">
                <a:solidFill>
                  <a:srgbClr val="FFFFFF"/>
                </a:solidFill>
                <a:latin typeface="Gadugi" panose="020B0502040204020203" pitchFamily="34" charset="0"/>
                <a:ea typeface="Gulim" panose="020B0600000101010101" pitchFamily="34" charset="-127"/>
              </a:rPr>
              <a:t>Conference</a:t>
            </a:r>
          </a:p>
          <a:p>
            <a:pPr>
              <a:lnSpc>
                <a:spcPts val="9847"/>
              </a:lnSpc>
            </a:pPr>
            <a:endParaRPr lang="zh-CN" altLang="en-US" sz="8600" dirty="0">
              <a:solidFill>
                <a:srgbClr val="FFFFFF"/>
              </a:solidFill>
              <a:latin typeface="Times New Roman"/>
              <a:ea typeface="微软雅黑" pitchFamily="34" charset="-122"/>
            </a:endParaRPr>
          </a:p>
        </p:txBody>
      </p:sp>
      <p:sp>
        <p:nvSpPr>
          <p:cNvPr id="7" name="TextBox 4"/>
          <p:cNvSpPr txBox="1"/>
          <p:nvPr/>
        </p:nvSpPr>
        <p:spPr>
          <a:xfrm>
            <a:off x="3663504" y="5053509"/>
            <a:ext cx="9072997" cy="2513509"/>
          </a:xfrm>
          <a:prstGeom prst="rect">
            <a:avLst/>
          </a:prstGeom>
          <a:noFill/>
        </p:spPr>
        <p:txBody>
          <a:bodyPr vert="horz" wrap="none" lIns="0" tIns="0" rIns="0" bIns="0" rtlCol="0">
            <a:spAutoFit/>
          </a:bodyPr>
          <a:lstStyle/>
          <a:p>
            <a:pPr>
              <a:lnSpc>
                <a:spcPts val="9847"/>
              </a:lnSpc>
            </a:pPr>
            <a:r>
              <a:rPr lang="en-US" altLang="zh-CN" sz="6000" dirty="0" smtClean="0">
                <a:solidFill>
                  <a:srgbClr val="FFFFFF"/>
                </a:solidFill>
                <a:latin typeface="Gadugi" panose="020B0502040204020203" pitchFamily="34" charset="0"/>
                <a:ea typeface="Gulim" panose="020B0600000101010101" pitchFamily="34" charset="-127"/>
              </a:rPr>
              <a:t>Liu                             Wang</a:t>
            </a:r>
            <a:endParaRPr lang="en-US" altLang="zh-CN" sz="6000" dirty="0">
              <a:solidFill>
                <a:srgbClr val="FFFFFF"/>
              </a:solidFill>
              <a:latin typeface="Gadugi" panose="020B0502040204020203" pitchFamily="34" charset="0"/>
              <a:ea typeface="Gulim" panose="020B0600000101010101" pitchFamily="34" charset="-127"/>
            </a:endParaRPr>
          </a:p>
          <a:p>
            <a:pPr>
              <a:lnSpc>
                <a:spcPts val="9847"/>
              </a:lnSpc>
            </a:pPr>
            <a:endParaRPr lang="zh-CN" altLang="en-US" sz="8600" dirty="0">
              <a:solidFill>
                <a:srgbClr val="FFFFFF"/>
              </a:solidFill>
              <a:latin typeface="Times New Roman"/>
              <a:ea typeface="微软雅黑" pitchFamily="34" charset="-122"/>
            </a:endParaRPr>
          </a:p>
        </p:txBody>
      </p:sp>
      <p:sp>
        <p:nvSpPr>
          <p:cNvPr id="8" name="TextBox 4"/>
          <p:cNvSpPr txBox="1"/>
          <p:nvPr/>
        </p:nvSpPr>
        <p:spPr>
          <a:xfrm>
            <a:off x="3630452" y="6467178"/>
            <a:ext cx="9089027" cy="1256754"/>
          </a:xfrm>
          <a:prstGeom prst="rect">
            <a:avLst/>
          </a:prstGeom>
          <a:noFill/>
        </p:spPr>
        <p:txBody>
          <a:bodyPr vert="horz" wrap="none" lIns="0" tIns="0" rIns="0" bIns="0" rtlCol="0">
            <a:spAutoFit/>
          </a:bodyPr>
          <a:lstStyle/>
          <a:p>
            <a:pPr>
              <a:lnSpc>
                <a:spcPts val="9847"/>
              </a:lnSpc>
            </a:pPr>
            <a:r>
              <a:rPr lang="en-US" altLang="zh-CN" sz="6000" dirty="0" smtClean="0">
                <a:solidFill>
                  <a:srgbClr val="FFFFFF"/>
                </a:solidFill>
                <a:latin typeface="Gadugi" panose="020B0502040204020203" pitchFamily="34" charset="0"/>
                <a:ea typeface="Gulim" panose="020B0600000101010101" pitchFamily="34" charset="-127"/>
              </a:rPr>
              <a:t>Chi                                  </a:t>
            </a:r>
            <a:r>
              <a:rPr lang="en-US" altLang="zh-CN" sz="6000" dirty="0" err="1" smtClean="0">
                <a:solidFill>
                  <a:srgbClr val="FFFFFF"/>
                </a:solidFill>
                <a:latin typeface="Gadugi" panose="020B0502040204020203" pitchFamily="34" charset="0"/>
                <a:ea typeface="Gulim" panose="020B0600000101010101" pitchFamily="34" charset="-127"/>
              </a:rPr>
              <a:t>Jia</a:t>
            </a:r>
            <a:endParaRPr lang="zh-CN" altLang="en-US" sz="5400" dirty="0">
              <a:solidFill>
                <a:srgbClr val="FFFFFF"/>
              </a:solidFill>
              <a:latin typeface="Times New Roman"/>
              <a:ea typeface="微软雅黑" pitchFamily="34" charset="-122"/>
            </a:endParaRPr>
          </a:p>
        </p:txBody>
      </p:sp>
      <p:sp>
        <p:nvSpPr>
          <p:cNvPr id="9" name="TextBox 4"/>
          <p:cNvSpPr txBox="1"/>
          <p:nvPr/>
        </p:nvSpPr>
        <p:spPr>
          <a:xfrm>
            <a:off x="3698702" y="7960320"/>
            <a:ext cx="9034525" cy="2513509"/>
          </a:xfrm>
          <a:prstGeom prst="rect">
            <a:avLst/>
          </a:prstGeom>
          <a:noFill/>
        </p:spPr>
        <p:txBody>
          <a:bodyPr vert="horz" wrap="none" lIns="0" tIns="0" rIns="0" bIns="0" rtlCol="0">
            <a:spAutoFit/>
          </a:bodyPr>
          <a:lstStyle/>
          <a:p>
            <a:pPr>
              <a:lnSpc>
                <a:spcPts val="9847"/>
              </a:lnSpc>
            </a:pPr>
            <a:r>
              <a:rPr lang="en-US" altLang="zh-CN" sz="6000" dirty="0" smtClean="0">
                <a:solidFill>
                  <a:srgbClr val="FFFFFF"/>
                </a:solidFill>
                <a:latin typeface="Gadugi" panose="020B0502040204020203" pitchFamily="34" charset="0"/>
                <a:ea typeface="Gulim" panose="020B0600000101010101" pitchFamily="34" charset="-127"/>
              </a:rPr>
              <a:t>Huang                        </a:t>
            </a:r>
            <a:r>
              <a:rPr lang="en-US" altLang="zh-CN" sz="6000" dirty="0" err="1" smtClean="0">
                <a:solidFill>
                  <a:srgbClr val="FFFFFF"/>
                </a:solidFill>
                <a:latin typeface="Gadugi" panose="020B0502040204020203" pitchFamily="34" charset="0"/>
                <a:ea typeface="Gulim" panose="020B0600000101010101" pitchFamily="34" charset="-127"/>
              </a:rPr>
              <a:t>Shuo</a:t>
            </a:r>
            <a:endParaRPr lang="en-US" altLang="zh-CN" sz="6000" dirty="0">
              <a:solidFill>
                <a:srgbClr val="FFFFFF"/>
              </a:solidFill>
              <a:latin typeface="Gadugi" panose="020B0502040204020203" pitchFamily="34" charset="0"/>
              <a:ea typeface="Gulim" panose="020B0600000101010101" pitchFamily="34" charset="-127"/>
            </a:endParaRPr>
          </a:p>
          <a:p>
            <a:pPr>
              <a:lnSpc>
                <a:spcPts val="9847"/>
              </a:lnSpc>
            </a:pPr>
            <a:endParaRPr lang="zh-CN" altLang="en-US" sz="8600" dirty="0">
              <a:solidFill>
                <a:srgbClr val="FFFFFF"/>
              </a:solidFill>
              <a:latin typeface="Times New Roman"/>
              <a:ea typeface="微软雅黑" pitchFamily="34" charset="-122"/>
            </a:endParaRPr>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144" y="399480"/>
            <a:ext cx="1007368" cy="1007368"/>
          </a:xfrm>
          <a:prstGeom prst="rect">
            <a:avLst/>
          </a:prstGeom>
        </p:spPr>
      </p:pic>
    </p:spTree>
    <p:extLst>
      <p:ext uri="{BB962C8B-B14F-4D97-AF65-F5344CB8AC3E}">
        <p14:creationId xmlns:p14="http://schemas.microsoft.com/office/powerpoint/2010/main" val="40056668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1" nodeType="after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xit" presetSubtype="0" fill="hold" grpId="1" nodeType="withEffect">
                                  <p:stCondLst>
                                    <p:cond delay="0"/>
                                  </p:stCondLst>
                                  <p:iterate type="lt">
                                    <p:tmAbs val="0"/>
                                  </p:iterate>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grpId="1" nodeType="withEffect">
                                  <p:stCondLst>
                                    <p:cond delay="0"/>
                                  </p:stCondLst>
                                  <p:iterate type="lt">
                                    <p:tmAbs val="0"/>
                                  </p:iterate>
                                  <p:childTnLst>
                                    <p:set>
                                      <p:cBhvr>
                                        <p:cTn id="10" dur="1" fill="hold">
                                          <p:stCondLst>
                                            <p:cond delay="0"/>
                                          </p:stCondLst>
                                        </p:cTn>
                                        <p:tgtEl>
                                          <p:spTgt spid="8"/>
                                        </p:tgtEl>
                                        <p:attrNameLst>
                                          <p:attrName>style.visibility</p:attrName>
                                        </p:attrNameLst>
                                      </p:cBhvr>
                                      <p:to>
                                        <p:strVal val="hidden"/>
                                      </p:to>
                                    </p:set>
                                  </p:childTnLst>
                                </p:cTn>
                              </p:par>
                            </p:childTnLst>
                          </p:cTn>
                        </p:par>
                        <p:par>
                          <p:cTn id="11" fill="hold">
                            <p:stCondLst>
                              <p:cond delay="0"/>
                            </p:stCondLst>
                            <p:childTnLst>
                              <p:par>
                                <p:cTn id="12" presetID="20"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edge">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2" nodeType="clickEffect">
                                  <p:stCondLst>
                                    <p:cond delay="0"/>
                                  </p:stCondLst>
                                  <p:iterate type="lt">
                                    <p:tmAbs val="0"/>
                                  </p:iterate>
                                  <p:childTnLst>
                                    <p:set>
                                      <p:cBhvr>
                                        <p:cTn id="18" dur="1" fill="hold">
                                          <p:stCondLst>
                                            <p:cond delay="0"/>
                                          </p:stCondLst>
                                        </p:cTn>
                                        <p:tgtEl>
                                          <p:spTgt spid="7"/>
                                        </p:tgtEl>
                                        <p:attrNameLst>
                                          <p:attrName>style.visibility</p:attrName>
                                        </p:attrNameLst>
                                      </p:cBhvr>
                                      <p:to>
                                        <p:strVal val="visible"/>
                                      </p:to>
                                    </p:set>
                                  </p:childTnLst>
                                </p:cTn>
                              </p:par>
                            </p:childTnLst>
                          </p:cTn>
                        </p:par>
                        <p:par>
                          <p:cTn id="19" fill="hold">
                            <p:stCondLst>
                              <p:cond delay="0"/>
                            </p:stCondLst>
                            <p:childTnLst>
                              <p:par>
                                <p:cTn id="20" presetID="34" presetClass="emph" presetSubtype="0" fill="hold" grpId="0" nodeType="afterEffect">
                                  <p:stCondLst>
                                    <p:cond delay="0"/>
                                  </p:stCondLst>
                                  <p:iterate type="lt">
                                    <p:tmPct val="10000"/>
                                  </p:iterate>
                                  <p:childTnLst>
                                    <p:animMotion origin="layout" path="M -4.53125E-6 -3.75E-6 L 0.14092 -0.26531 " pathEditMode="relative" rAng="0" ptsTypes="AA">
                                      <p:cBhvr>
                                        <p:cTn id="21" dur="500" accel="50000" decel="50000" autoRev="1" fill="hold">
                                          <p:stCondLst>
                                            <p:cond delay="0"/>
                                          </p:stCondLst>
                                        </p:cTn>
                                        <p:tgtEl>
                                          <p:spTgt spid="7"/>
                                        </p:tgtEl>
                                        <p:attrNameLst>
                                          <p:attrName>ppt_x</p:attrName>
                                          <p:attrName>ppt_y</p:attrName>
                                        </p:attrNameLst>
                                      </p:cBhvr>
                                      <p:rCtr x="7041" y="-13266"/>
                                    </p:animMotion>
                                    <p:animRot by="1500000">
                                      <p:cBhvr>
                                        <p:cTn id="22" dur="250" fill="hold">
                                          <p:stCondLst>
                                            <p:cond delay="0"/>
                                          </p:stCondLst>
                                        </p:cTn>
                                        <p:tgtEl>
                                          <p:spTgt spid="7"/>
                                        </p:tgtEl>
                                        <p:attrNameLst>
                                          <p:attrName>r</p:attrName>
                                        </p:attrNameLst>
                                      </p:cBhvr>
                                    </p:animRot>
                                    <p:animRot by="-1500000">
                                      <p:cBhvr>
                                        <p:cTn id="23" dur="250" fill="hold">
                                          <p:stCondLst>
                                            <p:cond delay="250"/>
                                          </p:stCondLst>
                                        </p:cTn>
                                        <p:tgtEl>
                                          <p:spTgt spid="7"/>
                                        </p:tgtEl>
                                        <p:attrNameLst>
                                          <p:attrName>r</p:attrName>
                                        </p:attrNameLst>
                                      </p:cBhvr>
                                    </p:animRot>
                                    <p:animRot by="-1500000">
                                      <p:cBhvr>
                                        <p:cTn id="24" dur="250" fill="hold">
                                          <p:stCondLst>
                                            <p:cond delay="500"/>
                                          </p:stCondLst>
                                        </p:cTn>
                                        <p:tgtEl>
                                          <p:spTgt spid="7"/>
                                        </p:tgtEl>
                                        <p:attrNameLst>
                                          <p:attrName>r</p:attrName>
                                        </p:attrNameLst>
                                      </p:cBhvr>
                                    </p:animRot>
                                    <p:animRot by="1500000">
                                      <p:cBhvr>
                                        <p:cTn id="25" dur="250" fill="hold">
                                          <p:stCondLst>
                                            <p:cond delay="750"/>
                                          </p:stCondLst>
                                        </p:cTn>
                                        <p:tgtEl>
                                          <p:spTgt spid="7"/>
                                        </p:tgtEl>
                                        <p:attrNameLst>
                                          <p:attrName>r</p:attrName>
                                        </p:attrNameLst>
                                      </p:cBhvr>
                                    </p:animRot>
                                  </p:childTnLst>
                                </p:cTn>
                              </p:par>
                            </p:childTnLst>
                          </p:cTn>
                        </p:par>
                        <p:par>
                          <p:cTn id="26" fill="hold">
                            <p:stCondLst>
                              <p:cond delay="1600"/>
                            </p:stCondLst>
                            <p:childTnLst>
                              <p:par>
                                <p:cTn id="27" presetID="1" presetClass="entr" presetSubtype="0" fill="hold" grpId="2" nodeType="afterEffect">
                                  <p:stCondLst>
                                    <p:cond delay="0"/>
                                  </p:stCondLst>
                                  <p:iterate type="lt">
                                    <p:tmAbs val="0"/>
                                  </p:iterate>
                                  <p:childTnLst>
                                    <p:set>
                                      <p:cBhvr>
                                        <p:cTn id="28" dur="1" fill="hold">
                                          <p:stCondLst>
                                            <p:cond delay="0"/>
                                          </p:stCondLst>
                                        </p:cTn>
                                        <p:tgtEl>
                                          <p:spTgt spid="8"/>
                                        </p:tgtEl>
                                        <p:attrNameLst>
                                          <p:attrName>style.visibility</p:attrName>
                                        </p:attrNameLst>
                                      </p:cBhvr>
                                      <p:to>
                                        <p:strVal val="visible"/>
                                      </p:to>
                                    </p:set>
                                  </p:childTnLst>
                                </p:cTn>
                              </p:par>
                            </p:childTnLst>
                          </p:cTn>
                        </p:par>
                        <p:par>
                          <p:cTn id="29" fill="hold">
                            <p:stCondLst>
                              <p:cond delay="1600"/>
                            </p:stCondLst>
                            <p:childTnLst>
                              <p:par>
                                <p:cTn id="30" presetID="34" presetClass="emph" presetSubtype="0" fill="hold" grpId="0" nodeType="afterEffect">
                                  <p:stCondLst>
                                    <p:cond delay="0"/>
                                  </p:stCondLst>
                                  <p:iterate type="lt">
                                    <p:tmPct val="10000"/>
                                  </p:iterate>
                                  <p:childTnLst>
                                    <p:animMotion origin="layout" path="M -2.03125E-6 -1.25E-6 L -0.15215 -0.20359 " pathEditMode="relative" rAng="0" ptsTypes="AA">
                                      <p:cBhvr>
                                        <p:cTn id="31" dur="500" accel="50000" decel="50000" autoRev="1" fill="hold">
                                          <p:stCondLst>
                                            <p:cond delay="0"/>
                                          </p:stCondLst>
                                        </p:cTn>
                                        <p:tgtEl>
                                          <p:spTgt spid="8"/>
                                        </p:tgtEl>
                                        <p:attrNameLst>
                                          <p:attrName>ppt_x</p:attrName>
                                          <p:attrName>ppt_y</p:attrName>
                                        </p:attrNameLst>
                                      </p:cBhvr>
                                      <p:rCtr x="-7607" y="-10187"/>
                                    </p:animMotion>
                                    <p:animRot by="1500000">
                                      <p:cBhvr>
                                        <p:cTn id="32" dur="250" fill="hold">
                                          <p:stCondLst>
                                            <p:cond delay="0"/>
                                          </p:stCondLst>
                                        </p:cTn>
                                        <p:tgtEl>
                                          <p:spTgt spid="8"/>
                                        </p:tgtEl>
                                        <p:attrNameLst>
                                          <p:attrName>r</p:attrName>
                                        </p:attrNameLst>
                                      </p:cBhvr>
                                    </p:animRot>
                                    <p:animRot by="-1500000">
                                      <p:cBhvr>
                                        <p:cTn id="33" dur="250" fill="hold">
                                          <p:stCondLst>
                                            <p:cond delay="250"/>
                                          </p:stCondLst>
                                        </p:cTn>
                                        <p:tgtEl>
                                          <p:spTgt spid="8"/>
                                        </p:tgtEl>
                                        <p:attrNameLst>
                                          <p:attrName>r</p:attrName>
                                        </p:attrNameLst>
                                      </p:cBhvr>
                                    </p:animRot>
                                    <p:animRot by="-1500000">
                                      <p:cBhvr>
                                        <p:cTn id="34" dur="250" fill="hold">
                                          <p:stCondLst>
                                            <p:cond delay="500"/>
                                          </p:stCondLst>
                                        </p:cTn>
                                        <p:tgtEl>
                                          <p:spTgt spid="8"/>
                                        </p:tgtEl>
                                        <p:attrNameLst>
                                          <p:attrName>r</p:attrName>
                                        </p:attrNameLst>
                                      </p:cBhvr>
                                    </p:animRot>
                                    <p:animRot by="1500000">
                                      <p:cBhvr>
                                        <p:cTn id="35" dur="250" fill="hold">
                                          <p:stCondLst>
                                            <p:cond delay="750"/>
                                          </p:stCondLst>
                                        </p:cTn>
                                        <p:tgtEl>
                                          <p:spTgt spid="8"/>
                                        </p:tgtEl>
                                        <p:attrNameLst>
                                          <p:attrName>r</p:attrName>
                                        </p:attrNameLst>
                                      </p:cBhvr>
                                    </p:animRot>
                                  </p:childTnLst>
                                </p:cTn>
                              </p:par>
                            </p:childTnLst>
                          </p:cTn>
                        </p:par>
                        <p:par>
                          <p:cTn id="36" fill="hold">
                            <p:stCondLst>
                              <p:cond delay="3100"/>
                            </p:stCondLst>
                            <p:childTnLst>
                              <p:par>
                                <p:cTn id="37" presetID="1" presetClass="entr" presetSubtype="0" fill="hold" grpId="2" nodeType="after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par>
                          <p:cTn id="39" fill="hold">
                            <p:stCondLst>
                              <p:cond delay="3100"/>
                            </p:stCondLst>
                            <p:childTnLst>
                              <p:par>
                                <p:cTn id="40" presetID="32" presetClass="emph" presetSubtype="0" repeatCount="indefinite" fill="hold" grpId="0" nodeType="afterEffect">
                                  <p:stCondLst>
                                    <p:cond delay="0"/>
                                  </p:stCondLst>
                                  <p:childTnLst>
                                    <p:animRot by="120000">
                                      <p:cBhvr>
                                        <p:cTn id="41" dur="100" fill="hold">
                                          <p:stCondLst>
                                            <p:cond delay="0"/>
                                          </p:stCondLst>
                                        </p:cTn>
                                        <p:tgtEl>
                                          <p:spTgt spid="9"/>
                                        </p:tgtEl>
                                        <p:attrNameLst>
                                          <p:attrName>r</p:attrName>
                                        </p:attrNameLst>
                                      </p:cBhvr>
                                    </p:animRot>
                                    <p:animRot by="-240000">
                                      <p:cBhvr>
                                        <p:cTn id="42" dur="200" fill="hold">
                                          <p:stCondLst>
                                            <p:cond delay="200"/>
                                          </p:stCondLst>
                                        </p:cTn>
                                        <p:tgtEl>
                                          <p:spTgt spid="9"/>
                                        </p:tgtEl>
                                        <p:attrNameLst>
                                          <p:attrName>r</p:attrName>
                                        </p:attrNameLst>
                                      </p:cBhvr>
                                    </p:animRot>
                                    <p:animRot by="240000">
                                      <p:cBhvr>
                                        <p:cTn id="43" dur="200" fill="hold">
                                          <p:stCondLst>
                                            <p:cond delay="400"/>
                                          </p:stCondLst>
                                        </p:cTn>
                                        <p:tgtEl>
                                          <p:spTgt spid="9"/>
                                        </p:tgtEl>
                                        <p:attrNameLst>
                                          <p:attrName>r</p:attrName>
                                        </p:attrNameLst>
                                      </p:cBhvr>
                                    </p:animRot>
                                    <p:animRot by="-240000">
                                      <p:cBhvr>
                                        <p:cTn id="44" dur="200" fill="hold">
                                          <p:stCondLst>
                                            <p:cond delay="600"/>
                                          </p:stCondLst>
                                        </p:cTn>
                                        <p:tgtEl>
                                          <p:spTgt spid="9"/>
                                        </p:tgtEl>
                                        <p:attrNameLst>
                                          <p:attrName>r</p:attrName>
                                        </p:attrNameLst>
                                      </p:cBhvr>
                                    </p:animRot>
                                    <p:animRot by="120000">
                                      <p:cBhvr>
                                        <p:cTn id="45"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7" grpId="1"/>
      <p:bldP spid="7" grpId="2"/>
      <p:bldP spid="8" grpId="0"/>
      <p:bldP spid="8" grpId="1"/>
      <p:bldP spid="8" grpId="2"/>
      <p:bldP spid="9" grpId="0"/>
      <p:bldP spid="9" grpId="1"/>
      <p:bldP spid="9" grpId="2"/>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0" y="0"/>
            <a:ext cx="16256001" cy="10160001"/>
          </a:xfrm>
          <a:custGeom>
            <a:avLst/>
            <a:gdLst/>
            <a:ahLst/>
            <a:cxnLst/>
            <a:rect l="0" t="0" r="0" b="0"/>
            <a:pathLst>
              <a:path w="16256001" h="10160001">
                <a:moveTo>
                  <a:pt x="0" y="10160000"/>
                </a:moveTo>
                <a:lnTo>
                  <a:pt x="16256000" y="10160000"/>
                </a:lnTo>
                <a:lnTo>
                  <a:pt x="16256000" y="0"/>
                </a:lnTo>
                <a:lnTo>
                  <a:pt x="0" y="0"/>
                </a:lnTo>
                <a:close/>
              </a:path>
            </a:pathLst>
          </a:custGeom>
          <a:solidFill>
            <a:srgbClr val="FFFFFF"/>
          </a:solidFill>
          <a:ln w="127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sp>
        <p:nvSpPr>
          <p:cNvPr id="3" name="任意多边形 2"/>
          <p:cNvSpPr/>
          <p:nvPr/>
        </p:nvSpPr>
        <p:spPr>
          <a:xfrm>
            <a:off x="0" y="-44709"/>
            <a:ext cx="16256001" cy="10160001"/>
          </a:xfrm>
          <a:custGeom>
            <a:avLst/>
            <a:gdLst/>
            <a:ahLst/>
            <a:cxnLst/>
            <a:rect l="0" t="0" r="0" b="0"/>
            <a:pathLst>
              <a:path w="16256001" h="10160001">
                <a:moveTo>
                  <a:pt x="0" y="0"/>
                </a:moveTo>
                <a:lnTo>
                  <a:pt x="16256000" y="0"/>
                </a:lnTo>
                <a:lnTo>
                  <a:pt x="16256000" y="10160000"/>
                </a:lnTo>
                <a:lnTo>
                  <a:pt x="0" y="10160000"/>
                </a:lnTo>
                <a:close/>
              </a:path>
            </a:pathLst>
          </a:custGeom>
          <a:solidFill>
            <a:srgbClr val="1D1D1D"/>
          </a:solidFill>
          <a:ln w="12700" cap="flat" cmpd="sng" algn="ctr">
            <a:solidFill>
              <a:srgbClr val="1D1D1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a typeface="微软雅黑" pitchFamily="34" charset="-122"/>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3304" y="3783856"/>
            <a:ext cx="4163006" cy="2219635"/>
          </a:xfrm>
          <a:prstGeom prst="rect">
            <a:avLst/>
          </a:prstGeom>
        </p:spPr>
      </p:pic>
      <p:sp>
        <p:nvSpPr>
          <p:cNvPr id="7" name="右箭头 6"/>
          <p:cNvSpPr/>
          <p:nvPr/>
        </p:nvSpPr>
        <p:spPr>
          <a:xfrm rot="19383930">
            <a:off x="5802282" y="3351809"/>
            <a:ext cx="51751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右箭头 9"/>
          <p:cNvSpPr/>
          <p:nvPr/>
        </p:nvSpPr>
        <p:spPr>
          <a:xfrm rot="20286658">
            <a:off x="6554863" y="2978795"/>
            <a:ext cx="51751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右箭头 10"/>
          <p:cNvSpPr/>
          <p:nvPr/>
        </p:nvSpPr>
        <p:spPr>
          <a:xfrm rot="20945966">
            <a:off x="7295396" y="2759883"/>
            <a:ext cx="51751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右箭头 11"/>
          <p:cNvSpPr/>
          <p:nvPr/>
        </p:nvSpPr>
        <p:spPr>
          <a:xfrm>
            <a:off x="8097594" y="2697498"/>
            <a:ext cx="51751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右箭头 14"/>
          <p:cNvSpPr/>
          <p:nvPr/>
        </p:nvSpPr>
        <p:spPr>
          <a:xfrm>
            <a:off x="8815834" y="2716483"/>
            <a:ext cx="51751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右箭头 15"/>
          <p:cNvSpPr/>
          <p:nvPr/>
        </p:nvSpPr>
        <p:spPr>
          <a:xfrm rot="815605">
            <a:off x="9509136" y="2917281"/>
            <a:ext cx="51751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右箭头 18"/>
          <p:cNvSpPr/>
          <p:nvPr/>
        </p:nvSpPr>
        <p:spPr>
          <a:xfrm rot="1238255">
            <a:off x="10287803" y="3144996"/>
            <a:ext cx="51751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17731" y="3598765"/>
            <a:ext cx="3312084" cy="2313922"/>
          </a:xfrm>
          <a:prstGeom prst="rect">
            <a:avLst/>
          </a:prstGeom>
        </p:spPr>
      </p:pic>
      <p:sp>
        <p:nvSpPr>
          <p:cNvPr id="23" name="右箭头 22"/>
          <p:cNvSpPr/>
          <p:nvPr/>
        </p:nvSpPr>
        <p:spPr>
          <a:xfrm rot="1765797">
            <a:off x="11077243" y="3461471"/>
            <a:ext cx="51751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右箭头 23"/>
          <p:cNvSpPr/>
          <p:nvPr/>
        </p:nvSpPr>
        <p:spPr>
          <a:xfrm rot="8430681">
            <a:off x="11177699" y="5859475"/>
            <a:ext cx="517514" cy="28803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右箭头 24"/>
          <p:cNvSpPr/>
          <p:nvPr/>
        </p:nvSpPr>
        <p:spPr>
          <a:xfrm rot="9538331">
            <a:off x="10454777" y="6222353"/>
            <a:ext cx="517514" cy="28803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右箭头 25"/>
          <p:cNvSpPr/>
          <p:nvPr/>
        </p:nvSpPr>
        <p:spPr>
          <a:xfrm rot="10240109">
            <a:off x="9605862" y="6523159"/>
            <a:ext cx="517514" cy="28803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右箭头 26"/>
          <p:cNvSpPr/>
          <p:nvPr/>
        </p:nvSpPr>
        <p:spPr>
          <a:xfrm rot="10800000">
            <a:off x="8610019" y="6626933"/>
            <a:ext cx="517514" cy="28803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右箭头 27"/>
          <p:cNvSpPr/>
          <p:nvPr/>
        </p:nvSpPr>
        <p:spPr>
          <a:xfrm rot="10800000">
            <a:off x="7638544" y="6608658"/>
            <a:ext cx="517514" cy="28803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右箭头 28"/>
          <p:cNvSpPr/>
          <p:nvPr/>
        </p:nvSpPr>
        <p:spPr>
          <a:xfrm rot="12287734">
            <a:off x="6062853" y="6140860"/>
            <a:ext cx="517514" cy="28803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右箭头 29"/>
          <p:cNvSpPr/>
          <p:nvPr/>
        </p:nvSpPr>
        <p:spPr>
          <a:xfrm rot="11493247">
            <a:off x="6784629" y="6434008"/>
            <a:ext cx="517514" cy="28803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3"/>
          <p:cNvSpPr txBox="1"/>
          <p:nvPr/>
        </p:nvSpPr>
        <p:spPr>
          <a:xfrm>
            <a:off x="2398568" y="2381598"/>
            <a:ext cx="3467296" cy="2513509"/>
          </a:xfrm>
          <a:prstGeom prst="rect">
            <a:avLst/>
          </a:prstGeom>
          <a:noFill/>
        </p:spPr>
        <p:txBody>
          <a:bodyPr vert="horz" wrap="none" lIns="0" tIns="0" rIns="0" bIns="0" rtlCol="0">
            <a:spAutoFit/>
          </a:bodyPr>
          <a:lstStyle/>
          <a:p>
            <a:pPr>
              <a:lnSpc>
                <a:spcPts val="9847"/>
              </a:lnSpc>
            </a:pPr>
            <a:r>
              <a:rPr lang="en-US" altLang="zh-CN" sz="5400" dirty="0" smtClean="0">
                <a:solidFill>
                  <a:srgbClr val="FFFFFF"/>
                </a:solidFill>
                <a:latin typeface="Gadugi" panose="020B0502040204020203" pitchFamily="34" charset="0"/>
                <a:ea typeface="Gulim" panose="020B0600000101010101" pitchFamily="34" charset="-127"/>
              </a:rPr>
              <a:t>Enter “app”</a:t>
            </a:r>
          </a:p>
          <a:p>
            <a:pPr>
              <a:lnSpc>
                <a:spcPts val="9847"/>
              </a:lnSpc>
            </a:pPr>
            <a:endParaRPr lang="zh-CN" altLang="en-US" sz="8600" dirty="0">
              <a:solidFill>
                <a:srgbClr val="FFFFFF"/>
              </a:solidFill>
              <a:latin typeface="Times New Roman"/>
              <a:ea typeface="微软雅黑" pitchFamily="34" charset="-122"/>
            </a:endParaRPr>
          </a:p>
        </p:txBody>
      </p:sp>
      <p:sp>
        <p:nvSpPr>
          <p:cNvPr id="22" name="TextBox 3"/>
          <p:cNvSpPr txBox="1"/>
          <p:nvPr/>
        </p:nvSpPr>
        <p:spPr>
          <a:xfrm>
            <a:off x="11849026" y="6139642"/>
            <a:ext cx="3743012" cy="2513509"/>
          </a:xfrm>
          <a:prstGeom prst="rect">
            <a:avLst/>
          </a:prstGeom>
          <a:noFill/>
        </p:spPr>
        <p:txBody>
          <a:bodyPr vert="horz" wrap="none" lIns="0" tIns="0" rIns="0" bIns="0" rtlCol="0">
            <a:spAutoFit/>
          </a:bodyPr>
          <a:lstStyle/>
          <a:p>
            <a:pPr>
              <a:lnSpc>
                <a:spcPts val="9847"/>
              </a:lnSpc>
            </a:pPr>
            <a:r>
              <a:rPr lang="en-US" altLang="zh-CN" sz="5400" dirty="0" smtClean="0">
                <a:solidFill>
                  <a:srgbClr val="FFFFFF"/>
                </a:solidFill>
                <a:latin typeface="Gadugi" panose="020B0502040204020203" pitchFamily="34" charset="0"/>
                <a:ea typeface="Gulim" panose="020B0600000101010101" pitchFamily="34" charset="-127"/>
              </a:rPr>
              <a:t>Initial layout</a:t>
            </a:r>
          </a:p>
          <a:p>
            <a:pPr>
              <a:lnSpc>
                <a:spcPts val="9847"/>
              </a:lnSpc>
            </a:pPr>
            <a:endParaRPr lang="zh-CN" altLang="en-US" sz="8600" dirty="0">
              <a:solidFill>
                <a:srgbClr val="FFFFFF"/>
              </a:solidFill>
              <a:latin typeface="Times New Roman"/>
              <a:ea typeface="微软雅黑" pitchFamily="34" charset="-122"/>
            </a:endParaRPr>
          </a:p>
        </p:txBody>
      </p:sp>
      <p:sp>
        <p:nvSpPr>
          <p:cNvPr id="31" name="TextBox 3"/>
          <p:cNvSpPr txBox="1"/>
          <p:nvPr/>
        </p:nvSpPr>
        <p:spPr>
          <a:xfrm>
            <a:off x="11722327" y="4239165"/>
            <a:ext cx="2896627" cy="2513509"/>
          </a:xfrm>
          <a:prstGeom prst="rect">
            <a:avLst/>
          </a:prstGeom>
          <a:noFill/>
        </p:spPr>
        <p:txBody>
          <a:bodyPr vert="horz" wrap="none" lIns="0" tIns="0" rIns="0" bIns="0" rtlCol="0">
            <a:spAutoFit/>
          </a:bodyPr>
          <a:lstStyle/>
          <a:p>
            <a:pPr>
              <a:lnSpc>
                <a:spcPts val="9847"/>
              </a:lnSpc>
            </a:pPr>
            <a:r>
              <a:rPr lang="en-US" altLang="zh-CN" sz="4400" dirty="0" smtClean="0">
                <a:latin typeface="Gadugi" panose="020B0502040204020203" pitchFamily="34" charset="0"/>
                <a:ea typeface="Gulim" panose="020B0600000101010101" pitchFamily="34" charset="-127"/>
              </a:rPr>
              <a:t>New thread</a:t>
            </a:r>
          </a:p>
          <a:p>
            <a:pPr>
              <a:lnSpc>
                <a:spcPts val="9847"/>
              </a:lnSpc>
            </a:pPr>
            <a:endParaRPr lang="zh-CN" altLang="en-US" sz="8600" dirty="0">
              <a:solidFill>
                <a:srgbClr val="FFFFFF"/>
              </a:solidFill>
              <a:latin typeface="Times New Roman"/>
              <a:ea typeface="微软雅黑" pitchFamily="34" charset="-122"/>
            </a:endParaRPr>
          </a:p>
        </p:txBody>
      </p:sp>
    </p:spTree>
    <p:extLst>
      <p:ext uri="{BB962C8B-B14F-4D97-AF65-F5344CB8AC3E}">
        <p14:creationId xmlns:p14="http://schemas.microsoft.com/office/powerpoint/2010/main" val="120135423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par>
                          <p:cTn id="53" fill="hold">
                            <p:stCondLst>
                              <p:cond delay="1000"/>
                            </p:stCondLst>
                            <p:childTnLst>
                              <p:par>
                                <p:cTn id="54" presetID="10" presetClass="entr" presetSubtype="0"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childTnLst>
                          </p:cTn>
                        </p:par>
                        <p:par>
                          <p:cTn id="57" fill="hold">
                            <p:stCondLst>
                              <p:cond delay="1500"/>
                            </p:stCondLst>
                            <p:childTnLst>
                              <p:par>
                                <p:cTn id="58" presetID="10" presetClass="entr" presetSubtype="0"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cTn>
                              </p:par>
                            </p:childTnLst>
                          </p:cTn>
                        </p:par>
                        <p:par>
                          <p:cTn id="61" fill="hold">
                            <p:stCondLst>
                              <p:cond delay="2000"/>
                            </p:stCondLst>
                            <p:childTnLst>
                              <p:par>
                                <p:cTn id="62" presetID="10"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500"/>
                                        <p:tgtEl>
                                          <p:spTgt spid="27"/>
                                        </p:tgtEl>
                                      </p:cBhvr>
                                    </p:animEffect>
                                  </p:childTnLst>
                                </p:cTn>
                              </p:par>
                            </p:childTnLst>
                          </p:cTn>
                        </p:par>
                        <p:par>
                          <p:cTn id="65" fill="hold">
                            <p:stCondLst>
                              <p:cond delay="2500"/>
                            </p:stCondLst>
                            <p:childTnLst>
                              <p:par>
                                <p:cTn id="66" presetID="10" presetClass="entr" presetSubtype="0"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500"/>
                                        <p:tgtEl>
                                          <p:spTgt spid="28"/>
                                        </p:tgtEl>
                                      </p:cBhvr>
                                    </p:animEffect>
                                  </p:childTnLst>
                                </p:cTn>
                              </p:par>
                            </p:childTnLst>
                          </p:cTn>
                        </p:par>
                        <p:par>
                          <p:cTn id="69" fill="hold">
                            <p:stCondLst>
                              <p:cond delay="3000"/>
                            </p:stCondLst>
                            <p:childTnLst>
                              <p:par>
                                <p:cTn id="70" presetID="10"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500"/>
                                        <p:tgtEl>
                                          <p:spTgt spid="30"/>
                                        </p:tgtEl>
                                      </p:cBhvr>
                                    </p:animEffect>
                                  </p:childTnLst>
                                </p:cTn>
                              </p:par>
                            </p:childTnLst>
                          </p:cTn>
                        </p:par>
                        <p:par>
                          <p:cTn id="73" fill="hold">
                            <p:stCondLst>
                              <p:cond delay="3500"/>
                            </p:stCondLst>
                            <p:childTnLst>
                              <p:par>
                                <p:cTn id="74" presetID="10" presetClass="entr" presetSubtype="0"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15" grpId="0" animBg="1"/>
      <p:bldP spid="16" grpId="0" animBg="1"/>
      <p:bldP spid="19" grpId="0" animBg="1"/>
      <p:bldP spid="23" grpId="0" animBg="1"/>
      <p:bldP spid="24" grpId="0" animBg="1"/>
      <p:bldP spid="25" grpId="0" animBg="1"/>
      <p:bldP spid="26" grpId="0" animBg="1"/>
      <p:bldP spid="27" grpId="0" animBg="1"/>
      <p:bldP spid="28" grpId="0" animBg="1"/>
      <p:bldP spid="29" grpId="0" animBg="1"/>
      <p:bldP spid="30" grpId="0" animBg="1"/>
      <p:bldP spid="21" grpId="0"/>
      <p:bldP spid="22"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0" y="0"/>
            <a:ext cx="16256001" cy="10160001"/>
          </a:xfrm>
          <a:custGeom>
            <a:avLst/>
            <a:gdLst/>
            <a:ahLst/>
            <a:cxnLst/>
            <a:rect l="0" t="0" r="0" b="0"/>
            <a:pathLst>
              <a:path w="16256001" h="10160001">
                <a:moveTo>
                  <a:pt x="0" y="10160000"/>
                </a:moveTo>
                <a:lnTo>
                  <a:pt x="16256000" y="10160000"/>
                </a:lnTo>
                <a:lnTo>
                  <a:pt x="16256000" y="0"/>
                </a:lnTo>
                <a:lnTo>
                  <a:pt x="0" y="0"/>
                </a:lnTo>
                <a:close/>
              </a:path>
            </a:pathLst>
          </a:custGeom>
          <a:solidFill>
            <a:srgbClr val="FFFFFF"/>
          </a:solidFill>
          <a:ln w="127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sp>
        <p:nvSpPr>
          <p:cNvPr id="3" name="任意多边形 2"/>
          <p:cNvSpPr/>
          <p:nvPr/>
        </p:nvSpPr>
        <p:spPr>
          <a:xfrm>
            <a:off x="0" y="-44709"/>
            <a:ext cx="16256001" cy="10160001"/>
          </a:xfrm>
          <a:custGeom>
            <a:avLst/>
            <a:gdLst/>
            <a:ahLst/>
            <a:cxnLst/>
            <a:rect l="0" t="0" r="0" b="0"/>
            <a:pathLst>
              <a:path w="16256001" h="10160001">
                <a:moveTo>
                  <a:pt x="0" y="0"/>
                </a:moveTo>
                <a:lnTo>
                  <a:pt x="16256000" y="0"/>
                </a:lnTo>
                <a:lnTo>
                  <a:pt x="16256000" y="10160000"/>
                </a:lnTo>
                <a:lnTo>
                  <a:pt x="0" y="10160000"/>
                </a:lnTo>
                <a:close/>
              </a:path>
            </a:pathLst>
          </a:custGeom>
          <a:solidFill>
            <a:srgbClr val="1D1D1D"/>
          </a:solidFill>
          <a:ln w="12700" cap="flat" cmpd="sng" algn="ctr">
            <a:solidFill>
              <a:srgbClr val="1D1D1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a typeface="微软雅黑" pitchFamily="34" charset="-122"/>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3304" y="3783856"/>
            <a:ext cx="4163006" cy="2219635"/>
          </a:xfrm>
          <a:prstGeom prst="rect">
            <a:avLst/>
          </a:prstGeom>
        </p:spPr>
      </p:pic>
      <p:sp>
        <p:nvSpPr>
          <p:cNvPr id="7" name="右箭头 6"/>
          <p:cNvSpPr/>
          <p:nvPr/>
        </p:nvSpPr>
        <p:spPr>
          <a:xfrm rot="19383930">
            <a:off x="5802282" y="3351809"/>
            <a:ext cx="51751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右箭头 9"/>
          <p:cNvSpPr/>
          <p:nvPr/>
        </p:nvSpPr>
        <p:spPr>
          <a:xfrm rot="20286658">
            <a:off x="6554863" y="2978795"/>
            <a:ext cx="51751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右箭头 10"/>
          <p:cNvSpPr/>
          <p:nvPr/>
        </p:nvSpPr>
        <p:spPr>
          <a:xfrm rot="20945966">
            <a:off x="7295396" y="2759883"/>
            <a:ext cx="51751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右箭头 11"/>
          <p:cNvSpPr/>
          <p:nvPr/>
        </p:nvSpPr>
        <p:spPr>
          <a:xfrm>
            <a:off x="8097594" y="2697498"/>
            <a:ext cx="51751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右箭头 14"/>
          <p:cNvSpPr/>
          <p:nvPr/>
        </p:nvSpPr>
        <p:spPr>
          <a:xfrm>
            <a:off x="8815834" y="2716483"/>
            <a:ext cx="51751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右箭头 15"/>
          <p:cNvSpPr/>
          <p:nvPr/>
        </p:nvSpPr>
        <p:spPr>
          <a:xfrm rot="815605">
            <a:off x="9509136" y="2917281"/>
            <a:ext cx="51751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右箭头 18"/>
          <p:cNvSpPr/>
          <p:nvPr/>
        </p:nvSpPr>
        <p:spPr>
          <a:xfrm rot="1238255">
            <a:off x="10287803" y="3144996"/>
            <a:ext cx="51751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17731" y="3598765"/>
            <a:ext cx="3312084" cy="2313922"/>
          </a:xfrm>
          <a:prstGeom prst="rect">
            <a:avLst/>
          </a:prstGeom>
        </p:spPr>
      </p:pic>
      <p:sp>
        <p:nvSpPr>
          <p:cNvPr id="23" name="右箭头 22"/>
          <p:cNvSpPr/>
          <p:nvPr/>
        </p:nvSpPr>
        <p:spPr>
          <a:xfrm rot="1765797">
            <a:off x="11077243" y="3461471"/>
            <a:ext cx="51751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右箭头 23"/>
          <p:cNvSpPr/>
          <p:nvPr/>
        </p:nvSpPr>
        <p:spPr>
          <a:xfrm rot="8430681">
            <a:off x="11177699" y="5859475"/>
            <a:ext cx="517514" cy="28803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右箭头 24"/>
          <p:cNvSpPr/>
          <p:nvPr/>
        </p:nvSpPr>
        <p:spPr>
          <a:xfrm rot="9538331">
            <a:off x="10454777" y="6222353"/>
            <a:ext cx="517514" cy="28803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右箭头 25"/>
          <p:cNvSpPr/>
          <p:nvPr/>
        </p:nvSpPr>
        <p:spPr>
          <a:xfrm rot="10240109">
            <a:off x="9605862" y="6523159"/>
            <a:ext cx="517514" cy="28803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右箭头 26"/>
          <p:cNvSpPr/>
          <p:nvPr/>
        </p:nvSpPr>
        <p:spPr>
          <a:xfrm rot="10800000">
            <a:off x="8610019" y="6626933"/>
            <a:ext cx="517514" cy="28803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右箭头 27"/>
          <p:cNvSpPr/>
          <p:nvPr/>
        </p:nvSpPr>
        <p:spPr>
          <a:xfrm rot="10800000">
            <a:off x="7638544" y="6608658"/>
            <a:ext cx="517514" cy="28803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右箭头 28"/>
          <p:cNvSpPr/>
          <p:nvPr/>
        </p:nvSpPr>
        <p:spPr>
          <a:xfrm rot="12287734">
            <a:off x="6062853" y="6140860"/>
            <a:ext cx="517514" cy="28803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右箭头 29"/>
          <p:cNvSpPr/>
          <p:nvPr/>
        </p:nvSpPr>
        <p:spPr>
          <a:xfrm rot="11493247">
            <a:off x="6784629" y="6434008"/>
            <a:ext cx="517514" cy="28803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3"/>
          <p:cNvSpPr txBox="1"/>
          <p:nvPr/>
        </p:nvSpPr>
        <p:spPr>
          <a:xfrm>
            <a:off x="2372859" y="2380164"/>
            <a:ext cx="3177152" cy="2513509"/>
          </a:xfrm>
          <a:prstGeom prst="rect">
            <a:avLst/>
          </a:prstGeom>
          <a:noFill/>
        </p:spPr>
        <p:txBody>
          <a:bodyPr vert="horz" wrap="none" lIns="0" tIns="0" rIns="0" bIns="0" rtlCol="0">
            <a:spAutoFit/>
          </a:bodyPr>
          <a:lstStyle/>
          <a:p>
            <a:pPr>
              <a:lnSpc>
                <a:spcPts val="9847"/>
              </a:lnSpc>
            </a:pPr>
            <a:r>
              <a:rPr lang="en-US" altLang="zh-CN" sz="5400" dirty="0" smtClean="0">
                <a:solidFill>
                  <a:srgbClr val="FFFFFF"/>
                </a:solidFill>
                <a:latin typeface="Gadugi" panose="020B0502040204020203" pitchFamily="34" charset="0"/>
                <a:ea typeface="Gulim" panose="020B0600000101010101" pitchFamily="34" charset="-127"/>
              </a:rPr>
              <a:t>Command</a:t>
            </a:r>
          </a:p>
          <a:p>
            <a:pPr>
              <a:lnSpc>
                <a:spcPts val="9847"/>
              </a:lnSpc>
            </a:pPr>
            <a:endParaRPr lang="zh-CN" altLang="en-US" sz="8600" dirty="0">
              <a:solidFill>
                <a:srgbClr val="FFFFFF"/>
              </a:solidFill>
              <a:latin typeface="Times New Roman"/>
              <a:ea typeface="微软雅黑" pitchFamily="34" charset="-122"/>
            </a:endParaRPr>
          </a:p>
        </p:txBody>
      </p:sp>
      <p:sp>
        <p:nvSpPr>
          <p:cNvPr id="22" name="TextBox 3"/>
          <p:cNvSpPr txBox="1"/>
          <p:nvPr/>
        </p:nvSpPr>
        <p:spPr>
          <a:xfrm>
            <a:off x="11959480" y="6045618"/>
            <a:ext cx="3456074" cy="2513509"/>
          </a:xfrm>
          <a:prstGeom prst="rect">
            <a:avLst/>
          </a:prstGeom>
          <a:noFill/>
        </p:spPr>
        <p:txBody>
          <a:bodyPr vert="horz" wrap="none" lIns="0" tIns="0" rIns="0" bIns="0" rtlCol="0">
            <a:spAutoFit/>
          </a:bodyPr>
          <a:lstStyle/>
          <a:p>
            <a:pPr>
              <a:lnSpc>
                <a:spcPts val="9847"/>
              </a:lnSpc>
            </a:pPr>
            <a:r>
              <a:rPr lang="en-US" altLang="zh-CN" sz="5400" dirty="0" smtClean="0">
                <a:solidFill>
                  <a:srgbClr val="FFFFFF"/>
                </a:solidFill>
                <a:latin typeface="Gadugi" panose="020B0502040204020203" pitchFamily="34" charset="0"/>
                <a:ea typeface="Gulim" panose="020B0600000101010101" pitchFamily="34" charset="-127"/>
              </a:rPr>
              <a:t>New layout</a:t>
            </a:r>
          </a:p>
          <a:p>
            <a:pPr>
              <a:lnSpc>
                <a:spcPts val="9847"/>
              </a:lnSpc>
            </a:pPr>
            <a:endParaRPr lang="zh-CN" altLang="en-US" sz="8600" dirty="0">
              <a:solidFill>
                <a:srgbClr val="FFFFFF"/>
              </a:solidFill>
              <a:latin typeface="Times New Roman"/>
              <a:ea typeface="微软雅黑" pitchFamily="34" charset="-122"/>
            </a:endParaRPr>
          </a:p>
        </p:txBody>
      </p:sp>
      <p:sp>
        <p:nvSpPr>
          <p:cNvPr id="31" name="TextBox 3"/>
          <p:cNvSpPr txBox="1"/>
          <p:nvPr/>
        </p:nvSpPr>
        <p:spPr>
          <a:xfrm>
            <a:off x="12100291" y="4153666"/>
            <a:ext cx="1857881" cy="2513509"/>
          </a:xfrm>
          <a:prstGeom prst="rect">
            <a:avLst/>
          </a:prstGeom>
          <a:noFill/>
        </p:spPr>
        <p:txBody>
          <a:bodyPr vert="horz" wrap="none" lIns="0" tIns="0" rIns="0" bIns="0" rtlCol="0">
            <a:spAutoFit/>
          </a:bodyPr>
          <a:lstStyle/>
          <a:p>
            <a:pPr>
              <a:lnSpc>
                <a:spcPts val="9847"/>
              </a:lnSpc>
            </a:pPr>
            <a:r>
              <a:rPr lang="en-US" altLang="zh-CN" sz="4400" dirty="0" smtClean="0">
                <a:latin typeface="Gadugi" panose="020B0502040204020203" pitchFamily="34" charset="0"/>
                <a:ea typeface="Gulim" panose="020B0600000101010101" pitchFamily="34" charset="-127"/>
              </a:rPr>
              <a:t>Refresh</a:t>
            </a:r>
          </a:p>
          <a:p>
            <a:pPr>
              <a:lnSpc>
                <a:spcPts val="9847"/>
              </a:lnSpc>
            </a:pPr>
            <a:endParaRPr lang="zh-CN" altLang="en-US" sz="8600" dirty="0">
              <a:solidFill>
                <a:srgbClr val="FFFFFF"/>
              </a:solidFill>
              <a:latin typeface="Times New Roman"/>
              <a:ea typeface="微软雅黑" pitchFamily="34" charset="-122"/>
            </a:endParaRPr>
          </a:p>
        </p:txBody>
      </p:sp>
    </p:spTree>
    <p:extLst>
      <p:ext uri="{BB962C8B-B14F-4D97-AF65-F5344CB8AC3E}">
        <p14:creationId xmlns:p14="http://schemas.microsoft.com/office/powerpoint/2010/main" val="1378648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par>
                          <p:cTn id="53" fill="hold">
                            <p:stCondLst>
                              <p:cond delay="1000"/>
                            </p:stCondLst>
                            <p:childTnLst>
                              <p:par>
                                <p:cTn id="54" presetID="10" presetClass="entr" presetSubtype="0"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childTnLst>
                          </p:cTn>
                        </p:par>
                        <p:par>
                          <p:cTn id="57" fill="hold">
                            <p:stCondLst>
                              <p:cond delay="1500"/>
                            </p:stCondLst>
                            <p:childTnLst>
                              <p:par>
                                <p:cTn id="58" presetID="10" presetClass="entr" presetSubtype="0"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cTn>
                              </p:par>
                            </p:childTnLst>
                          </p:cTn>
                        </p:par>
                        <p:par>
                          <p:cTn id="61" fill="hold">
                            <p:stCondLst>
                              <p:cond delay="2000"/>
                            </p:stCondLst>
                            <p:childTnLst>
                              <p:par>
                                <p:cTn id="62" presetID="10"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500"/>
                                        <p:tgtEl>
                                          <p:spTgt spid="27"/>
                                        </p:tgtEl>
                                      </p:cBhvr>
                                    </p:animEffect>
                                  </p:childTnLst>
                                </p:cTn>
                              </p:par>
                            </p:childTnLst>
                          </p:cTn>
                        </p:par>
                        <p:par>
                          <p:cTn id="65" fill="hold">
                            <p:stCondLst>
                              <p:cond delay="2500"/>
                            </p:stCondLst>
                            <p:childTnLst>
                              <p:par>
                                <p:cTn id="66" presetID="10" presetClass="entr" presetSubtype="0"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500"/>
                                        <p:tgtEl>
                                          <p:spTgt spid="28"/>
                                        </p:tgtEl>
                                      </p:cBhvr>
                                    </p:animEffect>
                                  </p:childTnLst>
                                </p:cTn>
                              </p:par>
                            </p:childTnLst>
                          </p:cTn>
                        </p:par>
                        <p:par>
                          <p:cTn id="69" fill="hold">
                            <p:stCondLst>
                              <p:cond delay="3000"/>
                            </p:stCondLst>
                            <p:childTnLst>
                              <p:par>
                                <p:cTn id="70" presetID="10"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500"/>
                                        <p:tgtEl>
                                          <p:spTgt spid="30"/>
                                        </p:tgtEl>
                                      </p:cBhvr>
                                    </p:animEffect>
                                  </p:childTnLst>
                                </p:cTn>
                              </p:par>
                            </p:childTnLst>
                          </p:cTn>
                        </p:par>
                        <p:par>
                          <p:cTn id="73" fill="hold">
                            <p:stCondLst>
                              <p:cond delay="3500"/>
                            </p:stCondLst>
                            <p:childTnLst>
                              <p:par>
                                <p:cTn id="74" presetID="10" presetClass="entr" presetSubtype="0"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15" grpId="0" animBg="1"/>
      <p:bldP spid="16" grpId="0" animBg="1"/>
      <p:bldP spid="19" grpId="0" animBg="1"/>
      <p:bldP spid="23" grpId="0" animBg="1"/>
      <p:bldP spid="24" grpId="0" animBg="1"/>
      <p:bldP spid="25" grpId="0" animBg="1"/>
      <p:bldP spid="26" grpId="0" animBg="1"/>
      <p:bldP spid="27" grpId="0" animBg="1"/>
      <p:bldP spid="28" grpId="0" animBg="1"/>
      <p:bldP spid="29" grpId="0" animBg="1"/>
      <p:bldP spid="30" grpId="0" animBg="1"/>
      <p:bldP spid="21" grpId="0"/>
      <p:bldP spid="22"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0" y="0"/>
            <a:ext cx="16256001" cy="10160001"/>
          </a:xfrm>
          <a:custGeom>
            <a:avLst/>
            <a:gdLst/>
            <a:ahLst/>
            <a:cxnLst/>
            <a:rect l="0" t="0" r="0" b="0"/>
            <a:pathLst>
              <a:path w="16256001" h="10160001">
                <a:moveTo>
                  <a:pt x="0" y="10160000"/>
                </a:moveTo>
                <a:lnTo>
                  <a:pt x="16256000" y="10160000"/>
                </a:lnTo>
                <a:lnTo>
                  <a:pt x="16256000" y="0"/>
                </a:lnTo>
                <a:lnTo>
                  <a:pt x="0" y="0"/>
                </a:lnTo>
                <a:close/>
              </a:path>
            </a:pathLst>
          </a:custGeom>
          <a:solidFill>
            <a:srgbClr val="FFFFFF"/>
          </a:solidFill>
          <a:ln w="127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sp>
        <p:nvSpPr>
          <p:cNvPr id="3" name="任意多边形 2"/>
          <p:cNvSpPr/>
          <p:nvPr/>
        </p:nvSpPr>
        <p:spPr>
          <a:xfrm>
            <a:off x="0" y="-44709"/>
            <a:ext cx="16256001" cy="10160001"/>
          </a:xfrm>
          <a:custGeom>
            <a:avLst/>
            <a:gdLst/>
            <a:ahLst/>
            <a:cxnLst/>
            <a:rect l="0" t="0" r="0" b="0"/>
            <a:pathLst>
              <a:path w="16256001" h="10160001">
                <a:moveTo>
                  <a:pt x="0" y="0"/>
                </a:moveTo>
                <a:lnTo>
                  <a:pt x="16256000" y="0"/>
                </a:lnTo>
                <a:lnTo>
                  <a:pt x="16256000" y="10160000"/>
                </a:lnTo>
                <a:lnTo>
                  <a:pt x="0" y="10160000"/>
                </a:lnTo>
                <a:close/>
              </a:path>
            </a:pathLst>
          </a:custGeom>
          <a:solidFill>
            <a:srgbClr val="1D1D1D"/>
          </a:solidFill>
          <a:ln w="12700" cap="flat" cmpd="sng" algn="ctr">
            <a:solidFill>
              <a:srgbClr val="1D1D1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a typeface="微软雅黑" pitchFamily="34" charset="-122"/>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3304" y="3783856"/>
            <a:ext cx="4163006" cy="2219635"/>
          </a:xfrm>
          <a:prstGeom prst="rect">
            <a:avLst/>
          </a:prstGeom>
        </p:spPr>
      </p:pic>
      <p:pic>
        <p:nvPicPr>
          <p:cNvPr id="20" name="图片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17731" y="3598765"/>
            <a:ext cx="3312084" cy="2313922"/>
          </a:xfrm>
          <a:prstGeom prst="rect">
            <a:avLst/>
          </a:prstGeom>
        </p:spPr>
      </p:pic>
      <p:sp>
        <p:nvSpPr>
          <p:cNvPr id="24" name="右箭头 23"/>
          <p:cNvSpPr/>
          <p:nvPr/>
        </p:nvSpPr>
        <p:spPr>
          <a:xfrm rot="8430681">
            <a:off x="11177699" y="5859475"/>
            <a:ext cx="517514" cy="28803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右箭头 24"/>
          <p:cNvSpPr/>
          <p:nvPr/>
        </p:nvSpPr>
        <p:spPr>
          <a:xfrm rot="9538331">
            <a:off x="10454777" y="6222353"/>
            <a:ext cx="517514" cy="28803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右箭头 25"/>
          <p:cNvSpPr/>
          <p:nvPr/>
        </p:nvSpPr>
        <p:spPr>
          <a:xfrm rot="10240109">
            <a:off x="9605862" y="6523159"/>
            <a:ext cx="517514" cy="28803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右箭头 26"/>
          <p:cNvSpPr/>
          <p:nvPr/>
        </p:nvSpPr>
        <p:spPr>
          <a:xfrm rot="10800000">
            <a:off x="8610019" y="6626933"/>
            <a:ext cx="517514" cy="28803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右箭头 27"/>
          <p:cNvSpPr/>
          <p:nvPr/>
        </p:nvSpPr>
        <p:spPr>
          <a:xfrm rot="10800000">
            <a:off x="7638544" y="6608658"/>
            <a:ext cx="517514" cy="28803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右箭头 28"/>
          <p:cNvSpPr/>
          <p:nvPr/>
        </p:nvSpPr>
        <p:spPr>
          <a:xfrm rot="12287734">
            <a:off x="6062853" y="6140860"/>
            <a:ext cx="517514" cy="28803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右箭头 29"/>
          <p:cNvSpPr/>
          <p:nvPr/>
        </p:nvSpPr>
        <p:spPr>
          <a:xfrm rot="11493247">
            <a:off x="6784629" y="6434008"/>
            <a:ext cx="517514" cy="28803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3"/>
          <p:cNvSpPr txBox="1"/>
          <p:nvPr/>
        </p:nvSpPr>
        <p:spPr>
          <a:xfrm>
            <a:off x="11959480" y="6045618"/>
            <a:ext cx="3456074" cy="2513509"/>
          </a:xfrm>
          <a:prstGeom prst="rect">
            <a:avLst/>
          </a:prstGeom>
          <a:noFill/>
        </p:spPr>
        <p:txBody>
          <a:bodyPr vert="horz" wrap="none" lIns="0" tIns="0" rIns="0" bIns="0" rtlCol="0">
            <a:spAutoFit/>
          </a:bodyPr>
          <a:lstStyle/>
          <a:p>
            <a:pPr>
              <a:lnSpc>
                <a:spcPts val="9847"/>
              </a:lnSpc>
            </a:pPr>
            <a:r>
              <a:rPr lang="en-US" altLang="zh-CN" sz="5400" dirty="0" smtClean="0">
                <a:solidFill>
                  <a:srgbClr val="FFFFFF"/>
                </a:solidFill>
                <a:latin typeface="Gadugi" panose="020B0502040204020203" pitchFamily="34" charset="0"/>
                <a:ea typeface="Gulim" panose="020B0600000101010101" pitchFamily="34" charset="-127"/>
              </a:rPr>
              <a:t>New layout</a:t>
            </a:r>
          </a:p>
          <a:p>
            <a:pPr>
              <a:lnSpc>
                <a:spcPts val="9847"/>
              </a:lnSpc>
            </a:pPr>
            <a:endParaRPr lang="zh-CN" altLang="en-US" sz="8600" dirty="0">
              <a:solidFill>
                <a:srgbClr val="FFFFFF"/>
              </a:solidFill>
              <a:latin typeface="Times New Roman"/>
              <a:ea typeface="微软雅黑" pitchFamily="34" charset="-122"/>
            </a:endParaRPr>
          </a:p>
        </p:txBody>
      </p:sp>
      <p:sp>
        <p:nvSpPr>
          <p:cNvPr id="31" name="TextBox 3"/>
          <p:cNvSpPr txBox="1"/>
          <p:nvPr/>
        </p:nvSpPr>
        <p:spPr>
          <a:xfrm>
            <a:off x="12123010" y="4341758"/>
            <a:ext cx="2311530" cy="2410916"/>
          </a:xfrm>
          <a:prstGeom prst="rect">
            <a:avLst/>
          </a:prstGeom>
          <a:noFill/>
        </p:spPr>
        <p:txBody>
          <a:bodyPr vert="horz" wrap="none" lIns="0" tIns="0" rIns="0" bIns="0" rtlCol="0">
            <a:spAutoFit/>
          </a:bodyPr>
          <a:lstStyle/>
          <a:p>
            <a:pPr>
              <a:lnSpc>
                <a:spcPts val="4500"/>
              </a:lnSpc>
            </a:pPr>
            <a:r>
              <a:rPr lang="en-US" altLang="zh-CN" sz="4400" dirty="0" smtClean="0">
                <a:latin typeface="Gadugi" panose="020B0502040204020203" pitchFamily="34" charset="0"/>
                <a:ea typeface="Gulim" panose="020B0600000101010101" pitchFamily="34" charset="-127"/>
              </a:rPr>
              <a:t>Dynamic </a:t>
            </a:r>
          </a:p>
          <a:p>
            <a:pPr>
              <a:lnSpc>
                <a:spcPts val="4500"/>
              </a:lnSpc>
            </a:pPr>
            <a:r>
              <a:rPr lang="en-US" altLang="zh-CN" sz="4400" dirty="0" smtClean="0">
                <a:latin typeface="Gadugi" panose="020B0502040204020203" pitchFamily="34" charset="0"/>
                <a:ea typeface="Gulim" panose="020B0600000101010101" pitchFamily="34" charset="-127"/>
              </a:rPr>
              <a:t>Image</a:t>
            </a:r>
          </a:p>
          <a:p>
            <a:pPr>
              <a:lnSpc>
                <a:spcPts val="9847"/>
              </a:lnSpc>
            </a:pPr>
            <a:endParaRPr lang="zh-CN" altLang="en-US" sz="8600" dirty="0">
              <a:solidFill>
                <a:srgbClr val="FFFFFF"/>
              </a:solidFill>
              <a:latin typeface="Times New Roman"/>
              <a:ea typeface="微软雅黑" pitchFamily="34" charset="-122"/>
            </a:endParaRPr>
          </a:p>
        </p:txBody>
      </p:sp>
    </p:spTree>
    <p:extLst>
      <p:ext uri="{BB962C8B-B14F-4D97-AF65-F5344CB8AC3E}">
        <p14:creationId xmlns:p14="http://schemas.microsoft.com/office/powerpoint/2010/main" val="203625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0" grpId="0" animBg="1"/>
      <p:bldP spid="22"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0" y="0"/>
            <a:ext cx="16256001" cy="10160001"/>
          </a:xfrm>
          <a:custGeom>
            <a:avLst/>
            <a:gdLst/>
            <a:ahLst/>
            <a:cxnLst/>
            <a:rect l="0" t="0" r="0" b="0"/>
            <a:pathLst>
              <a:path w="16256001" h="10160001">
                <a:moveTo>
                  <a:pt x="0" y="10160000"/>
                </a:moveTo>
                <a:lnTo>
                  <a:pt x="16256000" y="10160000"/>
                </a:lnTo>
                <a:lnTo>
                  <a:pt x="16256000" y="0"/>
                </a:lnTo>
                <a:lnTo>
                  <a:pt x="0" y="0"/>
                </a:lnTo>
                <a:close/>
              </a:path>
            </a:pathLst>
          </a:custGeom>
          <a:solidFill>
            <a:srgbClr val="FFFFFF"/>
          </a:solidFill>
          <a:ln w="127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sp>
        <p:nvSpPr>
          <p:cNvPr id="3" name="任意多边形 2"/>
          <p:cNvSpPr/>
          <p:nvPr/>
        </p:nvSpPr>
        <p:spPr>
          <a:xfrm>
            <a:off x="0" y="-44709"/>
            <a:ext cx="16256001" cy="10160001"/>
          </a:xfrm>
          <a:custGeom>
            <a:avLst/>
            <a:gdLst/>
            <a:ahLst/>
            <a:cxnLst/>
            <a:rect l="0" t="0" r="0" b="0"/>
            <a:pathLst>
              <a:path w="16256001" h="10160001">
                <a:moveTo>
                  <a:pt x="0" y="0"/>
                </a:moveTo>
                <a:lnTo>
                  <a:pt x="16256000" y="0"/>
                </a:lnTo>
                <a:lnTo>
                  <a:pt x="16256000" y="10160000"/>
                </a:lnTo>
                <a:lnTo>
                  <a:pt x="0" y="10160000"/>
                </a:lnTo>
                <a:close/>
              </a:path>
            </a:pathLst>
          </a:custGeom>
          <a:solidFill>
            <a:srgbClr val="1D1D1D"/>
          </a:solidFill>
          <a:ln w="12700" cap="flat" cmpd="sng" algn="ctr">
            <a:solidFill>
              <a:srgbClr val="1D1D1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a typeface="微软雅黑" pitchFamily="34" charset="-122"/>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3304" y="3783856"/>
            <a:ext cx="4163006" cy="2219635"/>
          </a:xfrm>
          <a:prstGeom prst="rect">
            <a:avLst/>
          </a:prstGeom>
        </p:spPr>
      </p:pic>
      <p:sp>
        <p:nvSpPr>
          <p:cNvPr id="7" name="右箭头 6"/>
          <p:cNvSpPr/>
          <p:nvPr/>
        </p:nvSpPr>
        <p:spPr>
          <a:xfrm rot="19383930">
            <a:off x="5802282" y="3351809"/>
            <a:ext cx="51751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右箭头 9"/>
          <p:cNvSpPr/>
          <p:nvPr/>
        </p:nvSpPr>
        <p:spPr>
          <a:xfrm rot="20286658">
            <a:off x="6554863" y="2978795"/>
            <a:ext cx="51751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右箭头 10"/>
          <p:cNvSpPr/>
          <p:nvPr/>
        </p:nvSpPr>
        <p:spPr>
          <a:xfrm rot="20945966">
            <a:off x="7295396" y="2759883"/>
            <a:ext cx="51751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右箭头 11"/>
          <p:cNvSpPr/>
          <p:nvPr/>
        </p:nvSpPr>
        <p:spPr>
          <a:xfrm>
            <a:off x="8097594" y="2697498"/>
            <a:ext cx="51751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右箭头 14"/>
          <p:cNvSpPr/>
          <p:nvPr/>
        </p:nvSpPr>
        <p:spPr>
          <a:xfrm>
            <a:off x="8815834" y="2716483"/>
            <a:ext cx="51751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右箭头 15"/>
          <p:cNvSpPr/>
          <p:nvPr/>
        </p:nvSpPr>
        <p:spPr>
          <a:xfrm rot="815605">
            <a:off x="9509136" y="2917281"/>
            <a:ext cx="51751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右箭头 18"/>
          <p:cNvSpPr/>
          <p:nvPr/>
        </p:nvSpPr>
        <p:spPr>
          <a:xfrm rot="1238255">
            <a:off x="10287803" y="3144996"/>
            <a:ext cx="51751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17731" y="3598765"/>
            <a:ext cx="3312084" cy="2313922"/>
          </a:xfrm>
          <a:prstGeom prst="rect">
            <a:avLst/>
          </a:prstGeom>
        </p:spPr>
      </p:pic>
      <p:sp>
        <p:nvSpPr>
          <p:cNvPr id="23" name="右箭头 22"/>
          <p:cNvSpPr/>
          <p:nvPr/>
        </p:nvSpPr>
        <p:spPr>
          <a:xfrm rot="1765797">
            <a:off x="11077243" y="3461471"/>
            <a:ext cx="51751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3"/>
          <p:cNvSpPr txBox="1"/>
          <p:nvPr/>
        </p:nvSpPr>
        <p:spPr>
          <a:xfrm>
            <a:off x="2740570" y="2446511"/>
            <a:ext cx="2959143" cy="2513509"/>
          </a:xfrm>
          <a:prstGeom prst="rect">
            <a:avLst/>
          </a:prstGeom>
          <a:noFill/>
        </p:spPr>
        <p:txBody>
          <a:bodyPr vert="horz" wrap="none" lIns="0" tIns="0" rIns="0" bIns="0" rtlCol="0">
            <a:spAutoFit/>
          </a:bodyPr>
          <a:lstStyle/>
          <a:p>
            <a:pPr>
              <a:lnSpc>
                <a:spcPts val="9847"/>
              </a:lnSpc>
            </a:pPr>
            <a:r>
              <a:rPr lang="en-US" altLang="zh-CN" sz="5400" dirty="0" smtClean="0">
                <a:solidFill>
                  <a:srgbClr val="FFFFFF"/>
                </a:solidFill>
                <a:latin typeface="Gadugi" panose="020B0502040204020203" pitchFamily="34" charset="0"/>
                <a:ea typeface="Gulim" panose="020B0600000101010101" pitchFamily="34" charset="-127"/>
              </a:rPr>
              <a:t>Exit “app”</a:t>
            </a:r>
          </a:p>
          <a:p>
            <a:pPr>
              <a:lnSpc>
                <a:spcPts val="9847"/>
              </a:lnSpc>
            </a:pPr>
            <a:endParaRPr lang="zh-CN" altLang="en-US" sz="8600" dirty="0">
              <a:solidFill>
                <a:srgbClr val="FFFFFF"/>
              </a:solidFill>
              <a:latin typeface="Times New Roman"/>
              <a:ea typeface="微软雅黑" pitchFamily="34" charset="-122"/>
            </a:endParaRPr>
          </a:p>
        </p:txBody>
      </p:sp>
      <p:sp>
        <p:nvSpPr>
          <p:cNvPr id="31" name="TextBox 3"/>
          <p:cNvSpPr txBox="1"/>
          <p:nvPr/>
        </p:nvSpPr>
        <p:spPr>
          <a:xfrm>
            <a:off x="11919423" y="4231294"/>
            <a:ext cx="2508700" cy="2513509"/>
          </a:xfrm>
          <a:prstGeom prst="rect">
            <a:avLst/>
          </a:prstGeom>
          <a:noFill/>
        </p:spPr>
        <p:txBody>
          <a:bodyPr vert="horz" wrap="none" lIns="0" tIns="0" rIns="0" bIns="0" rtlCol="0">
            <a:spAutoFit/>
          </a:bodyPr>
          <a:lstStyle/>
          <a:p>
            <a:pPr>
              <a:lnSpc>
                <a:spcPts val="9847"/>
              </a:lnSpc>
            </a:pPr>
            <a:r>
              <a:rPr lang="en-US" altLang="zh-CN" sz="4400" dirty="0" smtClean="0">
                <a:latin typeface="Gadugi" panose="020B0502040204020203" pitchFamily="34" charset="0"/>
                <a:ea typeface="Gulim" panose="020B0600000101010101" pitchFamily="34" charset="-127"/>
              </a:rPr>
              <a:t>Kill thread</a:t>
            </a:r>
          </a:p>
          <a:p>
            <a:pPr>
              <a:lnSpc>
                <a:spcPts val="9847"/>
              </a:lnSpc>
            </a:pPr>
            <a:endParaRPr lang="zh-CN" altLang="en-US" sz="8600" dirty="0">
              <a:solidFill>
                <a:srgbClr val="FFFFFF"/>
              </a:solidFill>
              <a:latin typeface="Times New Roman"/>
              <a:ea typeface="微软雅黑" pitchFamily="34" charset="-122"/>
            </a:endParaRPr>
          </a:p>
        </p:txBody>
      </p:sp>
    </p:spTree>
    <p:extLst>
      <p:ext uri="{BB962C8B-B14F-4D97-AF65-F5344CB8AC3E}">
        <p14:creationId xmlns:p14="http://schemas.microsoft.com/office/powerpoint/2010/main" val="799068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15" grpId="0" animBg="1"/>
      <p:bldP spid="16" grpId="0" animBg="1"/>
      <p:bldP spid="19" grpId="0" animBg="1"/>
      <p:bldP spid="23" grpId="0" animBg="1"/>
      <p:bldP spid="21" grpId="0"/>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0" y="0"/>
            <a:ext cx="16256001" cy="10160001"/>
          </a:xfrm>
          <a:custGeom>
            <a:avLst/>
            <a:gdLst/>
            <a:ahLst/>
            <a:cxnLst/>
            <a:rect l="0" t="0" r="0" b="0"/>
            <a:pathLst>
              <a:path w="16256001" h="10160001">
                <a:moveTo>
                  <a:pt x="0" y="10160000"/>
                </a:moveTo>
                <a:lnTo>
                  <a:pt x="16256000" y="10160000"/>
                </a:lnTo>
                <a:lnTo>
                  <a:pt x="16256000" y="0"/>
                </a:lnTo>
                <a:lnTo>
                  <a:pt x="0" y="0"/>
                </a:lnTo>
                <a:close/>
              </a:path>
            </a:pathLst>
          </a:custGeom>
          <a:solidFill>
            <a:srgbClr val="FFFFFF"/>
          </a:solidFill>
          <a:ln w="127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sp>
        <p:nvSpPr>
          <p:cNvPr id="3" name="任意多边形 2"/>
          <p:cNvSpPr/>
          <p:nvPr/>
        </p:nvSpPr>
        <p:spPr>
          <a:xfrm>
            <a:off x="-1" y="0"/>
            <a:ext cx="16256001" cy="10160001"/>
          </a:xfrm>
          <a:custGeom>
            <a:avLst/>
            <a:gdLst/>
            <a:ahLst/>
            <a:cxnLst/>
            <a:rect l="0" t="0" r="0" b="0"/>
            <a:pathLst>
              <a:path w="16256001" h="10160001">
                <a:moveTo>
                  <a:pt x="0" y="0"/>
                </a:moveTo>
                <a:lnTo>
                  <a:pt x="16256000" y="0"/>
                </a:lnTo>
                <a:lnTo>
                  <a:pt x="16256000" y="10160000"/>
                </a:lnTo>
                <a:lnTo>
                  <a:pt x="0" y="10160000"/>
                </a:lnTo>
                <a:close/>
              </a:path>
            </a:pathLst>
          </a:custGeom>
          <a:solidFill>
            <a:srgbClr val="1D1D1D"/>
          </a:solidFill>
          <a:ln w="12700" cap="flat" cmpd="sng" algn="ctr">
            <a:solidFill>
              <a:srgbClr val="1D1D1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a typeface="微软雅黑" pitchFamily="34" charset="-122"/>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42562">
            <a:off x="704656" y="670634"/>
            <a:ext cx="6086211" cy="3423494"/>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407585">
            <a:off x="2760192" y="5537967"/>
            <a:ext cx="6002955" cy="3376662"/>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296743">
            <a:off x="8734363" y="2147487"/>
            <a:ext cx="6722866" cy="3781612"/>
          </a:xfrm>
          <a:prstGeom prst="rect">
            <a:avLst/>
          </a:prstGeom>
        </p:spPr>
      </p:pic>
    </p:spTree>
    <p:extLst>
      <p:ext uri="{BB962C8B-B14F-4D97-AF65-F5344CB8AC3E}">
        <p14:creationId xmlns:p14="http://schemas.microsoft.com/office/powerpoint/2010/main" val="300183099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plus(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9" presetClass="entr" presetSubtype="0" decel="10000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 calcmode="lin" valueType="num">
                                      <p:cBhvr>
                                        <p:cTn id="19" dur="500" fill="hold"/>
                                        <p:tgtEl>
                                          <p:spTgt spid="7"/>
                                        </p:tgtEl>
                                        <p:attrNameLst>
                                          <p:attrName>style.rotation</p:attrName>
                                        </p:attrNameLst>
                                      </p:cBhvr>
                                      <p:tavLst>
                                        <p:tav tm="0">
                                          <p:val>
                                            <p:fltVal val="360"/>
                                          </p:val>
                                        </p:tav>
                                        <p:tav tm="100000">
                                          <p:val>
                                            <p:fltVal val="0"/>
                                          </p:val>
                                        </p:tav>
                                      </p:tavLst>
                                    </p:anim>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10128" y="9302"/>
            <a:ext cx="16256001" cy="10160001"/>
          </a:xfrm>
          <a:custGeom>
            <a:avLst/>
            <a:gdLst/>
            <a:ahLst/>
            <a:cxnLst/>
            <a:rect l="0" t="0" r="0" b="0"/>
            <a:pathLst>
              <a:path w="16256001" h="10160001">
                <a:moveTo>
                  <a:pt x="0" y="10160000"/>
                </a:moveTo>
                <a:lnTo>
                  <a:pt x="16256000" y="10160000"/>
                </a:lnTo>
                <a:lnTo>
                  <a:pt x="16256000" y="0"/>
                </a:lnTo>
                <a:lnTo>
                  <a:pt x="0" y="0"/>
                </a:lnTo>
                <a:close/>
              </a:path>
            </a:pathLst>
          </a:custGeom>
          <a:solidFill>
            <a:srgbClr val="FFFFFF"/>
          </a:solidFill>
          <a:ln w="127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sp>
        <p:nvSpPr>
          <p:cNvPr id="3" name="任意多边形 2"/>
          <p:cNvSpPr/>
          <p:nvPr/>
        </p:nvSpPr>
        <p:spPr>
          <a:xfrm>
            <a:off x="-1" y="0"/>
            <a:ext cx="16256001" cy="10160001"/>
          </a:xfrm>
          <a:custGeom>
            <a:avLst/>
            <a:gdLst/>
            <a:ahLst/>
            <a:cxnLst/>
            <a:rect l="0" t="0" r="0" b="0"/>
            <a:pathLst>
              <a:path w="16256001" h="10160001">
                <a:moveTo>
                  <a:pt x="0" y="0"/>
                </a:moveTo>
                <a:lnTo>
                  <a:pt x="16256000" y="0"/>
                </a:lnTo>
                <a:lnTo>
                  <a:pt x="16256000" y="10160000"/>
                </a:lnTo>
                <a:lnTo>
                  <a:pt x="0" y="10160000"/>
                </a:lnTo>
                <a:close/>
              </a:path>
            </a:pathLst>
          </a:custGeom>
          <a:solidFill>
            <a:srgbClr val="1D1D1D"/>
          </a:solidFill>
          <a:ln w="12700" cap="flat" cmpd="sng" algn="ctr">
            <a:solidFill>
              <a:srgbClr val="1D1D1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a typeface="微软雅黑" pitchFamily="34" charset="-122"/>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3304" y="3063776"/>
            <a:ext cx="1506116" cy="3304234"/>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6152" y="1839640"/>
            <a:ext cx="4812199" cy="5234121"/>
          </a:xfrm>
          <a:prstGeom prst="rect">
            <a:avLst/>
          </a:prstGeom>
        </p:spPr>
      </p:pic>
      <p:sp>
        <p:nvSpPr>
          <p:cNvPr id="8" name="TextBox 3"/>
          <p:cNvSpPr txBox="1"/>
          <p:nvPr/>
        </p:nvSpPr>
        <p:spPr>
          <a:xfrm>
            <a:off x="14453423" y="4038785"/>
            <a:ext cx="1657505" cy="1354217"/>
          </a:xfrm>
          <a:prstGeom prst="rect">
            <a:avLst/>
          </a:prstGeom>
          <a:noFill/>
        </p:spPr>
        <p:txBody>
          <a:bodyPr vert="horz" wrap="none" lIns="0" tIns="0" rIns="0" bIns="0" rtlCol="0">
            <a:spAutoFit/>
          </a:bodyPr>
          <a:lstStyle/>
          <a:p>
            <a:r>
              <a:rPr lang="en-US" altLang="zh-CN" sz="4400" dirty="0" smtClean="0">
                <a:solidFill>
                  <a:srgbClr val="FFFFFF"/>
                </a:solidFill>
                <a:latin typeface="Gadugi" panose="020B0502040204020203" pitchFamily="34" charset="0"/>
                <a:ea typeface="Gulim" panose="020B0600000101010101" pitchFamily="34" charset="-127"/>
              </a:rPr>
              <a:t>Server</a:t>
            </a:r>
          </a:p>
          <a:p>
            <a:r>
              <a:rPr lang="en-US" altLang="zh-CN" sz="4400" dirty="0" smtClean="0">
                <a:solidFill>
                  <a:srgbClr val="FFFFFF"/>
                </a:solidFill>
                <a:latin typeface="Gadugi" panose="020B0502040204020203" pitchFamily="34" charset="0"/>
                <a:ea typeface="Gulim" panose="020B0600000101010101" pitchFamily="34" charset="-127"/>
              </a:rPr>
              <a:t>Socket</a:t>
            </a:r>
          </a:p>
        </p:txBody>
      </p:sp>
      <p:sp>
        <p:nvSpPr>
          <p:cNvPr id="9" name="左右箭头 8"/>
          <p:cNvSpPr/>
          <p:nvPr/>
        </p:nvSpPr>
        <p:spPr>
          <a:xfrm>
            <a:off x="3807520" y="3945291"/>
            <a:ext cx="5417196" cy="1134709"/>
          </a:xfrm>
          <a:prstGeom prst="leftRightArrow">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3"/>
          <p:cNvSpPr txBox="1"/>
          <p:nvPr/>
        </p:nvSpPr>
        <p:spPr>
          <a:xfrm>
            <a:off x="126099" y="4065526"/>
            <a:ext cx="1657505" cy="677108"/>
          </a:xfrm>
          <a:prstGeom prst="rect">
            <a:avLst/>
          </a:prstGeom>
          <a:noFill/>
        </p:spPr>
        <p:txBody>
          <a:bodyPr vert="horz" wrap="none" lIns="0" tIns="0" rIns="0" bIns="0" rtlCol="0">
            <a:spAutoFit/>
          </a:bodyPr>
          <a:lstStyle/>
          <a:p>
            <a:r>
              <a:rPr lang="en-US" altLang="zh-CN" sz="4400" dirty="0" smtClean="0">
                <a:solidFill>
                  <a:srgbClr val="FFFFFF"/>
                </a:solidFill>
                <a:latin typeface="Gadugi" panose="020B0502040204020203" pitchFamily="34" charset="0"/>
                <a:ea typeface="Gulim" panose="020B0600000101010101" pitchFamily="34" charset="-127"/>
              </a:rPr>
              <a:t>Socket</a:t>
            </a:r>
          </a:p>
        </p:txBody>
      </p:sp>
      <p:sp>
        <p:nvSpPr>
          <p:cNvPr id="11" name="TextBox 3"/>
          <p:cNvSpPr txBox="1"/>
          <p:nvPr/>
        </p:nvSpPr>
        <p:spPr>
          <a:xfrm>
            <a:off x="6459064" y="3402284"/>
            <a:ext cx="1301638" cy="677108"/>
          </a:xfrm>
          <a:prstGeom prst="rect">
            <a:avLst/>
          </a:prstGeom>
          <a:noFill/>
        </p:spPr>
        <p:txBody>
          <a:bodyPr vert="horz" wrap="none" lIns="0" tIns="0" rIns="0" bIns="0" rtlCol="0">
            <a:spAutoFit/>
          </a:bodyPr>
          <a:lstStyle/>
          <a:p>
            <a:r>
              <a:rPr lang="en-US" altLang="zh-CN" sz="4400" dirty="0" smtClean="0">
                <a:solidFill>
                  <a:srgbClr val="FFFFFF"/>
                </a:solidFill>
                <a:latin typeface="Gadugi" panose="020B0502040204020203" pitchFamily="34" charset="0"/>
                <a:ea typeface="Gulim" panose="020B0600000101010101" pitchFamily="34" charset="-127"/>
              </a:rPr>
              <a:t>Wi-Fi</a:t>
            </a:r>
          </a:p>
        </p:txBody>
      </p:sp>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3500" y="3402284"/>
            <a:ext cx="661461" cy="636501"/>
          </a:xfrm>
          <a:prstGeom prst="rect">
            <a:avLst/>
          </a:prstGeom>
        </p:spPr>
      </p:pic>
    </p:spTree>
    <p:extLst>
      <p:ext uri="{BB962C8B-B14F-4D97-AF65-F5344CB8AC3E}">
        <p14:creationId xmlns:p14="http://schemas.microsoft.com/office/powerpoint/2010/main" val="360954292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myslide100">
    <p:spTree>
      <p:nvGrpSpPr>
        <p:cNvPr id="1" name=""/>
        <p:cNvGrpSpPr/>
        <p:nvPr/>
      </p:nvGrpSpPr>
      <p:grpSpPr>
        <a:xfrm>
          <a:off x="0" y="0"/>
          <a:ext cx="0" cy="0"/>
          <a:chOff x="0" y="0"/>
          <a:chExt cx="0" cy="0"/>
        </a:xfrm>
      </p:grpSpPr>
      <p:sp>
        <p:nvSpPr>
          <p:cNvPr id="2" name="任意多边形 1"/>
          <p:cNvSpPr/>
          <p:nvPr/>
        </p:nvSpPr>
        <p:spPr>
          <a:xfrm>
            <a:off x="0" y="0"/>
            <a:ext cx="16256001" cy="10160001"/>
          </a:xfrm>
          <a:custGeom>
            <a:avLst/>
            <a:gdLst/>
            <a:ahLst/>
            <a:cxnLst/>
            <a:rect l="0" t="0" r="0" b="0"/>
            <a:pathLst>
              <a:path w="16256001" h="10160001">
                <a:moveTo>
                  <a:pt x="0" y="10160000"/>
                </a:moveTo>
                <a:lnTo>
                  <a:pt x="16256000" y="10160000"/>
                </a:lnTo>
                <a:lnTo>
                  <a:pt x="16256000" y="0"/>
                </a:lnTo>
                <a:lnTo>
                  <a:pt x="0" y="0"/>
                </a:lnTo>
                <a:close/>
              </a:path>
            </a:pathLst>
          </a:custGeom>
          <a:solidFill>
            <a:srgbClr val="FFFFFF"/>
          </a:solidFill>
          <a:ln w="127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pic>
        <p:nvPicPr>
          <p:cNvPr id="3" name="图片 2"/>
          <p:cNvPicPr>
            <a:picLocks/>
          </p:cNvPicPr>
          <p:nvPr/>
        </p:nvPicPr>
        <p:blipFill>
          <a:blip r:embed="rId2" cstate="email">
            <a:extLst>
              <a:ext uri="{28A0092B-C50C-407E-A947-70E740481C1C}">
                <a14:useLocalDpi xmlns:a14="http://schemas.microsoft.com/office/drawing/2010/main"/>
              </a:ext>
            </a:extLst>
          </a:blip>
          <a:stretch>
            <a:fillRect/>
          </a:stretch>
        </p:blipFill>
        <p:spPr>
          <a:xfrm>
            <a:off x="0" y="0"/>
            <a:ext cx="16256000" cy="10160000"/>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3937" y="3675937"/>
            <a:ext cx="2808126" cy="2808126"/>
          </a:xfrm>
          <a:prstGeom prst="rect">
            <a:avLst/>
          </a:prstGeom>
        </p:spPr>
      </p:pic>
    </p:spTree>
    <p:extLst>
      <p:ext uri="{BB962C8B-B14F-4D97-AF65-F5344CB8AC3E}">
        <p14:creationId xmlns:p14="http://schemas.microsoft.com/office/powerpoint/2010/main" val="2385534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myslide13">
    <p:spTree>
      <p:nvGrpSpPr>
        <p:cNvPr id="1" name=""/>
        <p:cNvGrpSpPr/>
        <p:nvPr/>
      </p:nvGrpSpPr>
      <p:grpSpPr>
        <a:xfrm>
          <a:off x="0" y="0"/>
          <a:ext cx="0" cy="0"/>
          <a:chOff x="0" y="0"/>
          <a:chExt cx="0" cy="0"/>
        </a:xfrm>
      </p:grpSpPr>
      <p:sp>
        <p:nvSpPr>
          <p:cNvPr id="2" name="任意多边形 1"/>
          <p:cNvSpPr/>
          <p:nvPr/>
        </p:nvSpPr>
        <p:spPr>
          <a:xfrm>
            <a:off x="0" y="0"/>
            <a:ext cx="16256001" cy="10160001"/>
          </a:xfrm>
          <a:custGeom>
            <a:avLst/>
            <a:gdLst/>
            <a:ahLst/>
            <a:cxnLst/>
            <a:rect l="0" t="0" r="0" b="0"/>
            <a:pathLst>
              <a:path w="16256001" h="10160001">
                <a:moveTo>
                  <a:pt x="0" y="10160000"/>
                </a:moveTo>
                <a:lnTo>
                  <a:pt x="16256000" y="10160000"/>
                </a:lnTo>
                <a:lnTo>
                  <a:pt x="16256000" y="0"/>
                </a:lnTo>
                <a:lnTo>
                  <a:pt x="0" y="0"/>
                </a:lnTo>
                <a:close/>
              </a:path>
            </a:pathLst>
          </a:custGeom>
          <a:solidFill>
            <a:srgbClr val="FFFFFF"/>
          </a:solidFill>
          <a:ln w="127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sp>
        <p:nvSpPr>
          <p:cNvPr id="3" name="任意多边形 2"/>
          <p:cNvSpPr/>
          <p:nvPr/>
        </p:nvSpPr>
        <p:spPr>
          <a:xfrm>
            <a:off x="-1" y="-1"/>
            <a:ext cx="16256001" cy="10160001"/>
          </a:xfrm>
          <a:custGeom>
            <a:avLst/>
            <a:gdLst/>
            <a:ahLst/>
            <a:cxnLst/>
            <a:rect l="0" t="0" r="0" b="0"/>
            <a:pathLst>
              <a:path w="16256001" h="10160001">
                <a:moveTo>
                  <a:pt x="0" y="0"/>
                </a:moveTo>
                <a:lnTo>
                  <a:pt x="16256000" y="0"/>
                </a:lnTo>
                <a:lnTo>
                  <a:pt x="16256000" y="10160000"/>
                </a:lnTo>
                <a:lnTo>
                  <a:pt x="0" y="10160000"/>
                </a:lnTo>
                <a:close/>
              </a:path>
            </a:pathLst>
          </a:custGeom>
          <a:solidFill>
            <a:srgbClr val="1D1D1D"/>
          </a:solidFill>
          <a:ln w="12700" cap="flat" cmpd="sng" algn="ctr">
            <a:solidFill>
              <a:srgbClr val="1D1D1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a typeface="微软雅黑" pitchFamily="34" charset="-122"/>
            </a:endParaRPr>
          </a:p>
        </p:txBody>
      </p:sp>
      <p:sp>
        <p:nvSpPr>
          <p:cNvPr id="5" name="TextBox 3"/>
          <p:cNvSpPr txBox="1"/>
          <p:nvPr/>
        </p:nvSpPr>
        <p:spPr>
          <a:xfrm>
            <a:off x="3951536" y="4719960"/>
            <a:ext cx="8709115" cy="1416029"/>
          </a:xfrm>
          <a:prstGeom prst="rect">
            <a:avLst/>
          </a:prstGeom>
          <a:noFill/>
        </p:spPr>
        <p:txBody>
          <a:bodyPr vert="horz" wrap="none" lIns="0" tIns="0" rIns="0" bIns="0" rtlCol="0">
            <a:spAutoFit/>
          </a:bodyPr>
          <a:lstStyle/>
          <a:p>
            <a:pPr>
              <a:lnSpc>
                <a:spcPts val="9847"/>
              </a:lnSpc>
            </a:pPr>
            <a:r>
              <a:rPr lang="en-US" altLang="zh-CN" sz="16600" dirty="0" smtClean="0">
                <a:solidFill>
                  <a:srgbClr val="FFFFFF"/>
                </a:solidFill>
                <a:latin typeface="Gulim" panose="020B0600000101010101" pitchFamily="34" charset="-127"/>
                <a:ea typeface="Gulim" panose="020B0600000101010101" pitchFamily="34" charset="-127"/>
              </a:rPr>
              <a:t>IMAGINE</a:t>
            </a:r>
            <a:endParaRPr lang="zh-CN" altLang="en-US" sz="16600" dirty="0">
              <a:solidFill>
                <a:srgbClr val="FFFFFF"/>
              </a:solidFill>
              <a:latin typeface="Times New Roman"/>
              <a:ea typeface="微软雅黑" pitchFamily="34" charset="-122"/>
            </a:endParaRPr>
          </a:p>
        </p:txBody>
      </p:sp>
    </p:spTree>
    <p:extLst>
      <p:ext uri="{BB962C8B-B14F-4D97-AF65-F5344CB8AC3E}">
        <p14:creationId xmlns:p14="http://schemas.microsoft.com/office/powerpoint/2010/main" val="36928444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0" y="0"/>
            <a:ext cx="16256001" cy="10160001"/>
          </a:xfrm>
          <a:custGeom>
            <a:avLst/>
            <a:gdLst/>
            <a:ahLst/>
            <a:cxnLst/>
            <a:rect l="0" t="0" r="0" b="0"/>
            <a:pathLst>
              <a:path w="16256001" h="10160001">
                <a:moveTo>
                  <a:pt x="0" y="10160000"/>
                </a:moveTo>
                <a:lnTo>
                  <a:pt x="16256000" y="10160000"/>
                </a:lnTo>
                <a:lnTo>
                  <a:pt x="16256000" y="0"/>
                </a:lnTo>
                <a:lnTo>
                  <a:pt x="0" y="0"/>
                </a:lnTo>
                <a:close/>
              </a:path>
            </a:pathLst>
          </a:custGeom>
          <a:solidFill>
            <a:srgbClr val="FFFFFF"/>
          </a:solidFill>
          <a:ln w="127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sp>
        <p:nvSpPr>
          <p:cNvPr id="3" name="任意多边形 2"/>
          <p:cNvSpPr/>
          <p:nvPr/>
        </p:nvSpPr>
        <p:spPr>
          <a:xfrm>
            <a:off x="-1" y="0"/>
            <a:ext cx="16256001" cy="10160001"/>
          </a:xfrm>
          <a:custGeom>
            <a:avLst/>
            <a:gdLst/>
            <a:ahLst/>
            <a:cxnLst/>
            <a:rect l="0" t="0" r="0" b="0"/>
            <a:pathLst>
              <a:path w="16256001" h="10160001">
                <a:moveTo>
                  <a:pt x="0" y="0"/>
                </a:moveTo>
                <a:lnTo>
                  <a:pt x="16256000" y="0"/>
                </a:lnTo>
                <a:lnTo>
                  <a:pt x="16256000" y="10160000"/>
                </a:lnTo>
                <a:lnTo>
                  <a:pt x="0" y="10160000"/>
                </a:lnTo>
                <a:close/>
              </a:path>
            </a:pathLst>
          </a:custGeom>
          <a:solidFill>
            <a:srgbClr val="1D1D1D"/>
          </a:solidFill>
          <a:ln w="12700" cap="flat" cmpd="sng" algn="ctr">
            <a:solidFill>
              <a:srgbClr val="1D1D1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a typeface="微软雅黑" pitchFamily="34" charset="-122"/>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8115" y="687512"/>
            <a:ext cx="6192688" cy="6161256"/>
          </a:xfrm>
          <a:prstGeom prst="rect">
            <a:avLst/>
          </a:prstGeom>
        </p:spPr>
      </p:pic>
      <p:sp>
        <p:nvSpPr>
          <p:cNvPr id="9" name="TextBox 3"/>
          <p:cNvSpPr txBox="1"/>
          <p:nvPr/>
        </p:nvSpPr>
        <p:spPr>
          <a:xfrm>
            <a:off x="3518564" y="7247630"/>
            <a:ext cx="10943702" cy="1256754"/>
          </a:xfrm>
          <a:prstGeom prst="rect">
            <a:avLst/>
          </a:prstGeom>
          <a:noFill/>
        </p:spPr>
        <p:txBody>
          <a:bodyPr vert="horz" wrap="none" lIns="0" tIns="0" rIns="0" bIns="0" rtlCol="0">
            <a:spAutoFit/>
          </a:bodyPr>
          <a:lstStyle/>
          <a:p>
            <a:pPr>
              <a:lnSpc>
                <a:spcPts val="9847"/>
              </a:lnSpc>
            </a:pPr>
            <a:r>
              <a:rPr lang="en-US" altLang="zh-CN" sz="8800" dirty="0" smtClean="0">
                <a:solidFill>
                  <a:schemeClr val="bg1"/>
                </a:solidFill>
                <a:latin typeface="Comic Sans MS" panose="030F0702030302020204" pitchFamily="66" charset="0"/>
              </a:rPr>
              <a:t>Qualcomm quad-core</a:t>
            </a:r>
            <a:endParaRPr lang="zh-CN" altLang="en-US" sz="8600" dirty="0">
              <a:solidFill>
                <a:schemeClr val="bg1"/>
              </a:solidFill>
              <a:latin typeface="Comic Sans MS" panose="030F0702030302020204" pitchFamily="66" charset="0"/>
              <a:ea typeface="微软雅黑" pitchFamily="34" charset="-122"/>
            </a:endParaRPr>
          </a:p>
        </p:txBody>
      </p:sp>
      <p:grpSp>
        <p:nvGrpSpPr>
          <p:cNvPr id="6" name="组合 5"/>
          <p:cNvGrpSpPr/>
          <p:nvPr/>
        </p:nvGrpSpPr>
        <p:grpSpPr>
          <a:xfrm>
            <a:off x="-23542" y="-1"/>
            <a:ext cx="16256001" cy="10160001"/>
            <a:chOff x="-1" y="0"/>
            <a:chExt cx="16256001" cy="10160001"/>
          </a:xfrm>
        </p:grpSpPr>
        <p:sp>
          <p:nvSpPr>
            <p:cNvPr id="7" name="任意多边形 6"/>
            <p:cNvSpPr/>
            <p:nvPr/>
          </p:nvSpPr>
          <p:spPr>
            <a:xfrm>
              <a:off x="-1" y="0"/>
              <a:ext cx="16256001" cy="10160001"/>
            </a:xfrm>
            <a:custGeom>
              <a:avLst/>
              <a:gdLst/>
              <a:ahLst/>
              <a:cxnLst/>
              <a:rect l="0" t="0" r="0" b="0"/>
              <a:pathLst>
                <a:path w="16256001" h="10160001">
                  <a:moveTo>
                    <a:pt x="0" y="0"/>
                  </a:moveTo>
                  <a:lnTo>
                    <a:pt x="16256000" y="0"/>
                  </a:lnTo>
                  <a:lnTo>
                    <a:pt x="16256000" y="10160000"/>
                  </a:lnTo>
                  <a:lnTo>
                    <a:pt x="0" y="10160000"/>
                  </a:lnTo>
                  <a:close/>
                </a:path>
              </a:pathLst>
            </a:custGeom>
            <a:solidFill>
              <a:srgbClr val="1D1D1D"/>
            </a:solidFill>
            <a:ln w="12700" cap="flat" cmpd="sng" algn="ctr">
              <a:solidFill>
                <a:srgbClr val="1D1D1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a typeface="微软雅黑" pitchFamily="34" charset="-122"/>
              </a:endParaRPr>
            </a:p>
          </p:txBody>
        </p:sp>
        <p:sp>
          <p:nvSpPr>
            <p:cNvPr id="8" name="TextBox 3"/>
            <p:cNvSpPr txBox="1"/>
            <p:nvPr/>
          </p:nvSpPr>
          <p:spPr>
            <a:xfrm>
              <a:off x="3518564" y="7247630"/>
              <a:ext cx="8393323" cy="1256754"/>
            </a:xfrm>
            <a:prstGeom prst="rect">
              <a:avLst/>
            </a:prstGeom>
            <a:noFill/>
          </p:spPr>
          <p:txBody>
            <a:bodyPr vert="horz" wrap="none" lIns="0" tIns="0" rIns="0" bIns="0" rtlCol="0">
              <a:spAutoFit/>
            </a:bodyPr>
            <a:lstStyle/>
            <a:p>
              <a:pPr>
                <a:lnSpc>
                  <a:spcPts val="9847"/>
                </a:lnSpc>
              </a:pPr>
              <a:r>
                <a:rPr lang="en-US" altLang="zh-CN" sz="8800" dirty="0" smtClean="0">
                  <a:solidFill>
                    <a:schemeClr val="bg1"/>
                  </a:solidFill>
                  <a:latin typeface="Comic Sans MS" panose="030F0702030302020204" pitchFamily="66" charset="0"/>
                </a:rPr>
                <a:t>Samsung 8-core</a:t>
              </a:r>
              <a:endParaRPr lang="zh-CN" altLang="en-US" sz="8600" dirty="0">
                <a:solidFill>
                  <a:schemeClr val="bg1"/>
                </a:solidFill>
                <a:latin typeface="Comic Sans MS" panose="030F0702030302020204" pitchFamily="66" charset="0"/>
                <a:ea typeface="微软雅黑" pitchFamily="34" charset="-122"/>
              </a:endParaRPr>
            </a:p>
          </p:txBody>
        </p:sp>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3118" y="1468711"/>
              <a:ext cx="6989761" cy="5242321"/>
            </a:xfrm>
            <a:prstGeom prst="rect">
              <a:avLst/>
            </a:prstGeom>
          </p:spPr>
        </p:pic>
      </p:grpSp>
      <p:grpSp>
        <p:nvGrpSpPr>
          <p:cNvPr id="5" name="组合 4"/>
          <p:cNvGrpSpPr/>
          <p:nvPr/>
        </p:nvGrpSpPr>
        <p:grpSpPr>
          <a:xfrm>
            <a:off x="12935" y="0"/>
            <a:ext cx="16256002" cy="10160001"/>
            <a:chOff x="12935" y="0"/>
            <a:chExt cx="16256002" cy="10160001"/>
          </a:xfrm>
        </p:grpSpPr>
        <p:grpSp>
          <p:nvGrpSpPr>
            <p:cNvPr id="11" name="组合 10"/>
            <p:cNvGrpSpPr/>
            <p:nvPr/>
          </p:nvGrpSpPr>
          <p:grpSpPr>
            <a:xfrm>
              <a:off x="12935" y="0"/>
              <a:ext cx="16256002" cy="10160001"/>
              <a:chOff x="-1" y="0"/>
              <a:chExt cx="16256002" cy="10160001"/>
            </a:xfrm>
          </p:grpSpPr>
          <p:sp>
            <p:nvSpPr>
              <p:cNvPr id="12" name="任意多边形 11"/>
              <p:cNvSpPr/>
              <p:nvPr/>
            </p:nvSpPr>
            <p:spPr>
              <a:xfrm>
                <a:off x="0" y="0"/>
                <a:ext cx="16256001" cy="10160001"/>
              </a:xfrm>
              <a:custGeom>
                <a:avLst/>
                <a:gdLst/>
                <a:ahLst/>
                <a:cxnLst/>
                <a:rect l="0" t="0" r="0" b="0"/>
                <a:pathLst>
                  <a:path w="16256001" h="10160001">
                    <a:moveTo>
                      <a:pt x="0" y="10160000"/>
                    </a:moveTo>
                    <a:lnTo>
                      <a:pt x="16256000" y="10160000"/>
                    </a:lnTo>
                    <a:lnTo>
                      <a:pt x="16256000" y="0"/>
                    </a:lnTo>
                    <a:lnTo>
                      <a:pt x="0" y="0"/>
                    </a:lnTo>
                    <a:close/>
                  </a:path>
                </a:pathLst>
              </a:custGeom>
              <a:solidFill>
                <a:srgbClr val="FFFFFF"/>
              </a:solidFill>
              <a:ln w="127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sp>
            <p:nvSpPr>
              <p:cNvPr id="13" name="任意多边形 12"/>
              <p:cNvSpPr/>
              <p:nvPr/>
            </p:nvSpPr>
            <p:spPr>
              <a:xfrm>
                <a:off x="-1" y="0"/>
                <a:ext cx="16256001" cy="10160001"/>
              </a:xfrm>
              <a:custGeom>
                <a:avLst/>
                <a:gdLst/>
                <a:ahLst/>
                <a:cxnLst/>
                <a:rect l="0" t="0" r="0" b="0"/>
                <a:pathLst>
                  <a:path w="16256001" h="10160001">
                    <a:moveTo>
                      <a:pt x="0" y="0"/>
                    </a:moveTo>
                    <a:lnTo>
                      <a:pt x="16256000" y="0"/>
                    </a:lnTo>
                    <a:lnTo>
                      <a:pt x="16256000" y="10160000"/>
                    </a:lnTo>
                    <a:lnTo>
                      <a:pt x="0" y="10160000"/>
                    </a:lnTo>
                    <a:close/>
                  </a:path>
                </a:pathLst>
              </a:custGeom>
              <a:solidFill>
                <a:srgbClr val="1D1D1D"/>
              </a:solidFill>
              <a:ln w="12700" cap="flat" cmpd="sng" algn="ctr">
                <a:solidFill>
                  <a:srgbClr val="1D1D1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a typeface="微软雅黑" pitchFamily="34" charset="-122"/>
                </a:endParaRPr>
              </a:p>
            </p:txBody>
          </p:sp>
          <p:pic>
            <p:nvPicPr>
              <p:cNvPr id="14" name="图片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7200" y="687512"/>
                <a:ext cx="4600000" cy="1838095"/>
              </a:xfrm>
              <a:prstGeom prst="rect">
                <a:avLst/>
              </a:prstGeom>
            </p:spPr>
          </p:pic>
          <p:pic>
            <p:nvPicPr>
              <p:cNvPr id="15" name="图片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1782" y="687512"/>
                <a:ext cx="4600000" cy="1838095"/>
              </a:xfrm>
              <a:prstGeom prst="rect">
                <a:avLst/>
              </a:prstGeom>
            </p:spPr>
          </p:pic>
          <p:pic>
            <p:nvPicPr>
              <p:cNvPr id="16" name="图片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76364" y="687512"/>
                <a:ext cx="4600000" cy="1838095"/>
              </a:xfrm>
              <a:prstGeom prst="rect">
                <a:avLst/>
              </a:prstGeom>
            </p:spPr>
          </p:pic>
          <p:pic>
            <p:nvPicPr>
              <p:cNvPr id="17" name="图片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1782" y="2525607"/>
                <a:ext cx="4600000" cy="1838095"/>
              </a:xfrm>
              <a:prstGeom prst="rect">
                <a:avLst/>
              </a:prstGeom>
            </p:spPr>
          </p:pic>
          <p:pic>
            <p:nvPicPr>
              <p:cNvPr id="18" name="图片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6364" y="2525607"/>
                <a:ext cx="4600000" cy="1838095"/>
              </a:xfrm>
              <a:prstGeom prst="rect">
                <a:avLst/>
              </a:prstGeom>
            </p:spPr>
          </p:pic>
          <p:pic>
            <p:nvPicPr>
              <p:cNvPr id="19" name="图片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00946" y="2525607"/>
                <a:ext cx="4600000" cy="1838095"/>
              </a:xfrm>
              <a:prstGeom prst="rect">
                <a:avLst/>
              </a:prstGeom>
            </p:spPr>
          </p:pic>
          <p:pic>
            <p:nvPicPr>
              <p:cNvPr id="20" name="图片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6296" y="4393373"/>
                <a:ext cx="4600000" cy="1838095"/>
              </a:xfrm>
              <a:prstGeom prst="rect">
                <a:avLst/>
              </a:prstGeom>
            </p:spPr>
          </p:pic>
          <p:pic>
            <p:nvPicPr>
              <p:cNvPr id="21" name="图片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0878" y="4393373"/>
                <a:ext cx="4600000" cy="1838095"/>
              </a:xfrm>
              <a:prstGeom prst="rect">
                <a:avLst/>
              </a:prstGeom>
            </p:spPr>
          </p:pic>
          <p:pic>
            <p:nvPicPr>
              <p:cNvPr id="22" name="图片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05460" y="4393373"/>
                <a:ext cx="4600000" cy="1838095"/>
              </a:xfrm>
              <a:prstGeom prst="rect">
                <a:avLst/>
              </a:prstGeom>
            </p:spPr>
          </p:pic>
          <p:pic>
            <p:nvPicPr>
              <p:cNvPr id="23" name="图片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2778" y="6284505"/>
                <a:ext cx="4600000" cy="1838095"/>
              </a:xfrm>
              <a:prstGeom prst="rect">
                <a:avLst/>
              </a:prstGeom>
            </p:spPr>
          </p:pic>
          <p:pic>
            <p:nvPicPr>
              <p:cNvPr id="24" name="图片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7360" y="6284505"/>
                <a:ext cx="4600000" cy="1838095"/>
              </a:xfrm>
              <a:prstGeom prst="rect">
                <a:avLst/>
              </a:prstGeom>
            </p:spPr>
          </p:pic>
          <p:pic>
            <p:nvPicPr>
              <p:cNvPr id="25" name="图片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91942" y="6284505"/>
                <a:ext cx="4600000" cy="1838095"/>
              </a:xfrm>
              <a:prstGeom prst="rect">
                <a:avLst/>
              </a:prstGeom>
            </p:spPr>
          </p:pic>
          <p:pic>
            <p:nvPicPr>
              <p:cNvPr id="26" name="图片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2778" y="8134134"/>
                <a:ext cx="4600000" cy="1838095"/>
              </a:xfrm>
              <a:prstGeom prst="rect">
                <a:avLst/>
              </a:prstGeom>
            </p:spPr>
          </p:pic>
          <p:pic>
            <p:nvPicPr>
              <p:cNvPr id="27" name="图片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7360" y="8134134"/>
                <a:ext cx="4600000" cy="1838095"/>
              </a:xfrm>
              <a:prstGeom prst="rect">
                <a:avLst/>
              </a:prstGeom>
            </p:spPr>
          </p:pic>
          <p:pic>
            <p:nvPicPr>
              <p:cNvPr id="28" name="图片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91942" y="8134134"/>
                <a:ext cx="4600000" cy="1838095"/>
              </a:xfrm>
              <a:prstGeom prst="rect">
                <a:avLst/>
              </a:prstGeom>
            </p:spPr>
          </p:pic>
        </p:grpSp>
        <p:sp>
          <p:nvSpPr>
            <p:cNvPr id="29" name="TextBox 3"/>
            <p:cNvSpPr txBox="1"/>
            <p:nvPr/>
          </p:nvSpPr>
          <p:spPr>
            <a:xfrm>
              <a:off x="2827818" y="5221763"/>
              <a:ext cx="10122964" cy="2513509"/>
            </a:xfrm>
            <a:prstGeom prst="rect">
              <a:avLst/>
            </a:prstGeom>
            <a:noFill/>
          </p:spPr>
          <p:txBody>
            <a:bodyPr vert="horz" wrap="none" lIns="0" tIns="0" rIns="0" bIns="0" rtlCol="0">
              <a:spAutoFit/>
            </a:bodyPr>
            <a:lstStyle/>
            <a:p>
              <a:pPr>
                <a:lnSpc>
                  <a:spcPts val="9847"/>
                </a:lnSpc>
              </a:pPr>
              <a:r>
                <a:rPr lang="en-US" altLang="zh-CN" sz="19900" dirty="0" smtClean="0">
                  <a:solidFill>
                    <a:srgbClr val="FFFFFF"/>
                  </a:solidFill>
                  <a:latin typeface="Gadugi" panose="020B0502040204020203" pitchFamily="34" charset="0"/>
                  <a:ea typeface="Gulim" panose="020B0600000101010101" pitchFamily="34" charset="-127"/>
                </a:rPr>
                <a:t>100 Core</a:t>
              </a:r>
              <a:endParaRPr lang="en-US" altLang="zh-CN" sz="41300" dirty="0" smtClean="0">
                <a:solidFill>
                  <a:srgbClr val="FFFFFF"/>
                </a:solidFill>
                <a:latin typeface="Gadugi" panose="020B0502040204020203" pitchFamily="34" charset="0"/>
                <a:ea typeface="Gulim" panose="020B0600000101010101" pitchFamily="34" charset="-127"/>
              </a:endParaRPr>
            </a:p>
            <a:p>
              <a:pPr>
                <a:lnSpc>
                  <a:spcPts val="9847"/>
                </a:lnSpc>
              </a:pPr>
              <a:endParaRPr lang="zh-CN" altLang="en-US" sz="8600" dirty="0">
                <a:solidFill>
                  <a:srgbClr val="FFFFFF"/>
                </a:solidFill>
                <a:latin typeface="Times New Roman"/>
                <a:ea typeface="微软雅黑" pitchFamily="34" charset="-122"/>
              </a:endParaRPr>
            </a:p>
          </p:txBody>
        </p:sp>
      </p:grpSp>
    </p:spTree>
    <p:extLst>
      <p:ext uri="{BB962C8B-B14F-4D97-AF65-F5344CB8AC3E}">
        <p14:creationId xmlns:p14="http://schemas.microsoft.com/office/powerpoint/2010/main" val="61337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0" y="0"/>
            <a:ext cx="16256001" cy="10160001"/>
          </a:xfrm>
          <a:custGeom>
            <a:avLst/>
            <a:gdLst/>
            <a:ahLst/>
            <a:cxnLst/>
            <a:rect l="0" t="0" r="0" b="0"/>
            <a:pathLst>
              <a:path w="16256001" h="10160001">
                <a:moveTo>
                  <a:pt x="0" y="10160000"/>
                </a:moveTo>
                <a:lnTo>
                  <a:pt x="16256000" y="10160000"/>
                </a:lnTo>
                <a:lnTo>
                  <a:pt x="16256000" y="0"/>
                </a:lnTo>
                <a:lnTo>
                  <a:pt x="0" y="0"/>
                </a:lnTo>
                <a:close/>
              </a:path>
            </a:pathLst>
          </a:custGeom>
          <a:solidFill>
            <a:srgbClr val="FFFFFF"/>
          </a:solidFill>
          <a:ln w="127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sp>
        <p:nvSpPr>
          <p:cNvPr id="3" name="任意多边形 2"/>
          <p:cNvSpPr/>
          <p:nvPr/>
        </p:nvSpPr>
        <p:spPr>
          <a:xfrm>
            <a:off x="-1" y="-1"/>
            <a:ext cx="16256001" cy="10160001"/>
          </a:xfrm>
          <a:custGeom>
            <a:avLst/>
            <a:gdLst/>
            <a:ahLst/>
            <a:cxnLst/>
            <a:rect l="0" t="0" r="0" b="0"/>
            <a:pathLst>
              <a:path w="16256001" h="10160001">
                <a:moveTo>
                  <a:pt x="0" y="0"/>
                </a:moveTo>
                <a:lnTo>
                  <a:pt x="16256000" y="0"/>
                </a:lnTo>
                <a:lnTo>
                  <a:pt x="16256000" y="10160000"/>
                </a:lnTo>
                <a:lnTo>
                  <a:pt x="0" y="10160000"/>
                </a:lnTo>
                <a:close/>
              </a:path>
            </a:pathLst>
          </a:custGeom>
          <a:solidFill>
            <a:srgbClr val="1D1D1D"/>
          </a:solidFill>
          <a:ln w="12700" cap="flat" cmpd="sng" algn="ctr">
            <a:solidFill>
              <a:srgbClr val="1D1D1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a typeface="微软雅黑" pitchFamily="34" charset="-122"/>
            </a:endParaRPr>
          </a:p>
        </p:txBody>
      </p:sp>
      <p:sp>
        <p:nvSpPr>
          <p:cNvPr id="5" name="TextBox 3"/>
          <p:cNvSpPr txBox="1"/>
          <p:nvPr/>
        </p:nvSpPr>
        <p:spPr>
          <a:xfrm>
            <a:off x="4150147" y="5440040"/>
            <a:ext cx="7955704" cy="2513509"/>
          </a:xfrm>
          <a:prstGeom prst="rect">
            <a:avLst/>
          </a:prstGeom>
          <a:noFill/>
        </p:spPr>
        <p:txBody>
          <a:bodyPr vert="horz" wrap="none" lIns="0" tIns="0" rIns="0" bIns="0" rtlCol="0">
            <a:spAutoFit/>
          </a:bodyPr>
          <a:lstStyle/>
          <a:p>
            <a:pPr>
              <a:lnSpc>
                <a:spcPts val="9847"/>
              </a:lnSpc>
            </a:pPr>
            <a:r>
              <a:rPr lang="en-US" altLang="zh-CN" sz="41300" dirty="0" smtClean="0">
                <a:solidFill>
                  <a:srgbClr val="FFFFFF"/>
                </a:solidFill>
                <a:latin typeface="Gadugi" panose="020B0502040204020203" pitchFamily="34" charset="0"/>
                <a:ea typeface="Gulim" panose="020B0600000101010101" pitchFamily="34" charset="-127"/>
              </a:rPr>
              <a:t>NO</a:t>
            </a:r>
          </a:p>
          <a:p>
            <a:pPr>
              <a:lnSpc>
                <a:spcPts val="9847"/>
              </a:lnSpc>
            </a:pPr>
            <a:endParaRPr lang="zh-CN" altLang="en-US" sz="8600" dirty="0">
              <a:solidFill>
                <a:srgbClr val="FFFFFF"/>
              </a:solidFill>
              <a:latin typeface="Times New Roman"/>
              <a:ea typeface="微软雅黑" pitchFamily="34" charset="-122"/>
            </a:endParaRPr>
          </a:p>
        </p:txBody>
      </p:sp>
    </p:spTree>
    <p:extLst>
      <p:ext uri="{BB962C8B-B14F-4D97-AF65-F5344CB8AC3E}">
        <p14:creationId xmlns:p14="http://schemas.microsoft.com/office/powerpoint/2010/main" val="13232378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0" y="0"/>
            <a:ext cx="16256001" cy="10160001"/>
          </a:xfrm>
          <a:custGeom>
            <a:avLst/>
            <a:gdLst/>
            <a:ahLst/>
            <a:cxnLst/>
            <a:rect l="0" t="0" r="0" b="0"/>
            <a:pathLst>
              <a:path w="16256001" h="10160001">
                <a:moveTo>
                  <a:pt x="0" y="10160000"/>
                </a:moveTo>
                <a:lnTo>
                  <a:pt x="16256000" y="10160000"/>
                </a:lnTo>
                <a:lnTo>
                  <a:pt x="16256000" y="0"/>
                </a:lnTo>
                <a:lnTo>
                  <a:pt x="0" y="0"/>
                </a:lnTo>
                <a:close/>
              </a:path>
            </a:pathLst>
          </a:custGeom>
          <a:solidFill>
            <a:srgbClr val="FFFFFF"/>
          </a:solidFill>
          <a:ln w="127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sp>
        <p:nvSpPr>
          <p:cNvPr id="3" name="任意多边形 2"/>
          <p:cNvSpPr/>
          <p:nvPr/>
        </p:nvSpPr>
        <p:spPr>
          <a:xfrm>
            <a:off x="-1" y="0"/>
            <a:ext cx="16256001" cy="10160001"/>
          </a:xfrm>
          <a:custGeom>
            <a:avLst/>
            <a:gdLst/>
            <a:ahLst/>
            <a:cxnLst/>
            <a:rect l="0" t="0" r="0" b="0"/>
            <a:pathLst>
              <a:path w="16256001" h="10160001">
                <a:moveTo>
                  <a:pt x="0" y="0"/>
                </a:moveTo>
                <a:lnTo>
                  <a:pt x="16256000" y="0"/>
                </a:lnTo>
                <a:lnTo>
                  <a:pt x="16256000" y="10160000"/>
                </a:lnTo>
                <a:lnTo>
                  <a:pt x="0" y="10160000"/>
                </a:lnTo>
                <a:close/>
              </a:path>
            </a:pathLst>
          </a:custGeom>
          <a:solidFill>
            <a:srgbClr val="1D1D1D"/>
          </a:solidFill>
          <a:ln w="12700" cap="flat" cmpd="sng" algn="ctr">
            <a:solidFill>
              <a:srgbClr val="1D1D1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a typeface="微软雅黑" pitchFamily="34" charset="-122"/>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3704" y="1407592"/>
            <a:ext cx="9721080" cy="12953339"/>
          </a:xfrm>
          <a:prstGeom prst="rect">
            <a:avLst/>
          </a:prstGeom>
        </p:spPr>
      </p:pic>
    </p:spTree>
    <p:extLst>
      <p:ext uri="{BB962C8B-B14F-4D97-AF65-F5344CB8AC3E}">
        <p14:creationId xmlns:p14="http://schemas.microsoft.com/office/powerpoint/2010/main" val="20349917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0" y="0"/>
            <a:ext cx="16256001" cy="10160001"/>
          </a:xfrm>
          <a:custGeom>
            <a:avLst/>
            <a:gdLst/>
            <a:ahLst/>
            <a:cxnLst/>
            <a:rect l="0" t="0" r="0" b="0"/>
            <a:pathLst>
              <a:path w="16256001" h="10160001">
                <a:moveTo>
                  <a:pt x="0" y="10160000"/>
                </a:moveTo>
                <a:lnTo>
                  <a:pt x="16256000" y="10160000"/>
                </a:lnTo>
                <a:lnTo>
                  <a:pt x="16256000" y="0"/>
                </a:lnTo>
                <a:lnTo>
                  <a:pt x="0" y="0"/>
                </a:lnTo>
                <a:close/>
              </a:path>
            </a:pathLst>
          </a:custGeom>
          <a:solidFill>
            <a:srgbClr val="FFFFFF"/>
          </a:solidFill>
          <a:ln w="127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sp>
        <p:nvSpPr>
          <p:cNvPr id="3" name="任意多边形 2"/>
          <p:cNvSpPr/>
          <p:nvPr/>
        </p:nvSpPr>
        <p:spPr>
          <a:xfrm>
            <a:off x="-1" y="0"/>
            <a:ext cx="16256001" cy="10160001"/>
          </a:xfrm>
          <a:custGeom>
            <a:avLst/>
            <a:gdLst/>
            <a:ahLst/>
            <a:cxnLst/>
            <a:rect l="0" t="0" r="0" b="0"/>
            <a:pathLst>
              <a:path w="16256001" h="10160001">
                <a:moveTo>
                  <a:pt x="0" y="0"/>
                </a:moveTo>
                <a:lnTo>
                  <a:pt x="16256000" y="0"/>
                </a:lnTo>
                <a:lnTo>
                  <a:pt x="16256000" y="10160000"/>
                </a:lnTo>
                <a:lnTo>
                  <a:pt x="0" y="10160000"/>
                </a:lnTo>
                <a:close/>
              </a:path>
            </a:pathLst>
          </a:custGeom>
          <a:solidFill>
            <a:srgbClr val="1D1D1D"/>
          </a:solidFill>
          <a:ln w="12700" cap="flat" cmpd="sng" algn="ctr">
            <a:solidFill>
              <a:srgbClr val="1D1D1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a typeface="微软雅黑" pitchFamily="34" charset="-122"/>
            </a:endParaRPr>
          </a:p>
        </p:txBody>
      </p:sp>
      <p:sp>
        <p:nvSpPr>
          <p:cNvPr id="5" name="TextBox 3"/>
          <p:cNvSpPr txBox="1"/>
          <p:nvPr/>
        </p:nvSpPr>
        <p:spPr>
          <a:xfrm>
            <a:off x="1582136" y="5080000"/>
            <a:ext cx="13091725" cy="2513509"/>
          </a:xfrm>
          <a:prstGeom prst="rect">
            <a:avLst/>
          </a:prstGeom>
          <a:noFill/>
        </p:spPr>
        <p:txBody>
          <a:bodyPr vert="horz" wrap="none" lIns="0" tIns="0" rIns="0" bIns="0" rtlCol="0">
            <a:spAutoFit/>
          </a:bodyPr>
          <a:lstStyle/>
          <a:p>
            <a:pPr>
              <a:lnSpc>
                <a:spcPts val="9847"/>
              </a:lnSpc>
            </a:pPr>
            <a:r>
              <a:rPr lang="en-US" altLang="zh-CN" sz="28700" dirty="0" smtClean="0">
                <a:solidFill>
                  <a:srgbClr val="FFFFFF"/>
                </a:solidFill>
                <a:latin typeface="Gadugi" panose="020B0502040204020203" pitchFamily="34" charset="0"/>
                <a:ea typeface="Gulim" panose="020B0600000101010101" pitchFamily="34" charset="-127"/>
              </a:rPr>
              <a:t>@Cloud</a:t>
            </a:r>
          </a:p>
          <a:p>
            <a:pPr>
              <a:lnSpc>
                <a:spcPts val="9847"/>
              </a:lnSpc>
            </a:pPr>
            <a:endParaRPr lang="zh-CN" altLang="en-US" sz="8600" dirty="0">
              <a:solidFill>
                <a:srgbClr val="FFFFFF"/>
              </a:solidFill>
              <a:latin typeface="Times New Roman"/>
              <a:ea typeface="微软雅黑" pitchFamily="34" charset="-122"/>
            </a:endParaRPr>
          </a:p>
        </p:txBody>
      </p:sp>
    </p:spTree>
    <p:extLst>
      <p:ext uri="{BB962C8B-B14F-4D97-AF65-F5344CB8AC3E}">
        <p14:creationId xmlns:p14="http://schemas.microsoft.com/office/powerpoint/2010/main" val="189940697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0" y="0"/>
            <a:ext cx="16256001" cy="10160001"/>
          </a:xfrm>
          <a:custGeom>
            <a:avLst/>
            <a:gdLst/>
            <a:ahLst/>
            <a:cxnLst/>
            <a:rect l="0" t="0" r="0" b="0"/>
            <a:pathLst>
              <a:path w="16256001" h="10160001">
                <a:moveTo>
                  <a:pt x="0" y="10160000"/>
                </a:moveTo>
                <a:lnTo>
                  <a:pt x="16256000" y="10160000"/>
                </a:lnTo>
                <a:lnTo>
                  <a:pt x="16256000" y="0"/>
                </a:lnTo>
                <a:lnTo>
                  <a:pt x="0" y="0"/>
                </a:lnTo>
                <a:close/>
              </a:path>
            </a:pathLst>
          </a:custGeom>
          <a:solidFill>
            <a:srgbClr val="FFFFFF"/>
          </a:solidFill>
          <a:ln w="127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sp>
        <p:nvSpPr>
          <p:cNvPr id="3" name="任意多边形 2"/>
          <p:cNvSpPr/>
          <p:nvPr/>
        </p:nvSpPr>
        <p:spPr>
          <a:xfrm>
            <a:off x="0" y="-44709"/>
            <a:ext cx="16256001" cy="10160001"/>
          </a:xfrm>
          <a:custGeom>
            <a:avLst/>
            <a:gdLst/>
            <a:ahLst/>
            <a:cxnLst/>
            <a:rect l="0" t="0" r="0" b="0"/>
            <a:pathLst>
              <a:path w="16256001" h="10160001">
                <a:moveTo>
                  <a:pt x="0" y="0"/>
                </a:moveTo>
                <a:lnTo>
                  <a:pt x="16256000" y="0"/>
                </a:lnTo>
                <a:lnTo>
                  <a:pt x="16256000" y="10160000"/>
                </a:lnTo>
                <a:lnTo>
                  <a:pt x="0" y="10160000"/>
                </a:lnTo>
                <a:close/>
              </a:path>
            </a:pathLst>
          </a:custGeom>
          <a:solidFill>
            <a:srgbClr val="1D1D1D"/>
          </a:solidFill>
          <a:ln w="12700" cap="flat" cmpd="sng" algn="ctr">
            <a:solidFill>
              <a:srgbClr val="1D1D1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a typeface="微软雅黑" pitchFamily="34" charset="-122"/>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3304" y="3783856"/>
            <a:ext cx="4163006" cy="2219635"/>
          </a:xfrm>
          <a:prstGeom prst="rect">
            <a:avLst/>
          </a:prstGeom>
        </p:spPr>
      </p:pic>
      <p:sp>
        <p:nvSpPr>
          <p:cNvPr id="7" name="右箭头 6"/>
          <p:cNvSpPr/>
          <p:nvPr/>
        </p:nvSpPr>
        <p:spPr>
          <a:xfrm rot="19383930">
            <a:off x="5802282" y="3351809"/>
            <a:ext cx="51751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右箭头 9"/>
          <p:cNvSpPr/>
          <p:nvPr/>
        </p:nvSpPr>
        <p:spPr>
          <a:xfrm rot="20286658">
            <a:off x="6554863" y="2978795"/>
            <a:ext cx="51751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右箭头 10"/>
          <p:cNvSpPr/>
          <p:nvPr/>
        </p:nvSpPr>
        <p:spPr>
          <a:xfrm rot="20945966">
            <a:off x="7295396" y="2759883"/>
            <a:ext cx="51751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右箭头 11"/>
          <p:cNvSpPr/>
          <p:nvPr/>
        </p:nvSpPr>
        <p:spPr>
          <a:xfrm>
            <a:off x="8097594" y="2697498"/>
            <a:ext cx="51751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右箭头 14"/>
          <p:cNvSpPr/>
          <p:nvPr/>
        </p:nvSpPr>
        <p:spPr>
          <a:xfrm>
            <a:off x="8815834" y="2716483"/>
            <a:ext cx="51751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右箭头 15"/>
          <p:cNvSpPr/>
          <p:nvPr/>
        </p:nvSpPr>
        <p:spPr>
          <a:xfrm rot="815605">
            <a:off x="9509136" y="2917281"/>
            <a:ext cx="51751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右箭头 18"/>
          <p:cNvSpPr/>
          <p:nvPr/>
        </p:nvSpPr>
        <p:spPr>
          <a:xfrm rot="1238255">
            <a:off x="10287803" y="3144996"/>
            <a:ext cx="51751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40368" y="3806850"/>
            <a:ext cx="2662330" cy="1859984"/>
          </a:xfrm>
          <a:prstGeom prst="rect">
            <a:avLst/>
          </a:prstGeom>
        </p:spPr>
      </p:pic>
      <p:sp>
        <p:nvSpPr>
          <p:cNvPr id="23" name="右箭头 22"/>
          <p:cNvSpPr/>
          <p:nvPr/>
        </p:nvSpPr>
        <p:spPr>
          <a:xfrm rot="1765797">
            <a:off x="11077243" y="3461471"/>
            <a:ext cx="51751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右箭头 23"/>
          <p:cNvSpPr/>
          <p:nvPr/>
        </p:nvSpPr>
        <p:spPr>
          <a:xfrm rot="8430681">
            <a:off x="11177699" y="5859475"/>
            <a:ext cx="517514" cy="28803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右箭头 24"/>
          <p:cNvSpPr/>
          <p:nvPr/>
        </p:nvSpPr>
        <p:spPr>
          <a:xfrm rot="9538331">
            <a:off x="10454777" y="6222353"/>
            <a:ext cx="517514" cy="28803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右箭头 25"/>
          <p:cNvSpPr/>
          <p:nvPr/>
        </p:nvSpPr>
        <p:spPr>
          <a:xfrm rot="10240109">
            <a:off x="9605862" y="6523159"/>
            <a:ext cx="517514" cy="28803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右箭头 26"/>
          <p:cNvSpPr/>
          <p:nvPr/>
        </p:nvSpPr>
        <p:spPr>
          <a:xfrm rot="10800000">
            <a:off x="8610019" y="6626933"/>
            <a:ext cx="517514" cy="28803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右箭头 27"/>
          <p:cNvSpPr/>
          <p:nvPr/>
        </p:nvSpPr>
        <p:spPr>
          <a:xfrm rot="10800000">
            <a:off x="7638544" y="6608658"/>
            <a:ext cx="517514" cy="28803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右箭头 28"/>
          <p:cNvSpPr/>
          <p:nvPr/>
        </p:nvSpPr>
        <p:spPr>
          <a:xfrm rot="12287734">
            <a:off x="6062853" y="6140860"/>
            <a:ext cx="517514" cy="28803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右箭头 29"/>
          <p:cNvSpPr/>
          <p:nvPr/>
        </p:nvSpPr>
        <p:spPr>
          <a:xfrm rot="11493247">
            <a:off x="6784629" y="6434008"/>
            <a:ext cx="517514" cy="28803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524767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childTnLst>
                          </p:cTn>
                        </p:par>
                        <p:par>
                          <p:cTn id="45" fill="hold">
                            <p:stCondLst>
                              <p:cond delay="1000"/>
                            </p:stCondLst>
                            <p:childTnLst>
                              <p:par>
                                <p:cTn id="46" presetID="10" presetClass="entr" presetSubtype="0" fill="hold" grpId="0"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childTnLst>
                          </p:cTn>
                        </p:par>
                        <p:par>
                          <p:cTn id="49" fill="hold">
                            <p:stCondLst>
                              <p:cond delay="1500"/>
                            </p:stCondLst>
                            <p:childTnLst>
                              <p:par>
                                <p:cTn id="50" presetID="10" presetClass="entr" presetSubtype="0" fill="hold" grpId="0"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childTnLst>
                          </p:cTn>
                        </p:par>
                        <p:par>
                          <p:cTn id="53" fill="hold">
                            <p:stCondLst>
                              <p:cond delay="2000"/>
                            </p:stCondLst>
                            <p:childTnLst>
                              <p:par>
                                <p:cTn id="54" presetID="10" presetClass="entr" presetSubtype="0"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500"/>
                                        <p:tgtEl>
                                          <p:spTgt spid="28"/>
                                        </p:tgtEl>
                                      </p:cBhvr>
                                    </p:animEffect>
                                  </p:childTnLst>
                                </p:cTn>
                              </p:par>
                            </p:childTnLst>
                          </p:cTn>
                        </p:par>
                        <p:par>
                          <p:cTn id="57" fill="hold">
                            <p:stCondLst>
                              <p:cond delay="2500"/>
                            </p:stCondLst>
                            <p:childTnLst>
                              <p:par>
                                <p:cTn id="58" presetID="10" presetClass="entr" presetSubtype="0" fill="hold" grpId="0" nodeType="after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500"/>
                                        <p:tgtEl>
                                          <p:spTgt spid="30"/>
                                        </p:tgtEl>
                                      </p:cBhvr>
                                    </p:animEffect>
                                  </p:childTnLst>
                                </p:cTn>
                              </p:par>
                            </p:childTnLst>
                          </p:cTn>
                        </p:par>
                        <p:par>
                          <p:cTn id="61" fill="hold">
                            <p:stCondLst>
                              <p:cond delay="3000"/>
                            </p:stCondLst>
                            <p:childTnLst>
                              <p:par>
                                <p:cTn id="62" presetID="10" presetClass="entr" presetSubtype="0"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15" grpId="0" animBg="1"/>
      <p:bldP spid="16" grpId="0" animBg="1"/>
      <p:bldP spid="19"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0" y="0"/>
            <a:ext cx="16256001" cy="10160001"/>
          </a:xfrm>
          <a:custGeom>
            <a:avLst/>
            <a:gdLst/>
            <a:ahLst/>
            <a:cxnLst/>
            <a:rect l="0" t="0" r="0" b="0"/>
            <a:pathLst>
              <a:path w="16256001" h="10160001">
                <a:moveTo>
                  <a:pt x="0" y="10160000"/>
                </a:moveTo>
                <a:lnTo>
                  <a:pt x="16256000" y="10160000"/>
                </a:lnTo>
                <a:lnTo>
                  <a:pt x="16256000" y="0"/>
                </a:lnTo>
                <a:lnTo>
                  <a:pt x="0" y="0"/>
                </a:lnTo>
                <a:close/>
              </a:path>
            </a:pathLst>
          </a:custGeom>
          <a:solidFill>
            <a:srgbClr val="FFFFFF"/>
          </a:solidFill>
          <a:ln w="127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sp>
        <p:nvSpPr>
          <p:cNvPr id="3" name="任意多边形 2"/>
          <p:cNvSpPr/>
          <p:nvPr/>
        </p:nvSpPr>
        <p:spPr>
          <a:xfrm>
            <a:off x="-1" y="-4441"/>
            <a:ext cx="16256001" cy="10160001"/>
          </a:xfrm>
          <a:custGeom>
            <a:avLst/>
            <a:gdLst/>
            <a:ahLst/>
            <a:cxnLst/>
            <a:rect l="0" t="0" r="0" b="0"/>
            <a:pathLst>
              <a:path w="16256001" h="10160001">
                <a:moveTo>
                  <a:pt x="0" y="0"/>
                </a:moveTo>
                <a:lnTo>
                  <a:pt x="16256000" y="0"/>
                </a:lnTo>
                <a:lnTo>
                  <a:pt x="16256000" y="10160000"/>
                </a:lnTo>
                <a:lnTo>
                  <a:pt x="0" y="10160000"/>
                </a:lnTo>
                <a:close/>
              </a:path>
            </a:pathLst>
          </a:custGeom>
          <a:solidFill>
            <a:srgbClr val="1D1D1D"/>
          </a:solidFill>
          <a:ln w="12700" cap="flat" cmpd="sng" algn="ctr">
            <a:solidFill>
              <a:srgbClr val="1D1D1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a typeface="微软雅黑" pitchFamily="34" charset="-122"/>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84384" y="687512"/>
            <a:ext cx="3400425" cy="2562225"/>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667" y="1191568"/>
            <a:ext cx="4320480" cy="1149291"/>
          </a:xfrm>
          <a:prstGeom prst="rect">
            <a:avLst/>
          </a:prstGeom>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3224" y="6698555"/>
            <a:ext cx="2533650" cy="2981325"/>
          </a:xfrm>
          <a:prstGeom prst="rect">
            <a:avLst/>
          </a:prstGeom>
        </p:spPr>
      </p:pic>
      <p:pic>
        <p:nvPicPr>
          <p:cNvPr id="9" name="图片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84830" y="7146230"/>
            <a:ext cx="4676775" cy="2533650"/>
          </a:xfrm>
          <a:prstGeom prst="rect">
            <a:avLst/>
          </a:prstGeom>
        </p:spPr>
      </p:pic>
      <p:sp>
        <p:nvSpPr>
          <p:cNvPr id="11" name="TextBox 3"/>
          <p:cNvSpPr txBox="1"/>
          <p:nvPr/>
        </p:nvSpPr>
        <p:spPr>
          <a:xfrm>
            <a:off x="4933362" y="4195092"/>
            <a:ext cx="5448607" cy="2513509"/>
          </a:xfrm>
          <a:prstGeom prst="rect">
            <a:avLst/>
          </a:prstGeom>
          <a:noFill/>
        </p:spPr>
        <p:txBody>
          <a:bodyPr vert="horz" wrap="none" lIns="0" tIns="0" rIns="0" bIns="0" rtlCol="0">
            <a:spAutoFit/>
          </a:bodyPr>
          <a:lstStyle/>
          <a:p>
            <a:pPr>
              <a:lnSpc>
                <a:spcPts val="9847"/>
              </a:lnSpc>
            </a:pPr>
            <a:r>
              <a:rPr lang="en-US" altLang="zh-CN" sz="11500" dirty="0" smtClean="0">
                <a:solidFill>
                  <a:srgbClr val="FFFFFF"/>
                </a:solidFill>
                <a:latin typeface="Gadugi" panose="020B0502040204020203" pitchFamily="34" charset="0"/>
                <a:ea typeface="Gulim" panose="020B0600000101010101" pitchFamily="34" charset="-127"/>
              </a:rPr>
              <a:t>Portable</a:t>
            </a:r>
          </a:p>
          <a:p>
            <a:pPr>
              <a:lnSpc>
                <a:spcPts val="9847"/>
              </a:lnSpc>
            </a:pPr>
            <a:endParaRPr lang="zh-CN" altLang="en-US" sz="8600" dirty="0">
              <a:solidFill>
                <a:srgbClr val="FFFFFF"/>
              </a:solidFill>
              <a:latin typeface="Times New Roman"/>
              <a:ea typeface="微软雅黑" pitchFamily="34" charset="-122"/>
            </a:endParaRPr>
          </a:p>
        </p:txBody>
      </p:sp>
    </p:spTree>
    <p:extLst>
      <p:ext uri="{BB962C8B-B14F-4D97-AF65-F5344CB8AC3E}">
        <p14:creationId xmlns:p14="http://schemas.microsoft.com/office/powerpoint/2010/main" val="10197640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6599" y="2827"/>
            <a:ext cx="16256001" cy="10160001"/>
          </a:xfrm>
          <a:custGeom>
            <a:avLst/>
            <a:gdLst/>
            <a:ahLst/>
            <a:cxnLst/>
            <a:rect l="0" t="0" r="0" b="0"/>
            <a:pathLst>
              <a:path w="16256001" h="10160001">
                <a:moveTo>
                  <a:pt x="0" y="10160000"/>
                </a:moveTo>
                <a:lnTo>
                  <a:pt x="16256000" y="10160000"/>
                </a:lnTo>
                <a:lnTo>
                  <a:pt x="16256000" y="0"/>
                </a:lnTo>
                <a:lnTo>
                  <a:pt x="0" y="0"/>
                </a:lnTo>
                <a:close/>
              </a:path>
            </a:pathLst>
          </a:custGeom>
          <a:solidFill>
            <a:srgbClr val="FFFFFF"/>
          </a:solidFill>
          <a:ln w="127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sp>
        <p:nvSpPr>
          <p:cNvPr id="3" name="任意多边形 2"/>
          <p:cNvSpPr/>
          <p:nvPr/>
        </p:nvSpPr>
        <p:spPr>
          <a:xfrm>
            <a:off x="6598" y="2827"/>
            <a:ext cx="16256001" cy="10160001"/>
          </a:xfrm>
          <a:custGeom>
            <a:avLst/>
            <a:gdLst/>
            <a:ahLst/>
            <a:cxnLst/>
            <a:rect l="0" t="0" r="0" b="0"/>
            <a:pathLst>
              <a:path w="16256001" h="10160001">
                <a:moveTo>
                  <a:pt x="0" y="0"/>
                </a:moveTo>
                <a:lnTo>
                  <a:pt x="16256000" y="0"/>
                </a:lnTo>
                <a:lnTo>
                  <a:pt x="16256000" y="10160000"/>
                </a:lnTo>
                <a:lnTo>
                  <a:pt x="0" y="10160000"/>
                </a:lnTo>
                <a:close/>
              </a:path>
            </a:pathLst>
          </a:custGeom>
          <a:solidFill>
            <a:srgbClr val="1D1D1D"/>
          </a:solidFill>
          <a:ln w="12700" cap="flat" cmpd="sng" algn="ctr">
            <a:solidFill>
              <a:srgbClr val="1D1D1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a typeface="微软雅黑" pitchFamily="34" charset="-122"/>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1536" y="831528"/>
            <a:ext cx="8352928" cy="8203174"/>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7560" y="5512122"/>
            <a:ext cx="1348809" cy="1368078"/>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07920" y="7617842"/>
            <a:ext cx="1279053" cy="1261287"/>
          </a:xfrm>
          <a:prstGeom prst="rect">
            <a:avLst/>
          </a:prstGeom>
        </p:spPr>
      </p:pic>
      <p:sp>
        <p:nvSpPr>
          <p:cNvPr id="9" name="椭圆 8"/>
          <p:cNvSpPr/>
          <p:nvPr/>
        </p:nvSpPr>
        <p:spPr>
          <a:xfrm>
            <a:off x="10504264" y="5457602"/>
            <a:ext cx="1800200" cy="1873236"/>
          </a:xfrm>
          <a:prstGeom prst="ellipse">
            <a:avLst/>
          </a:prstGeom>
          <a:solidFill>
            <a:srgbClr val="1A75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84284" y="5674140"/>
            <a:ext cx="1440160" cy="1440160"/>
          </a:xfrm>
          <a:prstGeom prst="rect">
            <a:avLst/>
          </a:prstGeom>
        </p:spPr>
      </p:pic>
    </p:spTree>
    <p:extLst>
      <p:ext uri="{BB962C8B-B14F-4D97-AF65-F5344CB8AC3E}">
        <p14:creationId xmlns:p14="http://schemas.microsoft.com/office/powerpoint/2010/main" val="41318966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392</TotalTime>
  <Words>972</Words>
  <Application>Microsoft Office PowerPoint</Application>
  <PresentationFormat>自定义</PresentationFormat>
  <Paragraphs>72</Paragraphs>
  <Slides>16</Slides>
  <Notes>15</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16</vt:i4>
      </vt:variant>
    </vt:vector>
  </HeadingPairs>
  <TitlesOfParts>
    <vt:vector size="25" baseType="lpstr">
      <vt:lpstr>Gulim</vt:lpstr>
      <vt:lpstr>宋体</vt:lpstr>
      <vt:lpstr>微软雅黑</vt:lpstr>
      <vt:lpstr>Arial</vt:lpstr>
      <vt:lpstr>Calibri</vt:lpstr>
      <vt:lpstr>Comic Sans MS</vt:lpstr>
      <vt:lpstr>Gadugi</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略</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无</dc:creator>
  <cp:lastModifiedBy>ch liu</cp:lastModifiedBy>
  <cp:revision>38</cp:revision>
  <dcterms:created xsi:type="dcterms:W3CDTF">2012-08-16T08:08:13Z</dcterms:created>
  <dcterms:modified xsi:type="dcterms:W3CDTF">2013-06-04T05:06:19Z</dcterms:modified>
</cp:coreProperties>
</file>