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6/4/2013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7406640" cy="1472184"/>
          </a:xfrm>
        </p:spPr>
        <p:txBody>
          <a:bodyPr>
            <a:noAutofit/>
          </a:bodyPr>
          <a:lstStyle/>
          <a:p>
            <a:r>
              <a:rPr lang="en-US" altLang="zh-CN" sz="4800" dirty="0" smtClean="0"/>
              <a:t>Android Application:</a:t>
            </a:r>
            <a:br>
              <a:rPr lang="en-US" altLang="zh-CN" sz="4800" dirty="0" smtClean="0"/>
            </a:br>
            <a:r>
              <a:rPr lang="en-US" altLang="zh-CN" sz="4800" dirty="0" smtClean="0"/>
              <a:t>                Smart Stop Watch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err="1" smtClean="0"/>
              <a:t>Fuxing</a:t>
            </a:r>
            <a:r>
              <a:rPr lang="en-US" altLang="zh-CN" sz="3200" dirty="0" smtClean="0"/>
              <a:t> Liu</a:t>
            </a:r>
          </a:p>
          <a:p>
            <a:pPr algn="ctr"/>
            <a:r>
              <a:rPr lang="en-US" altLang="zh-CN" sz="3200" dirty="0" err="1" smtClean="0"/>
              <a:t>Meidan</a:t>
            </a:r>
            <a:r>
              <a:rPr lang="en-US" altLang="zh-CN" sz="3200" dirty="0" smtClean="0"/>
              <a:t> Zhao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Interface</a:t>
            </a:r>
            <a:endParaRPr lang="zh-CN" altLang="en-US" dirty="0"/>
          </a:p>
        </p:txBody>
      </p:sp>
      <p:pic>
        <p:nvPicPr>
          <p:cNvPr id="7170" name="Picture 2" descr="F:\DCIM\Screenshots\screenshot-137031815079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3096384" cy="5160640"/>
          </a:xfrm>
          <a:prstGeom prst="rect">
            <a:avLst/>
          </a:prstGeom>
          <a:noFill/>
        </p:spPr>
      </p:pic>
      <p:pic>
        <p:nvPicPr>
          <p:cNvPr id="7172" name="Picture 4" descr="F:\DCIM\Screenshots\screenshot-13703181325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096344" cy="5160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Interface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 descr="F:\DCIM\Screenshots\screenshot-13703232529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291" y="1416157"/>
            <a:ext cx="3108717" cy="5181195"/>
          </a:xfrm>
          <a:prstGeom prst="rect">
            <a:avLst/>
          </a:prstGeom>
          <a:noFill/>
        </p:spPr>
      </p:pic>
      <p:pic>
        <p:nvPicPr>
          <p:cNvPr id="5" name="Picture 3" descr="F:\DCIM\Screenshots\screenshot-13703191232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110746" cy="5184577"/>
          </a:xfrm>
          <a:prstGeom prst="rect">
            <a:avLst/>
          </a:prstGeom>
          <a:noFill/>
        </p:spPr>
      </p:pic>
      <p:pic>
        <p:nvPicPr>
          <p:cNvPr id="8194" name="Picture 2" descr="F:\DCIM\Screenshots\screenshot-13703172804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13752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idea of smart stop watch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Easy to manipulate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Calculate everyone`s result automatically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Directly perceived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Can be customized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Share results between two terminals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2408716" cy="333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:\DCIM\2013-06-04_13-43-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2794810" cy="4968552"/>
          </a:xfrm>
          <a:prstGeom prst="rect">
            <a:avLst/>
          </a:prstGeom>
          <a:noFill/>
        </p:spPr>
      </p:pic>
      <p:pic>
        <p:nvPicPr>
          <p:cNvPr id="9221" name="Picture 5" descr="F:\DCIM\Screenshots\screenshot-13703242158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2981131" cy="496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 smtClean="0"/>
              <a:t>Thank you!</a:t>
            </a:r>
            <a:endParaRPr lang="zh-CN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cnbu.org\学习\无线通信原理与移动网络\project\马拉松图片\7a8ff236b6fd98b43652c7f02a58196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482" y="404664"/>
            <a:ext cx="9232481" cy="6028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What is necessary in a distance race?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796752"/>
            <a:ext cx="7498080" cy="4800600"/>
          </a:xfrm>
        </p:spPr>
        <p:txBody>
          <a:bodyPr/>
          <a:lstStyle/>
          <a:p>
            <a:r>
              <a:rPr lang="en-US" altLang="zh-CN" dirty="0" smtClean="0"/>
              <a:t>0.  Dependable timing system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en-US" altLang="zh-CN" dirty="0" smtClean="0"/>
              <a:t> </a:t>
            </a:r>
            <a:r>
              <a:rPr lang="en-US" altLang="zh-CN" dirty="0" smtClean="0"/>
              <a:t> Proper racetrack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2.  Numerous </a:t>
            </a:r>
            <a:r>
              <a:rPr lang="en-US" altLang="zh-CN" dirty="0" smtClean="0"/>
              <a:t>racers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3.  Enthusiastic </a:t>
            </a:r>
            <a:r>
              <a:rPr lang="en-US" altLang="zh-CN" dirty="0" smtClean="0"/>
              <a:t>audience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RFID Timing carpet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4437112"/>
            <a:ext cx="7498080" cy="1811288"/>
          </a:xfrm>
        </p:spPr>
        <p:txBody>
          <a:bodyPr/>
          <a:lstStyle/>
          <a:p>
            <a:r>
              <a:rPr lang="en-US" altLang="zh-CN" dirty="0" smtClean="0"/>
              <a:t>Accurate</a:t>
            </a:r>
          </a:p>
          <a:p>
            <a:r>
              <a:rPr lang="en-US" altLang="zh-CN" dirty="0" smtClean="0"/>
              <a:t>Manipulation-free</a:t>
            </a:r>
          </a:p>
          <a:p>
            <a:r>
              <a:rPr lang="en-US" altLang="zh-CN" dirty="0" smtClean="0"/>
              <a:t>D</a:t>
            </a:r>
            <a:r>
              <a:rPr lang="en-US" altLang="zh-CN" dirty="0" smtClean="0"/>
              <a:t>ependable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466238" cy="259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547664" y="404664"/>
            <a:ext cx="504056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/>
                <a:solidFill>
                  <a:srgbClr val="FF0000"/>
                </a:solidFill>
                <a:effectLst/>
              </a:rPr>
              <a:t>$ ????? </a:t>
            </a:r>
            <a:endParaRPr lang="zh-CN" alt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about a relay race…</a:t>
            </a:r>
            <a:endParaRPr lang="zh-CN" altLang="en-US" dirty="0"/>
          </a:p>
        </p:txBody>
      </p:sp>
      <p:pic>
        <p:nvPicPr>
          <p:cNvPr id="4" name="内容占位符 3" descr="jie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4232" y="1447800"/>
            <a:ext cx="5661085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about a relay race…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Every racer`s result should be recorded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 final result is also required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It should be easy to compare horizontally and vertically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37528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799"/>
            <a:ext cx="3888432" cy="436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7168148" cy="47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719663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7829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Traditional stop watch</a:t>
            </a:r>
            <a:br>
              <a:rPr lang="en-US" altLang="zh-CN" dirty="0" smtClean="0"/>
            </a:br>
            <a:r>
              <a:rPr lang="en-US" altLang="zh-CN" dirty="0" smtClean="0"/>
              <a:t>&amp;</a:t>
            </a:r>
            <a:br>
              <a:rPr lang="en-US" altLang="zh-CN" dirty="0" smtClean="0"/>
            </a:br>
            <a:r>
              <a:rPr lang="en-US" altLang="zh-CN" dirty="0" smtClean="0"/>
              <a:t>Result board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3068960"/>
            <a:ext cx="7498080" cy="3179440"/>
          </a:xfrm>
        </p:spPr>
        <p:txBody>
          <a:bodyPr/>
          <a:lstStyle/>
          <a:p>
            <a:r>
              <a:rPr lang="en-US" altLang="zh-CN" dirty="0" smtClean="0"/>
              <a:t>Cumbersome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Easy to make mistake</a:t>
            </a:r>
            <a:endParaRPr lang="zh-CN" altLang="en-US" dirty="0"/>
          </a:p>
        </p:txBody>
      </p:sp>
      <p:pic>
        <p:nvPicPr>
          <p:cNvPr id="5122" name="Picture 2" descr="C:\Users\cnbu.org\学习\无线通信原理与移动网络\project\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39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Smart  Stop Watch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50292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112</Words>
  <Application>Microsoft Office PowerPoint</Application>
  <PresentationFormat>全屏显示(4:3)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Solstice</vt:lpstr>
      <vt:lpstr>Android Application:                 Smart Stop Watch</vt:lpstr>
      <vt:lpstr>幻灯片 2</vt:lpstr>
      <vt:lpstr>What is necessary in a distance race?</vt:lpstr>
      <vt:lpstr>RFID Timing carpet</vt:lpstr>
      <vt:lpstr>What about a relay race…</vt:lpstr>
      <vt:lpstr>What about a relay race…</vt:lpstr>
      <vt:lpstr>幻灯片 7</vt:lpstr>
      <vt:lpstr>Traditional stop watch &amp; Result board</vt:lpstr>
      <vt:lpstr>Smart  Stop Watch</vt:lpstr>
      <vt:lpstr>Interface</vt:lpstr>
      <vt:lpstr>Interface</vt:lpstr>
      <vt:lpstr>The idea of smart stop watch</vt:lpstr>
      <vt:lpstr>Share results between two terminals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Application:                 Smart Stop Watch</dc:title>
  <dc:creator>LFX</dc:creator>
  <cp:lastModifiedBy>LFX</cp:lastModifiedBy>
  <cp:revision>14</cp:revision>
  <dcterms:created xsi:type="dcterms:W3CDTF">2013-06-04T04:14:46Z</dcterms:created>
  <dcterms:modified xsi:type="dcterms:W3CDTF">2013-06-04T05:53:53Z</dcterms:modified>
</cp:coreProperties>
</file>