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5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2012/5/21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440159"/>
          </a:xfrm>
        </p:spPr>
        <p:txBody>
          <a:bodyPr/>
          <a:lstStyle/>
          <a:p>
            <a:r>
              <a:rPr lang="en-US" altLang="zh-CN" dirty="0" smtClean="0"/>
              <a:t>Bluetooth </a:t>
            </a:r>
            <a:r>
              <a:rPr lang="zh-CN" altLang="en-US" dirty="0" smtClean="0"/>
              <a:t>通信过程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988840"/>
            <a:ext cx="7704856" cy="3912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015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BluetoothChat.java</a:t>
            </a:r>
            <a:br>
              <a:rPr lang="en-US" altLang="zh-CN" b="1" dirty="0" smtClean="0"/>
            </a:br>
            <a:r>
              <a:rPr lang="en-US" altLang="zh-CN" b="1" dirty="0" smtClean="0"/>
              <a:t>BluetoothChatService.java</a:t>
            </a:r>
            <a:br>
              <a:rPr lang="en-US" altLang="zh-CN" b="1" dirty="0" smtClean="0"/>
            </a:br>
            <a:r>
              <a:rPr lang="en-US" altLang="zh-CN" b="1" dirty="0"/>
              <a:t>ceListActivity.java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236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08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Bluetooth API</a:t>
            </a:r>
            <a:r>
              <a:rPr lang="zh-CN" altLang="en-US" dirty="0" smtClean="0"/>
              <a:t>的主要方法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err="1"/>
              <a:t>BluetoothAdapter</a:t>
            </a:r>
            <a:r>
              <a:rPr lang="en-US" altLang="zh-CN" dirty="0"/>
              <a:t> </a:t>
            </a:r>
            <a:r>
              <a:rPr lang="zh-CN" altLang="en-US" dirty="0" smtClean="0"/>
              <a:t>类</a:t>
            </a:r>
            <a:endParaRPr lang="en-US" altLang="zh-CN" dirty="0" smtClean="0"/>
          </a:p>
          <a:p>
            <a:r>
              <a:rPr lang="en-US" altLang="zh-CN" dirty="0" err="1"/>
              <a:t>BluetoothAdapter.getDefaultAdapter</a:t>
            </a:r>
            <a:r>
              <a:rPr lang="en-US" altLang="zh-CN" dirty="0"/>
              <a:t>() 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err="1"/>
              <a:t>isDiscovering</a:t>
            </a:r>
            <a:r>
              <a:rPr lang="en-US" altLang="zh-CN" dirty="0"/>
              <a:t>() </a:t>
            </a:r>
            <a:endParaRPr lang="en-US" altLang="zh-CN" dirty="0" smtClean="0"/>
          </a:p>
          <a:p>
            <a:r>
              <a:rPr lang="en-US" altLang="zh-CN" dirty="0" err="1" smtClean="0"/>
              <a:t>cancelDiscovery</a:t>
            </a:r>
            <a:r>
              <a:rPr lang="en-US" altLang="zh-CN" dirty="0" smtClean="0"/>
              <a:t>()</a:t>
            </a:r>
          </a:p>
          <a:p>
            <a:r>
              <a:rPr lang="en-US" altLang="zh-CN" dirty="0" err="1" smtClean="0"/>
              <a:t>startDiscovery</a:t>
            </a:r>
            <a:endParaRPr lang="en-US" altLang="zh-CN" dirty="0" smtClean="0"/>
          </a:p>
          <a:p>
            <a:r>
              <a:rPr lang="en-US" altLang="zh-CN" dirty="0" err="1" smtClean="0"/>
              <a:t>getScanMode</a:t>
            </a:r>
            <a:endParaRPr lang="en-US" altLang="zh-CN" dirty="0" smtClean="0"/>
          </a:p>
          <a:p>
            <a:r>
              <a:rPr lang="en-US" altLang="zh-CN" dirty="0" err="1" smtClean="0"/>
              <a:t>getBondedDevices</a:t>
            </a:r>
            <a:endParaRPr lang="en-US" altLang="zh-CN" dirty="0" smtClean="0"/>
          </a:p>
          <a:p>
            <a:r>
              <a:rPr lang="en-US" altLang="zh-CN" dirty="0" err="1"/>
              <a:t>isEnabled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489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当发现蓝牙功能未启用时，如下调用设置启用蓝牙：</a:t>
            </a:r>
            <a:endParaRPr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if (! </a:t>
            </a:r>
            <a:r>
              <a:rPr lang="en-US" altLang="zh-CN" dirty="0" err="1"/>
              <a:t>mBluetoothAdapter</a:t>
            </a:r>
            <a:r>
              <a:rPr lang="en-US" altLang="zh-CN" dirty="0"/>
              <a:t> .</a:t>
            </a:r>
            <a:r>
              <a:rPr lang="en-US" altLang="zh-CN" dirty="0" err="1"/>
              <a:t>isEnabled</a:t>
            </a:r>
            <a:r>
              <a:rPr lang="en-US" altLang="zh-CN" dirty="0"/>
              <a:t>()) {</a:t>
            </a:r>
          </a:p>
          <a:p>
            <a:r>
              <a:rPr lang="en-US" altLang="zh-CN" dirty="0"/>
              <a:t> </a:t>
            </a:r>
          </a:p>
          <a:p>
            <a:r>
              <a:rPr lang="en-US" altLang="zh-CN" dirty="0"/>
              <a:t>            Intent </a:t>
            </a:r>
            <a:r>
              <a:rPr lang="en-US" altLang="zh-CN" dirty="0" err="1"/>
              <a:t>enableIntent</a:t>
            </a:r>
            <a:r>
              <a:rPr lang="en-US" altLang="zh-CN" dirty="0"/>
              <a:t> = new Intent(</a:t>
            </a:r>
            <a:r>
              <a:rPr lang="en-US" altLang="zh-CN" dirty="0" err="1"/>
              <a:t>BluetoothAdapter</a:t>
            </a:r>
            <a:r>
              <a:rPr lang="en-US" altLang="zh-CN" dirty="0"/>
              <a:t>. ACTION_REQUEST_ENABLE );</a:t>
            </a:r>
          </a:p>
          <a:p>
            <a:r>
              <a:rPr lang="en-US" altLang="zh-CN" dirty="0"/>
              <a:t> </a:t>
            </a:r>
          </a:p>
          <a:p>
            <a:r>
              <a:rPr lang="en-US" altLang="zh-CN" dirty="0"/>
              <a:t>            </a:t>
            </a:r>
            <a:r>
              <a:rPr lang="en-US" altLang="zh-CN" dirty="0" err="1"/>
              <a:t>startActivityForResult</a:t>
            </a:r>
            <a:r>
              <a:rPr lang="en-US" altLang="zh-CN" dirty="0"/>
              <a:t>(</a:t>
            </a:r>
            <a:r>
              <a:rPr lang="en-US" altLang="zh-CN" dirty="0" err="1"/>
              <a:t>enableIntent</a:t>
            </a:r>
            <a:r>
              <a:rPr lang="en-US" altLang="zh-CN" dirty="0"/>
              <a:t>, REQUEST_ENABLE_BT );</a:t>
            </a:r>
          </a:p>
          <a:p>
            <a:r>
              <a:rPr lang="en-US" altLang="zh-CN" dirty="0"/>
              <a:t> </a:t>
            </a:r>
          </a:p>
          <a:p>
            <a:r>
              <a:rPr lang="en-US" altLang="zh-CN" dirty="0"/>
              <a:t>        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754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200" dirty="0"/>
              <a:t>如果发现当前设备没有打开对外可见模式，则传递 </a:t>
            </a:r>
            <a:r>
              <a:rPr lang="en-US" altLang="zh-CN" sz="2200" dirty="0"/>
              <a:t>Intent </a:t>
            </a:r>
            <a:r>
              <a:rPr lang="zh-CN" altLang="en-US" sz="2200" dirty="0"/>
              <a:t>来调用打开可发现模式，代码如下</a:t>
            </a:r>
            <a:r>
              <a:rPr lang="zh-CN" altLang="en-US" dirty="0"/>
              <a:t>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Intent </a:t>
            </a:r>
            <a:r>
              <a:rPr lang="en-US" altLang="zh-CN" dirty="0" err="1"/>
              <a:t>discoverableIntent</a:t>
            </a:r>
            <a:r>
              <a:rPr lang="en-US" altLang="zh-CN" dirty="0"/>
              <a:t> = new Intent(</a:t>
            </a:r>
            <a:r>
              <a:rPr lang="en-US" altLang="zh-CN" dirty="0" err="1"/>
              <a:t>BluetoothAdapter</a:t>
            </a:r>
            <a:r>
              <a:rPr lang="en-US" altLang="zh-CN" dirty="0"/>
              <a:t>. ACTION_REQUEST_DISCOVERABLE );            </a:t>
            </a:r>
            <a:r>
              <a:rPr lang="en-US" altLang="zh-CN" dirty="0" err="1"/>
              <a:t>discoverableIntent.putExtra</a:t>
            </a:r>
            <a:r>
              <a:rPr lang="en-US" altLang="zh-CN" dirty="0"/>
              <a:t>(</a:t>
            </a:r>
            <a:r>
              <a:rPr lang="en-US" altLang="zh-CN" dirty="0" err="1"/>
              <a:t>BluetoothAdapter</a:t>
            </a:r>
            <a:r>
              <a:rPr lang="en-US" altLang="zh-CN" dirty="0"/>
              <a:t>. EXTRA_DISCOVERABLE_DURATION , 300);</a:t>
            </a:r>
          </a:p>
          <a:p>
            <a:r>
              <a:rPr lang="en-US" altLang="zh-CN" dirty="0"/>
              <a:t> </a:t>
            </a:r>
          </a:p>
          <a:p>
            <a:r>
              <a:rPr lang="en-US" altLang="zh-CN" dirty="0" err="1"/>
              <a:t>startActivity</a:t>
            </a:r>
            <a:r>
              <a:rPr lang="en-US" altLang="zh-CN" dirty="0"/>
              <a:t>(</a:t>
            </a:r>
            <a:r>
              <a:rPr lang="en-US" altLang="zh-CN" dirty="0" err="1"/>
              <a:t>discoverableIntent</a:t>
            </a:r>
            <a:r>
              <a:rPr lang="en-US" altLang="zh-CN" dirty="0"/>
              <a:t>);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5329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/>
              <a:t>BluetoothDevice</a:t>
            </a:r>
            <a:r>
              <a:rPr lang="en-US" altLang="zh-CN" dirty="0"/>
              <a:t> </a:t>
            </a:r>
            <a:r>
              <a:rPr lang="zh-CN" altLang="en-US" dirty="0"/>
              <a:t>类，此为对应的远程蓝牙 </a:t>
            </a:r>
            <a:r>
              <a:rPr lang="en-US" altLang="zh-CN" dirty="0"/>
              <a:t>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createRfcommSocketToServiceRecord</a:t>
            </a:r>
            <a:r>
              <a:rPr lang="en-US" altLang="zh-CN" dirty="0"/>
              <a:t>() 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474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BluetoothSocket</a:t>
            </a:r>
            <a:r>
              <a:rPr lang="en-US" altLang="zh-CN" dirty="0"/>
              <a:t> </a:t>
            </a:r>
            <a:r>
              <a:rPr lang="zh-CN" altLang="en-US" dirty="0"/>
              <a:t>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connect() </a:t>
            </a:r>
            <a:endParaRPr lang="en-US" altLang="zh-CN" dirty="0" smtClean="0"/>
          </a:p>
          <a:p>
            <a:r>
              <a:rPr lang="en-US" altLang="zh-CN" dirty="0" err="1"/>
              <a:t>getInputStream</a:t>
            </a:r>
            <a:r>
              <a:rPr lang="en-US" altLang="zh-CN" dirty="0" smtClean="0"/>
              <a:t>()</a:t>
            </a:r>
          </a:p>
          <a:p>
            <a:r>
              <a:rPr lang="en-US" altLang="zh-CN" dirty="0" err="1"/>
              <a:t>getOutputStream</a:t>
            </a:r>
            <a:r>
              <a:rPr lang="en-US" altLang="zh-CN" dirty="0" smtClean="0"/>
              <a:t>()</a:t>
            </a:r>
          </a:p>
          <a:p>
            <a:r>
              <a:rPr lang="en-US" altLang="zh-CN" dirty="0"/>
              <a:t>close() 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457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InputStream</a:t>
            </a:r>
            <a:r>
              <a:rPr lang="en-US" altLang="zh-CN" dirty="0"/>
              <a:t> </a:t>
            </a:r>
            <a:r>
              <a:rPr lang="zh-CN" altLang="en-US" dirty="0"/>
              <a:t>类：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read(byte[])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8199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OutputStream</a:t>
            </a:r>
            <a:r>
              <a:rPr lang="en-US" altLang="zh-CN" dirty="0"/>
              <a:t> </a:t>
            </a:r>
            <a:r>
              <a:rPr lang="zh-CN" altLang="en-US" dirty="0"/>
              <a:t>类：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write(byte[]) </a:t>
            </a:r>
            <a:r>
              <a:rPr lang="zh-CN" altLang="en-US" dirty="0"/>
              <a:t>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4177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/>
              <a:t>BluetoothChat</a:t>
            </a:r>
            <a:r>
              <a:rPr lang="en-US" altLang="zh-CN" b="1" dirty="0"/>
              <a:t> </a:t>
            </a:r>
            <a:r>
              <a:rPr lang="zh-CN" altLang="en-US" b="1" dirty="0"/>
              <a:t>例程分析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整体调用关系序列图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214" y="1412776"/>
            <a:ext cx="570811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883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146</Words>
  <Application>Microsoft Office PowerPoint</Application>
  <PresentationFormat>全屏显示(4:3)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Bluetooth 通信过程</vt:lpstr>
      <vt:lpstr>Bluetooth API的主要方法</vt:lpstr>
      <vt:lpstr>当发现蓝牙功能未启用时，如下调用设置启用蓝牙：</vt:lpstr>
      <vt:lpstr>如果发现当前设备没有打开对外可见模式，则传递 Intent 来调用打开可发现模式，代码如下：</vt:lpstr>
      <vt:lpstr>BluetoothDevice 类，此为对应的远程蓝牙 Device</vt:lpstr>
      <vt:lpstr>BluetoothSocket 类</vt:lpstr>
      <vt:lpstr>InputStream 类：</vt:lpstr>
      <vt:lpstr>OutputStream 类：</vt:lpstr>
      <vt:lpstr>BluetoothChat 例程分析</vt:lpstr>
      <vt:lpstr>BluetoothChat.java BluetoothChatService.java ceListActivity.java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Bluetooth 通信过程</dc:title>
  <dc:creator>vintage</dc:creator>
  <cp:lastModifiedBy>vintage</cp:lastModifiedBy>
  <cp:revision>5</cp:revision>
  <dcterms:created xsi:type="dcterms:W3CDTF">2012-05-21T13:41:13Z</dcterms:created>
  <dcterms:modified xsi:type="dcterms:W3CDTF">2012-05-21T14:08:13Z</dcterms:modified>
</cp:coreProperties>
</file>