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Android Development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15816" y="4149080"/>
            <a:ext cx="6400800" cy="17526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陆俊</a:t>
            </a:r>
            <a:r>
              <a:rPr lang="zh-CN" altLang="en-US" dirty="0" smtClean="0">
                <a:solidFill>
                  <a:schemeClr val="tx1"/>
                </a:solidFill>
              </a:rPr>
              <a:t>敏 </a:t>
            </a:r>
            <a:r>
              <a:rPr lang="en-US" altLang="zh-CN" dirty="0" smtClean="0">
                <a:solidFill>
                  <a:schemeClr val="tx1"/>
                </a:solidFill>
              </a:rPr>
              <a:t>F0903030 5090309114</a:t>
            </a:r>
          </a:p>
        </p:txBody>
      </p:sp>
    </p:spTree>
    <p:extLst>
      <p:ext uri="{BB962C8B-B14F-4D97-AF65-F5344CB8AC3E}">
        <p14:creationId xmlns:p14="http://schemas.microsoft.com/office/powerpoint/2010/main" val="4215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Eclipse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0397"/>
            <a:ext cx="8229600" cy="43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Eclipse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0397"/>
            <a:ext cx="8229600" cy="43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Eclipse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0397"/>
            <a:ext cx="8229600" cy="43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Development Environment</a:t>
            </a:r>
          </a:p>
          <a:p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Eclipse</a:t>
            </a:r>
          </a:p>
          <a:p>
            <a:endParaRPr lang="en-US" altLang="zh-CN" dirty="0"/>
          </a:p>
          <a:p>
            <a:r>
              <a:rPr lang="en-US" altLang="zh-CN" dirty="0" smtClean="0"/>
              <a:t>My project DIY Computer Assistant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4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My project DIY Computer </a:t>
            </a:r>
            <a:r>
              <a:rPr lang="en-US" altLang="zh-CN" dirty="0" smtClean="0"/>
              <a:t>Assistant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This is a application that can </a:t>
            </a:r>
            <a:r>
              <a:rPr lang="en-US" altLang="zh-CN" dirty="0"/>
              <a:t>generate a DIY List </a:t>
            </a:r>
            <a:r>
              <a:rPr lang="en-US" altLang="zh-CN" dirty="0" smtClean="0"/>
              <a:t>for those who are going to buy a DIY computer. 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Function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 smtClean="0"/>
              <a:t>Input: your budget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your requirement</a:t>
            </a:r>
          </a:p>
          <a:p>
            <a:r>
              <a:rPr lang="en-US" altLang="zh-CN" dirty="0" smtClean="0"/>
              <a:t>Output: DIY list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2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My project DIY Computer </a:t>
            </a:r>
            <a:r>
              <a:rPr lang="en-US" altLang="zh-CN" dirty="0" smtClean="0"/>
              <a:t>Assistant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62" y="1600200"/>
            <a:ext cx="69246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My project DIY Computer </a:t>
            </a:r>
            <a:r>
              <a:rPr lang="en-US" altLang="zh-CN" dirty="0" smtClean="0"/>
              <a:t>Assistant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62" y="1600200"/>
            <a:ext cx="69246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My project DIY Computer </a:t>
            </a:r>
            <a:r>
              <a:rPr lang="en-US" altLang="zh-CN" dirty="0" smtClean="0"/>
              <a:t>Assistant</a:t>
            </a:r>
            <a:endParaRPr lang="zh-CN" altLang="en-US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348923" cy="2943150"/>
          </a:xfr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348923" cy="2943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13" y="2852936"/>
            <a:ext cx="4348923" cy="2943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25323"/>
            <a:ext cx="4348923" cy="2943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89040"/>
            <a:ext cx="4348923" cy="29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 &amp; A time.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5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Development Environment</a:t>
            </a:r>
          </a:p>
          <a:p>
            <a:endParaRPr lang="en-US" altLang="zh-CN" dirty="0"/>
          </a:p>
          <a:p>
            <a:r>
              <a:rPr lang="en-US" altLang="zh-CN" dirty="0" smtClean="0"/>
              <a:t>Eclipse</a:t>
            </a:r>
          </a:p>
          <a:p>
            <a:endParaRPr lang="en-US" altLang="zh-CN" dirty="0"/>
          </a:p>
          <a:p>
            <a:r>
              <a:rPr lang="en-US" altLang="zh-CN" dirty="0" smtClean="0"/>
              <a:t>My project DIY Computer Assistant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1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Development Environment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Eclipse</a:t>
            </a:r>
          </a:p>
          <a:p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My project DIY Computer Assistant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2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Development Environment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Java </a:t>
            </a:r>
            <a:r>
              <a:rPr lang="en-US" altLang="zh-CN" dirty="0"/>
              <a:t>SE Development </a:t>
            </a:r>
            <a:r>
              <a:rPr lang="en-US" altLang="zh-CN" dirty="0" smtClean="0"/>
              <a:t>Kit</a:t>
            </a:r>
          </a:p>
          <a:p>
            <a:r>
              <a:rPr lang="en-US" altLang="zh-CN" dirty="0" smtClean="0"/>
              <a:t>Eclipse</a:t>
            </a:r>
          </a:p>
          <a:p>
            <a:r>
              <a:rPr lang="en-US" altLang="zh-CN" dirty="0"/>
              <a:t>Android </a:t>
            </a:r>
            <a:r>
              <a:rPr lang="en-US" altLang="zh-CN" dirty="0" smtClean="0"/>
              <a:t>SDK</a:t>
            </a:r>
          </a:p>
        </p:txBody>
      </p:sp>
    </p:spTree>
    <p:extLst>
      <p:ext uri="{BB962C8B-B14F-4D97-AF65-F5344CB8AC3E}">
        <p14:creationId xmlns:p14="http://schemas.microsoft.com/office/powerpoint/2010/main" val="41751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Java SE Development </a:t>
            </a:r>
            <a:r>
              <a:rPr lang="en-US" altLang="zh-CN" dirty="0" smtClean="0"/>
              <a:t>Kit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Java Platform, Standard Edition (Java SE) lets you develop and deploy Java applications on desktops and servers, as well as in today's demanding embedded environments. Java </a:t>
            </a:r>
            <a:r>
              <a:rPr lang="en-US" altLang="zh-CN" dirty="0" smtClean="0"/>
              <a:t>offers </a:t>
            </a:r>
            <a:r>
              <a:rPr lang="en-US" altLang="zh-CN" dirty="0"/>
              <a:t>the rich user interface, performance, versatility, portability, and security that today’s applications require</a:t>
            </a:r>
            <a:r>
              <a:rPr lang="en-US" altLang="zh-CN" dirty="0" smtClean="0"/>
              <a:t>.</a:t>
            </a:r>
          </a:p>
          <a:p>
            <a:pPr marL="0" indent="0" algn="r">
              <a:buNone/>
            </a:pPr>
            <a:r>
              <a:rPr lang="en-US" altLang="zh-CN" dirty="0"/>
              <a:t>From </a:t>
            </a:r>
            <a:r>
              <a:rPr lang="en-US" altLang="zh-CN" dirty="0" smtClean="0"/>
              <a:t>www.oracle.com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Eclipse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Eclipse is a multi-language software development environment comprising an integrated development environment (IDE) and an extensible plug-in system. It is written mostly in </a:t>
            </a:r>
            <a:r>
              <a:rPr lang="en-US" altLang="zh-CN" dirty="0" smtClean="0"/>
              <a:t>Java</a:t>
            </a:r>
            <a:r>
              <a:rPr lang="en-US" altLang="zh-CN" dirty="0"/>
              <a:t>. It can be used to develop applications in Java and, by means of various plug-ins, other programming languages.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Android </a:t>
            </a:r>
            <a:r>
              <a:rPr lang="en-US" altLang="zh-CN" dirty="0" smtClean="0"/>
              <a:t>SDK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Android SDK is Android development package. Today, we have </a:t>
            </a:r>
            <a:r>
              <a:rPr lang="en-US" altLang="zh-CN" dirty="0"/>
              <a:t>Android </a:t>
            </a:r>
            <a:r>
              <a:rPr lang="en-US" altLang="zh-CN" dirty="0" smtClean="0"/>
              <a:t>SDK</a:t>
            </a:r>
            <a:r>
              <a:rPr lang="zh-CN" altLang="en-US" dirty="0" smtClean="0"/>
              <a:t> </a:t>
            </a:r>
            <a:r>
              <a:rPr lang="en-US" altLang="zh-CN" dirty="0" smtClean="0"/>
              <a:t>4.0 which provides emulator of Android 4.0 system.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0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Development Environment</a:t>
            </a:r>
          </a:p>
          <a:p>
            <a:endParaRPr lang="en-US" altLang="zh-CN" dirty="0"/>
          </a:p>
          <a:p>
            <a:r>
              <a:rPr lang="en-US" altLang="zh-CN" dirty="0" smtClean="0"/>
              <a:t>Eclipse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My project DIY Computer Assistant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70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Eclipse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0397"/>
            <a:ext cx="8229600" cy="43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18</TotalTime>
  <Words>248</Words>
  <Application>Microsoft Office PowerPoint</Application>
  <PresentationFormat>全屏显示(4:3)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暗香扑面</vt:lpstr>
      <vt:lpstr>Android Development</vt:lpstr>
      <vt:lpstr>Outline</vt:lpstr>
      <vt:lpstr>Outline</vt:lpstr>
      <vt:lpstr>Development Environment</vt:lpstr>
      <vt:lpstr>Java SE Development Kit</vt:lpstr>
      <vt:lpstr>Eclipse</vt:lpstr>
      <vt:lpstr>Android SDK</vt:lpstr>
      <vt:lpstr>Outline</vt:lpstr>
      <vt:lpstr>Eclipse</vt:lpstr>
      <vt:lpstr>Eclipse</vt:lpstr>
      <vt:lpstr>Eclipse</vt:lpstr>
      <vt:lpstr>Eclipse</vt:lpstr>
      <vt:lpstr>Outline</vt:lpstr>
      <vt:lpstr>My project DIY Computer Assistant</vt:lpstr>
      <vt:lpstr>My project DIY Computer Assistant</vt:lpstr>
      <vt:lpstr>My project DIY Computer Assistant</vt:lpstr>
      <vt:lpstr>My project DIY Computer Assistant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Development</dc:title>
  <dc:creator>LuJunMin</dc:creator>
  <cp:lastModifiedBy>LuJunMin</cp:lastModifiedBy>
  <cp:revision>6</cp:revision>
  <dcterms:created xsi:type="dcterms:W3CDTF">2012-05-22T05:12:31Z</dcterms:created>
  <dcterms:modified xsi:type="dcterms:W3CDTF">2012-05-22T05:41:07Z</dcterms:modified>
</cp:coreProperties>
</file>