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6" r:id="rId2"/>
    <p:sldId id="274" r:id="rId3"/>
    <p:sldId id="275" r:id="rId4"/>
    <p:sldId id="257" r:id="rId5"/>
    <p:sldId id="258" r:id="rId6"/>
    <p:sldId id="288" r:id="rId7"/>
    <p:sldId id="259" r:id="rId8"/>
    <p:sldId id="260" r:id="rId9"/>
    <p:sldId id="276" r:id="rId10"/>
    <p:sldId id="261" r:id="rId11"/>
    <p:sldId id="263" r:id="rId12"/>
    <p:sldId id="280" r:id="rId13"/>
    <p:sldId id="281" r:id="rId14"/>
    <p:sldId id="282" r:id="rId15"/>
    <p:sldId id="283" r:id="rId16"/>
    <p:sldId id="278" r:id="rId17"/>
    <p:sldId id="284" r:id="rId18"/>
    <p:sldId id="285" r:id="rId19"/>
    <p:sldId id="286" r:id="rId20"/>
    <p:sldId id="287" r:id="rId21"/>
    <p:sldId id="293" r:id="rId22"/>
    <p:sldId id="289" r:id="rId23"/>
    <p:sldId id="290" r:id="rId24"/>
    <p:sldId id="291" r:id="rId25"/>
    <p:sldId id="292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4401" autoAdjust="0"/>
  </p:normalViewPr>
  <p:slideViewPr>
    <p:cSldViewPr>
      <p:cViewPr>
        <p:scale>
          <a:sx n="75" d="100"/>
          <a:sy n="75" d="100"/>
        </p:scale>
        <p:origin x="-142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18EA-6585-411E-9694-3BA21E7D915D}" type="datetimeFigureOut">
              <a:rPr lang="zh-CN" altLang="en-US" smtClean="0"/>
              <a:pPr/>
              <a:t>2012-5-24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2C460-2195-47E0-ADC3-997B80FEED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626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apple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2C460-2195-47E0-ADC3-997B80FEED0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1749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2C460-2195-47E0-ADC3-997B80FEED0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414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FE35-55E6-4296-A369-85032483E56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413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FE35-55E6-4296-A369-85032483E56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413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3DF2-6A92-4F7C-9FF0-7C54657417D2}" type="datetimeFigureOut">
              <a:rPr lang="zh-CN" altLang="en-US" smtClean="0"/>
              <a:pPr/>
              <a:t>2012-5-24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C6F-19B9-4173-B3A5-F9A4BAD425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3DF2-6A92-4F7C-9FF0-7C54657417D2}" type="datetimeFigureOut">
              <a:rPr lang="zh-CN" altLang="en-US" smtClean="0"/>
              <a:pPr/>
              <a:t>2012-5-24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C6F-19B9-4173-B3A5-F9A4BAD425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3DF2-6A92-4F7C-9FF0-7C54657417D2}" type="datetimeFigureOut">
              <a:rPr lang="zh-CN" altLang="en-US" smtClean="0"/>
              <a:pPr/>
              <a:t>2012-5-24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C6F-19B9-4173-B3A5-F9A4BAD425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3DF2-6A92-4F7C-9FF0-7C54657417D2}" type="datetimeFigureOut">
              <a:rPr lang="zh-CN" altLang="en-US" smtClean="0"/>
              <a:pPr/>
              <a:t>2012-5-24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C6F-19B9-4173-B3A5-F9A4BAD425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3DF2-6A92-4F7C-9FF0-7C54657417D2}" type="datetimeFigureOut">
              <a:rPr lang="zh-CN" altLang="en-US" smtClean="0"/>
              <a:pPr/>
              <a:t>2012-5-24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C6F-19B9-4173-B3A5-F9A4BAD425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3DF2-6A92-4F7C-9FF0-7C54657417D2}" type="datetimeFigureOut">
              <a:rPr lang="zh-CN" altLang="en-US" smtClean="0"/>
              <a:pPr/>
              <a:t>2012-5-24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C6F-19B9-4173-B3A5-F9A4BAD425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3DF2-6A92-4F7C-9FF0-7C54657417D2}" type="datetimeFigureOut">
              <a:rPr lang="zh-CN" altLang="en-US" smtClean="0"/>
              <a:pPr/>
              <a:t>2012-5-24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C6F-19B9-4173-B3A5-F9A4BAD425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3DF2-6A92-4F7C-9FF0-7C54657417D2}" type="datetimeFigureOut">
              <a:rPr lang="zh-CN" altLang="en-US" smtClean="0"/>
              <a:pPr/>
              <a:t>2012-5-24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5CC6F-19B9-4173-B3A5-F9A4BAD4254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3DF2-6A92-4F7C-9FF0-7C54657417D2}" type="datetimeFigureOut">
              <a:rPr lang="zh-CN" altLang="en-US" smtClean="0"/>
              <a:pPr/>
              <a:t>2012-5-24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C6F-19B9-4173-B3A5-F9A4BAD425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3DF2-6A92-4F7C-9FF0-7C54657417D2}" type="datetimeFigureOut">
              <a:rPr lang="zh-CN" altLang="en-US" smtClean="0"/>
              <a:pPr/>
              <a:t>2012-5-24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B65CC6F-19B9-4173-B3A5-F9A4BAD425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8083DF2-6A92-4F7C-9FF0-7C54657417D2}" type="datetimeFigureOut">
              <a:rPr lang="zh-CN" altLang="en-US" smtClean="0"/>
              <a:pPr/>
              <a:t>2012-5-24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CC6F-19B9-4173-B3A5-F9A4BAD425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083DF2-6A92-4F7C-9FF0-7C54657417D2}" type="datetimeFigureOut">
              <a:rPr lang="zh-CN" altLang="en-US" smtClean="0"/>
              <a:pPr/>
              <a:t>2012-5-24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B65CC6F-19B9-4173-B3A5-F9A4BAD425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600" dirty="0" err="1" smtClean="0"/>
              <a:t>Iclass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3200" dirty="0" smtClean="0"/>
              <a:t>android class </a:t>
            </a:r>
            <a:r>
              <a:rPr lang="en-US" altLang="zh-CN" sz="3200" dirty="0" err="1" smtClean="0"/>
              <a:t>assistent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Dai </a:t>
            </a:r>
            <a:r>
              <a:rPr lang="en-US" altLang="zh-CN" dirty="0" err="1" smtClean="0"/>
              <a:t>Ji</a:t>
            </a:r>
            <a:r>
              <a:rPr lang="en-US" altLang="zh-CN" dirty="0" smtClean="0"/>
              <a:t> &amp; </a:t>
            </a:r>
            <a:r>
              <a:rPr lang="en-US" altLang="zh-CN" dirty="0" err="1" smtClean="0"/>
              <a:t>Zhiyi</a:t>
            </a:r>
            <a:r>
              <a:rPr lang="en-US" altLang="zh-CN" dirty="0" smtClean="0"/>
              <a:t> Zhou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2" b="12285"/>
          <a:stretch/>
        </p:blipFill>
        <p:spPr>
          <a:xfrm>
            <a:off x="1331640" y="2708920"/>
            <a:ext cx="1552674" cy="1420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6970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129"/>
    </mc:Choice>
    <mc:Fallback>
      <p:transition spd="slow" advTm="2912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980728"/>
            <a:ext cx="3024336" cy="4236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8729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347"/>
    </mc:Choice>
    <mc:Fallback>
      <p:transition spd="slow" advTm="2834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928"/>
            <a:ext cx="3635896" cy="36358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924944"/>
            <a:ext cx="3658479" cy="365847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6746" y="3618890"/>
            <a:ext cx="40334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Upload </a:t>
            </a:r>
          </a:p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homework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12777" y="1890698"/>
            <a:ext cx="4394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Assignment</a:t>
            </a:r>
          </a:p>
          <a:p>
            <a:pPr algn="ctr"/>
            <a:endParaRPr lang="zh-CN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75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946"/>
    </mc:Choice>
    <mc:Fallback>
      <p:transition spd="slow" advTm="794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269776"/>
            <a:ext cx="7467600" cy="1143000"/>
          </a:xfrm>
        </p:spPr>
        <p:txBody>
          <a:bodyPr/>
          <a:lstStyle/>
          <a:p>
            <a:pPr algn="ctr"/>
            <a:r>
              <a:rPr lang="en-US" altLang="zh-CN" dirty="0" smtClean="0"/>
              <a:t>Upload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491880" y="1556792"/>
            <a:ext cx="565212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 smtClean="0"/>
              <a:t>Each student hands in homework(quiz) after logged in</a:t>
            </a:r>
          </a:p>
          <a:p>
            <a:pPr marL="36576" indent="0">
              <a:buNone/>
            </a:pPr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65" y="1412776"/>
            <a:ext cx="3635896" cy="36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51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12"/>
    </mc:Choice>
    <mc:Fallback>
      <p:transition spd="slow" advTm="101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269776"/>
            <a:ext cx="7467600" cy="1143000"/>
          </a:xfrm>
        </p:spPr>
        <p:txBody>
          <a:bodyPr/>
          <a:lstStyle/>
          <a:p>
            <a:pPr algn="ctr"/>
            <a:r>
              <a:rPr lang="en-US" altLang="zh-CN" dirty="0" smtClean="0"/>
              <a:t>Upload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-13648" y="1340769"/>
            <a:ext cx="8978136" cy="5517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 smtClean="0"/>
              <a:t>1.Log in through socket.</a:t>
            </a:r>
          </a:p>
          <a:p>
            <a:pPr marL="36576" indent="0">
              <a:buNone/>
            </a:pPr>
            <a:endParaRPr lang="en-US" altLang="zh-C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946" y="2420888"/>
            <a:ext cx="6064947" cy="359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385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4"/>
    </mc:Choice>
    <mc:Fallback>
      <p:transition spd="slow" advTm="32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269776"/>
            <a:ext cx="7467600" cy="1143000"/>
          </a:xfrm>
        </p:spPr>
        <p:txBody>
          <a:bodyPr/>
          <a:lstStyle/>
          <a:p>
            <a:pPr algn="ctr"/>
            <a:r>
              <a:rPr lang="en-US" altLang="zh-CN" dirty="0" smtClean="0"/>
              <a:t>Upload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-13648" y="1340769"/>
            <a:ext cx="8978136" cy="5517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 smtClean="0"/>
              <a:t>2.Hand in homework.</a:t>
            </a:r>
          </a:p>
          <a:p>
            <a:pPr marL="36576" indent="0">
              <a:buNone/>
            </a:pPr>
            <a:endParaRPr lang="en-US" altLang="zh-CN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4536504" cy="2972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809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269776"/>
            <a:ext cx="7467600" cy="1143000"/>
          </a:xfrm>
        </p:spPr>
        <p:txBody>
          <a:bodyPr/>
          <a:lstStyle/>
          <a:p>
            <a:pPr algn="ctr"/>
            <a:r>
              <a:rPr lang="en-US" altLang="zh-CN" dirty="0" smtClean="0"/>
              <a:t>Assignment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491880" y="1556792"/>
            <a:ext cx="565212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 smtClean="0"/>
              <a:t>Professor transmits the homework to each student.</a:t>
            </a:r>
          </a:p>
          <a:p>
            <a:pPr marL="36576" indent="0">
              <a:buNone/>
            </a:pP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3" y="980728"/>
            <a:ext cx="3658479" cy="365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98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73"/>
    </mc:Choice>
    <mc:Fallback>
      <p:transition spd="slow" advTm="47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836712"/>
            <a:ext cx="3816424" cy="3816424"/>
          </a:xfr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395536" y="4595018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Use screenshot to send current screen to professor</a:t>
            </a:r>
          </a:p>
          <a:p>
            <a:r>
              <a:rPr lang="en-US" altLang="zh-CN" dirty="0" smtClean="0"/>
              <a:t>Chat with professor for inquiry</a:t>
            </a:r>
            <a:endParaRPr lang="en-US" altLang="zh-CN" dirty="0"/>
          </a:p>
          <a:p>
            <a:pPr marL="36576" indent="0">
              <a:buNone/>
            </a:pPr>
            <a:endParaRPr lang="en-US" altLang="zh-CN" dirty="0" smtClean="0"/>
          </a:p>
        </p:txBody>
      </p:sp>
      <p:sp>
        <p:nvSpPr>
          <p:cNvPr id="5" name="矩形 4"/>
          <p:cNvSpPr/>
          <p:nvPr/>
        </p:nvSpPr>
        <p:spPr>
          <a:xfrm>
            <a:off x="2536798" y="4653136"/>
            <a:ext cx="2884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Inquiry</a:t>
            </a:r>
            <a:endParaRPr lang="en-US" altLang="zh-CN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2839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68"/>
    </mc:Choice>
    <mc:Fallback>
      <p:transition spd="slow" advTm="2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Inquiry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Use screenshot to send current screen to server</a:t>
            </a:r>
          </a:p>
          <a:p>
            <a:pPr marL="36576" indent="0">
              <a:buNone/>
            </a:pPr>
            <a:r>
              <a:rPr lang="en-US" altLang="zh-CN" dirty="0" smtClean="0"/>
              <a:t>1.</a:t>
            </a:r>
            <a:r>
              <a:rPr lang="en-US" altLang="zh-CN" dirty="0"/>
              <a:t> obtain the screen shot of the specific activity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95629"/>
            <a:ext cx="5841132" cy="813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886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9"/>
    </mc:Choice>
    <mc:Fallback>
      <p:transition spd="slow" advTm="67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Inquiry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2.</a:t>
            </a:r>
            <a:r>
              <a:rPr lang="en-US" altLang="zh-CN" dirty="0"/>
              <a:t> </a:t>
            </a:r>
            <a:r>
              <a:rPr lang="en-US" altLang="zh-CN" dirty="0" smtClean="0"/>
              <a:t>claim </a:t>
            </a:r>
            <a:r>
              <a:rPr lang="en-US" altLang="zh-CN" dirty="0"/>
              <a:t>view as the screen </a:t>
            </a:r>
            <a:r>
              <a:rPr lang="en-US" altLang="zh-CN" dirty="0" smtClean="0"/>
              <a:t>shot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3. </a:t>
            </a:r>
            <a:r>
              <a:rPr lang="en-US" altLang="zh-CN" dirty="0"/>
              <a:t>obtain the width and height of the screen shot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120680" cy="136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69160"/>
            <a:ext cx="7750412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188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5"/>
    </mc:Choice>
    <mc:Fallback>
      <p:transition spd="slow" advTm="63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Inquiry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4.Teacher get the screen shot of the student.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8399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13"/>
    </mc:Choice>
    <mc:Fallback>
      <p:transition spd="slow" advTm="111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634" y="620688"/>
            <a:ext cx="6240693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455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0786"/>
    </mc:Choice>
    <mc:Fallback>
      <p:transition spd="slow" advTm="9078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67600" cy="1143000"/>
          </a:xfrm>
        </p:spPr>
        <p:txBody>
          <a:bodyPr/>
          <a:lstStyle/>
          <a:p>
            <a:pPr algn="r"/>
            <a:r>
              <a:rPr lang="en-US" altLang="zh-CN" dirty="0" smtClean="0"/>
              <a:t>Inquiry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20072" y="1628800"/>
            <a:ext cx="3682752" cy="4525963"/>
          </a:xfrm>
        </p:spPr>
        <p:txBody>
          <a:bodyPr/>
          <a:lstStyle/>
          <a:p>
            <a:r>
              <a:rPr lang="en-US" altLang="zh-CN" dirty="0"/>
              <a:t>Chat with professor for </a:t>
            </a:r>
            <a:r>
              <a:rPr lang="en-US" altLang="zh-CN" dirty="0" smtClean="0"/>
              <a:t>inquiry</a:t>
            </a:r>
            <a:endParaRPr lang="en-US" altLang="zh-C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240360" cy="5146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279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4"/>
    </mc:Choice>
    <mc:Fallback>
      <p:transition spd="slow" advTm="50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Group send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Large file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Expand to various OS device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175805"/>
            <a:ext cx="237626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en-US" altLang="zh-CN" dirty="0" smtClean="0"/>
              <a:t>Demo</a:t>
            </a:r>
            <a:endParaRPr lang="zh-CN" altLang="en-US" dirty="0"/>
          </a:p>
        </p:txBody>
      </p:sp>
      <p:pic>
        <p:nvPicPr>
          <p:cNvPr id="1026" name="Picture 2" descr="C:\Users\ALlen\Desktop\iclass\捕获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10314"/>
            <a:ext cx="2715478" cy="4011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3563888" y="2169740"/>
            <a:ext cx="1219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88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6"/>
    </mc:Choice>
    <mc:Fallback>
      <p:transition spd="slow" advTm="20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en-US" altLang="zh-CN" dirty="0" smtClean="0"/>
              <a:t>Demo</a:t>
            </a:r>
            <a:endParaRPr lang="zh-CN" altLang="en-US" dirty="0"/>
          </a:p>
        </p:txBody>
      </p:sp>
      <p:pic>
        <p:nvPicPr>
          <p:cNvPr id="2051" name="Picture 3" descr="C:\Users\ALlen\Desktop\iclass\豌豆荚截图201205232118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7215"/>
            <a:ext cx="2808312" cy="5333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len\Desktop\iclass\豌豆荚截图201205232119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17215"/>
            <a:ext cx="2880320" cy="539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3779912" y="2184276"/>
            <a:ext cx="1219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75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6"/>
    </mc:Choice>
    <mc:Fallback>
      <p:transition spd="slow" advTm="19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en-US" altLang="zh-CN" dirty="0" smtClean="0"/>
              <a:t>Demo</a:t>
            </a:r>
            <a:endParaRPr lang="zh-CN" altLang="en-US" dirty="0"/>
          </a:p>
        </p:txBody>
      </p:sp>
      <p:pic>
        <p:nvPicPr>
          <p:cNvPr id="3074" name="Picture 2" descr="C:\Users\ALlen\Desktop\iclass\豌豆荚截图201205232115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832" y="1016484"/>
            <a:ext cx="2736552" cy="5473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len\Desktop\iclass\豌豆荚截图201205232123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2808312" cy="5420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3779912" y="2184276"/>
            <a:ext cx="1219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75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8"/>
    </mc:Choice>
    <mc:Fallback>
      <p:transition spd="slow" advTm="19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en-US" altLang="zh-CN" dirty="0" smtClean="0"/>
              <a:t>Demo</a:t>
            </a:r>
            <a:endParaRPr lang="zh-CN" altLang="en-US" dirty="0"/>
          </a:p>
        </p:txBody>
      </p:sp>
      <p:pic>
        <p:nvPicPr>
          <p:cNvPr id="4098" name="Picture 2" descr="C:\Users\ALlen\Desktop\iclass\豌豆荚截图201205232116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23461"/>
            <a:ext cx="2448272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8" r="14834"/>
          <a:stretch/>
        </p:blipFill>
        <p:spPr>
          <a:xfrm>
            <a:off x="6156176" y="1323461"/>
            <a:ext cx="2603500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22098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807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6"/>
    </mc:Choice>
    <mc:Fallback>
      <p:transition spd="slow" advTm="33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052736"/>
            <a:ext cx="343010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0464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382"/>
    </mc:Choice>
    <mc:Fallback>
      <p:transition spd="slow" advTm="6738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748464" cy="3447256"/>
          </a:xfrm>
        </p:spPr>
        <p:txBody>
          <a:bodyPr>
            <a:normAutofit/>
          </a:bodyPr>
          <a:lstStyle/>
          <a:p>
            <a:r>
              <a:rPr lang="en-US" altLang="zh-CN" sz="9600" dirty="0" smtClean="0"/>
              <a:t>What is </a:t>
            </a:r>
            <a:r>
              <a:rPr lang="en-US" altLang="zh-CN" sz="9600" dirty="0" err="1" smtClean="0"/>
              <a:t>iClass</a:t>
            </a:r>
            <a:r>
              <a:rPr lang="en-US" altLang="zh-CN" sz="9600" dirty="0" smtClean="0"/>
              <a:t>?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147612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72"/>
    </mc:Choice>
    <mc:Fallback>
      <p:transition spd="slow" advTm="417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24013" y="4725144"/>
            <a:ext cx="15776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Server</a:t>
            </a:r>
            <a:endParaRPr lang="zh-CN" alt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39083" y="4730382"/>
            <a:ext cx="14462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Client</a:t>
            </a:r>
            <a:endParaRPr lang="zh-CN" alt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563" y="764704"/>
            <a:ext cx="2298986" cy="384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2203068" cy="384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426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505"/>
    </mc:Choice>
    <mc:Fallback>
      <p:transition spd="slow" advTm="3450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iClass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Easy to be built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Free!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7307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623"/>
    </mc:Choice>
    <mc:Fallback>
      <p:transition spd="slow" advTm="3562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Prerequisite	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3600" dirty="0" smtClean="0"/>
          </a:p>
          <a:p>
            <a:pPr marL="36576" indent="0">
              <a:buNone/>
            </a:pPr>
            <a:endParaRPr lang="en-US" altLang="zh-CN" sz="3600" dirty="0" smtClean="0"/>
          </a:p>
          <a:p>
            <a:r>
              <a:rPr lang="en-US" altLang="zh-CN" sz="5400" dirty="0" smtClean="0"/>
              <a:t>Only Classroom </a:t>
            </a:r>
            <a:r>
              <a:rPr lang="en-US" altLang="zh-CN" sz="5400" dirty="0" err="1" smtClean="0"/>
              <a:t>wifi</a:t>
            </a:r>
            <a:r>
              <a:rPr lang="en-US" altLang="zh-CN" sz="5400" dirty="0" smtClean="0"/>
              <a:t>!</a:t>
            </a:r>
          </a:p>
          <a:p>
            <a:endParaRPr lang="en-US" altLang="zh-CN" sz="3600" dirty="0"/>
          </a:p>
          <a:p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xmlns="" val="145133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663"/>
    </mc:Choice>
    <mc:Fallback>
      <p:transition spd="slow" advTm="1166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001553"/>
            <a:ext cx="3662536" cy="366253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33600" y="4725144"/>
            <a:ext cx="4495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Role Calling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04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562"/>
    </mc:Choice>
    <mc:Fallback>
      <p:transition spd="slow" advTm="456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Procedure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Connect to class WIFI</a:t>
            </a:r>
          </a:p>
          <a:p>
            <a:r>
              <a:rPr lang="en-US" altLang="zh-CN" dirty="0" smtClean="0"/>
              <a:t>Log into </a:t>
            </a:r>
            <a:r>
              <a:rPr lang="en-US" altLang="zh-CN" dirty="0"/>
              <a:t>server with </a:t>
            </a:r>
            <a:r>
              <a:rPr lang="en-US" altLang="zh-CN" dirty="0" smtClean="0"/>
              <a:t>server’s IP </a:t>
            </a:r>
          </a:p>
          <a:p>
            <a:r>
              <a:rPr lang="en-US" altLang="zh-CN" dirty="0" smtClean="0"/>
              <a:t>Provide client message</a:t>
            </a:r>
          </a:p>
          <a:p>
            <a:r>
              <a:rPr lang="en-US" altLang="zh-CN" dirty="0" smtClean="0"/>
              <a:t>Server check its database(vector)</a:t>
            </a:r>
          </a:p>
          <a:p>
            <a:r>
              <a:rPr lang="en-US" altLang="zh-CN" dirty="0" smtClean="0"/>
              <a:t>Light the icon for the student</a:t>
            </a:r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2028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2383"/>
    </mc:Choice>
    <mc:Fallback>
      <p:transition spd="slow" advTm="8238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5"/>
</p:tagLst>
</file>

<file path=ppt/theme/theme1.xml><?xml version="1.0" encoding="utf-8"?>
<a:theme xmlns:a="http://schemas.openxmlformats.org/drawingml/2006/main" name="技巧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392</TotalTime>
  <Words>175</Words>
  <Application>Microsoft Office PowerPoint</Application>
  <PresentationFormat>全屏显示(4:3)</PresentationFormat>
  <Paragraphs>63</Paragraphs>
  <Slides>25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技巧</vt:lpstr>
      <vt:lpstr>Iclass android class assistent</vt:lpstr>
      <vt:lpstr>幻灯片 2</vt:lpstr>
      <vt:lpstr>幻灯片 3</vt:lpstr>
      <vt:lpstr>What is iClass?</vt:lpstr>
      <vt:lpstr>幻灯片 5</vt:lpstr>
      <vt:lpstr>Why iClass?</vt:lpstr>
      <vt:lpstr>Prerequisite </vt:lpstr>
      <vt:lpstr>幻灯片 8</vt:lpstr>
      <vt:lpstr>Procedure </vt:lpstr>
      <vt:lpstr>幻灯片 10</vt:lpstr>
      <vt:lpstr>幻灯片 11</vt:lpstr>
      <vt:lpstr>Upload</vt:lpstr>
      <vt:lpstr>Upload</vt:lpstr>
      <vt:lpstr>Upload</vt:lpstr>
      <vt:lpstr>Assignment</vt:lpstr>
      <vt:lpstr>幻灯片 16</vt:lpstr>
      <vt:lpstr>Inquiry</vt:lpstr>
      <vt:lpstr>Inquiry</vt:lpstr>
      <vt:lpstr>Inquiry</vt:lpstr>
      <vt:lpstr>Inquiry</vt:lpstr>
      <vt:lpstr>Future work</vt:lpstr>
      <vt:lpstr>Demo</vt:lpstr>
      <vt:lpstr>Demo</vt:lpstr>
      <vt:lpstr>Demo</vt:lpstr>
      <vt:lpstr>Demo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Iclass android class assistent</dc:title>
  <dc:creator>ALlen</dc:creator>
  <cp:lastModifiedBy>USER</cp:lastModifiedBy>
  <cp:revision>24</cp:revision>
  <dcterms:created xsi:type="dcterms:W3CDTF">2012-05-22T13:30:04Z</dcterms:created>
  <dcterms:modified xsi:type="dcterms:W3CDTF">2012-05-24T02:16:45Z</dcterms:modified>
</cp:coreProperties>
</file>