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689" r:id="rId2"/>
    <p:sldMasterId id="2147483701" r:id="rId3"/>
    <p:sldMasterId id="2147483713" r:id="rId4"/>
  </p:sldMasterIdLst>
  <p:notesMasterIdLst>
    <p:notesMasterId r:id="rId30"/>
  </p:notesMasterIdLst>
  <p:sldIdLst>
    <p:sldId id="313" r:id="rId5"/>
    <p:sldId id="285" r:id="rId6"/>
    <p:sldId id="286" r:id="rId7"/>
    <p:sldId id="314" r:id="rId8"/>
    <p:sldId id="315" r:id="rId9"/>
    <p:sldId id="288" r:id="rId10"/>
    <p:sldId id="290" r:id="rId11"/>
    <p:sldId id="299" r:id="rId12"/>
    <p:sldId id="271" r:id="rId13"/>
    <p:sldId id="273" r:id="rId14"/>
    <p:sldId id="274" r:id="rId15"/>
    <p:sldId id="275" r:id="rId16"/>
    <p:sldId id="276" r:id="rId17"/>
    <p:sldId id="277" r:id="rId18"/>
    <p:sldId id="282" r:id="rId19"/>
    <p:sldId id="319" r:id="rId20"/>
    <p:sldId id="279" r:id="rId21"/>
    <p:sldId id="317" r:id="rId22"/>
    <p:sldId id="318" r:id="rId23"/>
    <p:sldId id="305" r:id="rId24"/>
    <p:sldId id="309" r:id="rId25"/>
    <p:sldId id="320" r:id="rId26"/>
    <p:sldId id="321" r:id="rId27"/>
    <p:sldId id="312" r:id="rId28"/>
    <p:sldId id="316" r:id="rId2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04" autoAdjust="0"/>
    <p:restoredTop sz="97978" autoAdjust="0"/>
  </p:normalViewPr>
  <p:slideViewPr>
    <p:cSldViewPr>
      <p:cViewPr>
        <p:scale>
          <a:sx n="75" d="100"/>
          <a:sy n="75" d="100"/>
        </p:scale>
        <p:origin x="-1404" y="2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5" Type="http://schemas.openxmlformats.org/officeDocument/2006/relationships/image" Target="../media/image10.wmf"/><Relationship Id="rId4"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F5CD66-3460-4745-BFC0-0E2A08670063}" type="datetimeFigureOut">
              <a:rPr lang="zh-CN" altLang="en-US" smtClean="0"/>
              <a:pPr/>
              <a:t>2012-5-22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A6DC11-94DC-46B5-9BF4-5C8D3C08DA1A}" type="slidenum">
              <a:rPr lang="zh-CN" altLang="en-US" smtClean="0"/>
              <a:pPr/>
              <a:t>‹#›</a:t>
            </a:fld>
            <a:endParaRPr lang="zh-CN" altLang="en-US"/>
          </a:p>
        </p:txBody>
      </p:sp>
    </p:spTree>
    <p:extLst>
      <p:ext uri="{BB962C8B-B14F-4D97-AF65-F5344CB8AC3E}">
        <p14:creationId xmlns="" xmlns:p14="http://schemas.microsoft.com/office/powerpoint/2010/main" val="2233290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p:sp>
      <p:sp>
        <p:nvSpPr>
          <p:cNvPr id="33795" name="Rectangle 3"/>
          <p:cNvSpPr>
            <a:spLocks noGrp="1" noRot="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zh-CN" sz="1200" kern="1200" dirty="0" smtClean="0">
                <a:solidFill>
                  <a:schemeClr val="tx1"/>
                </a:solidFill>
                <a:effectLst/>
                <a:latin typeface="Arial" pitchFamily="34" charset="0"/>
                <a:ea typeface="+mn-ea"/>
                <a:cs typeface="+mn-cs"/>
              </a:rPr>
              <a:t>This is the outline of my presentation. First of all, I’ll introduce the Background of this paper, including a brief view of MR-MC wireless networks and some related works. Then, I’ll show you the system model and some definitions in this paper. After that, I’d like present the algorithms given in this paper. I’ll also show you the simulation results of these algorithms in the evaluation section. Finally, I’ll talk about our future work. This future work is mainly about the FUJISU project.</a:t>
            </a:r>
            <a:endParaRPr lang="zh-CN" altLang="zh-CN" sz="1200" kern="1200" dirty="0" smtClean="0">
              <a:solidFill>
                <a:schemeClr val="tx1"/>
              </a:solidFill>
              <a:effectLst/>
              <a:latin typeface="Arial" pitchFamily="34" charset="0"/>
              <a:ea typeface="+mn-ea"/>
              <a:cs typeface="+mn-cs"/>
            </a:endParaRPr>
          </a:p>
          <a:p>
            <a:pPr eaLnBrk="1" hangingPunct="1"/>
            <a:endParaRPr lang="zh-CN" altLang="zh-CN" dirty="0" smtClean="0">
              <a:latin typeface="Arial"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DA6DC11-94DC-46B5-9BF4-5C8D3C08DA1A}" type="slidenum">
              <a:rPr lang="zh-CN" altLang="en-US" smtClean="0"/>
              <a:pPr/>
              <a:t>13</a:t>
            </a:fld>
            <a:endParaRPr lang="zh-CN" altLang="en-US"/>
          </a:p>
        </p:txBody>
      </p:sp>
    </p:spTree>
    <p:extLst>
      <p:ext uri="{BB962C8B-B14F-4D97-AF65-F5344CB8AC3E}">
        <p14:creationId xmlns="" xmlns:p14="http://schemas.microsoft.com/office/powerpoint/2010/main" val="22701744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这个不记得是那篇</a:t>
            </a:r>
            <a:r>
              <a:rPr lang="en-US" altLang="zh-CN" dirty="0" smtClean="0"/>
              <a:t>paper</a:t>
            </a:r>
            <a:r>
              <a:rPr lang="zh-CN" altLang="en-US" dirty="0" smtClean="0"/>
              <a:t>提到的。。。麻烦问一下杨森学长，因为是他上次在会上提到的这篇</a:t>
            </a:r>
            <a:r>
              <a:rPr lang="en-US" altLang="zh-CN" dirty="0" smtClean="0"/>
              <a:t>reference</a:t>
            </a:r>
            <a:r>
              <a:rPr lang="zh-CN" altLang="en-US" dirty="0" smtClean="0"/>
              <a:t>的</a:t>
            </a:r>
            <a:endParaRPr lang="zh-CN" altLang="en-US" dirty="0"/>
          </a:p>
        </p:txBody>
      </p:sp>
      <p:sp>
        <p:nvSpPr>
          <p:cNvPr id="4" name="灯片编号占位符 3"/>
          <p:cNvSpPr>
            <a:spLocks noGrp="1"/>
          </p:cNvSpPr>
          <p:nvPr>
            <p:ph type="sldNum" sz="quarter" idx="10"/>
          </p:nvPr>
        </p:nvSpPr>
        <p:spPr/>
        <p:txBody>
          <a:bodyPr/>
          <a:lstStyle/>
          <a:p>
            <a:fld id="{9DA6DC11-94DC-46B5-9BF4-5C8D3C08DA1A}" type="slidenum">
              <a:rPr lang="zh-CN" altLang="en-US" smtClean="0"/>
              <a:pPr/>
              <a:t>14</a:t>
            </a:fld>
            <a:endParaRPr lang="zh-CN" altLang="en-US"/>
          </a:p>
        </p:txBody>
      </p:sp>
    </p:spTree>
    <p:extLst>
      <p:ext uri="{BB962C8B-B14F-4D97-AF65-F5344CB8AC3E}">
        <p14:creationId xmlns="" xmlns:p14="http://schemas.microsoft.com/office/powerpoint/2010/main" val="29714846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贪心算法一是：先在第一个信道上依次选择传输链路，直到无法再选。然后在第二个信道上依次选择传输链路，最后在第三个信道上选。</a:t>
            </a:r>
            <a:endParaRPr lang="en-US" altLang="zh-CN" dirty="0" smtClean="0"/>
          </a:p>
          <a:p>
            <a:r>
              <a:rPr lang="zh-CN" altLang="en-US" dirty="0" smtClean="0"/>
              <a:t>贪心算法二是：先在第一个信道上选择一个传输链路，然后在第二个信道上选择一个传输链路，接着是第三个信道。然后再从第一个信道开始选。</a:t>
            </a:r>
          </a:p>
          <a:p>
            <a:endParaRPr lang="zh-CN" altLang="en-US" dirty="0"/>
          </a:p>
        </p:txBody>
      </p:sp>
      <p:sp>
        <p:nvSpPr>
          <p:cNvPr id="4" name="灯片编号占位符 3"/>
          <p:cNvSpPr>
            <a:spLocks noGrp="1"/>
          </p:cNvSpPr>
          <p:nvPr>
            <p:ph type="sldNum" sz="quarter" idx="10"/>
          </p:nvPr>
        </p:nvSpPr>
        <p:spPr/>
        <p:txBody>
          <a:bodyPr/>
          <a:lstStyle/>
          <a:p>
            <a:fld id="{9DA6DC11-94DC-46B5-9BF4-5C8D3C08DA1A}" type="slidenum">
              <a:rPr lang="zh-CN" altLang="en-US" smtClean="0"/>
              <a:pPr/>
              <a:t>21</a:t>
            </a:fld>
            <a:endParaRPr lang="zh-CN" altLang="en-US"/>
          </a:p>
        </p:txBody>
      </p:sp>
    </p:spTree>
    <p:extLst>
      <p:ext uri="{BB962C8B-B14F-4D97-AF65-F5344CB8AC3E}">
        <p14:creationId xmlns="" xmlns:p14="http://schemas.microsoft.com/office/powerpoint/2010/main" val="32156300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贪心算法一是：先在第一个信道上依次选择传输链路，直到无法再选。然后在第二个信道上依次选择传输链路，最后在第三个信道上选。</a:t>
            </a:r>
            <a:endParaRPr lang="en-US" altLang="zh-CN" dirty="0" smtClean="0"/>
          </a:p>
          <a:p>
            <a:r>
              <a:rPr lang="zh-CN" altLang="en-US" dirty="0" smtClean="0"/>
              <a:t>贪心算法二是：先在第一个信道上选择一个传输链路，然后在第二个信道上选择一个传输链路，接着是第三个信道。然后再从第一个信道开始选。</a:t>
            </a:r>
          </a:p>
          <a:p>
            <a:endParaRPr lang="zh-CN" altLang="en-US" dirty="0"/>
          </a:p>
        </p:txBody>
      </p:sp>
      <p:sp>
        <p:nvSpPr>
          <p:cNvPr id="4" name="灯片编号占位符 3"/>
          <p:cNvSpPr>
            <a:spLocks noGrp="1"/>
          </p:cNvSpPr>
          <p:nvPr>
            <p:ph type="sldNum" sz="quarter" idx="10"/>
          </p:nvPr>
        </p:nvSpPr>
        <p:spPr/>
        <p:txBody>
          <a:bodyPr/>
          <a:lstStyle/>
          <a:p>
            <a:fld id="{9DA6DC11-94DC-46B5-9BF4-5C8D3C08DA1A}" type="slidenum">
              <a:rPr lang="zh-CN" altLang="en-US" smtClean="0"/>
              <a:pPr/>
              <a:t>22</a:t>
            </a:fld>
            <a:endParaRPr lang="zh-CN" altLang="en-US"/>
          </a:p>
        </p:txBody>
      </p:sp>
    </p:spTree>
    <p:extLst>
      <p:ext uri="{BB962C8B-B14F-4D97-AF65-F5344CB8AC3E}">
        <p14:creationId xmlns="" xmlns:p14="http://schemas.microsoft.com/office/powerpoint/2010/main" val="32156300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贪心算法一是：先在第一个信道上依次选择传输链路，直到无法再选。然后在第二个信道上依次选择传输链路，最后在第三个信道上选。</a:t>
            </a:r>
            <a:endParaRPr lang="en-US" altLang="zh-CN" dirty="0" smtClean="0"/>
          </a:p>
          <a:p>
            <a:r>
              <a:rPr lang="zh-CN" altLang="en-US" dirty="0" smtClean="0"/>
              <a:t>贪心算法二是：先在第一个信道上选择一个传输链路，然后在第二个信道上选择一个传输链路，接着是第三个信道。然后再从第一个信道开始选。</a:t>
            </a:r>
          </a:p>
          <a:p>
            <a:endParaRPr lang="zh-CN" altLang="en-US" dirty="0"/>
          </a:p>
        </p:txBody>
      </p:sp>
      <p:sp>
        <p:nvSpPr>
          <p:cNvPr id="4" name="灯片编号占位符 3"/>
          <p:cNvSpPr>
            <a:spLocks noGrp="1"/>
          </p:cNvSpPr>
          <p:nvPr>
            <p:ph type="sldNum" sz="quarter" idx="10"/>
          </p:nvPr>
        </p:nvSpPr>
        <p:spPr/>
        <p:txBody>
          <a:bodyPr/>
          <a:lstStyle/>
          <a:p>
            <a:fld id="{9DA6DC11-94DC-46B5-9BF4-5C8D3C08DA1A}" type="slidenum">
              <a:rPr lang="zh-CN" altLang="en-US" smtClean="0"/>
              <a:pPr/>
              <a:t>23</a:t>
            </a:fld>
            <a:endParaRPr lang="zh-CN" altLang="en-US"/>
          </a:p>
        </p:txBody>
      </p:sp>
    </p:spTree>
    <p:extLst>
      <p:ext uri="{BB962C8B-B14F-4D97-AF65-F5344CB8AC3E}">
        <p14:creationId xmlns="" xmlns:p14="http://schemas.microsoft.com/office/powerpoint/2010/main" val="3215630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Arial" pitchFamily="34" charset="0"/>
                <a:ea typeface="+mn-ea"/>
                <a:cs typeface="+mn-cs"/>
              </a:rPr>
              <a:t>First of all, I’d like to give some brief introduce of the MR-MC networks. In the very beginning, our wireless network is Single-radio Single-channel. Later, people say, we need more capacity, so they introduced Single-radio Multiple-channel wireless networks. Users are enabled to access to several channels to reduce network interference. However, later, people say again, we need more and more capacity. Then they developed Multi-radio Multi-channel wireless network by equipping each user multi radio interfaces, such as Bluetooth, Zigzag and </a:t>
            </a:r>
            <a:r>
              <a:rPr lang="en-US" altLang="zh-CN" sz="1200" kern="1200" dirty="0" err="1" smtClean="0">
                <a:solidFill>
                  <a:schemeClr val="tx1"/>
                </a:solidFill>
                <a:effectLst/>
                <a:latin typeface="Arial" pitchFamily="34" charset="0"/>
                <a:ea typeface="+mn-ea"/>
                <a:cs typeface="+mn-cs"/>
              </a:rPr>
              <a:t>wifi</a:t>
            </a:r>
            <a:r>
              <a:rPr lang="en-US" altLang="zh-CN" sz="1200" kern="1200" dirty="0" smtClean="0">
                <a:solidFill>
                  <a:schemeClr val="tx1"/>
                </a:solidFill>
                <a:effectLst/>
                <a:latin typeface="Arial" pitchFamily="34" charset="0"/>
                <a:ea typeface="+mn-ea"/>
                <a:cs typeface="+mn-cs"/>
              </a:rPr>
              <a:t>. Since in the Single-radio Multiple-channel wireless networks each user can access to only one channel at the same time, but in MR-MC networks, they can access to several channel through different radio interfaces simultaneously, network capacity could be improved significantly. In Practice, the dropping of the wireless interface cards’ price and some IEEE standards also support this trend of developing MR-MC network.</a:t>
            </a:r>
            <a:endParaRPr lang="zh-CN" altLang="zh-CN" sz="1200" kern="1200" dirty="0" smtClean="0">
              <a:solidFill>
                <a:schemeClr val="tx1"/>
              </a:solidFill>
              <a:effectLst/>
              <a:latin typeface="Arial" pitchFamily="34" charset="0"/>
              <a:ea typeface="+mn-ea"/>
              <a:cs typeface="+mn-cs"/>
            </a:endParaRPr>
          </a:p>
          <a:p>
            <a:r>
              <a:rPr lang="en-US" altLang="zh-CN" sz="1200" kern="1200" dirty="0" smtClean="0">
                <a:solidFill>
                  <a:schemeClr val="tx1"/>
                </a:solidFill>
                <a:effectLst/>
                <a:latin typeface="Arial" pitchFamily="34" charset="0"/>
                <a:ea typeface="+mn-ea"/>
                <a:cs typeface="+mn-cs"/>
              </a:rPr>
              <a:t>On the other hand, such MR-MC networks also pose some topics on resource allocation, such as channel assignment, scheduling and routing</a:t>
            </a:r>
            <a:endParaRPr lang="zh-CN" altLang="zh-CN" sz="1200" kern="1200" dirty="0" smtClean="0">
              <a:solidFill>
                <a:schemeClr val="tx1"/>
              </a:solidFill>
              <a:effectLst/>
              <a:latin typeface="Arial" pitchFamily="34"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pPr>
              <a:defRPr/>
            </a:pPr>
            <a:fld id="{DF6700B4-A133-462F-8241-9664735A48F7}" type="slidenum">
              <a:rPr lang="en-US" altLang="zh-CN" smtClean="0">
                <a:solidFill>
                  <a:prstClr val="black"/>
                </a:solidFill>
              </a:rPr>
              <a:pPr>
                <a:defRPr/>
              </a:pPr>
              <a:t>3</a:t>
            </a:fld>
            <a:endParaRPr lang="zh-CN" altLang="en-US">
              <a:solidFill>
                <a:prstClr val="black"/>
              </a:solidFill>
            </a:endParaRPr>
          </a:p>
        </p:txBody>
      </p:sp>
    </p:spTree>
    <p:extLst>
      <p:ext uri="{BB962C8B-B14F-4D97-AF65-F5344CB8AC3E}">
        <p14:creationId xmlns="" xmlns:p14="http://schemas.microsoft.com/office/powerpoint/2010/main" val="3981853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Arial" pitchFamily="34" charset="0"/>
                <a:ea typeface="+mn-ea"/>
                <a:cs typeface="+mn-cs"/>
              </a:rPr>
              <a:t>First of all, I’d like to give some brief introduce of the MR-MC networks. In the very beginning, our wireless network is Single-radio Single-channel. Later, people say, we need more capacity, so they introduced Single-radio Multiple-channel wireless networks. Users are enabled to access to several channels to reduce network interference. However, later, people say again, we need more and more capacity. Then they developed Multi-radio Multi-channel wireless network by equipping each user multi radio interfaces, such as Bluetooth, Zigzag and </a:t>
            </a:r>
            <a:r>
              <a:rPr lang="en-US" altLang="zh-CN" sz="1200" kern="1200" dirty="0" err="1" smtClean="0">
                <a:solidFill>
                  <a:schemeClr val="tx1"/>
                </a:solidFill>
                <a:effectLst/>
                <a:latin typeface="Arial" pitchFamily="34" charset="0"/>
                <a:ea typeface="+mn-ea"/>
                <a:cs typeface="+mn-cs"/>
              </a:rPr>
              <a:t>wifi</a:t>
            </a:r>
            <a:r>
              <a:rPr lang="en-US" altLang="zh-CN" sz="1200" kern="1200" dirty="0" smtClean="0">
                <a:solidFill>
                  <a:schemeClr val="tx1"/>
                </a:solidFill>
                <a:effectLst/>
                <a:latin typeface="Arial" pitchFamily="34" charset="0"/>
                <a:ea typeface="+mn-ea"/>
                <a:cs typeface="+mn-cs"/>
              </a:rPr>
              <a:t>. Since in the Single-radio Multiple-channel wireless networks each user can access to only one channel at the same time, but in MR-MC networks, they can access to several channel through different radio interfaces simultaneously, network capacity could be improved significantly. In Practice, the dropping of the wireless interface cards’ price and some IEEE standards also support this trend of developing MR-MC network.</a:t>
            </a:r>
            <a:endParaRPr lang="zh-CN" altLang="zh-CN" sz="1200" kern="1200" dirty="0" smtClean="0">
              <a:solidFill>
                <a:schemeClr val="tx1"/>
              </a:solidFill>
              <a:effectLst/>
              <a:latin typeface="Arial" pitchFamily="34" charset="0"/>
              <a:ea typeface="+mn-ea"/>
              <a:cs typeface="+mn-cs"/>
            </a:endParaRPr>
          </a:p>
          <a:p>
            <a:r>
              <a:rPr lang="en-US" altLang="zh-CN" sz="1200" kern="1200" dirty="0" smtClean="0">
                <a:solidFill>
                  <a:schemeClr val="tx1"/>
                </a:solidFill>
                <a:effectLst/>
                <a:latin typeface="Arial" pitchFamily="34" charset="0"/>
                <a:ea typeface="+mn-ea"/>
                <a:cs typeface="+mn-cs"/>
              </a:rPr>
              <a:t>On the other hand, such MR-MC networks also pose some topics on resource allocation, such as channel assignment, scheduling and routing</a:t>
            </a:r>
            <a:endParaRPr lang="zh-CN" altLang="zh-CN" sz="1200" kern="1200" dirty="0" smtClean="0">
              <a:solidFill>
                <a:schemeClr val="tx1"/>
              </a:solidFill>
              <a:effectLst/>
              <a:latin typeface="Arial" pitchFamily="34"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pPr>
              <a:defRPr/>
            </a:pPr>
            <a:fld id="{DF6700B4-A133-462F-8241-9664735A48F7}" type="slidenum">
              <a:rPr lang="en-US" altLang="zh-CN" smtClean="0">
                <a:solidFill>
                  <a:prstClr val="black"/>
                </a:solidFill>
              </a:rPr>
              <a:pPr>
                <a:defRPr/>
              </a:pPr>
              <a:t>4</a:t>
            </a:fld>
            <a:endParaRPr lang="zh-CN" altLang="en-US">
              <a:solidFill>
                <a:prstClr val="black"/>
              </a:solidFill>
            </a:endParaRPr>
          </a:p>
        </p:txBody>
      </p:sp>
    </p:spTree>
    <p:extLst>
      <p:ext uri="{BB962C8B-B14F-4D97-AF65-F5344CB8AC3E}">
        <p14:creationId xmlns="" xmlns:p14="http://schemas.microsoft.com/office/powerpoint/2010/main" val="3981853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Arial" pitchFamily="34" charset="0"/>
                <a:ea typeface="+mn-ea"/>
                <a:cs typeface="+mn-cs"/>
              </a:rPr>
              <a:t>First of all, I’d like to give some brief introduce of the MR-MC networks. In the very beginning, our wireless network is Single-radio Single-channel. Later, people say, we need more capacity, so they introduced Single-radio Multiple-channel wireless networks. Users are enabled to access to several channels to reduce network interference. However, later, people say again, we need more and more capacity. Then they developed Multi-radio Multi-channel wireless network by equipping each user multi radio interfaces, such as Bluetooth, Zigzag and </a:t>
            </a:r>
            <a:r>
              <a:rPr lang="en-US" altLang="zh-CN" sz="1200" kern="1200" dirty="0" err="1" smtClean="0">
                <a:solidFill>
                  <a:schemeClr val="tx1"/>
                </a:solidFill>
                <a:effectLst/>
                <a:latin typeface="Arial" pitchFamily="34" charset="0"/>
                <a:ea typeface="+mn-ea"/>
                <a:cs typeface="+mn-cs"/>
              </a:rPr>
              <a:t>wifi</a:t>
            </a:r>
            <a:r>
              <a:rPr lang="en-US" altLang="zh-CN" sz="1200" kern="1200" dirty="0" smtClean="0">
                <a:solidFill>
                  <a:schemeClr val="tx1"/>
                </a:solidFill>
                <a:effectLst/>
                <a:latin typeface="Arial" pitchFamily="34" charset="0"/>
                <a:ea typeface="+mn-ea"/>
                <a:cs typeface="+mn-cs"/>
              </a:rPr>
              <a:t>. Since in the Single-radio Multiple-channel wireless networks each user can access to only one channel at the same time, but in MR-MC networks, they can access to several channel through different radio interfaces simultaneously, network capacity could be improved significantly. In Practice, the dropping of the wireless interface cards’ price and some IEEE standards also support this trend of developing MR-MC network.</a:t>
            </a:r>
            <a:endParaRPr lang="zh-CN" altLang="zh-CN" sz="1200" kern="1200" dirty="0" smtClean="0">
              <a:solidFill>
                <a:schemeClr val="tx1"/>
              </a:solidFill>
              <a:effectLst/>
              <a:latin typeface="Arial" pitchFamily="34" charset="0"/>
              <a:ea typeface="+mn-ea"/>
              <a:cs typeface="+mn-cs"/>
            </a:endParaRPr>
          </a:p>
          <a:p>
            <a:r>
              <a:rPr lang="en-US" altLang="zh-CN" sz="1200" kern="1200" dirty="0" smtClean="0">
                <a:solidFill>
                  <a:schemeClr val="tx1"/>
                </a:solidFill>
                <a:effectLst/>
                <a:latin typeface="Arial" pitchFamily="34" charset="0"/>
                <a:ea typeface="+mn-ea"/>
                <a:cs typeface="+mn-cs"/>
              </a:rPr>
              <a:t>On the other hand, such MR-MC networks also pose some topics on resource allocation, such as channel assignment, scheduling and routing</a:t>
            </a:r>
            <a:endParaRPr lang="zh-CN" altLang="zh-CN" sz="1200" kern="1200" dirty="0" smtClean="0">
              <a:solidFill>
                <a:schemeClr val="tx1"/>
              </a:solidFill>
              <a:effectLst/>
              <a:latin typeface="Arial" pitchFamily="34"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pPr>
              <a:defRPr/>
            </a:pPr>
            <a:fld id="{DF6700B4-A133-462F-8241-9664735A48F7}" type="slidenum">
              <a:rPr lang="en-US" altLang="zh-CN" smtClean="0">
                <a:solidFill>
                  <a:prstClr val="black"/>
                </a:solidFill>
              </a:rPr>
              <a:pPr>
                <a:defRPr/>
              </a:pPr>
              <a:t>5</a:t>
            </a:fld>
            <a:endParaRPr lang="zh-CN" altLang="en-US">
              <a:solidFill>
                <a:prstClr val="black"/>
              </a:solidFill>
            </a:endParaRPr>
          </a:p>
        </p:txBody>
      </p:sp>
    </p:spTree>
    <p:extLst>
      <p:ext uri="{BB962C8B-B14F-4D97-AF65-F5344CB8AC3E}">
        <p14:creationId xmlns="" xmlns:p14="http://schemas.microsoft.com/office/powerpoint/2010/main" val="3981853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[3] centralized</a:t>
            </a:r>
            <a:r>
              <a:rPr lang="en-US" altLang="zh-CN" baseline="0" dirty="0" smtClean="0"/>
              <a:t> algorithm</a:t>
            </a:r>
            <a:endParaRPr lang="en-US" altLang="zh-CN" dirty="0" smtClean="0"/>
          </a:p>
          <a:p>
            <a:r>
              <a:rPr lang="en-US" altLang="zh-CN" dirty="0" smtClean="0"/>
              <a:t>this is the first</a:t>
            </a:r>
            <a:r>
              <a:rPr lang="en-US" altLang="zh-CN" baseline="0" dirty="0" smtClean="0"/>
              <a:t> constant fraction approximate algorithm of this problem</a:t>
            </a:r>
          </a:p>
          <a:p>
            <a:r>
              <a:rPr lang="en-US" altLang="zh-CN" baseline="0" dirty="0" smtClean="0"/>
              <a:t>In the paper I’ll present, the author gives another model, and conclude that in their model we may directly extend the SR-SC algorithm.</a:t>
            </a:r>
            <a:endParaRPr lang="zh-CN" altLang="en-US" dirty="0"/>
          </a:p>
        </p:txBody>
      </p:sp>
      <p:sp>
        <p:nvSpPr>
          <p:cNvPr id="4" name="灯片编号占位符 3"/>
          <p:cNvSpPr>
            <a:spLocks noGrp="1"/>
          </p:cNvSpPr>
          <p:nvPr>
            <p:ph type="sldNum" sz="quarter" idx="10"/>
          </p:nvPr>
        </p:nvSpPr>
        <p:spPr/>
        <p:txBody>
          <a:bodyPr/>
          <a:lstStyle/>
          <a:p>
            <a:pPr>
              <a:defRPr/>
            </a:pPr>
            <a:fld id="{DF6700B4-A133-462F-8241-9664735A48F7}" type="slidenum">
              <a:rPr lang="en-US" altLang="zh-CN" smtClean="0">
                <a:solidFill>
                  <a:prstClr val="black"/>
                </a:solidFill>
              </a:rPr>
              <a:pPr>
                <a:defRPr/>
              </a:pPr>
              <a:t>6</a:t>
            </a:fld>
            <a:endParaRPr lang="zh-CN" altLang="en-US">
              <a:solidFill>
                <a:prstClr val="black"/>
              </a:solidFill>
            </a:endParaRPr>
          </a:p>
        </p:txBody>
      </p:sp>
    </p:spTree>
    <p:extLst>
      <p:ext uri="{BB962C8B-B14F-4D97-AF65-F5344CB8AC3E}">
        <p14:creationId xmlns="" xmlns:p14="http://schemas.microsoft.com/office/powerpoint/2010/main" val="2457539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DF6700B4-A133-462F-8241-9664735A48F7}" type="slidenum">
              <a:rPr lang="en-US" altLang="zh-CN" smtClean="0">
                <a:solidFill>
                  <a:prstClr val="black"/>
                </a:solidFill>
              </a:rPr>
              <a:pPr>
                <a:defRPr/>
              </a:pPr>
              <a:t>7</a:t>
            </a:fld>
            <a:endParaRPr lang="zh-CN" altLang="en-US">
              <a:solidFill>
                <a:prstClr val="black"/>
              </a:solidFill>
            </a:endParaRPr>
          </a:p>
        </p:txBody>
      </p:sp>
    </p:spTree>
    <p:extLst>
      <p:ext uri="{BB962C8B-B14F-4D97-AF65-F5344CB8AC3E}">
        <p14:creationId xmlns="" xmlns:p14="http://schemas.microsoft.com/office/powerpoint/2010/main" val="2457539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209459-E1C2-43FD-9053-E0B9B0A52475}" type="slidenum">
              <a:rPr lang="zh-CN" altLang="en-US"/>
              <a:pPr/>
              <a:t>8</a:t>
            </a:fld>
            <a:endParaRPr lang="en-US" altLang="zh-CN"/>
          </a:p>
        </p:txBody>
      </p:sp>
      <p:sp>
        <p:nvSpPr>
          <p:cNvPr id="739330" name="Rectangle 2"/>
          <p:cNvSpPr>
            <a:spLocks noGrp="1" noRot="1" noChangeAspect="1" noChangeArrowheads="1" noTextEdit="1"/>
          </p:cNvSpPr>
          <p:nvPr>
            <p:ph type="sldImg"/>
          </p:nvPr>
        </p:nvSpPr>
        <p:spPr>
          <a:ln/>
        </p:spPr>
      </p:sp>
      <p:sp>
        <p:nvSpPr>
          <p:cNvPr id="739331" name="Rectangle 3"/>
          <p:cNvSpPr>
            <a:spLocks noGrp="1" noChangeArrowheads="1"/>
          </p:cNvSpPr>
          <p:nvPr>
            <p:ph type="body" idx="1"/>
          </p:nvPr>
        </p:nvSpPr>
        <p:spPr/>
        <p:txBody>
          <a:bodyPr/>
          <a:lstStyle/>
          <a:p>
            <a:r>
              <a:rPr lang="en-US" altLang="zh-CN"/>
              <a:t>30 seconds</a:t>
            </a:r>
          </a:p>
          <a:p>
            <a:r>
              <a:rPr lang="en-US" altLang="zh-CN" sz="1400"/>
              <a:t>I will start the motivations and objectives of this work.</a:t>
            </a:r>
          </a:p>
          <a:p>
            <a:endParaRPr lang="en-US" altLang="zh-CN" sz="1400"/>
          </a:p>
          <a:p>
            <a:r>
              <a:rPr lang="en-US" altLang="zh-CN" sz="1400"/>
              <a:t>Then, I will describe the mobility pattern of our designed SMS model followed by its steady state properties.</a:t>
            </a:r>
          </a:p>
          <a:p>
            <a:endParaRPr lang="en-US" altLang="zh-CN" sz="1400"/>
          </a:p>
          <a:p>
            <a:r>
              <a:rPr lang="en-US" altLang="zh-CN" sz="1400"/>
              <a:t>After that, I will talk about the simulation results which is to validate our theoretical analysis and to demonstrate its impacts on performance evaluation of MANETs. </a:t>
            </a:r>
          </a:p>
          <a:p>
            <a:endParaRPr lang="en-US" altLang="zh-CN" sz="1400"/>
          </a:p>
          <a:p>
            <a:r>
              <a:rPr lang="en-US" altLang="zh-CN" sz="1400"/>
              <a:t>Finally,  I will conclude this paper.</a:t>
            </a:r>
          </a:p>
          <a:p>
            <a:endParaRPr lang="en-US" altLang="zh-CN" sz="1400"/>
          </a:p>
          <a:p>
            <a:r>
              <a:rPr lang="en-US" altLang="zh-CN" sz="1400"/>
              <a:t>Let’s begin with the introduction part first. </a:t>
            </a:r>
          </a:p>
          <a:p>
            <a:endParaRPr lang="en-US" altLang="zh-CN" sz="1400"/>
          </a:p>
          <a:p>
            <a:r>
              <a:rPr lang="en-US" altLang="zh-CN">
                <a:sym typeface="Wingdings" pitchFamily="2" charset="2"/>
              </a:rPr>
              <a:t></a:t>
            </a:r>
            <a:r>
              <a:rPr lang="en-US" altLang="zh-CN"/>
              <a:t>Next slide</a:t>
            </a:r>
          </a:p>
          <a:p>
            <a:endParaRPr lang="en-US" altLang="zh-CN"/>
          </a:p>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pPr>
              <a:buClr>
                <a:prstClr val="white"/>
              </a:buClr>
            </a:pPr>
            <a:fld id="{72571C34-0100-46CF-8A7F-B88452C611F3}" type="slidenum">
              <a:rPr lang="zh-CN" altLang="en-US">
                <a:solidFill>
                  <a:prstClr val="black"/>
                </a:solidFill>
              </a:rPr>
              <a:pPr>
                <a:buClr>
                  <a:prstClr val="white"/>
                </a:buClr>
              </a:pPr>
              <a:t>9</a:t>
            </a:fld>
            <a:endParaRPr lang="en-US" altLang="zh-CN">
              <a:solidFill>
                <a:prstClr val="black"/>
              </a:solidFill>
            </a:endParaRPr>
          </a:p>
        </p:txBody>
      </p:sp>
      <p:sp>
        <p:nvSpPr>
          <p:cNvPr id="743426" name="Rectangle 2"/>
          <p:cNvSpPr>
            <a:spLocks noGrp="1" noRot="1" noChangeAspect="1" noChangeArrowheads="1" noTextEdit="1"/>
          </p:cNvSpPr>
          <p:nvPr>
            <p:ph type="sldImg"/>
          </p:nvPr>
        </p:nvSpPr>
        <p:spPr>
          <a:xfrm>
            <a:off x="1143000" y="838200"/>
            <a:ext cx="4572000" cy="3429000"/>
          </a:xfrm>
          <a:ln/>
        </p:spPr>
      </p:sp>
      <p:sp>
        <p:nvSpPr>
          <p:cNvPr id="743427" name="Rectangle 3"/>
          <p:cNvSpPr>
            <a:spLocks noGrp="1" noChangeArrowheads="1"/>
          </p:cNvSpPr>
          <p:nvPr>
            <p:ph type="body" idx="1"/>
          </p:nvPr>
        </p:nvSpPr>
        <p:spPr/>
        <p:txBody>
          <a:bodyPr/>
          <a:lstStyle/>
          <a:p>
            <a:r>
              <a:rPr lang="en-US" altLang="zh-CN" dirty="0"/>
              <a:t>Figure is not clear.</a:t>
            </a:r>
          </a:p>
          <a:p>
            <a:r>
              <a:rPr lang="en-US" altLang="zh-CN" dirty="0"/>
              <a:t>You may want to use </a:t>
            </a:r>
            <a:r>
              <a:rPr lang="en-US" altLang="zh-CN" dirty="0" err="1"/>
              <a:t>Viso</a:t>
            </a:r>
            <a:r>
              <a:rPr lang="en-US" altLang="zh-CN" dirty="0"/>
              <a:t> figure, rather than the figure from PDF file.</a:t>
            </a:r>
          </a:p>
          <a:p>
            <a:endParaRPr lang="en-US" altLang="zh-CN" dirty="0"/>
          </a:p>
          <a:p>
            <a:endParaRPr lang="en-US" altLang="zh-CN" dirty="0"/>
          </a:p>
          <a:p>
            <a:endParaRPr lang="en-US" altLang="zh-CN" dirty="0"/>
          </a:p>
          <a:p>
            <a:r>
              <a:rPr lang="en-US" altLang="zh-CN" dirty="0"/>
              <a:t>60sec</a:t>
            </a:r>
          </a:p>
          <a:p>
            <a:endParaRPr lang="en-US" altLang="zh-CN" dirty="0"/>
          </a:p>
          <a:p>
            <a:r>
              <a:rPr lang="en-US" altLang="zh-CN" dirty="0"/>
              <a:t>As we know,  node mobility induces unpredictable dynamic topology changes in MANETs.  Let’s look a an example. The current network contains 5 ad hoc </a:t>
            </a:r>
            <a:r>
              <a:rPr lang="en-US" altLang="zh-CN" dirty="0" err="1"/>
              <a:t>nodes:,A</a:t>
            </a:r>
            <a:r>
              <a:rPr lang="en-US" altLang="zh-CN" dirty="0"/>
              <a:t>, B,C D and E. Because only node B is within the transmission range of node A,  node A can only communicate with node D, C, E via the relaying node of B. Once node B moves outside node A’s transmission zone, at this moment, node A loses the connections with all other nodes. That means all these four nodes are isolated and the network is disconnected.  </a:t>
            </a:r>
          </a:p>
          <a:p>
            <a:endParaRPr lang="en-US" altLang="zh-CN" dirty="0"/>
          </a:p>
          <a:p>
            <a:r>
              <a:rPr lang="en-US" altLang="zh-CN" dirty="0"/>
              <a:t>In addition, node mobility has a significant impact on the network performance as well.  Therefore, we are strongly motivated to investigate the nature of node moving behaviors in the MANETs. </a:t>
            </a:r>
          </a:p>
          <a:p>
            <a:r>
              <a:rPr lang="en-US" altLang="zh-CN" dirty="0"/>
              <a:t>[Click]</a:t>
            </a:r>
          </a:p>
          <a:p>
            <a:r>
              <a:rPr lang="en-US" altLang="zh-CN" dirty="0"/>
              <a:t>However, different types of ad hoc nodes have different moving behaviors.</a:t>
            </a:r>
          </a:p>
          <a:p>
            <a:r>
              <a:rPr lang="en-US" altLang="zh-CN" dirty="0"/>
              <a:t>For example,  pedestrians may move slowly while a bus may move faster, but they follow different routes.</a:t>
            </a:r>
          </a:p>
          <a:p>
            <a:endParaRPr lang="en-US" altLang="zh-CN" dirty="0"/>
          </a:p>
          <a:p>
            <a:r>
              <a:rPr lang="en-US" altLang="zh-CN" dirty="0"/>
              <a:t>[Click] Then, how to specify a typical node mobility in MANETs ?. </a:t>
            </a:r>
          </a:p>
          <a:p>
            <a:r>
              <a:rPr lang="en-US" altLang="zh-CN" dirty="0"/>
              <a:t>[Click]  People use mobility models to capture different node moving behaviors.</a:t>
            </a:r>
          </a:p>
          <a:p>
            <a:endParaRPr lang="en-US" altLang="zh-CN" dirty="0"/>
          </a:p>
          <a:p>
            <a:endParaRPr lang="zh-CN" altLang="en-US" dirty="0"/>
          </a:p>
        </p:txBody>
      </p:sp>
      <p:sp>
        <p:nvSpPr>
          <p:cNvPr id="743428" name="Oval 4"/>
          <p:cNvSpPr>
            <a:spLocks noChangeArrowheads="1"/>
          </p:cNvSpPr>
          <p:nvPr/>
        </p:nvSpPr>
        <p:spPr bwMode="auto">
          <a:xfrm>
            <a:off x="1768475" y="1766888"/>
            <a:ext cx="868363" cy="838200"/>
          </a:xfrm>
          <a:prstGeom prst="ellipse">
            <a:avLst/>
          </a:prstGeom>
          <a:solidFill>
            <a:schemeClr val="bg1"/>
          </a:soli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prstClr val="white"/>
              </a:buClr>
              <a:buSzPct val="100000"/>
            </a:pPr>
            <a:endParaRPr lang="zh-CN" altLang="en-US" sz="2400" baseline="-25000">
              <a:solidFill>
                <a:prstClr val="black"/>
              </a:solidFill>
              <a:effectLst>
                <a:outerShdw blurRad="38100" dist="38100" dir="2700000" algn="tl">
                  <a:srgbClr val="000000">
                    <a:alpha val="43137"/>
                  </a:srgbClr>
                </a:outerShdw>
              </a:effectLst>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pPr>
              <a:buClr>
                <a:prstClr val="white"/>
              </a:buClr>
            </a:pPr>
            <a:fld id="{7B606A01-E7EE-43F9-A78E-522FF52D1B63}" type="slidenum">
              <a:rPr lang="zh-CN" altLang="en-US">
                <a:solidFill>
                  <a:prstClr val="black"/>
                </a:solidFill>
              </a:rPr>
              <a:pPr>
                <a:buClr>
                  <a:prstClr val="white"/>
                </a:buClr>
              </a:pPr>
              <a:t>10</a:t>
            </a:fld>
            <a:endParaRPr lang="en-US" altLang="zh-CN">
              <a:solidFill>
                <a:prstClr val="black"/>
              </a:solidFill>
            </a:endParaRPr>
          </a:p>
        </p:txBody>
      </p:sp>
      <p:sp>
        <p:nvSpPr>
          <p:cNvPr id="934914" name="Rectangle 2"/>
          <p:cNvSpPr>
            <a:spLocks noGrp="1" noRot="1" noChangeAspect="1" noChangeArrowheads="1" noTextEdit="1"/>
          </p:cNvSpPr>
          <p:nvPr>
            <p:ph type="sldImg"/>
          </p:nvPr>
        </p:nvSpPr>
        <p:spPr>
          <a:xfrm>
            <a:off x="1143000" y="838200"/>
            <a:ext cx="4572000" cy="3429000"/>
          </a:xfrm>
          <a:ln/>
        </p:spPr>
      </p:sp>
      <p:sp>
        <p:nvSpPr>
          <p:cNvPr id="934915" name="Rectangle 3"/>
          <p:cNvSpPr>
            <a:spLocks noGrp="1" noChangeArrowheads="1"/>
          </p:cNvSpPr>
          <p:nvPr>
            <p:ph type="body" idx="1"/>
          </p:nvPr>
        </p:nvSpPr>
        <p:spPr/>
        <p:txBody>
          <a:bodyPr/>
          <a:lstStyle/>
          <a:p>
            <a:r>
              <a:rPr lang="en-US" altLang="zh-CN" dirty="0" smtClean="0"/>
              <a:t>Illustrate</a:t>
            </a:r>
            <a:r>
              <a:rPr lang="en-US" altLang="zh-CN" baseline="0" dirty="0" smtClean="0"/>
              <a:t> the problem using game theory model</a:t>
            </a:r>
            <a:endParaRPr lang="zh-CN" altLang="en-US" dirty="0"/>
          </a:p>
        </p:txBody>
      </p:sp>
      <p:sp>
        <p:nvSpPr>
          <p:cNvPr id="934916" name="Oval 4"/>
          <p:cNvSpPr>
            <a:spLocks noChangeArrowheads="1"/>
          </p:cNvSpPr>
          <p:nvPr/>
        </p:nvSpPr>
        <p:spPr bwMode="auto">
          <a:xfrm>
            <a:off x="1768475" y="1766888"/>
            <a:ext cx="868363" cy="838200"/>
          </a:xfrm>
          <a:prstGeom prst="ellipse">
            <a:avLst/>
          </a:prstGeom>
          <a:solidFill>
            <a:schemeClr val="bg1"/>
          </a:soli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prstClr val="white"/>
              </a:buClr>
              <a:buSzPct val="100000"/>
            </a:pPr>
            <a:endParaRPr lang="zh-CN" altLang="en-US" sz="2400" baseline="-25000">
              <a:solidFill>
                <a:prstClr val="black"/>
              </a:solidFill>
              <a:effectLst>
                <a:outerShdw blurRad="38100" dist="38100" dir="2700000" algn="tl">
                  <a:srgbClr val="000000">
                    <a:alpha val="43137"/>
                  </a:srgbClr>
                </a:outerShdw>
              </a:effectLst>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3106" name="Rectangle 34"/>
          <p:cNvSpPr>
            <a:spLocks noGrp="1" noChangeArrowheads="1"/>
          </p:cNvSpPr>
          <p:nvPr>
            <p:ph type="ctrTitle" sz="quarter"/>
          </p:nvPr>
        </p:nvSpPr>
        <p:spPr>
          <a:xfrm>
            <a:off x="0" y="2209800"/>
            <a:ext cx="9144000" cy="1143000"/>
          </a:xfrm>
        </p:spPr>
        <p:txBody>
          <a:bodyPr/>
          <a:lstStyle>
            <a:lvl1pPr algn="ctr">
              <a:defRPr sz="4000" i="0">
                <a:solidFill>
                  <a:schemeClr val="tx1"/>
                </a:solidFill>
              </a:defRPr>
            </a:lvl1pPr>
          </a:lstStyle>
          <a:p>
            <a:pPr lvl="0"/>
            <a:r>
              <a:rPr lang="en-US" altLang="zh-CN" noProof="0" smtClean="0"/>
              <a:t>Click to edit Master title style</a:t>
            </a:r>
          </a:p>
        </p:txBody>
      </p:sp>
      <p:sp>
        <p:nvSpPr>
          <p:cNvPr id="3107" name="Rectangle 35"/>
          <p:cNvSpPr>
            <a:spLocks noGrp="1" noChangeArrowheads="1"/>
          </p:cNvSpPr>
          <p:nvPr>
            <p:ph type="subTitle" sz="quarter" idx="1"/>
          </p:nvPr>
        </p:nvSpPr>
        <p:spPr>
          <a:xfrm>
            <a:off x="1638300" y="4648200"/>
            <a:ext cx="5867400" cy="1447800"/>
          </a:xfrm>
        </p:spPr>
        <p:txBody>
          <a:bodyPr lIns="92075" tIns="46038" rIns="92075" bIns="46038"/>
          <a:lstStyle>
            <a:lvl1pPr marL="0" indent="0" algn="ctr">
              <a:buFont typeface="Wingdings" pitchFamily="2" charset="2"/>
              <a:buNone/>
              <a:defRPr sz="2400"/>
            </a:lvl1pPr>
          </a:lstStyle>
          <a:p>
            <a:pPr lvl="0"/>
            <a:r>
              <a:rPr lang="en-US" altLang="zh-CN" noProof="0" smtClean="0"/>
              <a:t>Click to edit Master subtitle style</a:t>
            </a:r>
          </a:p>
        </p:txBody>
      </p:sp>
      <p:sp>
        <p:nvSpPr>
          <p:cNvPr id="3108" name="Rectangle 36"/>
          <p:cNvSpPr>
            <a:spLocks noGrp="1" noChangeArrowheads="1"/>
          </p:cNvSpPr>
          <p:nvPr>
            <p:ph type="dt" sz="quarter" idx="2"/>
          </p:nvPr>
        </p:nvSpPr>
        <p:spPr bwMode="auto">
          <a:xfrm>
            <a:off x="457200" y="6400800"/>
            <a:ext cx="1905000" cy="304800"/>
          </a:xfrm>
          <a:prstGeom prst="rect">
            <a:avLst/>
          </a:prstGeo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l">
              <a:spcBef>
                <a:spcPct val="0"/>
              </a:spcBef>
              <a:buClrTx/>
              <a:buSzTx/>
              <a:defRPr sz="1400" baseline="0">
                <a:solidFill>
                  <a:schemeClr val="bg2"/>
                </a:solidFill>
                <a:effectLst/>
                <a:latin typeface="Times New Roman" pitchFamily="18" charset="0"/>
                <a:ea typeface="宋体" pitchFamily="2" charset="-122"/>
              </a:defRPr>
            </a:lvl1pPr>
          </a:lstStyle>
          <a:p>
            <a:pPr fontAlgn="base">
              <a:spcAft>
                <a:spcPct val="0"/>
              </a:spcAft>
            </a:pPr>
            <a:endParaRPr lang="en-US" altLang="zh-CN">
              <a:solidFill>
                <a:srgbClr val="777777"/>
              </a:solidFill>
            </a:endParaRPr>
          </a:p>
        </p:txBody>
      </p:sp>
      <p:sp>
        <p:nvSpPr>
          <p:cNvPr id="3109" name="Rectangle 37"/>
          <p:cNvSpPr>
            <a:spLocks noGrp="1" noChangeArrowheads="1"/>
          </p:cNvSpPr>
          <p:nvPr>
            <p:ph type="ftr" sz="quarter" idx="3"/>
          </p:nvPr>
        </p:nvSpPr>
        <p:spPr>
          <a:xfrm>
            <a:off x="3124200" y="6400800"/>
            <a:ext cx="2895600" cy="304800"/>
          </a:xfrm>
        </p:spPr>
        <p:txBody>
          <a:bodyPr/>
          <a:lstStyle>
            <a:lvl1pPr>
              <a:defRPr b="0">
                <a:solidFill>
                  <a:schemeClr val="bg2"/>
                </a:solidFill>
                <a:latin typeface="Times New Roman" pitchFamily="18" charset="0"/>
              </a:defRPr>
            </a:lvl1pPr>
          </a:lstStyle>
          <a:p>
            <a:r>
              <a:rPr lang="en-US" altLang="zh-CN" smtClean="0">
                <a:solidFill>
                  <a:srgbClr val="777777"/>
                </a:solidFill>
              </a:rPr>
              <a:t>A Generic Framework for Throughput-Optimal Control in MR-MC Wireless Networks</a:t>
            </a:r>
            <a:endParaRPr lang="en-US" altLang="zh-CN">
              <a:solidFill>
                <a:srgbClr val="777777"/>
              </a:solidFill>
            </a:endParaRPr>
          </a:p>
        </p:txBody>
      </p:sp>
      <p:sp>
        <p:nvSpPr>
          <p:cNvPr id="3110" name="Rectangle 38"/>
          <p:cNvSpPr>
            <a:spLocks noGrp="1" noChangeArrowheads="1"/>
          </p:cNvSpPr>
          <p:nvPr>
            <p:ph type="sldNum" sz="quarter" idx="4"/>
          </p:nvPr>
        </p:nvSpPr>
        <p:spPr>
          <a:xfrm>
            <a:off x="6705600" y="6400800"/>
            <a:ext cx="1905000" cy="304800"/>
          </a:xfrm>
        </p:spPr>
        <p:txBody>
          <a:bodyPr/>
          <a:lstStyle>
            <a:lvl1pPr>
              <a:defRPr sz="1400">
                <a:solidFill>
                  <a:schemeClr val="bg2"/>
                </a:solidFill>
                <a:latin typeface="Times New Roman" pitchFamily="18" charset="0"/>
              </a:defRPr>
            </a:lvl1pPr>
          </a:lstStyle>
          <a:p>
            <a:fld id="{6B179D22-0C69-407C-908C-58BBAD965F16}" type="slidenum">
              <a:rPr lang="zh-CN" altLang="en-US">
                <a:solidFill>
                  <a:srgbClr val="777777"/>
                </a:solidFill>
              </a:rPr>
              <a:pPr/>
              <a:t>‹#›</a:t>
            </a:fld>
            <a:endParaRPr lang="en-US" altLang="zh-CN">
              <a:solidFill>
                <a:srgbClr val="777777"/>
              </a:solidFill>
            </a:endParaRPr>
          </a:p>
        </p:txBody>
      </p:sp>
      <p:sp>
        <p:nvSpPr>
          <p:cNvPr id="3112" name="Line 40"/>
          <p:cNvSpPr>
            <a:spLocks noChangeShapeType="1"/>
          </p:cNvSpPr>
          <p:nvPr/>
        </p:nvSpPr>
        <p:spPr bwMode="auto">
          <a:xfrm>
            <a:off x="0" y="1524000"/>
            <a:ext cx="9144000" cy="0"/>
          </a:xfrm>
          <a:prstGeom prst="line">
            <a:avLst/>
          </a:prstGeom>
          <a:noFill/>
          <a:ln w="3175">
            <a:solidFill>
              <a:srgbClr val="CC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FFFFFF"/>
              </a:buClr>
              <a:buSzPct val="100000"/>
            </a:pPr>
            <a:endParaRPr lang="zh-CN" altLang="en-US" sz="2400" baseline="-25000">
              <a:solidFill>
                <a:srgbClr val="000000"/>
              </a:solidFill>
              <a:effectLst>
                <a:outerShdw blurRad="38100" dist="38100" dir="2700000" algn="tl">
                  <a:srgbClr val="000000">
                    <a:alpha val="43137"/>
                  </a:srgbClr>
                </a:outerShdw>
              </a:effectLst>
            </a:endParaRPr>
          </a:p>
        </p:txBody>
      </p:sp>
      <p:sp>
        <p:nvSpPr>
          <p:cNvPr id="3113" name="Line 41"/>
          <p:cNvSpPr>
            <a:spLocks noChangeShapeType="1"/>
          </p:cNvSpPr>
          <p:nvPr/>
        </p:nvSpPr>
        <p:spPr bwMode="auto">
          <a:xfrm>
            <a:off x="0" y="4114800"/>
            <a:ext cx="9144000" cy="0"/>
          </a:xfrm>
          <a:prstGeom prst="line">
            <a:avLst/>
          </a:prstGeom>
          <a:noFill/>
          <a:ln w="3175">
            <a:solidFill>
              <a:srgbClr val="CC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FFFFFF"/>
              </a:buClr>
              <a:buSzPct val="100000"/>
            </a:pPr>
            <a:endParaRPr lang="zh-CN" altLang="en-US" sz="2400" baseline="-25000">
              <a:solidFill>
                <a:srgbClr val="000000"/>
              </a:solidFill>
              <a:effectLst>
                <a:outerShdw blurRad="38100" dist="38100" dir="2700000" algn="tl">
                  <a:srgbClr val="000000">
                    <a:alpha val="43137"/>
                  </a:srgbClr>
                </a:outerShdw>
              </a:effectLst>
            </a:endParaRPr>
          </a:p>
        </p:txBody>
      </p:sp>
      <p:pic>
        <p:nvPicPr>
          <p:cNvPr id="3117" name="Picture 45" descr="azzj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1525588"/>
          </a:xfrm>
          <a:prstGeom prst="rect">
            <a:avLst/>
          </a:prstGeom>
          <a:noFill/>
          <a:extLst>
            <a:ext uri="{909E8E84-426E-40DD-AFC4-6F175D3DCCD1}">
              <a14:hiddenFill xmlns="" xmlns:a14="http://schemas.microsoft.com/office/drawing/2010/main">
                <a:solidFill>
                  <a:srgbClr val="FFFFFF"/>
                </a:solidFill>
              </a14:hiddenFill>
            </a:ext>
          </a:extLst>
        </p:spPr>
      </p:pic>
      <p:pic>
        <p:nvPicPr>
          <p:cNvPr id="3119" name="Picture 47" descr="sjtulogo"/>
          <p:cNvPicPr>
            <a:picLocks noChangeAspect="1" noChangeArrowheads="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0" y="201613"/>
            <a:ext cx="3860800" cy="12065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934417672"/>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3"/>
          <p:cNvSpPr>
            <a:spLocks noGrp="1"/>
          </p:cNvSpPr>
          <p:nvPr>
            <p:ph type="ftr" sz="quarter" idx="10"/>
          </p:nvPr>
        </p:nvSpPr>
        <p:spPr/>
        <p:txBody>
          <a:bodyPr/>
          <a:lstStyle>
            <a:lvl1pPr>
              <a:defRPr/>
            </a:lvl1pPr>
          </a:lstStyle>
          <a:p>
            <a:r>
              <a:rPr lang="en-US" altLang="zh-CN" smtClean="0"/>
              <a:t>A Generic Framework for Throughput-Optimal Control in MR-MC Wireless Networks</a:t>
            </a:r>
            <a:endParaRPr lang="en-US" altLang="zh-CN"/>
          </a:p>
        </p:txBody>
      </p:sp>
      <p:sp>
        <p:nvSpPr>
          <p:cNvPr id="5" name="灯片编号占位符 4"/>
          <p:cNvSpPr>
            <a:spLocks noGrp="1"/>
          </p:cNvSpPr>
          <p:nvPr>
            <p:ph type="sldNum" sz="quarter" idx="11"/>
          </p:nvPr>
        </p:nvSpPr>
        <p:spPr/>
        <p:txBody>
          <a:bodyPr/>
          <a:lstStyle>
            <a:lvl1pPr>
              <a:defRPr/>
            </a:lvl1pPr>
          </a:lstStyle>
          <a:p>
            <a:fld id="{939B2B54-E4A0-4BFB-AAFC-7CEED553D788}" type="slidenum">
              <a:rPr lang="zh-CN" altLang="en-US">
                <a:solidFill>
                  <a:srgbClr val="CC3300"/>
                </a:solidFill>
              </a:rPr>
              <a:pPr/>
              <a:t>‹#›</a:t>
            </a:fld>
            <a:endParaRPr lang="en-US" altLang="zh-CN">
              <a:solidFill>
                <a:srgbClr val="CC3300"/>
              </a:solidFill>
            </a:endParaRPr>
          </a:p>
        </p:txBody>
      </p:sp>
    </p:spTree>
    <p:extLst>
      <p:ext uri="{BB962C8B-B14F-4D97-AF65-F5344CB8AC3E}">
        <p14:creationId xmlns="" xmlns:p14="http://schemas.microsoft.com/office/powerpoint/2010/main" val="60584072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70675" y="38100"/>
            <a:ext cx="2092325" cy="63627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93700" y="38100"/>
            <a:ext cx="6124575" cy="63627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3"/>
          <p:cNvSpPr>
            <a:spLocks noGrp="1"/>
          </p:cNvSpPr>
          <p:nvPr>
            <p:ph type="ftr" sz="quarter" idx="10"/>
          </p:nvPr>
        </p:nvSpPr>
        <p:spPr/>
        <p:txBody>
          <a:bodyPr/>
          <a:lstStyle>
            <a:lvl1pPr>
              <a:defRPr/>
            </a:lvl1pPr>
          </a:lstStyle>
          <a:p>
            <a:r>
              <a:rPr lang="en-US" altLang="zh-CN" smtClean="0"/>
              <a:t>A Generic Framework for Throughput-Optimal Control in MR-MC Wireless Networks</a:t>
            </a:r>
            <a:endParaRPr lang="en-US" altLang="zh-CN"/>
          </a:p>
        </p:txBody>
      </p:sp>
      <p:sp>
        <p:nvSpPr>
          <p:cNvPr id="5" name="灯片编号占位符 4"/>
          <p:cNvSpPr>
            <a:spLocks noGrp="1"/>
          </p:cNvSpPr>
          <p:nvPr>
            <p:ph type="sldNum" sz="quarter" idx="11"/>
          </p:nvPr>
        </p:nvSpPr>
        <p:spPr/>
        <p:txBody>
          <a:bodyPr/>
          <a:lstStyle>
            <a:lvl1pPr>
              <a:defRPr/>
            </a:lvl1pPr>
          </a:lstStyle>
          <a:p>
            <a:fld id="{4CA8BB21-9C35-4A00-9B34-E268B9591E81}" type="slidenum">
              <a:rPr lang="zh-CN" altLang="en-US">
                <a:solidFill>
                  <a:srgbClr val="CC3300"/>
                </a:solidFill>
              </a:rPr>
              <a:pPr/>
              <a:t>‹#›</a:t>
            </a:fld>
            <a:endParaRPr lang="en-US" altLang="zh-CN">
              <a:solidFill>
                <a:srgbClr val="CC3300"/>
              </a:solidFill>
            </a:endParaRPr>
          </a:p>
        </p:txBody>
      </p:sp>
    </p:spTree>
    <p:extLst>
      <p:ext uri="{BB962C8B-B14F-4D97-AF65-F5344CB8AC3E}">
        <p14:creationId xmlns="" xmlns:p14="http://schemas.microsoft.com/office/powerpoint/2010/main" val="252712555"/>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393700" y="38100"/>
            <a:ext cx="8242300" cy="914400"/>
          </a:xfrm>
        </p:spPr>
        <p:txBody>
          <a:bodyPr/>
          <a:lstStyle/>
          <a:p>
            <a:r>
              <a:rPr lang="zh-CN" altLang="en-US" smtClean="0"/>
              <a:t>单击此处编辑母版标题样式</a:t>
            </a:r>
            <a:endParaRPr lang="zh-CN" altLang="en-US"/>
          </a:p>
        </p:txBody>
      </p:sp>
      <p:sp>
        <p:nvSpPr>
          <p:cNvPr id="3" name="内容占位符 2"/>
          <p:cNvSpPr>
            <a:spLocks noGrp="1"/>
          </p:cNvSpPr>
          <p:nvPr>
            <p:ph sz="quarter" idx="1"/>
          </p:nvPr>
        </p:nvSpPr>
        <p:spPr>
          <a:xfrm>
            <a:off x="457200" y="990600"/>
            <a:ext cx="4076700" cy="26289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86300" y="990600"/>
            <a:ext cx="4076700" cy="26289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57200" y="3771900"/>
            <a:ext cx="4076700" cy="26289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内容占位符 5"/>
          <p:cNvSpPr>
            <a:spLocks noGrp="1"/>
          </p:cNvSpPr>
          <p:nvPr>
            <p:ph sz="quarter" idx="4"/>
          </p:nvPr>
        </p:nvSpPr>
        <p:spPr>
          <a:xfrm>
            <a:off x="4686300" y="3771900"/>
            <a:ext cx="4076700" cy="26289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页脚占位符 6"/>
          <p:cNvSpPr>
            <a:spLocks noGrp="1"/>
          </p:cNvSpPr>
          <p:nvPr>
            <p:ph type="ftr" sz="quarter" idx="10"/>
          </p:nvPr>
        </p:nvSpPr>
        <p:spPr>
          <a:xfrm>
            <a:off x="457200" y="6553200"/>
            <a:ext cx="7924800" cy="228600"/>
          </a:xfrm>
        </p:spPr>
        <p:txBody>
          <a:bodyPr/>
          <a:lstStyle>
            <a:lvl1pPr>
              <a:defRPr/>
            </a:lvl1pPr>
          </a:lstStyle>
          <a:p>
            <a:r>
              <a:rPr lang="en-US" altLang="zh-CN" smtClean="0"/>
              <a:t>A Generic Framework for Throughput-Optimal Control in MR-MC Wireless Networks</a:t>
            </a:r>
            <a:endParaRPr lang="en-US" altLang="zh-CN"/>
          </a:p>
        </p:txBody>
      </p:sp>
      <p:sp>
        <p:nvSpPr>
          <p:cNvPr id="8" name="灯片编号占位符 7"/>
          <p:cNvSpPr>
            <a:spLocks noGrp="1"/>
          </p:cNvSpPr>
          <p:nvPr>
            <p:ph type="sldNum" sz="quarter" idx="11"/>
          </p:nvPr>
        </p:nvSpPr>
        <p:spPr>
          <a:xfrm>
            <a:off x="8229600" y="6553200"/>
            <a:ext cx="762000" cy="228600"/>
          </a:xfrm>
        </p:spPr>
        <p:txBody>
          <a:bodyPr/>
          <a:lstStyle>
            <a:lvl1pPr>
              <a:defRPr/>
            </a:lvl1pPr>
          </a:lstStyle>
          <a:p>
            <a:fld id="{63043754-F0BE-40FA-A7DC-2F55F44289A9}" type="slidenum">
              <a:rPr lang="zh-CN" altLang="en-US">
                <a:solidFill>
                  <a:srgbClr val="CC3300"/>
                </a:solidFill>
              </a:rPr>
              <a:pPr/>
              <a:t>‹#›</a:t>
            </a:fld>
            <a:endParaRPr lang="en-US" altLang="zh-CN">
              <a:solidFill>
                <a:srgbClr val="CC3300"/>
              </a:solidFill>
            </a:endParaRPr>
          </a:p>
        </p:txBody>
      </p:sp>
    </p:spTree>
    <p:extLst>
      <p:ext uri="{BB962C8B-B14F-4D97-AF65-F5344CB8AC3E}">
        <p14:creationId xmlns="" xmlns:p14="http://schemas.microsoft.com/office/powerpoint/2010/main" val="178098116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标题，一项大型内容和两项小型内容">
    <p:spTree>
      <p:nvGrpSpPr>
        <p:cNvPr id="1" name=""/>
        <p:cNvGrpSpPr/>
        <p:nvPr/>
      </p:nvGrpSpPr>
      <p:grpSpPr>
        <a:xfrm>
          <a:off x="0" y="0"/>
          <a:ext cx="0" cy="0"/>
          <a:chOff x="0" y="0"/>
          <a:chExt cx="0" cy="0"/>
        </a:xfrm>
      </p:grpSpPr>
      <p:sp>
        <p:nvSpPr>
          <p:cNvPr id="2" name="标题 1"/>
          <p:cNvSpPr>
            <a:spLocks noGrp="1"/>
          </p:cNvSpPr>
          <p:nvPr>
            <p:ph type="title"/>
          </p:nvPr>
        </p:nvSpPr>
        <p:spPr>
          <a:xfrm>
            <a:off x="393700" y="38100"/>
            <a:ext cx="8242300" cy="914400"/>
          </a:xfr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90600"/>
            <a:ext cx="4076700" cy="5410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86300" y="990600"/>
            <a:ext cx="4076700" cy="26289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86300" y="3771900"/>
            <a:ext cx="4076700" cy="26289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10"/>
          </p:nvPr>
        </p:nvSpPr>
        <p:spPr>
          <a:xfrm>
            <a:off x="457200" y="6553200"/>
            <a:ext cx="7924800" cy="228600"/>
          </a:xfrm>
        </p:spPr>
        <p:txBody>
          <a:bodyPr/>
          <a:lstStyle>
            <a:lvl1pPr>
              <a:defRPr/>
            </a:lvl1pPr>
          </a:lstStyle>
          <a:p>
            <a:r>
              <a:rPr lang="en-US" altLang="zh-CN" smtClean="0"/>
              <a:t>A Generic Framework for Throughput-Optimal Control in MR-MC Wireless Networks</a:t>
            </a:r>
            <a:endParaRPr lang="en-US" altLang="zh-CN"/>
          </a:p>
        </p:txBody>
      </p:sp>
      <p:sp>
        <p:nvSpPr>
          <p:cNvPr id="7" name="灯片编号占位符 6"/>
          <p:cNvSpPr>
            <a:spLocks noGrp="1"/>
          </p:cNvSpPr>
          <p:nvPr>
            <p:ph type="sldNum" sz="quarter" idx="11"/>
          </p:nvPr>
        </p:nvSpPr>
        <p:spPr>
          <a:xfrm>
            <a:off x="8229600" y="6553200"/>
            <a:ext cx="762000" cy="228600"/>
          </a:xfrm>
        </p:spPr>
        <p:txBody>
          <a:bodyPr/>
          <a:lstStyle>
            <a:lvl1pPr>
              <a:defRPr/>
            </a:lvl1pPr>
          </a:lstStyle>
          <a:p>
            <a:fld id="{C35393C1-80D2-4B37-9901-7AC63AFB9BDC}" type="slidenum">
              <a:rPr lang="zh-CN" altLang="en-US">
                <a:solidFill>
                  <a:srgbClr val="CC3300"/>
                </a:solidFill>
              </a:rPr>
              <a:pPr/>
              <a:t>‹#›</a:t>
            </a:fld>
            <a:endParaRPr lang="en-US" altLang="zh-CN">
              <a:solidFill>
                <a:srgbClr val="CC3300"/>
              </a:solidFill>
            </a:endParaRPr>
          </a:p>
        </p:txBody>
      </p:sp>
    </p:spTree>
    <p:extLst>
      <p:ext uri="{BB962C8B-B14F-4D97-AF65-F5344CB8AC3E}">
        <p14:creationId xmlns="" xmlns:p14="http://schemas.microsoft.com/office/powerpoint/2010/main" val="451022879"/>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3"/>
          <p:cNvSpPr>
            <a:spLocks noGrp="1" noChangeArrowheads="1"/>
          </p:cNvSpPr>
          <p:nvPr>
            <p:ph type="ftr" sz="quarter" idx="10"/>
          </p:nvPr>
        </p:nvSpPr>
        <p:spPr>
          <a:ln/>
        </p:spPr>
        <p:txBody>
          <a:bodyPr/>
          <a:lstStyle>
            <a:lvl1pPr>
              <a:defRPr/>
            </a:lvl1pPr>
          </a:lstStyle>
          <a:p>
            <a:pPr>
              <a:defRPr/>
            </a:pPr>
            <a:r>
              <a:rPr lang="en-US" altLang="zh-CN" smtClean="0"/>
              <a:t>A Generic Framework for Throughput-Optimal Control in MR-MC Wireless Networks</a:t>
            </a:r>
            <a:endParaRPr lang="zh-CN" altLang="en-US"/>
          </a:p>
        </p:txBody>
      </p:sp>
      <p:sp>
        <p:nvSpPr>
          <p:cNvPr id="5" name="Rectangle 4"/>
          <p:cNvSpPr>
            <a:spLocks noGrp="1" noChangeArrowheads="1"/>
          </p:cNvSpPr>
          <p:nvPr>
            <p:ph type="sldNum" sz="quarter" idx="11"/>
          </p:nvPr>
        </p:nvSpPr>
        <p:spPr>
          <a:ln/>
        </p:spPr>
        <p:txBody>
          <a:bodyPr/>
          <a:lstStyle>
            <a:lvl1pPr>
              <a:defRPr/>
            </a:lvl1pPr>
          </a:lstStyle>
          <a:p>
            <a:pPr>
              <a:defRPr/>
            </a:pPr>
            <a:fld id="{AC9F1DA7-75EF-491C-AD72-E07FA6AC1F40}" type="slidenum">
              <a:rPr lang="en-US" altLang="zh-CN">
                <a:solidFill>
                  <a:srgbClr val="CC3300"/>
                </a:solidFill>
              </a:rPr>
              <a:pPr>
                <a:defRPr/>
              </a:pPr>
              <a:t>‹#›</a:t>
            </a:fld>
            <a:endParaRPr lang="zh-CN" altLang="en-US">
              <a:solidFill>
                <a:srgbClr val="CC3300"/>
              </a:solidFill>
            </a:endParaRPr>
          </a:p>
        </p:txBody>
      </p:sp>
    </p:spTree>
    <p:extLst>
      <p:ext uri="{BB962C8B-B14F-4D97-AF65-F5344CB8AC3E}">
        <p14:creationId xmlns="" xmlns:p14="http://schemas.microsoft.com/office/powerpoint/2010/main" val="3815107958"/>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3"/>
          <p:cNvSpPr>
            <a:spLocks noGrp="1" noChangeArrowheads="1"/>
          </p:cNvSpPr>
          <p:nvPr>
            <p:ph type="ftr" sz="quarter" idx="10"/>
          </p:nvPr>
        </p:nvSpPr>
        <p:spPr>
          <a:ln/>
        </p:spPr>
        <p:txBody>
          <a:bodyPr/>
          <a:lstStyle>
            <a:lvl1pPr>
              <a:defRPr/>
            </a:lvl1pPr>
          </a:lstStyle>
          <a:p>
            <a:pPr>
              <a:defRPr/>
            </a:pPr>
            <a:r>
              <a:rPr lang="en-US" altLang="zh-CN" smtClean="0"/>
              <a:t>A Generic Framework for Throughput-Optimal Control in MR-MC Wireless Networks</a:t>
            </a:r>
            <a:endParaRPr lang="zh-CN" altLang="en-US"/>
          </a:p>
        </p:txBody>
      </p:sp>
      <p:sp>
        <p:nvSpPr>
          <p:cNvPr id="5" name="Rectangle 4"/>
          <p:cNvSpPr>
            <a:spLocks noGrp="1" noChangeArrowheads="1"/>
          </p:cNvSpPr>
          <p:nvPr>
            <p:ph type="sldNum" sz="quarter" idx="11"/>
          </p:nvPr>
        </p:nvSpPr>
        <p:spPr>
          <a:ln/>
        </p:spPr>
        <p:txBody>
          <a:bodyPr/>
          <a:lstStyle>
            <a:lvl1pPr>
              <a:defRPr/>
            </a:lvl1pPr>
          </a:lstStyle>
          <a:p>
            <a:pPr>
              <a:defRPr/>
            </a:pPr>
            <a:fld id="{B0A8DDB7-12B2-47EC-9A18-1620B69BE4AF}" type="slidenum">
              <a:rPr lang="en-US" altLang="zh-CN">
                <a:solidFill>
                  <a:srgbClr val="CC3300"/>
                </a:solidFill>
              </a:rPr>
              <a:pPr>
                <a:defRPr/>
              </a:pPr>
              <a:t>‹#›</a:t>
            </a:fld>
            <a:endParaRPr lang="zh-CN" altLang="en-US">
              <a:solidFill>
                <a:srgbClr val="CC3300"/>
              </a:solidFill>
            </a:endParaRPr>
          </a:p>
        </p:txBody>
      </p:sp>
    </p:spTree>
    <p:extLst>
      <p:ext uri="{BB962C8B-B14F-4D97-AF65-F5344CB8AC3E}">
        <p14:creationId xmlns="" xmlns:p14="http://schemas.microsoft.com/office/powerpoint/2010/main" val="323007152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3"/>
          <p:cNvSpPr>
            <a:spLocks noGrp="1" noChangeArrowheads="1"/>
          </p:cNvSpPr>
          <p:nvPr>
            <p:ph type="ftr" sz="quarter" idx="10"/>
          </p:nvPr>
        </p:nvSpPr>
        <p:spPr>
          <a:ln/>
        </p:spPr>
        <p:txBody>
          <a:bodyPr/>
          <a:lstStyle>
            <a:lvl1pPr>
              <a:defRPr/>
            </a:lvl1pPr>
          </a:lstStyle>
          <a:p>
            <a:pPr>
              <a:defRPr/>
            </a:pPr>
            <a:r>
              <a:rPr lang="en-US" altLang="zh-CN" smtClean="0"/>
              <a:t>A Generic Framework for Throughput-Optimal Control in MR-MC Wireless Networks</a:t>
            </a:r>
            <a:endParaRPr lang="zh-CN" altLang="en-US"/>
          </a:p>
        </p:txBody>
      </p:sp>
      <p:sp>
        <p:nvSpPr>
          <p:cNvPr id="5" name="Rectangle 4"/>
          <p:cNvSpPr>
            <a:spLocks noGrp="1" noChangeArrowheads="1"/>
          </p:cNvSpPr>
          <p:nvPr>
            <p:ph type="sldNum" sz="quarter" idx="11"/>
          </p:nvPr>
        </p:nvSpPr>
        <p:spPr>
          <a:ln/>
        </p:spPr>
        <p:txBody>
          <a:bodyPr/>
          <a:lstStyle>
            <a:lvl1pPr>
              <a:defRPr/>
            </a:lvl1pPr>
          </a:lstStyle>
          <a:p>
            <a:pPr>
              <a:defRPr/>
            </a:pPr>
            <a:fld id="{5CF3E2DB-8A8D-44FC-9934-EF7DDDBF62AF}" type="slidenum">
              <a:rPr lang="en-US" altLang="zh-CN">
                <a:solidFill>
                  <a:srgbClr val="CC3300"/>
                </a:solidFill>
              </a:rPr>
              <a:pPr>
                <a:defRPr/>
              </a:pPr>
              <a:t>‹#›</a:t>
            </a:fld>
            <a:endParaRPr lang="zh-CN" altLang="en-US">
              <a:solidFill>
                <a:srgbClr val="CC3300"/>
              </a:solidFill>
            </a:endParaRPr>
          </a:p>
        </p:txBody>
      </p:sp>
    </p:spTree>
    <p:extLst>
      <p:ext uri="{BB962C8B-B14F-4D97-AF65-F5344CB8AC3E}">
        <p14:creationId xmlns="" xmlns:p14="http://schemas.microsoft.com/office/powerpoint/2010/main" val="1773764947"/>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90600"/>
            <a:ext cx="40767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86300" y="990600"/>
            <a:ext cx="40767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3"/>
          <p:cNvSpPr>
            <a:spLocks noGrp="1" noChangeArrowheads="1"/>
          </p:cNvSpPr>
          <p:nvPr>
            <p:ph type="ftr" sz="quarter" idx="10"/>
          </p:nvPr>
        </p:nvSpPr>
        <p:spPr>
          <a:ln/>
        </p:spPr>
        <p:txBody>
          <a:bodyPr/>
          <a:lstStyle>
            <a:lvl1pPr>
              <a:defRPr/>
            </a:lvl1pPr>
          </a:lstStyle>
          <a:p>
            <a:pPr>
              <a:defRPr/>
            </a:pPr>
            <a:r>
              <a:rPr lang="en-US" altLang="zh-CN" smtClean="0"/>
              <a:t>A Generic Framework for Throughput-Optimal Control in MR-MC Wireless Networks</a:t>
            </a:r>
            <a:endParaRPr lang="zh-CN" altLang="en-US"/>
          </a:p>
        </p:txBody>
      </p:sp>
      <p:sp>
        <p:nvSpPr>
          <p:cNvPr id="6" name="Rectangle 4"/>
          <p:cNvSpPr>
            <a:spLocks noGrp="1" noChangeArrowheads="1"/>
          </p:cNvSpPr>
          <p:nvPr>
            <p:ph type="sldNum" sz="quarter" idx="11"/>
          </p:nvPr>
        </p:nvSpPr>
        <p:spPr>
          <a:ln/>
        </p:spPr>
        <p:txBody>
          <a:bodyPr/>
          <a:lstStyle>
            <a:lvl1pPr>
              <a:defRPr/>
            </a:lvl1pPr>
          </a:lstStyle>
          <a:p>
            <a:pPr>
              <a:defRPr/>
            </a:pPr>
            <a:fld id="{92EA279C-9AE7-4BBE-9976-7F3735241E34}" type="slidenum">
              <a:rPr lang="en-US" altLang="zh-CN">
                <a:solidFill>
                  <a:srgbClr val="CC3300"/>
                </a:solidFill>
              </a:rPr>
              <a:pPr>
                <a:defRPr/>
              </a:pPr>
              <a:t>‹#›</a:t>
            </a:fld>
            <a:endParaRPr lang="zh-CN" altLang="en-US">
              <a:solidFill>
                <a:srgbClr val="CC3300"/>
              </a:solidFill>
            </a:endParaRPr>
          </a:p>
        </p:txBody>
      </p:sp>
    </p:spTree>
    <p:extLst>
      <p:ext uri="{BB962C8B-B14F-4D97-AF65-F5344CB8AC3E}">
        <p14:creationId xmlns="" xmlns:p14="http://schemas.microsoft.com/office/powerpoint/2010/main" val="3268552667"/>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3"/>
          <p:cNvSpPr>
            <a:spLocks noGrp="1" noChangeArrowheads="1"/>
          </p:cNvSpPr>
          <p:nvPr>
            <p:ph type="ftr" sz="quarter" idx="10"/>
          </p:nvPr>
        </p:nvSpPr>
        <p:spPr>
          <a:ln/>
        </p:spPr>
        <p:txBody>
          <a:bodyPr/>
          <a:lstStyle>
            <a:lvl1pPr>
              <a:defRPr/>
            </a:lvl1pPr>
          </a:lstStyle>
          <a:p>
            <a:pPr>
              <a:defRPr/>
            </a:pPr>
            <a:r>
              <a:rPr lang="en-US" altLang="zh-CN" smtClean="0"/>
              <a:t>A Generic Framework for Throughput-Optimal Control in MR-MC Wireless Networks</a:t>
            </a:r>
            <a:endParaRPr lang="zh-CN" altLang="en-US"/>
          </a:p>
        </p:txBody>
      </p:sp>
      <p:sp>
        <p:nvSpPr>
          <p:cNvPr id="8" name="Rectangle 4"/>
          <p:cNvSpPr>
            <a:spLocks noGrp="1" noChangeArrowheads="1"/>
          </p:cNvSpPr>
          <p:nvPr>
            <p:ph type="sldNum" sz="quarter" idx="11"/>
          </p:nvPr>
        </p:nvSpPr>
        <p:spPr>
          <a:ln/>
        </p:spPr>
        <p:txBody>
          <a:bodyPr/>
          <a:lstStyle>
            <a:lvl1pPr>
              <a:defRPr/>
            </a:lvl1pPr>
          </a:lstStyle>
          <a:p>
            <a:pPr>
              <a:defRPr/>
            </a:pPr>
            <a:fld id="{51C97309-E973-4BA0-813B-02685F755720}" type="slidenum">
              <a:rPr lang="en-US" altLang="zh-CN">
                <a:solidFill>
                  <a:srgbClr val="CC3300"/>
                </a:solidFill>
              </a:rPr>
              <a:pPr>
                <a:defRPr/>
              </a:pPr>
              <a:t>‹#›</a:t>
            </a:fld>
            <a:endParaRPr lang="zh-CN" altLang="en-US">
              <a:solidFill>
                <a:srgbClr val="CC3300"/>
              </a:solidFill>
            </a:endParaRPr>
          </a:p>
        </p:txBody>
      </p:sp>
    </p:spTree>
    <p:extLst>
      <p:ext uri="{BB962C8B-B14F-4D97-AF65-F5344CB8AC3E}">
        <p14:creationId xmlns="" xmlns:p14="http://schemas.microsoft.com/office/powerpoint/2010/main" val="1925346181"/>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3"/>
          <p:cNvSpPr>
            <a:spLocks noGrp="1" noChangeArrowheads="1"/>
          </p:cNvSpPr>
          <p:nvPr>
            <p:ph type="ftr" sz="quarter" idx="10"/>
          </p:nvPr>
        </p:nvSpPr>
        <p:spPr>
          <a:ln/>
        </p:spPr>
        <p:txBody>
          <a:bodyPr/>
          <a:lstStyle>
            <a:lvl1pPr>
              <a:defRPr/>
            </a:lvl1pPr>
          </a:lstStyle>
          <a:p>
            <a:pPr>
              <a:defRPr/>
            </a:pPr>
            <a:r>
              <a:rPr lang="en-US" altLang="zh-CN" smtClean="0"/>
              <a:t>A Generic Framework for Throughput-Optimal Control in MR-MC Wireless Networks</a:t>
            </a:r>
            <a:endParaRPr lang="zh-CN" altLang="en-US"/>
          </a:p>
        </p:txBody>
      </p:sp>
      <p:sp>
        <p:nvSpPr>
          <p:cNvPr id="4" name="Rectangle 4"/>
          <p:cNvSpPr>
            <a:spLocks noGrp="1" noChangeArrowheads="1"/>
          </p:cNvSpPr>
          <p:nvPr>
            <p:ph type="sldNum" sz="quarter" idx="11"/>
          </p:nvPr>
        </p:nvSpPr>
        <p:spPr>
          <a:ln/>
        </p:spPr>
        <p:txBody>
          <a:bodyPr/>
          <a:lstStyle>
            <a:lvl1pPr>
              <a:defRPr/>
            </a:lvl1pPr>
          </a:lstStyle>
          <a:p>
            <a:pPr>
              <a:defRPr/>
            </a:pPr>
            <a:fld id="{685DA356-5255-40AB-9076-387672F32264}" type="slidenum">
              <a:rPr lang="en-US" altLang="zh-CN">
                <a:solidFill>
                  <a:srgbClr val="CC3300"/>
                </a:solidFill>
              </a:rPr>
              <a:pPr>
                <a:defRPr/>
              </a:pPr>
              <a:t>‹#›</a:t>
            </a:fld>
            <a:endParaRPr lang="zh-CN" altLang="en-US">
              <a:solidFill>
                <a:srgbClr val="CC3300"/>
              </a:solidFill>
            </a:endParaRPr>
          </a:p>
        </p:txBody>
      </p:sp>
    </p:spTree>
    <p:extLst>
      <p:ext uri="{BB962C8B-B14F-4D97-AF65-F5344CB8AC3E}">
        <p14:creationId xmlns="" xmlns:p14="http://schemas.microsoft.com/office/powerpoint/2010/main" val="262374291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3"/>
          <p:cNvSpPr>
            <a:spLocks noGrp="1"/>
          </p:cNvSpPr>
          <p:nvPr>
            <p:ph type="ftr" sz="quarter" idx="10"/>
          </p:nvPr>
        </p:nvSpPr>
        <p:spPr/>
        <p:txBody>
          <a:bodyPr/>
          <a:lstStyle>
            <a:lvl1pPr>
              <a:defRPr/>
            </a:lvl1pPr>
          </a:lstStyle>
          <a:p>
            <a:r>
              <a:rPr lang="en-US" altLang="zh-CN" smtClean="0"/>
              <a:t>A Generic Framework for Throughput-Optimal Control in MR-MC Wireless Networks</a:t>
            </a:r>
            <a:endParaRPr lang="en-US" altLang="zh-CN"/>
          </a:p>
        </p:txBody>
      </p:sp>
      <p:sp>
        <p:nvSpPr>
          <p:cNvPr id="5" name="灯片编号占位符 4"/>
          <p:cNvSpPr>
            <a:spLocks noGrp="1"/>
          </p:cNvSpPr>
          <p:nvPr>
            <p:ph type="sldNum" sz="quarter" idx="11"/>
          </p:nvPr>
        </p:nvSpPr>
        <p:spPr/>
        <p:txBody>
          <a:bodyPr/>
          <a:lstStyle>
            <a:lvl1pPr>
              <a:defRPr/>
            </a:lvl1pPr>
          </a:lstStyle>
          <a:p>
            <a:fld id="{3FDEDEED-C0FF-4BF8-9E4B-9AC55BB2C712}" type="slidenum">
              <a:rPr lang="zh-CN" altLang="en-US">
                <a:solidFill>
                  <a:srgbClr val="CC3300"/>
                </a:solidFill>
              </a:rPr>
              <a:pPr/>
              <a:t>‹#›</a:t>
            </a:fld>
            <a:endParaRPr lang="en-US" altLang="zh-CN">
              <a:solidFill>
                <a:srgbClr val="CC3300"/>
              </a:solidFill>
            </a:endParaRPr>
          </a:p>
        </p:txBody>
      </p:sp>
    </p:spTree>
    <p:extLst>
      <p:ext uri="{BB962C8B-B14F-4D97-AF65-F5344CB8AC3E}">
        <p14:creationId xmlns="" xmlns:p14="http://schemas.microsoft.com/office/powerpoint/2010/main" val="3484773622"/>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pPr>
              <a:defRPr/>
            </a:pPr>
            <a:r>
              <a:rPr lang="en-US" altLang="zh-CN" smtClean="0"/>
              <a:t>A Generic Framework for Throughput-Optimal Control in MR-MC Wireless Networks</a:t>
            </a:r>
            <a:endParaRPr lang="zh-CN" altLang="en-US"/>
          </a:p>
        </p:txBody>
      </p:sp>
      <p:sp>
        <p:nvSpPr>
          <p:cNvPr id="3" name="Rectangle 4"/>
          <p:cNvSpPr>
            <a:spLocks noGrp="1" noChangeArrowheads="1"/>
          </p:cNvSpPr>
          <p:nvPr>
            <p:ph type="sldNum" sz="quarter" idx="11"/>
          </p:nvPr>
        </p:nvSpPr>
        <p:spPr>
          <a:ln/>
        </p:spPr>
        <p:txBody>
          <a:bodyPr/>
          <a:lstStyle>
            <a:lvl1pPr>
              <a:defRPr/>
            </a:lvl1pPr>
          </a:lstStyle>
          <a:p>
            <a:pPr>
              <a:defRPr/>
            </a:pPr>
            <a:fld id="{3B86F41D-D3CE-4571-8479-C8BD6444EF21}" type="slidenum">
              <a:rPr lang="en-US" altLang="zh-CN">
                <a:solidFill>
                  <a:srgbClr val="CC3300"/>
                </a:solidFill>
              </a:rPr>
              <a:pPr>
                <a:defRPr/>
              </a:pPr>
              <a:t>‹#›</a:t>
            </a:fld>
            <a:endParaRPr lang="zh-CN" altLang="en-US">
              <a:solidFill>
                <a:srgbClr val="CC3300"/>
              </a:solidFill>
            </a:endParaRPr>
          </a:p>
        </p:txBody>
      </p:sp>
    </p:spTree>
    <p:extLst>
      <p:ext uri="{BB962C8B-B14F-4D97-AF65-F5344CB8AC3E}">
        <p14:creationId xmlns="" xmlns:p14="http://schemas.microsoft.com/office/powerpoint/2010/main" val="1534266009"/>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3"/>
          <p:cNvSpPr>
            <a:spLocks noGrp="1" noChangeArrowheads="1"/>
          </p:cNvSpPr>
          <p:nvPr>
            <p:ph type="ftr" sz="quarter" idx="10"/>
          </p:nvPr>
        </p:nvSpPr>
        <p:spPr>
          <a:ln/>
        </p:spPr>
        <p:txBody>
          <a:bodyPr/>
          <a:lstStyle>
            <a:lvl1pPr>
              <a:defRPr/>
            </a:lvl1pPr>
          </a:lstStyle>
          <a:p>
            <a:pPr>
              <a:defRPr/>
            </a:pPr>
            <a:r>
              <a:rPr lang="en-US" altLang="zh-CN" smtClean="0"/>
              <a:t>A Generic Framework for Throughput-Optimal Control in MR-MC Wireless Networks</a:t>
            </a:r>
            <a:endParaRPr lang="zh-CN" altLang="en-US"/>
          </a:p>
        </p:txBody>
      </p:sp>
      <p:sp>
        <p:nvSpPr>
          <p:cNvPr id="6" name="Rectangle 4"/>
          <p:cNvSpPr>
            <a:spLocks noGrp="1" noChangeArrowheads="1"/>
          </p:cNvSpPr>
          <p:nvPr>
            <p:ph type="sldNum" sz="quarter" idx="11"/>
          </p:nvPr>
        </p:nvSpPr>
        <p:spPr>
          <a:ln/>
        </p:spPr>
        <p:txBody>
          <a:bodyPr/>
          <a:lstStyle>
            <a:lvl1pPr>
              <a:defRPr/>
            </a:lvl1pPr>
          </a:lstStyle>
          <a:p>
            <a:pPr>
              <a:defRPr/>
            </a:pPr>
            <a:fld id="{FAA77CB6-3C6F-4AA1-B873-1F9F74F43060}" type="slidenum">
              <a:rPr lang="en-US" altLang="zh-CN">
                <a:solidFill>
                  <a:srgbClr val="CC3300"/>
                </a:solidFill>
              </a:rPr>
              <a:pPr>
                <a:defRPr/>
              </a:pPr>
              <a:t>‹#›</a:t>
            </a:fld>
            <a:endParaRPr lang="zh-CN" altLang="en-US">
              <a:solidFill>
                <a:srgbClr val="CC3300"/>
              </a:solidFill>
            </a:endParaRPr>
          </a:p>
        </p:txBody>
      </p:sp>
    </p:spTree>
    <p:extLst>
      <p:ext uri="{BB962C8B-B14F-4D97-AF65-F5344CB8AC3E}">
        <p14:creationId xmlns="" xmlns:p14="http://schemas.microsoft.com/office/powerpoint/2010/main" val="362542176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3"/>
          <p:cNvSpPr>
            <a:spLocks noGrp="1" noChangeArrowheads="1"/>
          </p:cNvSpPr>
          <p:nvPr>
            <p:ph type="ftr" sz="quarter" idx="10"/>
          </p:nvPr>
        </p:nvSpPr>
        <p:spPr>
          <a:ln/>
        </p:spPr>
        <p:txBody>
          <a:bodyPr/>
          <a:lstStyle>
            <a:lvl1pPr>
              <a:defRPr/>
            </a:lvl1pPr>
          </a:lstStyle>
          <a:p>
            <a:pPr>
              <a:defRPr/>
            </a:pPr>
            <a:r>
              <a:rPr lang="en-US" altLang="zh-CN" smtClean="0"/>
              <a:t>A Generic Framework for Throughput-Optimal Control in MR-MC Wireless Networks</a:t>
            </a:r>
            <a:endParaRPr lang="zh-CN" altLang="en-US"/>
          </a:p>
        </p:txBody>
      </p:sp>
      <p:sp>
        <p:nvSpPr>
          <p:cNvPr id="6" name="Rectangle 4"/>
          <p:cNvSpPr>
            <a:spLocks noGrp="1" noChangeArrowheads="1"/>
          </p:cNvSpPr>
          <p:nvPr>
            <p:ph type="sldNum" sz="quarter" idx="11"/>
          </p:nvPr>
        </p:nvSpPr>
        <p:spPr>
          <a:ln/>
        </p:spPr>
        <p:txBody>
          <a:bodyPr/>
          <a:lstStyle>
            <a:lvl1pPr>
              <a:defRPr/>
            </a:lvl1pPr>
          </a:lstStyle>
          <a:p>
            <a:pPr>
              <a:defRPr/>
            </a:pPr>
            <a:fld id="{254B9A47-8B17-46D7-B1E2-E9B77BC1294A}" type="slidenum">
              <a:rPr lang="en-US" altLang="zh-CN">
                <a:solidFill>
                  <a:srgbClr val="CC3300"/>
                </a:solidFill>
              </a:rPr>
              <a:pPr>
                <a:defRPr/>
              </a:pPr>
              <a:t>‹#›</a:t>
            </a:fld>
            <a:endParaRPr lang="zh-CN" altLang="en-US">
              <a:solidFill>
                <a:srgbClr val="CC3300"/>
              </a:solidFill>
            </a:endParaRPr>
          </a:p>
        </p:txBody>
      </p:sp>
    </p:spTree>
    <p:extLst>
      <p:ext uri="{BB962C8B-B14F-4D97-AF65-F5344CB8AC3E}">
        <p14:creationId xmlns="" xmlns:p14="http://schemas.microsoft.com/office/powerpoint/2010/main" val="643236988"/>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3"/>
          <p:cNvSpPr>
            <a:spLocks noGrp="1" noChangeArrowheads="1"/>
          </p:cNvSpPr>
          <p:nvPr>
            <p:ph type="ftr" sz="quarter" idx="10"/>
          </p:nvPr>
        </p:nvSpPr>
        <p:spPr>
          <a:ln/>
        </p:spPr>
        <p:txBody>
          <a:bodyPr/>
          <a:lstStyle>
            <a:lvl1pPr>
              <a:defRPr/>
            </a:lvl1pPr>
          </a:lstStyle>
          <a:p>
            <a:pPr>
              <a:defRPr/>
            </a:pPr>
            <a:r>
              <a:rPr lang="en-US" altLang="zh-CN" smtClean="0"/>
              <a:t>A Generic Framework for Throughput-Optimal Control in MR-MC Wireless Networks</a:t>
            </a:r>
            <a:endParaRPr lang="zh-CN" altLang="en-US"/>
          </a:p>
        </p:txBody>
      </p:sp>
      <p:sp>
        <p:nvSpPr>
          <p:cNvPr id="5" name="Rectangle 4"/>
          <p:cNvSpPr>
            <a:spLocks noGrp="1" noChangeArrowheads="1"/>
          </p:cNvSpPr>
          <p:nvPr>
            <p:ph type="sldNum" sz="quarter" idx="11"/>
          </p:nvPr>
        </p:nvSpPr>
        <p:spPr>
          <a:ln/>
        </p:spPr>
        <p:txBody>
          <a:bodyPr/>
          <a:lstStyle>
            <a:lvl1pPr>
              <a:defRPr/>
            </a:lvl1pPr>
          </a:lstStyle>
          <a:p>
            <a:pPr>
              <a:defRPr/>
            </a:pPr>
            <a:fld id="{F4A58296-F200-40BE-AA23-FC5BF05622CE}" type="slidenum">
              <a:rPr lang="en-US" altLang="zh-CN">
                <a:solidFill>
                  <a:srgbClr val="CC3300"/>
                </a:solidFill>
              </a:rPr>
              <a:pPr>
                <a:defRPr/>
              </a:pPr>
              <a:t>‹#›</a:t>
            </a:fld>
            <a:endParaRPr lang="zh-CN" altLang="en-US">
              <a:solidFill>
                <a:srgbClr val="CC3300"/>
              </a:solidFill>
            </a:endParaRPr>
          </a:p>
        </p:txBody>
      </p:sp>
    </p:spTree>
    <p:extLst>
      <p:ext uri="{BB962C8B-B14F-4D97-AF65-F5344CB8AC3E}">
        <p14:creationId xmlns="" xmlns:p14="http://schemas.microsoft.com/office/powerpoint/2010/main" val="2969129605"/>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70675" y="38100"/>
            <a:ext cx="2092325" cy="63627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93700" y="38100"/>
            <a:ext cx="6124575" cy="63627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3"/>
          <p:cNvSpPr>
            <a:spLocks noGrp="1" noChangeArrowheads="1"/>
          </p:cNvSpPr>
          <p:nvPr>
            <p:ph type="ftr" sz="quarter" idx="10"/>
          </p:nvPr>
        </p:nvSpPr>
        <p:spPr>
          <a:ln/>
        </p:spPr>
        <p:txBody>
          <a:bodyPr/>
          <a:lstStyle>
            <a:lvl1pPr>
              <a:defRPr/>
            </a:lvl1pPr>
          </a:lstStyle>
          <a:p>
            <a:pPr>
              <a:defRPr/>
            </a:pPr>
            <a:r>
              <a:rPr lang="en-US" altLang="zh-CN" smtClean="0"/>
              <a:t>A Generic Framework for Throughput-Optimal Control in MR-MC Wireless Networks</a:t>
            </a:r>
            <a:endParaRPr lang="zh-CN" altLang="en-US"/>
          </a:p>
        </p:txBody>
      </p:sp>
      <p:sp>
        <p:nvSpPr>
          <p:cNvPr id="5" name="Rectangle 4"/>
          <p:cNvSpPr>
            <a:spLocks noGrp="1" noChangeArrowheads="1"/>
          </p:cNvSpPr>
          <p:nvPr>
            <p:ph type="sldNum" sz="quarter" idx="11"/>
          </p:nvPr>
        </p:nvSpPr>
        <p:spPr>
          <a:ln/>
        </p:spPr>
        <p:txBody>
          <a:bodyPr/>
          <a:lstStyle>
            <a:lvl1pPr>
              <a:defRPr/>
            </a:lvl1pPr>
          </a:lstStyle>
          <a:p>
            <a:pPr>
              <a:defRPr/>
            </a:pPr>
            <a:fld id="{9B1120C1-BD25-409E-A674-80C4457266B0}" type="slidenum">
              <a:rPr lang="en-US" altLang="zh-CN">
                <a:solidFill>
                  <a:srgbClr val="CC3300"/>
                </a:solidFill>
              </a:rPr>
              <a:pPr>
                <a:defRPr/>
              </a:pPr>
              <a:t>‹#›</a:t>
            </a:fld>
            <a:endParaRPr lang="zh-CN" altLang="en-US">
              <a:solidFill>
                <a:srgbClr val="CC3300"/>
              </a:solidFill>
            </a:endParaRPr>
          </a:p>
        </p:txBody>
      </p:sp>
    </p:spTree>
    <p:extLst>
      <p:ext uri="{BB962C8B-B14F-4D97-AF65-F5344CB8AC3E}">
        <p14:creationId xmlns="" xmlns:p14="http://schemas.microsoft.com/office/powerpoint/2010/main" val="255796617"/>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页脚占位符 3"/>
          <p:cNvSpPr>
            <a:spLocks noGrp="1"/>
          </p:cNvSpPr>
          <p:nvPr>
            <p:ph type="ftr" sz="quarter" idx="10"/>
          </p:nvPr>
        </p:nvSpPr>
        <p:spPr/>
        <p:txBody>
          <a:bodyPr/>
          <a:lstStyle>
            <a:lvl1pPr>
              <a:defRPr/>
            </a:lvl1pPr>
          </a:lstStyle>
          <a:p>
            <a:r>
              <a:rPr lang="en-US" smtClean="0"/>
              <a:t>A Generic Framework for Throughput-Optimal Control in MR-MC Wireless Networks</a:t>
            </a:r>
            <a:endParaRPr lang="en-US"/>
          </a:p>
        </p:txBody>
      </p:sp>
      <p:sp>
        <p:nvSpPr>
          <p:cNvPr id="5" name="灯片编号占位符 4"/>
          <p:cNvSpPr>
            <a:spLocks noGrp="1"/>
          </p:cNvSpPr>
          <p:nvPr>
            <p:ph type="sldNum" sz="quarter" idx="11"/>
          </p:nvPr>
        </p:nvSpPr>
        <p:spPr/>
        <p:txBody>
          <a:bodyPr/>
          <a:lstStyle>
            <a:lvl1pPr>
              <a:defRPr/>
            </a:lvl1pPr>
          </a:lstStyle>
          <a:p>
            <a:fld id="{7D0B41CA-CDD4-4E3A-87CC-EBF291C59C2C}" type="slidenum">
              <a:rPr lang="zh-CN" altLang="en-US">
                <a:solidFill>
                  <a:srgbClr val="CC3300"/>
                </a:solidFill>
              </a:rPr>
              <a:pPr/>
              <a:t>‹#›</a:t>
            </a:fld>
            <a:endParaRPr lang="en-US">
              <a:solidFill>
                <a:srgbClr val="CC3300"/>
              </a:solidFill>
            </a:endParaRPr>
          </a:p>
        </p:txBody>
      </p:sp>
    </p:spTree>
    <p:extLst>
      <p:ext uri="{BB962C8B-B14F-4D97-AF65-F5344CB8AC3E}">
        <p14:creationId xmlns="" xmlns:p14="http://schemas.microsoft.com/office/powerpoint/2010/main" val="269635222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3"/>
          <p:cNvSpPr>
            <a:spLocks noGrp="1"/>
          </p:cNvSpPr>
          <p:nvPr>
            <p:ph type="ftr" sz="quarter" idx="10"/>
          </p:nvPr>
        </p:nvSpPr>
        <p:spPr/>
        <p:txBody>
          <a:bodyPr/>
          <a:lstStyle>
            <a:lvl1pPr>
              <a:defRPr/>
            </a:lvl1pPr>
          </a:lstStyle>
          <a:p>
            <a:r>
              <a:rPr lang="en-US" smtClean="0"/>
              <a:t>A Generic Framework for Throughput-Optimal Control in MR-MC Wireless Networks</a:t>
            </a:r>
            <a:endParaRPr lang="en-US"/>
          </a:p>
        </p:txBody>
      </p:sp>
      <p:sp>
        <p:nvSpPr>
          <p:cNvPr id="5" name="灯片编号占位符 4"/>
          <p:cNvSpPr>
            <a:spLocks noGrp="1"/>
          </p:cNvSpPr>
          <p:nvPr>
            <p:ph type="sldNum" sz="quarter" idx="11"/>
          </p:nvPr>
        </p:nvSpPr>
        <p:spPr/>
        <p:txBody>
          <a:bodyPr/>
          <a:lstStyle>
            <a:lvl1pPr>
              <a:defRPr/>
            </a:lvl1pPr>
          </a:lstStyle>
          <a:p>
            <a:fld id="{C896038B-D409-4C91-8F23-5BBA56625024}" type="slidenum">
              <a:rPr lang="zh-CN" altLang="en-US">
                <a:solidFill>
                  <a:srgbClr val="CC3300"/>
                </a:solidFill>
              </a:rPr>
              <a:pPr/>
              <a:t>‹#›</a:t>
            </a:fld>
            <a:endParaRPr lang="en-US">
              <a:solidFill>
                <a:srgbClr val="CC3300"/>
              </a:solidFill>
            </a:endParaRPr>
          </a:p>
        </p:txBody>
      </p:sp>
    </p:spTree>
    <p:extLst>
      <p:ext uri="{BB962C8B-B14F-4D97-AF65-F5344CB8AC3E}">
        <p14:creationId xmlns="" xmlns:p14="http://schemas.microsoft.com/office/powerpoint/2010/main" val="676373106"/>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页脚占位符 3"/>
          <p:cNvSpPr>
            <a:spLocks noGrp="1"/>
          </p:cNvSpPr>
          <p:nvPr>
            <p:ph type="ftr" sz="quarter" idx="10"/>
          </p:nvPr>
        </p:nvSpPr>
        <p:spPr/>
        <p:txBody>
          <a:bodyPr/>
          <a:lstStyle>
            <a:lvl1pPr>
              <a:defRPr/>
            </a:lvl1pPr>
          </a:lstStyle>
          <a:p>
            <a:r>
              <a:rPr lang="en-US" smtClean="0"/>
              <a:t>A Generic Framework for Throughput-Optimal Control in MR-MC Wireless Networks</a:t>
            </a:r>
            <a:endParaRPr lang="en-US"/>
          </a:p>
        </p:txBody>
      </p:sp>
      <p:sp>
        <p:nvSpPr>
          <p:cNvPr id="5" name="灯片编号占位符 4"/>
          <p:cNvSpPr>
            <a:spLocks noGrp="1"/>
          </p:cNvSpPr>
          <p:nvPr>
            <p:ph type="sldNum" sz="quarter" idx="11"/>
          </p:nvPr>
        </p:nvSpPr>
        <p:spPr/>
        <p:txBody>
          <a:bodyPr/>
          <a:lstStyle>
            <a:lvl1pPr>
              <a:defRPr/>
            </a:lvl1pPr>
          </a:lstStyle>
          <a:p>
            <a:fld id="{8EB2EA6E-4800-4E45-8405-C18EBA815E74}" type="slidenum">
              <a:rPr lang="zh-CN" altLang="en-US">
                <a:solidFill>
                  <a:srgbClr val="CC3300"/>
                </a:solidFill>
              </a:rPr>
              <a:pPr/>
              <a:t>‹#›</a:t>
            </a:fld>
            <a:endParaRPr lang="en-US">
              <a:solidFill>
                <a:srgbClr val="CC3300"/>
              </a:solidFill>
            </a:endParaRPr>
          </a:p>
        </p:txBody>
      </p:sp>
    </p:spTree>
    <p:extLst>
      <p:ext uri="{BB962C8B-B14F-4D97-AF65-F5344CB8AC3E}">
        <p14:creationId xmlns="" xmlns:p14="http://schemas.microsoft.com/office/powerpoint/2010/main" val="311838240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90600"/>
            <a:ext cx="40767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86300" y="990600"/>
            <a:ext cx="40767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页脚占位符 4"/>
          <p:cNvSpPr>
            <a:spLocks noGrp="1"/>
          </p:cNvSpPr>
          <p:nvPr>
            <p:ph type="ftr" sz="quarter" idx="10"/>
          </p:nvPr>
        </p:nvSpPr>
        <p:spPr/>
        <p:txBody>
          <a:bodyPr/>
          <a:lstStyle>
            <a:lvl1pPr>
              <a:defRPr/>
            </a:lvl1pPr>
          </a:lstStyle>
          <a:p>
            <a:r>
              <a:rPr lang="en-US" smtClean="0"/>
              <a:t>A Generic Framework for Throughput-Optimal Control in MR-MC Wireless Networks</a:t>
            </a:r>
            <a:endParaRPr lang="en-US"/>
          </a:p>
        </p:txBody>
      </p:sp>
      <p:sp>
        <p:nvSpPr>
          <p:cNvPr id="6" name="灯片编号占位符 5"/>
          <p:cNvSpPr>
            <a:spLocks noGrp="1"/>
          </p:cNvSpPr>
          <p:nvPr>
            <p:ph type="sldNum" sz="quarter" idx="11"/>
          </p:nvPr>
        </p:nvSpPr>
        <p:spPr/>
        <p:txBody>
          <a:bodyPr/>
          <a:lstStyle>
            <a:lvl1pPr>
              <a:defRPr/>
            </a:lvl1pPr>
          </a:lstStyle>
          <a:p>
            <a:fld id="{DDACEE23-1DE3-483F-B164-C4619D639E45}" type="slidenum">
              <a:rPr lang="zh-CN" altLang="en-US">
                <a:solidFill>
                  <a:srgbClr val="CC3300"/>
                </a:solidFill>
              </a:rPr>
              <a:pPr/>
              <a:t>‹#›</a:t>
            </a:fld>
            <a:endParaRPr lang="en-US">
              <a:solidFill>
                <a:srgbClr val="CC3300"/>
              </a:solidFill>
            </a:endParaRPr>
          </a:p>
        </p:txBody>
      </p:sp>
    </p:spTree>
    <p:extLst>
      <p:ext uri="{BB962C8B-B14F-4D97-AF65-F5344CB8AC3E}">
        <p14:creationId xmlns="" xmlns:p14="http://schemas.microsoft.com/office/powerpoint/2010/main" val="3468003551"/>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页脚占位符 6"/>
          <p:cNvSpPr>
            <a:spLocks noGrp="1"/>
          </p:cNvSpPr>
          <p:nvPr>
            <p:ph type="ftr" sz="quarter" idx="10"/>
          </p:nvPr>
        </p:nvSpPr>
        <p:spPr/>
        <p:txBody>
          <a:bodyPr/>
          <a:lstStyle>
            <a:lvl1pPr>
              <a:defRPr/>
            </a:lvl1pPr>
          </a:lstStyle>
          <a:p>
            <a:r>
              <a:rPr lang="en-US" smtClean="0"/>
              <a:t>A Generic Framework for Throughput-Optimal Control in MR-MC Wireless Networks</a:t>
            </a:r>
            <a:endParaRPr lang="en-US"/>
          </a:p>
        </p:txBody>
      </p:sp>
      <p:sp>
        <p:nvSpPr>
          <p:cNvPr id="8" name="灯片编号占位符 7"/>
          <p:cNvSpPr>
            <a:spLocks noGrp="1"/>
          </p:cNvSpPr>
          <p:nvPr>
            <p:ph type="sldNum" sz="quarter" idx="11"/>
          </p:nvPr>
        </p:nvSpPr>
        <p:spPr/>
        <p:txBody>
          <a:bodyPr/>
          <a:lstStyle>
            <a:lvl1pPr>
              <a:defRPr/>
            </a:lvl1pPr>
          </a:lstStyle>
          <a:p>
            <a:fld id="{C534C908-53E8-4A41-89B4-788560DADC93}" type="slidenum">
              <a:rPr lang="zh-CN" altLang="en-US">
                <a:solidFill>
                  <a:srgbClr val="CC3300"/>
                </a:solidFill>
              </a:rPr>
              <a:pPr/>
              <a:t>‹#›</a:t>
            </a:fld>
            <a:endParaRPr lang="en-US">
              <a:solidFill>
                <a:srgbClr val="CC3300"/>
              </a:solidFill>
            </a:endParaRPr>
          </a:p>
        </p:txBody>
      </p:sp>
    </p:spTree>
    <p:extLst>
      <p:ext uri="{BB962C8B-B14F-4D97-AF65-F5344CB8AC3E}">
        <p14:creationId xmlns="" xmlns:p14="http://schemas.microsoft.com/office/powerpoint/2010/main" val="306941318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页脚占位符 3"/>
          <p:cNvSpPr>
            <a:spLocks noGrp="1"/>
          </p:cNvSpPr>
          <p:nvPr>
            <p:ph type="ftr" sz="quarter" idx="10"/>
          </p:nvPr>
        </p:nvSpPr>
        <p:spPr/>
        <p:txBody>
          <a:bodyPr/>
          <a:lstStyle>
            <a:lvl1pPr>
              <a:defRPr/>
            </a:lvl1pPr>
          </a:lstStyle>
          <a:p>
            <a:r>
              <a:rPr lang="en-US" altLang="zh-CN" smtClean="0"/>
              <a:t>A Generic Framework for Throughput-Optimal Control in MR-MC Wireless Networks</a:t>
            </a:r>
            <a:endParaRPr lang="en-US" altLang="zh-CN"/>
          </a:p>
        </p:txBody>
      </p:sp>
      <p:sp>
        <p:nvSpPr>
          <p:cNvPr id="5" name="灯片编号占位符 4"/>
          <p:cNvSpPr>
            <a:spLocks noGrp="1"/>
          </p:cNvSpPr>
          <p:nvPr>
            <p:ph type="sldNum" sz="quarter" idx="11"/>
          </p:nvPr>
        </p:nvSpPr>
        <p:spPr/>
        <p:txBody>
          <a:bodyPr/>
          <a:lstStyle>
            <a:lvl1pPr>
              <a:defRPr/>
            </a:lvl1pPr>
          </a:lstStyle>
          <a:p>
            <a:fld id="{45B63A8C-6BA2-4E2E-A66B-507B402DDC61}" type="slidenum">
              <a:rPr lang="zh-CN" altLang="en-US">
                <a:solidFill>
                  <a:srgbClr val="CC3300"/>
                </a:solidFill>
              </a:rPr>
              <a:pPr/>
              <a:t>‹#›</a:t>
            </a:fld>
            <a:endParaRPr lang="en-US" altLang="zh-CN">
              <a:solidFill>
                <a:srgbClr val="CC3300"/>
              </a:solidFill>
            </a:endParaRPr>
          </a:p>
        </p:txBody>
      </p:sp>
    </p:spTree>
    <p:extLst>
      <p:ext uri="{BB962C8B-B14F-4D97-AF65-F5344CB8AC3E}">
        <p14:creationId xmlns="" xmlns:p14="http://schemas.microsoft.com/office/powerpoint/2010/main" val="231411551"/>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页脚占位符 2"/>
          <p:cNvSpPr>
            <a:spLocks noGrp="1"/>
          </p:cNvSpPr>
          <p:nvPr>
            <p:ph type="ftr" sz="quarter" idx="10"/>
          </p:nvPr>
        </p:nvSpPr>
        <p:spPr/>
        <p:txBody>
          <a:bodyPr/>
          <a:lstStyle>
            <a:lvl1pPr>
              <a:defRPr/>
            </a:lvl1pPr>
          </a:lstStyle>
          <a:p>
            <a:r>
              <a:rPr lang="en-US" smtClean="0"/>
              <a:t>A Generic Framework for Throughput-Optimal Control in MR-MC Wireless Networks</a:t>
            </a:r>
            <a:endParaRPr lang="en-US"/>
          </a:p>
        </p:txBody>
      </p:sp>
      <p:sp>
        <p:nvSpPr>
          <p:cNvPr id="4" name="灯片编号占位符 3"/>
          <p:cNvSpPr>
            <a:spLocks noGrp="1"/>
          </p:cNvSpPr>
          <p:nvPr>
            <p:ph type="sldNum" sz="quarter" idx="11"/>
          </p:nvPr>
        </p:nvSpPr>
        <p:spPr/>
        <p:txBody>
          <a:bodyPr/>
          <a:lstStyle>
            <a:lvl1pPr>
              <a:defRPr/>
            </a:lvl1pPr>
          </a:lstStyle>
          <a:p>
            <a:fld id="{F5C8383D-2B32-4BA2-9749-3E9D6F612B14}" type="slidenum">
              <a:rPr lang="zh-CN" altLang="en-US">
                <a:solidFill>
                  <a:srgbClr val="CC3300"/>
                </a:solidFill>
              </a:rPr>
              <a:pPr/>
              <a:t>‹#›</a:t>
            </a:fld>
            <a:endParaRPr lang="en-US">
              <a:solidFill>
                <a:srgbClr val="CC3300"/>
              </a:solidFill>
            </a:endParaRPr>
          </a:p>
        </p:txBody>
      </p:sp>
    </p:spTree>
    <p:extLst>
      <p:ext uri="{BB962C8B-B14F-4D97-AF65-F5344CB8AC3E}">
        <p14:creationId xmlns="" xmlns:p14="http://schemas.microsoft.com/office/powerpoint/2010/main" val="3786547629"/>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页脚占位符 1"/>
          <p:cNvSpPr>
            <a:spLocks noGrp="1"/>
          </p:cNvSpPr>
          <p:nvPr>
            <p:ph type="ftr" sz="quarter" idx="10"/>
          </p:nvPr>
        </p:nvSpPr>
        <p:spPr/>
        <p:txBody>
          <a:bodyPr/>
          <a:lstStyle>
            <a:lvl1pPr>
              <a:defRPr/>
            </a:lvl1pPr>
          </a:lstStyle>
          <a:p>
            <a:r>
              <a:rPr lang="en-US" smtClean="0"/>
              <a:t>A Generic Framework for Throughput-Optimal Control in MR-MC Wireless Networks</a:t>
            </a:r>
            <a:endParaRPr lang="en-US" dirty="0"/>
          </a:p>
        </p:txBody>
      </p:sp>
      <p:sp>
        <p:nvSpPr>
          <p:cNvPr id="3" name="灯片编号占位符 2"/>
          <p:cNvSpPr>
            <a:spLocks noGrp="1"/>
          </p:cNvSpPr>
          <p:nvPr>
            <p:ph type="sldNum" sz="quarter" idx="11"/>
          </p:nvPr>
        </p:nvSpPr>
        <p:spPr/>
        <p:txBody>
          <a:bodyPr/>
          <a:lstStyle>
            <a:lvl1pPr>
              <a:defRPr/>
            </a:lvl1pPr>
          </a:lstStyle>
          <a:p>
            <a:fld id="{7EE7E894-6478-4C31-A222-0CDE210F4B88}" type="slidenum">
              <a:rPr lang="zh-CN" altLang="en-US">
                <a:solidFill>
                  <a:srgbClr val="CC3300"/>
                </a:solidFill>
              </a:rPr>
              <a:pPr/>
              <a:t>‹#›</a:t>
            </a:fld>
            <a:endParaRPr lang="en-US" dirty="0">
              <a:solidFill>
                <a:srgbClr val="CC3300"/>
              </a:solidFill>
            </a:endParaRPr>
          </a:p>
        </p:txBody>
      </p:sp>
    </p:spTree>
    <p:extLst>
      <p:ext uri="{BB962C8B-B14F-4D97-AF65-F5344CB8AC3E}">
        <p14:creationId xmlns="" xmlns:p14="http://schemas.microsoft.com/office/powerpoint/2010/main" val="613766735"/>
      </p:ext>
    </p:extLst>
  </p:cSld>
  <p:clrMapOvr>
    <a:masterClrMapping/>
  </p:clrMapOvr>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页脚占位符 4"/>
          <p:cNvSpPr>
            <a:spLocks noGrp="1"/>
          </p:cNvSpPr>
          <p:nvPr>
            <p:ph type="ftr" sz="quarter" idx="10"/>
          </p:nvPr>
        </p:nvSpPr>
        <p:spPr/>
        <p:txBody>
          <a:bodyPr/>
          <a:lstStyle>
            <a:lvl1pPr>
              <a:defRPr/>
            </a:lvl1pPr>
          </a:lstStyle>
          <a:p>
            <a:r>
              <a:rPr lang="en-US" smtClean="0"/>
              <a:t>A Generic Framework for Throughput-Optimal Control in MR-MC Wireless Networks</a:t>
            </a:r>
            <a:endParaRPr lang="en-US"/>
          </a:p>
        </p:txBody>
      </p:sp>
      <p:sp>
        <p:nvSpPr>
          <p:cNvPr id="6" name="灯片编号占位符 5"/>
          <p:cNvSpPr>
            <a:spLocks noGrp="1"/>
          </p:cNvSpPr>
          <p:nvPr>
            <p:ph type="sldNum" sz="quarter" idx="11"/>
          </p:nvPr>
        </p:nvSpPr>
        <p:spPr/>
        <p:txBody>
          <a:bodyPr/>
          <a:lstStyle>
            <a:lvl1pPr>
              <a:defRPr/>
            </a:lvl1pPr>
          </a:lstStyle>
          <a:p>
            <a:fld id="{2A219832-B007-4A06-B7FC-F4193CE3B108}" type="slidenum">
              <a:rPr lang="zh-CN" altLang="en-US">
                <a:solidFill>
                  <a:srgbClr val="CC3300"/>
                </a:solidFill>
              </a:rPr>
              <a:pPr/>
              <a:t>‹#›</a:t>
            </a:fld>
            <a:endParaRPr lang="en-US">
              <a:solidFill>
                <a:srgbClr val="CC3300"/>
              </a:solidFill>
            </a:endParaRPr>
          </a:p>
        </p:txBody>
      </p:sp>
    </p:spTree>
    <p:extLst>
      <p:ext uri="{BB962C8B-B14F-4D97-AF65-F5344CB8AC3E}">
        <p14:creationId xmlns="" xmlns:p14="http://schemas.microsoft.com/office/powerpoint/2010/main" val="1841119982"/>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页脚占位符 4"/>
          <p:cNvSpPr>
            <a:spLocks noGrp="1"/>
          </p:cNvSpPr>
          <p:nvPr>
            <p:ph type="ftr" sz="quarter" idx="10"/>
          </p:nvPr>
        </p:nvSpPr>
        <p:spPr/>
        <p:txBody>
          <a:bodyPr/>
          <a:lstStyle>
            <a:lvl1pPr>
              <a:defRPr/>
            </a:lvl1pPr>
          </a:lstStyle>
          <a:p>
            <a:r>
              <a:rPr lang="en-US" smtClean="0"/>
              <a:t>A Generic Framework for Throughput-Optimal Control in MR-MC Wireless Networks</a:t>
            </a:r>
            <a:endParaRPr lang="en-US"/>
          </a:p>
        </p:txBody>
      </p:sp>
      <p:sp>
        <p:nvSpPr>
          <p:cNvPr id="6" name="灯片编号占位符 5"/>
          <p:cNvSpPr>
            <a:spLocks noGrp="1"/>
          </p:cNvSpPr>
          <p:nvPr>
            <p:ph type="sldNum" sz="quarter" idx="11"/>
          </p:nvPr>
        </p:nvSpPr>
        <p:spPr/>
        <p:txBody>
          <a:bodyPr/>
          <a:lstStyle>
            <a:lvl1pPr>
              <a:defRPr/>
            </a:lvl1pPr>
          </a:lstStyle>
          <a:p>
            <a:fld id="{4628EE70-5E3E-48EE-8BE6-0868B25BF71C}" type="slidenum">
              <a:rPr lang="zh-CN" altLang="en-US">
                <a:solidFill>
                  <a:srgbClr val="CC3300"/>
                </a:solidFill>
              </a:rPr>
              <a:pPr/>
              <a:t>‹#›</a:t>
            </a:fld>
            <a:endParaRPr lang="en-US">
              <a:solidFill>
                <a:srgbClr val="CC3300"/>
              </a:solidFill>
            </a:endParaRPr>
          </a:p>
        </p:txBody>
      </p:sp>
    </p:spTree>
    <p:extLst>
      <p:ext uri="{BB962C8B-B14F-4D97-AF65-F5344CB8AC3E}">
        <p14:creationId xmlns="" xmlns:p14="http://schemas.microsoft.com/office/powerpoint/2010/main" val="4166086318"/>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3"/>
          <p:cNvSpPr>
            <a:spLocks noGrp="1"/>
          </p:cNvSpPr>
          <p:nvPr>
            <p:ph type="ftr" sz="quarter" idx="10"/>
          </p:nvPr>
        </p:nvSpPr>
        <p:spPr/>
        <p:txBody>
          <a:bodyPr/>
          <a:lstStyle>
            <a:lvl1pPr>
              <a:defRPr/>
            </a:lvl1pPr>
          </a:lstStyle>
          <a:p>
            <a:r>
              <a:rPr lang="en-US" smtClean="0"/>
              <a:t>A Generic Framework for Throughput-Optimal Control in MR-MC Wireless Networks</a:t>
            </a:r>
            <a:endParaRPr lang="en-US"/>
          </a:p>
        </p:txBody>
      </p:sp>
      <p:sp>
        <p:nvSpPr>
          <p:cNvPr id="5" name="灯片编号占位符 4"/>
          <p:cNvSpPr>
            <a:spLocks noGrp="1"/>
          </p:cNvSpPr>
          <p:nvPr>
            <p:ph type="sldNum" sz="quarter" idx="11"/>
          </p:nvPr>
        </p:nvSpPr>
        <p:spPr/>
        <p:txBody>
          <a:bodyPr/>
          <a:lstStyle>
            <a:lvl1pPr>
              <a:defRPr/>
            </a:lvl1pPr>
          </a:lstStyle>
          <a:p>
            <a:fld id="{5CE67DA3-43E6-4A9F-9AB1-6CE50C7F8E83}" type="slidenum">
              <a:rPr lang="zh-CN" altLang="en-US">
                <a:solidFill>
                  <a:srgbClr val="CC3300"/>
                </a:solidFill>
              </a:rPr>
              <a:pPr/>
              <a:t>‹#›</a:t>
            </a:fld>
            <a:endParaRPr lang="en-US">
              <a:solidFill>
                <a:srgbClr val="CC3300"/>
              </a:solidFill>
            </a:endParaRPr>
          </a:p>
        </p:txBody>
      </p:sp>
    </p:spTree>
    <p:extLst>
      <p:ext uri="{BB962C8B-B14F-4D97-AF65-F5344CB8AC3E}">
        <p14:creationId xmlns="" xmlns:p14="http://schemas.microsoft.com/office/powerpoint/2010/main" val="33282247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70675" y="38100"/>
            <a:ext cx="2092325" cy="63627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93700" y="38100"/>
            <a:ext cx="6124575" cy="63627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3"/>
          <p:cNvSpPr>
            <a:spLocks noGrp="1"/>
          </p:cNvSpPr>
          <p:nvPr>
            <p:ph type="ftr" sz="quarter" idx="10"/>
          </p:nvPr>
        </p:nvSpPr>
        <p:spPr/>
        <p:txBody>
          <a:bodyPr/>
          <a:lstStyle>
            <a:lvl1pPr>
              <a:defRPr/>
            </a:lvl1pPr>
          </a:lstStyle>
          <a:p>
            <a:r>
              <a:rPr lang="en-US" smtClean="0"/>
              <a:t>A Generic Framework for Throughput-Optimal Control in MR-MC Wireless Networks</a:t>
            </a:r>
            <a:endParaRPr lang="en-US"/>
          </a:p>
        </p:txBody>
      </p:sp>
      <p:sp>
        <p:nvSpPr>
          <p:cNvPr id="5" name="灯片编号占位符 4"/>
          <p:cNvSpPr>
            <a:spLocks noGrp="1"/>
          </p:cNvSpPr>
          <p:nvPr>
            <p:ph type="sldNum" sz="quarter" idx="11"/>
          </p:nvPr>
        </p:nvSpPr>
        <p:spPr/>
        <p:txBody>
          <a:bodyPr/>
          <a:lstStyle>
            <a:lvl1pPr>
              <a:defRPr/>
            </a:lvl1pPr>
          </a:lstStyle>
          <a:p>
            <a:fld id="{1F09F082-C03C-4E1B-8A7A-2B6AD3DBE05F}" type="slidenum">
              <a:rPr lang="zh-CN" altLang="en-US">
                <a:solidFill>
                  <a:srgbClr val="CC3300"/>
                </a:solidFill>
              </a:rPr>
              <a:pPr/>
              <a:t>‹#›</a:t>
            </a:fld>
            <a:endParaRPr lang="en-US">
              <a:solidFill>
                <a:srgbClr val="CC3300"/>
              </a:solidFill>
            </a:endParaRPr>
          </a:p>
        </p:txBody>
      </p:sp>
    </p:spTree>
    <p:extLst>
      <p:ext uri="{BB962C8B-B14F-4D97-AF65-F5344CB8AC3E}">
        <p14:creationId xmlns="" xmlns:p14="http://schemas.microsoft.com/office/powerpoint/2010/main" val="332150061"/>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quarter" idx="10"/>
          </p:nvPr>
        </p:nvSpPr>
        <p:spPr/>
        <p:txBody>
          <a:bodyPr/>
          <a:lstStyle>
            <a:lvl1pPr>
              <a:defRPr/>
            </a:lvl1pPr>
          </a:lstStyle>
          <a:p>
            <a:r>
              <a:rPr lang="zh-CN" altLang="en-US">
                <a:solidFill>
                  <a:srgbClr val="777777"/>
                </a:solidFill>
              </a:rPr>
              <a:t>October 17, 2005</a:t>
            </a:r>
            <a:endParaRPr lang="en-US">
              <a:solidFill>
                <a:srgbClr val="777777"/>
              </a:solidFill>
            </a:endParaRPr>
          </a:p>
        </p:txBody>
      </p:sp>
      <p:sp>
        <p:nvSpPr>
          <p:cNvPr id="5" name="页脚占位符 4"/>
          <p:cNvSpPr>
            <a:spLocks noGrp="1"/>
          </p:cNvSpPr>
          <p:nvPr>
            <p:ph type="ftr" sz="quarter" idx="11"/>
          </p:nvPr>
        </p:nvSpPr>
        <p:spPr/>
        <p:txBody>
          <a:bodyPr/>
          <a:lstStyle>
            <a:lvl1pPr>
              <a:defRPr/>
            </a:lvl1pPr>
          </a:lstStyle>
          <a:p>
            <a:r>
              <a:rPr lang="zh-CN" altLang="en-US">
                <a:solidFill>
                  <a:srgbClr val="777777"/>
                </a:solidFill>
              </a:rPr>
              <a:t>Modeling and Analysis of Connectivity in MANETs with Misbehaving Nodes, ICC '06</a:t>
            </a:r>
            <a:endParaRPr lang="en-US">
              <a:solidFill>
                <a:srgbClr val="777777"/>
              </a:solidFill>
            </a:endParaRPr>
          </a:p>
        </p:txBody>
      </p:sp>
      <p:sp>
        <p:nvSpPr>
          <p:cNvPr id="6" name="灯片编号占位符 5"/>
          <p:cNvSpPr>
            <a:spLocks noGrp="1"/>
          </p:cNvSpPr>
          <p:nvPr>
            <p:ph type="sldNum" sz="quarter" idx="12"/>
          </p:nvPr>
        </p:nvSpPr>
        <p:spPr/>
        <p:txBody>
          <a:bodyPr/>
          <a:lstStyle>
            <a:lvl1pPr>
              <a:defRPr/>
            </a:lvl1pPr>
          </a:lstStyle>
          <a:p>
            <a:fld id="{A70F74AC-7210-4205-ABF8-FF71ECFC114F}" type="slidenum">
              <a:rPr lang="zh-CN" altLang="en-US">
                <a:solidFill>
                  <a:srgbClr val="777777"/>
                </a:solidFill>
              </a:rPr>
              <a:pPr/>
              <a:t>‹#›</a:t>
            </a:fld>
            <a:endParaRPr lang="en-US">
              <a:solidFill>
                <a:srgbClr val="777777"/>
              </a:solidFill>
            </a:endParaRPr>
          </a:p>
        </p:txBody>
      </p:sp>
    </p:spTree>
    <p:extLst>
      <p:ext uri="{BB962C8B-B14F-4D97-AF65-F5344CB8AC3E}">
        <p14:creationId xmlns="" xmlns:p14="http://schemas.microsoft.com/office/powerpoint/2010/main" val="1665615912"/>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quarter" idx="10"/>
          </p:nvPr>
        </p:nvSpPr>
        <p:spPr/>
        <p:txBody>
          <a:bodyPr/>
          <a:lstStyle>
            <a:lvl1pPr>
              <a:defRPr/>
            </a:lvl1pPr>
          </a:lstStyle>
          <a:p>
            <a:r>
              <a:rPr lang="zh-CN" altLang="en-US">
                <a:solidFill>
                  <a:srgbClr val="777777"/>
                </a:solidFill>
              </a:rPr>
              <a:t>October 17, 2005</a:t>
            </a:r>
            <a:endParaRPr lang="en-US">
              <a:solidFill>
                <a:srgbClr val="777777"/>
              </a:solidFill>
            </a:endParaRPr>
          </a:p>
        </p:txBody>
      </p:sp>
      <p:sp>
        <p:nvSpPr>
          <p:cNvPr id="5" name="页脚占位符 4"/>
          <p:cNvSpPr>
            <a:spLocks noGrp="1"/>
          </p:cNvSpPr>
          <p:nvPr>
            <p:ph type="ftr" sz="quarter" idx="11"/>
          </p:nvPr>
        </p:nvSpPr>
        <p:spPr/>
        <p:txBody>
          <a:bodyPr/>
          <a:lstStyle>
            <a:lvl1pPr>
              <a:defRPr/>
            </a:lvl1pPr>
          </a:lstStyle>
          <a:p>
            <a:r>
              <a:rPr lang="zh-CN" altLang="en-US">
                <a:solidFill>
                  <a:srgbClr val="777777"/>
                </a:solidFill>
              </a:rPr>
              <a:t>Modeling and Analysis of Connectivity in MANETs with Misbehaving Nodes, ICC '06</a:t>
            </a:r>
            <a:endParaRPr lang="en-US">
              <a:solidFill>
                <a:srgbClr val="777777"/>
              </a:solidFill>
            </a:endParaRPr>
          </a:p>
        </p:txBody>
      </p:sp>
      <p:sp>
        <p:nvSpPr>
          <p:cNvPr id="6" name="灯片编号占位符 5"/>
          <p:cNvSpPr>
            <a:spLocks noGrp="1"/>
          </p:cNvSpPr>
          <p:nvPr>
            <p:ph type="sldNum" sz="quarter" idx="12"/>
          </p:nvPr>
        </p:nvSpPr>
        <p:spPr/>
        <p:txBody>
          <a:bodyPr/>
          <a:lstStyle>
            <a:lvl1pPr>
              <a:defRPr/>
            </a:lvl1pPr>
          </a:lstStyle>
          <a:p>
            <a:fld id="{B3BB9568-35DA-4368-8E15-32244A1878B8}" type="slidenum">
              <a:rPr lang="zh-CN" altLang="en-US">
                <a:solidFill>
                  <a:srgbClr val="777777"/>
                </a:solidFill>
              </a:rPr>
              <a:pPr/>
              <a:t>‹#›</a:t>
            </a:fld>
            <a:endParaRPr lang="en-US">
              <a:solidFill>
                <a:srgbClr val="777777"/>
              </a:solidFill>
            </a:endParaRPr>
          </a:p>
        </p:txBody>
      </p:sp>
    </p:spTree>
    <p:extLst>
      <p:ext uri="{BB962C8B-B14F-4D97-AF65-F5344CB8AC3E}">
        <p14:creationId xmlns="" xmlns:p14="http://schemas.microsoft.com/office/powerpoint/2010/main" val="2832157316"/>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quarter" idx="10"/>
          </p:nvPr>
        </p:nvSpPr>
        <p:spPr/>
        <p:txBody>
          <a:bodyPr/>
          <a:lstStyle>
            <a:lvl1pPr>
              <a:defRPr/>
            </a:lvl1pPr>
          </a:lstStyle>
          <a:p>
            <a:r>
              <a:rPr lang="zh-CN" altLang="en-US">
                <a:solidFill>
                  <a:srgbClr val="777777"/>
                </a:solidFill>
              </a:rPr>
              <a:t>October 17, 2005</a:t>
            </a:r>
            <a:endParaRPr lang="en-US">
              <a:solidFill>
                <a:srgbClr val="777777"/>
              </a:solidFill>
            </a:endParaRPr>
          </a:p>
        </p:txBody>
      </p:sp>
      <p:sp>
        <p:nvSpPr>
          <p:cNvPr id="5" name="页脚占位符 4"/>
          <p:cNvSpPr>
            <a:spLocks noGrp="1"/>
          </p:cNvSpPr>
          <p:nvPr>
            <p:ph type="ftr" sz="quarter" idx="11"/>
          </p:nvPr>
        </p:nvSpPr>
        <p:spPr/>
        <p:txBody>
          <a:bodyPr/>
          <a:lstStyle>
            <a:lvl1pPr>
              <a:defRPr/>
            </a:lvl1pPr>
          </a:lstStyle>
          <a:p>
            <a:r>
              <a:rPr lang="zh-CN" altLang="en-US">
                <a:solidFill>
                  <a:srgbClr val="777777"/>
                </a:solidFill>
              </a:rPr>
              <a:t>Modeling and Analysis of Connectivity in MANETs with Misbehaving Nodes, ICC '06</a:t>
            </a:r>
            <a:endParaRPr lang="en-US">
              <a:solidFill>
                <a:srgbClr val="777777"/>
              </a:solidFill>
            </a:endParaRPr>
          </a:p>
        </p:txBody>
      </p:sp>
      <p:sp>
        <p:nvSpPr>
          <p:cNvPr id="6" name="灯片编号占位符 5"/>
          <p:cNvSpPr>
            <a:spLocks noGrp="1"/>
          </p:cNvSpPr>
          <p:nvPr>
            <p:ph type="sldNum" sz="quarter" idx="12"/>
          </p:nvPr>
        </p:nvSpPr>
        <p:spPr/>
        <p:txBody>
          <a:bodyPr/>
          <a:lstStyle>
            <a:lvl1pPr>
              <a:defRPr/>
            </a:lvl1pPr>
          </a:lstStyle>
          <a:p>
            <a:fld id="{22F26CDF-1913-4873-929E-81BDC143288B}" type="slidenum">
              <a:rPr lang="zh-CN" altLang="en-US">
                <a:solidFill>
                  <a:srgbClr val="777777"/>
                </a:solidFill>
              </a:rPr>
              <a:pPr/>
              <a:t>‹#›</a:t>
            </a:fld>
            <a:endParaRPr lang="en-US">
              <a:solidFill>
                <a:srgbClr val="777777"/>
              </a:solidFill>
            </a:endParaRPr>
          </a:p>
        </p:txBody>
      </p:sp>
    </p:spTree>
    <p:extLst>
      <p:ext uri="{BB962C8B-B14F-4D97-AF65-F5344CB8AC3E}">
        <p14:creationId xmlns="" xmlns:p14="http://schemas.microsoft.com/office/powerpoint/2010/main" val="73454628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90600"/>
            <a:ext cx="40767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86300" y="990600"/>
            <a:ext cx="40767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quarter" idx="10"/>
          </p:nvPr>
        </p:nvSpPr>
        <p:spPr/>
        <p:txBody>
          <a:bodyPr/>
          <a:lstStyle>
            <a:lvl1pPr>
              <a:defRPr/>
            </a:lvl1pPr>
          </a:lstStyle>
          <a:p>
            <a:r>
              <a:rPr lang="zh-CN" altLang="en-US">
                <a:solidFill>
                  <a:srgbClr val="777777"/>
                </a:solidFill>
              </a:rPr>
              <a:t>October 17, 2005</a:t>
            </a:r>
            <a:endParaRPr lang="en-US">
              <a:solidFill>
                <a:srgbClr val="777777"/>
              </a:solidFill>
            </a:endParaRPr>
          </a:p>
        </p:txBody>
      </p:sp>
      <p:sp>
        <p:nvSpPr>
          <p:cNvPr id="6" name="页脚占位符 5"/>
          <p:cNvSpPr>
            <a:spLocks noGrp="1"/>
          </p:cNvSpPr>
          <p:nvPr>
            <p:ph type="ftr" sz="quarter" idx="11"/>
          </p:nvPr>
        </p:nvSpPr>
        <p:spPr/>
        <p:txBody>
          <a:bodyPr/>
          <a:lstStyle>
            <a:lvl1pPr>
              <a:defRPr/>
            </a:lvl1pPr>
          </a:lstStyle>
          <a:p>
            <a:r>
              <a:rPr lang="zh-CN" altLang="en-US">
                <a:solidFill>
                  <a:srgbClr val="777777"/>
                </a:solidFill>
              </a:rPr>
              <a:t>Modeling and Analysis of Connectivity in MANETs with Misbehaving Nodes, ICC '06</a:t>
            </a:r>
            <a:endParaRPr lang="en-US">
              <a:solidFill>
                <a:srgbClr val="777777"/>
              </a:solidFill>
            </a:endParaRPr>
          </a:p>
        </p:txBody>
      </p:sp>
      <p:sp>
        <p:nvSpPr>
          <p:cNvPr id="7" name="灯片编号占位符 6"/>
          <p:cNvSpPr>
            <a:spLocks noGrp="1"/>
          </p:cNvSpPr>
          <p:nvPr>
            <p:ph type="sldNum" sz="quarter" idx="12"/>
          </p:nvPr>
        </p:nvSpPr>
        <p:spPr/>
        <p:txBody>
          <a:bodyPr/>
          <a:lstStyle>
            <a:lvl1pPr>
              <a:defRPr/>
            </a:lvl1pPr>
          </a:lstStyle>
          <a:p>
            <a:fld id="{F7433B2A-0B13-4178-8B77-24F7500DFB96}" type="slidenum">
              <a:rPr lang="zh-CN" altLang="en-US">
                <a:solidFill>
                  <a:srgbClr val="777777"/>
                </a:solidFill>
              </a:rPr>
              <a:pPr/>
              <a:t>‹#›</a:t>
            </a:fld>
            <a:endParaRPr lang="en-US">
              <a:solidFill>
                <a:srgbClr val="777777"/>
              </a:solidFill>
            </a:endParaRPr>
          </a:p>
        </p:txBody>
      </p:sp>
    </p:spTree>
    <p:extLst>
      <p:ext uri="{BB962C8B-B14F-4D97-AF65-F5344CB8AC3E}">
        <p14:creationId xmlns="" xmlns:p14="http://schemas.microsoft.com/office/powerpoint/2010/main" val="374694504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90600"/>
            <a:ext cx="40767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86300" y="990600"/>
            <a:ext cx="40767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页脚占位符 4"/>
          <p:cNvSpPr>
            <a:spLocks noGrp="1"/>
          </p:cNvSpPr>
          <p:nvPr>
            <p:ph type="ftr" sz="quarter" idx="10"/>
          </p:nvPr>
        </p:nvSpPr>
        <p:spPr/>
        <p:txBody>
          <a:bodyPr/>
          <a:lstStyle>
            <a:lvl1pPr>
              <a:defRPr/>
            </a:lvl1pPr>
          </a:lstStyle>
          <a:p>
            <a:r>
              <a:rPr lang="en-US" altLang="zh-CN" smtClean="0"/>
              <a:t>A Generic Framework for Throughput-Optimal Control in MR-MC Wireless Networks</a:t>
            </a:r>
            <a:endParaRPr lang="en-US" altLang="zh-CN"/>
          </a:p>
        </p:txBody>
      </p:sp>
      <p:sp>
        <p:nvSpPr>
          <p:cNvPr id="6" name="灯片编号占位符 5"/>
          <p:cNvSpPr>
            <a:spLocks noGrp="1"/>
          </p:cNvSpPr>
          <p:nvPr>
            <p:ph type="sldNum" sz="quarter" idx="11"/>
          </p:nvPr>
        </p:nvSpPr>
        <p:spPr/>
        <p:txBody>
          <a:bodyPr/>
          <a:lstStyle>
            <a:lvl1pPr>
              <a:defRPr/>
            </a:lvl1pPr>
          </a:lstStyle>
          <a:p>
            <a:fld id="{9BD3F70E-0979-4D0D-BAC1-84E1307E34DF}" type="slidenum">
              <a:rPr lang="zh-CN" altLang="en-US">
                <a:solidFill>
                  <a:srgbClr val="CC3300"/>
                </a:solidFill>
              </a:rPr>
              <a:pPr/>
              <a:t>‹#›</a:t>
            </a:fld>
            <a:endParaRPr lang="en-US" altLang="zh-CN">
              <a:solidFill>
                <a:srgbClr val="CC3300"/>
              </a:solidFill>
            </a:endParaRPr>
          </a:p>
        </p:txBody>
      </p:sp>
    </p:spTree>
    <p:extLst>
      <p:ext uri="{BB962C8B-B14F-4D97-AF65-F5344CB8AC3E}">
        <p14:creationId xmlns="" xmlns:p14="http://schemas.microsoft.com/office/powerpoint/2010/main" val="140667751"/>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quarter" idx="10"/>
          </p:nvPr>
        </p:nvSpPr>
        <p:spPr/>
        <p:txBody>
          <a:bodyPr/>
          <a:lstStyle>
            <a:lvl1pPr>
              <a:defRPr/>
            </a:lvl1pPr>
          </a:lstStyle>
          <a:p>
            <a:r>
              <a:rPr lang="zh-CN" altLang="en-US">
                <a:solidFill>
                  <a:srgbClr val="777777"/>
                </a:solidFill>
              </a:rPr>
              <a:t>October 17, 2005</a:t>
            </a:r>
            <a:endParaRPr lang="en-US">
              <a:solidFill>
                <a:srgbClr val="777777"/>
              </a:solidFill>
            </a:endParaRPr>
          </a:p>
        </p:txBody>
      </p:sp>
      <p:sp>
        <p:nvSpPr>
          <p:cNvPr id="8" name="页脚占位符 7"/>
          <p:cNvSpPr>
            <a:spLocks noGrp="1"/>
          </p:cNvSpPr>
          <p:nvPr>
            <p:ph type="ftr" sz="quarter" idx="11"/>
          </p:nvPr>
        </p:nvSpPr>
        <p:spPr/>
        <p:txBody>
          <a:bodyPr/>
          <a:lstStyle>
            <a:lvl1pPr>
              <a:defRPr/>
            </a:lvl1pPr>
          </a:lstStyle>
          <a:p>
            <a:r>
              <a:rPr lang="zh-CN" altLang="en-US">
                <a:solidFill>
                  <a:srgbClr val="777777"/>
                </a:solidFill>
              </a:rPr>
              <a:t>Modeling and Analysis of Connectivity in MANETs with Misbehaving Nodes, ICC '06</a:t>
            </a:r>
            <a:endParaRPr lang="en-US">
              <a:solidFill>
                <a:srgbClr val="777777"/>
              </a:solidFill>
            </a:endParaRPr>
          </a:p>
        </p:txBody>
      </p:sp>
      <p:sp>
        <p:nvSpPr>
          <p:cNvPr id="9" name="灯片编号占位符 8"/>
          <p:cNvSpPr>
            <a:spLocks noGrp="1"/>
          </p:cNvSpPr>
          <p:nvPr>
            <p:ph type="sldNum" sz="quarter" idx="12"/>
          </p:nvPr>
        </p:nvSpPr>
        <p:spPr/>
        <p:txBody>
          <a:bodyPr/>
          <a:lstStyle>
            <a:lvl1pPr>
              <a:defRPr/>
            </a:lvl1pPr>
          </a:lstStyle>
          <a:p>
            <a:fld id="{DBDB1199-4710-4814-9543-F2CF751260AF}" type="slidenum">
              <a:rPr lang="zh-CN" altLang="en-US">
                <a:solidFill>
                  <a:srgbClr val="777777"/>
                </a:solidFill>
              </a:rPr>
              <a:pPr/>
              <a:t>‹#›</a:t>
            </a:fld>
            <a:endParaRPr lang="en-US">
              <a:solidFill>
                <a:srgbClr val="777777"/>
              </a:solidFill>
            </a:endParaRPr>
          </a:p>
        </p:txBody>
      </p:sp>
    </p:spTree>
    <p:extLst>
      <p:ext uri="{BB962C8B-B14F-4D97-AF65-F5344CB8AC3E}">
        <p14:creationId xmlns="" xmlns:p14="http://schemas.microsoft.com/office/powerpoint/2010/main" val="187624365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quarter" idx="10"/>
          </p:nvPr>
        </p:nvSpPr>
        <p:spPr/>
        <p:txBody>
          <a:bodyPr/>
          <a:lstStyle>
            <a:lvl1pPr>
              <a:defRPr/>
            </a:lvl1pPr>
          </a:lstStyle>
          <a:p>
            <a:r>
              <a:rPr lang="zh-CN" altLang="en-US">
                <a:solidFill>
                  <a:srgbClr val="777777"/>
                </a:solidFill>
              </a:rPr>
              <a:t>October 17, 2005</a:t>
            </a:r>
            <a:endParaRPr lang="en-US">
              <a:solidFill>
                <a:srgbClr val="777777"/>
              </a:solidFill>
            </a:endParaRPr>
          </a:p>
        </p:txBody>
      </p:sp>
      <p:sp>
        <p:nvSpPr>
          <p:cNvPr id="4" name="页脚占位符 3"/>
          <p:cNvSpPr>
            <a:spLocks noGrp="1"/>
          </p:cNvSpPr>
          <p:nvPr>
            <p:ph type="ftr" sz="quarter" idx="11"/>
          </p:nvPr>
        </p:nvSpPr>
        <p:spPr/>
        <p:txBody>
          <a:bodyPr/>
          <a:lstStyle>
            <a:lvl1pPr>
              <a:defRPr/>
            </a:lvl1pPr>
          </a:lstStyle>
          <a:p>
            <a:r>
              <a:rPr lang="zh-CN" altLang="en-US">
                <a:solidFill>
                  <a:srgbClr val="777777"/>
                </a:solidFill>
              </a:rPr>
              <a:t>Modeling and Analysis of Connectivity in MANETs with Misbehaving Nodes, ICC '06</a:t>
            </a:r>
            <a:endParaRPr lang="en-US">
              <a:solidFill>
                <a:srgbClr val="777777"/>
              </a:solidFill>
            </a:endParaRPr>
          </a:p>
        </p:txBody>
      </p:sp>
      <p:sp>
        <p:nvSpPr>
          <p:cNvPr id="5" name="灯片编号占位符 4"/>
          <p:cNvSpPr>
            <a:spLocks noGrp="1"/>
          </p:cNvSpPr>
          <p:nvPr>
            <p:ph type="sldNum" sz="quarter" idx="12"/>
          </p:nvPr>
        </p:nvSpPr>
        <p:spPr/>
        <p:txBody>
          <a:bodyPr/>
          <a:lstStyle>
            <a:lvl1pPr>
              <a:defRPr/>
            </a:lvl1pPr>
          </a:lstStyle>
          <a:p>
            <a:fld id="{A6A08F6F-67A6-4AAA-A4E5-49020064970A}" type="slidenum">
              <a:rPr lang="zh-CN" altLang="en-US">
                <a:solidFill>
                  <a:srgbClr val="777777"/>
                </a:solidFill>
              </a:rPr>
              <a:pPr/>
              <a:t>‹#›</a:t>
            </a:fld>
            <a:endParaRPr lang="en-US">
              <a:solidFill>
                <a:srgbClr val="777777"/>
              </a:solidFill>
            </a:endParaRPr>
          </a:p>
        </p:txBody>
      </p:sp>
    </p:spTree>
    <p:extLst>
      <p:ext uri="{BB962C8B-B14F-4D97-AF65-F5344CB8AC3E}">
        <p14:creationId xmlns="" xmlns:p14="http://schemas.microsoft.com/office/powerpoint/2010/main" val="2251536174"/>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quarter" idx="10"/>
          </p:nvPr>
        </p:nvSpPr>
        <p:spPr/>
        <p:txBody>
          <a:bodyPr/>
          <a:lstStyle>
            <a:lvl1pPr>
              <a:defRPr/>
            </a:lvl1pPr>
          </a:lstStyle>
          <a:p>
            <a:r>
              <a:rPr lang="zh-CN" altLang="en-US">
                <a:solidFill>
                  <a:srgbClr val="777777"/>
                </a:solidFill>
              </a:rPr>
              <a:t>October 17, 2005</a:t>
            </a:r>
            <a:endParaRPr lang="en-US">
              <a:solidFill>
                <a:srgbClr val="777777"/>
              </a:solidFill>
            </a:endParaRPr>
          </a:p>
        </p:txBody>
      </p:sp>
      <p:sp>
        <p:nvSpPr>
          <p:cNvPr id="3" name="页脚占位符 2"/>
          <p:cNvSpPr>
            <a:spLocks noGrp="1"/>
          </p:cNvSpPr>
          <p:nvPr>
            <p:ph type="ftr" sz="quarter" idx="11"/>
          </p:nvPr>
        </p:nvSpPr>
        <p:spPr/>
        <p:txBody>
          <a:bodyPr/>
          <a:lstStyle>
            <a:lvl1pPr>
              <a:defRPr/>
            </a:lvl1pPr>
          </a:lstStyle>
          <a:p>
            <a:r>
              <a:rPr lang="zh-CN" altLang="en-US">
                <a:solidFill>
                  <a:srgbClr val="777777"/>
                </a:solidFill>
              </a:rPr>
              <a:t>Modeling and Analysis of Connectivity in MANETs with Misbehaving Nodes, ICC '06</a:t>
            </a:r>
            <a:endParaRPr lang="en-US">
              <a:solidFill>
                <a:srgbClr val="777777"/>
              </a:solidFill>
            </a:endParaRPr>
          </a:p>
        </p:txBody>
      </p:sp>
      <p:sp>
        <p:nvSpPr>
          <p:cNvPr id="4" name="灯片编号占位符 3"/>
          <p:cNvSpPr>
            <a:spLocks noGrp="1"/>
          </p:cNvSpPr>
          <p:nvPr>
            <p:ph type="sldNum" sz="quarter" idx="12"/>
          </p:nvPr>
        </p:nvSpPr>
        <p:spPr/>
        <p:txBody>
          <a:bodyPr/>
          <a:lstStyle>
            <a:lvl1pPr>
              <a:defRPr/>
            </a:lvl1pPr>
          </a:lstStyle>
          <a:p>
            <a:fld id="{97FB90E7-2FEE-4C91-A904-B79DC47C7F10}" type="slidenum">
              <a:rPr lang="zh-CN" altLang="en-US">
                <a:solidFill>
                  <a:srgbClr val="777777"/>
                </a:solidFill>
              </a:rPr>
              <a:pPr/>
              <a:t>‹#›</a:t>
            </a:fld>
            <a:endParaRPr lang="en-US">
              <a:solidFill>
                <a:srgbClr val="777777"/>
              </a:solidFill>
            </a:endParaRPr>
          </a:p>
        </p:txBody>
      </p:sp>
    </p:spTree>
    <p:extLst>
      <p:ext uri="{BB962C8B-B14F-4D97-AF65-F5344CB8AC3E}">
        <p14:creationId xmlns="" xmlns:p14="http://schemas.microsoft.com/office/powerpoint/2010/main" val="397117768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quarter" idx="10"/>
          </p:nvPr>
        </p:nvSpPr>
        <p:spPr/>
        <p:txBody>
          <a:bodyPr/>
          <a:lstStyle>
            <a:lvl1pPr>
              <a:defRPr/>
            </a:lvl1pPr>
          </a:lstStyle>
          <a:p>
            <a:r>
              <a:rPr lang="zh-CN" altLang="en-US">
                <a:solidFill>
                  <a:srgbClr val="777777"/>
                </a:solidFill>
              </a:rPr>
              <a:t>October 17, 2005</a:t>
            </a:r>
            <a:endParaRPr lang="en-US">
              <a:solidFill>
                <a:srgbClr val="777777"/>
              </a:solidFill>
            </a:endParaRPr>
          </a:p>
        </p:txBody>
      </p:sp>
      <p:sp>
        <p:nvSpPr>
          <p:cNvPr id="6" name="页脚占位符 5"/>
          <p:cNvSpPr>
            <a:spLocks noGrp="1"/>
          </p:cNvSpPr>
          <p:nvPr>
            <p:ph type="ftr" sz="quarter" idx="11"/>
          </p:nvPr>
        </p:nvSpPr>
        <p:spPr/>
        <p:txBody>
          <a:bodyPr/>
          <a:lstStyle>
            <a:lvl1pPr>
              <a:defRPr/>
            </a:lvl1pPr>
          </a:lstStyle>
          <a:p>
            <a:r>
              <a:rPr lang="zh-CN" altLang="en-US">
                <a:solidFill>
                  <a:srgbClr val="777777"/>
                </a:solidFill>
              </a:rPr>
              <a:t>Modeling and Analysis of Connectivity in MANETs with Misbehaving Nodes, ICC '06</a:t>
            </a:r>
            <a:endParaRPr lang="en-US">
              <a:solidFill>
                <a:srgbClr val="777777"/>
              </a:solidFill>
            </a:endParaRPr>
          </a:p>
        </p:txBody>
      </p:sp>
      <p:sp>
        <p:nvSpPr>
          <p:cNvPr id="7" name="灯片编号占位符 6"/>
          <p:cNvSpPr>
            <a:spLocks noGrp="1"/>
          </p:cNvSpPr>
          <p:nvPr>
            <p:ph type="sldNum" sz="quarter" idx="12"/>
          </p:nvPr>
        </p:nvSpPr>
        <p:spPr/>
        <p:txBody>
          <a:bodyPr/>
          <a:lstStyle>
            <a:lvl1pPr>
              <a:defRPr/>
            </a:lvl1pPr>
          </a:lstStyle>
          <a:p>
            <a:fld id="{C8562281-3391-40C3-8D3C-B09A2C2CDDA0}" type="slidenum">
              <a:rPr lang="zh-CN" altLang="en-US">
                <a:solidFill>
                  <a:srgbClr val="777777"/>
                </a:solidFill>
              </a:rPr>
              <a:pPr/>
              <a:t>‹#›</a:t>
            </a:fld>
            <a:endParaRPr lang="en-US">
              <a:solidFill>
                <a:srgbClr val="777777"/>
              </a:solidFill>
            </a:endParaRPr>
          </a:p>
        </p:txBody>
      </p:sp>
    </p:spTree>
    <p:extLst>
      <p:ext uri="{BB962C8B-B14F-4D97-AF65-F5344CB8AC3E}">
        <p14:creationId xmlns="" xmlns:p14="http://schemas.microsoft.com/office/powerpoint/2010/main" val="1122370534"/>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quarter" idx="10"/>
          </p:nvPr>
        </p:nvSpPr>
        <p:spPr/>
        <p:txBody>
          <a:bodyPr/>
          <a:lstStyle>
            <a:lvl1pPr>
              <a:defRPr/>
            </a:lvl1pPr>
          </a:lstStyle>
          <a:p>
            <a:r>
              <a:rPr lang="zh-CN" altLang="en-US">
                <a:solidFill>
                  <a:srgbClr val="777777"/>
                </a:solidFill>
              </a:rPr>
              <a:t>October 17, 2005</a:t>
            </a:r>
            <a:endParaRPr lang="en-US">
              <a:solidFill>
                <a:srgbClr val="777777"/>
              </a:solidFill>
            </a:endParaRPr>
          </a:p>
        </p:txBody>
      </p:sp>
      <p:sp>
        <p:nvSpPr>
          <p:cNvPr id="6" name="页脚占位符 5"/>
          <p:cNvSpPr>
            <a:spLocks noGrp="1"/>
          </p:cNvSpPr>
          <p:nvPr>
            <p:ph type="ftr" sz="quarter" idx="11"/>
          </p:nvPr>
        </p:nvSpPr>
        <p:spPr/>
        <p:txBody>
          <a:bodyPr/>
          <a:lstStyle>
            <a:lvl1pPr>
              <a:defRPr/>
            </a:lvl1pPr>
          </a:lstStyle>
          <a:p>
            <a:r>
              <a:rPr lang="zh-CN" altLang="en-US">
                <a:solidFill>
                  <a:srgbClr val="777777"/>
                </a:solidFill>
              </a:rPr>
              <a:t>Modeling and Analysis of Connectivity in MANETs with Misbehaving Nodes, ICC '06</a:t>
            </a:r>
            <a:endParaRPr lang="en-US">
              <a:solidFill>
                <a:srgbClr val="777777"/>
              </a:solidFill>
            </a:endParaRPr>
          </a:p>
        </p:txBody>
      </p:sp>
      <p:sp>
        <p:nvSpPr>
          <p:cNvPr id="7" name="灯片编号占位符 6"/>
          <p:cNvSpPr>
            <a:spLocks noGrp="1"/>
          </p:cNvSpPr>
          <p:nvPr>
            <p:ph type="sldNum" sz="quarter" idx="12"/>
          </p:nvPr>
        </p:nvSpPr>
        <p:spPr/>
        <p:txBody>
          <a:bodyPr/>
          <a:lstStyle>
            <a:lvl1pPr>
              <a:defRPr/>
            </a:lvl1pPr>
          </a:lstStyle>
          <a:p>
            <a:fld id="{6FFCBBD3-C862-4F43-AF2C-8BE1E4E60952}" type="slidenum">
              <a:rPr lang="zh-CN" altLang="en-US">
                <a:solidFill>
                  <a:srgbClr val="777777"/>
                </a:solidFill>
              </a:rPr>
              <a:pPr/>
              <a:t>‹#›</a:t>
            </a:fld>
            <a:endParaRPr lang="en-US">
              <a:solidFill>
                <a:srgbClr val="777777"/>
              </a:solidFill>
            </a:endParaRPr>
          </a:p>
        </p:txBody>
      </p:sp>
    </p:spTree>
    <p:extLst>
      <p:ext uri="{BB962C8B-B14F-4D97-AF65-F5344CB8AC3E}">
        <p14:creationId xmlns="" xmlns:p14="http://schemas.microsoft.com/office/powerpoint/2010/main" val="2257270657"/>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quarter" idx="10"/>
          </p:nvPr>
        </p:nvSpPr>
        <p:spPr/>
        <p:txBody>
          <a:bodyPr/>
          <a:lstStyle>
            <a:lvl1pPr>
              <a:defRPr/>
            </a:lvl1pPr>
          </a:lstStyle>
          <a:p>
            <a:r>
              <a:rPr lang="zh-CN" altLang="en-US">
                <a:solidFill>
                  <a:srgbClr val="777777"/>
                </a:solidFill>
              </a:rPr>
              <a:t>October 17, 2005</a:t>
            </a:r>
            <a:endParaRPr lang="en-US">
              <a:solidFill>
                <a:srgbClr val="777777"/>
              </a:solidFill>
            </a:endParaRPr>
          </a:p>
        </p:txBody>
      </p:sp>
      <p:sp>
        <p:nvSpPr>
          <p:cNvPr id="5" name="页脚占位符 4"/>
          <p:cNvSpPr>
            <a:spLocks noGrp="1"/>
          </p:cNvSpPr>
          <p:nvPr>
            <p:ph type="ftr" sz="quarter" idx="11"/>
          </p:nvPr>
        </p:nvSpPr>
        <p:spPr/>
        <p:txBody>
          <a:bodyPr/>
          <a:lstStyle>
            <a:lvl1pPr>
              <a:defRPr/>
            </a:lvl1pPr>
          </a:lstStyle>
          <a:p>
            <a:r>
              <a:rPr lang="zh-CN" altLang="en-US">
                <a:solidFill>
                  <a:srgbClr val="777777"/>
                </a:solidFill>
              </a:rPr>
              <a:t>Modeling and Analysis of Connectivity in MANETs with Misbehaving Nodes, ICC '06</a:t>
            </a:r>
            <a:endParaRPr lang="en-US">
              <a:solidFill>
                <a:srgbClr val="777777"/>
              </a:solidFill>
            </a:endParaRPr>
          </a:p>
        </p:txBody>
      </p:sp>
      <p:sp>
        <p:nvSpPr>
          <p:cNvPr id="6" name="灯片编号占位符 5"/>
          <p:cNvSpPr>
            <a:spLocks noGrp="1"/>
          </p:cNvSpPr>
          <p:nvPr>
            <p:ph type="sldNum" sz="quarter" idx="12"/>
          </p:nvPr>
        </p:nvSpPr>
        <p:spPr/>
        <p:txBody>
          <a:bodyPr/>
          <a:lstStyle>
            <a:lvl1pPr>
              <a:defRPr/>
            </a:lvl1pPr>
          </a:lstStyle>
          <a:p>
            <a:fld id="{0E7BAA87-7D21-4425-9EDF-A860F9B08E5E}" type="slidenum">
              <a:rPr lang="zh-CN" altLang="en-US">
                <a:solidFill>
                  <a:srgbClr val="777777"/>
                </a:solidFill>
              </a:rPr>
              <a:pPr/>
              <a:t>‹#›</a:t>
            </a:fld>
            <a:endParaRPr lang="en-US">
              <a:solidFill>
                <a:srgbClr val="777777"/>
              </a:solidFill>
            </a:endParaRPr>
          </a:p>
        </p:txBody>
      </p:sp>
    </p:spTree>
    <p:extLst>
      <p:ext uri="{BB962C8B-B14F-4D97-AF65-F5344CB8AC3E}">
        <p14:creationId xmlns="" xmlns:p14="http://schemas.microsoft.com/office/powerpoint/2010/main" val="3379942004"/>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70675" y="38100"/>
            <a:ext cx="2092325" cy="63627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93700" y="38100"/>
            <a:ext cx="6124575" cy="63627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quarter" idx="10"/>
          </p:nvPr>
        </p:nvSpPr>
        <p:spPr/>
        <p:txBody>
          <a:bodyPr/>
          <a:lstStyle>
            <a:lvl1pPr>
              <a:defRPr/>
            </a:lvl1pPr>
          </a:lstStyle>
          <a:p>
            <a:r>
              <a:rPr lang="zh-CN" altLang="en-US">
                <a:solidFill>
                  <a:srgbClr val="777777"/>
                </a:solidFill>
              </a:rPr>
              <a:t>October 17, 2005</a:t>
            </a:r>
            <a:endParaRPr lang="en-US">
              <a:solidFill>
                <a:srgbClr val="777777"/>
              </a:solidFill>
            </a:endParaRPr>
          </a:p>
        </p:txBody>
      </p:sp>
      <p:sp>
        <p:nvSpPr>
          <p:cNvPr id="5" name="页脚占位符 4"/>
          <p:cNvSpPr>
            <a:spLocks noGrp="1"/>
          </p:cNvSpPr>
          <p:nvPr>
            <p:ph type="ftr" sz="quarter" idx="11"/>
          </p:nvPr>
        </p:nvSpPr>
        <p:spPr/>
        <p:txBody>
          <a:bodyPr/>
          <a:lstStyle>
            <a:lvl1pPr>
              <a:defRPr/>
            </a:lvl1pPr>
          </a:lstStyle>
          <a:p>
            <a:r>
              <a:rPr lang="zh-CN" altLang="en-US">
                <a:solidFill>
                  <a:srgbClr val="777777"/>
                </a:solidFill>
              </a:rPr>
              <a:t>Modeling and Analysis of Connectivity in MANETs with Misbehaving Nodes, ICC '06</a:t>
            </a:r>
            <a:endParaRPr lang="en-US">
              <a:solidFill>
                <a:srgbClr val="777777"/>
              </a:solidFill>
            </a:endParaRPr>
          </a:p>
        </p:txBody>
      </p:sp>
      <p:sp>
        <p:nvSpPr>
          <p:cNvPr id="6" name="灯片编号占位符 5"/>
          <p:cNvSpPr>
            <a:spLocks noGrp="1"/>
          </p:cNvSpPr>
          <p:nvPr>
            <p:ph type="sldNum" sz="quarter" idx="12"/>
          </p:nvPr>
        </p:nvSpPr>
        <p:spPr/>
        <p:txBody>
          <a:bodyPr/>
          <a:lstStyle>
            <a:lvl1pPr>
              <a:defRPr/>
            </a:lvl1pPr>
          </a:lstStyle>
          <a:p>
            <a:fld id="{A8E27A8E-09F8-4AD4-8D55-21B9D07BE3BE}" type="slidenum">
              <a:rPr lang="zh-CN" altLang="en-US">
                <a:solidFill>
                  <a:srgbClr val="777777"/>
                </a:solidFill>
              </a:rPr>
              <a:pPr/>
              <a:t>‹#›</a:t>
            </a:fld>
            <a:endParaRPr lang="en-US">
              <a:solidFill>
                <a:srgbClr val="777777"/>
              </a:solidFill>
            </a:endParaRPr>
          </a:p>
        </p:txBody>
      </p:sp>
    </p:spTree>
    <p:extLst>
      <p:ext uri="{BB962C8B-B14F-4D97-AF65-F5344CB8AC3E}">
        <p14:creationId xmlns="" xmlns:p14="http://schemas.microsoft.com/office/powerpoint/2010/main" val="103742853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页脚占位符 6"/>
          <p:cNvSpPr>
            <a:spLocks noGrp="1"/>
          </p:cNvSpPr>
          <p:nvPr>
            <p:ph type="ftr" sz="quarter" idx="10"/>
          </p:nvPr>
        </p:nvSpPr>
        <p:spPr/>
        <p:txBody>
          <a:bodyPr/>
          <a:lstStyle>
            <a:lvl1pPr>
              <a:defRPr/>
            </a:lvl1pPr>
          </a:lstStyle>
          <a:p>
            <a:r>
              <a:rPr lang="en-US" altLang="zh-CN" smtClean="0"/>
              <a:t>A Generic Framework for Throughput-Optimal Control in MR-MC Wireless Networks</a:t>
            </a:r>
            <a:endParaRPr lang="en-US" altLang="zh-CN"/>
          </a:p>
        </p:txBody>
      </p:sp>
      <p:sp>
        <p:nvSpPr>
          <p:cNvPr id="8" name="灯片编号占位符 7"/>
          <p:cNvSpPr>
            <a:spLocks noGrp="1"/>
          </p:cNvSpPr>
          <p:nvPr>
            <p:ph type="sldNum" sz="quarter" idx="11"/>
          </p:nvPr>
        </p:nvSpPr>
        <p:spPr/>
        <p:txBody>
          <a:bodyPr/>
          <a:lstStyle>
            <a:lvl1pPr>
              <a:defRPr/>
            </a:lvl1pPr>
          </a:lstStyle>
          <a:p>
            <a:fld id="{21AA7AC7-09A5-4F54-8F86-A12DE23A39D5}" type="slidenum">
              <a:rPr lang="zh-CN" altLang="en-US">
                <a:solidFill>
                  <a:srgbClr val="CC3300"/>
                </a:solidFill>
              </a:rPr>
              <a:pPr/>
              <a:t>‹#›</a:t>
            </a:fld>
            <a:endParaRPr lang="en-US" altLang="zh-CN">
              <a:solidFill>
                <a:srgbClr val="CC3300"/>
              </a:solidFill>
            </a:endParaRPr>
          </a:p>
        </p:txBody>
      </p:sp>
    </p:spTree>
    <p:extLst>
      <p:ext uri="{BB962C8B-B14F-4D97-AF65-F5344CB8AC3E}">
        <p14:creationId xmlns="" xmlns:p14="http://schemas.microsoft.com/office/powerpoint/2010/main" val="166793627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页脚占位符 2"/>
          <p:cNvSpPr>
            <a:spLocks noGrp="1"/>
          </p:cNvSpPr>
          <p:nvPr>
            <p:ph type="ftr" sz="quarter" idx="10"/>
          </p:nvPr>
        </p:nvSpPr>
        <p:spPr/>
        <p:txBody>
          <a:bodyPr/>
          <a:lstStyle>
            <a:lvl1pPr>
              <a:defRPr/>
            </a:lvl1pPr>
          </a:lstStyle>
          <a:p>
            <a:r>
              <a:rPr lang="en-US" altLang="zh-CN" smtClean="0"/>
              <a:t>A Generic Framework for Throughput-Optimal Control in MR-MC Wireless Networks</a:t>
            </a:r>
            <a:endParaRPr lang="en-US" altLang="zh-CN"/>
          </a:p>
        </p:txBody>
      </p:sp>
      <p:sp>
        <p:nvSpPr>
          <p:cNvPr id="4" name="灯片编号占位符 3"/>
          <p:cNvSpPr>
            <a:spLocks noGrp="1"/>
          </p:cNvSpPr>
          <p:nvPr>
            <p:ph type="sldNum" sz="quarter" idx="11"/>
          </p:nvPr>
        </p:nvSpPr>
        <p:spPr/>
        <p:txBody>
          <a:bodyPr/>
          <a:lstStyle>
            <a:lvl1pPr>
              <a:defRPr/>
            </a:lvl1pPr>
          </a:lstStyle>
          <a:p>
            <a:fld id="{6F559156-8BFB-462E-8E2F-6F7A1C887DE4}" type="slidenum">
              <a:rPr lang="zh-CN" altLang="en-US">
                <a:solidFill>
                  <a:srgbClr val="CC3300"/>
                </a:solidFill>
              </a:rPr>
              <a:pPr/>
              <a:t>‹#›</a:t>
            </a:fld>
            <a:endParaRPr lang="en-US" altLang="zh-CN">
              <a:solidFill>
                <a:srgbClr val="CC3300"/>
              </a:solidFill>
            </a:endParaRPr>
          </a:p>
        </p:txBody>
      </p:sp>
    </p:spTree>
    <p:extLst>
      <p:ext uri="{BB962C8B-B14F-4D97-AF65-F5344CB8AC3E}">
        <p14:creationId xmlns="" xmlns:p14="http://schemas.microsoft.com/office/powerpoint/2010/main" val="15040215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页脚占位符 1"/>
          <p:cNvSpPr>
            <a:spLocks noGrp="1"/>
          </p:cNvSpPr>
          <p:nvPr>
            <p:ph type="ftr" sz="quarter" idx="10"/>
          </p:nvPr>
        </p:nvSpPr>
        <p:spPr/>
        <p:txBody>
          <a:bodyPr/>
          <a:lstStyle>
            <a:lvl1pPr>
              <a:defRPr/>
            </a:lvl1pPr>
          </a:lstStyle>
          <a:p>
            <a:r>
              <a:rPr lang="en-US" altLang="zh-CN" smtClean="0"/>
              <a:t>A Generic Framework for Throughput-Optimal Control in MR-MC Wireless Networks</a:t>
            </a:r>
            <a:endParaRPr lang="en-US" altLang="zh-CN"/>
          </a:p>
        </p:txBody>
      </p:sp>
      <p:sp>
        <p:nvSpPr>
          <p:cNvPr id="3" name="灯片编号占位符 2"/>
          <p:cNvSpPr>
            <a:spLocks noGrp="1"/>
          </p:cNvSpPr>
          <p:nvPr>
            <p:ph type="sldNum" sz="quarter" idx="11"/>
          </p:nvPr>
        </p:nvSpPr>
        <p:spPr/>
        <p:txBody>
          <a:bodyPr/>
          <a:lstStyle>
            <a:lvl1pPr>
              <a:defRPr/>
            </a:lvl1pPr>
          </a:lstStyle>
          <a:p>
            <a:fld id="{92685534-3917-4475-927E-0DCB1F6F2E40}" type="slidenum">
              <a:rPr lang="zh-CN" altLang="en-US">
                <a:solidFill>
                  <a:srgbClr val="CC3300"/>
                </a:solidFill>
              </a:rPr>
              <a:pPr/>
              <a:t>‹#›</a:t>
            </a:fld>
            <a:endParaRPr lang="en-US" altLang="zh-CN">
              <a:solidFill>
                <a:srgbClr val="CC3300"/>
              </a:solidFill>
            </a:endParaRPr>
          </a:p>
        </p:txBody>
      </p:sp>
    </p:spTree>
    <p:extLst>
      <p:ext uri="{BB962C8B-B14F-4D97-AF65-F5344CB8AC3E}">
        <p14:creationId xmlns="" xmlns:p14="http://schemas.microsoft.com/office/powerpoint/2010/main" val="158328136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页脚占位符 4"/>
          <p:cNvSpPr>
            <a:spLocks noGrp="1"/>
          </p:cNvSpPr>
          <p:nvPr>
            <p:ph type="ftr" sz="quarter" idx="10"/>
          </p:nvPr>
        </p:nvSpPr>
        <p:spPr/>
        <p:txBody>
          <a:bodyPr/>
          <a:lstStyle>
            <a:lvl1pPr>
              <a:defRPr/>
            </a:lvl1pPr>
          </a:lstStyle>
          <a:p>
            <a:r>
              <a:rPr lang="en-US" altLang="zh-CN" smtClean="0"/>
              <a:t>A Generic Framework for Throughput-Optimal Control in MR-MC Wireless Networks</a:t>
            </a:r>
            <a:endParaRPr lang="en-US" altLang="zh-CN"/>
          </a:p>
        </p:txBody>
      </p:sp>
      <p:sp>
        <p:nvSpPr>
          <p:cNvPr id="6" name="灯片编号占位符 5"/>
          <p:cNvSpPr>
            <a:spLocks noGrp="1"/>
          </p:cNvSpPr>
          <p:nvPr>
            <p:ph type="sldNum" sz="quarter" idx="11"/>
          </p:nvPr>
        </p:nvSpPr>
        <p:spPr/>
        <p:txBody>
          <a:bodyPr/>
          <a:lstStyle>
            <a:lvl1pPr>
              <a:defRPr/>
            </a:lvl1pPr>
          </a:lstStyle>
          <a:p>
            <a:fld id="{86E88C67-566B-4B01-87B7-E412FF88B7C9}" type="slidenum">
              <a:rPr lang="zh-CN" altLang="en-US">
                <a:solidFill>
                  <a:srgbClr val="CC3300"/>
                </a:solidFill>
              </a:rPr>
              <a:pPr/>
              <a:t>‹#›</a:t>
            </a:fld>
            <a:endParaRPr lang="en-US" altLang="zh-CN">
              <a:solidFill>
                <a:srgbClr val="CC3300"/>
              </a:solidFill>
            </a:endParaRPr>
          </a:p>
        </p:txBody>
      </p:sp>
    </p:spTree>
    <p:extLst>
      <p:ext uri="{BB962C8B-B14F-4D97-AF65-F5344CB8AC3E}">
        <p14:creationId xmlns="" xmlns:p14="http://schemas.microsoft.com/office/powerpoint/2010/main" val="281897398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页脚占位符 4"/>
          <p:cNvSpPr>
            <a:spLocks noGrp="1"/>
          </p:cNvSpPr>
          <p:nvPr>
            <p:ph type="ftr" sz="quarter" idx="10"/>
          </p:nvPr>
        </p:nvSpPr>
        <p:spPr/>
        <p:txBody>
          <a:bodyPr/>
          <a:lstStyle>
            <a:lvl1pPr>
              <a:defRPr/>
            </a:lvl1pPr>
          </a:lstStyle>
          <a:p>
            <a:r>
              <a:rPr lang="en-US" altLang="zh-CN" smtClean="0"/>
              <a:t>A Generic Framework for Throughput-Optimal Control in MR-MC Wireless Networks</a:t>
            </a:r>
            <a:endParaRPr lang="en-US" altLang="zh-CN"/>
          </a:p>
        </p:txBody>
      </p:sp>
      <p:sp>
        <p:nvSpPr>
          <p:cNvPr id="6" name="灯片编号占位符 5"/>
          <p:cNvSpPr>
            <a:spLocks noGrp="1"/>
          </p:cNvSpPr>
          <p:nvPr>
            <p:ph type="sldNum" sz="quarter" idx="11"/>
          </p:nvPr>
        </p:nvSpPr>
        <p:spPr/>
        <p:txBody>
          <a:bodyPr/>
          <a:lstStyle>
            <a:lvl1pPr>
              <a:defRPr/>
            </a:lvl1pPr>
          </a:lstStyle>
          <a:p>
            <a:fld id="{65B7D572-B375-4C99-ABCE-2986A6FCCBE8}" type="slidenum">
              <a:rPr lang="zh-CN" altLang="en-US">
                <a:solidFill>
                  <a:srgbClr val="CC3300"/>
                </a:solidFill>
              </a:rPr>
              <a:pPr/>
              <a:t>‹#›</a:t>
            </a:fld>
            <a:endParaRPr lang="en-US" altLang="zh-CN">
              <a:solidFill>
                <a:srgbClr val="CC3300"/>
              </a:solidFill>
            </a:endParaRPr>
          </a:p>
        </p:txBody>
      </p:sp>
    </p:spTree>
    <p:extLst>
      <p:ext uri="{BB962C8B-B14F-4D97-AF65-F5344CB8AC3E}">
        <p14:creationId xmlns="" xmlns:p14="http://schemas.microsoft.com/office/powerpoint/2010/main" val="86915769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1.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2.jpe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82" name="Rectangle 34"/>
          <p:cNvSpPr>
            <a:spLocks noGrp="1" noChangeArrowheads="1"/>
          </p:cNvSpPr>
          <p:nvPr>
            <p:ph type="title"/>
          </p:nvPr>
        </p:nvSpPr>
        <p:spPr bwMode="auto">
          <a:xfrm>
            <a:off x="393700" y="38100"/>
            <a:ext cx="8242300" cy="914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2085" name="Rectangle 37"/>
          <p:cNvSpPr>
            <a:spLocks noGrp="1" noChangeArrowheads="1"/>
          </p:cNvSpPr>
          <p:nvPr>
            <p:ph type="ftr" sz="quarter" idx="3"/>
          </p:nvPr>
        </p:nvSpPr>
        <p:spPr bwMode="auto">
          <a:xfrm>
            <a:off x="457200" y="6553200"/>
            <a:ext cx="7924800" cy="228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spcBef>
                <a:spcPct val="0"/>
              </a:spcBef>
              <a:buClrTx/>
              <a:buSzTx/>
              <a:defRPr sz="1400" b="1" baseline="0">
                <a:solidFill>
                  <a:srgbClr val="777777"/>
                </a:solidFill>
                <a:effectLst/>
                <a:latin typeface="Arial Narrow" pitchFamily="34" charset="0"/>
                <a:ea typeface="宋体" pitchFamily="2" charset="-122"/>
              </a:defRPr>
            </a:lvl1pPr>
          </a:lstStyle>
          <a:p>
            <a:pPr algn="ctr" fontAlgn="base">
              <a:spcAft>
                <a:spcPct val="0"/>
              </a:spcAft>
            </a:pPr>
            <a:r>
              <a:rPr lang="en-US" altLang="zh-CN" smtClean="0"/>
              <a:t>A Generic Framework for Throughput-Optimal Control in MR-MC Wireless Networks</a:t>
            </a:r>
            <a:endParaRPr lang="en-US" altLang="zh-CN"/>
          </a:p>
        </p:txBody>
      </p:sp>
      <p:sp>
        <p:nvSpPr>
          <p:cNvPr id="2086" name="Rectangle 38"/>
          <p:cNvSpPr>
            <a:spLocks noGrp="1" noChangeArrowheads="1"/>
          </p:cNvSpPr>
          <p:nvPr>
            <p:ph type="sldNum" sz="quarter" idx="4"/>
          </p:nvPr>
        </p:nvSpPr>
        <p:spPr bwMode="auto">
          <a:xfrm>
            <a:off x="8229600" y="6553200"/>
            <a:ext cx="762000" cy="228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r">
              <a:spcBef>
                <a:spcPct val="0"/>
              </a:spcBef>
              <a:buClrTx/>
              <a:buSzTx/>
              <a:defRPr sz="1800" baseline="0">
                <a:solidFill>
                  <a:schemeClr val="folHlink"/>
                </a:solidFill>
                <a:effectLst/>
                <a:latin typeface="Monotype Corsiva" pitchFamily="66" charset="0"/>
                <a:ea typeface="宋体" pitchFamily="2" charset="-122"/>
              </a:defRPr>
            </a:lvl1pPr>
          </a:lstStyle>
          <a:p>
            <a:pPr fontAlgn="base">
              <a:spcAft>
                <a:spcPct val="0"/>
              </a:spcAft>
            </a:pPr>
            <a:fld id="{87FAAAC4-0BDC-4F85-A2C3-18E7C36A4027}" type="slidenum">
              <a:rPr lang="zh-CN" altLang="en-US">
                <a:solidFill>
                  <a:srgbClr val="CC3300"/>
                </a:solidFill>
              </a:rPr>
              <a:pPr fontAlgn="base">
                <a:spcAft>
                  <a:spcPct val="0"/>
                </a:spcAft>
              </a:pPr>
              <a:t>‹#›</a:t>
            </a:fld>
            <a:endParaRPr lang="en-US" altLang="zh-CN">
              <a:solidFill>
                <a:srgbClr val="CC3300"/>
              </a:solidFill>
            </a:endParaRPr>
          </a:p>
        </p:txBody>
      </p:sp>
      <p:sp>
        <p:nvSpPr>
          <p:cNvPr id="2087" name="Rectangle 39"/>
          <p:cNvSpPr>
            <a:spLocks noGrp="1" noChangeArrowheads="1"/>
          </p:cNvSpPr>
          <p:nvPr>
            <p:ph type="body" idx="1"/>
          </p:nvPr>
        </p:nvSpPr>
        <p:spPr bwMode="auto">
          <a:xfrm>
            <a:off x="457200" y="990600"/>
            <a:ext cx="8305800" cy="5410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89" name="Line 41"/>
          <p:cNvSpPr>
            <a:spLocks noChangeShapeType="1"/>
          </p:cNvSpPr>
          <p:nvPr/>
        </p:nvSpPr>
        <p:spPr bwMode="auto">
          <a:xfrm>
            <a:off x="457200" y="914400"/>
            <a:ext cx="8610600" cy="0"/>
          </a:xfrm>
          <a:prstGeom prst="line">
            <a:avLst/>
          </a:prstGeom>
          <a:noFill/>
          <a:ln w="3175">
            <a:solidFill>
              <a:srgbClr val="CC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FFFFFF"/>
              </a:buClr>
              <a:buSzPct val="100000"/>
            </a:pPr>
            <a:endParaRPr lang="zh-CN" altLang="en-US" sz="2400" baseline="-25000">
              <a:solidFill>
                <a:srgbClr val="000000"/>
              </a:solidFill>
              <a:effectLst>
                <a:outerShdw blurRad="38100" dist="38100" dir="2700000" algn="tl">
                  <a:srgbClr val="000000">
                    <a:alpha val="43137"/>
                  </a:srgbClr>
                </a:outerShdw>
              </a:effectLst>
            </a:endParaRPr>
          </a:p>
        </p:txBody>
      </p:sp>
      <p:sp>
        <p:nvSpPr>
          <p:cNvPr id="2091" name="Line 43"/>
          <p:cNvSpPr>
            <a:spLocks noChangeShapeType="1"/>
          </p:cNvSpPr>
          <p:nvPr/>
        </p:nvSpPr>
        <p:spPr bwMode="auto">
          <a:xfrm>
            <a:off x="457200" y="914400"/>
            <a:ext cx="0" cy="5486400"/>
          </a:xfrm>
          <a:prstGeom prst="line">
            <a:avLst/>
          </a:prstGeom>
          <a:noFill/>
          <a:ln w="9525">
            <a:solidFill>
              <a:srgbClr val="CC33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FFFFFF"/>
              </a:buClr>
              <a:buSzPct val="100000"/>
            </a:pPr>
            <a:endParaRPr lang="zh-CN" altLang="en-US" sz="2400" baseline="-25000">
              <a:solidFill>
                <a:srgbClr val="000000"/>
              </a:solidFill>
              <a:effectLst>
                <a:outerShdw blurRad="38100" dist="38100" dir="2700000" algn="tl">
                  <a:srgbClr val="000000">
                    <a:alpha val="43137"/>
                  </a:srgbClr>
                </a:outerShdw>
              </a:effectLst>
            </a:endParaRPr>
          </a:p>
        </p:txBody>
      </p:sp>
      <p:pic>
        <p:nvPicPr>
          <p:cNvPr id="2093" name="Picture 45" descr="sjtulogo"/>
          <p:cNvPicPr>
            <a:picLocks noChangeAspect="1" noChangeArrowheads="1"/>
          </p:cNvPicPr>
          <p:nvPr userDrawn="1"/>
        </p:nvPicPr>
        <p:blipFill>
          <a:blip r:embed="rId15" cstate="print">
            <a:extLst>
              <a:ext uri="{28A0092B-C50C-407E-A947-70E740481C1C}">
                <a14:useLocalDpi xmlns="" xmlns:a14="http://schemas.microsoft.com/office/drawing/2010/main" val="0"/>
              </a:ext>
            </a:extLst>
          </a:blip>
          <a:srcRect/>
          <a:stretch>
            <a:fillRect/>
          </a:stretch>
        </p:blipFill>
        <p:spPr bwMode="auto">
          <a:xfrm>
            <a:off x="6345238" y="0"/>
            <a:ext cx="2798762" cy="874713"/>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03741232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ransition/>
  <p:timing>
    <p:tnLst>
      <p:par>
        <p:cTn id="1" dur="indefinite" restart="never" nodeType="tmRoot"/>
      </p:par>
    </p:tnLst>
  </p:timing>
  <p:hf hdr="0" ftr="0" dt="0"/>
  <p:txStyles>
    <p:titleStyle>
      <a:lvl1pPr algn="l" rtl="0" fontAlgn="base">
        <a:spcBef>
          <a:spcPct val="0"/>
        </a:spcBef>
        <a:spcAft>
          <a:spcPct val="0"/>
        </a:spcAft>
        <a:defRPr sz="3600" i="1">
          <a:solidFill>
            <a:schemeClr val="folHlink"/>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2pPr>
      <a:lvl3pPr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3pPr>
      <a:lvl4pPr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4pPr>
      <a:lvl5pPr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5pPr>
      <a:lvl6pPr marL="4572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6pPr>
      <a:lvl7pPr marL="9144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7pPr>
      <a:lvl8pPr marL="13716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8pPr>
      <a:lvl9pPr marL="18288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9pPr>
    </p:titleStyle>
    <p:bodyStyle>
      <a:lvl1pPr marL="342900" indent="-342900" algn="l" rtl="0" fontAlgn="base">
        <a:spcBef>
          <a:spcPct val="20000"/>
        </a:spcBef>
        <a:spcAft>
          <a:spcPct val="0"/>
        </a:spcAft>
        <a:buClr>
          <a:schemeClr val="folHlink"/>
        </a:buClr>
        <a:buFont typeface="Wingdings" pitchFamily="2" charset="2"/>
        <a:buChar char="q"/>
        <a:defRPr sz="2800">
          <a:solidFill>
            <a:schemeClr val="tx2"/>
          </a:solidFill>
          <a:latin typeface="+mn-lt"/>
          <a:ea typeface="+mn-ea"/>
          <a:cs typeface="+mn-cs"/>
        </a:defRPr>
      </a:lvl1pPr>
      <a:lvl2pPr marL="742950" indent="-285750" algn="l" rtl="0" fontAlgn="base">
        <a:spcBef>
          <a:spcPct val="20000"/>
        </a:spcBef>
        <a:spcAft>
          <a:spcPct val="0"/>
        </a:spcAft>
        <a:buClr>
          <a:schemeClr val="folHlink"/>
        </a:buClr>
        <a:buFont typeface="Wingdings" pitchFamily="2" charset="2"/>
        <a:buChar char="Ø"/>
        <a:defRPr sz="2400" b="1">
          <a:solidFill>
            <a:srgbClr val="000066"/>
          </a:solidFill>
          <a:effectLst>
            <a:outerShdw blurRad="38100" dist="38100" dir="2700000" algn="tl">
              <a:srgbClr val="C0C0C0"/>
            </a:outerShdw>
          </a:effectLst>
          <a:latin typeface="Garamond" pitchFamily="18" charset="0"/>
        </a:defRPr>
      </a:lvl2pPr>
      <a:lvl3pPr marL="1143000" indent="-228600" algn="l" rtl="0" fontAlgn="base">
        <a:spcBef>
          <a:spcPct val="20000"/>
        </a:spcBef>
        <a:spcAft>
          <a:spcPct val="0"/>
        </a:spcAft>
        <a:buClr>
          <a:schemeClr val="folHlink"/>
        </a:buClr>
        <a:buFont typeface="Times New Roman" pitchFamily="18" charset="0"/>
        <a:buChar char="–"/>
        <a:defRPr sz="2000" b="1" i="1">
          <a:solidFill>
            <a:srgbClr val="5F5F5F"/>
          </a:solidFill>
          <a:latin typeface="Times New Roman" pitchFamily="18" charset="0"/>
        </a:defRPr>
      </a:lvl3pPr>
      <a:lvl4pPr marL="1600200" indent="-228600" algn="l" rtl="0" fontAlgn="base">
        <a:spcBef>
          <a:spcPct val="20000"/>
        </a:spcBef>
        <a:spcAft>
          <a:spcPct val="0"/>
        </a:spcAft>
        <a:buClr>
          <a:schemeClr val="folHlink"/>
        </a:buClr>
        <a:buSzPct val="100000"/>
        <a:buChar char="o"/>
        <a:defRPr>
          <a:solidFill>
            <a:srgbClr val="FF0000"/>
          </a:solidFill>
          <a:latin typeface="+mn-lt"/>
        </a:defRPr>
      </a:lvl4pPr>
      <a:lvl5pPr marL="2057400" indent="-228600" algn="l" rtl="0" fontAlgn="base">
        <a:spcBef>
          <a:spcPct val="20000"/>
        </a:spcBef>
        <a:spcAft>
          <a:spcPct val="0"/>
        </a:spcAft>
        <a:buClr>
          <a:schemeClr val="folHlink"/>
        </a:buClr>
        <a:buSzPct val="100000"/>
        <a:buFont typeface="Wingdings" pitchFamily="2" charset="2"/>
        <a:buChar char="ü"/>
        <a:defRPr sz="1600" b="1" i="1">
          <a:solidFill>
            <a:srgbClr val="660066"/>
          </a:solidFill>
          <a:latin typeface="+mn-lt"/>
        </a:defRPr>
      </a:lvl5pPr>
      <a:lvl6pPr marL="2514600" indent="-228600" algn="l" rtl="0" fontAlgn="base">
        <a:spcBef>
          <a:spcPct val="20000"/>
        </a:spcBef>
        <a:spcAft>
          <a:spcPct val="0"/>
        </a:spcAft>
        <a:buClr>
          <a:schemeClr val="folHlink"/>
        </a:buClr>
        <a:buSzPct val="100000"/>
        <a:buFont typeface="Wingdings" pitchFamily="2" charset="2"/>
        <a:buChar char="ü"/>
        <a:defRPr sz="1600" b="1" i="1">
          <a:solidFill>
            <a:srgbClr val="660066"/>
          </a:solidFill>
          <a:latin typeface="+mn-lt"/>
        </a:defRPr>
      </a:lvl6pPr>
      <a:lvl7pPr marL="2971800" indent="-228600" algn="l" rtl="0" fontAlgn="base">
        <a:spcBef>
          <a:spcPct val="20000"/>
        </a:spcBef>
        <a:spcAft>
          <a:spcPct val="0"/>
        </a:spcAft>
        <a:buClr>
          <a:schemeClr val="folHlink"/>
        </a:buClr>
        <a:buSzPct val="100000"/>
        <a:buFont typeface="Wingdings" pitchFamily="2" charset="2"/>
        <a:buChar char="ü"/>
        <a:defRPr sz="1600" b="1" i="1">
          <a:solidFill>
            <a:srgbClr val="660066"/>
          </a:solidFill>
          <a:latin typeface="+mn-lt"/>
        </a:defRPr>
      </a:lvl7pPr>
      <a:lvl8pPr marL="3429000" indent="-228600" algn="l" rtl="0" fontAlgn="base">
        <a:spcBef>
          <a:spcPct val="20000"/>
        </a:spcBef>
        <a:spcAft>
          <a:spcPct val="0"/>
        </a:spcAft>
        <a:buClr>
          <a:schemeClr val="folHlink"/>
        </a:buClr>
        <a:buSzPct val="100000"/>
        <a:buFont typeface="Wingdings" pitchFamily="2" charset="2"/>
        <a:buChar char="ü"/>
        <a:defRPr sz="1600" b="1" i="1">
          <a:solidFill>
            <a:srgbClr val="660066"/>
          </a:solidFill>
          <a:latin typeface="+mn-lt"/>
        </a:defRPr>
      </a:lvl8pPr>
      <a:lvl9pPr marL="3886200" indent="-228600" algn="l" rtl="0" fontAlgn="base">
        <a:spcBef>
          <a:spcPct val="20000"/>
        </a:spcBef>
        <a:spcAft>
          <a:spcPct val="0"/>
        </a:spcAft>
        <a:buClr>
          <a:schemeClr val="folHlink"/>
        </a:buClr>
        <a:buSzPct val="100000"/>
        <a:buFont typeface="Wingdings" pitchFamily="2" charset="2"/>
        <a:buChar char="ü"/>
        <a:defRPr sz="1600" b="1" i="1">
          <a:solidFill>
            <a:srgbClr val="660066"/>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3700" y="38100"/>
            <a:ext cx="8242300"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ftr" sz="quarter" idx="3"/>
          </p:nvPr>
        </p:nvSpPr>
        <p:spPr bwMode="auto">
          <a:xfrm>
            <a:off x="457200" y="6553200"/>
            <a:ext cx="79248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defRPr sz="1400" b="1" baseline="0" smtClean="0">
                <a:solidFill>
                  <a:srgbClr val="777777"/>
                </a:solidFill>
                <a:effectLst/>
                <a:latin typeface="Arial Narrow" pitchFamily="34" charset="0"/>
                <a:ea typeface="宋体" pitchFamily="2" charset="-122"/>
              </a:defRPr>
            </a:lvl1pPr>
          </a:lstStyle>
          <a:p>
            <a:pPr algn="ctr" fontAlgn="base">
              <a:spcBef>
                <a:spcPct val="0"/>
              </a:spcBef>
              <a:spcAft>
                <a:spcPct val="0"/>
              </a:spcAft>
              <a:defRPr/>
            </a:pPr>
            <a:r>
              <a:rPr lang="en-US" altLang="zh-CN"/>
              <a:t>A Generic Framework for Throughput-Optimal Control in MR-MC Wireless Networks</a:t>
            </a:r>
            <a:endParaRPr lang="zh-CN" altLang="en-US"/>
          </a:p>
        </p:txBody>
      </p:sp>
      <p:sp>
        <p:nvSpPr>
          <p:cNvPr id="1028" name="Rectangle 4"/>
          <p:cNvSpPr>
            <a:spLocks noGrp="1" noChangeArrowheads="1"/>
          </p:cNvSpPr>
          <p:nvPr>
            <p:ph type="sldNum" sz="quarter" idx="4"/>
          </p:nvPr>
        </p:nvSpPr>
        <p:spPr bwMode="auto">
          <a:xfrm>
            <a:off x="8229600" y="6553200"/>
            <a:ext cx="7620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r">
              <a:defRPr sz="1800" baseline="0">
                <a:solidFill>
                  <a:schemeClr val="folHlink"/>
                </a:solidFill>
                <a:effectLst/>
                <a:latin typeface="Monotype Corsiva" pitchFamily="66" charset="0"/>
                <a:ea typeface="宋体" pitchFamily="2" charset="-122"/>
              </a:defRPr>
            </a:lvl1pPr>
          </a:lstStyle>
          <a:p>
            <a:pPr fontAlgn="base">
              <a:spcBef>
                <a:spcPct val="0"/>
              </a:spcBef>
              <a:spcAft>
                <a:spcPct val="0"/>
              </a:spcAft>
              <a:defRPr/>
            </a:pPr>
            <a:fld id="{7E07CFD0-F85B-493E-896E-BEEFD27D24B1}" type="slidenum">
              <a:rPr lang="en-US" altLang="zh-CN">
                <a:solidFill>
                  <a:srgbClr val="CC3300"/>
                </a:solidFill>
              </a:rPr>
              <a:pPr fontAlgn="base">
                <a:spcBef>
                  <a:spcPct val="0"/>
                </a:spcBef>
                <a:spcAft>
                  <a:spcPct val="0"/>
                </a:spcAft>
                <a:defRPr/>
              </a:pPr>
              <a:t>‹#›</a:t>
            </a:fld>
            <a:endParaRPr lang="zh-CN" altLang="en-US">
              <a:solidFill>
                <a:srgbClr val="CC3300"/>
              </a:solidFill>
            </a:endParaRPr>
          </a:p>
        </p:txBody>
      </p:sp>
      <p:sp>
        <p:nvSpPr>
          <p:cNvPr id="1029" name="Rectangle 5"/>
          <p:cNvSpPr>
            <a:spLocks noGrp="1" noChangeArrowheads="1"/>
          </p:cNvSpPr>
          <p:nvPr>
            <p:ph type="body" idx="1"/>
          </p:nvPr>
        </p:nvSpPr>
        <p:spPr bwMode="auto">
          <a:xfrm>
            <a:off x="457200" y="990600"/>
            <a:ext cx="8305800" cy="5410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Line 6"/>
          <p:cNvSpPr>
            <a:spLocks noChangeShapeType="1"/>
          </p:cNvSpPr>
          <p:nvPr/>
        </p:nvSpPr>
        <p:spPr bwMode="auto">
          <a:xfrm>
            <a:off x="457200" y="914400"/>
            <a:ext cx="8610600" cy="0"/>
          </a:xfrm>
          <a:prstGeom prst="line">
            <a:avLst/>
          </a:prstGeom>
          <a:noFill/>
          <a:ln w="3175" cmpd="sng">
            <a:solidFill>
              <a:srgbClr val="CC3300"/>
            </a:solidFill>
            <a:round/>
            <a:headEnd/>
            <a:tailEnd/>
          </a:ln>
        </p:spPr>
        <p:txBody>
          <a:bodyPr/>
          <a:lstStyle/>
          <a:p>
            <a:pPr algn="ctr" fontAlgn="base">
              <a:spcBef>
                <a:spcPct val="0"/>
              </a:spcBef>
              <a:spcAft>
                <a:spcPct val="0"/>
              </a:spcAft>
              <a:defRPr/>
            </a:pPr>
            <a:endParaRPr lang="zh-CN" altLang="en-US" sz="2200" baseline="-25000">
              <a:solidFill>
                <a:srgbClr val="000000"/>
              </a:solidFill>
              <a:effectLst>
                <a:outerShdw blurRad="38100" dist="38100" dir="2700000" algn="tl">
                  <a:srgbClr val="000000">
                    <a:alpha val="43137"/>
                  </a:srgbClr>
                </a:outerShdw>
              </a:effectLst>
            </a:endParaRPr>
          </a:p>
        </p:txBody>
      </p:sp>
      <p:sp>
        <p:nvSpPr>
          <p:cNvPr id="1031" name="Line 7"/>
          <p:cNvSpPr>
            <a:spLocks noChangeShapeType="1"/>
          </p:cNvSpPr>
          <p:nvPr/>
        </p:nvSpPr>
        <p:spPr bwMode="auto">
          <a:xfrm>
            <a:off x="457200" y="914400"/>
            <a:ext cx="0" cy="5486400"/>
          </a:xfrm>
          <a:prstGeom prst="line">
            <a:avLst/>
          </a:prstGeom>
          <a:noFill/>
          <a:ln w="9525" cmpd="sng">
            <a:solidFill>
              <a:srgbClr val="CC3300"/>
            </a:solidFill>
            <a:round/>
            <a:headEnd/>
            <a:tailEnd/>
          </a:ln>
        </p:spPr>
        <p:txBody>
          <a:bodyPr/>
          <a:lstStyle/>
          <a:p>
            <a:pPr algn="ctr" fontAlgn="base">
              <a:spcBef>
                <a:spcPct val="0"/>
              </a:spcBef>
              <a:spcAft>
                <a:spcPct val="0"/>
              </a:spcAft>
              <a:defRPr/>
            </a:pPr>
            <a:endParaRPr lang="zh-CN" altLang="en-US" sz="2200" baseline="-25000">
              <a:solidFill>
                <a:srgbClr val="000000"/>
              </a:solidFill>
              <a:effectLst>
                <a:outerShdw blurRad="38100" dist="38100" dir="2700000" algn="tl">
                  <a:srgbClr val="000000">
                    <a:alpha val="43137"/>
                  </a:srgbClr>
                </a:outerShdw>
              </a:effectLst>
            </a:endParaRPr>
          </a:p>
        </p:txBody>
      </p:sp>
      <p:pic>
        <p:nvPicPr>
          <p:cNvPr id="1032" name="Picture 8" descr="sjtulogo"/>
          <p:cNvPicPr>
            <a:picLocks noChangeAspect="1" noChangeArrowheads="1"/>
          </p:cNvPicPr>
          <p:nvPr/>
        </p:nvPicPr>
        <p:blipFill>
          <a:blip r:embed="rId13" cstate="print">
            <a:extLst>
              <a:ext uri="{28A0092B-C50C-407E-A947-70E740481C1C}">
                <a14:useLocalDpi xmlns="" xmlns:a14="http://schemas.microsoft.com/office/drawing/2010/main" val="0"/>
              </a:ext>
            </a:extLst>
          </a:blip>
          <a:srcRect/>
          <a:stretch>
            <a:fillRect/>
          </a:stretch>
        </p:blipFill>
        <p:spPr bwMode="auto">
          <a:xfrm>
            <a:off x="6345238" y="0"/>
            <a:ext cx="2798762" cy="874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47160627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ransition/>
  <p:hf hdr="0" ftr="0" dt="0"/>
  <p:txStyles>
    <p:titleStyle>
      <a:lvl1pPr algn="l" rtl="0" eaLnBrk="0" fontAlgn="base" hangingPunct="0">
        <a:spcBef>
          <a:spcPct val="0"/>
        </a:spcBef>
        <a:spcAft>
          <a:spcPct val="0"/>
        </a:spcAft>
        <a:defRPr sz="3600" i="1">
          <a:solidFill>
            <a:schemeClr val="folHlink"/>
          </a:solidFill>
          <a:latin typeface="+mj-lt"/>
          <a:ea typeface="+mj-ea"/>
          <a:cs typeface="+mj-cs"/>
        </a:defRPr>
      </a:lvl1pPr>
      <a:lvl2pPr algn="l" rtl="0" eaLnBrk="0" fontAlgn="base" hangingPunct="0">
        <a:spcBef>
          <a:spcPct val="0"/>
        </a:spcBef>
        <a:spcAft>
          <a:spcPct val="0"/>
        </a:spcAft>
        <a:defRPr sz="3600" i="1">
          <a:solidFill>
            <a:schemeClr val="folHlink"/>
          </a:solidFill>
          <a:latin typeface="Arial" pitchFamily="34" charset="0"/>
        </a:defRPr>
      </a:lvl2pPr>
      <a:lvl3pPr algn="l" rtl="0" eaLnBrk="0" fontAlgn="base" hangingPunct="0">
        <a:spcBef>
          <a:spcPct val="0"/>
        </a:spcBef>
        <a:spcAft>
          <a:spcPct val="0"/>
        </a:spcAft>
        <a:defRPr sz="3600" i="1">
          <a:solidFill>
            <a:schemeClr val="folHlink"/>
          </a:solidFill>
          <a:latin typeface="Arial" pitchFamily="34" charset="0"/>
        </a:defRPr>
      </a:lvl3pPr>
      <a:lvl4pPr algn="l" rtl="0" eaLnBrk="0" fontAlgn="base" hangingPunct="0">
        <a:spcBef>
          <a:spcPct val="0"/>
        </a:spcBef>
        <a:spcAft>
          <a:spcPct val="0"/>
        </a:spcAft>
        <a:defRPr sz="3600" i="1">
          <a:solidFill>
            <a:schemeClr val="folHlink"/>
          </a:solidFill>
          <a:latin typeface="Arial" pitchFamily="34" charset="0"/>
        </a:defRPr>
      </a:lvl4pPr>
      <a:lvl5pPr algn="l" rtl="0" eaLnBrk="0" fontAlgn="base" hangingPunct="0">
        <a:spcBef>
          <a:spcPct val="0"/>
        </a:spcBef>
        <a:spcAft>
          <a:spcPct val="0"/>
        </a:spcAft>
        <a:defRPr sz="3600" i="1">
          <a:solidFill>
            <a:schemeClr val="folHlink"/>
          </a:solidFill>
          <a:latin typeface="Arial" pitchFamily="34" charset="0"/>
        </a:defRPr>
      </a:lvl5pPr>
      <a:lvl6pPr marL="457200" algn="l" rtl="0" eaLnBrk="0" fontAlgn="base" hangingPunct="0">
        <a:spcBef>
          <a:spcPct val="0"/>
        </a:spcBef>
        <a:spcAft>
          <a:spcPct val="0"/>
        </a:spcAft>
        <a:defRPr sz="3600" i="1">
          <a:solidFill>
            <a:schemeClr val="folHlink"/>
          </a:solidFill>
          <a:latin typeface="Arial" pitchFamily="34" charset="0"/>
        </a:defRPr>
      </a:lvl6pPr>
      <a:lvl7pPr marL="914400" algn="l" rtl="0" eaLnBrk="0" fontAlgn="base" hangingPunct="0">
        <a:spcBef>
          <a:spcPct val="0"/>
        </a:spcBef>
        <a:spcAft>
          <a:spcPct val="0"/>
        </a:spcAft>
        <a:defRPr sz="3600" i="1">
          <a:solidFill>
            <a:schemeClr val="folHlink"/>
          </a:solidFill>
          <a:latin typeface="Arial" pitchFamily="34" charset="0"/>
        </a:defRPr>
      </a:lvl7pPr>
      <a:lvl8pPr marL="1371600" algn="l" rtl="0" eaLnBrk="0" fontAlgn="base" hangingPunct="0">
        <a:spcBef>
          <a:spcPct val="0"/>
        </a:spcBef>
        <a:spcAft>
          <a:spcPct val="0"/>
        </a:spcAft>
        <a:defRPr sz="3600" i="1">
          <a:solidFill>
            <a:schemeClr val="folHlink"/>
          </a:solidFill>
          <a:latin typeface="Arial" pitchFamily="34" charset="0"/>
        </a:defRPr>
      </a:lvl8pPr>
      <a:lvl9pPr marL="1828800" algn="l" rtl="0" eaLnBrk="0" fontAlgn="base" hangingPunct="0">
        <a:spcBef>
          <a:spcPct val="0"/>
        </a:spcBef>
        <a:spcAft>
          <a:spcPct val="0"/>
        </a:spcAft>
        <a:defRPr sz="3600" i="1">
          <a:solidFill>
            <a:schemeClr val="folHlink"/>
          </a:solidFill>
          <a:latin typeface="Arial" pitchFamily="34" charset="0"/>
        </a:defRPr>
      </a:lvl9pPr>
    </p:titleStyle>
    <p:bodyStyle>
      <a:lvl1pPr marL="342900" indent="-342900" algn="l" rtl="0" eaLnBrk="0" fontAlgn="base" hangingPunct="0">
        <a:spcBef>
          <a:spcPct val="20000"/>
        </a:spcBef>
        <a:spcAft>
          <a:spcPct val="0"/>
        </a:spcAft>
        <a:buClr>
          <a:schemeClr val="folHlink"/>
        </a:buClr>
        <a:buFont typeface="Wingdings" pitchFamily="2" charset="2"/>
        <a:buChar char="q"/>
        <a:defRPr sz="2800">
          <a:solidFill>
            <a:schemeClr val="tx2"/>
          </a:solidFill>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Ø"/>
        <a:defRPr sz="2400" b="1">
          <a:solidFill>
            <a:srgbClr val="000066"/>
          </a:solidFill>
          <a:latin typeface="Garamond" pitchFamily="18" charset="0"/>
        </a:defRPr>
      </a:lvl2pPr>
      <a:lvl3pPr marL="1143000" indent="-228600" algn="l" rtl="0" eaLnBrk="0" fontAlgn="base" hangingPunct="0">
        <a:spcBef>
          <a:spcPct val="20000"/>
        </a:spcBef>
        <a:spcAft>
          <a:spcPct val="0"/>
        </a:spcAft>
        <a:buClr>
          <a:schemeClr val="folHlink"/>
        </a:buClr>
        <a:buFont typeface="Times New Roman" pitchFamily="18" charset="0"/>
        <a:buChar char="–"/>
        <a:defRPr sz="2000" i="1">
          <a:solidFill>
            <a:srgbClr val="5F5F5F"/>
          </a:solidFill>
          <a:latin typeface="Times New Roman" pitchFamily="18" charset="0"/>
        </a:defRPr>
      </a:lvl3pPr>
      <a:lvl4pPr marL="1600200" indent="-228600" algn="l" rtl="0" eaLnBrk="0" fontAlgn="base" hangingPunct="0">
        <a:spcBef>
          <a:spcPct val="20000"/>
        </a:spcBef>
        <a:spcAft>
          <a:spcPct val="0"/>
        </a:spcAft>
        <a:buClr>
          <a:schemeClr val="folHlink"/>
        </a:buClr>
        <a:buSzPct val="100000"/>
        <a:buChar char="o"/>
        <a:defRPr>
          <a:solidFill>
            <a:srgbClr val="FF0000"/>
          </a:solidFill>
          <a:latin typeface="+mn-lt"/>
        </a:defRPr>
      </a:lvl4pPr>
      <a:lvl5pPr marL="2057400" indent="-228600" algn="l" rtl="0" eaLnBrk="0" fontAlgn="base" hangingPunct="0">
        <a:spcBef>
          <a:spcPct val="20000"/>
        </a:spcBef>
        <a:spcAft>
          <a:spcPct val="0"/>
        </a:spcAft>
        <a:buClr>
          <a:schemeClr val="folHlink"/>
        </a:buClr>
        <a:buSzPct val="100000"/>
        <a:buFont typeface="Wingdings" pitchFamily="2" charset="2"/>
        <a:buChar char="ü"/>
        <a:defRPr sz="1600" b="1" i="1">
          <a:solidFill>
            <a:srgbClr val="660066"/>
          </a:solidFill>
          <a:latin typeface="+mn-lt"/>
        </a:defRPr>
      </a:lvl5pPr>
      <a:lvl6pPr marL="2514600" indent="-228600" algn="l" rtl="0" eaLnBrk="0" fontAlgn="base" hangingPunct="0">
        <a:spcBef>
          <a:spcPct val="20000"/>
        </a:spcBef>
        <a:spcAft>
          <a:spcPct val="0"/>
        </a:spcAft>
        <a:buClr>
          <a:schemeClr val="folHlink"/>
        </a:buClr>
        <a:buSzPct val="100000"/>
        <a:buFont typeface="Wingdings" pitchFamily="2" charset="2"/>
        <a:buChar char="ü"/>
        <a:defRPr sz="1600" b="1" i="1">
          <a:solidFill>
            <a:srgbClr val="660066"/>
          </a:solidFill>
          <a:latin typeface="+mn-lt"/>
        </a:defRPr>
      </a:lvl6pPr>
      <a:lvl7pPr marL="2971800" indent="-228600" algn="l" rtl="0" eaLnBrk="0" fontAlgn="base" hangingPunct="0">
        <a:spcBef>
          <a:spcPct val="20000"/>
        </a:spcBef>
        <a:spcAft>
          <a:spcPct val="0"/>
        </a:spcAft>
        <a:buClr>
          <a:schemeClr val="folHlink"/>
        </a:buClr>
        <a:buSzPct val="100000"/>
        <a:buFont typeface="Wingdings" pitchFamily="2" charset="2"/>
        <a:buChar char="ü"/>
        <a:defRPr sz="1600" b="1" i="1">
          <a:solidFill>
            <a:srgbClr val="660066"/>
          </a:solidFill>
          <a:latin typeface="+mn-lt"/>
        </a:defRPr>
      </a:lvl7pPr>
      <a:lvl8pPr marL="3429000" indent="-228600" algn="l" rtl="0" eaLnBrk="0" fontAlgn="base" hangingPunct="0">
        <a:spcBef>
          <a:spcPct val="20000"/>
        </a:spcBef>
        <a:spcAft>
          <a:spcPct val="0"/>
        </a:spcAft>
        <a:buClr>
          <a:schemeClr val="folHlink"/>
        </a:buClr>
        <a:buSzPct val="100000"/>
        <a:buFont typeface="Wingdings" pitchFamily="2" charset="2"/>
        <a:buChar char="ü"/>
        <a:defRPr sz="1600" b="1" i="1">
          <a:solidFill>
            <a:srgbClr val="660066"/>
          </a:solidFill>
          <a:latin typeface="+mn-lt"/>
        </a:defRPr>
      </a:lvl8pPr>
      <a:lvl9pPr marL="3886200" indent="-228600" algn="l" rtl="0" eaLnBrk="0" fontAlgn="base" hangingPunct="0">
        <a:spcBef>
          <a:spcPct val="20000"/>
        </a:spcBef>
        <a:spcAft>
          <a:spcPct val="0"/>
        </a:spcAft>
        <a:buClr>
          <a:schemeClr val="folHlink"/>
        </a:buClr>
        <a:buSzPct val="100000"/>
        <a:buFont typeface="Wingdings" pitchFamily="2" charset="2"/>
        <a:buChar char="ü"/>
        <a:defRPr sz="1600" b="1" i="1">
          <a:solidFill>
            <a:srgbClr val="660066"/>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34"/>
          <p:cNvSpPr>
            <a:spLocks noGrp="1" noChangeArrowheads="1"/>
          </p:cNvSpPr>
          <p:nvPr>
            <p:ph type="title"/>
          </p:nvPr>
        </p:nvSpPr>
        <p:spPr bwMode="auto">
          <a:xfrm>
            <a:off x="393700" y="38100"/>
            <a:ext cx="8242300"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7"/>
          <p:cNvSpPr>
            <a:spLocks noGrp="1" noChangeArrowheads="1"/>
          </p:cNvSpPr>
          <p:nvPr>
            <p:ph type="ftr" sz="quarter" idx="3"/>
          </p:nvPr>
        </p:nvSpPr>
        <p:spPr bwMode="auto">
          <a:xfrm>
            <a:off x="457200" y="6553200"/>
            <a:ext cx="7924800" cy="22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a:defRPr sz="1400" b="1" baseline="0">
                <a:solidFill>
                  <a:srgbClr val="777777"/>
                </a:solidFill>
                <a:latin typeface="Arial Narrow" pitchFamily="34" charset="0"/>
              </a:defRPr>
            </a:lvl1pPr>
          </a:lstStyle>
          <a:p>
            <a:pPr fontAlgn="base">
              <a:spcBef>
                <a:spcPct val="0"/>
              </a:spcBef>
              <a:spcAft>
                <a:spcPct val="0"/>
              </a:spcAft>
            </a:pPr>
            <a:r>
              <a:rPr lang="en-US" smtClean="0">
                <a:ea typeface="宋体" pitchFamily="2" charset="-122"/>
              </a:rPr>
              <a:t>A Generic Framework for Throughput-Optimal Control in MR-MC Wireless Networks</a:t>
            </a:r>
            <a:endParaRPr lang="en-US">
              <a:ea typeface="宋体" pitchFamily="2" charset="-122"/>
            </a:endParaRPr>
          </a:p>
        </p:txBody>
      </p:sp>
      <p:sp>
        <p:nvSpPr>
          <p:cNvPr id="1028" name="Rectangle 38"/>
          <p:cNvSpPr>
            <a:spLocks noGrp="1" noChangeArrowheads="1"/>
          </p:cNvSpPr>
          <p:nvPr>
            <p:ph type="sldNum" sz="quarter" idx="4"/>
          </p:nvPr>
        </p:nvSpPr>
        <p:spPr bwMode="auto">
          <a:xfrm>
            <a:off x="8229600" y="6553200"/>
            <a:ext cx="762000" cy="22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r">
              <a:defRPr sz="1800" baseline="0">
                <a:solidFill>
                  <a:schemeClr val="folHlink"/>
                </a:solidFill>
                <a:latin typeface="Monotype Corsiva" pitchFamily="66" charset="0"/>
              </a:defRPr>
            </a:lvl1pPr>
          </a:lstStyle>
          <a:p>
            <a:pPr fontAlgn="base">
              <a:spcBef>
                <a:spcPct val="0"/>
              </a:spcBef>
              <a:spcAft>
                <a:spcPct val="0"/>
              </a:spcAft>
            </a:pPr>
            <a:fld id="{3D08940A-4DD4-478E-9D67-175ED425D9D4}" type="slidenum">
              <a:rPr lang="zh-CN" altLang="en-US">
                <a:solidFill>
                  <a:srgbClr val="CC3300"/>
                </a:solidFill>
                <a:ea typeface="宋体" pitchFamily="2" charset="-122"/>
              </a:rPr>
              <a:pPr fontAlgn="base">
                <a:spcBef>
                  <a:spcPct val="0"/>
                </a:spcBef>
                <a:spcAft>
                  <a:spcPct val="0"/>
                </a:spcAft>
              </a:pPr>
              <a:t>‹#›</a:t>
            </a:fld>
            <a:endParaRPr lang="en-US">
              <a:solidFill>
                <a:srgbClr val="CC3300"/>
              </a:solidFill>
              <a:ea typeface="宋体" pitchFamily="2" charset="-122"/>
            </a:endParaRPr>
          </a:p>
        </p:txBody>
      </p:sp>
      <p:sp>
        <p:nvSpPr>
          <p:cNvPr id="1029" name="Rectangle 39"/>
          <p:cNvSpPr>
            <a:spLocks noGrp="1" noChangeArrowheads="1"/>
          </p:cNvSpPr>
          <p:nvPr>
            <p:ph type="body" idx="1"/>
          </p:nvPr>
        </p:nvSpPr>
        <p:spPr bwMode="auto">
          <a:xfrm>
            <a:off x="457200" y="990600"/>
            <a:ext cx="8305800" cy="5410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Line 41"/>
          <p:cNvSpPr>
            <a:spLocks noChangeShapeType="1"/>
          </p:cNvSpPr>
          <p:nvPr/>
        </p:nvSpPr>
        <p:spPr bwMode="auto">
          <a:xfrm>
            <a:off x="457200" y="914400"/>
            <a:ext cx="8610600" cy="0"/>
          </a:xfrm>
          <a:prstGeom prst="line">
            <a:avLst/>
          </a:prstGeom>
          <a:noFill/>
          <a:ln w="3175" cmpd="sng">
            <a:solidFill>
              <a:srgbClr val="CC33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sz="2400" baseline="-25000">
              <a:solidFill>
                <a:srgbClr val="000000"/>
              </a:solidFill>
              <a:ea typeface="宋体" pitchFamily="2" charset="-122"/>
            </a:endParaRPr>
          </a:p>
        </p:txBody>
      </p:sp>
      <p:sp>
        <p:nvSpPr>
          <p:cNvPr id="1031" name="Line 43"/>
          <p:cNvSpPr>
            <a:spLocks noChangeShapeType="1"/>
          </p:cNvSpPr>
          <p:nvPr/>
        </p:nvSpPr>
        <p:spPr bwMode="auto">
          <a:xfrm>
            <a:off x="457200" y="914400"/>
            <a:ext cx="0" cy="5486400"/>
          </a:xfrm>
          <a:prstGeom prst="line">
            <a:avLst/>
          </a:prstGeom>
          <a:noFill/>
          <a:ln w="9525" cmpd="sng">
            <a:solidFill>
              <a:srgbClr val="CC33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sz="2400" baseline="-25000">
              <a:solidFill>
                <a:srgbClr val="000000"/>
              </a:solidFill>
              <a:ea typeface="宋体" pitchFamily="2" charset="-122"/>
            </a:endParaRPr>
          </a:p>
        </p:txBody>
      </p:sp>
      <p:pic>
        <p:nvPicPr>
          <p:cNvPr id="1032" name="Picture 45" descr="sjtulogo"/>
          <p:cNvPicPr>
            <a:picLocks noChangeAspect="1" noChangeArrowheads="1"/>
          </p:cNvPicPr>
          <p:nvPr/>
        </p:nvPicPr>
        <p:blipFill>
          <a:blip r:embed="rId13" cstate="print">
            <a:extLst>
              <a:ext uri="{28A0092B-C50C-407E-A947-70E740481C1C}">
                <a14:useLocalDpi xmlns="" xmlns:a14="http://schemas.microsoft.com/office/drawing/2010/main" val="0"/>
              </a:ext>
            </a:extLst>
          </a:blip>
          <a:srcRect/>
          <a:stretch>
            <a:fillRect/>
          </a:stretch>
        </p:blipFill>
        <p:spPr bwMode="auto">
          <a:xfrm>
            <a:off x="6345238" y="0"/>
            <a:ext cx="2798762" cy="874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83431675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ransition/>
  <p:hf hdr="0" ftr="0" dt="0"/>
  <p:txStyles>
    <p:titleStyle>
      <a:lvl1pPr algn="l" rtl="0" eaLnBrk="0" fontAlgn="base" hangingPunct="0">
        <a:spcBef>
          <a:spcPct val="0"/>
        </a:spcBef>
        <a:spcAft>
          <a:spcPct val="0"/>
        </a:spcAft>
        <a:defRPr sz="3600" i="1">
          <a:solidFill>
            <a:schemeClr val="folHlink"/>
          </a:solidFill>
          <a:latin typeface="+mj-lt"/>
          <a:ea typeface="+mj-ea"/>
          <a:cs typeface="+mj-cs"/>
        </a:defRPr>
      </a:lvl1pPr>
      <a:lvl2pPr algn="l" rtl="0" eaLnBrk="0" fontAlgn="base" hangingPunct="0">
        <a:spcBef>
          <a:spcPct val="0"/>
        </a:spcBef>
        <a:spcAft>
          <a:spcPct val="0"/>
        </a:spcAft>
        <a:defRPr sz="3600" i="1">
          <a:solidFill>
            <a:schemeClr val="folHlink"/>
          </a:solidFill>
          <a:latin typeface="Arial" pitchFamily="34" charset="0"/>
        </a:defRPr>
      </a:lvl2pPr>
      <a:lvl3pPr algn="l" rtl="0" eaLnBrk="0" fontAlgn="base" hangingPunct="0">
        <a:spcBef>
          <a:spcPct val="0"/>
        </a:spcBef>
        <a:spcAft>
          <a:spcPct val="0"/>
        </a:spcAft>
        <a:defRPr sz="3600" i="1">
          <a:solidFill>
            <a:schemeClr val="folHlink"/>
          </a:solidFill>
          <a:latin typeface="Arial" pitchFamily="34" charset="0"/>
        </a:defRPr>
      </a:lvl3pPr>
      <a:lvl4pPr algn="l" rtl="0" eaLnBrk="0" fontAlgn="base" hangingPunct="0">
        <a:spcBef>
          <a:spcPct val="0"/>
        </a:spcBef>
        <a:spcAft>
          <a:spcPct val="0"/>
        </a:spcAft>
        <a:defRPr sz="3600" i="1">
          <a:solidFill>
            <a:schemeClr val="folHlink"/>
          </a:solidFill>
          <a:latin typeface="Arial" pitchFamily="34" charset="0"/>
        </a:defRPr>
      </a:lvl4pPr>
      <a:lvl5pPr algn="l" rtl="0" eaLnBrk="0" fontAlgn="base" hangingPunct="0">
        <a:spcBef>
          <a:spcPct val="0"/>
        </a:spcBef>
        <a:spcAft>
          <a:spcPct val="0"/>
        </a:spcAft>
        <a:defRPr sz="3600" i="1">
          <a:solidFill>
            <a:schemeClr val="folHlink"/>
          </a:solidFill>
          <a:latin typeface="Arial" pitchFamily="34" charset="0"/>
        </a:defRPr>
      </a:lvl5pPr>
      <a:lvl6pPr marL="457200" algn="l" rtl="0" eaLnBrk="0" fontAlgn="base" hangingPunct="0">
        <a:spcBef>
          <a:spcPct val="0"/>
        </a:spcBef>
        <a:spcAft>
          <a:spcPct val="0"/>
        </a:spcAft>
        <a:defRPr sz="3600" i="1">
          <a:solidFill>
            <a:schemeClr val="folHlink"/>
          </a:solidFill>
          <a:latin typeface="Arial" pitchFamily="34" charset="0"/>
        </a:defRPr>
      </a:lvl6pPr>
      <a:lvl7pPr marL="914400" algn="l" rtl="0" eaLnBrk="0" fontAlgn="base" hangingPunct="0">
        <a:spcBef>
          <a:spcPct val="0"/>
        </a:spcBef>
        <a:spcAft>
          <a:spcPct val="0"/>
        </a:spcAft>
        <a:defRPr sz="3600" i="1">
          <a:solidFill>
            <a:schemeClr val="folHlink"/>
          </a:solidFill>
          <a:latin typeface="Arial" pitchFamily="34" charset="0"/>
        </a:defRPr>
      </a:lvl7pPr>
      <a:lvl8pPr marL="1371600" algn="l" rtl="0" eaLnBrk="0" fontAlgn="base" hangingPunct="0">
        <a:spcBef>
          <a:spcPct val="0"/>
        </a:spcBef>
        <a:spcAft>
          <a:spcPct val="0"/>
        </a:spcAft>
        <a:defRPr sz="3600" i="1">
          <a:solidFill>
            <a:schemeClr val="folHlink"/>
          </a:solidFill>
          <a:latin typeface="Arial" pitchFamily="34" charset="0"/>
        </a:defRPr>
      </a:lvl8pPr>
      <a:lvl9pPr marL="1828800" algn="l" rtl="0" eaLnBrk="0" fontAlgn="base" hangingPunct="0">
        <a:spcBef>
          <a:spcPct val="0"/>
        </a:spcBef>
        <a:spcAft>
          <a:spcPct val="0"/>
        </a:spcAft>
        <a:defRPr sz="3600" i="1">
          <a:solidFill>
            <a:schemeClr val="folHlink"/>
          </a:solidFill>
          <a:latin typeface="Arial" pitchFamily="34" charset="0"/>
        </a:defRPr>
      </a:lvl9pPr>
    </p:titleStyle>
    <p:bodyStyle>
      <a:lvl1pPr marL="342900" indent="-342900" algn="l" rtl="0" eaLnBrk="0" fontAlgn="base" hangingPunct="0">
        <a:spcBef>
          <a:spcPct val="20000"/>
        </a:spcBef>
        <a:spcAft>
          <a:spcPct val="0"/>
        </a:spcAft>
        <a:buClr>
          <a:schemeClr val="folHlink"/>
        </a:buClr>
        <a:buFont typeface="Wingdings" pitchFamily="2" charset="2"/>
        <a:buChar char="q"/>
        <a:defRPr sz="2800">
          <a:solidFill>
            <a:schemeClr val="tx2"/>
          </a:solidFill>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Ø"/>
        <a:defRPr sz="2400" b="1">
          <a:solidFill>
            <a:srgbClr val="000066"/>
          </a:solidFill>
          <a:latin typeface="Garamond" pitchFamily="18" charset="0"/>
        </a:defRPr>
      </a:lvl2pPr>
      <a:lvl3pPr marL="1143000" indent="-228600" algn="l" rtl="0" eaLnBrk="0" fontAlgn="base" hangingPunct="0">
        <a:spcBef>
          <a:spcPct val="20000"/>
        </a:spcBef>
        <a:spcAft>
          <a:spcPct val="0"/>
        </a:spcAft>
        <a:buClr>
          <a:schemeClr val="folHlink"/>
        </a:buClr>
        <a:buFont typeface="Times New Roman" pitchFamily="18" charset="0"/>
        <a:buChar char="–"/>
        <a:defRPr sz="2000" i="1">
          <a:solidFill>
            <a:srgbClr val="5F5F5F"/>
          </a:solidFill>
          <a:latin typeface="Times New Roman" pitchFamily="18" charset="0"/>
        </a:defRPr>
      </a:lvl3pPr>
      <a:lvl4pPr marL="1600200" indent="-228600" algn="l" rtl="0" eaLnBrk="0" fontAlgn="base" hangingPunct="0">
        <a:spcBef>
          <a:spcPct val="20000"/>
        </a:spcBef>
        <a:spcAft>
          <a:spcPct val="0"/>
        </a:spcAft>
        <a:buClr>
          <a:schemeClr val="folHlink"/>
        </a:buClr>
        <a:buSzPct val="100000"/>
        <a:buChar char="o"/>
        <a:defRPr sz="2000">
          <a:solidFill>
            <a:srgbClr val="FF0000"/>
          </a:solidFill>
          <a:latin typeface="+mn-lt"/>
        </a:defRPr>
      </a:lvl4pPr>
      <a:lvl5pPr marL="2057400" indent="-228600" algn="l" rtl="0" eaLnBrk="0" fontAlgn="base" hangingPunct="0">
        <a:spcBef>
          <a:spcPct val="20000"/>
        </a:spcBef>
        <a:spcAft>
          <a:spcPct val="0"/>
        </a:spcAft>
        <a:buClr>
          <a:schemeClr val="folHlink"/>
        </a:buClr>
        <a:buSzPct val="100000"/>
        <a:buFont typeface="Wingdings" pitchFamily="2" charset="2"/>
        <a:buChar char="ü"/>
        <a:defRPr sz="1600" b="1" i="1">
          <a:solidFill>
            <a:srgbClr val="660066"/>
          </a:solidFill>
          <a:latin typeface="+mn-lt"/>
        </a:defRPr>
      </a:lvl5pPr>
      <a:lvl6pPr marL="2514600" indent="-228600" algn="l" rtl="0" eaLnBrk="0" fontAlgn="base" hangingPunct="0">
        <a:spcBef>
          <a:spcPct val="20000"/>
        </a:spcBef>
        <a:spcAft>
          <a:spcPct val="0"/>
        </a:spcAft>
        <a:buClr>
          <a:schemeClr val="folHlink"/>
        </a:buClr>
        <a:buSzPct val="100000"/>
        <a:buFont typeface="Wingdings" pitchFamily="2" charset="2"/>
        <a:buChar char="ü"/>
        <a:defRPr sz="1600" b="1" i="1">
          <a:solidFill>
            <a:srgbClr val="660066"/>
          </a:solidFill>
          <a:latin typeface="+mn-lt"/>
        </a:defRPr>
      </a:lvl6pPr>
      <a:lvl7pPr marL="2971800" indent="-228600" algn="l" rtl="0" eaLnBrk="0" fontAlgn="base" hangingPunct="0">
        <a:spcBef>
          <a:spcPct val="20000"/>
        </a:spcBef>
        <a:spcAft>
          <a:spcPct val="0"/>
        </a:spcAft>
        <a:buClr>
          <a:schemeClr val="folHlink"/>
        </a:buClr>
        <a:buSzPct val="100000"/>
        <a:buFont typeface="Wingdings" pitchFamily="2" charset="2"/>
        <a:buChar char="ü"/>
        <a:defRPr sz="1600" b="1" i="1">
          <a:solidFill>
            <a:srgbClr val="660066"/>
          </a:solidFill>
          <a:latin typeface="+mn-lt"/>
        </a:defRPr>
      </a:lvl7pPr>
      <a:lvl8pPr marL="3429000" indent="-228600" algn="l" rtl="0" eaLnBrk="0" fontAlgn="base" hangingPunct="0">
        <a:spcBef>
          <a:spcPct val="20000"/>
        </a:spcBef>
        <a:spcAft>
          <a:spcPct val="0"/>
        </a:spcAft>
        <a:buClr>
          <a:schemeClr val="folHlink"/>
        </a:buClr>
        <a:buSzPct val="100000"/>
        <a:buFont typeface="Wingdings" pitchFamily="2" charset="2"/>
        <a:buChar char="ü"/>
        <a:defRPr sz="1600" b="1" i="1">
          <a:solidFill>
            <a:srgbClr val="660066"/>
          </a:solidFill>
          <a:latin typeface="+mn-lt"/>
        </a:defRPr>
      </a:lvl8pPr>
      <a:lvl9pPr marL="3886200" indent="-228600" algn="l" rtl="0" eaLnBrk="0" fontAlgn="base" hangingPunct="0">
        <a:spcBef>
          <a:spcPct val="20000"/>
        </a:spcBef>
        <a:spcAft>
          <a:spcPct val="0"/>
        </a:spcAft>
        <a:buClr>
          <a:schemeClr val="folHlink"/>
        </a:buClr>
        <a:buSzPct val="100000"/>
        <a:buFont typeface="Wingdings" pitchFamily="2" charset="2"/>
        <a:buChar char="ü"/>
        <a:defRPr sz="1600" b="1" i="1">
          <a:solidFill>
            <a:srgbClr val="660066"/>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Line 40"/>
          <p:cNvSpPr>
            <a:spLocks noChangeShapeType="1"/>
          </p:cNvSpPr>
          <p:nvPr/>
        </p:nvSpPr>
        <p:spPr bwMode="auto">
          <a:xfrm>
            <a:off x="0" y="1524000"/>
            <a:ext cx="9144000" cy="0"/>
          </a:xfrm>
          <a:prstGeom prst="line">
            <a:avLst/>
          </a:prstGeom>
          <a:noFill/>
          <a:ln w="3175" cmpd="sng">
            <a:solidFill>
              <a:srgbClr val="CC33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sz="2400" baseline="-25000">
              <a:solidFill>
                <a:srgbClr val="000000"/>
              </a:solidFill>
              <a:ea typeface="宋体" pitchFamily="2" charset="-122"/>
            </a:endParaRPr>
          </a:p>
        </p:txBody>
      </p:sp>
      <p:sp>
        <p:nvSpPr>
          <p:cNvPr id="2051" name="Line 41"/>
          <p:cNvSpPr>
            <a:spLocks noChangeShapeType="1"/>
          </p:cNvSpPr>
          <p:nvPr/>
        </p:nvSpPr>
        <p:spPr bwMode="auto">
          <a:xfrm>
            <a:off x="0" y="4114800"/>
            <a:ext cx="9144000" cy="0"/>
          </a:xfrm>
          <a:prstGeom prst="line">
            <a:avLst/>
          </a:prstGeom>
          <a:noFill/>
          <a:ln w="3175" cmpd="sng">
            <a:solidFill>
              <a:srgbClr val="CC33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sz="2400" baseline="-25000">
              <a:solidFill>
                <a:srgbClr val="000000"/>
              </a:solidFill>
              <a:ea typeface="宋体" pitchFamily="2" charset="-122"/>
            </a:endParaRPr>
          </a:p>
        </p:txBody>
      </p:sp>
      <p:pic>
        <p:nvPicPr>
          <p:cNvPr id="2052" name="Picture 45" descr="azzjg"/>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0" y="0"/>
            <a:ext cx="9144000" cy="1525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053" name="Picture 47" descr="sjtulogo"/>
          <p:cNvPicPr>
            <a:picLocks noChangeAspect="1" noChangeArrowheads="1"/>
          </p:cNvPicPr>
          <p:nvPr userDrawn="1"/>
        </p:nvPicPr>
        <p:blipFill>
          <a:blip r:embed="rId14" cstate="print">
            <a:extLst>
              <a:ext uri="{28A0092B-C50C-407E-A947-70E740481C1C}">
                <a14:useLocalDpi xmlns="" xmlns:a14="http://schemas.microsoft.com/office/drawing/2010/main" val="0"/>
              </a:ext>
            </a:extLst>
          </a:blip>
          <a:srcRect/>
          <a:stretch>
            <a:fillRect/>
          </a:stretch>
        </p:blipFill>
        <p:spPr bwMode="auto">
          <a:xfrm>
            <a:off x="0" y="201613"/>
            <a:ext cx="3860800" cy="1206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054" name="Rectangle 34"/>
          <p:cNvSpPr>
            <a:spLocks noGrp="1" noChangeArrowheads="1"/>
          </p:cNvSpPr>
          <p:nvPr>
            <p:ph type="title"/>
          </p:nvPr>
        </p:nvSpPr>
        <p:spPr bwMode="auto">
          <a:xfrm>
            <a:off x="393700" y="38100"/>
            <a:ext cx="8242300"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2055" name="Rectangle 39"/>
          <p:cNvSpPr>
            <a:spLocks noGrp="1" noChangeArrowheads="1"/>
          </p:cNvSpPr>
          <p:nvPr>
            <p:ph type="body" idx="1"/>
          </p:nvPr>
        </p:nvSpPr>
        <p:spPr bwMode="auto">
          <a:xfrm>
            <a:off x="457200" y="990600"/>
            <a:ext cx="8305800" cy="5410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6" name="Rectangle 36"/>
          <p:cNvSpPr>
            <a:spLocks noGrp="1" noChangeArrowheads="1"/>
          </p:cNvSpPr>
          <p:nvPr>
            <p:ph type="dt" sz="quarter" idx="2"/>
          </p:nvPr>
        </p:nvSpPr>
        <p:spPr bwMode="auto">
          <a:xfrm>
            <a:off x="457200" y="6400800"/>
            <a:ext cx="1905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defRPr sz="1400" baseline="0">
                <a:solidFill>
                  <a:schemeClr val="bg2"/>
                </a:solidFill>
                <a:latin typeface="Times New Roman" pitchFamily="18" charset="0"/>
              </a:defRPr>
            </a:lvl1pPr>
          </a:lstStyle>
          <a:p>
            <a:pPr fontAlgn="base">
              <a:spcBef>
                <a:spcPct val="0"/>
              </a:spcBef>
              <a:spcAft>
                <a:spcPct val="0"/>
              </a:spcAft>
            </a:pPr>
            <a:r>
              <a:rPr lang="zh-CN" altLang="en-US">
                <a:solidFill>
                  <a:srgbClr val="777777"/>
                </a:solidFill>
                <a:ea typeface="宋体" pitchFamily="2" charset="-122"/>
              </a:rPr>
              <a:t>October 17, 2005</a:t>
            </a:r>
            <a:endParaRPr lang="en-US">
              <a:solidFill>
                <a:srgbClr val="777777"/>
              </a:solidFill>
              <a:ea typeface="宋体" pitchFamily="2" charset="-122"/>
            </a:endParaRPr>
          </a:p>
        </p:txBody>
      </p:sp>
      <p:sp>
        <p:nvSpPr>
          <p:cNvPr id="2057" name="Rectangle 37"/>
          <p:cNvSpPr>
            <a:spLocks noGrp="1" noChangeArrowheads="1"/>
          </p:cNvSpPr>
          <p:nvPr>
            <p:ph type="ftr" sz="quarter" idx="3"/>
          </p:nvPr>
        </p:nvSpPr>
        <p:spPr bwMode="auto">
          <a:xfrm>
            <a:off x="3124200" y="6400800"/>
            <a:ext cx="28956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a:defRPr sz="1400" baseline="0">
                <a:solidFill>
                  <a:schemeClr val="bg2"/>
                </a:solidFill>
                <a:latin typeface="Times New Roman" pitchFamily="18" charset="0"/>
              </a:defRPr>
            </a:lvl1pPr>
          </a:lstStyle>
          <a:p>
            <a:pPr fontAlgn="base">
              <a:spcBef>
                <a:spcPct val="0"/>
              </a:spcBef>
              <a:spcAft>
                <a:spcPct val="0"/>
              </a:spcAft>
            </a:pPr>
            <a:r>
              <a:rPr lang="zh-CN" altLang="en-US">
                <a:solidFill>
                  <a:srgbClr val="777777"/>
                </a:solidFill>
                <a:ea typeface="宋体" pitchFamily="2" charset="-122"/>
              </a:rPr>
              <a:t>Modeling and Analysis of Connectivity in MANETs with Misbehaving Nodes, ICC '06</a:t>
            </a:r>
            <a:endParaRPr lang="en-US">
              <a:solidFill>
                <a:srgbClr val="777777"/>
              </a:solidFill>
              <a:ea typeface="宋体" pitchFamily="2" charset="-122"/>
            </a:endParaRPr>
          </a:p>
        </p:txBody>
      </p:sp>
      <p:sp>
        <p:nvSpPr>
          <p:cNvPr id="2058" name="Rectangle 38"/>
          <p:cNvSpPr>
            <a:spLocks noGrp="1" noChangeArrowheads="1"/>
          </p:cNvSpPr>
          <p:nvPr>
            <p:ph type="sldNum" sz="quarter" idx="4"/>
          </p:nvPr>
        </p:nvSpPr>
        <p:spPr bwMode="auto">
          <a:xfrm>
            <a:off x="6705600" y="6400800"/>
            <a:ext cx="1905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r">
              <a:defRPr sz="1400" baseline="0">
                <a:solidFill>
                  <a:schemeClr val="bg2"/>
                </a:solidFill>
                <a:latin typeface="Times New Roman" pitchFamily="18" charset="0"/>
              </a:defRPr>
            </a:lvl1pPr>
          </a:lstStyle>
          <a:p>
            <a:pPr fontAlgn="base">
              <a:spcBef>
                <a:spcPct val="0"/>
              </a:spcBef>
              <a:spcAft>
                <a:spcPct val="0"/>
              </a:spcAft>
            </a:pPr>
            <a:fld id="{5E6956A1-9382-4E00-BDAF-FC731C7C4331}" type="slidenum">
              <a:rPr lang="zh-CN" altLang="en-US">
                <a:solidFill>
                  <a:srgbClr val="777777"/>
                </a:solidFill>
                <a:ea typeface="宋体" pitchFamily="2" charset="-122"/>
              </a:rPr>
              <a:pPr fontAlgn="base">
                <a:spcBef>
                  <a:spcPct val="0"/>
                </a:spcBef>
                <a:spcAft>
                  <a:spcPct val="0"/>
                </a:spcAft>
              </a:pPr>
              <a:t>‹#›</a:t>
            </a:fld>
            <a:endParaRPr lang="en-US">
              <a:solidFill>
                <a:srgbClr val="777777"/>
              </a:solidFill>
              <a:ea typeface="宋体" pitchFamily="2" charset="-122"/>
            </a:endParaRPr>
          </a:p>
        </p:txBody>
      </p:sp>
    </p:spTree>
    <p:extLst>
      <p:ext uri="{BB962C8B-B14F-4D97-AF65-F5344CB8AC3E}">
        <p14:creationId xmlns="" xmlns:p14="http://schemas.microsoft.com/office/powerpoint/2010/main" val="2164391178"/>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ransition/>
  <p:txStyles>
    <p:titleStyle>
      <a:lvl1pPr algn="l" rtl="0" eaLnBrk="0" fontAlgn="base" hangingPunct="0">
        <a:spcBef>
          <a:spcPct val="0"/>
        </a:spcBef>
        <a:spcAft>
          <a:spcPct val="0"/>
        </a:spcAft>
        <a:defRPr sz="3600" i="1">
          <a:solidFill>
            <a:schemeClr val="folHlink"/>
          </a:solidFill>
          <a:latin typeface="+mj-lt"/>
          <a:ea typeface="+mj-ea"/>
          <a:cs typeface="+mj-cs"/>
        </a:defRPr>
      </a:lvl1pPr>
      <a:lvl2pPr algn="l" rtl="0" eaLnBrk="0" fontAlgn="base" hangingPunct="0">
        <a:spcBef>
          <a:spcPct val="0"/>
        </a:spcBef>
        <a:spcAft>
          <a:spcPct val="0"/>
        </a:spcAft>
        <a:defRPr sz="3600" i="1">
          <a:solidFill>
            <a:schemeClr val="folHlink"/>
          </a:solidFill>
          <a:latin typeface="Arial" pitchFamily="34" charset="0"/>
        </a:defRPr>
      </a:lvl2pPr>
      <a:lvl3pPr algn="l" rtl="0" eaLnBrk="0" fontAlgn="base" hangingPunct="0">
        <a:spcBef>
          <a:spcPct val="0"/>
        </a:spcBef>
        <a:spcAft>
          <a:spcPct val="0"/>
        </a:spcAft>
        <a:defRPr sz="3600" i="1">
          <a:solidFill>
            <a:schemeClr val="folHlink"/>
          </a:solidFill>
          <a:latin typeface="Arial" pitchFamily="34" charset="0"/>
        </a:defRPr>
      </a:lvl3pPr>
      <a:lvl4pPr algn="l" rtl="0" eaLnBrk="0" fontAlgn="base" hangingPunct="0">
        <a:spcBef>
          <a:spcPct val="0"/>
        </a:spcBef>
        <a:spcAft>
          <a:spcPct val="0"/>
        </a:spcAft>
        <a:defRPr sz="3600" i="1">
          <a:solidFill>
            <a:schemeClr val="folHlink"/>
          </a:solidFill>
          <a:latin typeface="Arial" pitchFamily="34" charset="0"/>
        </a:defRPr>
      </a:lvl4pPr>
      <a:lvl5pPr algn="l" rtl="0" eaLnBrk="0" fontAlgn="base" hangingPunct="0">
        <a:spcBef>
          <a:spcPct val="0"/>
        </a:spcBef>
        <a:spcAft>
          <a:spcPct val="0"/>
        </a:spcAft>
        <a:defRPr sz="3600" i="1">
          <a:solidFill>
            <a:schemeClr val="folHlink"/>
          </a:solidFill>
          <a:latin typeface="Arial" pitchFamily="34" charset="0"/>
        </a:defRPr>
      </a:lvl5pPr>
      <a:lvl6pPr marL="457200" algn="l" rtl="0" eaLnBrk="0" fontAlgn="base" hangingPunct="0">
        <a:spcBef>
          <a:spcPct val="0"/>
        </a:spcBef>
        <a:spcAft>
          <a:spcPct val="0"/>
        </a:spcAft>
        <a:defRPr sz="3600" i="1">
          <a:solidFill>
            <a:schemeClr val="folHlink"/>
          </a:solidFill>
          <a:latin typeface="Arial" pitchFamily="34" charset="0"/>
        </a:defRPr>
      </a:lvl6pPr>
      <a:lvl7pPr marL="914400" algn="l" rtl="0" eaLnBrk="0" fontAlgn="base" hangingPunct="0">
        <a:spcBef>
          <a:spcPct val="0"/>
        </a:spcBef>
        <a:spcAft>
          <a:spcPct val="0"/>
        </a:spcAft>
        <a:defRPr sz="3600" i="1">
          <a:solidFill>
            <a:schemeClr val="folHlink"/>
          </a:solidFill>
          <a:latin typeface="Arial" pitchFamily="34" charset="0"/>
        </a:defRPr>
      </a:lvl7pPr>
      <a:lvl8pPr marL="1371600" algn="l" rtl="0" eaLnBrk="0" fontAlgn="base" hangingPunct="0">
        <a:spcBef>
          <a:spcPct val="0"/>
        </a:spcBef>
        <a:spcAft>
          <a:spcPct val="0"/>
        </a:spcAft>
        <a:defRPr sz="3600" i="1">
          <a:solidFill>
            <a:schemeClr val="folHlink"/>
          </a:solidFill>
          <a:latin typeface="Arial" pitchFamily="34" charset="0"/>
        </a:defRPr>
      </a:lvl8pPr>
      <a:lvl9pPr marL="1828800" algn="l" rtl="0" eaLnBrk="0" fontAlgn="base" hangingPunct="0">
        <a:spcBef>
          <a:spcPct val="0"/>
        </a:spcBef>
        <a:spcAft>
          <a:spcPct val="0"/>
        </a:spcAft>
        <a:defRPr sz="3600" i="1">
          <a:solidFill>
            <a:schemeClr val="folHlink"/>
          </a:solidFill>
          <a:latin typeface="Arial" pitchFamily="34" charset="0"/>
        </a:defRPr>
      </a:lvl9pPr>
    </p:titleStyle>
    <p:bodyStyle>
      <a:lvl1pPr marL="342900" indent="-342900" algn="l" rtl="0" eaLnBrk="0" fontAlgn="base" hangingPunct="0">
        <a:spcBef>
          <a:spcPct val="20000"/>
        </a:spcBef>
        <a:spcAft>
          <a:spcPct val="0"/>
        </a:spcAft>
        <a:buClr>
          <a:schemeClr val="folHlink"/>
        </a:buClr>
        <a:buFont typeface="Wingdings" pitchFamily="2" charset="2"/>
        <a:buChar char="q"/>
        <a:defRPr sz="2800">
          <a:solidFill>
            <a:schemeClr val="tx2"/>
          </a:solidFill>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Ø"/>
        <a:defRPr sz="2400" b="1">
          <a:solidFill>
            <a:srgbClr val="000066"/>
          </a:solidFill>
          <a:latin typeface="Garamond" pitchFamily="18" charset="0"/>
        </a:defRPr>
      </a:lvl2pPr>
      <a:lvl3pPr marL="1143000" indent="-228600" algn="l" rtl="0" eaLnBrk="0" fontAlgn="base" hangingPunct="0">
        <a:spcBef>
          <a:spcPct val="20000"/>
        </a:spcBef>
        <a:spcAft>
          <a:spcPct val="0"/>
        </a:spcAft>
        <a:buClr>
          <a:schemeClr val="folHlink"/>
        </a:buClr>
        <a:buFont typeface="Times New Roman" pitchFamily="18" charset="0"/>
        <a:buChar char="–"/>
        <a:defRPr sz="2000" i="1">
          <a:solidFill>
            <a:srgbClr val="5F5F5F"/>
          </a:solidFill>
          <a:latin typeface="Times New Roman" pitchFamily="18" charset="0"/>
        </a:defRPr>
      </a:lvl3pPr>
      <a:lvl4pPr marL="1600200" indent="-228600" algn="l" rtl="0" eaLnBrk="0" fontAlgn="base" hangingPunct="0">
        <a:spcBef>
          <a:spcPct val="20000"/>
        </a:spcBef>
        <a:spcAft>
          <a:spcPct val="0"/>
        </a:spcAft>
        <a:buClr>
          <a:schemeClr val="folHlink"/>
        </a:buClr>
        <a:buSzPct val="100000"/>
        <a:buChar char="o"/>
        <a:defRPr sz="2000">
          <a:solidFill>
            <a:srgbClr val="FF0000"/>
          </a:solidFill>
          <a:latin typeface="+mn-lt"/>
        </a:defRPr>
      </a:lvl4pPr>
      <a:lvl5pPr marL="2057400" indent="-228600" algn="l" rtl="0" eaLnBrk="0" fontAlgn="base" hangingPunct="0">
        <a:spcBef>
          <a:spcPct val="20000"/>
        </a:spcBef>
        <a:spcAft>
          <a:spcPct val="0"/>
        </a:spcAft>
        <a:buClr>
          <a:schemeClr val="folHlink"/>
        </a:buClr>
        <a:buSzPct val="100000"/>
        <a:buFont typeface="Wingdings" pitchFamily="2" charset="2"/>
        <a:buChar char="ü"/>
        <a:defRPr sz="1600" b="1" i="1">
          <a:solidFill>
            <a:srgbClr val="660066"/>
          </a:solidFill>
          <a:latin typeface="+mn-lt"/>
        </a:defRPr>
      </a:lvl5pPr>
      <a:lvl6pPr marL="2514600" indent="-228600" algn="l" rtl="0" eaLnBrk="0" fontAlgn="base" hangingPunct="0">
        <a:spcBef>
          <a:spcPct val="20000"/>
        </a:spcBef>
        <a:spcAft>
          <a:spcPct val="0"/>
        </a:spcAft>
        <a:buClr>
          <a:schemeClr val="folHlink"/>
        </a:buClr>
        <a:buSzPct val="100000"/>
        <a:buFont typeface="Wingdings" pitchFamily="2" charset="2"/>
        <a:buChar char="ü"/>
        <a:defRPr sz="1600" b="1" i="1">
          <a:solidFill>
            <a:srgbClr val="660066"/>
          </a:solidFill>
          <a:latin typeface="+mn-lt"/>
        </a:defRPr>
      </a:lvl6pPr>
      <a:lvl7pPr marL="2971800" indent="-228600" algn="l" rtl="0" eaLnBrk="0" fontAlgn="base" hangingPunct="0">
        <a:spcBef>
          <a:spcPct val="20000"/>
        </a:spcBef>
        <a:spcAft>
          <a:spcPct val="0"/>
        </a:spcAft>
        <a:buClr>
          <a:schemeClr val="folHlink"/>
        </a:buClr>
        <a:buSzPct val="100000"/>
        <a:buFont typeface="Wingdings" pitchFamily="2" charset="2"/>
        <a:buChar char="ü"/>
        <a:defRPr sz="1600" b="1" i="1">
          <a:solidFill>
            <a:srgbClr val="660066"/>
          </a:solidFill>
          <a:latin typeface="+mn-lt"/>
        </a:defRPr>
      </a:lvl7pPr>
      <a:lvl8pPr marL="3429000" indent="-228600" algn="l" rtl="0" eaLnBrk="0" fontAlgn="base" hangingPunct="0">
        <a:spcBef>
          <a:spcPct val="20000"/>
        </a:spcBef>
        <a:spcAft>
          <a:spcPct val="0"/>
        </a:spcAft>
        <a:buClr>
          <a:schemeClr val="folHlink"/>
        </a:buClr>
        <a:buSzPct val="100000"/>
        <a:buFont typeface="Wingdings" pitchFamily="2" charset="2"/>
        <a:buChar char="ü"/>
        <a:defRPr sz="1600" b="1" i="1">
          <a:solidFill>
            <a:srgbClr val="660066"/>
          </a:solidFill>
          <a:latin typeface="+mn-lt"/>
        </a:defRPr>
      </a:lvl8pPr>
      <a:lvl9pPr marL="3886200" indent="-228600" algn="l" rtl="0" eaLnBrk="0" fontAlgn="base" hangingPunct="0">
        <a:spcBef>
          <a:spcPct val="20000"/>
        </a:spcBef>
        <a:spcAft>
          <a:spcPct val="0"/>
        </a:spcAft>
        <a:buClr>
          <a:schemeClr val="folHlink"/>
        </a:buClr>
        <a:buSzPct val="100000"/>
        <a:buFont typeface="Wingdings" pitchFamily="2" charset="2"/>
        <a:buChar char="ü"/>
        <a:defRPr sz="1600" b="1" i="1">
          <a:solidFill>
            <a:srgbClr val="660066"/>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8.bin"/><Relationship Id="rId7"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13.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notesSlide" Target="../notesSlides/notesSlide10.xml"/><Relationship Id="rId7"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1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7.xml"/><Relationship Id="rId4" Type="http://schemas.openxmlformats.org/officeDocument/2006/relationships/image" Target="../media/image2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2.xml"/><Relationship Id="rId1" Type="http://schemas.openxmlformats.org/officeDocument/2006/relationships/slideLayout" Target="../slideLayouts/slideLayout31.xml"/></Relationships>
</file>

<file path=ppt/slides/_rels/slide22.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13.xml"/><Relationship Id="rId1" Type="http://schemas.openxmlformats.org/officeDocument/2006/relationships/slideLayout" Target="../slideLayouts/slideLayout31.xml"/></Relationships>
</file>

<file path=ppt/slides/_rels/slide23.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14.xml"/><Relationship Id="rId1" Type="http://schemas.openxmlformats.org/officeDocument/2006/relationships/slideLayout" Target="../slideLayouts/slideLayout3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4.jpe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a:xfrm>
            <a:off x="0" y="2182813"/>
            <a:ext cx="9144000" cy="1524000"/>
          </a:xfrm>
        </p:spPr>
        <p:txBody>
          <a:bodyPr/>
          <a:lstStyle/>
          <a:p>
            <a:pPr algn="ctr" eaLnBrk="1" hangingPunct="1"/>
            <a:r>
              <a:rPr lang="en-US" altLang="zh-CN" sz="2800" b="1" i="0" dirty="0" smtClean="0">
                <a:solidFill>
                  <a:srgbClr val="800000"/>
                </a:solidFill>
                <a:effectLst>
                  <a:outerShdw blurRad="38100" dist="38100" dir="2700000" algn="tl">
                    <a:srgbClr val="C0C0C0"/>
                  </a:outerShdw>
                </a:effectLst>
                <a:ea typeface="宋体" pitchFamily="2" charset="-122"/>
              </a:rPr>
              <a:t>Research on Channel allocation in Multi-hop Network</a:t>
            </a:r>
            <a:endParaRPr lang="zh-CN" altLang="en-US" sz="2800" b="1" i="0" dirty="0">
              <a:solidFill>
                <a:srgbClr val="800000"/>
              </a:solidFill>
              <a:effectLst>
                <a:outerShdw blurRad="38100" dist="38100" dir="2700000" algn="tl">
                  <a:srgbClr val="C0C0C0"/>
                </a:outerShdw>
              </a:effectLst>
              <a:ea typeface="宋体" pitchFamily="2" charset="-122"/>
            </a:endParaRPr>
          </a:p>
        </p:txBody>
      </p:sp>
      <p:sp>
        <p:nvSpPr>
          <p:cNvPr id="4099" name="Rectangle 3"/>
          <p:cNvSpPr>
            <a:spLocks noGrp="1" noChangeArrowheads="1"/>
          </p:cNvSpPr>
          <p:nvPr>
            <p:ph type="subTitle" idx="4294967295"/>
          </p:nvPr>
        </p:nvSpPr>
        <p:spPr>
          <a:xfrm>
            <a:off x="533400" y="4572000"/>
            <a:ext cx="8305800" cy="1485900"/>
          </a:xfrm>
        </p:spPr>
        <p:txBody>
          <a:bodyPr lIns="92075" tIns="46038" rIns="92075" bIns="46038"/>
          <a:lstStyle/>
          <a:p>
            <a:pPr marL="0" indent="0" algn="ctr" eaLnBrk="1" hangingPunct="1">
              <a:buNone/>
            </a:pPr>
            <a:r>
              <a:rPr lang="en-US" altLang="zh-CN" sz="1900" b="1" dirty="0" err="1" smtClean="0">
                <a:latin typeface="Courier New" pitchFamily="49" charset="0"/>
                <a:ea typeface="宋体" pitchFamily="2" charset="-122"/>
              </a:rPr>
              <a:t>Weixu</a:t>
            </a:r>
            <a:r>
              <a:rPr lang="en-US" altLang="zh-CN" sz="1900" b="1" dirty="0" smtClean="0">
                <a:latin typeface="Courier New" pitchFamily="49" charset="0"/>
                <a:ea typeface="宋体" pitchFamily="2" charset="-122"/>
              </a:rPr>
              <a:t> </a:t>
            </a:r>
            <a:r>
              <a:rPr lang="en-US" altLang="zh-CN" sz="1900" b="1" dirty="0" err="1" smtClean="0">
                <a:latin typeface="Courier New" pitchFamily="49" charset="0"/>
                <a:ea typeface="宋体" pitchFamily="2" charset="-122"/>
              </a:rPr>
              <a:t>Zhuang</a:t>
            </a:r>
            <a:r>
              <a:rPr lang="en-US" altLang="zh-CN" sz="1900" b="1" dirty="0" smtClean="0">
                <a:latin typeface="Courier New" pitchFamily="49" charset="0"/>
                <a:ea typeface="宋体" pitchFamily="2" charset="-122"/>
              </a:rPr>
              <a:t>, </a:t>
            </a:r>
            <a:r>
              <a:rPr lang="zh-CN" altLang="en-US" sz="1900" b="1" dirty="0" smtClean="0">
                <a:latin typeface="Courier New" pitchFamily="49" charset="0"/>
                <a:ea typeface="宋体" pitchFamily="2" charset="-122"/>
              </a:rPr>
              <a:t>Xinbing Wang</a:t>
            </a:r>
            <a:endParaRPr lang="en-US" altLang="zh-CN" sz="1700" dirty="0" smtClean="0">
              <a:ea typeface="宋体" pitchFamily="2" charset="-122"/>
            </a:endParaRPr>
          </a:p>
          <a:p>
            <a:pPr marL="0" indent="0" algn="ctr" eaLnBrk="1" hangingPunct="1">
              <a:buFont typeface="Wingdings" pitchFamily="2" charset="2"/>
              <a:buNone/>
            </a:pPr>
            <a:r>
              <a:rPr lang="zh-CN" altLang="en-US" sz="1700" dirty="0" smtClean="0">
                <a:ea typeface="宋体" pitchFamily="2" charset="-122"/>
              </a:rPr>
              <a:t>Department </a:t>
            </a:r>
            <a:r>
              <a:rPr lang="zh-CN" altLang="en-US" sz="1700" dirty="0">
                <a:ea typeface="宋体" pitchFamily="2" charset="-122"/>
              </a:rPr>
              <a:t>of Electronic Engineering</a:t>
            </a:r>
          </a:p>
          <a:p>
            <a:pPr marL="0" indent="0" algn="ctr" eaLnBrk="1" hangingPunct="1">
              <a:buFont typeface="Wingdings" pitchFamily="2" charset="2"/>
              <a:buNone/>
            </a:pPr>
            <a:r>
              <a:rPr lang="zh-CN" altLang="en-US" sz="1700" dirty="0">
                <a:ea typeface="宋体" pitchFamily="2" charset="-122"/>
              </a:rPr>
              <a:t>Shanghai Jiao Tong University, China</a:t>
            </a:r>
            <a:r>
              <a:rPr lang="zh-CN" altLang="en-US" sz="1700" b="1" dirty="0">
                <a:solidFill>
                  <a:srgbClr val="000066"/>
                </a:solidFill>
                <a:ea typeface="宋体" pitchFamily="2" charset="-122"/>
              </a:rPr>
              <a:t> </a:t>
            </a:r>
            <a:r>
              <a:rPr lang="zh-CN" altLang="en-US" sz="1700" b="1" dirty="0">
                <a:latin typeface="Courier New" pitchFamily="49" charset="0"/>
                <a:ea typeface="宋体" pitchFamily="2" charset="-122"/>
              </a:rPr>
              <a:t/>
            </a:r>
            <a:br>
              <a:rPr lang="zh-CN" altLang="en-US" sz="1700" b="1" dirty="0">
                <a:latin typeface="Courier New" pitchFamily="49" charset="0"/>
                <a:ea typeface="宋体" pitchFamily="2" charset="-122"/>
              </a:rPr>
            </a:br>
            <a:endParaRPr lang="zh-CN" altLang="en-US" sz="1700" b="1" dirty="0">
              <a:latin typeface="Courier New" pitchFamily="49" charset="0"/>
              <a:ea typeface="宋体" pitchFamily="2" charset="-122"/>
            </a:endParaRPr>
          </a:p>
        </p:txBody>
      </p:sp>
    </p:spTree>
    <p:extLst>
      <p:ext uri="{BB962C8B-B14F-4D97-AF65-F5344CB8AC3E}">
        <p14:creationId xmlns="" xmlns:p14="http://schemas.microsoft.com/office/powerpoint/2010/main" val="111539205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灯片编号占位符 5"/>
          <p:cNvSpPr>
            <a:spLocks noGrp="1"/>
          </p:cNvSpPr>
          <p:nvPr>
            <p:ph type="sldNum" sz="quarter" idx="11"/>
          </p:nvPr>
        </p:nvSpPr>
        <p:spPr/>
        <p:txBody>
          <a:bodyPr/>
          <a:lstStyle/>
          <a:p>
            <a:fld id="{C06FC9D5-2099-452D-B3CB-75E071DBA30C}" type="slidenum">
              <a:rPr lang="zh-CN" altLang="en-US">
                <a:solidFill>
                  <a:srgbClr val="CC3300"/>
                </a:solidFill>
              </a:rPr>
              <a:pPr/>
              <a:t>10</a:t>
            </a:fld>
            <a:endParaRPr lang="en-US" altLang="zh-CN">
              <a:solidFill>
                <a:srgbClr val="CC3300"/>
              </a:solidFill>
            </a:endParaRPr>
          </a:p>
        </p:txBody>
      </p:sp>
      <p:sp>
        <p:nvSpPr>
          <p:cNvPr id="933890" name="Rectangle 2"/>
          <p:cNvSpPr>
            <a:spLocks noGrp="1" noChangeArrowheads="1"/>
          </p:cNvSpPr>
          <p:nvPr>
            <p:ph type="title"/>
          </p:nvPr>
        </p:nvSpPr>
        <p:spPr>
          <a:xfrm>
            <a:off x="393700" y="-99392"/>
            <a:ext cx="8242300" cy="914400"/>
          </a:xfrm>
        </p:spPr>
        <p:txBody>
          <a:bodyPr/>
          <a:lstStyle/>
          <a:p>
            <a:r>
              <a:rPr lang="en-US" altLang="zh-CN" sz="2900" b="1" dirty="0">
                <a:ea typeface="宋体" pitchFamily="2" charset="-122"/>
              </a:rPr>
              <a:t>System Model  </a:t>
            </a:r>
          </a:p>
        </p:txBody>
      </p:sp>
      <p:sp>
        <p:nvSpPr>
          <p:cNvPr id="933891" name="Rectangle 3"/>
          <p:cNvSpPr>
            <a:spLocks noChangeArrowheads="1"/>
          </p:cNvSpPr>
          <p:nvPr/>
        </p:nvSpPr>
        <p:spPr bwMode="auto">
          <a:xfrm>
            <a:off x="465138" y="1025524"/>
            <a:ext cx="8493125" cy="46357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marL="342900" indent="-342900" fontAlgn="base">
              <a:spcBef>
                <a:spcPct val="20000"/>
              </a:spcBef>
              <a:spcAft>
                <a:spcPct val="0"/>
              </a:spcAft>
              <a:buClr>
                <a:srgbClr val="CC3300"/>
              </a:buClr>
              <a:buFont typeface="Wingdings" pitchFamily="2" charset="2"/>
              <a:buChar char="q"/>
            </a:pPr>
            <a:endParaRPr lang="en-US" altLang="zh-CN" sz="2000" dirty="0" smtClean="0">
              <a:solidFill>
                <a:srgbClr val="000066"/>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r>
              <a:rPr lang="en-US" altLang="zh-CN" sz="2400" dirty="0" smtClean="0">
                <a:solidFill>
                  <a:srgbClr val="000000"/>
                </a:solidFill>
                <a:effectLst>
                  <a:outerShdw blurRad="38100" dist="38100" dir="2700000" algn="tl">
                    <a:srgbClr val="C0C0C0"/>
                  </a:outerShdw>
                </a:effectLst>
                <a:ea typeface="宋体" pitchFamily="2" charset="-122"/>
              </a:rPr>
              <a:t>Basic Assumption for Model</a:t>
            </a:r>
            <a:endParaRPr lang="en-US" altLang="zh-CN" sz="2400" dirty="0">
              <a:solidFill>
                <a:srgbClr val="00000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Ø"/>
            </a:pPr>
            <a:r>
              <a:rPr lang="en-US" altLang="zh-CN" sz="2000" dirty="0" smtClean="0">
                <a:solidFill>
                  <a:schemeClr val="accent6">
                    <a:lumMod val="50000"/>
                  </a:schemeClr>
                </a:solidFill>
                <a:effectLst>
                  <a:outerShdw blurRad="38100" dist="38100" dir="2700000" algn="tl">
                    <a:srgbClr val="000000">
                      <a:alpha val="43137"/>
                    </a:srgbClr>
                  </a:outerShdw>
                </a:effectLst>
                <a:ea typeface="宋体" pitchFamily="2" charset="-122"/>
              </a:rPr>
              <a:t>Every node in the network knows the routing to the destination which means they know whom they should transmit data to.</a:t>
            </a:r>
            <a:endParaRPr lang="en-US" altLang="zh-CN" sz="2000" dirty="0">
              <a:solidFill>
                <a:schemeClr val="accent6">
                  <a:lumMod val="50000"/>
                </a:schemeClr>
              </a:solidFill>
              <a:effectLst>
                <a:outerShdw blurRad="38100" dist="38100" dir="2700000" algn="tl">
                  <a:srgbClr val="000000">
                    <a:alpha val="43137"/>
                  </a:srgbClr>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Ø"/>
            </a:pPr>
            <a:r>
              <a:rPr lang="en-US" altLang="zh-CN" sz="2000" dirty="0" smtClean="0">
                <a:solidFill>
                  <a:schemeClr val="accent6">
                    <a:lumMod val="50000"/>
                  </a:schemeClr>
                </a:solidFill>
                <a:effectLst>
                  <a:outerShdw blurRad="38100" dist="38100" dir="2700000" algn="tl">
                    <a:srgbClr val="000000">
                      <a:alpha val="43137"/>
                    </a:srgbClr>
                  </a:outerShdw>
                </a:effectLst>
              </a:rPr>
              <a:t>We call a transit node and a receiving node as a data-link. Every data link has its own interference zoom and the auctioneer knows the interference relation among these data-links. Finally, we let the transit node to represent the data-link as a bidder in the auction.</a:t>
            </a:r>
            <a:endParaRPr lang="en-US" altLang="zh-CN" sz="2000" dirty="0">
              <a:solidFill>
                <a:schemeClr val="accent6">
                  <a:lumMod val="50000"/>
                </a:schemeClr>
              </a:solidFill>
              <a:effectLst>
                <a:outerShdw blurRad="38100" dist="38100" dir="2700000" algn="tl">
                  <a:srgbClr val="000000">
                    <a:alpha val="43137"/>
                  </a:srgbClr>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a:solidFill>
                <a:srgbClr val="000000"/>
              </a:solidFill>
              <a:effectLst>
                <a:outerShdw blurRad="38100" dist="38100" dir="2700000" algn="tl">
                  <a:srgbClr val="C0C0C0"/>
                </a:outerShdw>
              </a:effectLst>
              <a:ea typeface="宋体" pitchFamily="2" charset="-122"/>
            </a:endParaRPr>
          </a:p>
        </p:txBody>
      </p:sp>
      <p:sp>
        <p:nvSpPr>
          <p:cNvPr id="933892" name="Line 4"/>
          <p:cNvSpPr>
            <a:spLocks noChangeShapeType="1"/>
          </p:cNvSpPr>
          <p:nvPr/>
        </p:nvSpPr>
        <p:spPr bwMode="auto">
          <a:xfrm>
            <a:off x="533400" y="2667000"/>
            <a:ext cx="685800" cy="228600"/>
          </a:xfrm>
          <a:prstGeom prst="line">
            <a:avLst/>
          </a:prstGeom>
          <a:noFill/>
          <a:ln>
            <a:noFill/>
          </a:ln>
          <a:effectLst/>
          <a:extLst>
            <a:ext uri="{909E8E84-426E-40DD-AFC4-6F175D3DCCD1}">
              <a14:hiddenFill xmlns="" xmlns:a14="http://schemas.microsoft.com/office/drawing/2010/main">
                <a:noFill/>
              </a14:hiddenFill>
            </a:ex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FFFFFF"/>
              </a:buClr>
              <a:buSzPct val="100000"/>
            </a:pPr>
            <a:endParaRPr lang="zh-CN" altLang="en-US" sz="2400" baseline="-25000">
              <a:solidFill>
                <a:srgbClr val="000000"/>
              </a:solidFill>
              <a:effectLst>
                <a:outerShdw blurRad="38100" dist="38100" dir="2700000" algn="tl">
                  <a:srgbClr val="000000">
                    <a:alpha val="43137"/>
                  </a:srgbClr>
                </a:outerShdw>
              </a:effectLst>
            </a:endParaRPr>
          </a:p>
        </p:txBody>
      </p:sp>
      <p:graphicFrame>
        <p:nvGraphicFramePr>
          <p:cNvPr id="933904" name="Object 16"/>
          <p:cNvGraphicFramePr>
            <a:graphicFrameLocks noChangeAspect="1"/>
          </p:cNvGraphicFramePr>
          <p:nvPr>
            <p:extLst>
              <p:ext uri="{D42A27DB-BD31-4B8C-83A1-F6EECF244321}">
                <p14:modId xmlns="" xmlns:p14="http://schemas.microsoft.com/office/powerpoint/2010/main" val="1700392172"/>
              </p:ext>
            </p:extLst>
          </p:nvPr>
        </p:nvGraphicFramePr>
        <p:xfrm>
          <a:off x="7740352" y="1700808"/>
          <a:ext cx="340692" cy="558948"/>
        </p:xfrm>
        <a:graphic>
          <a:graphicData uri="http://schemas.openxmlformats.org/presentationml/2006/ole">
            <p:oleObj spid="_x0000_s3180" name="Equation" r:id="rId4" imgW="139700" imgH="228600" progId="Equation.DSMT4">
              <p:embed/>
            </p:oleObj>
          </a:graphicData>
        </a:graphic>
      </p:graphicFrame>
    </p:spTree>
    <p:extLst>
      <p:ext uri="{BB962C8B-B14F-4D97-AF65-F5344CB8AC3E}">
        <p14:creationId xmlns="" xmlns:p14="http://schemas.microsoft.com/office/powerpoint/2010/main" val="188189635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95288" y="-99392"/>
            <a:ext cx="8696325"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zh-CN" sz="2900" b="1" i="1" kern="0" dirty="0" smtClean="0">
                <a:solidFill>
                  <a:schemeClr val="folHlink"/>
                </a:solidFill>
                <a:effectLst>
                  <a:outerShdw blurRad="38100" dist="38100" dir="2700000" algn="tl">
                    <a:srgbClr val="C0C0C0"/>
                  </a:outerShdw>
                </a:effectLst>
                <a:latin typeface="+mj-lt"/>
                <a:ea typeface="黑体" pitchFamily="49" charset="-122"/>
                <a:cs typeface="+mj-cs"/>
              </a:rPr>
              <a:t>Problem formulation</a:t>
            </a:r>
            <a:endParaRPr kumimoji="0" lang="zh-CN" altLang="en-US" sz="2900" b="1" i="1" u="none" strike="noStrike" kern="0" cap="none" spc="0" normalizeH="0" baseline="0" noProof="0" dirty="0">
              <a:ln>
                <a:noFill/>
              </a:ln>
              <a:solidFill>
                <a:schemeClr val="folHlink"/>
              </a:solidFill>
              <a:effectLst>
                <a:outerShdw blurRad="38100" dist="38100" dir="2700000" algn="tl">
                  <a:srgbClr val="C0C0C0"/>
                </a:outerShdw>
              </a:effectLst>
              <a:uLnTx/>
              <a:uFillTx/>
              <a:latin typeface="+mj-lt"/>
              <a:ea typeface="黑体" pitchFamily="49" charset="-122"/>
              <a:cs typeface="+mj-cs"/>
            </a:endParaRPr>
          </a:p>
        </p:txBody>
      </p:sp>
      <p:sp>
        <p:nvSpPr>
          <p:cNvPr id="3" name="Rectangle 56"/>
          <p:cNvSpPr>
            <a:spLocks noChangeArrowheads="1"/>
          </p:cNvSpPr>
          <p:nvPr/>
        </p:nvSpPr>
        <p:spPr bwMode="auto">
          <a:xfrm>
            <a:off x="498475" y="1025525"/>
            <a:ext cx="8459788" cy="535580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fontAlgn="base">
              <a:spcBef>
                <a:spcPct val="20000"/>
              </a:spcBef>
              <a:spcAft>
                <a:spcPct val="0"/>
              </a:spcAft>
              <a:buClr>
                <a:srgbClr val="CC3300"/>
              </a:buClr>
              <a:buFont typeface="Wingdings" pitchFamily="2" charset="2"/>
              <a:buChar char="q"/>
            </a:pPr>
            <a:r>
              <a:rPr lang="en-US" altLang="zh-CN" sz="2400" dirty="0" smtClean="0">
                <a:solidFill>
                  <a:srgbClr val="000000"/>
                </a:solidFill>
                <a:effectLst>
                  <a:outerShdw blurRad="38100" dist="38100" dir="2700000" algn="tl">
                    <a:srgbClr val="C0C0C0"/>
                  </a:outerShdw>
                </a:effectLst>
                <a:ea typeface="宋体" pitchFamily="2" charset="-122"/>
              </a:rPr>
              <a:t>Key notations</a:t>
            </a:r>
          </a:p>
          <a:p>
            <a:pPr marL="800100" lvl="1" indent="-342900" fontAlgn="base">
              <a:lnSpc>
                <a:spcPct val="150000"/>
              </a:lnSpc>
              <a:spcBef>
                <a:spcPct val="20000"/>
              </a:spcBef>
              <a:spcAft>
                <a:spcPct val="0"/>
              </a:spcAft>
              <a:buClr>
                <a:srgbClr val="CC3300"/>
              </a:buClr>
              <a:buFont typeface="Wingdings" pitchFamily="2" charset="2"/>
              <a:buChar char="Ø"/>
            </a:pPr>
            <a:r>
              <a:rPr lang="en-US" altLang="zh-CN" sz="2000" dirty="0" smtClean="0"/>
              <a:t>      ----The bid of node </a:t>
            </a:r>
            <a:r>
              <a:rPr lang="en-US" altLang="zh-CN" sz="2000" dirty="0" err="1" smtClean="0"/>
              <a:t>i</a:t>
            </a:r>
            <a:r>
              <a:rPr lang="en-US" altLang="zh-CN" sz="2000" dirty="0" smtClean="0"/>
              <a:t> for the channel </a:t>
            </a:r>
            <a:endParaRPr lang="zh-CN" altLang="en-US" sz="2000" dirty="0" smtClean="0"/>
          </a:p>
          <a:p>
            <a:pPr marL="800100" lvl="1" indent="-342900" fontAlgn="base">
              <a:lnSpc>
                <a:spcPct val="150000"/>
              </a:lnSpc>
              <a:spcBef>
                <a:spcPct val="20000"/>
              </a:spcBef>
              <a:spcAft>
                <a:spcPct val="0"/>
              </a:spcAft>
              <a:buClr>
                <a:srgbClr val="CC3300"/>
              </a:buClr>
              <a:buFont typeface="Wingdings" pitchFamily="2" charset="2"/>
              <a:buChar char="Ø"/>
            </a:pPr>
            <a:r>
              <a:rPr lang="en-US" altLang="zh-CN" sz="2000" dirty="0" smtClean="0">
                <a:solidFill>
                  <a:srgbClr val="002060"/>
                </a:solidFill>
                <a:effectLst>
                  <a:outerShdw blurRad="38100" dist="38100" dir="2700000" algn="tl">
                    <a:srgbClr val="C0C0C0"/>
                  </a:outerShdw>
                </a:effectLst>
                <a:ea typeface="宋体" pitchFamily="2" charset="-122"/>
              </a:rPr>
              <a:t>      ----</a:t>
            </a:r>
            <a:r>
              <a:rPr lang="en-US" altLang="zh-CN" sz="2000" dirty="0" smtClean="0"/>
              <a:t>The price auctioneer charges node </a:t>
            </a:r>
            <a:r>
              <a:rPr lang="en-US" altLang="zh-CN" sz="2000" dirty="0" err="1" smtClean="0"/>
              <a:t>i</a:t>
            </a:r>
            <a:r>
              <a:rPr lang="en-US" altLang="zh-CN" sz="2000" dirty="0" smtClean="0"/>
              <a:t> for using channel</a:t>
            </a:r>
          </a:p>
          <a:p>
            <a:pPr marL="800100" lvl="1" indent="-342900" fontAlgn="base">
              <a:lnSpc>
                <a:spcPct val="150000"/>
              </a:lnSpc>
              <a:spcBef>
                <a:spcPct val="20000"/>
              </a:spcBef>
              <a:spcAft>
                <a:spcPct val="0"/>
              </a:spcAft>
              <a:buClr>
                <a:srgbClr val="CC3300"/>
              </a:buClr>
              <a:buFont typeface="Wingdings" pitchFamily="2" charset="2"/>
              <a:buChar char="Ø"/>
            </a:pPr>
            <a:r>
              <a:rPr lang="en-US" altLang="zh-CN" sz="2000" dirty="0" smtClean="0"/>
              <a:t>      ----The true value of node </a:t>
            </a:r>
            <a:r>
              <a:rPr lang="en-US" altLang="zh-CN" sz="2000" dirty="0" err="1" smtClean="0"/>
              <a:t>i</a:t>
            </a:r>
            <a:r>
              <a:rPr lang="en-US" altLang="zh-CN" sz="2000" dirty="0" smtClean="0"/>
              <a:t> for the channel </a:t>
            </a:r>
            <a:endParaRPr lang="zh-CN" altLang="en-US" sz="2000" dirty="0" smtClean="0"/>
          </a:p>
          <a:p>
            <a:pPr marL="800100" lvl="1" indent="-342900" fontAlgn="base">
              <a:lnSpc>
                <a:spcPct val="150000"/>
              </a:lnSpc>
              <a:spcBef>
                <a:spcPct val="20000"/>
              </a:spcBef>
              <a:spcAft>
                <a:spcPct val="0"/>
              </a:spcAft>
              <a:buClr>
                <a:srgbClr val="CC3300"/>
              </a:buClr>
              <a:buFont typeface="Wingdings" pitchFamily="2" charset="2"/>
              <a:buChar char="Ø"/>
            </a:pPr>
            <a:r>
              <a:rPr lang="en-US" altLang="zh-CN" sz="2000" dirty="0" smtClean="0"/>
              <a:t>      ----The weight of vertex </a:t>
            </a:r>
            <a:r>
              <a:rPr lang="en-US" altLang="zh-CN" sz="2000" dirty="0" err="1" smtClean="0"/>
              <a:t>i</a:t>
            </a:r>
            <a:r>
              <a:rPr lang="en-US" altLang="zh-CN" sz="2000" dirty="0" smtClean="0"/>
              <a:t> or node </a:t>
            </a:r>
            <a:r>
              <a:rPr lang="en-US" altLang="zh-CN" sz="2000" dirty="0" err="1" smtClean="0"/>
              <a:t>i</a:t>
            </a:r>
            <a:endParaRPr lang="zh-CN" altLang="en-US" sz="2000" dirty="0" smtClean="0"/>
          </a:p>
          <a:p>
            <a:pPr marL="800100" lvl="1" indent="-342900" fontAlgn="base">
              <a:lnSpc>
                <a:spcPct val="150000"/>
              </a:lnSpc>
              <a:spcBef>
                <a:spcPct val="20000"/>
              </a:spcBef>
              <a:spcAft>
                <a:spcPct val="0"/>
              </a:spcAft>
              <a:buClr>
                <a:srgbClr val="CC3300"/>
              </a:buClr>
              <a:buFont typeface="Wingdings" pitchFamily="2" charset="2"/>
              <a:buChar char="Ø"/>
            </a:pPr>
            <a:r>
              <a:rPr lang="en-US" altLang="zh-CN" sz="2000" dirty="0" smtClean="0"/>
              <a:t>      ---- The buffer length of node </a:t>
            </a:r>
            <a:r>
              <a:rPr lang="en-US" altLang="zh-CN" sz="2000" dirty="0" err="1" smtClean="0"/>
              <a:t>i</a:t>
            </a:r>
            <a:endParaRPr lang="en-US" altLang="zh-CN" sz="2000" dirty="0" smtClean="0"/>
          </a:p>
          <a:p>
            <a:pPr marL="342900" indent="-342900" fontAlgn="base">
              <a:lnSpc>
                <a:spcPct val="150000"/>
              </a:lnSpc>
              <a:spcBef>
                <a:spcPct val="20000"/>
              </a:spcBef>
              <a:spcAft>
                <a:spcPct val="0"/>
              </a:spcAft>
              <a:buClr>
                <a:srgbClr val="CC3300"/>
              </a:buClr>
              <a:buFont typeface="Wingdings" pitchFamily="2" charset="2"/>
              <a:buChar char="q"/>
            </a:pP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a:solidFill>
                <a:srgbClr val="00000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Ø"/>
            </a:pPr>
            <a:endParaRPr lang="en-US" altLang="zh-CN" sz="2000" dirty="0" smtClean="0">
              <a:solidFill>
                <a:srgbClr val="002060"/>
              </a:solidFill>
              <a:effectLst>
                <a:outerShdw blurRad="38100" dist="38100" dir="2700000" algn="tl">
                  <a:srgbClr val="C0C0C0"/>
                </a:outerShdw>
              </a:effectLst>
              <a:ea typeface="宋体" pitchFamily="2" charset="-122"/>
              <a:sym typeface="Arial" pitchFamily="34" charset="0"/>
            </a:endParaRPr>
          </a:p>
          <a:p>
            <a:pPr marL="800100" lvl="1" indent="-342900" fontAlgn="base">
              <a:spcBef>
                <a:spcPct val="20000"/>
              </a:spcBef>
              <a:spcAft>
                <a:spcPct val="0"/>
              </a:spcAft>
              <a:buClr>
                <a:srgbClr val="CC3300"/>
              </a:buClr>
              <a:buFont typeface="Wingdings" pitchFamily="2" charset="2"/>
              <a:buChar char="Ø"/>
            </a:pPr>
            <a:endParaRPr lang="en-US" altLang="zh-CN" sz="2000" dirty="0" smtClean="0">
              <a:solidFill>
                <a:srgbClr val="002060"/>
              </a:solidFill>
              <a:effectLst>
                <a:outerShdw blurRad="38100" dist="38100" dir="2700000" algn="tl">
                  <a:srgbClr val="C0C0C0"/>
                </a:outerShdw>
              </a:effectLst>
              <a:ea typeface="宋体" pitchFamily="2" charset="-122"/>
              <a:sym typeface="Arial" pitchFamily="34" charset="0"/>
            </a:endParaRPr>
          </a:p>
          <a:p>
            <a:pPr marL="800100" lvl="1" indent="-342900" fontAlgn="base">
              <a:spcBef>
                <a:spcPct val="20000"/>
              </a:spcBef>
              <a:spcAft>
                <a:spcPct val="0"/>
              </a:spcAft>
              <a:buClr>
                <a:srgbClr val="CC3300"/>
              </a:buClr>
              <a:buFont typeface="Wingdings" pitchFamily="2" charset="2"/>
              <a:buChar char="Ø"/>
            </a:pPr>
            <a:endParaRPr lang="en-US" altLang="zh-CN" sz="2000" dirty="0">
              <a:solidFill>
                <a:srgbClr val="002060"/>
              </a:solidFill>
              <a:effectLst>
                <a:outerShdw blurRad="38100" dist="38100" dir="2700000" algn="tl">
                  <a:srgbClr val="C0C0C0"/>
                </a:outerShdw>
              </a:effectLst>
              <a:ea typeface="宋体" pitchFamily="2" charset="-122"/>
              <a:sym typeface="Arial" pitchFamily="34" charset="0"/>
            </a:endParaRPr>
          </a:p>
          <a:p>
            <a:pPr lvl="1" fontAlgn="base">
              <a:spcBef>
                <a:spcPct val="20000"/>
              </a:spcBef>
              <a:spcAft>
                <a:spcPct val="0"/>
              </a:spcAft>
              <a:buClr>
                <a:srgbClr val="CC3300"/>
              </a:buClr>
            </a:pPr>
            <a:endParaRPr lang="zh-CN" altLang="en-US" sz="2000" dirty="0">
              <a:solidFill>
                <a:srgbClr val="002060"/>
              </a:solidFill>
              <a:effectLst>
                <a:outerShdw blurRad="38100" dist="38100" dir="2700000" algn="tl">
                  <a:srgbClr val="C0C0C0"/>
                </a:outerShdw>
              </a:effectLst>
              <a:ea typeface="宋体" pitchFamily="2" charset="-122"/>
              <a:sym typeface="Arial" pitchFamily="34" charset="0"/>
            </a:endParaRPr>
          </a:p>
          <a:p>
            <a:pPr marL="800100" lvl="1" indent="-342900" fontAlgn="base">
              <a:spcBef>
                <a:spcPct val="20000"/>
              </a:spcBef>
              <a:spcAft>
                <a:spcPct val="0"/>
              </a:spcAft>
              <a:buClr>
                <a:srgbClr val="CC3300"/>
              </a:buClr>
              <a:buFont typeface="Wingdings" pitchFamily="2" charset="2"/>
              <a:buChar char="Ø"/>
            </a:pPr>
            <a:endParaRPr lang="zh-CN" altLang="en-US" sz="2400" baseline="-25000" dirty="0">
              <a:solidFill>
                <a:srgbClr val="002060"/>
              </a:solidFill>
              <a:effectLst>
                <a:outerShdw blurRad="38100" dist="38100" dir="2700000" algn="tl">
                  <a:srgbClr val="C0C0C0"/>
                </a:outerShdw>
              </a:effectLst>
              <a:ea typeface="宋体" pitchFamily="2" charset="-122"/>
              <a:sym typeface="Arial" pitchFamily="34" charset="0"/>
            </a:endParaRPr>
          </a:p>
        </p:txBody>
      </p:sp>
      <p:graphicFrame>
        <p:nvGraphicFramePr>
          <p:cNvPr id="100354" name="Object 2"/>
          <p:cNvGraphicFramePr>
            <a:graphicFrameLocks noChangeAspect="1"/>
          </p:cNvGraphicFramePr>
          <p:nvPr>
            <p:extLst>
              <p:ext uri="{D42A27DB-BD31-4B8C-83A1-F6EECF244321}">
                <p14:modId xmlns="" xmlns:p14="http://schemas.microsoft.com/office/powerpoint/2010/main" val="3656407819"/>
              </p:ext>
            </p:extLst>
          </p:nvPr>
        </p:nvGraphicFramePr>
        <p:xfrm>
          <a:off x="1468438" y="1600200"/>
          <a:ext cx="225425" cy="368300"/>
        </p:xfrm>
        <a:graphic>
          <a:graphicData uri="http://schemas.openxmlformats.org/presentationml/2006/ole">
            <p:oleObj spid="_x0000_s7398" name="Equation" r:id="rId3" imgW="139680" imgH="228600" progId="Equation.DSMT4">
              <p:embed/>
            </p:oleObj>
          </a:graphicData>
        </a:graphic>
      </p:graphicFrame>
      <p:graphicFrame>
        <p:nvGraphicFramePr>
          <p:cNvPr id="100355" name="Object 3"/>
          <p:cNvGraphicFramePr>
            <a:graphicFrameLocks noChangeAspect="1"/>
          </p:cNvGraphicFramePr>
          <p:nvPr>
            <p:extLst>
              <p:ext uri="{D42A27DB-BD31-4B8C-83A1-F6EECF244321}">
                <p14:modId xmlns="" xmlns:p14="http://schemas.microsoft.com/office/powerpoint/2010/main" val="1501464359"/>
              </p:ext>
            </p:extLst>
          </p:nvPr>
        </p:nvGraphicFramePr>
        <p:xfrm>
          <a:off x="1419225" y="2032000"/>
          <a:ext cx="285750" cy="444500"/>
        </p:xfrm>
        <a:graphic>
          <a:graphicData uri="http://schemas.openxmlformats.org/presentationml/2006/ole">
            <p:oleObj spid="_x0000_s7399" name="Equation" r:id="rId4" imgW="164880" imgH="228600" progId="Equation.DSMT4">
              <p:embed/>
            </p:oleObj>
          </a:graphicData>
        </a:graphic>
      </p:graphicFrame>
      <p:graphicFrame>
        <p:nvGraphicFramePr>
          <p:cNvPr id="100356" name="Object 4"/>
          <p:cNvGraphicFramePr>
            <a:graphicFrameLocks noChangeAspect="1"/>
          </p:cNvGraphicFramePr>
          <p:nvPr>
            <p:extLst>
              <p:ext uri="{D42A27DB-BD31-4B8C-83A1-F6EECF244321}">
                <p14:modId xmlns="" xmlns:p14="http://schemas.microsoft.com/office/powerpoint/2010/main" val="1942348697"/>
              </p:ext>
            </p:extLst>
          </p:nvPr>
        </p:nvGraphicFramePr>
        <p:xfrm>
          <a:off x="1436688" y="2628900"/>
          <a:ext cx="223837" cy="431800"/>
        </p:xfrm>
        <a:graphic>
          <a:graphicData uri="http://schemas.openxmlformats.org/presentationml/2006/ole">
            <p:oleObj spid="_x0000_s7400" name="Equation" r:id="rId5" imgW="139680" imgH="228600" progId="Equation.DSMT4">
              <p:embed/>
            </p:oleObj>
          </a:graphicData>
        </a:graphic>
      </p:graphicFrame>
      <p:graphicFrame>
        <p:nvGraphicFramePr>
          <p:cNvPr id="100357" name="Object 5"/>
          <p:cNvGraphicFramePr>
            <a:graphicFrameLocks noChangeAspect="1"/>
          </p:cNvGraphicFramePr>
          <p:nvPr>
            <p:extLst>
              <p:ext uri="{D42A27DB-BD31-4B8C-83A1-F6EECF244321}">
                <p14:modId xmlns="" xmlns:p14="http://schemas.microsoft.com/office/powerpoint/2010/main" val="1597146848"/>
              </p:ext>
            </p:extLst>
          </p:nvPr>
        </p:nvGraphicFramePr>
        <p:xfrm>
          <a:off x="1387475" y="3060700"/>
          <a:ext cx="300038" cy="444500"/>
        </p:xfrm>
        <a:graphic>
          <a:graphicData uri="http://schemas.openxmlformats.org/presentationml/2006/ole">
            <p:oleObj spid="_x0000_s7401" name="Equation" r:id="rId6" imgW="177480" imgH="228600" progId="Equation.DSMT4">
              <p:embed/>
            </p:oleObj>
          </a:graphicData>
        </a:graphic>
      </p:graphicFrame>
      <p:graphicFrame>
        <p:nvGraphicFramePr>
          <p:cNvPr id="100359" name="Object 7"/>
          <p:cNvGraphicFramePr>
            <a:graphicFrameLocks noChangeAspect="1"/>
          </p:cNvGraphicFramePr>
          <p:nvPr>
            <p:extLst>
              <p:ext uri="{D42A27DB-BD31-4B8C-83A1-F6EECF244321}">
                <p14:modId xmlns="" xmlns:p14="http://schemas.microsoft.com/office/powerpoint/2010/main" val="2976758190"/>
              </p:ext>
            </p:extLst>
          </p:nvPr>
        </p:nvGraphicFramePr>
        <p:xfrm>
          <a:off x="1403648" y="3645024"/>
          <a:ext cx="198438" cy="449263"/>
        </p:xfrm>
        <a:graphic>
          <a:graphicData uri="http://schemas.openxmlformats.org/presentationml/2006/ole">
            <p:oleObj spid="_x0000_s7403" name="Equation" r:id="rId7" imgW="114250" imgH="228501" progId="Equation.DSMT4">
              <p:embed/>
            </p:oleObj>
          </a:graphicData>
        </a:graphic>
      </p:graphicFrame>
      <p:sp>
        <p:nvSpPr>
          <p:cNvPr id="4" name="灯片编号占位符 3"/>
          <p:cNvSpPr>
            <a:spLocks noGrp="1"/>
          </p:cNvSpPr>
          <p:nvPr>
            <p:ph type="sldNum" sz="quarter" idx="11"/>
          </p:nvPr>
        </p:nvSpPr>
        <p:spPr/>
        <p:txBody>
          <a:bodyPr/>
          <a:lstStyle/>
          <a:p>
            <a:fld id="{92685534-3917-4475-927E-0DCB1F6F2E40}" type="slidenum">
              <a:rPr lang="zh-CN" altLang="en-US" smtClean="0">
                <a:solidFill>
                  <a:srgbClr val="CC3300"/>
                </a:solidFill>
              </a:rPr>
              <a:pPr/>
              <a:t>11</a:t>
            </a:fld>
            <a:endParaRPr lang="en-US" altLang="zh-CN">
              <a:solidFill>
                <a:srgbClr val="CC3300"/>
              </a:solidFill>
            </a:endParaRPr>
          </a:p>
        </p:txBody>
      </p:sp>
    </p:spTree>
    <p:extLst>
      <p:ext uri="{BB962C8B-B14F-4D97-AF65-F5344CB8AC3E}">
        <p14:creationId xmlns="" xmlns:p14="http://schemas.microsoft.com/office/powerpoint/2010/main" val="311997749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95288" y="-99392"/>
            <a:ext cx="8696325"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zh-CN" sz="2900" b="1" i="1" kern="0" dirty="0" smtClean="0">
                <a:solidFill>
                  <a:schemeClr val="folHlink"/>
                </a:solidFill>
                <a:effectLst>
                  <a:outerShdw blurRad="38100" dist="38100" dir="2700000" algn="tl">
                    <a:srgbClr val="C0C0C0"/>
                  </a:outerShdw>
                </a:effectLst>
                <a:latin typeface="+mj-lt"/>
                <a:ea typeface="黑体" pitchFamily="49" charset="-122"/>
                <a:cs typeface="+mj-cs"/>
              </a:rPr>
              <a:t>Problem formulation</a:t>
            </a:r>
            <a:endParaRPr kumimoji="0" lang="zh-CN" altLang="en-US" sz="2900" b="1" i="1" u="none" strike="noStrike" kern="0" cap="none" spc="0" normalizeH="0" baseline="0" noProof="0" dirty="0">
              <a:ln>
                <a:noFill/>
              </a:ln>
              <a:solidFill>
                <a:schemeClr val="folHlink"/>
              </a:solidFill>
              <a:effectLst>
                <a:outerShdw blurRad="38100" dist="38100" dir="2700000" algn="tl">
                  <a:srgbClr val="C0C0C0"/>
                </a:outerShdw>
              </a:effectLst>
              <a:uLnTx/>
              <a:uFillTx/>
              <a:latin typeface="+mj-lt"/>
              <a:ea typeface="黑体" pitchFamily="49" charset="-122"/>
              <a:cs typeface="+mj-cs"/>
            </a:endParaRPr>
          </a:p>
        </p:txBody>
      </p:sp>
      <p:sp>
        <p:nvSpPr>
          <p:cNvPr id="3" name="Rectangle 56"/>
          <p:cNvSpPr>
            <a:spLocks noChangeArrowheads="1"/>
          </p:cNvSpPr>
          <p:nvPr/>
        </p:nvSpPr>
        <p:spPr bwMode="auto">
          <a:xfrm>
            <a:off x="498475" y="1025525"/>
            <a:ext cx="8459788" cy="535580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fontAlgn="base">
              <a:spcBef>
                <a:spcPct val="20000"/>
              </a:spcBef>
              <a:spcAft>
                <a:spcPct val="0"/>
              </a:spcAft>
              <a:buClr>
                <a:srgbClr val="CC3300"/>
              </a:buClr>
              <a:buFont typeface="Wingdings" pitchFamily="2" charset="2"/>
              <a:buChar char="q"/>
            </a:pPr>
            <a:r>
              <a:rPr lang="en-US" altLang="zh-CN" sz="2400" dirty="0" smtClean="0">
                <a:solidFill>
                  <a:srgbClr val="000000"/>
                </a:solidFill>
                <a:effectLst>
                  <a:outerShdw blurRad="38100" dist="38100" dir="2700000" algn="tl">
                    <a:srgbClr val="C0C0C0"/>
                  </a:outerShdw>
                </a:effectLst>
                <a:ea typeface="宋体" pitchFamily="2" charset="-122"/>
              </a:rPr>
              <a:t>The definition of some notations</a:t>
            </a:r>
          </a:p>
          <a:p>
            <a:pPr marL="800100" lvl="1" indent="-342900" fontAlgn="base">
              <a:spcBef>
                <a:spcPct val="20000"/>
              </a:spcBef>
              <a:spcAft>
                <a:spcPct val="0"/>
              </a:spcAft>
              <a:buClr>
                <a:srgbClr val="CC3300"/>
              </a:buClr>
              <a:buFont typeface="Wingdings" pitchFamily="2" charset="2"/>
              <a:buChar char="Ø"/>
            </a:pPr>
            <a:r>
              <a:rPr lang="en-US" altLang="zh-CN" sz="2000" dirty="0" smtClean="0">
                <a:solidFill>
                  <a:schemeClr val="accent6">
                    <a:lumMod val="50000"/>
                  </a:schemeClr>
                </a:solidFill>
                <a:effectLst>
                  <a:outerShdw blurRad="38100" dist="38100" dir="2700000" algn="tl">
                    <a:srgbClr val="000000">
                      <a:alpha val="43137"/>
                    </a:srgbClr>
                  </a:outerShdw>
                </a:effectLst>
              </a:rPr>
              <a:t>The weight of bidder </a:t>
            </a:r>
            <a:r>
              <a:rPr lang="en-US" altLang="zh-CN" sz="2000" dirty="0" err="1" smtClean="0">
                <a:solidFill>
                  <a:schemeClr val="accent6">
                    <a:lumMod val="50000"/>
                  </a:schemeClr>
                </a:solidFill>
                <a:effectLst>
                  <a:outerShdw blurRad="38100" dist="38100" dir="2700000" algn="tl">
                    <a:srgbClr val="000000">
                      <a:alpha val="43137"/>
                    </a:srgbClr>
                  </a:outerShdw>
                </a:effectLst>
              </a:rPr>
              <a:t>i</a:t>
            </a:r>
            <a:endParaRPr lang="en-US" altLang="zh-CN" sz="2000" dirty="0" smtClean="0">
              <a:solidFill>
                <a:schemeClr val="accent6">
                  <a:lumMod val="50000"/>
                </a:schemeClr>
              </a:solidFill>
              <a:effectLst>
                <a:outerShdw blurRad="38100" dist="38100" dir="2700000" algn="tl">
                  <a:srgbClr val="000000">
                    <a:alpha val="43137"/>
                  </a:srgbClr>
                </a:outerShdw>
              </a:effectLst>
            </a:endParaRPr>
          </a:p>
          <a:p>
            <a:pPr marL="800100" lvl="1" indent="-342900" fontAlgn="base">
              <a:spcBef>
                <a:spcPct val="20000"/>
              </a:spcBef>
              <a:spcAft>
                <a:spcPct val="0"/>
              </a:spcAft>
              <a:buClr>
                <a:srgbClr val="CC3300"/>
              </a:buClr>
              <a:buFont typeface="Wingdings" pitchFamily="2" charset="2"/>
              <a:buChar char="Ø"/>
            </a:pPr>
            <a:endParaRPr lang="en-US" altLang="zh-CN" sz="2000" dirty="0" smtClean="0">
              <a:solidFill>
                <a:srgbClr val="00206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Ø"/>
            </a:pPr>
            <a:endParaRPr lang="en-US" altLang="zh-CN" sz="2000" dirty="0" smtClean="0">
              <a:solidFill>
                <a:srgbClr val="00206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Ø"/>
            </a:pPr>
            <a:endParaRPr lang="en-US" altLang="zh-CN" sz="2000" dirty="0" smtClean="0">
              <a:solidFill>
                <a:srgbClr val="00206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Ø"/>
            </a:pPr>
            <a:endParaRPr lang="en-US" altLang="zh-CN" sz="2000" dirty="0" smtClean="0">
              <a:solidFill>
                <a:srgbClr val="00206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Ø"/>
            </a:pPr>
            <a:r>
              <a:rPr lang="en-US" altLang="zh-CN" sz="2000" dirty="0" smtClean="0">
                <a:solidFill>
                  <a:srgbClr val="002060"/>
                </a:solidFill>
                <a:effectLst>
                  <a:outerShdw blurRad="38100" dist="38100" dir="2700000" algn="tl">
                    <a:srgbClr val="C0C0C0"/>
                  </a:outerShdw>
                </a:effectLst>
                <a:ea typeface="宋体" pitchFamily="2" charset="-122"/>
              </a:rPr>
              <a:t>We charge the winner </a:t>
            </a:r>
            <a:r>
              <a:rPr lang="en-US" altLang="zh-CN" sz="2000" dirty="0" err="1" smtClean="0">
                <a:solidFill>
                  <a:srgbClr val="002060"/>
                </a:solidFill>
                <a:effectLst>
                  <a:outerShdw blurRad="38100" dist="38100" dir="2700000" algn="tl">
                    <a:srgbClr val="C0C0C0"/>
                  </a:outerShdw>
                </a:effectLst>
                <a:ea typeface="宋体" pitchFamily="2" charset="-122"/>
              </a:rPr>
              <a:t>i</a:t>
            </a:r>
            <a:r>
              <a:rPr lang="en-US" altLang="zh-CN" sz="2000" dirty="0" smtClean="0">
                <a:solidFill>
                  <a:srgbClr val="002060"/>
                </a:solidFill>
                <a:effectLst>
                  <a:outerShdw blurRad="38100" dist="38100" dir="2700000" algn="tl">
                    <a:srgbClr val="C0C0C0"/>
                  </a:outerShdw>
                </a:effectLst>
                <a:ea typeface="宋体" pitchFamily="2" charset="-122"/>
              </a:rPr>
              <a:t> of the auction the boundary bid      which means if </a:t>
            </a:r>
            <a:r>
              <a:rPr lang="en-US" altLang="zh-CN" sz="2000" dirty="0" err="1" smtClean="0">
                <a:solidFill>
                  <a:srgbClr val="002060"/>
                </a:solidFill>
                <a:effectLst>
                  <a:outerShdw blurRad="38100" dist="38100" dir="2700000" algn="tl">
                    <a:srgbClr val="C0C0C0"/>
                  </a:outerShdw>
                </a:effectLst>
                <a:ea typeface="宋体" pitchFamily="2" charset="-122"/>
              </a:rPr>
              <a:t>i</a:t>
            </a:r>
            <a:r>
              <a:rPr lang="en-US" altLang="zh-CN" sz="2000" dirty="0" smtClean="0">
                <a:solidFill>
                  <a:srgbClr val="002060"/>
                </a:solidFill>
                <a:effectLst>
                  <a:outerShdw blurRad="38100" dist="38100" dir="2700000" algn="tl">
                    <a:srgbClr val="C0C0C0"/>
                  </a:outerShdw>
                </a:effectLst>
                <a:ea typeface="宋体" pitchFamily="2" charset="-122"/>
              </a:rPr>
              <a:t> bids higher than     , he can win the auction, otherwise, he will lose.</a:t>
            </a:r>
          </a:p>
          <a:p>
            <a:pPr marL="342900" indent="-342900" fontAlgn="base">
              <a:spcBef>
                <a:spcPct val="20000"/>
              </a:spcBef>
              <a:spcAft>
                <a:spcPct val="0"/>
              </a:spcAft>
              <a:buClr>
                <a:srgbClr val="CC3300"/>
              </a:buClr>
              <a:buFont typeface="Wingdings" pitchFamily="2" charset="2"/>
              <a:buChar char="q"/>
            </a:pP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a:solidFill>
                <a:srgbClr val="00000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Ø"/>
            </a:pPr>
            <a:endParaRPr lang="en-US" altLang="zh-CN" sz="2000" dirty="0" smtClean="0">
              <a:solidFill>
                <a:srgbClr val="002060"/>
              </a:solidFill>
              <a:effectLst>
                <a:outerShdw blurRad="38100" dist="38100" dir="2700000" algn="tl">
                  <a:srgbClr val="C0C0C0"/>
                </a:outerShdw>
              </a:effectLst>
              <a:ea typeface="宋体" pitchFamily="2" charset="-122"/>
              <a:sym typeface="Arial" pitchFamily="34" charset="0"/>
            </a:endParaRPr>
          </a:p>
          <a:p>
            <a:pPr marL="800100" lvl="1" indent="-342900" fontAlgn="base">
              <a:spcBef>
                <a:spcPct val="20000"/>
              </a:spcBef>
              <a:spcAft>
                <a:spcPct val="0"/>
              </a:spcAft>
              <a:buClr>
                <a:srgbClr val="CC3300"/>
              </a:buClr>
              <a:buFont typeface="Wingdings" pitchFamily="2" charset="2"/>
              <a:buChar char="Ø"/>
            </a:pPr>
            <a:endParaRPr lang="en-US" altLang="zh-CN" sz="2000" dirty="0" smtClean="0">
              <a:solidFill>
                <a:srgbClr val="002060"/>
              </a:solidFill>
              <a:effectLst>
                <a:outerShdw blurRad="38100" dist="38100" dir="2700000" algn="tl">
                  <a:srgbClr val="C0C0C0"/>
                </a:outerShdw>
              </a:effectLst>
              <a:ea typeface="宋体" pitchFamily="2" charset="-122"/>
              <a:sym typeface="Arial" pitchFamily="34" charset="0"/>
            </a:endParaRPr>
          </a:p>
          <a:p>
            <a:pPr marL="800100" lvl="1" indent="-342900" fontAlgn="base">
              <a:spcBef>
                <a:spcPct val="20000"/>
              </a:spcBef>
              <a:spcAft>
                <a:spcPct val="0"/>
              </a:spcAft>
              <a:buClr>
                <a:srgbClr val="CC3300"/>
              </a:buClr>
              <a:buFont typeface="Wingdings" pitchFamily="2" charset="2"/>
              <a:buChar char="Ø"/>
            </a:pPr>
            <a:endParaRPr lang="en-US" altLang="zh-CN" sz="2000" dirty="0">
              <a:solidFill>
                <a:srgbClr val="002060"/>
              </a:solidFill>
              <a:effectLst>
                <a:outerShdw blurRad="38100" dist="38100" dir="2700000" algn="tl">
                  <a:srgbClr val="C0C0C0"/>
                </a:outerShdw>
              </a:effectLst>
              <a:ea typeface="宋体" pitchFamily="2" charset="-122"/>
              <a:sym typeface="Arial" pitchFamily="34" charset="0"/>
            </a:endParaRPr>
          </a:p>
          <a:p>
            <a:pPr lvl="1" fontAlgn="base">
              <a:spcBef>
                <a:spcPct val="20000"/>
              </a:spcBef>
              <a:spcAft>
                <a:spcPct val="0"/>
              </a:spcAft>
              <a:buClr>
                <a:srgbClr val="CC3300"/>
              </a:buClr>
            </a:pPr>
            <a:endParaRPr lang="zh-CN" altLang="en-US" sz="2000" dirty="0">
              <a:solidFill>
                <a:srgbClr val="002060"/>
              </a:solidFill>
              <a:effectLst>
                <a:outerShdw blurRad="38100" dist="38100" dir="2700000" algn="tl">
                  <a:srgbClr val="C0C0C0"/>
                </a:outerShdw>
              </a:effectLst>
              <a:ea typeface="宋体" pitchFamily="2" charset="-122"/>
              <a:sym typeface="Arial" pitchFamily="34" charset="0"/>
            </a:endParaRPr>
          </a:p>
          <a:p>
            <a:pPr marL="800100" lvl="1" indent="-342900" fontAlgn="base">
              <a:spcBef>
                <a:spcPct val="20000"/>
              </a:spcBef>
              <a:spcAft>
                <a:spcPct val="0"/>
              </a:spcAft>
              <a:buClr>
                <a:srgbClr val="CC3300"/>
              </a:buClr>
              <a:buFont typeface="Wingdings" pitchFamily="2" charset="2"/>
              <a:buChar char="Ø"/>
            </a:pPr>
            <a:endParaRPr lang="zh-CN" altLang="en-US" sz="2400" baseline="-25000" dirty="0">
              <a:solidFill>
                <a:srgbClr val="002060"/>
              </a:solidFill>
              <a:effectLst>
                <a:outerShdw blurRad="38100" dist="38100" dir="2700000" algn="tl">
                  <a:srgbClr val="C0C0C0"/>
                </a:outerShdw>
              </a:effectLst>
              <a:ea typeface="宋体" pitchFamily="2" charset="-122"/>
              <a:sym typeface="Arial" pitchFamily="34" charset="0"/>
            </a:endParaRPr>
          </a:p>
        </p:txBody>
      </p:sp>
      <p:graphicFrame>
        <p:nvGraphicFramePr>
          <p:cNvPr id="101378" name="Object 2"/>
          <p:cNvGraphicFramePr>
            <a:graphicFrameLocks noChangeAspect="1"/>
          </p:cNvGraphicFramePr>
          <p:nvPr/>
        </p:nvGraphicFramePr>
        <p:xfrm>
          <a:off x="3605213" y="4111625"/>
          <a:ext cx="1220787" cy="984250"/>
        </p:xfrm>
        <a:graphic>
          <a:graphicData uri="http://schemas.openxmlformats.org/presentationml/2006/ole">
            <p:oleObj spid="_x0000_s8270" name="Equation" r:id="rId3" imgW="533160" imgH="431640" progId="Equation.DSMT4">
              <p:embed/>
            </p:oleObj>
          </a:graphicData>
        </a:graphic>
      </p:graphicFrame>
      <p:graphicFrame>
        <p:nvGraphicFramePr>
          <p:cNvPr id="6" name="Object 3"/>
          <p:cNvGraphicFramePr>
            <a:graphicFrameLocks noChangeAspect="1"/>
          </p:cNvGraphicFramePr>
          <p:nvPr/>
        </p:nvGraphicFramePr>
        <p:xfrm>
          <a:off x="1331640" y="1988840"/>
          <a:ext cx="1336675" cy="522287"/>
        </p:xfrm>
        <a:graphic>
          <a:graphicData uri="http://schemas.openxmlformats.org/presentationml/2006/ole">
            <p:oleObj spid="_x0000_s8271" name="Equation" r:id="rId4" imgW="583920" imgH="228600" progId="Equation.DSMT4">
              <p:embed/>
            </p:oleObj>
          </a:graphicData>
        </a:graphic>
      </p:graphicFrame>
      <p:sp>
        <p:nvSpPr>
          <p:cNvPr id="4" name="灯片编号占位符 3"/>
          <p:cNvSpPr>
            <a:spLocks noGrp="1"/>
          </p:cNvSpPr>
          <p:nvPr>
            <p:ph type="sldNum" sz="quarter" idx="11"/>
          </p:nvPr>
        </p:nvSpPr>
        <p:spPr/>
        <p:txBody>
          <a:bodyPr/>
          <a:lstStyle/>
          <a:p>
            <a:fld id="{92685534-3917-4475-927E-0DCB1F6F2E40}" type="slidenum">
              <a:rPr lang="zh-CN" altLang="en-US" smtClean="0">
                <a:solidFill>
                  <a:srgbClr val="CC3300"/>
                </a:solidFill>
              </a:rPr>
              <a:pPr/>
              <a:t>12</a:t>
            </a:fld>
            <a:endParaRPr lang="en-US" altLang="zh-CN">
              <a:solidFill>
                <a:srgbClr val="CC3300"/>
              </a:solidFill>
            </a:endParaRPr>
          </a:p>
        </p:txBody>
      </p:sp>
      <p:graphicFrame>
        <p:nvGraphicFramePr>
          <p:cNvPr id="8272" name="Object 80"/>
          <p:cNvGraphicFramePr>
            <a:graphicFrameLocks noChangeAspect="1"/>
          </p:cNvGraphicFramePr>
          <p:nvPr/>
        </p:nvGraphicFramePr>
        <p:xfrm>
          <a:off x="7596336" y="3284984"/>
          <a:ext cx="273643" cy="378272"/>
        </p:xfrm>
        <a:graphic>
          <a:graphicData uri="http://schemas.openxmlformats.org/presentationml/2006/ole">
            <p:oleObj spid="_x0000_s8272" name="Equation" r:id="rId5" imgW="164880" imgH="228600" progId="Equation.DSMT4">
              <p:embed/>
            </p:oleObj>
          </a:graphicData>
        </a:graphic>
      </p:graphicFrame>
      <p:graphicFrame>
        <p:nvGraphicFramePr>
          <p:cNvPr id="8274" name="Object 82"/>
          <p:cNvGraphicFramePr>
            <a:graphicFrameLocks noChangeAspect="1"/>
          </p:cNvGraphicFramePr>
          <p:nvPr/>
        </p:nvGraphicFramePr>
        <p:xfrm>
          <a:off x="4370958" y="3573016"/>
          <a:ext cx="273050" cy="379412"/>
        </p:xfrm>
        <a:graphic>
          <a:graphicData uri="http://schemas.openxmlformats.org/presentationml/2006/ole">
            <p:oleObj spid="_x0000_s8274" name="Equation" r:id="rId6" imgW="164880" imgH="228600" progId="Equation.DSMT4">
              <p:embed/>
            </p:oleObj>
          </a:graphicData>
        </a:graphic>
      </p:graphicFrame>
      <p:sp>
        <p:nvSpPr>
          <p:cNvPr id="14" name="TextBox 13"/>
          <p:cNvSpPr txBox="1"/>
          <p:nvPr/>
        </p:nvSpPr>
        <p:spPr>
          <a:xfrm>
            <a:off x="1547664" y="5085184"/>
            <a:ext cx="6336704" cy="646331"/>
          </a:xfrm>
          <a:prstGeom prst="rect">
            <a:avLst/>
          </a:prstGeom>
          <a:noFill/>
        </p:spPr>
        <p:txBody>
          <a:bodyPr wrap="square" rtlCol="0">
            <a:spAutoFit/>
          </a:bodyPr>
          <a:lstStyle/>
          <a:p>
            <a:r>
              <a:rPr lang="en-US" altLang="zh-CN" dirty="0" smtClean="0"/>
              <a:t>      is the highest weight belonging to a node which lays in</a:t>
            </a:r>
          </a:p>
          <a:p>
            <a:r>
              <a:rPr lang="en-US" altLang="zh-CN" dirty="0" smtClean="0"/>
              <a:t>the interference zone of </a:t>
            </a:r>
            <a:r>
              <a:rPr lang="en-US" altLang="zh-CN" dirty="0" err="1" smtClean="0"/>
              <a:t>i</a:t>
            </a:r>
            <a:r>
              <a:rPr lang="en-US" altLang="zh-CN" dirty="0" smtClean="0"/>
              <a:t>.</a:t>
            </a:r>
            <a:endParaRPr lang="zh-CN" altLang="en-US" dirty="0"/>
          </a:p>
        </p:txBody>
      </p:sp>
      <p:graphicFrame>
        <p:nvGraphicFramePr>
          <p:cNvPr id="8275" name="Object 83"/>
          <p:cNvGraphicFramePr>
            <a:graphicFrameLocks noChangeAspect="1"/>
          </p:cNvGraphicFramePr>
          <p:nvPr/>
        </p:nvGraphicFramePr>
        <p:xfrm>
          <a:off x="1619672" y="5084763"/>
          <a:ext cx="357188" cy="379412"/>
        </p:xfrm>
        <a:graphic>
          <a:graphicData uri="http://schemas.openxmlformats.org/presentationml/2006/ole">
            <p:oleObj spid="_x0000_s8275" name="Equation" r:id="rId7" imgW="215640" imgH="228600" progId="Equation.DSMT4">
              <p:embed/>
            </p:oleObj>
          </a:graphicData>
        </a:graphic>
      </p:graphicFrame>
    </p:spTree>
    <p:extLst>
      <p:ext uri="{BB962C8B-B14F-4D97-AF65-F5344CB8AC3E}">
        <p14:creationId xmlns="" xmlns:p14="http://schemas.microsoft.com/office/powerpoint/2010/main" val="157715441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95288" y="-99392"/>
            <a:ext cx="8696325"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zh-CN" sz="2900" b="1" i="1" kern="0" dirty="0" smtClean="0">
                <a:solidFill>
                  <a:schemeClr val="folHlink"/>
                </a:solidFill>
                <a:effectLst>
                  <a:outerShdw blurRad="38100" dist="38100" dir="2700000" algn="tl">
                    <a:srgbClr val="C0C0C0"/>
                  </a:outerShdw>
                </a:effectLst>
                <a:latin typeface="+mj-lt"/>
                <a:ea typeface="黑体" pitchFamily="49" charset="-122"/>
                <a:cs typeface="+mj-cs"/>
              </a:rPr>
              <a:t>Problem formulation</a:t>
            </a:r>
            <a:endParaRPr kumimoji="0" lang="zh-CN" altLang="en-US" sz="2900" b="1" i="1" u="none" strike="noStrike" kern="0" cap="none" spc="0" normalizeH="0" baseline="0" noProof="0" dirty="0">
              <a:ln>
                <a:noFill/>
              </a:ln>
              <a:solidFill>
                <a:schemeClr val="folHlink"/>
              </a:solidFill>
              <a:effectLst>
                <a:outerShdw blurRad="38100" dist="38100" dir="2700000" algn="tl">
                  <a:srgbClr val="C0C0C0"/>
                </a:outerShdw>
              </a:effectLst>
              <a:uLnTx/>
              <a:uFillTx/>
              <a:latin typeface="+mj-lt"/>
              <a:ea typeface="黑体" pitchFamily="49" charset="-122"/>
              <a:cs typeface="+mj-cs"/>
            </a:endParaRPr>
          </a:p>
        </p:txBody>
      </p:sp>
      <p:sp>
        <p:nvSpPr>
          <p:cNvPr id="12" name="灯片编号占位符 11"/>
          <p:cNvSpPr>
            <a:spLocks noGrp="1"/>
          </p:cNvSpPr>
          <p:nvPr>
            <p:ph type="sldNum" sz="quarter" idx="11"/>
          </p:nvPr>
        </p:nvSpPr>
        <p:spPr/>
        <p:txBody>
          <a:bodyPr/>
          <a:lstStyle/>
          <a:p>
            <a:fld id="{92685534-3917-4475-927E-0DCB1F6F2E40}" type="slidenum">
              <a:rPr lang="zh-CN" altLang="en-US" smtClean="0">
                <a:solidFill>
                  <a:srgbClr val="CC3300"/>
                </a:solidFill>
              </a:rPr>
              <a:pPr/>
              <a:t>13</a:t>
            </a:fld>
            <a:endParaRPr lang="en-US" altLang="zh-CN">
              <a:solidFill>
                <a:srgbClr val="CC3300"/>
              </a:solidFill>
            </a:endParaRPr>
          </a:p>
        </p:txBody>
      </p:sp>
      <p:sp>
        <p:nvSpPr>
          <p:cNvPr id="16" name="Rectangle 56"/>
          <p:cNvSpPr>
            <a:spLocks noChangeArrowheads="1"/>
          </p:cNvSpPr>
          <p:nvPr/>
        </p:nvSpPr>
        <p:spPr bwMode="auto">
          <a:xfrm>
            <a:off x="467544" y="980728"/>
            <a:ext cx="8459788" cy="44917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fontAlgn="base">
              <a:spcBef>
                <a:spcPct val="20000"/>
              </a:spcBef>
              <a:spcAft>
                <a:spcPct val="0"/>
              </a:spcAft>
              <a:buClr>
                <a:srgbClr val="CC3300"/>
              </a:buClr>
              <a:buFont typeface="Wingdings" pitchFamily="2" charset="2"/>
              <a:buChar char="q"/>
            </a:pPr>
            <a:r>
              <a:rPr lang="en-US" altLang="zh-CN" sz="2400" dirty="0" smtClean="0">
                <a:solidFill>
                  <a:srgbClr val="000000"/>
                </a:solidFill>
                <a:effectLst>
                  <a:outerShdw blurRad="38100" dist="38100" dir="2700000" algn="tl">
                    <a:srgbClr val="C0C0C0"/>
                  </a:outerShdw>
                </a:effectLst>
                <a:ea typeface="宋体" pitchFamily="2" charset="-122"/>
              </a:rPr>
              <a:t>The auctioneer uses some algorithms(such as greedy algorithm or linear programming) to allocate the channel.</a:t>
            </a:r>
          </a:p>
          <a:p>
            <a:pPr marL="800100" lvl="1" indent="-342900" fontAlgn="base">
              <a:spcBef>
                <a:spcPct val="20000"/>
              </a:spcBef>
              <a:spcAft>
                <a:spcPct val="0"/>
              </a:spcAft>
              <a:buClr>
                <a:srgbClr val="CC3300"/>
              </a:buClr>
              <a:buFont typeface="Wingdings" pitchFamily="2" charset="2"/>
              <a:buChar char="Ø"/>
            </a:pPr>
            <a:r>
              <a:rPr lang="en-US" altLang="zh-CN" sz="2000" dirty="0" smtClean="0">
                <a:solidFill>
                  <a:schemeClr val="accent6">
                    <a:lumMod val="50000"/>
                  </a:schemeClr>
                </a:solidFill>
                <a:effectLst>
                  <a:outerShdw blurRad="38100" dist="38100" dir="2700000" algn="tl">
                    <a:srgbClr val="000000">
                      <a:alpha val="43137"/>
                    </a:srgbClr>
                  </a:outerShdw>
                </a:effectLst>
              </a:rPr>
              <a:t>We charge the node </a:t>
            </a:r>
            <a:r>
              <a:rPr lang="en-US" altLang="zh-CN" sz="2000" dirty="0" err="1" smtClean="0">
                <a:solidFill>
                  <a:schemeClr val="accent6">
                    <a:lumMod val="50000"/>
                  </a:schemeClr>
                </a:solidFill>
                <a:effectLst>
                  <a:outerShdw blurRad="38100" dist="38100" dir="2700000" algn="tl">
                    <a:srgbClr val="000000">
                      <a:alpha val="43137"/>
                    </a:srgbClr>
                  </a:outerShdw>
                </a:effectLst>
              </a:rPr>
              <a:t>i</a:t>
            </a:r>
            <a:r>
              <a:rPr lang="en-US" altLang="zh-CN" sz="2000" dirty="0" smtClean="0">
                <a:solidFill>
                  <a:schemeClr val="accent6">
                    <a:lumMod val="50000"/>
                  </a:schemeClr>
                </a:solidFill>
                <a:effectLst>
                  <a:outerShdw blurRad="38100" dist="38100" dir="2700000" algn="tl">
                    <a:srgbClr val="000000">
                      <a:alpha val="43137"/>
                    </a:srgbClr>
                  </a:outerShdw>
                </a:effectLst>
              </a:rPr>
              <a:t> who uses the channel </a:t>
            </a:r>
          </a:p>
          <a:p>
            <a:pPr marL="800100" lvl="1" indent="-342900" fontAlgn="base">
              <a:spcBef>
                <a:spcPct val="20000"/>
              </a:spcBef>
              <a:spcAft>
                <a:spcPct val="0"/>
              </a:spcAft>
              <a:buClr>
                <a:srgbClr val="CC3300"/>
              </a:buClr>
              <a:buFont typeface="Wingdings" pitchFamily="2" charset="2"/>
              <a:buChar char="Ø"/>
            </a:pPr>
            <a:endParaRPr lang="en-US" altLang="zh-CN" sz="2000" dirty="0" smtClean="0">
              <a:solidFill>
                <a:srgbClr val="00206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pPr>
            <a:endParaRPr lang="en-US" altLang="zh-CN" sz="2000" dirty="0" smtClean="0">
              <a:solidFill>
                <a:srgbClr val="00206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r>
              <a:rPr lang="en-US" altLang="zh-CN" sz="2400" dirty="0" smtClean="0">
                <a:solidFill>
                  <a:srgbClr val="000000"/>
                </a:solidFill>
                <a:effectLst>
                  <a:outerShdw blurRad="38100" dist="38100" dir="2700000" algn="tl">
                    <a:srgbClr val="C0C0C0"/>
                  </a:outerShdw>
                </a:effectLst>
                <a:ea typeface="宋体" pitchFamily="2" charset="-122"/>
              </a:rPr>
              <a:t>Then, the auctioneer </a:t>
            </a:r>
            <a:r>
              <a:rPr lang="en-US" altLang="zh-CN" sz="2400" dirty="0" smtClean="0"/>
              <a:t>redistribute these revenue of the network                by allocate the revenue of the winners of our auction.</a:t>
            </a:r>
            <a:endParaRPr lang="en-US" altLang="zh-CN" sz="2400" dirty="0" smtClean="0">
              <a:solidFill>
                <a:srgbClr val="00000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pPr>
            <a:endParaRPr lang="en-US" altLang="zh-CN" sz="2000" dirty="0">
              <a:solidFill>
                <a:srgbClr val="002060"/>
              </a:solidFill>
              <a:effectLst>
                <a:outerShdw blurRad="38100" dist="38100" dir="2700000" algn="tl">
                  <a:srgbClr val="C0C0C0"/>
                </a:outerShdw>
              </a:effectLst>
              <a:ea typeface="宋体" pitchFamily="2" charset="-122"/>
              <a:sym typeface="Arial" pitchFamily="34" charset="0"/>
            </a:endParaRPr>
          </a:p>
          <a:p>
            <a:pPr lvl="1" fontAlgn="base">
              <a:spcBef>
                <a:spcPct val="20000"/>
              </a:spcBef>
              <a:spcAft>
                <a:spcPct val="0"/>
              </a:spcAft>
              <a:buClr>
                <a:srgbClr val="CC3300"/>
              </a:buClr>
            </a:pPr>
            <a:endParaRPr lang="zh-CN" altLang="en-US" sz="2000" dirty="0">
              <a:solidFill>
                <a:srgbClr val="002060"/>
              </a:solidFill>
              <a:effectLst>
                <a:outerShdw blurRad="38100" dist="38100" dir="2700000" algn="tl">
                  <a:srgbClr val="C0C0C0"/>
                </a:outerShdw>
              </a:effectLst>
              <a:ea typeface="宋体" pitchFamily="2" charset="-122"/>
              <a:sym typeface="Arial" pitchFamily="34" charset="0"/>
            </a:endParaRPr>
          </a:p>
          <a:p>
            <a:pPr marL="800100" lvl="1" indent="-342900" fontAlgn="base">
              <a:spcBef>
                <a:spcPct val="20000"/>
              </a:spcBef>
              <a:spcAft>
                <a:spcPct val="0"/>
              </a:spcAft>
              <a:buClr>
                <a:srgbClr val="CC3300"/>
              </a:buClr>
              <a:buFont typeface="Wingdings" pitchFamily="2" charset="2"/>
              <a:buChar char="Ø"/>
            </a:pPr>
            <a:endParaRPr lang="zh-CN" altLang="en-US" sz="2400" baseline="-25000" dirty="0">
              <a:solidFill>
                <a:srgbClr val="002060"/>
              </a:solidFill>
              <a:effectLst>
                <a:outerShdw blurRad="38100" dist="38100" dir="2700000" algn="tl">
                  <a:srgbClr val="C0C0C0"/>
                </a:outerShdw>
              </a:effectLst>
              <a:ea typeface="宋体" pitchFamily="2" charset="-122"/>
              <a:sym typeface="Arial" pitchFamily="34" charset="0"/>
            </a:endParaRPr>
          </a:p>
        </p:txBody>
      </p:sp>
      <p:graphicFrame>
        <p:nvGraphicFramePr>
          <p:cNvPr id="9365" name="Object 149"/>
          <p:cNvGraphicFramePr>
            <a:graphicFrameLocks noChangeAspect="1"/>
          </p:cNvGraphicFramePr>
          <p:nvPr/>
        </p:nvGraphicFramePr>
        <p:xfrm>
          <a:off x="6372200" y="1825451"/>
          <a:ext cx="252412" cy="379413"/>
        </p:xfrm>
        <a:graphic>
          <a:graphicData uri="http://schemas.openxmlformats.org/presentationml/2006/ole">
            <p:oleObj spid="_x0000_s9365" name="Equation" r:id="rId4" imgW="152280" imgH="228600" progId="Equation.DSMT4">
              <p:embed/>
            </p:oleObj>
          </a:graphicData>
        </a:graphic>
      </p:graphicFrame>
      <p:graphicFrame>
        <p:nvGraphicFramePr>
          <p:cNvPr id="9366" name="Object 150"/>
          <p:cNvGraphicFramePr>
            <a:graphicFrameLocks noChangeAspect="1"/>
          </p:cNvGraphicFramePr>
          <p:nvPr/>
        </p:nvGraphicFramePr>
        <p:xfrm>
          <a:off x="1346200" y="2349500"/>
          <a:ext cx="1162050" cy="984250"/>
        </p:xfrm>
        <a:graphic>
          <a:graphicData uri="http://schemas.openxmlformats.org/presentationml/2006/ole">
            <p:oleObj spid="_x0000_s9366" name="Equation" r:id="rId5" imgW="507960" imgH="431640" progId="Equation.DSMT4">
              <p:embed/>
            </p:oleObj>
          </a:graphicData>
        </a:graphic>
      </p:graphicFrame>
      <p:sp>
        <p:nvSpPr>
          <p:cNvPr id="19" name="TextBox 18"/>
          <p:cNvSpPr txBox="1"/>
          <p:nvPr/>
        </p:nvSpPr>
        <p:spPr>
          <a:xfrm>
            <a:off x="2807296" y="2348880"/>
            <a:ext cx="6336704" cy="923330"/>
          </a:xfrm>
          <a:prstGeom prst="rect">
            <a:avLst/>
          </a:prstGeom>
          <a:noFill/>
        </p:spPr>
        <p:txBody>
          <a:bodyPr wrap="square" rtlCol="0">
            <a:spAutoFit/>
          </a:bodyPr>
          <a:lstStyle/>
          <a:p>
            <a:r>
              <a:rPr lang="en-US" altLang="zh-CN" dirty="0" smtClean="0"/>
              <a:t>      is the highest weight belonging to a node which lays in</a:t>
            </a:r>
          </a:p>
          <a:p>
            <a:r>
              <a:rPr lang="en-US" altLang="zh-CN" dirty="0" smtClean="0"/>
              <a:t>the interference zone of </a:t>
            </a:r>
            <a:r>
              <a:rPr lang="en-US" altLang="zh-CN" dirty="0" err="1" smtClean="0"/>
              <a:t>i</a:t>
            </a:r>
            <a:r>
              <a:rPr lang="en-US" altLang="zh-CN" dirty="0" smtClean="0"/>
              <a:t> but do not interfere with the other nodes which are selected to use the channel</a:t>
            </a:r>
            <a:endParaRPr lang="zh-CN" altLang="en-US" dirty="0"/>
          </a:p>
        </p:txBody>
      </p:sp>
      <p:graphicFrame>
        <p:nvGraphicFramePr>
          <p:cNvPr id="9367" name="Object 151"/>
          <p:cNvGraphicFramePr>
            <a:graphicFrameLocks noChangeAspect="1"/>
          </p:cNvGraphicFramePr>
          <p:nvPr/>
        </p:nvGraphicFramePr>
        <p:xfrm>
          <a:off x="2863850" y="2349500"/>
          <a:ext cx="315913" cy="379413"/>
        </p:xfrm>
        <a:graphic>
          <a:graphicData uri="http://schemas.openxmlformats.org/presentationml/2006/ole">
            <p:oleObj spid="_x0000_s9367" name="Equation" r:id="rId6" imgW="190440" imgH="228600" progId="Equation.DSMT4">
              <p:embed/>
            </p:oleObj>
          </a:graphicData>
        </a:graphic>
      </p:graphicFrame>
      <p:graphicFrame>
        <p:nvGraphicFramePr>
          <p:cNvPr id="9368" name="Object 152"/>
          <p:cNvGraphicFramePr>
            <a:graphicFrameLocks noChangeAspect="1"/>
          </p:cNvGraphicFramePr>
          <p:nvPr/>
        </p:nvGraphicFramePr>
        <p:xfrm>
          <a:off x="2051720" y="3717032"/>
          <a:ext cx="1152128" cy="432048"/>
        </p:xfrm>
        <a:graphic>
          <a:graphicData uri="http://schemas.openxmlformats.org/presentationml/2006/ole">
            <p:oleObj spid="_x0000_s9368" name="Equation" r:id="rId7" imgW="609480" imgH="253800" progId="Equation.DSMT4">
              <p:embed/>
            </p:oleObj>
          </a:graphicData>
        </a:graphic>
      </p:graphicFrame>
      <p:pic>
        <p:nvPicPr>
          <p:cNvPr id="9369" name="Picture 153" descr="C:\Documents and Settings\Administrator.LENOVO-131ECDA2\Application Data\Tencent\Users\103487476\QQ\WinTemp\RichOle\{SR5DVNXC)82L]BKYC`W]AE.jpg"/>
          <p:cNvPicPr>
            <a:picLocks noChangeAspect="1" noChangeArrowheads="1"/>
          </p:cNvPicPr>
          <p:nvPr/>
        </p:nvPicPr>
        <p:blipFill>
          <a:blip r:embed="rId8" cstate="print"/>
          <a:srcRect/>
          <a:stretch>
            <a:fillRect/>
          </a:stretch>
        </p:blipFill>
        <p:spPr bwMode="auto">
          <a:xfrm>
            <a:off x="2123728" y="4509120"/>
            <a:ext cx="4326620" cy="1088132"/>
          </a:xfrm>
          <a:prstGeom prst="rect">
            <a:avLst/>
          </a:prstGeom>
          <a:noFill/>
        </p:spPr>
      </p:pic>
      <p:sp>
        <p:nvSpPr>
          <p:cNvPr id="23" name="TextBox 22"/>
          <p:cNvSpPr txBox="1"/>
          <p:nvPr/>
        </p:nvSpPr>
        <p:spPr>
          <a:xfrm>
            <a:off x="1259632" y="5733256"/>
            <a:ext cx="5832648" cy="369332"/>
          </a:xfrm>
          <a:prstGeom prst="rect">
            <a:avLst/>
          </a:prstGeom>
          <a:noFill/>
        </p:spPr>
        <p:txBody>
          <a:bodyPr wrap="square" rtlCol="0">
            <a:spAutoFit/>
          </a:bodyPr>
          <a:lstStyle/>
          <a:p>
            <a:r>
              <a:rPr lang="en-US" altLang="zh-CN" dirty="0" smtClean="0"/>
              <a:t>D = (d1, d2...) denotes the winners of  the auction</a:t>
            </a:r>
            <a:endParaRPr lang="zh-CN" altLang="en-US" dirty="0"/>
          </a:p>
        </p:txBody>
      </p:sp>
    </p:spTree>
    <p:extLst>
      <p:ext uri="{BB962C8B-B14F-4D97-AF65-F5344CB8AC3E}">
        <p14:creationId xmlns="" xmlns:p14="http://schemas.microsoft.com/office/powerpoint/2010/main" val="274959493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95288" y="-99392"/>
            <a:ext cx="8696325"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zh-CN" sz="2900" b="1" i="1" kern="0" dirty="0" smtClean="0">
                <a:solidFill>
                  <a:schemeClr val="folHlink"/>
                </a:solidFill>
                <a:effectLst>
                  <a:outerShdw blurRad="38100" dist="38100" dir="2700000" algn="tl">
                    <a:srgbClr val="C0C0C0"/>
                  </a:outerShdw>
                </a:effectLst>
                <a:latin typeface="+mj-lt"/>
                <a:ea typeface="黑体" pitchFamily="49" charset="-122"/>
                <a:cs typeface="+mj-cs"/>
              </a:rPr>
              <a:t>Problem formulation</a:t>
            </a:r>
            <a:endParaRPr kumimoji="0" lang="zh-CN" altLang="en-US" sz="2900" b="1" i="1" u="none" strike="noStrike" kern="0" cap="none" spc="0" normalizeH="0" baseline="0" noProof="0" dirty="0">
              <a:ln>
                <a:noFill/>
              </a:ln>
              <a:solidFill>
                <a:schemeClr val="folHlink"/>
              </a:solidFill>
              <a:effectLst>
                <a:outerShdw blurRad="38100" dist="38100" dir="2700000" algn="tl">
                  <a:srgbClr val="C0C0C0"/>
                </a:outerShdw>
              </a:effectLst>
              <a:uLnTx/>
              <a:uFillTx/>
              <a:latin typeface="+mj-lt"/>
              <a:ea typeface="黑体" pitchFamily="49" charset="-122"/>
              <a:cs typeface="+mj-cs"/>
            </a:endParaRPr>
          </a:p>
        </p:txBody>
      </p:sp>
      <p:sp>
        <p:nvSpPr>
          <p:cNvPr id="9" name="灯片编号占位符 8"/>
          <p:cNvSpPr>
            <a:spLocks noGrp="1"/>
          </p:cNvSpPr>
          <p:nvPr>
            <p:ph type="sldNum" sz="quarter" idx="11"/>
          </p:nvPr>
        </p:nvSpPr>
        <p:spPr/>
        <p:txBody>
          <a:bodyPr/>
          <a:lstStyle/>
          <a:p>
            <a:fld id="{92685534-3917-4475-927E-0DCB1F6F2E40}" type="slidenum">
              <a:rPr lang="zh-CN" altLang="en-US" smtClean="0">
                <a:solidFill>
                  <a:srgbClr val="CC3300"/>
                </a:solidFill>
              </a:rPr>
              <a:pPr/>
              <a:t>14</a:t>
            </a:fld>
            <a:endParaRPr lang="en-US" altLang="zh-CN" dirty="0">
              <a:solidFill>
                <a:srgbClr val="CC3300"/>
              </a:solidFill>
            </a:endParaRPr>
          </a:p>
        </p:txBody>
      </p:sp>
      <p:pic>
        <p:nvPicPr>
          <p:cNvPr id="10395" name="Picture 155" descr="C:\Documents and Settings\Administrator.LENOVO-131ECDA2\Application Data\Tencent\Users\103487476\QQ\WinTemp\RichOle\L_I%I0%A4C0@2%89JBG4A}V.jpg"/>
          <p:cNvPicPr>
            <a:picLocks noChangeAspect="1" noChangeArrowheads="1"/>
          </p:cNvPicPr>
          <p:nvPr/>
        </p:nvPicPr>
        <p:blipFill>
          <a:blip r:embed="rId3" cstate="print"/>
          <a:srcRect/>
          <a:stretch>
            <a:fillRect/>
          </a:stretch>
        </p:blipFill>
        <p:spPr bwMode="auto">
          <a:xfrm>
            <a:off x="755576" y="1844824"/>
            <a:ext cx="7042192" cy="3875137"/>
          </a:xfrm>
          <a:prstGeom prst="rect">
            <a:avLst/>
          </a:prstGeom>
          <a:noFill/>
        </p:spPr>
      </p:pic>
      <p:sp>
        <p:nvSpPr>
          <p:cNvPr id="16" name="Rectangle 56"/>
          <p:cNvSpPr>
            <a:spLocks noChangeArrowheads="1"/>
          </p:cNvSpPr>
          <p:nvPr/>
        </p:nvSpPr>
        <p:spPr bwMode="auto">
          <a:xfrm>
            <a:off x="498475" y="1025525"/>
            <a:ext cx="8459788" cy="535580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fontAlgn="base">
              <a:spcBef>
                <a:spcPct val="20000"/>
              </a:spcBef>
              <a:spcAft>
                <a:spcPct val="0"/>
              </a:spcAft>
              <a:buClr>
                <a:srgbClr val="CC3300"/>
              </a:buClr>
              <a:buFont typeface="Wingdings" pitchFamily="2" charset="2"/>
              <a:buChar char="q"/>
            </a:pPr>
            <a:r>
              <a:rPr lang="en-US" altLang="zh-CN" sz="2400" dirty="0" smtClean="0">
                <a:solidFill>
                  <a:srgbClr val="000000"/>
                </a:solidFill>
                <a:effectLst>
                  <a:outerShdw blurRad="38100" dist="38100" dir="2700000" algn="tl">
                    <a:srgbClr val="C0C0C0"/>
                  </a:outerShdw>
                </a:effectLst>
                <a:ea typeface="宋体" pitchFamily="2" charset="-122"/>
              </a:rPr>
              <a:t>The algorithm we use to select to winners of the auction</a:t>
            </a:r>
          </a:p>
          <a:p>
            <a:pPr marL="342900" indent="-342900" fontAlgn="base">
              <a:spcBef>
                <a:spcPct val="20000"/>
              </a:spcBef>
              <a:spcAft>
                <a:spcPct val="0"/>
              </a:spcAft>
              <a:buClr>
                <a:srgbClr val="CC3300"/>
              </a:buClr>
              <a:buFont typeface="Wingdings" pitchFamily="2" charset="2"/>
              <a:buChar char="q"/>
            </a:pP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a:solidFill>
                <a:srgbClr val="00000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Ø"/>
            </a:pPr>
            <a:endParaRPr lang="en-US" altLang="zh-CN" sz="2000" dirty="0" smtClean="0">
              <a:solidFill>
                <a:srgbClr val="002060"/>
              </a:solidFill>
              <a:effectLst>
                <a:outerShdw blurRad="38100" dist="38100" dir="2700000" algn="tl">
                  <a:srgbClr val="C0C0C0"/>
                </a:outerShdw>
              </a:effectLst>
              <a:ea typeface="宋体" pitchFamily="2" charset="-122"/>
              <a:sym typeface="Arial" pitchFamily="34" charset="0"/>
            </a:endParaRPr>
          </a:p>
          <a:p>
            <a:pPr marL="800100" lvl="1" indent="-342900" fontAlgn="base">
              <a:spcBef>
                <a:spcPct val="20000"/>
              </a:spcBef>
              <a:spcAft>
                <a:spcPct val="0"/>
              </a:spcAft>
              <a:buClr>
                <a:srgbClr val="CC3300"/>
              </a:buClr>
              <a:buFont typeface="Wingdings" pitchFamily="2" charset="2"/>
              <a:buChar char="Ø"/>
            </a:pPr>
            <a:endParaRPr lang="en-US" altLang="zh-CN" sz="2000" dirty="0" smtClean="0">
              <a:solidFill>
                <a:srgbClr val="002060"/>
              </a:solidFill>
              <a:effectLst>
                <a:outerShdw blurRad="38100" dist="38100" dir="2700000" algn="tl">
                  <a:srgbClr val="C0C0C0"/>
                </a:outerShdw>
              </a:effectLst>
              <a:ea typeface="宋体" pitchFamily="2" charset="-122"/>
              <a:sym typeface="Arial" pitchFamily="34" charset="0"/>
            </a:endParaRPr>
          </a:p>
          <a:p>
            <a:pPr marL="800100" lvl="1" indent="-342900" fontAlgn="base">
              <a:spcBef>
                <a:spcPct val="20000"/>
              </a:spcBef>
              <a:spcAft>
                <a:spcPct val="0"/>
              </a:spcAft>
              <a:buClr>
                <a:srgbClr val="CC3300"/>
              </a:buClr>
              <a:buFont typeface="Wingdings" pitchFamily="2" charset="2"/>
              <a:buChar char="Ø"/>
            </a:pPr>
            <a:endParaRPr lang="en-US" altLang="zh-CN" sz="2000" dirty="0">
              <a:solidFill>
                <a:srgbClr val="002060"/>
              </a:solidFill>
              <a:effectLst>
                <a:outerShdw blurRad="38100" dist="38100" dir="2700000" algn="tl">
                  <a:srgbClr val="C0C0C0"/>
                </a:outerShdw>
              </a:effectLst>
              <a:ea typeface="宋体" pitchFamily="2" charset="-122"/>
              <a:sym typeface="Arial" pitchFamily="34" charset="0"/>
            </a:endParaRPr>
          </a:p>
          <a:p>
            <a:pPr lvl="1" fontAlgn="base">
              <a:spcBef>
                <a:spcPct val="20000"/>
              </a:spcBef>
              <a:spcAft>
                <a:spcPct val="0"/>
              </a:spcAft>
              <a:buClr>
                <a:srgbClr val="CC3300"/>
              </a:buClr>
            </a:pPr>
            <a:endParaRPr lang="zh-CN" altLang="en-US" sz="2000" dirty="0">
              <a:solidFill>
                <a:srgbClr val="002060"/>
              </a:solidFill>
              <a:effectLst>
                <a:outerShdw blurRad="38100" dist="38100" dir="2700000" algn="tl">
                  <a:srgbClr val="C0C0C0"/>
                </a:outerShdw>
              </a:effectLst>
              <a:ea typeface="宋体" pitchFamily="2" charset="-122"/>
              <a:sym typeface="Arial" pitchFamily="34" charset="0"/>
            </a:endParaRPr>
          </a:p>
          <a:p>
            <a:pPr marL="800100" lvl="1" indent="-342900" fontAlgn="base">
              <a:spcBef>
                <a:spcPct val="20000"/>
              </a:spcBef>
              <a:spcAft>
                <a:spcPct val="0"/>
              </a:spcAft>
              <a:buClr>
                <a:srgbClr val="CC3300"/>
              </a:buClr>
              <a:buFont typeface="Wingdings" pitchFamily="2" charset="2"/>
              <a:buChar char="Ø"/>
            </a:pPr>
            <a:endParaRPr lang="zh-CN" altLang="en-US" sz="2400" baseline="-25000" dirty="0">
              <a:solidFill>
                <a:srgbClr val="002060"/>
              </a:solidFill>
              <a:effectLst>
                <a:outerShdw blurRad="38100" dist="38100" dir="2700000" algn="tl">
                  <a:srgbClr val="C0C0C0"/>
                </a:outerShdw>
              </a:effectLst>
              <a:ea typeface="宋体" pitchFamily="2" charset="-122"/>
              <a:sym typeface="Arial" pitchFamily="34" charset="0"/>
            </a:endParaRPr>
          </a:p>
        </p:txBody>
      </p:sp>
    </p:spTree>
    <p:extLst>
      <p:ext uri="{BB962C8B-B14F-4D97-AF65-F5344CB8AC3E}">
        <p14:creationId xmlns="" xmlns:p14="http://schemas.microsoft.com/office/powerpoint/2010/main" val="80046988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1"/>
          </p:nvPr>
        </p:nvSpPr>
        <p:spPr/>
        <p:txBody>
          <a:bodyPr/>
          <a:lstStyle/>
          <a:p>
            <a:fld id="{92685534-3917-4475-927E-0DCB1F6F2E40}" type="slidenum">
              <a:rPr lang="zh-CN" altLang="en-US" smtClean="0">
                <a:solidFill>
                  <a:srgbClr val="CC3300"/>
                </a:solidFill>
              </a:rPr>
              <a:pPr/>
              <a:t>15</a:t>
            </a:fld>
            <a:endParaRPr lang="en-US" altLang="zh-CN">
              <a:solidFill>
                <a:srgbClr val="CC3300"/>
              </a:solidFill>
            </a:endParaRPr>
          </a:p>
        </p:txBody>
      </p:sp>
      <p:sp>
        <p:nvSpPr>
          <p:cNvPr id="4" name="Rectangle 2"/>
          <p:cNvSpPr txBox="1">
            <a:spLocks noChangeArrowheads="1"/>
          </p:cNvSpPr>
          <p:nvPr/>
        </p:nvSpPr>
        <p:spPr bwMode="auto">
          <a:xfrm>
            <a:off x="395288" y="-99392"/>
            <a:ext cx="8696325"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zh-CN" sz="2900" b="1" i="1" kern="0" dirty="0" smtClean="0">
                <a:solidFill>
                  <a:schemeClr val="folHlink"/>
                </a:solidFill>
                <a:effectLst>
                  <a:outerShdw blurRad="38100" dist="38100" dir="2700000" algn="tl">
                    <a:srgbClr val="C0C0C0"/>
                  </a:outerShdw>
                </a:effectLst>
                <a:latin typeface="+mj-lt"/>
                <a:ea typeface="黑体" pitchFamily="49" charset="-122"/>
                <a:cs typeface="+mj-cs"/>
              </a:rPr>
              <a:t>Problem formulation</a:t>
            </a:r>
            <a:endParaRPr kumimoji="0" lang="zh-CN" altLang="en-US" sz="2900" b="1" i="1" u="none" strike="noStrike" kern="0" cap="none" spc="0" normalizeH="0" baseline="0" noProof="0" dirty="0">
              <a:ln>
                <a:noFill/>
              </a:ln>
              <a:solidFill>
                <a:schemeClr val="folHlink"/>
              </a:solidFill>
              <a:effectLst>
                <a:outerShdw blurRad="38100" dist="38100" dir="2700000" algn="tl">
                  <a:srgbClr val="C0C0C0"/>
                </a:outerShdw>
              </a:effectLst>
              <a:uLnTx/>
              <a:uFillTx/>
              <a:latin typeface="+mj-lt"/>
              <a:ea typeface="黑体" pitchFamily="49" charset="-122"/>
              <a:cs typeface="+mj-cs"/>
            </a:endParaRPr>
          </a:p>
        </p:txBody>
      </p:sp>
      <p:sp>
        <p:nvSpPr>
          <p:cNvPr id="11" name="Rectangle 56"/>
          <p:cNvSpPr>
            <a:spLocks noChangeArrowheads="1"/>
          </p:cNvSpPr>
          <p:nvPr/>
        </p:nvSpPr>
        <p:spPr bwMode="auto">
          <a:xfrm>
            <a:off x="498475" y="1025525"/>
            <a:ext cx="8459788" cy="535580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fontAlgn="base">
              <a:spcBef>
                <a:spcPct val="20000"/>
              </a:spcBef>
              <a:spcAft>
                <a:spcPct val="0"/>
              </a:spcAft>
              <a:buClr>
                <a:srgbClr val="CC3300"/>
              </a:buClr>
              <a:buFont typeface="Wingdings" pitchFamily="2" charset="2"/>
              <a:buChar char="q"/>
            </a:pPr>
            <a:r>
              <a:rPr lang="en-US" altLang="zh-CN" sz="2400" dirty="0" smtClean="0">
                <a:solidFill>
                  <a:srgbClr val="000000"/>
                </a:solidFill>
                <a:effectLst>
                  <a:outerShdw blurRad="38100" dist="38100" dir="2700000" algn="tl">
                    <a:srgbClr val="C0C0C0"/>
                  </a:outerShdw>
                </a:effectLst>
                <a:ea typeface="宋体" pitchFamily="2" charset="-122"/>
              </a:rPr>
              <a:t>Main Theorem</a:t>
            </a:r>
          </a:p>
          <a:p>
            <a:pPr marL="342900" indent="-342900" fontAlgn="base">
              <a:spcBef>
                <a:spcPct val="20000"/>
              </a:spcBef>
              <a:spcAft>
                <a:spcPct val="0"/>
              </a:spcAft>
              <a:buClr>
                <a:srgbClr val="CC3300"/>
              </a:buClr>
              <a:buFont typeface="Wingdings" pitchFamily="2" charset="2"/>
              <a:buChar char="q"/>
            </a:pP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a:solidFill>
                <a:srgbClr val="00000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Ø"/>
            </a:pPr>
            <a:endParaRPr lang="en-US" altLang="zh-CN" sz="2000" dirty="0" smtClean="0">
              <a:solidFill>
                <a:srgbClr val="002060"/>
              </a:solidFill>
              <a:effectLst>
                <a:outerShdw blurRad="38100" dist="38100" dir="2700000" algn="tl">
                  <a:srgbClr val="C0C0C0"/>
                </a:outerShdw>
              </a:effectLst>
              <a:ea typeface="宋体" pitchFamily="2" charset="-122"/>
              <a:sym typeface="Arial" pitchFamily="34" charset="0"/>
            </a:endParaRPr>
          </a:p>
          <a:p>
            <a:pPr marL="800100" lvl="1" indent="-342900" fontAlgn="base">
              <a:spcBef>
                <a:spcPct val="20000"/>
              </a:spcBef>
              <a:spcAft>
                <a:spcPct val="0"/>
              </a:spcAft>
              <a:buClr>
                <a:srgbClr val="CC3300"/>
              </a:buClr>
              <a:buFont typeface="Wingdings" pitchFamily="2" charset="2"/>
              <a:buChar char="Ø"/>
            </a:pPr>
            <a:endParaRPr lang="en-US" altLang="zh-CN" sz="2000" dirty="0" smtClean="0">
              <a:solidFill>
                <a:srgbClr val="002060"/>
              </a:solidFill>
              <a:effectLst>
                <a:outerShdw blurRad="38100" dist="38100" dir="2700000" algn="tl">
                  <a:srgbClr val="C0C0C0"/>
                </a:outerShdw>
              </a:effectLst>
              <a:ea typeface="宋体" pitchFamily="2" charset="-122"/>
              <a:sym typeface="Arial" pitchFamily="34" charset="0"/>
            </a:endParaRPr>
          </a:p>
          <a:p>
            <a:pPr marL="800100" lvl="1" indent="-342900" fontAlgn="base">
              <a:spcBef>
                <a:spcPct val="20000"/>
              </a:spcBef>
              <a:spcAft>
                <a:spcPct val="0"/>
              </a:spcAft>
              <a:buClr>
                <a:srgbClr val="CC3300"/>
              </a:buClr>
              <a:buFont typeface="Wingdings" pitchFamily="2" charset="2"/>
              <a:buChar char="Ø"/>
            </a:pPr>
            <a:endParaRPr lang="en-US" altLang="zh-CN" sz="2000" dirty="0">
              <a:solidFill>
                <a:srgbClr val="002060"/>
              </a:solidFill>
              <a:effectLst>
                <a:outerShdw blurRad="38100" dist="38100" dir="2700000" algn="tl">
                  <a:srgbClr val="C0C0C0"/>
                </a:outerShdw>
              </a:effectLst>
              <a:ea typeface="宋体" pitchFamily="2" charset="-122"/>
              <a:sym typeface="Arial" pitchFamily="34" charset="0"/>
            </a:endParaRPr>
          </a:p>
          <a:p>
            <a:pPr lvl="1" fontAlgn="base">
              <a:spcBef>
                <a:spcPct val="20000"/>
              </a:spcBef>
              <a:spcAft>
                <a:spcPct val="0"/>
              </a:spcAft>
              <a:buClr>
                <a:srgbClr val="CC3300"/>
              </a:buClr>
            </a:pPr>
            <a:endParaRPr lang="zh-CN" altLang="en-US" sz="2000" dirty="0">
              <a:solidFill>
                <a:srgbClr val="002060"/>
              </a:solidFill>
              <a:effectLst>
                <a:outerShdw blurRad="38100" dist="38100" dir="2700000" algn="tl">
                  <a:srgbClr val="C0C0C0"/>
                </a:outerShdw>
              </a:effectLst>
              <a:ea typeface="宋体" pitchFamily="2" charset="-122"/>
              <a:sym typeface="Arial" pitchFamily="34" charset="0"/>
            </a:endParaRPr>
          </a:p>
          <a:p>
            <a:pPr marL="800100" lvl="1" indent="-342900" fontAlgn="base">
              <a:spcBef>
                <a:spcPct val="20000"/>
              </a:spcBef>
              <a:spcAft>
                <a:spcPct val="0"/>
              </a:spcAft>
              <a:buClr>
                <a:srgbClr val="CC3300"/>
              </a:buClr>
              <a:buFont typeface="Wingdings" pitchFamily="2" charset="2"/>
              <a:buChar char="Ø"/>
            </a:pPr>
            <a:endParaRPr lang="zh-CN" altLang="en-US" sz="2400" baseline="-25000" dirty="0">
              <a:solidFill>
                <a:srgbClr val="002060"/>
              </a:solidFill>
              <a:effectLst>
                <a:outerShdw blurRad="38100" dist="38100" dir="2700000" algn="tl">
                  <a:srgbClr val="C0C0C0"/>
                </a:outerShdw>
              </a:effectLst>
              <a:ea typeface="宋体" pitchFamily="2" charset="-122"/>
              <a:sym typeface="Arial" pitchFamily="34" charset="0"/>
            </a:endParaRPr>
          </a:p>
        </p:txBody>
      </p:sp>
      <p:pic>
        <p:nvPicPr>
          <p:cNvPr id="29792" name="Picture 96" descr="C:\Documents and Settings\Administrator.LENOVO-131ECDA2\Application Data\Tencent\Users\103487476\QQ\WinTemp\RichOle\AC@J@BN@P_1M{6B_Y%H]`EW.jpg"/>
          <p:cNvPicPr>
            <a:picLocks noChangeAspect="1" noChangeArrowheads="1"/>
          </p:cNvPicPr>
          <p:nvPr/>
        </p:nvPicPr>
        <p:blipFill>
          <a:blip r:embed="rId2" cstate="print"/>
          <a:srcRect/>
          <a:stretch>
            <a:fillRect/>
          </a:stretch>
        </p:blipFill>
        <p:spPr bwMode="auto">
          <a:xfrm>
            <a:off x="1043608" y="1700807"/>
            <a:ext cx="6840760" cy="881477"/>
          </a:xfrm>
          <a:prstGeom prst="rect">
            <a:avLst/>
          </a:prstGeom>
          <a:noFill/>
        </p:spPr>
      </p:pic>
      <p:pic>
        <p:nvPicPr>
          <p:cNvPr id="29793" name="Picture 97" descr="C:\Documents and Settings\Administrator.LENOVO-131ECDA2\Application Data\Tencent\Users\103487476\QQ\WinTemp\RichOle\}UOF)Z$W{~D$QYJ$_RTPX0V.jpg"/>
          <p:cNvPicPr>
            <a:picLocks noChangeAspect="1" noChangeArrowheads="1"/>
          </p:cNvPicPr>
          <p:nvPr/>
        </p:nvPicPr>
        <p:blipFill>
          <a:blip r:embed="rId3" cstate="print"/>
          <a:srcRect/>
          <a:stretch>
            <a:fillRect/>
          </a:stretch>
        </p:blipFill>
        <p:spPr bwMode="auto">
          <a:xfrm>
            <a:off x="1043608" y="3068960"/>
            <a:ext cx="6976304" cy="648072"/>
          </a:xfrm>
          <a:prstGeom prst="rect">
            <a:avLst/>
          </a:prstGeom>
          <a:noFill/>
        </p:spPr>
      </p:pic>
      <p:pic>
        <p:nvPicPr>
          <p:cNvPr id="29794" name="Picture 98" descr="C:\Documents and Settings\Administrator.LENOVO-131ECDA2\Application Data\Tencent\Users\103487476\QQ\WinTemp\RichOle\YYUVWWLY[LHA]L0`[QSLNFQ.jpg"/>
          <p:cNvPicPr>
            <a:picLocks noChangeAspect="1" noChangeArrowheads="1"/>
          </p:cNvPicPr>
          <p:nvPr/>
        </p:nvPicPr>
        <p:blipFill>
          <a:blip r:embed="rId4" cstate="print"/>
          <a:srcRect/>
          <a:stretch>
            <a:fillRect/>
          </a:stretch>
        </p:blipFill>
        <p:spPr bwMode="auto">
          <a:xfrm>
            <a:off x="1187624" y="4413937"/>
            <a:ext cx="6768752" cy="311207"/>
          </a:xfrm>
          <a:prstGeom prst="rect">
            <a:avLst/>
          </a:prstGeom>
          <a:noFill/>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1"/>
          </p:nvPr>
        </p:nvSpPr>
        <p:spPr/>
        <p:txBody>
          <a:bodyPr/>
          <a:lstStyle/>
          <a:p>
            <a:fld id="{92685534-3917-4475-927E-0DCB1F6F2E40}" type="slidenum">
              <a:rPr lang="zh-CN" altLang="en-US" smtClean="0">
                <a:solidFill>
                  <a:srgbClr val="CC3300"/>
                </a:solidFill>
              </a:rPr>
              <a:pPr/>
              <a:t>16</a:t>
            </a:fld>
            <a:endParaRPr lang="en-US" altLang="zh-CN">
              <a:solidFill>
                <a:srgbClr val="CC3300"/>
              </a:solidFill>
            </a:endParaRPr>
          </a:p>
        </p:txBody>
      </p:sp>
      <p:sp>
        <p:nvSpPr>
          <p:cNvPr id="3" name="Rectangle 2"/>
          <p:cNvSpPr txBox="1">
            <a:spLocks noChangeArrowheads="1"/>
          </p:cNvSpPr>
          <p:nvPr/>
        </p:nvSpPr>
        <p:spPr bwMode="auto">
          <a:xfrm>
            <a:off x="395288" y="-99392"/>
            <a:ext cx="8696325"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zh-CN" sz="2900" b="1" i="1" kern="0" dirty="0" smtClean="0">
                <a:solidFill>
                  <a:schemeClr val="folHlink"/>
                </a:solidFill>
                <a:effectLst>
                  <a:outerShdw blurRad="38100" dist="38100" dir="2700000" algn="tl">
                    <a:srgbClr val="C0C0C0"/>
                  </a:outerShdw>
                </a:effectLst>
                <a:latin typeface="+mj-lt"/>
                <a:ea typeface="黑体" pitchFamily="49" charset="-122"/>
                <a:cs typeface="+mj-cs"/>
              </a:rPr>
              <a:t>Problem formulation</a:t>
            </a:r>
            <a:endParaRPr kumimoji="0" lang="zh-CN" altLang="en-US" sz="2900" b="1" i="1" u="none" strike="noStrike" kern="0" cap="none" spc="0" normalizeH="0" baseline="0" noProof="0" dirty="0">
              <a:ln>
                <a:noFill/>
              </a:ln>
              <a:solidFill>
                <a:schemeClr val="folHlink"/>
              </a:solidFill>
              <a:effectLst>
                <a:outerShdw blurRad="38100" dist="38100" dir="2700000" algn="tl">
                  <a:srgbClr val="C0C0C0"/>
                </a:outerShdw>
              </a:effectLst>
              <a:uLnTx/>
              <a:uFillTx/>
              <a:latin typeface="+mj-lt"/>
              <a:ea typeface="黑体" pitchFamily="49" charset="-122"/>
              <a:cs typeface="+mj-cs"/>
            </a:endParaRPr>
          </a:p>
        </p:txBody>
      </p:sp>
      <p:sp>
        <p:nvSpPr>
          <p:cNvPr id="4" name="Rectangle 56"/>
          <p:cNvSpPr>
            <a:spLocks noChangeArrowheads="1"/>
          </p:cNvSpPr>
          <p:nvPr/>
        </p:nvSpPr>
        <p:spPr bwMode="auto">
          <a:xfrm>
            <a:off x="498475" y="1025525"/>
            <a:ext cx="8459788" cy="535580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fontAlgn="base">
              <a:spcBef>
                <a:spcPct val="20000"/>
              </a:spcBef>
              <a:spcAft>
                <a:spcPct val="0"/>
              </a:spcAft>
              <a:buClr>
                <a:srgbClr val="CC3300"/>
              </a:buClr>
              <a:buFont typeface="Wingdings" pitchFamily="2" charset="2"/>
              <a:buChar char="q"/>
            </a:pPr>
            <a:r>
              <a:rPr lang="en-US" altLang="zh-CN" sz="2400" dirty="0" smtClean="0">
                <a:solidFill>
                  <a:srgbClr val="000000"/>
                </a:solidFill>
                <a:effectLst>
                  <a:outerShdw blurRad="38100" dist="38100" dir="2700000" algn="tl">
                    <a:srgbClr val="C0C0C0"/>
                  </a:outerShdw>
                </a:effectLst>
                <a:ea typeface="宋体" pitchFamily="2" charset="-122"/>
              </a:rPr>
              <a:t>Then, we present our solutions to efficiently allocate the channel, given the location of every node and the weight of every node. The channel allocation problem can be converted to a </a:t>
            </a:r>
            <a:r>
              <a:rPr lang="en-US" altLang="zh-CN" sz="2400" i="1" dirty="0" smtClean="0">
                <a:solidFill>
                  <a:srgbClr val="FF0000"/>
                </a:solidFill>
              </a:rPr>
              <a:t>weighted vertex cover problem</a:t>
            </a:r>
            <a:r>
              <a:rPr lang="en-US" altLang="zh-CN" sz="2400" dirty="0" smtClean="0"/>
              <a:t>.</a:t>
            </a: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r>
              <a:rPr lang="en-US" altLang="zh-CN" sz="2400" dirty="0" smtClean="0">
                <a:solidFill>
                  <a:srgbClr val="000000"/>
                </a:solidFill>
                <a:effectLst>
                  <a:outerShdw blurRad="38100" dist="38100" dir="2700000" algn="tl">
                    <a:srgbClr val="C0C0C0"/>
                  </a:outerShdw>
                </a:effectLst>
                <a:ea typeface="宋体" pitchFamily="2" charset="-122"/>
              </a:rPr>
              <a:t>The algorithms include </a:t>
            </a:r>
            <a:r>
              <a:rPr lang="en-US" altLang="zh-CN" sz="2400" dirty="0" smtClean="0">
                <a:solidFill>
                  <a:srgbClr val="FF0000"/>
                </a:solidFill>
                <a:effectLst>
                  <a:outerShdw blurRad="38100" dist="38100" dir="2700000" algn="tl">
                    <a:srgbClr val="C0C0C0"/>
                  </a:outerShdw>
                </a:effectLst>
                <a:ea typeface="宋体" pitchFamily="2" charset="-122"/>
              </a:rPr>
              <a:t>LP</a:t>
            </a:r>
            <a:r>
              <a:rPr lang="en-US" altLang="zh-CN" sz="2400" dirty="0" smtClean="0">
                <a:solidFill>
                  <a:srgbClr val="000000"/>
                </a:solidFill>
                <a:effectLst>
                  <a:outerShdw blurRad="38100" dist="38100" dir="2700000" algn="tl">
                    <a:srgbClr val="C0C0C0"/>
                  </a:outerShdw>
                </a:effectLst>
                <a:ea typeface="宋体" pitchFamily="2" charset="-122"/>
              </a:rPr>
              <a:t> algorithm, </a:t>
            </a:r>
            <a:r>
              <a:rPr lang="en-US" altLang="zh-CN" sz="2400" dirty="0" smtClean="0">
                <a:solidFill>
                  <a:srgbClr val="FF0000"/>
                </a:solidFill>
                <a:effectLst>
                  <a:outerShdw blurRad="38100" dist="38100" dir="2700000" algn="tl">
                    <a:srgbClr val="C0C0C0"/>
                  </a:outerShdw>
                </a:effectLst>
                <a:ea typeface="宋体" pitchFamily="2" charset="-122"/>
              </a:rPr>
              <a:t>N-LP</a:t>
            </a:r>
            <a:r>
              <a:rPr lang="en-US" altLang="zh-CN" sz="2400" dirty="0" smtClean="0">
                <a:solidFill>
                  <a:srgbClr val="000000"/>
                </a:solidFill>
                <a:effectLst>
                  <a:outerShdw blurRad="38100" dist="38100" dir="2700000" algn="tl">
                    <a:srgbClr val="C0C0C0"/>
                  </a:outerShdw>
                </a:effectLst>
                <a:ea typeface="宋体" pitchFamily="2" charset="-122"/>
              </a:rPr>
              <a:t> algorithm and </a:t>
            </a:r>
            <a:r>
              <a:rPr lang="en-US" altLang="zh-CN" sz="2400" dirty="0" smtClean="0">
                <a:solidFill>
                  <a:srgbClr val="FF0000"/>
                </a:solidFill>
                <a:effectLst>
                  <a:outerShdw blurRad="38100" dist="38100" dir="2700000" algn="tl">
                    <a:srgbClr val="C0C0C0"/>
                  </a:outerShdw>
                </a:effectLst>
                <a:ea typeface="宋体" pitchFamily="2" charset="-122"/>
              </a:rPr>
              <a:t>greedy</a:t>
            </a:r>
            <a:r>
              <a:rPr lang="en-US" altLang="zh-CN" sz="2400" dirty="0" smtClean="0">
                <a:solidFill>
                  <a:srgbClr val="000000"/>
                </a:solidFill>
                <a:effectLst>
                  <a:outerShdw blurRad="38100" dist="38100" dir="2700000" algn="tl">
                    <a:srgbClr val="C0C0C0"/>
                  </a:outerShdw>
                </a:effectLst>
                <a:ea typeface="宋体" pitchFamily="2" charset="-122"/>
              </a:rPr>
              <a:t> algorithm. We will introduce the algorithms and compare the results of these algorithms.</a:t>
            </a:r>
          </a:p>
          <a:p>
            <a:pPr marL="342900" indent="-342900" fontAlgn="base">
              <a:spcBef>
                <a:spcPct val="20000"/>
              </a:spcBef>
              <a:spcAft>
                <a:spcPct val="0"/>
              </a:spcAft>
              <a:buClr>
                <a:srgbClr val="CC3300"/>
              </a:buClr>
              <a:buFont typeface="Wingdings" pitchFamily="2" charset="2"/>
              <a:buChar char="q"/>
            </a:pP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pPr>
            <a:endParaRPr lang="en-US" altLang="zh-CN" sz="2400" dirty="0">
              <a:solidFill>
                <a:srgbClr val="00000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Ø"/>
            </a:pPr>
            <a:endParaRPr lang="en-US" altLang="zh-CN" sz="2000" dirty="0" smtClean="0">
              <a:solidFill>
                <a:srgbClr val="002060"/>
              </a:solidFill>
              <a:effectLst>
                <a:outerShdw blurRad="38100" dist="38100" dir="2700000" algn="tl">
                  <a:srgbClr val="C0C0C0"/>
                </a:outerShdw>
              </a:effectLst>
              <a:ea typeface="宋体" pitchFamily="2" charset="-122"/>
              <a:sym typeface="Arial" pitchFamily="34" charset="0"/>
            </a:endParaRPr>
          </a:p>
          <a:p>
            <a:pPr marL="800100" lvl="1" indent="-342900" fontAlgn="base">
              <a:spcBef>
                <a:spcPct val="20000"/>
              </a:spcBef>
              <a:spcAft>
                <a:spcPct val="0"/>
              </a:spcAft>
              <a:buClr>
                <a:srgbClr val="CC3300"/>
              </a:buClr>
              <a:buFont typeface="Wingdings" pitchFamily="2" charset="2"/>
              <a:buChar char="Ø"/>
            </a:pPr>
            <a:endParaRPr lang="en-US" altLang="zh-CN" sz="2000" dirty="0" smtClean="0">
              <a:solidFill>
                <a:srgbClr val="002060"/>
              </a:solidFill>
              <a:effectLst>
                <a:outerShdw blurRad="38100" dist="38100" dir="2700000" algn="tl">
                  <a:srgbClr val="C0C0C0"/>
                </a:outerShdw>
              </a:effectLst>
              <a:ea typeface="宋体" pitchFamily="2" charset="-122"/>
              <a:sym typeface="Arial" pitchFamily="34" charset="0"/>
            </a:endParaRPr>
          </a:p>
          <a:p>
            <a:pPr marL="800100" lvl="1" indent="-342900" fontAlgn="base">
              <a:spcBef>
                <a:spcPct val="20000"/>
              </a:spcBef>
              <a:spcAft>
                <a:spcPct val="0"/>
              </a:spcAft>
              <a:buClr>
                <a:srgbClr val="CC3300"/>
              </a:buClr>
              <a:buFont typeface="Wingdings" pitchFamily="2" charset="2"/>
              <a:buChar char="Ø"/>
            </a:pPr>
            <a:endParaRPr lang="en-US" altLang="zh-CN" sz="2000" dirty="0">
              <a:solidFill>
                <a:srgbClr val="002060"/>
              </a:solidFill>
              <a:effectLst>
                <a:outerShdw blurRad="38100" dist="38100" dir="2700000" algn="tl">
                  <a:srgbClr val="C0C0C0"/>
                </a:outerShdw>
              </a:effectLst>
              <a:ea typeface="宋体" pitchFamily="2" charset="-122"/>
              <a:sym typeface="Arial" pitchFamily="34" charset="0"/>
            </a:endParaRPr>
          </a:p>
          <a:p>
            <a:pPr lvl="1" fontAlgn="base">
              <a:spcBef>
                <a:spcPct val="20000"/>
              </a:spcBef>
              <a:spcAft>
                <a:spcPct val="0"/>
              </a:spcAft>
              <a:buClr>
                <a:srgbClr val="CC3300"/>
              </a:buClr>
            </a:pPr>
            <a:endParaRPr lang="zh-CN" altLang="en-US" sz="2000" dirty="0">
              <a:solidFill>
                <a:srgbClr val="002060"/>
              </a:solidFill>
              <a:effectLst>
                <a:outerShdw blurRad="38100" dist="38100" dir="2700000" algn="tl">
                  <a:srgbClr val="C0C0C0"/>
                </a:outerShdw>
              </a:effectLst>
              <a:ea typeface="宋体" pitchFamily="2" charset="-122"/>
              <a:sym typeface="Arial" pitchFamily="34" charset="0"/>
            </a:endParaRPr>
          </a:p>
          <a:p>
            <a:pPr marL="800100" lvl="1" indent="-342900" fontAlgn="base">
              <a:spcBef>
                <a:spcPct val="20000"/>
              </a:spcBef>
              <a:spcAft>
                <a:spcPct val="0"/>
              </a:spcAft>
              <a:buClr>
                <a:srgbClr val="CC3300"/>
              </a:buClr>
              <a:buFont typeface="Wingdings" pitchFamily="2" charset="2"/>
              <a:buChar char="Ø"/>
            </a:pPr>
            <a:endParaRPr lang="zh-CN" altLang="en-US" sz="2400" baseline="-25000" dirty="0">
              <a:solidFill>
                <a:srgbClr val="002060"/>
              </a:solidFill>
              <a:effectLst>
                <a:outerShdw blurRad="38100" dist="38100" dir="2700000" algn="tl">
                  <a:srgbClr val="C0C0C0"/>
                </a:outerShdw>
              </a:effectLst>
              <a:ea typeface="宋体" pitchFamily="2" charset="-122"/>
              <a:sym typeface="Arial"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bwMode="auto">
          <a:xfrm>
            <a:off x="395288" y="-99392"/>
            <a:ext cx="8696325"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zh-CN" sz="2900" b="1" i="1" kern="0" dirty="0" smtClean="0">
                <a:solidFill>
                  <a:schemeClr val="folHlink"/>
                </a:solidFill>
                <a:effectLst>
                  <a:outerShdw blurRad="38100" dist="38100" dir="2700000" algn="tl">
                    <a:srgbClr val="C0C0C0"/>
                  </a:outerShdw>
                </a:effectLst>
                <a:latin typeface="+mj-lt"/>
                <a:ea typeface="黑体" pitchFamily="49" charset="-122"/>
                <a:cs typeface="+mj-cs"/>
              </a:rPr>
              <a:t>Problem formulation</a:t>
            </a:r>
            <a:endParaRPr kumimoji="0" lang="zh-CN" altLang="en-US" sz="2900" b="1" i="1" u="none" strike="noStrike" kern="0" cap="none" spc="0" normalizeH="0" baseline="0" noProof="0" dirty="0">
              <a:ln>
                <a:noFill/>
              </a:ln>
              <a:solidFill>
                <a:schemeClr val="folHlink"/>
              </a:solidFill>
              <a:effectLst>
                <a:outerShdw blurRad="38100" dist="38100" dir="2700000" algn="tl">
                  <a:srgbClr val="C0C0C0"/>
                </a:outerShdw>
              </a:effectLst>
              <a:uLnTx/>
              <a:uFillTx/>
              <a:latin typeface="+mj-lt"/>
              <a:ea typeface="黑体" pitchFamily="49" charset="-122"/>
              <a:cs typeface="+mj-cs"/>
            </a:endParaRPr>
          </a:p>
        </p:txBody>
      </p:sp>
      <p:sp>
        <p:nvSpPr>
          <p:cNvPr id="2" name="灯片编号占位符 1"/>
          <p:cNvSpPr>
            <a:spLocks noGrp="1"/>
          </p:cNvSpPr>
          <p:nvPr>
            <p:ph type="sldNum" sz="quarter" idx="11"/>
          </p:nvPr>
        </p:nvSpPr>
        <p:spPr/>
        <p:txBody>
          <a:bodyPr/>
          <a:lstStyle/>
          <a:p>
            <a:fld id="{92685534-3917-4475-927E-0DCB1F6F2E40}" type="slidenum">
              <a:rPr lang="zh-CN" altLang="en-US" smtClean="0">
                <a:solidFill>
                  <a:srgbClr val="CC3300"/>
                </a:solidFill>
              </a:rPr>
              <a:pPr/>
              <a:t>17</a:t>
            </a:fld>
            <a:endParaRPr lang="en-US" altLang="zh-CN">
              <a:solidFill>
                <a:srgbClr val="CC3300"/>
              </a:solidFill>
            </a:endParaRPr>
          </a:p>
        </p:txBody>
      </p:sp>
      <p:pic>
        <p:nvPicPr>
          <p:cNvPr id="11346" name="Picture 82" descr="C:\Documents and Settings\Administrator.LENOVO-131ECDA2\Application Data\Tencent\Users\103487476\QQ\WinTemp\RichOle\@{{Z71}H7N@PFE3E6H62(U4.jpg"/>
          <p:cNvPicPr>
            <a:picLocks noChangeAspect="1" noChangeArrowheads="1"/>
          </p:cNvPicPr>
          <p:nvPr/>
        </p:nvPicPr>
        <p:blipFill>
          <a:blip r:embed="rId2" cstate="print"/>
          <a:srcRect/>
          <a:stretch>
            <a:fillRect/>
          </a:stretch>
        </p:blipFill>
        <p:spPr bwMode="auto">
          <a:xfrm>
            <a:off x="539552" y="1196752"/>
            <a:ext cx="7224803" cy="4032448"/>
          </a:xfrm>
          <a:prstGeom prst="rect">
            <a:avLst/>
          </a:prstGeom>
          <a:noFill/>
        </p:spPr>
      </p:pic>
    </p:spTree>
    <p:extLst>
      <p:ext uri="{BB962C8B-B14F-4D97-AF65-F5344CB8AC3E}">
        <p14:creationId xmlns="" xmlns:p14="http://schemas.microsoft.com/office/powerpoint/2010/main" val="144083407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bwMode="auto">
          <a:xfrm>
            <a:off x="395288" y="-99392"/>
            <a:ext cx="8696325"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zh-CN" sz="2900" b="1" i="1" kern="0" dirty="0" smtClean="0">
                <a:solidFill>
                  <a:schemeClr val="folHlink"/>
                </a:solidFill>
                <a:effectLst>
                  <a:outerShdw blurRad="38100" dist="38100" dir="2700000" algn="tl">
                    <a:srgbClr val="C0C0C0"/>
                  </a:outerShdw>
                </a:effectLst>
                <a:latin typeface="+mj-lt"/>
                <a:ea typeface="黑体" pitchFamily="49" charset="-122"/>
                <a:cs typeface="+mj-cs"/>
              </a:rPr>
              <a:t>Problem formulation</a:t>
            </a:r>
            <a:endParaRPr kumimoji="0" lang="zh-CN" altLang="en-US" sz="2900" b="1" i="1" u="none" strike="noStrike" kern="0" cap="none" spc="0" normalizeH="0" baseline="0" noProof="0" dirty="0">
              <a:ln>
                <a:noFill/>
              </a:ln>
              <a:solidFill>
                <a:schemeClr val="folHlink"/>
              </a:solidFill>
              <a:effectLst>
                <a:outerShdw blurRad="38100" dist="38100" dir="2700000" algn="tl">
                  <a:srgbClr val="C0C0C0"/>
                </a:outerShdw>
              </a:effectLst>
              <a:uLnTx/>
              <a:uFillTx/>
              <a:latin typeface="+mj-lt"/>
              <a:ea typeface="黑体" pitchFamily="49" charset="-122"/>
              <a:cs typeface="+mj-cs"/>
            </a:endParaRPr>
          </a:p>
        </p:txBody>
      </p:sp>
      <p:sp>
        <p:nvSpPr>
          <p:cNvPr id="2" name="灯片编号占位符 1"/>
          <p:cNvSpPr>
            <a:spLocks noGrp="1"/>
          </p:cNvSpPr>
          <p:nvPr>
            <p:ph type="sldNum" sz="quarter" idx="11"/>
          </p:nvPr>
        </p:nvSpPr>
        <p:spPr/>
        <p:txBody>
          <a:bodyPr/>
          <a:lstStyle/>
          <a:p>
            <a:fld id="{92685534-3917-4475-927E-0DCB1F6F2E40}" type="slidenum">
              <a:rPr lang="zh-CN" altLang="en-US" smtClean="0">
                <a:solidFill>
                  <a:srgbClr val="CC3300"/>
                </a:solidFill>
              </a:rPr>
              <a:pPr/>
              <a:t>18</a:t>
            </a:fld>
            <a:endParaRPr lang="en-US" altLang="zh-CN">
              <a:solidFill>
                <a:srgbClr val="CC3300"/>
              </a:solidFill>
            </a:endParaRPr>
          </a:p>
        </p:txBody>
      </p:sp>
      <p:pic>
        <p:nvPicPr>
          <p:cNvPr id="113665" name="Picture 1" descr="C:\Documents and Settings\Administrator.LENOVO-131ECDA2\Application Data\Tencent\Users\103487476\QQ\WinTemp\RichOle\M5ALR7B6E}4]K4E6HY(J9ZY.jpg"/>
          <p:cNvPicPr>
            <a:picLocks noChangeAspect="1" noChangeArrowheads="1"/>
          </p:cNvPicPr>
          <p:nvPr/>
        </p:nvPicPr>
        <p:blipFill>
          <a:blip r:embed="rId2" cstate="print"/>
          <a:srcRect/>
          <a:stretch>
            <a:fillRect/>
          </a:stretch>
        </p:blipFill>
        <p:spPr bwMode="auto">
          <a:xfrm>
            <a:off x="827584" y="980728"/>
            <a:ext cx="6552728" cy="5413123"/>
          </a:xfrm>
          <a:prstGeom prst="rect">
            <a:avLst/>
          </a:prstGeom>
          <a:noFill/>
        </p:spPr>
      </p:pic>
    </p:spTree>
    <p:extLst>
      <p:ext uri="{BB962C8B-B14F-4D97-AF65-F5344CB8AC3E}">
        <p14:creationId xmlns="" xmlns:p14="http://schemas.microsoft.com/office/powerpoint/2010/main" val="144083407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bwMode="auto">
          <a:xfrm>
            <a:off x="395288" y="-99392"/>
            <a:ext cx="8696325"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zh-CN" sz="2900" b="1" i="1" kern="0" dirty="0" smtClean="0">
                <a:solidFill>
                  <a:schemeClr val="folHlink"/>
                </a:solidFill>
                <a:effectLst>
                  <a:outerShdw blurRad="38100" dist="38100" dir="2700000" algn="tl">
                    <a:srgbClr val="C0C0C0"/>
                  </a:outerShdw>
                </a:effectLst>
                <a:latin typeface="+mj-lt"/>
                <a:ea typeface="黑体" pitchFamily="49" charset="-122"/>
                <a:cs typeface="+mj-cs"/>
              </a:rPr>
              <a:t>Problem formulation</a:t>
            </a:r>
            <a:endParaRPr kumimoji="0" lang="zh-CN" altLang="en-US" sz="2900" b="1" i="1" u="none" strike="noStrike" kern="0" cap="none" spc="0" normalizeH="0" baseline="0" noProof="0" dirty="0">
              <a:ln>
                <a:noFill/>
              </a:ln>
              <a:solidFill>
                <a:schemeClr val="folHlink"/>
              </a:solidFill>
              <a:effectLst>
                <a:outerShdw blurRad="38100" dist="38100" dir="2700000" algn="tl">
                  <a:srgbClr val="C0C0C0"/>
                </a:outerShdw>
              </a:effectLst>
              <a:uLnTx/>
              <a:uFillTx/>
              <a:latin typeface="+mj-lt"/>
              <a:ea typeface="黑体" pitchFamily="49" charset="-122"/>
              <a:cs typeface="+mj-cs"/>
            </a:endParaRPr>
          </a:p>
        </p:txBody>
      </p:sp>
      <p:sp>
        <p:nvSpPr>
          <p:cNvPr id="2" name="灯片编号占位符 1"/>
          <p:cNvSpPr>
            <a:spLocks noGrp="1"/>
          </p:cNvSpPr>
          <p:nvPr>
            <p:ph type="sldNum" sz="quarter" idx="11"/>
          </p:nvPr>
        </p:nvSpPr>
        <p:spPr/>
        <p:txBody>
          <a:bodyPr/>
          <a:lstStyle/>
          <a:p>
            <a:fld id="{92685534-3917-4475-927E-0DCB1F6F2E40}" type="slidenum">
              <a:rPr lang="zh-CN" altLang="en-US" smtClean="0">
                <a:solidFill>
                  <a:srgbClr val="CC3300"/>
                </a:solidFill>
              </a:rPr>
              <a:pPr/>
              <a:t>19</a:t>
            </a:fld>
            <a:endParaRPr lang="en-US" altLang="zh-CN">
              <a:solidFill>
                <a:srgbClr val="CC3300"/>
              </a:solidFill>
            </a:endParaRPr>
          </a:p>
        </p:txBody>
      </p:sp>
      <p:pic>
        <p:nvPicPr>
          <p:cNvPr id="114689" name="Picture 1" descr="C:\Documents and Settings\Administrator.LENOVO-131ECDA2\Application Data\Tencent\Users\103487476\QQ\WinTemp\RichOle\47IU`{KM{F4MSDEAE%D6FW7.jpg"/>
          <p:cNvPicPr>
            <a:picLocks noChangeAspect="1" noChangeArrowheads="1"/>
          </p:cNvPicPr>
          <p:nvPr/>
        </p:nvPicPr>
        <p:blipFill>
          <a:blip r:embed="rId2" cstate="print"/>
          <a:srcRect/>
          <a:stretch>
            <a:fillRect/>
          </a:stretch>
        </p:blipFill>
        <p:spPr bwMode="auto">
          <a:xfrm>
            <a:off x="611559" y="1052736"/>
            <a:ext cx="6838163" cy="3744416"/>
          </a:xfrm>
          <a:prstGeom prst="rect">
            <a:avLst/>
          </a:prstGeom>
          <a:noFill/>
        </p:spPr>
      </p:pic>
    </p:spTree>
    <p:extLst>
      <p:ext uri="{BB962C8B-B14F-4D97-AF65-F5344CB8AC3E}">
        <p14:creationId xmlns="" xmlns:p14="http://schemas.microsoft.com/office/powerpoint/2010/main" val="144083407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fontAlgn="base" hangingPunct="1">
              <a:spcBef>
                <a:spcPct val="0"/>
              </a:spcBef>
              <a:spcAft>
                <a:spcPct val="0"/>
              </a:spcAft>
            </a:pPr>
            <a:fld id="{23C4171E-8269-48D3-A89B-6219F8E274C0}" type="slidenum">
              <a:rPr lang="en-US" altLang="zh-CN" sz="1800" baseline="0">
                <a:solidFill>
                  <a:srgbClr val="CC3300"/>
                </a:solidFill>
                <a:latin typeface="Monotype Corsiva" pitchFamily="66" charset="0"/>
                <a:ea typeface="宋体" pitchFamily="2" charset="-122"/>
              </a:rPr>
              <a:pPr algn="r" eaLnBrk="1" fontAlgn="base" hangingPunct="1">
                <a:spcBef>
                  <a:spcPct val="0"/>
                </a:spcBef>
                <a:spcAft>
                  <a:spcPct val="0"/>
                </a:spcAft>
              </a:pPr>
              <a:t>2</a:t>
            </a:fld>
            <a:endParaRPr lang="zh-CN" altLang="zh-CN" sz="1800" baseline="0">
              <a:solidFill>
                <a:srgbClr val="CC3300"/>
              </a:solidFill>
              <a:latin typeface="Monotype Corsiva" pitchFamily="66" charset="0"/>
              <a:ea typeface="宋体" pitchFamily="2" charset="-122"/>
            </a:endParaRPr>
          </a:p>
        </p:txBody>
      </p:sp>
      <p:sp>
        <p:nvSpPr>
          <p:cNvPr id="9220" name="Rectangle 2"/>
          <p:cNvSpPr>
            <a:spLocks noGrp="1" noChangeArrowheads="1"/>
          </p:cNvSpPr>
          <p:nvPr>
            <p:ph type="title" idx="4294967295"/>
          </p:nvPr>
        </p:nvSpPr>
        <p:spPr>
          <a:xfrm>
            <a:off x="393700" y="-99392"/>
            <a:ext cx="8242300" cy="914400"/>
          </a:xfrm>
        </p:spPr>
        <p:txBody>
          <a:bodyPr/>
          <a:lstStyle/>
          <a:p>
            <a:pPr eaLnBrk="1" hangingPunct="1">
              <a:defRPr/>
            </a:pPr>
            <a:r>
              <a:rPr lang="en-US" altLang="zh-CN" sz="3500" b="1" dirty="0" smtClean="0">
                <a:effectLst>
                  <a:outerShdw blurRad="38100" dist="38100" dir="2700000" algn="tl">
                    <a:srgbClr val="C0C0C0"/>
                  </a:outerShdw>
                </a:effectLst>
                <a:ea typeface="宋体" pitchFamily="2" charset="-122"/>
              </a:rPr>
              <a:t>Outline</a:t>
            </a:r>
          </a:p>
        </p:txBody>
      </p:sp>
      <p:sp>
        <p:nvSpPr>
          <p:cNvPr id="9221" name="Rectangle 3"/>
          <p:cNvSpPr>
            <a:spLocks noGrp="1" noChangeArrowheads="1"/>
          </p:cNvSpPr>
          <p:nvPr>
            <p:ph type="body" idx="4294967295"/>
          </p:nvPr>
        </p:nvSpPr>
        <p:spPr>
          <a:xfrm>
            <a:off x="533400" y="990600"/>
            <a:ext cx="8077200" cy="5410200"/>
          </a:xfrm>
        </p:spPr>
        <p:txBody>
          <a:bodyPr/>
          <a:lstStyle/>
          <a:p>
            <a:pPr eaLnBrk="1" hangingPunct="1">
              <a:spcBef>
                <a:spcPts val="2000"/>
              </a:spcBef>
              <a:defRPr/>
            </a:pPr>
            <a:r>
              <a:rPr lang="en-US" altLang="zh-CN" b="1" dirty="0" smtClean="0">
                <a:effectLst>
                  <a:outerShdw blurRad="38100" dist="38100" dir="2700000" algn="tl">
                    <a:srgbClr val="C0C0C0"/>
                  </a:outerShdw>
                </a:effectLst>
                <a:latin typeface="Eras Demi ITC" pitchFamily="34" charset="0"/>
                <a:ea typeface="黑体" pitchFamily="49" charset="-122"/>
              </a:rPr>
              <a:t>Introduction</a:t>
            </a:r>
            <a:endParaRPr lang="zh-CN" b="1" dirty="0" smtClean="0">
              <a:effectLst>
                <a:outerShdw blurRad="38100" dist="38100" dir="2700000" algn="tl">
                  <a:srgbClr val="C0C0C0"/>
                </a:outerShdw>
              </a:effectLst>
              <a:latin typeface="Eras Demi ITC" pitchFamily="34" charset="0"/>
              <a:ea typeface="黑体" pitchFamily="49" charset="-122"/>
            </a:endParaRPr>
          </a:p>
          <a:p>
            <a:pPr lvl="1" eaLnBrk="1" hangingPunct="1">
              <a:defRPr/>
            </a:pPr>
            <a:r>
              <a:rPr lang="en-US" altLang="zh-CN" dirty="0" smtClean="0">
                <a:effectLst>
                  <a:outerShdw blurRad="38100" dist="38100" dir="2700000" algn="tl">
                    <a:srgbClr val="C0C0C0"/>
                  </a:outerShdw>
                </a:effectLst>
                <a:latin typeface="Rockwell" pitchFamily="18" charset="0"/>
                <a:ea typeface="黑体" pitchFamily="49" charset="-122"/>
              </a:rPr>
              <a:t>Background</a:t>
            </a:r>
            <a:endParaRPr lang="zh-CN" dirty="0" smtClean="0">
              <a:effectLst>
                <a:outerShdw blurRad="38100" dist="38100" dir="2700000" algn="tl">
                  <a:srgbClr val="C0C0C0"/>
                </a:outerShdw>
              </a:effectLst>
              <a:latin typeface="Rockwell" pitchFamily="18" charset="0"/>
              <a:ea typeface="黑体" pitchFamily="49" charset="-122"/>
            </a:endParaRPr>
          </a:p>
          <a:p>
            <a:pPr lvl="1" eaLnBrk="1" hangingPunct="1">
              <a:defRPr/>
            </a:pPr>
            <a:r>
              <a:rPr lang="en-US" altLang="zh-CN" dirty="0" smtClean="0">
                <a:effectLst>
                  <a:outerShdw blurRad="38100" dist="38100" dir="2700000" algn="tl">
                    <a:srgbClr val="C0C0C0"/>
                  </a:outerShdw>
                </a:effectLst>
                <a:latin typeface="Rockwell" pitchFamily="18" charset="0"/>
                <a:ea typeface="黑体" pitchFamily="49" charset="-122"/>
              </a:rPr>
              <a:t>Related work</a:t>
            </a:r>
          </a:p>
          <a:p>
            <a:pPr lvl="1" eaLnBrk="1" hangingPunct="1">
              <a:defRPr/>
            </a:pPr>
            <a:r>
              <a:rPr lang="en-US" altLang="zh-CN" dirty="0" smtClean="0">
                <a:effectLst>
                  <a:outerShdw blurRad="38100" dist="38100" dir="2700000" algn="tl">
                    <a:srgbClr val="C0C0C0"/>
                  </a:outerShdw>
                </a:effectLst>
                <a:latin typeface="Rockwell" pitchFamily="18" charset="0"/>
                <a:ea typeface="黑体" pitchFamily="49" charset="-122"/>
              </a:rPr>
              <a:t>Contributions</a:t>
            </a:r>
          </a:p>
          <a:p>
            <a:pPr lvl="1" eaLnBrk="1" hangingPunct="1">
              <a:defRPr/>
            </a:pPr>
            <a:endParaRPr lang="en-US" altLang="zh-CN" dirty="0" smtClean="0">
              <a:effectLst>
                <a:outerShdw blurRad="38100" dist="38100" dir="2700000" algn="tl">
                  <a:srgbClr val="C0C0C0"/>
                </a:outerShdw>
              </a:effectLst>
              <a:latin typeface="Rockwell" pitchFamily="18" charset="0"/>
              <a:ea typeface="黑体" pitchFamily="49" charset="-122"/>
            </a:endParaRPr>
          </a:p>
          <a:p>
            <a:pPr lvl="0" eaLnBrk="1" hangingPunct="1">
              <a:lnSpc>
                <a:spcPct val="190000"/>
              </a:lnSpc>
              <a:buClr>
                <a:srgbClr val="CC3300"/>
              </a:buClr>
              <a:defRPr/>
            </a:pPr>
            <a:r>
              <a:rPr lang="en-US" altLang="zh-CN" b="1" dirty="0">
                <a:solidFill>
                  <a:srgbClr val="969696"/>
                </a:solidFill>
                <a:effectLst>
                  <a:outerShdw blurRad="38100" dist="38100" dir="2700000" algn="tl">
                    <a:srgbClr val="C0C0C0"/>
                  </a:outerShdw>
                </a:effectLst>
                <a:latin typeface="Eras Demi ITC" pitchFamily="34" charset="0"/>
                <a:ea typeface="黑体" pitchFamily="49" charset="-122"/>
              </a:rPr>
              <a:t>System Model and Problem Formulation</a:t>
            </a:r>
          </a:p>
          <a:p>
            <a:pPr>
              <a:lnSpc>
                <a:spcPct val="190000"/>
              </a:lnSpc>
            </a:pPr>
            <a:r>
              <a:rPr lang="en-US" altLang="zh-CN" b="1" dirty="0">
                <a:solidFill>
                  <a:srgbClr val="969696"/>
                </a:solidFill>
                <a:effectLst>
                  <a:outerShdw blurRad="38100" dist="38100" dir="2700000" algn="tl">
                    <a:srgbClr val="C0C0C0"/>
                  </a:outerShdw>
                </a:effectLst>
                <a:latin typeface="Eras Demi ITC" pitchFamily="34" charset="0"/>
                <a:ea typeface="黑体" pitchFamily="2" charset="-122"/>
              </a:rPr>
              <a:t>Simulation </a:t>
            </a:r>
            <a:r>
              <a:rPr lang="en-US" altLang="zh-CN" b="1" dirty="0" smtClean="0">
                <a:solidFill>
                  <a:srgbClr val="969696"/>
                </a:solidFill>
                <a:effectLst>
                  <a:outerShdw blurRad="38100" dist="38100" dir="2700000" algn="tl">
                    <a:srgbClr val="C0C0C0"/>
                  </a:outerShdw>
                </a:effectLst>
                <a:latin typeface="Eras Demi ITC" pitchFamily="34" charset="0"/>
                <a:ea typeface="黑体" pitchFamily="2" charset="-122"/>
              </a:rPr>
              <a:t>Results</a:t>
            </a:r>
            <a:endParaRPr lang="en-US" altLang="zh-CN" b="1" dirty="0">
              <a:solidFill>
                <a:srgbClr val="969696"/>
              </a:solidFill>
              <a:effectLst>
                <a:outerShdw blurRad="38100" dist="38100" dir="2700000" algn="tl">
                  <a:srgbClr val="C0C0C0"/>
                </a:outerShdw>
              </a:effectLst>
              <a:latin typeface="Eras Demi ITC" pitchFamily="34" charset="0"/>
              <a:ea typeface="黑体" pitchFamily="2" charset="-122"/>
            </a:endParaRPr>
          </a:p>
          <a:p>
            <a:pPr>
              <a:lnSpc>
                <a:spcPct val="190000"/>
              </a:lnSpc>
            </a:pPr>
            <a:r>
              <a:rPr lang="en-US" altLang="zh-CN" b="1" dirty="0">
                <a:solidFill>
                  <a:srgbClr val="969696"/>
                </a:solidFill>
                <a:effectLst>
                  <a:outerShdw blurRad="38100" dist="38100" dir="2700000" algn="tl">
                    <a:srgbClr val="C0C0C0"/>
                  </a:outerShdw>
                </a:effectLst>
                <a:latin typeface="Eras Demi ITC" pitchFamily="34" charset="0"/>
                <a:ea typeface="黑体" pitchFamily="2" charset="-122"/>
              </a:rPr>
              <a:t>Conclusions</a:t>
            </a:r>
          </a:p>
          <a:p>
            <a:pPr marL="457200" lvl="1" indent="0" eaLnBrk="1" hangingPunct="1">
              <a:buNone/>
              <a:defRPr/>
            </a:pPr>
            <a:endParaRPr lang="zh-CN" sz="2800" dirty="0" smtClean="0">
              <a:effectLst>
                <a:outerShdw blurRad="38100" dist="38100" dir="2700000" algn="tl">
                  <a:srgbClr val="C0C0C0"/>
                </a:outerShdw>
              </a:effectLst>
              <a:latin typeface="Rockwell" pitchFamily="18" charset="0"/>
              <a:ea typeface="黑体" pitchFamily="49" charset="-122"/>
            </a:endParaRPr>
          </a:p>
          <a:p>
            <a:pPr marL="457200" lvl="1" indent="0" eaLnBrk="1" hangingPunct="1">
              <a:buNone/>
              <a:defRPr/>
            </a:pPr>
            <a:endParaRPr lang="en-US" altLang="zh-CN" sz="2800" dirty="0" smtClean="0">
              <a:effectLst>
                <a:outerShdw blurRad="38100" dist="38100" dir="2700000" algn="tl">
                  <a:srgbClr val="C0C0C0"/>
                </a:outerShdw>
              </a:effectLst>
              <a:latin typeface="Rockwell" pitchFamily="18" charset="0"/>
              <a:ea typeface="黑体" pitchFamily="49" charset="-122"/>
            </a:endParaRPr>
          </a:p>
        </p:txBody>
      </p:sp>
      <p:sp>
        <p:nvSpPr>
          <p:cNvPr id="4102" name="Slide Number Placeholder 2"/>
          <p:cNvSpPr>
            <a:spLocks noGrp="1"/>
          </p:cNvSpPr>
          <p:nvPr>
            <p:ph type="sldNum"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eaLnBrk="1" hangingPunct="1"/>
            <a:fld id="{1D1F2AF5-6784-46F0-95CE-9EE1F30AB0BA}" type="slidenum">
              <a:rPr lang="en-US" altLang="zh-CN" sz="1800" baseline="0" smtClean="0">
                <a:solidFill>
                  <a:srgbClr val="CC3300"/>
                </a:solidFill>
                <a:latin typeface="Monotype Corsiva" pitchFamily="66" charset="0"/>
              </a:rPr>
              <a:pPr eaLnBrk="1" hangingPunct="1"/>
              <a:t>2</a:t>
            </a:fld>
            <a:endParaRPr lang="zh-CN" altLang="zh-CN" sz="1800" baseline="0" smtClean="0">
              <a:solidFill>
                <a:srgbClr val="CC3300"/>
              </a:solidFill>
              <a:latin typeface="Monotype Corsiva" pitchFamily="66" charset="0"/>
            </a:endParaRPr>
          </a:p>
        </p:txBody>
      </p:sp>
    </p:spTree>
    <p:extLst>
      <p:ext uri="{BB962C8B-B14F-4D97-AF65-F5344CB8AC3E}">
        <p14:creationId xmlns="" xmlns:p14="http://schemas.microsoft.com/office/powerpoint/2010/main" val="901672070"/>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灯片编号占位符 4"/>
          <p:cNvSpPr txBox="1">
            <a:spLocks noGrp="1" noChangeArrowheads="1"/>
          </p:cNvSpPr>
          <p:nvPr/>
        </p:nvSpPr>
        <p:spPr bwMode="auto">
          <a:xfrm>
            <a:off x="8229600" y="6553200"/>
            <a:ext cx="762000" cy="22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400" baseline="-25000">
                <a:solidFill>
                  <a:schemeClr val="tx1"/>
                </a:solidFill>
                <a:latin typeface="Arial" pitchFamily="34" charset="0"/>
                <a:ea typeface="宋体" pitchFamily="2" charset="-122"/>
              </a:defRPr>
            </a:lvl1pPr>
            <a:lvl2pPr marL="742950" indent="-285750" eaLnBrk="0" hangingPunct="0">
              <a:defRPr sz="2400" baseline="-25000">
                <a:solidFill>
                  <a:schemeClr val="tx1"/>
                </a:solidFill>
                <a:latin typeface="Arial" pitchFamily="34" charset="0"/>
                <a:ea typeface="宋体" pitchFamily="2" charset="-122"/>
              </a:defRPr>
            </a:lvl2pPr>
            <a:lvl3pPr marL="1143000" indent="-228600" eaLnBrk="0" hangingPunct="0">
              <a:defRPr sz="2400" baseline="-25000">
                <a:solidFill>
                  <a:schemeClr val="tx1"/>
                </a:solidFill>
                <a:latin typeface="Arial" pitchFamily="34" charset="0"/>
                <a:ea typeface="宋体" pitchFamily="2" charset="-122"/>
              </a:defRPr>
            </a:lvl3pPr>
            <a:lvl4pPr marL="1600200" indent="-228600" eaLnBrk="0" hangingPunct="0">
              <a:defRPr sz="2400" baseline="-25000">
                <a:solidFill>
                  <a:schemeClr val="tx1"/>
                </a:solidFill>
                <a:latin typeface="Arial" pitchFamily="34" charset="0"/>
                <a:ea typeface="宋体" pitchFamily="2" charset="-122"/>
              </a:defRPr>
            </a:lvl4pPr>
            <a:lvl5pPr marL="2057400" indent="-228600" eaLnBrk="0" hangingPunct="0">
              <a:defRPr sz="2400" baseline="-25000">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pitchFamily="34" charset="0"/>
                <a:ea typeface="宋体" pitchFamily="2" charset="-122"/>
              </a:defRPr>
            </a:lvl9pPr>
          </a:lstStyle>
          <a:p>
            <a:pPr algn="r" eaLnBrk="1" fontAlgn="base" hangingPunct="1">
              <a:spcBef>
                <a:spcPct val="0"/>
              </a:spcBef>
              <a:spcAft>
                <a:spcPct val="0"/>
              </a:spcAft>
            </a:pPr>
            <a:fld id="{A7910B74-ABB5-4A8B-8FCB-4D5148247972}" type="slidenum">
              <a:rPr lang="zh-CN" altLang="en-US" sz="1800" baseline="0">
                <a:solidFill>
                  <a:srgbClr val="CC3300"/>
                </a:solidFill>
                <a:latin typeface="Monotype Corsiva" pitchFamily="66" charset="0"/>
              </a:rPr>
              <a:pPr algn="r" eaLnBrk="1" fontAlgn="base" hangingPunct="1">
                <a:spcBef>
                  <a:spcPct val="0"/>
                </a:spcBef>
                <a:spcAft>
                  <a:spcPct val="0"/>
                </a:spcAft>
              </a:pPr>
              <a:t>20</a:t>
            </a:fld>
            <a:endParaRPr lang="en-US" sz="1800" baseline="0" dirty="0">
              <a:solidFill>
                <a:srgbClr val="CC3300"/>
              </a:solidFill>
              <a:latin typeface="Monotype Corsiva" pitchFamily="66" charset="0"/>
            </a:endParaRPr>
          </a:p>
        </p:txBody>
      </p:sp>
      <p:sp>
        <p:nvSpPr>
          <p:cNvPr id="5124" name="Rectangle 2"/>
          <p:cNvSpPr>
            <a:spLocks noGrp="1" noChangeArrowheads="1"/>
          </p:cNvSpPr>
          <p:nvPr>
            <p:ph type="title" idx="4294967295"/>
          </p:nvPr>
        </p:nvSpPr>
        <p:spPr>
          <a:xfrm>
            <a:off x="393700" y="-99392"/>
            <a:ext cx="8242300" cy="914400"/>
          </a:xfrm>
        </p:spPr>
        <p:txBody>
          <a:bodyPr/>
          <a:lstStyle/>
          <a:p>
            <a:pPr eaLnBrk="1" hangingPunct="1"/>
            <a:r>
              <a:rPr lang="en-US" altLang="zh-CN" sz="3500" b="1" dirty="0" smtClean="0">
                <a:effectLst>
                  <a:outerShdw blurRad="38100" dist="38100" dir="2700000" algn="tl">
                    <a:srgbClr val="C0C0C0"/>
                  </a:outerShdw>
                </a:effectLst>
                <a:ea typeface="宋体" pitchFamily="2" charset="-122"/>
              </a:rPr>
              <a:t>Outline</a:t>
            </a:r>
            <a:endParaRPr lang="en-US" altLang="zh-CN" sz="3500" b="1" dirty="0">
              <a:effectLst>
                <a:outerShdw blurRad="38100" dist="38100" dir="2700000" algn="tl">
                  <a:srgbClr val="C0C0C0"/>
                </a:outerShdw>
              </a:effectLst>
              <a:ea typeface="宋体" pitchFamily="2" charset="-122"/>
            </a:endParaRPr>
          </a:p>
        </p:txBody>
      </p:sp>
      <p:sp>
        <p:nvSpPr>
          <p:cNvPr id="5125" name="Rectangle 3"/>
          <p:cNvSpPr>
            <a:spLocks noGrp="1" noChangeArrowheads="1"/>
          </p:cNvSpPr>
          <p:nvPr>
            <p:ph type="body" idx="4294967295"/>
          </p:nvPr>
        </p:nvSpPr>
        <p:spPr>
          <a:xfrm>
            <a:off x="533400" y="1182712"/>
            <a:ext cx="8077200" cy="5054600"/>
          </a:xfrm>
        </p:spPr>
        <p:txBody>
          <a:bodyPr/>
          <a:lstStyle/>
          <a:p>
            <a:pPr eaLnBrk="1" hangingPunct="1">
              <a:lnSpc>
                <a:spcPct val="90000"/>
              </a:lnSpc>
            </a:pPr>
            <a:r>
              <a:rPr lang="en-US" altLang="zh-CN" sz="2900" b="1" dirty="0" smtClean="0">
                <a:solidFill>
                  <a:srgbClr val="969696"/>
                </a:solidFill>
                <a:effectLst>
                  <a:outerShdw blurRad="38100" dist="38100" dir="2700000" algn="tl">
                    <a:srgbClr val="C0C0C0"/>
                  </a:outerShdw>
                </a:effectLst>
                <a:latin typeface="Eras Demi ITC" pitchFamily="34" charset="0"/>
                <a:ea typeface="黑体" pitchFamily="49" charset="-122"/>
              </a:rPr>
              <a:t>Introduction</a:t>
            </a:r>
            <a:endParaRPr lang="en-US" sz="2900" b="1" dirty="0">
              <a:solidFill>
                <a:srgbClr val="969696"/>
              </a:solidFill>
              <a:effectLst>
                <a:outerShdw blurRad="38100" dist="38100" dir="2700000" algn="tl">
                  <a:srgbClr val="C0C0C0"/>
                </a:outerShdw>
              </a:effectLst>
              <a:latin typeface="Eras Demi ITC" pitchFamily="34" charset="0"/>
              <a:ea typeface="黑体" pitchFamily="49" charset="-122"/>
            </a:endParaRPr>
          </a:p>
          <a:p>
            <a:pPr lvl="0" eaLnBrk="1" hangingPunct="1">
              <a:lnSpc>
                <a:spcPct val="190000"/>
              </a:lnSpc>
              <a:buClr>
                <a:srgbClr val="CC3300"/>
              </a:buClr>
              <a:defRPr/>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49" charset="-122"/>
              </a:rPr>
              <a:t>System </a:t>
            </a:r>
            <a:r>
              <a:rPr lang="en-US" altLang="zh-CN" b="1" dirty="0">
                <a:solidFill>
                  <a:srgbClr val="969696"/>
                </a:solidFill>
                <a:effectLst>
                  <a:outerShdw blurRad="38100" dist="38100" dir="2700000" algn="tl">
                    <a:srgbClr val="C0C0C0"/>
                  </a:outerShdw>
                </a:effectLst>
                <a:latin typeface="Eras Demi ITC" pitchFamily="34" charset="0"/>
                <a:ea typeface="黑体" pitchFamily="49" charset="-122"/>
              </a:rPr>
              <a:t>Model and Problem Formulation</a:t>
            </a:r>
          </a:p>
          <a:p>
            <a:pPr eaLnBrk="1" hangingPunct="1">
              <a:lnSpc>
                <a:spcPct val="150000"/>
              </a:lnSpc>
            </a:pPr>
            <a:r>
              <a:rPr lang="en-US" sz="2900" b="1" dirty="0" smtClean="0">
                <a:solidFill>
                  <a:srgbClr val="969696"/>
                </a:solidFill>
                <a:effectLst>
                  <a:outerShdw blurRad="38100" dist="38100" dir="2700000" algn="tl">
                    <a:srgbClr val="C0C0C0"/>
                  </a:outerShdw>
                </a:effectLst>
                <a:latin typeface="Eras Demi ITC" pitchFamily="34" charset="0"/>
                <a:ea typeface="黑体" pitchFamily="49" charset="-122"/>
              </a:rPr>
              <a:t> </a:t>
            </a:r>
            <a:r>
              <a:rPr lang="zh-CN" altLang="en-US" sz="2900" b="1" dirty="0" smtClean="0">
                <a:solidFill>
                  <a:schemeClr val="tx1"/>
                </a:solidFill>
                <a:effectLst>
                  <a:outerShdw blurRad="38100" dist="38100" dir="2700000" algn="tl">
                    <a:srgbClr val="C0C0C0"/>
                  </a:outerShdw>
                </a:effectLst>
                <a:latin typeface="Eras Demi ITC" pitchFamily="34" charset="0"/>
                <a:ea typeface="黑体" pitchFamily="49" charset="-122"/>
              </a:rPr>
              <a:t>Simulation </a:t>
            </a:r>
            <a:r>
              <a:rPr lang="en-US" altLang="zh-CN" sz="2900" b="1" dirty="0" smtClean="0">
                <a:solidFill>
                  <a:schemeClr val="tx1"/>
                </a:solidFill>
                <a:effectLst>
                  <a:outerShdw blurRad="38100" dist="38100" dir="2700000" algn="tl">
                    <a:srgbClr val="C0C0C0"/>
                  </a:outerShdw>
                </a:effectLst>
                <a:latin typeface="Eras Demi ITC" pitchFamily="34" charset="0"/>
                <a:ea typeface="黑体" pitchFamily="49" charset="-122"/>
              </a:rPr>
              <a:t>Results</a:t>
            </a:r>
            <a:endParaRPr lang="en-US" altLang="zh-CN" sz="2900" b="1" dirty="0">
              <a:solidFill>
                <a:schemeClr val="tx1"/>
              </a:solidFill>
              <a:effectLst>
                <a:outerShdw blurRad="38100" dist="38100" dir="2700000" algn="tl">
                  <a:srgbClr val="C0C0C0"/>
                </a:outerShdw>
              </a:effectLst>
              <a:latin typeface="Eras Demi ITC" pitchFamily="34" charset="0"/>
              <a:ea typeface="黑体" pitchFamily="49" charset="-122"/>
            </a:endParaRPr>
          </a:p>
          <a:p>
            <a:pPr marL="342900" lvl="1" indent="-342900" eaLnBrk="1" hangingPunct="1">
              <a:lnSpc>
                <a:spcPct val="150000"/>
              </a:lnSpc>
              <a:buFont typeface="Wingdings" pitchFamily="2" charset="2"/>
              <a:buChar char="q"/>
            </a:pPr>
            <a:r>
              <a:rPr lang="en-US" sz="2900" dirty="0" smtClean="0">
                <a:solidFill>
                  <a:srgbClr val="969696"/>
                </a:solidFill>
                <a:effectLst>
                  <a:outerShdw blurRad="38100" dist="38100" dir="2700000" algn="tl">
                    <a:srgbClr val="C0C0C0"/>
                  </a:outerShdw>
                </a:effectLst>
                <a:latin typeface="Eras Demi ITC" pitchFamily="34" charset="0"/>
                <a:ea typeface="黑体" pitchFamily="49" charset="-122"/>
                <a:cs typeface="+mn-cs"/>
              </a:rPr>
              <a:t>Conclusions</a:t>
            </a:r>
            <a:endParaRPr lang="en-US" sz="2900" dirty="0">
              <a:solidFill>
                <a:srgbClr val="969696"/>
              </a:solidFill>
              <a:effectLst>
                <a:outerShdw blurRad="38100" dist="38100" dir="2700000" algn="tl">
                  <a:srgbClr val="C0C0C0"/>
                </a:outerShdw>
              </a:effectLst>
              <a:latin typeface="Eras Demi ITC" pitchFamily="34" charset="0"/>
              <a:ea typeface="黑体" pitchFamily="49" charset="-122"/>
              <a:cs typeface="+mn-cs"/>
            </a:endParaRPr>
          </a:p>
        </p:txBody>
      </p:sp>
      <p:sp>
        <p:nvSpPr>
          <p:cNvPr id="2" name="灯片编号占位符 1"/>
          <p:cNvSpPr>
            <a:spLocks noGrp="1"/>
          </p:cNvSpPr>
          <p:nvPr>
            <p:ph type="sldNum" sz="quarter" idx="11"/>
          </p:nvPr>
        </p:nvSpPr>
        <p:spPr/>
        <p:txBody>
          <a:bodyPr/>
          <a:lstStyle/>
          <a:p>
            <a:fld id="{7EE7E894-6478-4C31-A222-0CDE210F4B88}" type="slidenum">
              <a:rPr lang="zh-CN" altLang="en-US" smtClean="0">
                <a:solidFill>
                  <a:srgbClr val="CC3300"/>
                </a:solidFill>
              </a:rPr>
              <a:pPr/>
              <a:t>20</a:t>
            </a:fld>
            <a:endParaRPr lang="en-US" dirty="0">
              <a:solidFill>
                <a:srgbClr val="CC3300"/>
              </a:solidFill>
            </a:endParaRPr>
          </a:p>
        </p:txBody>
      </p:sp>
    </p:spTree>
    <p:extLst>
      <p:ext uri="{BB962C8B-B14F-4D97-AF65-F5344CB8AC3E}">
        <p14:creationId xmlns="" xmlns:p14="http://schemas.microsoft.com/office/powerpoint/2010/main" val="266278876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灯片编号占位符 4"/>
          <p:cNvSpPr txBox="1">
            <a:spLocks noGrp="1" noChangeArrowheads="1"/>
          </p:cNvSpPr>
          <p:nvPr/>
        </p:nvSpPr>
        <p:spPr bwMode="auto">
          <a:xfrm>
            <a:off x="8229600" y="6553200"/>
            <a:ext cx="762000" cy="22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400" baseline="-25000">
                <a:solidFill>
                  <a:schemeClr val="tx1"/>
                </a:solidFill>
                <a:latin typeface="Arial" pitchFamily="34" charset="0"/>
                <a:ea typeface="宋体" pitchFamily="2" charset="-122"/>
              </a:defRPr>
            </a:lvl1pPr>
            <a:lvl2pPr marL="742950" indent="-285750" eaLnBrk="0" hangingPunct="0">
              <a:defRPr sz="2400" baseline="-25000">
                <a:solidFill>
                  <a:schemeClr val="tx1"/>
                </a:solidFill>
                <a:latin typeface="Arial" pitchFamily="34" charset="0"/>
                <a:ea typeface="宋体" pitchFamily="2" charset="-122"/>
              </a:defRPr>
            </a:lvl2pPr>
            <a:lvl3pPr marL="1143000" indent="-228600" eaLnBrk="0" hangingPunct="0">
              <a:defRPr sz="2400" baseline="-25000">
                <a:solidFill>
                  <a:schemeClr val="tx1"/>
                </a:solidFill>
                <a:latin typeface="Arial" pitchFamily="34" charset="0"/>
                <a:ea typeface="宋体" pitchFamily="2" charset="-122"/>
              </a:defRPr>
            </a:lvl3pPr>
            <a:lvl4pPr marL="1600200" indent="-228600" eaLnBrk="0" hangingPunct="0">
              <a:defRPr sz="2400" baseline="-25000">
                <a:solidFill>
                  <a:schemeClr val="tx1"/>
                </a:solidFill>
                <a:latin typeface="Arial" pitchFamily="34" charset="0"/>
                <a:ea typeface="宋体" pitchFamily="2" charset="-122"/>
              </a:defRPr>
            </a:lvl4pPr>
            <a:lvl5pPr marL="2057400" indent="-228600" eaLnBrk="0" hangingPunct="0">
              <a:defRPr sz="2400" baseline="-25000">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pitchFamily="34" charset="0"/>
                <a:ea typeface="宋体" pitchFamily="2" charset="-122"/>
              </a:defRPr>
            </a:lvl9pPr>
          </a:lstStyle>
          <a:p>
            <a:pPr algn="r" eaLnBrk="1" fontAlgn="base" hangingPunct="1">
              <a:spcBef>
                <a:spcPct val="0"/>
              </a:spcBef>
              <a:spcAft>
                <a:spcPct val="0"/>
              </a:spcAft>
            </a:pPr>
            <a:fld id="{253E21B8-F710-4512-9441-78BC55B8C46B}" type="slidenum">
              <a:rPr lang="zh-CN" altLang="en-US" sz="1800" baseline="0">
                <a:solidFill>
                  <a:srgbClr val="CC3300"/>
                </a:solidFill>
                <a:latin typeface="Monotype Corsiva" pitchFamily="66" charset="0"/>
              </a:rPr>
              <a:pPr algn="r" eaLnBrk="1" fontAlgn="base" hangingPunct="1">
                <a:spcBef>
                  <a:spcPct val="0"/>
                </a:spcBef>
                <a:spcAft>
                  <a:spcPct val="0"/>
                </a:spcAft>
              </a:pPr>
              <a:t>21</a:t>
            </a:fld>
            <a:endParaRPr lang="en-US" sz="1800" baseline="0" dirty="0">
              <a:solidFill>
                <a:srgbClr val="CC3300"/>
              </a:solidFill>
              <a:latin typeface="Monotype Corsiva" pitchFamily="66" charset="0"/>
            </a:endParaRPr>
          </a:p>
        </p:txBody>
      </p:sp>
      <p:sp>
        <p:nvSpPr>
          <p:cNvPr id="12291" name="Line 58"/>
          <p:cNvSpPr>
            <a:spLocks noChangeShapeType="1"/>
          </p:cNvSpPr>
          <p:nvPr/>
        </p:nvSpPr>
        <p:spPr bwMode="auto">
          <a:xfrm>
            <a:off x="450850" y="3105150"/>
            <a:ext cx="685800" cy="228600"/>
          </a:xfrm>
          <a:prstGeom prst="line">
            <a:avLst/>
          </a:prstGeom>
          <a:noFill/>
          <a:ln>
            <a:noFill/>
          </a:ln>
          <a:extLst>
            <a:ext uri="{909E8E84-426E-40DD-AFC4-6F175D3DCCD1}">
              <a14:hiddenFill xmlns="" xmlns:a14="http://schemas.microsoft.com/office/drawing/2010/main">
                <a:noFill/>
              </a14:hiddenFill>
            </a:ex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zh-CN" altLang="en-US" sz="2400" baseline="-25000">
              <a:solidFill>
                <a:srgbClr val="000000"/>
              </a:solidFill>
              <a:ea typeface="宋体" pitchFamily="2" charset="-122"/>
            </a:endParaRPr>
          </a:p>
        </p:txBody>
      </p:sp>
      <p:sp>
        <p:nvSpPr>
          <p:cNvPr id="12331" name="Rectangle 2"/>
          <p:cNvSpPr>
            <a:spLocks noGrp="1" noChangeArrowheads="1"/>
          </p:cNvSpPr>
          <p:nvPr/>
        </p:nvSpPr>
        <p:spPr bwMode="auto">
          <a:xfrm>
            <a:off x="395288" y="-99392"/>
            <a:ext cx="8696325" cy="9144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fontAlgn="base">
              <a:spcBef>
                <a:spcPct val="0"/>
              </a:spcBef>
              <a:spcAft>
                <a:spcPct val="0"/>
              </a:spcAft>
            </a:pPr>
            <a:r>
              <a:rPr lang="en-US" altLang="zh-CN" sz="2900" b="1" i="1" dirty="0">
                <a:solidFill>
                  <a:srgbClr val="CC3300"/>
                </a:solidFill>
                <a:effectLst>
                  <a:outerShdw blurRad="38100" dist="38100" dir="2700000" algn="tl">
                    <a:srgbClr val="C0C0C0"/>
                  </a:outerShdw>
                </a:effectLst>
                <a:ea typeface="宋体" pitchFamily="2" charset="-122"/>
              </a:rPr>
              <a:t>Comparison of Algorithms</a:t>
            </a:r>
            <a:endParaRPr lang="zh-CN" altLang="en-US" sz="2900" b="1" i="1" dirty="0">
              <a:solidFill>
                <a:srgbClr val="CC3300"/>
              </a:solidFill>
              <a:effectLst>
                <a:outerShdw blurRad="38100" dist="38100" dir="2700000" algn="tl">
                  <a:srgbClr val="C0C0C0"/>
                </a:outerShdw>
              </a:effectLst>
              <a:ea typeface="宋体" pitchFamily="2" charset="-122"/>
            </a:endParaRPr>
          </a:p>
        </p:txBody>
      </p:sp>
      <p:sp>
        <p:nvSpPr>
          <p:cNvPr id="3" name="灯片编号占位符 2"/>
          <p:cNvSpPr>
            <a:spLocks noGrp="1"/>
          </p:cNvSpPr>
          <p:nvPr>
            <p:ph type="sldNum" sz="quarter" idx="11"/>
          </p:nvPr>
        </p:nvSpPr>
        <p:spPr/>
        <p:txBody>
          <a:bodyPr/>
          <a:lstStyle/>
          <a:p>
            <a:fld id="{7EE7E894-6478-4C31-A222-0CDE210F4B88}" type="slidenum">
              <a:rPr lang="zh-CN" altLang="en-US" smtClean="0">
                <a:solidFill>
                  <a:srgbClr val="CC3300"/>
                </a:solidFill>
              </a:rPr>
              <a:pPr/>
              <a:t>21</a:t>
            </a:fld>
            <a:endParaRPr lang="en-US" dirty="0">
              <a:solidFill>
                <a:srgbClr val="CC3300"/>
              </a:solidFill>
            </a:endParaRPr>
          </a:p>
        </p:txBody>
      </p:sp>
      <p:sp>
        <p:nvSpPr>
          <p:cNvPr id="9" name="TextBox 8"/>
          <p:cNvSpPr txBox="1"/>
          <p:nvPr/>
        </p:nvSpPr>
        <p:spPr>
          <a:xfrm>
            <a:off x="5292080" y="5301208"/>
            <a:ext cx="3240360" cy="1200329"/>
          </a:xfrm>
          <a:prstGeom prst="rect">
            <a:avLst/>
          </a:prstGeom>
          <a:noFill/>
        </p:spPr>
        <p:txBody>
          <a:bodyPr wrap="square" rtlCol="0">
            <a:spAutoFit/>
          </a:bodyPr>
          <a:lstStyle/>
          <a:p>
            <a:r>
              <a:rPr lang="en-US" altLang="zh-CN" dirty="0" smtClean="0"/>
              <a:t>The comparison of the total weight of chosen nodes in one time slot among the three different algorithms</a:t>
            </a:r>
            <a:endParaRPr lang="zh-CN" altLang="en-US" dirty="0"/>
          </a:p>
        </p:txBody>
      </p:sp>
      <p:pic>
        <p:nvPicPr>
          <p:cNvPr id="82945" name="Picture 1" descr="C:\Documents and Settings\Administrator.LENOVO-131ECDA2\Application Data\Tencent\Users\103487476\QQ\WinTemp\RichOle\CX5)DSDQ6U$PI6$WO(43]AW.jpg"/>
          <p:cNvPicPr>
            <a:picLocks noChangeAspect="1" noChangeArrowheads="1"/>
          </p:cNvPicPr>
          <p:nvPr/>
        </p:nvPicPr>
        <p:blipFill>
          <a:blip r:embed="rId3" cstate="print"/>
          <a:srcRect/>
          <a:stretch>
            <a:fillRect/>
          </a:stretch>
        </p:blipFill>
        <p:spPr bwMode="auto">
          <a:xfrm>
            <a:off x="539552" y="951660"/>
            <a:ext cx="5688632" cy="4294729"/>
          </a:xfrm>
          <a:prstGeom prst="rect">
            <a:avLst/>
          </a:prstGeom>
          <a:noFill/>
        </p:spPr>
      </p:pic>
    </p:spTree>
    <p:extLst>
      <p:ext uri="{BB962C8B-B14F-4D97-AF65-F5344CB8AC3E}">
        <p14:creationId xmlns="" xmlns:p14="http://schemas.microsoft.com/office/powerpoint/2010/main" val="3499484690"/>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灯片编号占位符 4"/>
          <p:cNvSpPr txBox="1">
            <a:spLocks noGrp="1" noChangeArrowheads="1"/>
          </p:cNvSpPr>
          <p:nvPr/>
        </p:nvSpPr>
        <p:spPr bwMode="auto">
          <a:xfrm>
            <a:off x="8229600" y="6553200"/>
            <a:ext cx="762000" cy="22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400" baseline="-25000">
                <a:solidFill>
                  <a:schemeClr val="tx1"/>
                </a:solidFill>
                <a:latin typeface="Arial" pitchFamily="34" charset="0"/>
                <a:ea typeface="宋体" pitchFamily="2" charset="-122"/>
              </a:defRPr>
            </a:lvl1pPr>
            <a:lvl2pPr marL="742950" indent="-285750" eaLnBrk="0" hangingPunct="0">
              <a:defRPr sz="2400" baseline="-25000">
                <a:solidFill>
                  <a:schemeClr val="tx1"/>
                </a:solidFill>
                <a:latin typeface="Arial" pitchFamily="34" charset="0"/>
                <a:ea typeface="宋体" pitchFamily="2" charset="-122"/>
              </a:defRPr>
            </a:lvl2pPr>
            <a:lvl3pPr marL="1143000" indent="-228600" eaLnBrk="0" hangingPunct="0">
              <a:defRPr sz="2400" baseline="-25000">
                <a:solidFill>
                  <a:schemeClr val="tx1"/>
                </a:solidFill>
                <a:latin typeface="Arial" pitchFamily="34" charset="0"/>
                <a:ea typeface="宋体" pitchFamily="2" charset="-122"/>
              </a:defRPr>
            </a:lvl3pPr>
            <a:lvl4pPr marL="1600200" indent="-228600" eaLnBrk="0" hangingPunct="0">
              <a:defRPr sz="2400" baseline="-25000">
                <a:solidFill>
                  <a:schemeClr val="tx1"/>
                </a:solidFill>
                <a:latin typeface="Arial" pitchFamily="34" charset="0"/>
                <a:ea typeface="宋体" pitchFamily="2" charset="-122"/>
              </a:defRPr>
            </a:lvl4pPr>
            <a:lvl5pPr marL="2057400" indent="-228600" eaLnBrk="0" hangingPunct="0">
              <a:defRPr sz="2400" baseline="-25000">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pitchFamily="34" charset="0"/>
                <a:ea typeface="宋体" pitchFamily="2" charset="-122"/>
              </a:defRPr>
            </a:lvl9pPr>
          </a:lstStyle>
          <a:p>
            <a:pPr algn="r" eaLnBrk="1" fontAlgn="base" hangingPunct="1">
              <a:spcBef>
                <a:spcPct val="0"/>
              </a:spcBef>
              <a:spcAft>
                <a:spcPct val="0"/>
              </a:spcAft>
            </a:pPr>
            <a:fld id="{253E21B8-F710-4512-9441-78BC55B8C46B}" type="slidenum">
              <a:rPr lang="zh-CN" altLang="en-US" sz="1800" baseline="0">
                <a:solidFill>
                  <a:srgbClr val="CC3300"/>
                </a:solidFill>
                <a:latin typeface="Monotype Corsiva" pitchFamily="66" charset="0"/>
              </a:rPr>
              <a:pPr algn="r" eaLnBrk="1" fontAlgn="base" hangingPunct="1">
                <a:spcBef>
                  <a:spcPct val="0"/>
                </a:spcBef>
                <a:spcAft>
                  <a:spcPct val="0"/>
                </a:spcAft>
              </a:pPr>
              <a:t>22</a:t>
            </a:fld>
            <a:endParaRPr lang="en-US" sz="1800" baseline="0" dirty="0">
              <a:solidFill>
                <a:srgbClr val="CC3300"/>
              </a:solidFill>
              <a:latin typeface="Monotype Corsiva" pitchFamily="66" charset="0"/>
            </a:endParaRPr>
          </a:p>
        </p:txBody>
      </p:sp>
      <p:sp>
        <p:nvSpPr>
          <p:cNvPr id="12291" name="Line 58"/>
          <p:cNvSpPr>
            <a:spLocks noChangeShapeType="1"/>
          </p:cNvSpPr>
          <p:nvPr/>
        </p:nvSpPr>
        <p:spPr bwMode="auto">
          <a:xfrm>
            <a:off x="450850" y="3105150"/>
            <a:ext cx="685800" cy="228600"/>
          </a:xfrm>
          <a:prstGeom prst="line">
            <a:avLst/>
          </a:prstGeom>
          <a:noFill/>
          <a:ln>
            <a:noFill/>
          </a:ln>
          <a:extLst>
            <a:ext uri="{909E8E84-426E-40DD-AFC4-6F175D3DCCD1}">
              <a14:hiddenFill xmlns="" xmlns:a14="http://schemas.microsoft.com/office/drawing/2010/main">
                <a:noFill/>
              </a14:hiddenFill>
            </a:ex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zh-CN" altLang="en-US" sz="2400" baseline="-25000">
              <a:solidFill>
                <a:srgbClr val="000000"/>
              </a:solidFill>
              <a:ea typeface="宋体" pitchFamily="2" charset="-122"/>
            </a:endParaRPr>
          </a:p>
        </p:txBody>
      </p:sp>
      <p:sp>
        <p:nvSpPr>
          <p:cNvPr id="12331" name="Rectangle 2"/>
          <p:cNvSpPr>
            <a:spLocks noGrp="1" noChangeArrowheads="1"/>
          </p:cNvSpPr>
          <p:nvPr/>
        </p:nvSpPr>
        <p:spPr bwMode="auto">
          <a:xfrm>
            <a:off x="395288" y="-99392"/>
            <a:ext cx="8696325" cy="9144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fontAlgn="base">
              <a:spcBef>
                <a:spcPct val="0"/>
              </a:spcBef>
              <a:spcAft>
                <a:spcPct val="0"/>
              </a:spcAft>
            </a:pPr>
            <a:r>
              <a:rPr lang="en-US" altLang="zh-CN" sz="2900" b="1" i="1" dirty="0">
                <a:solidFill>
                  <a:srgbClr val="CC3300"/>
                </a:solidFill>
                <a:effectLst>
                  <a:outerShdw blurRad="38100" dist="38100" dir="2700000" algn="tl">
                    <a:srgbClr val="C0C0C0"/>
                  </a:outerShdw>
                </a:effectLst>
                <a:ea typeface="宋体" pitchFamily="2" charset="-122"/>
              </a:rPr>
              <a:t>Comparison of Algorithms</a:t>
            </a:r>
            <a:endParaRPr lang="zh-CN" altLang="en-US" sz="2900" b="1" i="1" dirty="0">
              <a:solidFill>
                <a:srgbClr val="CC3300"/>
              </a:solidFill>
              <a:effectLst>
                <a:outerShdw blurRad="38100" dist="38100" dir="2700000" algn="tl">
                  <a:srgbClr val="C0C0C0"/>
                </a:outerShdw>
              </a:effectLst>
              <a:ea typeface="宋体" pitchFamily="2" charset="-122"/>
            </a:endParaRPr>
          </a:p>
        </p:txBody>
      </p:sp>
      <p:sp>
        <p:nvSpPr>
          <p:cNvPr id="3" name="灯片编号占位符 2"/>
          <p:cNvSpPr>
            <a:spLocks noGrp="1"/>
          </p:cNvSpPr>
          <p:nvPr>
            <p:ph type="sldNum" sz="quarter" idx="11"/>
          </p:nvPr>
        </p:nvSpPr>
        <p:spPr/>
        <p:txBody>
          <a:bodyPr/>
          <a:lstStyle/>
          <a:p>
            <a:fld id="{7EE7E894-6478-4C31-A222-0CDE210F4B88}" type="slidenum">
              <a:rPr lang="zh-CN" altLang="en-US" smtClean="0">
                <a:solidFill>
                  <a:srgbClr val="CC3300"/>
                </a:solidFill>
              </a:rPr>
              <a:pPr/>
              <a:t>22</a:t>
            </a:fld>
            <a:endParaRPr lang="en-US" dirty="0">
              <a:solidFill>
                <a:srgbClr val="CC3300"/>
              </a:solidFill>
            </a:endParaRPr>
          </a:p>
        </p:txBody>
      </p:sp>
      <p:sp>
        <p:nvSpPr>
          <p:cNvPr id="9" name="TextBox 8"/>
          <p:cNvSpPr txBox="1"/>
          <p:nvPr/>
        </p:nvSpPr>
        <p:spPr>
          <a:xfrm>
            <a:off x="5508104" y="5877272"/>
            <a:ext cx="2952328" cy="646331"/>
          </a:xfrm>
          <a:prstGeom prst="rect">
            <a:avLst/>
          </a:prstGeom>
          <a:noFill/>
        </p:spPr>
        <p:txBody>
          <a:bodyPr wrap="square" rtlCol="0">
            <a:spAutoFit/>
          </a:bodyPr>
          <a:lstStyle/>
          <a:p>
            <a:r>
              <a:rPr lang="en-US" altLang="zh-CN" dirty="0" smtClean="0"/>
              <a:t>The network throughput in three thousand time slots</a:t>
            </a:r>
            <a:endParaRPr lang="zh-CN" altLang="en-US" dirty="0"/>
          </a:p>
        </p:txBody>
      </p:sp>
      <p:pic>
        <p:nvPicPr>
          <p:cNvPr id="80897" name="Picture 1" descr="C:\Documents and Settings\Administrator.LENOVO-131ECDA2\Application Data\Tencent\Users\103487476\QQ\WinTemp\RichOle\0CJV@EMNNM5A2OSXVO8)7PA.jpg"/>
          <p:cNvPicPr>
            <a:picLocks noChangeAspect="1" noChangeArrowheads="1"/>
          </p:cNvPicPr>
          <p:nvPr/>
        </p:nvPicPr>
        <p:blipFill>
          <a:blip r:embed="rId3" cstate="print"/>
          <a:srcRect/>
          <a:stretch>
            <a:fillRect/>
          </a:stretch>
        </p:blipFill>
        <p:spPr bwMode="auto">
          <a:xfrm>
            <a:off x="611560" y="1196752"/>
            <a:ext cx="5976664" cy="4549612"/>
          </a:xfrm>
          <a:prstGeom prst="rect">
            <a:avLst/>
          </a:prstGeom>
          <a:noFill/>
        </p:spPr>
      </p:pic>
    </p:spTree>
    <p:extLst>
      <p:ext uri="{BB962C8B-B14F-4D97-AF65-F5344CB8AC3E}">
        <p14:creationId xmlns="" xmlns:p14="http://schemas.microsoft.com/office/powerpoint/2010/main" val="349948469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灯片编号占位符 4"/>
          <p:cNvSpPr txBox="1">
            <a:spLocks noGrp="1" noChangeArrowheads="1"/>
          </p:cNvSpPr>
          <p:nvPr/>
        </p:nvSpPr>
        <p:spPr bwMode="auto">
          <a:xfrm>
            <a:off x="8229600" y="6553200"/>
            <a:ext cx="762000" cy="22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400" baseline="-25000">
                <a:solidFill>
                  <a:schemeClr val="tx1"/>
                </a:solidFill>
                <a:latin typeface="Arial" pitchFamily="34" charset="0"/>
                <a:ea typeface="宋体" pitchFamily="2" charset="-122"/>
              </a:defRPr>
            </a:lvl1pPr>
            <a:lvl2pPr marL="742950" indent="-285750" eaLnBrk="0" hangingPunct="0">
              <a:defRPr sz="2400" baseline="-25000">
                <a:solidFill>
                  <a:schemeClr val="tx1"/>
                </a:solidFill>
                <a:latin typeface="Arial" pitchFamily="34" charset="0"/>
                <a:ea typeface="宋体" pitchFamily="2" charset="-122"/>
              </a:defRPr>
            </a:lvl2pPr>
            <a:lvl3pPr marL="1143000" indent="-228600" eaLnBrk="0" hangingPunct="0">
              <a:defRPr sz="2400" baseline="-25000">
                <a:solidFill>
                  <a:schemeClr val="tx1"/>
                </a:solidFill>
                <a:latin typeface="Arial" pitchFamily="34" charset="0"/>
                <a:ea typeface="宋体" pitchFamily="2" charset="-122"/>
              </a:defRPr>
            </a:lvl3pPr>
            <a:lvl4pPr marL="1600200" indent="-228600" eaLnBrk="0" hangingPunct="0">
              <a:defRPr sz="2400" baseline="-25000">
                <a:solidFill>
                  <a:schemeClr val="tx1"/>
                </a:solidFill>
                <a:latin typeface="Arial" pitchFamily="34" charset="0"/>
                <a:ea typeface="宋体" pitchFamily="2" charset="-122"/>
              </a:defRPr>
            </a:lvl4pPr>
            <a:lvl5pPr marL="2057400" indent="-228600" eaLnBrk="0" hangingPunct="0">
              <a:defRPr sz="2400" baseline="-25000">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pitchFamily="34" charset="0"/>
                <a:ea typeface="宋体" pitchFamily="2" charset="-122"/>
              </a:defRPr>
            </a:lvl9pPr>
          </a:lstStyle>
          <a:p>
            <a:pPr algn="r" eaLnBrk="1" fontAlgn="base" hangingPunct="1">
              <a:spcBef>
                <a:spcPct val="0"/>
              </a:spcBef>
              <a:spcAft>
                <a:spcPct val="0"/>
              </a:spcAft>
            </a:pPr>
            <a:fld id="{253E21B8-F710-4512-9441-78BC55B8C46B}" type="slidenum">
              <a:rPr lang="zh-CN" altLang="en-US" sz="1800" baseline="0">
                <a:solidFill>
                  <a:srgbClr val="CC3300"/>
                </a:solidFill>
                <a:latin typeface="Monotype Corsiva" pitchFamily="66" charset="0"/>
              </a:rPr>
              <a:pPr algn="r" eaLnBrk="1" fontAlgn="base" hangingPunct="1">
                <a:spcBef>
                  <a:spcPct val="0"/>
                </a:spcBef>
                <a:spcAft>
                  <a:spcPct val="0"/>
                </a:spcAft>
              </a:pPr>
              <a:t>23</a:t>
            </a:fld>
            <a:endParaRPr lang="en-US" sz="1800" baseline="0" dirty="0">
              <a:solidFill>
                <a:srgbClr val="CC3300"/>
              </a:solidFill>
              <a:latin typeface="Monotype Corsiva" pitchFamily="66" charset="0"/>
            </a:endParaRPr>
          </a:p>
        </p:txBody>
      </p:sp>
      <p:sp>
        <p:nvSpPr>
          <p:cNvPr id="12291" name="Line 58"/>
          <p:cNvSpPr>
            <a:spLocks noChangeShapeType="1"/>
          </p:cNvSpPr>
          <p:nvPr/>
        </p:nvSpPr>
        <p:spPr bwMode="auto">
          <a:xfrm>
            <a:off x="450850" y="3105150"/>
            <a:ext cx="685800" cy="228600"/>
          </a:xfrm>
          <a:prstGeom prst="line">
            <a:avLst/>
          </a:prstGeom>
          <a:noFill/>
          <a:ln>
            <a:noFill/>
          </a:ln>
          <a:extLst>
            <a:ext uri="{909E8E84-426E-40DD-AFC4-6F175D3DCCD1}">
              <a14:hiddenFill xmlns="" xmlns:a14="http://schemas.microsoft.com/office/drawing/2010/main">
                <a:noFill/>
              </a14:hiddenFill>
            </a:ex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zh-CN" altLang="en-US" sz="2400" baseline="-25000">
              <a:solidFill>
                <a:srgbClr val="000000"/>
              </a:solidFill>
              <a:ea typeface="宋体" pitchFamily="2" charset="-122"/>
            </a:endParaRPr>
          </a:p>
        </p:txBody>
      </p:sp>
      <p:sp>
        <p:nvSpPr>
          <p:cNvPr id="12331" name="Rectangle 2"/>
          <p:cNvSpPr>
            <a:spLocks noGrp="1" noChangeArrowheads="1"/>
          </p:cNvSpPr>
          <p:nvPr/>
        </p:nvSpPr>
        <p:spPr bwMode="auto">
          <a:xfrm>
            <a:off x="395288" y="-99392"/>
            <a:ext cx="8696325" cy="9144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fontAlgn="base">
              <a:spcBef>
                <a:spcPct val="0"/>
              </a:spcBef>
              <a:spcAft>
                <a:spcPct val="0"/>
              </a:spcAft>
            </a:pPr>
            <a:r>
              <a:rPr lang="en-US" altLang="zh-CN" sz="2900" b="1" i="1" dirty="0">
                <a:solidFill>
                  <a:srgbClr val="CC3300"/>
                </a:solidFill>
                <a:effectLst>
                  <a:outerShdw blurRad="38100" dist="38100" dir="2700000" algn="tl">
                    <a:srgbClr val="C0C0C0"/>
                  </a:outerShdw>
                </a:effectLst>
                <a:ea typeface="宋体" pitchFamily="2" charset="-122"/>
              </a:rPr>
              <a:t>Comparison of Algorithms</a:t>
            </a:r>
            <a:endParaRPr lang="zh-CN" altLang="en-US" sz="2900" b="1" i="1" dirty="0">
              <a:solidFill>
                <a:srgbClr val="CC3300"/>
              </a:solidFill>
              <a:effectLst>
                <a:outerShdw blurRad="38100" dist="38100" dir="2700000" algn="tl">
                  <a:srgbClr val="C0C0C0"/>
                </a:outerShdw>
              </a:effectLst>
              <a:ea typeface="宋体" pitchFamily="2" charset="-122"/>
            </a:endParaRPr>
          </a:p>
        </p:txBody>
      </p:sp>
      <p:sp>
        <p:nvSpPr>
          <p:cNvPr id="3" name="灯片编号占位符 2"/>
          <p:cNvSpPr>
            <a:spLocks noGrp="1"/>
          </p:cNvSpPr>
          <p:nvPr>
            <p:ph type="sldNum" sz="quarter" idx="11"/>
          </p:nvPr>
        </p:nvSpPr>
        <p:spPr/>
        <p:txBody>
          <a:bodyPr/>
          <a:lstStyle/>
          <a:p>
            <a:fld id="{7EE7E894-6478-4C31-A222-0CDE210F4B88}" type="slidenum">
              <a:rPr lang="zh-CN" altLang="en-US" smtClean="0">
                <a:solidFill>
                  <a:srgbClr val="CC3300"/>
                </a:solidFill>
              </a:rPr>
              <a:pPr/>
              <a:t>23</a:t>
            </a:fld>
            <a:endParaRPr lang="en-US" dirty="0">
              <a:solidFill>
                <a:srgbClr val="CC3300"/>
              </a:solidFill>
            </a:endParaRPr>
          </a:p>
        </p:txBody>
      </p:sp>
      <p:sp>
        <p:nvSpPr>
          <p:cNvPr id="9" name="TextBox 8"/>
          <p:cNvSpPr txBox="1"/>
          <p:nvPr/>
        </p:nvSpPr>
        <p:spPr>
          <a:xfrm>
            <a:off x="5724128" y="5661248"/>
            <a:ext cx="2952328" cy="646331"/>
          </a:xfrm>
          <a:prstGeom prst="rect">
            <a:avLst/>
          </a:prstGeom>
          <a:noFill/>
        </p:spPr>
        <p:txBody>
          <a:bodyPr wrap="square" rtlCol="0">
            <a:spAutoFit/>
          </a:bodyPr>
          <a:lstStyle/>
          <a:p>
            <a:r>
              <a:rPr lang="en-US" altLang="zh-CN" dirty="0" smtClean="0"/>
              <a:t>The buffer status of nodes in the network</a:t>
            </a:r>
            <a:endParaRPr lang="zh-CN" altLang="en-US" dirty="0"/>
          </a:p>
        </p:txBody>
      </p:sp>
      <p:pic>
        <p:nvPicPr>
          <p:cNvPr id="78849" name="Picture 1" descr="C:\Documents and Settings\Administrator.LENOVO-131ECDA2\Application Data\Tencent\Users\103487476\QQ\WinTemp\RichOle\O4}Z8Y98T99M(_`G3ZA19`D.jpg"/>
          <p:cNvPicPr>
            <a:picLocks noChangeAspect="1" noChangeArrowheads="1"/>
          </p:cNvPicPr>
          <p:nvPr/>
        </p:nvPicPr>
        <p:blipFill>
          <a:blip r:embed="rId3" cstate="print"/>
          <a:srcRect/>
          <a:stretch>
            <a:fillRect/>
          </a:stretch>
        </p:blipFill>
        <p:spPr bwMode="auto">
          <a:xfrm>
            <a:off x="539552" y="1124744"/>
            <a:ext cx="5569154" cy="4173542"/>
          </a:xfrm>
          <a:prstGeom prst="rect">
            <a:avLst/>
          </a:prstGeom>
          <a:noFill/>
        </p:spPr>
      </p:pic>
    </p:spTree>
    <p:extLst>
      <p:ext uri="{BB962C8B-B14F-4D97-AF65-F5344CB8AC3E}">
        <p14:creationId xmlns="" xmlns:p14="http://schemas.microsoft.com/office/powerpoint/2010/main" val="3499484690"/>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灯片编号占位符 4"/>
          <p:cNvSpPr txBox="1">
            <a:spLocks noGrp="1" noChangeArrowheads="1"/>
          </p:cNvSpPr>
          <p:nvPr/>
        </p:nvSpPr>
        <p:spPr bwMode="auto">
          <a:xfrm>
            <a:off x="8229600" y="6553200"/>
            <a:ext cx="762000" cy="22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400" baseline="-25000">
                <a:solidFill>
                  <a:schemeClr val="tx1"/>
                </a:solidFill>
                <a:latin typeface="Arial" pitchFamily="34" charset="0"/>
                <a:ea typeface="宋体" pitchFamily="2" charset="-122"/>
              </a:defRPr>
            </a:lvl1pPr>
            <a:lvl2pPr marL="742950" indent="-285750" eaLnBrk="0" hangingPunct="0">
              <a:defRPr sz="2400" baseline="-25000">
                <a:solidFill>
                  <a:schemeClr val="tx1"/>
                </a:solidFill>
                <a:latin typeface="Arial" pitchFamily="34" charset="0"/>
                <a:ea typeface="宋体" pitchFamily="2" charset="-122"/>
              </a:defRPr>
            </a:lvl2pPr>
            <a:lvl3pPr marL="1143000" indent="-228600" eaLnBrk="0" hangingPunct="0">
              <a:defRPr sz="2400" baseline="-25000">
                <a:solidFill>
                  <a:schemeClr val="tx1"/>
                </a:solidFill>
                <a:latin typeface="Arial" pitchFamily="34" charset="0"/>
                <a:ea typeface="宋体" pitchFamily="2" charset="-122"/>
              </a:defRPr>
            </a:lvl3pPr>
            <a:lvl4pPr marL="1600200" indent="-228600" eaLnBrk="0" hangingPunct="0">
              <a:defRPr sz="2400" baseline="-25000">
                <a:solidFill>
                  <a:schemeClr val="tx1"/>
                </a:solidFill>
                <a:latin typeface="Arial" pitchFamily="34" charset="0"/>
                <a:ea typeface="宋体" pitchFamily="2" charset="-122"/>
              </a:defRPr>
            </a:lvl4pPr>
            <a:lvl5pPr marL="2057400" indent="-228600" eaLnBrk="0" hangingPunct="0">
              <a:defRPr sz="2400" baseline="-25000">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pitchFamily="34" charset="0"/>
                <a:ea typeface="宋体" pitchFamily="2" charset="-122"/>
              </a:defRPr>
            </a:lvl9pPr>
          </a:lstStyle>
          <a:p>
            <a:pPr algn="r" eaLnBrk="1" fontAlgn="base" hangingPunct="1">
              <a:spcBef>
                <a:spcPct val="0"/>
              </a:spcBef>
              <a:spcAft>
                <a:spcPct val="0"/>
              </a:spcAft>
            </a:pPr>
            <a:fld id="{A7910B74-ABB5-4A8B-8FCB-4D5148247972}" type="slidenum">
              <a:rPr lang="zh-CN" altLang="en-US" sz="1800" baseline="0">
                <a:solidFill>
                  <a:srgbClr val="CC3300"/>
                </a:solidFill>
                <a:latin typeface="Monotype Corsiva" pitchFamily="66" charset="0"/>
              </a:rPr>
              <a:pPr algn="r" eaLnBrk="1" fontAlgn="base" hangingPunct="1">
                <a:spcBef>
                  <a:spcPct val="0"/>
                </a:spcBef>
                <a:spcAft>
                  <a:spcPct val="0"/>
                </a:spcAft>
              </a:pPr>
              <a:t>24</a:t>
            </a:fld>
            <a:endParaRPr lang="en-US" sz="1800" baseline="0" dirty="0">
              <a:solidFill>
                <a:srgbClr val="CC3300"/>
              </a:solidFill>
              <a:latin typeface="Monotype Corsiva" pitchFamily="66" charset="0"/>
            </a:endParaRPr>
          </a:p>
        </p:txBody>
      </p:sp>
      <p:sp>
        <p:nvSpPr>
          <p:cNvPr id="5124" name="Rectangle 2"/>
          <p:cNvSpPr>
            <a:spLocks noGrp="1" noChangeArrowheads="1"/>
          </p:cNvSpPr>
          <p:nvPr>
            <p:ph type="title" idx="4294967295"/>
          </p:nvPr>
        </p:nvSpPr>
        <p:spPr>
          <a:xfrm>
            <a:off x="393700" y="-99392"/>
            <a:ext cx="8242300" cy="914400"/>
          </a:xfrm>
        </p:spPr>
        <p:txBody>
          <a:bodyPr/>
          <a:lstStyle/>
          <a:p>
            <a:pPr eaLnBrk="1" hangingPunct="1"/>
            <a:r>
              <a:rPr lang="en-US" altLang="zh-CN" sz="2900" b="1" dirty="0" smtClean="0">
                <a:effectLst>
                  <a:outerShdw blurRad="38100" dist="38100" dir="2700000" algn="tl">
                    <a:srgbClr val="C0C0C0"/>
                  </a:outerShdw>
                </a:effectLst>
                <a:ea typeface="宋体" pitchFamily="2" charset="-122"/>
              </a:rPr>
              <a:t>Outline</a:t>
            </a:r>
            <a:endParaRPr lang="en-US" altLang="zh-CN" sz="2900" b="1" dirty="0">
              <a:effectLst>
                <a:outerShdw blurRad="38100" dist="38100" dir="2700000" algn="tl">
                  <a:srgbClr val="C0C0C0"/>
                </a:outerShdw>
              </a:effectLst>
              <a:ea typeface="宋体" pitchFamily="2" charset="-122"/>
            </a:endParaRPr>
          </a:p>
        </p:txBody>
      </p:sp>
      <p:sp>
        <p:nvSpPr>
          <p:cNvPr id="5125" name="Rectangle 3"/>
          <p:cNvSpPr>
            <a:spLocks noGrp="1" noChangeArrowheads="1"/>
          </p:cNvSpPr>
          <p:nvPr>
            <p:ph type="body" idx="4294967295"/>
          </p:nvPr>
        </p:nvSpPr>
        <p:spPr>
          <a:xfrm>
            <a:off x="533400" y="1182712"/>
            <a:ext cx="8077200" cy="5054600"/>
          </a:xfrm>
        </p:spPr>
        <p:txBody>
          <a:bodyPr/>
          <a:lstStyle/>
          <a:p>
            <a:pPr eaLnBrk="1" hangingPunct="1">
              <a:lnSpc>
                <a:spcPct val="90000"/>
              </a:lnSpc>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49" charset="-122"/>
              </a:rPr>
              <a:t>Introduction</a:t>
            </a:r>
            <a:endParaRPr lang="en-US" b="1" dirty="0">
              <a:solidFill>
                <a:srgbClr val="969696"/>
              </a:solidFill>
              <a:effectLst>
                <a:outerShdw blurRad="38100" dist="38100" dir="2700000" algn="tl">
                  <a:srgbClr val="C0C0C0"/>
                </a:outerShdw>
              </a:effectLst>
              <a:latin typeface="Eras Demi ITC" pitchFamily="34" charset="0"/>
              <a:ea typeface="黑体" pitchFamily="49" charset="-122"/>
            </a:endParaRPr>
          </a:p>
          <a:p>
            <a:pPr lvl="0" eaLnBrk="1" hangingPunct="1">
              <a:lnSpc>
                <a:spcPct val="190000"/>
              </a:lnSpc>
              <a:buClr>
                <a:srgbClr val="CC3300"/>
              </a:buClr>
              <a:defRPr/>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49" charset="-122"/>
              </a:rPr>
              <a:t>System </a:t>
            </a:r>
            <a:r>
              <a:rPr lang="en-US" altLang="zh-CN" b="1" dirty="0">
                <a:solidFill>
                  <a:srgbClr val="969696"/>
                </a:solidFill>
                <a:effectLst>
                  <a:outerShdw blurRad="38100" dist="38100" dir="2700000" algn="tl">
                    <a:srgbClr val="C0C0C0"/>
                  </a:outerShdw>
                </a:effectLst>
                <a:latin typeface="Eras Demi ITC" pitchFamily="34" charset="0"/>
                <a:ea typeface="黑体" pitchFamily="49" charset="-122"/>
              </a:rPr>
              <a:t>Model and Problem Formulation</a:t>
            </a:r>
          </a:p>
          <a:p>
            <a:pPr eaLnBrk="1" hangingPunct="1">
              <a:lnSpc>
                <a:spcPct val="150000"/>
              </a:lnSpc>
            </a:pPr>
            <a:r>
              <a:rPr lang="en-US" b="1" dirty="0" smtClean="0">
                <a:solidFill>
                  <a:srgbClr val="969696"/>
                </a:solidFill>
                <a:effectLst>
                  <a:outerShdw blurRad="38100" dist="38100" dir="2700000" algn="tl">
                    <a:srgbClr val="C0C0C0"/>
                  </a:outerShdw>
                </a:effectLst>
                <a:latin typeface="Eras Demi ITC" pitchFamily="34" charset="0"/>
                <a:ea typeface="黑体" pitchFamily="49" charset="-122"/>
              </a:rPr>
              <a:t> </a:t>
            </a:r>
            <a:r>
              <a:rPr lang="zh-CN" altLang="en-US" b="1" dirty="0">
                <a:solidFill>
                  <a:srgbClr val="969696"/>
                </a:solidFill>
                <a:effectLst>
                  <a:outerShdw blurRad="38100" dist="38100" dir="2700000" algn="tl">
                    <a:srgbClr val="C0C0C0"/>
                  </a:outerShdw>
                </a:effectLst>
                <a:latin typeface="Eras Demi ITC" pitchFamily="34" charset="0"/>
                <a:ea typeface="黑体" pitchFamily="49" charset="-122"/>
              </a:rPr>
              <a:t>Simulation </a:t>
            </a:r>
            <a:r>
              <a:rPr lang="en-US" altLang="zh-CN" b="1" dirty="0" smtClean="0">
                <a:solidFill>
                  <a:srgbClr val="969696"/>
                </a:solidFill>
                <a:effectLst>
                  <a:outerShdw blurRad="38100" dist="38100" dir="2700000" algn="tl">
                    <a:srgbClr val="C0C0C0"/>
                  </a:outerShdw>
                </a:effectLst>
                <a:latin typeface="Eras Demi ITC" pitchFamily="34" charset="0"/>
                <a:ea typeface="黑体" pitchFamily="49" charset="-122"/>
              </a:rPr>
              <a:t>Results</a:t>
            </a:r>
            <a:endParaRPr lang="en-US" altLang="zh-CN" b="1" dirty="0">
              <a:solidFill>
                <a:srgbClr val="969696"/>
              </a:solidFill>
              <a:effectLst>
                <a:outerShdw blurRad="38100" dist="38100" dir="2700000" algn="tl">
                  <a:srgbClr val="C0C0C0"/>
                </a:outerShdw>
              </a:effectLst>
              <a:latin typeface="Eras Demi ITC" pitchFamily="34" charset="0"/>
              <a:ea typeface="黑体" pitchFamily="49" charset="-122"/>
            </a:endParaRPr>
          </a:p>
          <a:p>
            <a:pPr marL="342900" lvl="1" indent="-342900" eaLnBrk="1" hangingPunct="1">
              <a:lnSpc>
                <a:spcPct val="150000"/>
              </a:lnSpc>
              <a:buFont typeface="Wingdings" pitchFamily="2" charset="2"/>
              <a:buChar char="q"/>
            </a:pPr>
            <a:r>
              <a:rPr lang="en-US" sz="2800" dirty="0" smtClean="0">
                <a:solidFill>
                  <a:schemeClr val="tx1"/>
                </a:solidFill>
                <a:effectLst>
                  <a:outerShdw blurRad="38100" dist="38100" dir="2700000" algn="tl">
                    <a:srgbClr val="C0C0C0"/>
                  </a:outerShdw>
                </a:effectLst>
                <a:latin typeface="Eras Demi ITC" pitchFamily="34" charset="0"/>
                <a:ea typeface="黑体" pitchFamily="49" charset="-122"/>
                <a:cs typeface="+mn-cs"/>
              </a:rPr>
              <a:t>Conclusions and Future work </a:t>
            </a:r>
            <a:endParaRPr lang="en-US" sz="2800" dirty="0">
              <a:solidFill>
                <a:schemeClr val="tx1"/>
              </a:solidFill>
              <a:effectLst>
                <a:outerShdw blurRad="38100" dist="38100" dir="2700000" algn="tl">
                  <a:srgbClr val="C0C0C0"/>
                </a:outerShdw>
              </a:effectLst>
              <a:latin typeface="Eras Demi ITC" pitchFamily="34" charset="0"/>
              <a:ea typeface="黑体" pitchFamily="49" charset="-122"/>
              <a:cs typeface="+mn-cs"/>
            </a:endParaRPr>
          </a:p>
        </p:txBody>
      </p:sp>
      <p:sp>
        <p:nvSpPr>
          <p:cNvPr id="2" name="灯片编号占位符 1"/>
          <p:cNvSpPr>
            <a:spLocks noGrp="1"/>
          </p:cNvSpPr>
          <p:nvPr>
            <p:ph type="sldNum" sz="quarter" idx="11"/>
          </p:nvPr>
        </p:nvSpPr>
        <p:spPr/>
        <p:txBody>
          <a:bodyPr/>
          <a:lstStyle/>
          <a:p>
            <a:fld id="{7EE7E894-6478-4C31-A222-0CDE210F4B88}" type="slidenum">
              <a:rPr lang="zh-CN" altLang="en-US" smtClean="0">
                <a:solidFill>
                  <a:srgbClr val="CC3300"/>
                </a:solidFill>
              </a:rPr>
              <a:pPr/>
              <a:t>24</a:t>
            </a:fld>
            <a:endParaRPr lang="en-US" dirty="0">
              <a:solidFill>
                <a:srgbClr val="CC3300"/>
              </a:solidFill>
            </a:endParaRPr>
          </a:p>
        </p:txBody>
      </p:sp>
    </p:spTree>
    <p:extLst>
      <p:ext uri="{BB962C8B-B14F-4D97-AF65-F5344CB8AC3E}">
        <p14:creationId xmlns="" xmlns:p14="http://schemas.microsoft.com/office/powerpoint/2010/main" val="1645093134"/>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灯片编号占位符 4"/>
          <p:cNvSpPr txBox="1">
            <a:spLocks noGrp="1" noChangeArrowheads="1"/>
          </p:cNvSpPr>
          <p:nvPr/>
        </p:nvSpPr>
        <p:spPr bwMode="auto">
          <a:xfrm>
            <a:off x="8229600" y="6553200"/>
            <a:ext cx="762000" cy="22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400" baseline="-25000">
                <a:solidFill>
                  <a:schemeClr val="tx1"/>
                </a:solidFill>
                <a:latin typeface="Arial" pitchFamily="34" charset="0"/>
                <a:ea typeface="宋体" pitchFamily="2" charset="-122"/>
              </a:defRPr>
            </a:lvl1pPr>
            <a:lvl2pPr marL="742950" indent="-285750" eaLnBrk="0" hangingPunct="0">
              <a:defRPr sz="2400" baseline="-25000">
                <a:solidFill>
                  <a:schemeClr val="tx1"/>
                </a:solidFill>
                <a:latin typeface="Arial" pitchFamily="34" charset="0"/>
                <a:ea typeface="宋体" pitchFamily="2" charset="-122"/>
              </a:defRPr>
            </a:lvl2pPr>
            <a:lvl3pPr marL="1143000" indent="-228600" eaLnBrk="0" hangingPunct="0">
              <a:defRPr sz="2400" baseline="-25000">
                <a:solidFill>
                  <a:schemeClr val="tx1"/>
                </a:solidFill>
                <a:latin typeface="Arial" pitchFamily="34" charset="0"/>
                <a:ea typeface="宋体" pitchFamily="2" charset="-122"/>
              </a:defRPr>
            </a:lvl3pPr>
            <a:lvl4pPr marL="1600200" indent="-228600" eaLnBrk="0" hangingPunct="0">
              <a:defRPr sz="2400" baseline="-25000">
                <a:solidFill>
                  <a:schemeClr val="tx1"/>
                </a:solidFill>
                <a:latin typeface="Arial" pitchFamily="34" charset="0"/>
                <a:ea typeface="宋体" pitchFamily="2" charset="-122"/>
              </a:defRPr>
            </a:lvl4pPr>
            <a:lvl5pPr marL="2057400" indent="-228600" eaLnBrk="0" hangingPunct="0">
              <a:defRPr sz="2400" baseline="-25000">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pitchFamily="34" charset="0"/>
                <a:ea typeface="宋体" pitchFamily="2" charset="-122"/>
              </a:defRPr>
            </a:lvl9pPr>
          </a:lstStyle>
          <a:p>
            <a:pPr algn="r" eaLnBrk="1" fontAlgn="base" hangingPunct="1">
              <a:spcBef>
                <a:spcPct val="0"/>
              </a:spcBef>
              <a:spcAft>
                <a:spcPct val="0"/>
              </a:spcAft>
            </a:pPr>
            <a:fld id="{A7910B74-ABB5-4A8B-8FCB-4D5148247972}" type="slidenum">
              <a:rPr lang="zh-CN" altLang="en-US" sz="1800" baseline="0">
                <a:solidFill>
                  <a:srgbClr val="CC3300"/>
                </a:solidFill>
                <a:latin typeface="Monotype Corsiva" pitchFamily="66" charset="0"/>
              </a:rPr>
              <a:pPr algn="r" eaLnBrk="1" fontAlgn="base" hangingPunct="1">
                <a:spcBef>
                  <a:spcPct val="0"/>
                </a:spcBef>
                <a:spcAft>
                  <a:spcPct val="0"/>
                </a:spcAft>
              </a:pPr>
              <a:t>25</a:t>
            </a:fld>
            <a:endParaRPr lang="en-US" sz="1800" baseline="0" dirty="0">
              <a:solidFill>
                <a:srgbClr val="CC3300"/>
              </a:solidFill>
              <a:latin typeface="Monotype Corsiva" pitchFamily="66" charset="0"/>
            </a:endParaRPr>
          </a:p>
        </p:txBody>
      </p:sp>
      <p:sp>
        <p:nvSpPr>
          <p:cNvPr id="5125" name="Rectangle 3"/>
          <p:cNvSpPr>
            <a:spLocks noGrp="1" noChangeArrowheads="1"/>
          </p:cNvSpPr>
          <p:nvPr>
            <p:ph type="body" idx="4294967295"/>
          </p:nvPr>
        </p:nvSpPr>
        <p:spPr>
          <a:xfrm>
            <a:off x="539552" y="908720"/>
            <a:ext cx="8077200" cy="5054600"/>
          </a:xfrm>
        </p:spPr>
        <p:txBody>
          <a:bodyPr/>
          <a:lstStyle/>
          <a:p>
            <a:pPr>
              <a:buFont typeface="Wingdings" pitchFamily="2" charset="2"/>
              <a:buChar char="p"/>
            </a:pPr>
            <a:r>
              <a:rPr lang="en-US" altLang="zh-CN" sz="2200" dirty="0" smtClean="0"/>
              <a:t>In our paper, we develop a new kind of auction called VARYVER to discuss the channel allocation problem in multi-hop network. </a:t>
            </a:r>
          </a:p>
          <a:p>
            <a:pPr>
              <a:buFont typeface="Wingdings" pitchFamily="2" charset="2"/>
              <a:buChar char="p"/>
            </a:pPr>
            <a:r>
              <a:rPr lang="en-US" altLang="zh-CN" sz="2200" dirty="0" smtClean="0"/>
              <a:t>The mechanism of this VARYVER action not only ensure the truthfulness of every bidders’ bids but also consider the fairness among nodes in our network.</a:t>
            </a:r>
          </a:p>
          <a:p>
            <a:pPr>
              <a:buFont typeface="Wingdings" pitchFamily="2" charset="2"/>
              <a:buChar char="p"/>
            </a:pPr>
            <a:r>
              <a:rPr lang="en-US" altLang="zh-CN" sz="2200" dirty="0" smtClean="0"/>
              <a:t>In addition, we introduce several algorithms to help auctioneer to efficiently solve the channel allocation problem. </a:t>
            </a:r>
          </a:p>
          <a:p>
            <a:pPr>
              <a:buFont typeface="Wingdings" pitchFamily="2" charset="2"/>
              <a:buChar char="p"/>
            </a:pPr>
            <a:r>
              <a:rPr lang="en-US" altLang="zh-CN" sz="2200" dirty="0" smtClean="0"/>
              <a:t>By comparing the behaviors of these algorithms in simulation results, we find that Greedy Algorithm is better to get a high throughput of the network, while LP Algorithm is a better choice when we consider both the throughput and the fairness among cognitive nodes of the network.</a:t>
            </a:r>
            <a:endParaRPr lang="en-US" altLang="zh-CN" sz="2200" dirty="0">
              <a:solidFill>
                <a:schemeClr val="accent6">
                  <a:lumMod val="50000"/>
                </a:schemeClr>
              </a:solidFill>
              <a:effectLst>
                <a:outerShdw blurRad="38100" dist="38100" dir="2700000" algn="tl">
                  <a:srgbClr val="C0C0C0"/>
                </a:outerShdw>
              </a:effectLst>
              <a:ea typeface="宋体" pitchFamily="2" charset="-122"/>
            </a:endParaRPr>
          </a:p>
        </p:txBody>
      </p:sp>
      <p:sp>
        <p:nvSpPr>
          <p:cNvPr id="2" name="灯片编号占位符 1"/>
          <p:cNvSpPr>
            <a:spLocks noGrp="1"/>
          </p:cNvSpPr>
          <p:nvPr>
            <p:ph type="sldNum" sz="quarter" idx="11"/>
          </p:nvPr>
        </p:nvSpPr>
        <p:spPr/>
        <p:txBody>
          <a:bodyPr/>
          <a:lstStyle/>
          <a:p>
            <a:fld id="{7EE7E894-6478-4C31-A222-0CDE210F4B88}" type="slidenum">
              <a:rPr lang="zh-CN" altLang="en-US" smtClean="0">
                <a:solidFill>
                  <a:srgbClr val="CC3300"/>
                </a:solidFill>
              </a:rPr>
              <a:pPr/>
              <a:t>25</a:t>
            </a:fld>
            <a:endParaRPr lang="en-US" dirty="0">
              <a:solidFill>
                <a:srgbClr val="CC3300"/>
              </a:solidFill>
            </a:endParaRPr>
          </a:p>
        </p:txBody>
      </p:sp>
      <p:sp>
        <p:nvSpPr>
          <p:cNvPr id="6" name="Rectangle 2"/>
          <p:cNvSpPr txBox="1">
            <a:spLocks noChangeArrowheads="1"/>
          </p:cNvSpPr>
          <p:nvPr/>
        </p:nvSpPr>
        <p:spPr bwMode="auto">
          <a:xfrm>
            <a:off x="539552" y="0"/>
            <a:ext cx="8242300"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2900" b="1" i="1" u="none" strike="noStrike" kern="0" cap="none" spc="0" normalizeH="0" baseline="0" noProof="0" dirty="0" smtClean="0">
                <a:ln>
                  <a:noFill/>
                </a:ln>
                <a:solidFill>
                  <a:schemeClr val="folHlink"/>
                </a:solidFill>
                <a:effectLst>
                  <a:outerShdw blurRad="38100" dist="38100" dir="2700000" algn="tl">
                    <a:srgbClr val="C0C0C0"/>
                  </a:outerShdw>
                </a:effectLst>
                <a:uLnTx/>
                <a:uFillTx/>
                <a:latin typeface="+mj-lt"/>
                <a:ea typeface="宋体" pitchFamily="2" charset="-122"/>
                <a:cs typeface="+mj-cs"/>
              </a:rPr>
              <a:t>Conclusions</a:t>
            </a:r>
            <a:endParaRPr kumimoji="0" lang="en-US" altLang="zh-CN" sz="2900" b="1" i="1" u="none" strike="noStrike" kern="0" cap="none" spc="0" normalizeH="0" baseline="0" noProof="0" dirty="0">
              <a:ln>
                <a:noFill/>
              </a:ln>
              <a:solidFill>
                <a:schemeClr val="folHlink"/>
              </a:solidFill>
              <a:effectLst>
                <a:outerShdw blurRad="38100" dist="38100" dir="2700000" algn="tl">
                  <a:srgbClr val="C0C0C0"/>
                </a:outerShdw>
              </a:effectLst>
              <a:uLnTx/>
              <a:uFillTx/>
              <a:latin typeface="+mj-lt"/>
              <a:ea typeface="宋体" pitchFamily="2" charset="-122"/>
              <a:cs typeface="+mj-cs"/>
            </a:endParaRPr>
          </a:p>
        </p:txBody>
      </p:sp>
    </p:spTree>
    <p:extLst>
      <p:ext uri="{BB962C8B-B14F-4D97-AF65-F5344CB8AC3E}">
        <p14:creationId xmlns="" xmlns:p14="http://schemas.microsoft.com/office/powerpoint/2010/main" val="164509313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405185" y="44624"/>
            <a:ext cx="8242300" cy="622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lvl1pPr algn="l" rtl="0" eaLnBrk="0" fontAlgn="base" hangingPunct="0">
              <a:spcBef>
                <a:spcPct val="0"/>
              </a:spcBef>
              <a:spcAft>
                <a:spcPct val="0"/>
              </a:spcAft>
              <a:defRPr sz="3600" i="1">
                <a:solidFill>
                  <a:schemeClr val="folHlink"/>
                </a:solidFill>
                <a:latin typeface="+mj-lt"/>
                <a:ea typeface="+mj-ea"/>
                <a:cs typeface="+mj-cs"/>
              </a:defRPr>
            </a:lvl1pPr>
            <a:lvl2pPr algn="l" rtl="0" eaLnBrk="0" fontAlgn="base" hangingPunct="0">
              <a:spcBef>
                <a:spcPct val="0"/>
              </a:spcBef>
              <a:spcAft>
                <a:spcPct val="0"/>
              </a:spcAft>
              <a:defRPr sz="3600" i="1">
                <a:solidFill>
                  <a:schemeClr val="folHlink"/>
                </a:solidFill>
                <a:latin typeface="Arial" pitchFamily="34" charset="0"/>
              </a:defRPr>
            </a:lvl2pPr>
            <a:lvl3pPr algn="l" rtl="0" eaLnBrk="0" fontAlgn="base" hangingPunct="0">
              <a:spcBef>
                <a:spcPct val="0"/>
              </a:spcBef>
              <a:spcAft>
                <a:spcPct val="0"/>
              </a:spcAft>
              <a:defRPr sz="3600" i="1">
                <a:solidFill>
                  <a:schemeClr val="folHlink"/>
                </a:solidFill>
                <a:latin typeface="Arial" pitchFamily="34" charset="0"/>
              </a:defRPr>
            </a:lvl3pPr>
            <a:lvl4pPr algn="l" rtl="0" eaLnBrk="0" fontAlgn="base" hangingPunct="0">
              <a:spcBef>
                <a:spcPct val="0"/>
              </a:spcBef>
              <a:spcAft>
                <a:spcPct val="0"/>
              </a:spcAft>
              <a:defRPr sz="3600" i="1">
                <a:solidFill>
                  <a:schemeClr val="folHlink"/>
                </a:solidFill>
                <a:latin typeface="Arial" pitchFamily="34" charset="0"/>
              </a:defRPr>
            </a:lvl4pPr>
            <a:lvl5pPr algn="l" rtl="0" eaLnBrk="0" fontAlgn="base" hangingPunct="0">
              <a:spcBef>
                <a:spcPct val="0"/>
              </a:spcBef>
              <a:spcAft>
                <a:spcPct val="0"/>
              </a:spcAft>
              <a:defRPr sz="3600" i="1">
                <a:solidFill>
                  <a:schemeClr val="folHlink"/>
                </a:solidFill>
                <a:latin typeface="Arial" pitchFamily="34" charset="0"/>
              </a:defRPr>
            </a:lvl5pPr>
            <a:lvl6pPr marL="457200" algn="l" rtl="0" eaLnBrk="0" fontAlgn="base" hangingPunct="0">
              <a:spcBef>
                <a:spcPct val="0"/>
              </a:spcBef>
              <a:spcAft>
                <a:spcPct val="0"/>
              </a:spcAft>
              <a:defRPr sz="3600" i="1">
                <a:solidFill>
                  <a:schemeClr val="folHlink"/>
                </a:solidFill>
                <a:latin typeface="Arial" pitchFamily="34" charset="0"/>
              </a:defRPr>
            </a:lvl6pPr>
            <a:lvl7pPr marL="914400" algn="l" rtl="0" eaLnBrk="0" fontAlgn="base" hangingPunct="0">
              <a:spcBef>
                <a:spcPct val="0"/>
              </a:spcBef>
              <a:spcAft>
                <a:spcPct val="0"/>
              </a:spcAft>
              <a:defRPr sz="3600" i="1">
                <a:solidFill>
                  <a:schemeClr val="folHlink"/>
                </a:solidFill>
                <a:latin typeface="Arial" pitchFamily="34" charset="0"/>
              </a:defRPr>
            </a:lvl7pPr>
            <a:lvl8pPr marL="1371600" algn="l" rtl="0" eaLnBrk="0" fontAlgn="base" hangingPunct="0">
              <a:spcBef>
                <a:spcPct val="0"/>
              </a:spcBef>
              <a:spcAft>
                <a:spcPct val="0"/>
              </a:spcAft>
              <a:defRPr sz="3600" i="1">
                <a:solidFill>
                  <a:schemeClr val="folHlink"/>
                </a:solidFill>
                <a:latin typeface="Arial" pitchFamily="34" charset="0"/>
              </a:defRPr>
            </a:lvl8pPr>
            <a:lvl9pPr marL="1828800" algn="l" rtl="0" eaLnBrk="0" fontAlgn="base" hangingPunct="0">
              <a:spcBef>
                <a:spcPct val="0"/>
              </a:spcBef>
              <a:spcAft>
                <a:spcPct val="0"/>
              </a:spcAft>
              <a:defRPr sz="3600" i="1">
                <a:solidFill>
                  <a:schemeClr val="folHlink"/>
                </a:solidFill>
                <a:latin typeface="Arial" pitchFamily="34" charset="0"/>
              </a:defRPr>
            </a:lvl9pPr>
          </a:lstStyle>
          <a:p>
            <a:pPr eaLnBrk="1" hangingPunct="1">
              <a:defRPr/>
            </a:pPr>
            <a:r>
              <a:rPr lang="en-US" altLang="zh-CN" sz="2900" b="1" dirty="0" smtClean="0">
                <a:effectLst>
                  <a:outerShdw blurRad="38100" dist="38100" dir="2700000" algn="tl">
                    <a:srgbClr val="C0C0C0"/>
                  </a:outerShdw>
                </a:effectLst>
                <a:ea typeface="宋体" pitchFamily="2" charset="-122"/>
              </a:rPr>
              <a:t>Background</a:t>
            </a:r>
            <a:endParaRPr lang="en-US" altLang="zh-CN" sz="2900" b="1" dirty="0">
              <a:effectLst>
                <a:outerShdw blurRad="38100" dist="38100" dir="2700000" algn="tl">
                  <a:srgbClr val="C0C0C0"/>
                </a:outerShdw>
              </a:effectLst>
              <a:ea typeface="宋体" pitchFamily="2" charset="-122"/>
            </a:endParaRPr>
          </a:p>
        </p:txBody>
      </p:sp>
      <p:sp>
        <p:nvSpPr>
          <p:cNvPr id="6" name="Rectangle 3"/>
          <p:cNvSpPr>
            <a:spLocks noChangeArrowheads="1"/>
          </p:cNvSpPr>
          <p:nvPr/>
        </p:nvSpPr>
        <p:spPr bwMode="auto">
          <a:xfrm>
            <a:off x="466726" y="1025525"/>
            <a:ext cx="8677274" cy="5211787"/>
          </a:xfrm>
          <a:prstGeom prst="rect">
            <a:avLst/>
          </a:prstGeom>
          <a:noFill/>
          <a:ln w="9525">
            <a:noFill/>
            <a:miter lim="800000"/>
            <a:headEnd/>
            <a:tailEnd/>
          </a:ln>
        </p:spPr>
        <p:txBody>
          <a:bodyPr/>
          <a:lstStyle/>
          <a:p>
            <a:pPr marL="342900" indent="-342900" fontAlgn="base">
              <a:spcBef>
                <a:spcPct val="20000"/>
              </a:spcBef>
              <a:spcAft>
                <a:spcPct val="0"/>
              </a:spcAft>
              <a:buClr>
                <a:srgbClr val="CC3300"/>
              </a:buClr>
              <a:buFont typeface="Wingdings" pitchFamily="2" charset="2"/>
              <a:buChar char="q"/>
              <a:defRPr/>
            </a:pPr>
            <a:r>
              <a:rPr lang="en-US" altLang="zh-CN" sz="2000" dirty="0" smtClean="0"/>
              <a:t>Multi-hop network has been studied a lot since it is the only feasible mean of communication in some environment such as large sensor network. It is really close to reality since in large space, source nodes are always far away from their destination. In multi-hop network, if selfish nodes arbitrarily access the channel, serious interference problem will be caused. As a result, an efficient method to efficiently allocate the channel is needed to help all nodes in the network use the channel wisely and let most data arrive its destination</a:t>
            </a:r>
            <a:r>
              <a:rPr lang="en-US" altLang="zh-CN" sz="2000" dirty="0" smtClean="0"/>
              <a:t>.</a:t>
            </a:r>
          </a:p>
          <a:p>
            <a:pPr marL="342900" indent="-342900" fontAlgn="base">
              <a:spcBef>
                <a:spcPct val="20000"/>
              </a:spcBef>
              <a:spcAft>
                <a:spcPct val="0"/>
              </a:spcAft>
              <a:buClr>
                <a:srgbClr val="CC3300"/>
              </a:buClr>
              <a:buFont typeface="Wingdings" pitchFamily="2" charset="2"/>
              <a:buChar char="q"/>
              <a:defRPr/>
            </a:pPr>
            <a:endParaRPr lang="en-US" altLang="zh-CN" sz="2000" dirty="0" smtClean="0"/>
          </a:p>
          <a:p>
            <a:pPr marL="342900" indent="-342900" fontAlgn="base">
              <a:spcBef>
                <a:spcPct val="20000"/>
              </a:spcBef>
              <a:spcAft>
                <a:spcPct val="0"/>
              </a:spcAft>
              <a:buClr>
                <a:srgbClr val="CC3300"/>
              </a:buClr>
              <a:buFont typeface="Wingdings" pitchFamily="2" charset="2"/>
              <a:buChar char="q"/>
              <a:defRPr/>
            </a:pPr>
            <a:r>
              <a:rPr lang="en-US" altLang="zh-CN" sz="2000" dirty="0" smtClean="0"/>
              <a:t>Spectrum is reusable among bidders subjecting to the spatial, </a:t>
            </a:r>
            <a:r>
              <a:rPr lang="en-US" altLang="zh-CN" sz="2000" dirty="0" smtClean="0"/>
              <a:t>interference constraints. Because interference is only a </a:t>
            </a:r>
            <a:r>
              <a:rPr lang="en-US" altLang="zh-CN" sz="2000" dirty="0" smtClean="0"/>
              <a:t>local effect. Nodes close to each other </a:t>
            </a:r>
            <a:r>
              <a:rPr lang="en-US" altLang="zh-CN" sz="2000" dirty="0" smtClean="0"/>
              <a:t>cannot use the </a:t>
            </a:r>
            <a:r>
              <a:rPr lang="en-US" altLang="zh-CN" sz="2000" dirty="0" smtClean="0"/>
              <a:t>same </a:t>
            </a:r>
            <a:r>
              <a:rPr lang="en-US" altLang="zh-CN" sz="2000" dirty="0" smtClean="0"/>
              <a:t>spectrum frequency </a:t>
            </a:r>
            <a:r>
              <a:rPr lang="en-US" altLang="zh-CN" sz="2000" dirty="0" smtClean="0"/>
              <a:t>simultaneously </a:t>
            </a:r>
            <a:r>
              <a:rPr lang="en-US" altLang="zh-CN" sz="2000" dirty="0" smtClean="0"/>
              <a:t>but well-separated </a:t>
            </a:r>
            <a:r>
              <a:rPr lang="en-US" altLang="zh-CN" sz="2000" dirty="0" smtClean="0"/>
              <a:t>bidders can.</a:t>
            </a:r>
            <a:endParaRPr lang="en-US" altLang="zh-CN" sz="20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None/>
              <a:defRPr/>
            </a:pPr>
            <a:endParaRPr lang="zh-CN" altLang="en-US" sz="2000" dirty="0" smtClean="0">
              <a:solidFill>
                <a:srgbClr val="000000"/>
              </a:solidFill>
              <a:effectLst>
                <a:outerShdw blurRad="38100" dist="38100" dir="2700000" algn="tl">
                  <a:srgbClr val="C0C0C0"/>
                </a:outerShdw>
              </a:effectLst>
              <a:ea typeface="宋体" pitchFamily="2" charset="-122"/>
              <a:sym typeface="Arial" pitchFamily="34" charset="0"/>
            </a:endParaRPr>
          </a:p>
          <a:p>
            <a:pPr marL="342900" indent="-342900" fontAlgn="base">
              <a:spcBef>
                <a:spcPct val="20000"/>
              </a:spcBef>
              <a:spcAft>
                <a:spcPct val="0"/>
              </a:spcAft>
              <a:buClr>
                <a:srgbClr val="CC3300"/>
              </a:buClr>
              <a:buFont typeface="Wingdings" pitchFamily="2" charset="2"/>
              <a:buChar char="q"/>
              <a:defRPr/>
            </a:pPr>
            <a:endParaRPr lang="zh-CN" altLang="en-US" sz="20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defRPr/>
            </a:pPr>
            <a:endParaRPr lang="zh-CN" altLang="en-US" sz="20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defRPr/>
            </a:pPr>
            <a:endParaRPr lang="zh-CN" altLang="en-US" sz="2000" i="1" dirty="0">
              <a:solidFill>
                <a:srgbClr val="0000CC"/>
              </a:solidFill>
              <a:effectLst>
                <a:outerShdw blurRad="38100" dist="38100" dir="2700000" algn="tl">
                  <a:srgbClr val="C0C0C0"/>
                </a:outerShdw>
              </a:effectLst>
              <a:ea typeface="宋体" pitchFamily="2" charset="-122"/>
              <a:sym typeface="Arial" pitchFamily="34" charset="0"/>
            </a:endParaRPr>
          </a:p>
          <a:p>
            <a:pPr marL="342900" indent="-342900" fontAlgn="base">
              <a:spcBef>
                <a:spcPct val="20000"/>
              </a:spcBef>
              <a:spcAft>
                <a:spcPct val="0"/>
              </a:spcAft>
              <a:buClr>
                <a:srgbClr val="000000"/>
              </a:buClr>
              <a:buSzPct val="100000"/>
              <a:buFont typeface="Wingdings" pitchFamily="2" charset="2"/>
              <a:buNone/>
              <a:defRPr/>
            </a:pPr>
            <a:r>
              <a:rPr lang="zh-CN" altLang="en-US" sz="2000" i="1" dirty="0">
                <a:solidFill>
                  <a:srgbClr val="000000"/>
                </a:solidFill>
                <a:effectLst>
                  <a:outerShdw blurRad="38100" dist="38100" dir="2700000" algn="tl">
                    <a:srgbClr val="C0C0C0"/>
                  </a:outerShdw>
                </a:effectLst>
                <a:ea typeface="宋体" pitchFamily="2" charset="-122"/>
                <a:sym typeface="Arial" pitchFamily="34" charset="0"/>
              </a:rPr>
              <a:t>    </a:t>
            </a:r>
          </a:p>
        </p:txBody>
      </p:sp>
      <p:sp>
        <p:nvSpPr>
          <p:cNvPr id="5127" name="Slide Number Placeholder 2"/>
          <p:cNvSpPr>
            <a:spLocks noGrp="1"/>
          </p:cNvSpPr>
          <p:nvPr>
            <p:ph type="sldNum"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eaLnBrk="1" hangingPunct="1"/>
            <a:fld id="{824A19D8-4CE1-49C6-B23D-608FCDBABF20}" type="slidenum">
              <a:rPr lang="en-US" altLang="zh-CN" sz="1800" baseline="0" smtClean="0">
                <a:solidFill>
                  <a:srgbClr val="CC3300"/>
                </a:solidFill>
                <a:latin typeface="Monotype Corsiva" pitchFamily="66" charset="0"/>
              </a:rPr>
              <a:pPr eaLnBrk="1" hangingPunct="1"/>
              <a:t>3</a:t>
            </a:fld>
            <a:endParaRPr lang="zh-CN" altLang="zh-CN" sz="1800" baseline="0" smtClean="0">
              <a:solidFill>
                <a:srgbClr val="CC3300"/>
              </a:solidFill>
              <a:latin typeface="Monotype Corsiva" pitchFamily="66" charset="0"/>
            </a:endParaRPr>
          </a:p>
        </p:txBody>
      </p:sp>
    </p:spTree>
    <p:extLst>
      <p:ext uri="{BB962C8B-B14F-4D97-AF65-F5344CB8AC3E}">
        <p14:creationId xmlns="" xmlns:p14="http://schemas.microsoft.com/office/powerpoint/2010/main" val="410919386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405185" y="44624"/>
            <a:ext cx="8242300" cy="622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lvl1pPr algn="l" rtl="0" eaLnBrk="0" fontAlgn="base" hangingPunct="0">
              <a:spcBef>
                <a:spcPct val="0"/>
              </a:spcBef>
              <a:spcAft>
                <a:spcPct val="0"/>
              </a:spcAft>
              <a:defRPr sz="3600" i="1">
                <a:solidFill>
                  <a:schemeClr val="folHlink"/>
                </a:solidFill>
                <a:latin typeface="+mj-lt"/>
                <a:ea typeface="+mj-ea"/>
                <a:cs typeface="+mj-cs"/>
              </a:defRPr>
            </a:lvl1pPr>
            <a:lvl2pPr algn="l" rtl="0" eaLnBrk="0" fontAlgn="base" hangingPunct="0">
              <a:spcBef>
                <a:spcPct val="0"/>
              </a:spcBef>
              <a:spcAft>
                <a:spcPct val="0"/>
              </a:spcAft>
              <a:defRPr sz="3600" i="1">
                <a:solidFill>
                  <a:schemeClr val="folHlink"/>
                </a:solidFill>
                <a:latin typeface="Arial" pitchFamily="34" charset="0"/>
              </a:defRPr>
            </a:lvl2pPr>
            <a:lvl3pPr algn="l" rtl="0" eaLnBrk="0" fontAlgn="base" hangingPunct="0">
              <a:spcBef>
                <a:spcPct val="0"/>
              </a:spcBef>
              <a:spcAft>
                <a:spcPct val="0"/>
              </a:spcAft>
              <a:defRPr sz="3600" i="1">
                <a:solidFill>
                  <a:schemeClr val="folHlink"/>
                </a:solidFill>
                <a:latin typeface="Arial" pitchFamily="34" charset="0"/>
              </a:defRPr>
            </a:lvl3pPr>
            <a:lvl4pPr algn="l" rtl="0" eaLnBrk="0" fontAlgn="base" hangingPunct="0">
              <a:spcBef>
                <a:spcPct val="0"/>
              </a:spcBef>
              <a:spcAft>
                <a:spcPct val="0"/>
              </a:spcAft>
              <a:defRPr sz="3600" i="1">
                <a:solidFill>
                  <a:schemeClr val="folHlink"/>
                </a:solidFill>
                <a:latin typeface="Arial" pitchFamily="34" charset="0"/>
              </a:defRPr>
            </a:lvl4pPr>
            <a:lvl5pPr algn="l" rtl="0" eaLnBrk="0" fontAlgn="base" hangingPunct="0">
              <a:spcBef>
                <a:spcPct val="0"/>
              </a:spcBef>
              <a:spcAft>
                <a:spcPct val="0"/>
              </a:spcAft>
              <a:defRPr sz="3600" i="1">
                <a:solidFill>
                  <a:schemeClr val="folHlink"/>
                </a:solidFill>
                <a:latin typeface="Arial" pitchFamily="34" charset="0"/>
              </a:defRPr>
            </a:lvl5pPr>
            <a:lvl6pPr marL="457200" algn="l" rtl="0" eaLnBrk="0" fontAlgn="base" hangingPunct="0">
              <a:spcBef>
                <a:spcPct val="0"/>
              </a:spcBef>
              <a:spcAft>
                <a:spcPct val="0"/>
              </a:spcAft>
              <a:defRPr sz="3600" i="1">
                <a:solidFill>
                  <a:schemeClr val="folHlink"/>
                </a:solidFill>
                <a:latin typeface="Arial" pitchFamily="34" charset="0"/>
              </a:defRPr>
            </a:lvl6pPr>
            <a:lvl7pPr marL="914400" algn="l" rtl="0" eaLnBrk="0" fontAlgn="base" hangingPunct="0">
              <a:spcBef>
                <a:spcPct val="0"/>
              </a:spcBef>
              <a:spcAft>
                <a:spcPct val="0"/>
              </a:spcAft>
              <a:defRPr sz="3600" i="1">
                <a:solidFill>
                  <a:schemeClr val="folHlink"/>
                </a:solidFill>
                <a:latin typeface="Arial" pitchFamily="34" charset="0"/>
              </a:defRPr>
            </a:lvl7pPr>
            <a:lvl8pPr marL="1371600" algn="l" rtl="0" eaLnBrk="0" fontAlgn="base" hangingPunct="0">
              <a:spcBef>
                <a:spcPct val="0"/>
              </a:spcBef>
              <a:spcAft>
                <a:spcPct val="0"/>
              </a:spcAft>
              <a:defRPr sz="3600" i="1">
                <a:solidFill>
                  <a:schemeClr val="folHlink"/>
                </a:solidFill>
                <a:latin typeface="Arial" pitchFamily="34" charset="0"/>
              </a:defRPr>
            </a:lvl8pPr>
            <a:lvl9pPr marL="1828800" algn="l" rtl="0" eaLnBrk="0" fontAlgn="base" hangingPunct="0">
              <a:spcBef>
                <a:spcPct val="0"/>
              </a:spcBef>
              <a:spcAft>
                <a:spcPct val="0"/>
              </a:spcAft>
              <a:defRPr sz="3600" i="1">
                <a:solidFill>
                  <a:schemeClr val="folHlink"/>
                </a:solidFill>
                <a:latin typeface="Arial" pitchFamily="34" charset="0"/>
              </a:defRPr>
            </a:lvl9pPr>
          </a:lstStyle>
          <a:p>
            <a:pPr eaLnBrk="1" hangingPunct="1">
              <a:defRPr/>
            </a:pPr>
            <a:r>
              <a:rPr lang="en-US" altLang="zh-CN" sz="2900" b="1" dirty="0" smtClean="0">
                <a:effectLst>
                  <a:outerShdw blurRad="38100" dist="38100" dir="2700000" algn="tl">
                    <a:srgbClr val="C0C0C0"/>
                  </a:outerShdw>
                </a:effectLst>
                <a:ea typeface="宋体" pitchFamily="2" charset="-122"/>
              </a:rPr>
              <a:t>Background</a:t>
            </a:r>
            <a:endParaRPr lang="en-US" altLang="zh-CN" sz="2900" b="1" dirty="0">
              <a:effectLst>
                <a:outerShdw blurRad="38100" dist="38100" dir="2700000" algn="tl">
                  <a:srgbClr val="C0C0C0"/>
                </a:outerShdw>
              </a:effectLst>
              <a:ea typeface="宋体" pitchFamily="2" charset="-122"/>
            </a:endParaRPr>
          </a:p>
        </p:txBody>
      </p:sp>
      <p:sp>
        <p:nvSpPr>
          <p:cNvPr id="5127" name="Slide Number Placeholder 2"/>
          <p:cNvSpPr>
            <a:spLocks noGrp="1"/>
          </p:cNvSpPr>
          <p:nvPr>
            <p:ph type="sldNum"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eaLnBrk="1" hangingPunct="1"/>
            <a:fld id="{824A19D8-4CE1-49C6-B23D-608FCDBABF20}" type="slidenum">
              <a:rPr lang="en-US" altLang="zh-CN" sz="1800" baseline="0" smtClean="0">
                <a:solidFill>
                  <a:srgbClr val="CC3300"/>
                </a:solidFill>
                <a:latin typeface="Monotype Corsiva" pitchFamily="66" charset="0"/>
              </a:rPr>
              <a:pPr eaLnBrk="1" hangingPunct="1"/>
              <a:t>4</a:t>
            </a:fld>
            <a:endParaRPr lang="zh-CN" altLang="zh-CN" sz="1800" baseline="0" smtClean="0">
              <a:solidFill>
                <a:srgbClr val="CC3300"/>
              </a:solidFill>
              <a:latin typeface="Monotype Corsiva" pitchFamily="66" charset="0"/>
            </a:endParaRPr>
          </a:p>
        </p:txBody>
      </p:sp>
      <p:sp>
        <p:nvSpPr>
          <p:cNvPr id="7" name="Rectangle 3"/>
          <p:cNvSpPr>
            <a:spLocks noChangeArrowheads="1"/>
          </p:cNvSpPr>
          <p:nvPr/>
        </p:nvSpPr>
        <p:spPr bwMode="auto">
          <a:xfrm>
            <a:off x="467544" y="980728"/>
            <a:ext cx="8357821" cy="4734779"/>
          </a:xfrm>
          <a:prstGeom prst="rect">
            <a:avLst/>
          </a:prstGeom>
          <a:noFill/>
          <a:ln w="9525">
            <a:noFill/>
            <a:miter lim="800000"/>
            <a:headEnd/>
            <a:tailEnd/>
          </a:ln>
        </p:spPr>
        <p:txBody>
          <a:bodyPr/>
          <a:lstStyle/>
          <a:p>
            <a:pPr marL="342900" indent="-342900" fontAlgn="base">
              <a:spcBef>
                <a:spcPct val="20000"/>
              </a:spcBef>
              <a:spcAft>
                <a:spcPct val="0"/>
              </a:spcAft>
              <a:buClr>
                <a:srgbClr val="CC3300"/>
              </a:buClr>
              <a:buFont typeface="Wingdings" pitchFamily="2" charset="2"/>
              <a:buChar char="q"/>
              <a:defRPr/>
            </a:pPr>
            <a:r>
              <a:rPr lang="en-US" altLang="zh-CN" sz="3000" dirty="0" smtClean="0"/>
              <a:t>There are two different methods to solve this channel allocation problem in multi-hop network</a:t>
            </a:r>
            <a:endParaRPr lang="en-US" altLang="zh-CN" sz="3000" dirty="0">
              <a:solidFill>
                <a:srgbClr val="00000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ü"/>
              <a:defRPr/>
            </a:pPr>
            <a:r>
              <a:rPr lang="en-US" altLang="zh-CN" sz="2400" dirty="0" smtClean="0">
                <a:solidFill>
                  <a:srgbClr val="000000"/>
                </a:solidFill>
                <a:effectLst>
                  <a:outerShdw blurRad="38100" dist="38100" dir="2700000" algn="tl">
                    <a:srgbClr val="C0C0C0"/>
                  </a:outerShdw>
                </a:effectLst>
                <a:ea typeface="宋体" pitchFamily="2" charset="-122"/>
              </a:rPr>
              <a:t>A distributed algorithm without a central node.</a:t>
            </a:r>
            <a:endParaRPr lang="en-US" altLang="zh-CN" sz="2400" dirty="0">
              <a:solidFill>
                <a:srgbClr val="00000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ü"/>
              <a:defRPr/>
            </a:pPr>
            <a:r>
              <a:rPr lang="en-US" altLang="zh-CN" sz="2400" dirty="0" smtClean="0">
                <a:solidFill>
                  <a:srgbClr val="000000"/>
                </a:solidFill>
                <a:effectLst>
                  <a:outerShdw blurRad="38100" dist="38100" dir="2700000" algn="tl">
                    <a:srgbClr val="C0C0C0"/>
                  </a:outerShdw>
                </a:effectLst>
                <a:ea typeface="宋体" pitchFamily="2" charset="-122"/>
              </a:rPr>
              <a:t>A centralize method with a central node to allocate the channel wisely.</a:t>
            </a:r>
            <a:endParaRPr lang="zh-CN" altLang="zh-CN" sz="2400" dirty="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defRPr/>
            </a:pPr>
            <a:endParaRPr lang="zh-CN" altLang="en-US" sz="2200" dirty="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defRPr/>
            </a:pPr>
            <a:endParaRPr lang="zh-CN" altLang="en-US" sz="2200" i="1" dirty="0">
              <a:solidFill>
                <a:srgbClr val="0000CC"/>
              </a:solidFill>
              <a:effectLst>
                <a:outerShdw blurRad="38100" dist="38100" dir="2700000" algn="tl">
                  <a:srgbClr val="C0C0C0"/>
                </a:outerShdw>
              </a:effectLst>
              <a:ea typeface="宋体" pitchFamily="2" charset="-122"/>
              <a:sym typeface="Arial" pitchFamily="34" charset="0"/>
            </a:endParaRPr>
          </a:p>
          <a:p>
            <a:pPr marL="342900" indent="-342900" fontAlgn="base">
              <a:spcBef>
                <a:spcPct val="20000"/>
              </a:spcBef>
              <a:spcAft>
                <a:spcPct val="0"/>
              </a:spcAft>
              <a:buClr>
                <a:srgbClr val="000000"/>
              </a:buClr>
              <a:buSzPct val="100000"/>
              <a:buFont typeface="Wingdings" pitchFamily="2" charset="2"/>
              <a:buNone/>
              <a:defRPr/>
            </a:pPr>
            <a:r>
              <a:rPr lang="zh-CN" altLang="en-US" sz="2200" i="1" dirty="0">
                <a:solidFill>
                  <a:srgbClr val="000000"/>
                </a:solidFill>
                <a:effectLst>
                  <a:outerShdw blurRad="38100" dist="38100" dir="2700000" algn="tl">
                    <a:srgbClr val="C0C0C0"/>
                  </a:outerShdw>
                </a:effectLst>
                <a:ea typeface="宋体" pitchFamily="2" charset="-122"/>
                <a:sym typeface="Arial" pitchFamily="34" charset="0"/>
              </a:rPr>
              <a:t>    </a:t>
            </a:r>
          </a:p>
        </p:txBody>
      </p:sp>
    </p:spTree>
    <p:extLst>
      <p:ext uri="{BB962C8B-B14F-4D97-AF65-F5344CB8AC3E}">
        <p14:creationId xmlns="" xmlns:p14="http://schemas.microsoft.com/office/powerpoint/2010/main" val="41091938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405185" y="44624"/>
            <a:ext cx="8242300" cy="622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lvl1pPr algn="l" rtl="0" eaLnBrk="0" fontAlgn="base" hangingPunct="0">
              <a:spcBef>
                <a:spcPct val="0"/>
              </a:spcBef>
              <a:spcAft>
                <a:spcPct val="0"/>
              </a:spcAft>
              <a:defRPr sz="3600" i="1">
                <a:solidFill>
                  <a:schemeClr val="folHlink"/>
                </a:solidFill>
                <a:latin typeface="+mj-lt"/>
                <a:ea typeface="+mj-ea"/>
                <a:cs typeface="+mj-cs"/>
              </a:defRPr>
            </a:lvl1pPr>
            <a:lvl2pPr algn="l" rtl="0" eaLnBrk="0" fontAlgn="base" hangingPunct="0">
              <a:spcBef>
                <a:spcPct val="0"/>
              </a:spcBef>
              <a:spcAft>
                <a:spcPct val="0"/>
              </a:spcAft>
              <a:defRPr sz="3600" i="1">
                <a:solidFill>
                  <a:schemeClr val="folHlink"/>
                </a:solidFill>
                <a:latin typeface="Arial" pitchFamily="34" charset="0"/>
              </a:defRPr>
            </a:lvl2pPr>
            <a:lvl3pPr algn="l" rtl="0" eaLnBrk="0" fontAlgn="base" hangingPunct="0">
              <a:spcBef>
                <a:spcPct val="0"/>
              </a:spcBef>
              <a:spcAft>
                <a:spcPct val="0"/>
              </a:spcAft>
              <a:defRPr sz="3600" i="1">
                <a:solidFill>
                  <a:schemeClr val="folHlink"/>
                </a:solidFill>
                <a:latin typeface="Arial" pitchFamily="34" charset="0"/>
              </a:defRPr>
            </a:lvl3pPr>
            <a:lvl4pPr algn="l" rtl="0" eaLnBrk="0" fontAlgn="base" hangingPunct="0">
              <a:spcBef>
                <a:spcPct val="0"/>
              </a:spcBef>
              <a:spcAft>
                <a:spcPct val="0"/>
              </a:spcAft>
              <a:defRPr sz="3600" i="1">
                <a:solidFill>
                  <a:schemeClr val="folHlink"/>
                </a:solidFill>
                <a:latin typeface="Arial" pitchFamily="34" charset="0"/>
              </a:defRPr>
            </a:lvl4pPr>
            <a:lvl5pPr algn="l" rtl="0" eaLnBrk="0" fontAlgn="base" hangingPunct="0">
              <a:spcBef>
                <a:spcPct val="0"/>
              </a:spcBef>
              <a:spcAft>
                <a:spcPct val="0"/>
              </a:spcAft>
              <a:defRPr sz="3600" i="1">
                <a:solidFill>
                  <a:schemeClr val="folHlink"/>
                </a:solidFill>
                <a:latin typeface="Arial" pitchFamily="34" charset="0"/>
              </a:defRPr>
            </a:lvl5pPr>
            <a:lvl6pPr marL="457200" algn="l" rtl="0" eaLnBrk="0" fontAlgn="base" hangingPunct="0">
              <a:spcBef>
                <a:spcPct val="0"/>
              </a:spcBef>
              <a:spcAft>
                <a:spcPct val="0"/>
              </a:spcAft>
              <a:defRPr sz="3600" i="1">
                <a:solidFill>
                  <a:schemeClr val="folHlink"/>
                </a:solidFill>
                <a:latin typeface="Arial" pitchFamily="34" charset="0"/>
              </a:defRPr>
            </a:lvl6pPr>
            <a:lvl7pPr marL="914400" algn="l" rtl="0" eaLnBrk="0" fontAlgn="base" hangingPunct="0">
              <a:spcBef>
                <a:spcPct val="0"/>
              </a:spcBef>
              <a:spcAft>
                <a:spcPct val="0"/>
              </a:spcAft>
              <a:defRPr sz="3600" i="1">
                <a:solidFill>
                  <a:schemeClr val="folHlink"/>
                </a:solidFill>
                <a:latin typeface="Arial" pitchFamily="34" charset="0"/>
              </a:defRPr>
            </a:lvl7pPr>
            <a:lvl8pPr marL="1371600" algn="l" rtl="0" eaLnBrk="0" fontAlgn="base" hangingPunct="0">
              <a:spcBef>
                <a:spcPct val="0"/>
              </a:spcBef>
              <a:spcAft>
                <a:spcPct val="0"/>
              </a:spcAft>
              <a:defRPr sz="3600" i="1">
                <a:solidFill>
                  <a:schemeClr val="folHlink"/>
                </a:solidFill>
                <a:latin typeface="Arial" pitchFamily="34" charset="0"/>
              </a:defRPr>
            </a:lvl8pPr>
            <a:lvl9pPr marL="1828800" algn="l" rtl="0" eaLnBrk="0" fontAlgn="base" hangingPunct="0">
              <a:spcBef>
                <a:spcPct val="0"/>
              </a:spcBef>
              <a:spcAft>
                <a:spcPct val="0"/>
              </a:spcAft>
              <a:defRPr sz="3600" i="1">
                <a:solidFill>
                  <a:schemeClr val="folHlink"/>
                </a:solidFill>
                <a:latin typeface="Arial" pitchFamily="34" charset="0"/>
              </a:defRPr>
            </a:lvl9pPr>
          </a:lstStyle>
          <a:p>
            <a:pPr eaLnBrk="1" hangingPunct="1">
              <a:defRPr/>
            </a:pPr>
            <a:r>
              <a:rPr lang="en-US" altLang="zh-CN" sz="2900" b="1" dirty="0" smtClean="0">
                <a:effectLst>
                  <a:outerShdw blurRad="38100" dist="38100" dir="2700000" algn="tl">
                    <a:srgbClr val="C0C0C0"/>
                  </a:outerShdw>
                </a:effectLst>
                <a:ea typeface="宋体" pitchFamily="2" charset="-122"/>
              </a:rPr>
              <a:t>Background</a:t>
            </a:r>
            <a:endParaRPr lang="en-US" altLang="zh-CN" sz="2900" b="1" dirty="0">
              <a:effectLst>
                <a:outerShdw blurRad="38100" dist="38100" dir="2700000" algn="tl">
                  <a:srgbClr val="C0C0C0"/>
                </a:outerShdw>
              </a:effectLst>
              <a:ea typeface="宋体" pitchFamily="2" charset="-122"/>
            </a:endParaRPr>
          </a:p>
        </p:txBody>
      </p:sp>
      <p:sp>
        <p:nvSpPr>
          <p:cNvPr id="5127" name="Slide Number Placeholder 2"/>
          <p:cNvSpPr>
            <a:spLocks noGrp="1"/>
          </p:cNvSpPr>
          <p:nvPr>
            <p:ph type="sldNum"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eaLnBrk="1" hangingPunct="1"/>
            <a:fld id="{824A19D8-4CE1-49C6-B23D-608FCDBABF20}" type="slidenum">
              <a:rPr lang="en-US" altLang="zh-CN" sz="1800" baseline="0" smtClean="0">
                <a:solidFill>
                  <a:srgbClr val="CC3300"/>
                </a:solidFill>
                <a:latin typeface="Monotype Corsiva" pitchFamily="66" charset="0"/>
              </a:rPr>
              <a:pPr eaLnBrk="1" hangingPunct="1"/>
              <a:t>5</a:t>
            </a:fld>
            <a:endParaRPr lang="zh-CN" altLang="zh-CN" sz="1800" baseline="0" smtClean="0">
              <a:solidFill>
                <a:srgbClr val="CC3300"/>
              </a:solidFill>
              <a:latin typeface="Monotype Corsiva" pitchFamily="66" charset="0"/>
            </a:endParaRPr>
          </a:p>
        </p:txBody>
      </p:sp>
      <p:sp>
        <p:nvSpPr>
          <p:cNvPr id="7" name="Rectangle 3"/>
          <p:cNvSpPr>
            <a:spLocks noChangeArrowheads="1"/>
          </p:cNvSpPr>
          <p:nvPr/>
        </p:nvSpPr>
        <p:spPr bwMode="auto">
          <a:xfrm>
            <a:off x="467544" y="980728"/>
            <a:ext cx="8357821" cy="4734779"/>
          </a:xfrm>
          <a:prstGeom prst="rect">
            <a:avLst/>
          </a:prstGeom>
          <a:noFill/>
          <a:ln w="9525">
            <a:noFill/>
            <a:miter lim="800000"/>
            <a:headEnd/>
            <a:tailEnd/>
          </a:ln>
        </p:spPr>
        <p:txBody>
          <a:bodyPr/>
          <a:lstStyle/>
          <a:p>
            <a:pPr marL="342900" indent="-342900" fontAlgn="base">
              <a:spcBef>
                <a:spcPct val="20000"/>
              </a:spcBef>
              <a:spcAft>
                <a:spcPct val="0"/>
              </a:spcAft>
              <a:buClr>
                <a:srgbClr val="CC3300"/>
              </a:buClr>
              <a:buFont typeface="Wingdings" pitchFamily="2" charset="2"/>
              <a:buChar char="q"/>
              <a:defRPr/>
            </a:pPr>
            <a:r>
              <a:rPr lang="en-US" altLang="zh-CN" sz="2000" dirty="0" smtClean="0"/>
              <a:t>The centralize method:</a:t>
            </a:r>
            <a:endParaRPr lang="en-US" altLang="zh-CN" sz="2200" dirty="0">
              <a:solidFill>
                <a:srgbClr val="00000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ü"/>
              <a:defRPr/>
            </a:pPr>
            <a:r>
              <a:rPr lang="en-US" altLang="zh-CN" dirty="0" smtClean="0">
                <a:solidFill>
                  <a:srgbClr val="000000"/>
                </a:solidFill>
                <a:effectLst>
                  <a:outerShdw blurRad="38100" dist="38100" dir="2700000" algn="tl">
                    <a:srgbClr val="C0C0C0"/>
                  </a:outerShdw>
                </a:effectLst>
                <a:ea typeface="宋体" pitchFamily="2" charset="-122"/>
              </a:rPr>
              <a:t>It may be more efficient than the distributed </a:t>
            </a:r>
            <a:r>
              <a:rPr lang="en-US" altLang="zh-CN" dirty="0" smtClean="0">
                <a:solidFill>
                  <a:srgbClr val="000000"/>
                </a:solidFill>
                <a:effectLst>
                  <a:outerShdw blurRad="38100" dist="38100" dir="2700000" algn="tl">
                    <a:srgbClr val="C0C0C0"/>
                  </a:outerShdw>
                </a:effectLst>
                <a:ea typeface="宋体" pitchFamily="2" charset="-122"/>
              </a:rPr>
              <a:t>method if the central node has all the information of the network </a:t>
            </a:r>
            <a:r>
              <a:rPr lang="en-US" altLang="zh-CN" dirty="0" smtClean="0">
                <a:solidFill>
                  <a:srgbClr val="000000"/>
                </a:solidFill>
                <a:effectLst>
                  <a:outerShdw blurRad="38100" dist="38100" dir="2700000" algn="tl">
                    <a:srgbClr val="C0C0C0"/>
                  </a:outerShdw>
                </a:effectLst>
                <a:ea typeface="宋体" pitchFamily="2" charset="-122"/>
              </a:rPr>
              <a:t>and nodes in the network can have simple application in their hands.</a:t>
            </a:r>
            <a:endParaRPr lang="en-US" altLang="zh-CN" dirty="0">
              <a:solidFill>
                <a:srgbClr val="00000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ü"/>
              <a:defRPr/>
            </a:pPr>
            <a:r>
              <a:rPr lang="en-US" altLang="zh-CN" dirty="0" smtClean="0">
                <a:solidFill>
                  <a:srgbClr val="000000"/>
                </a:solidFill>
                <a:effectLst>
                  <a:outerShdw blurRad="38100" dist="38100" dir="2700000" algn="tl">
                    <a:srgbClr val="C0C0C0"/>
                  </a:outerShdw>
                </a:effectLst>
                <a:ea typeface="宋体" pitchFamily="2" charset="-122"/>
              </a:rPr>
              <a:t>The central node has difficulty in collect the true information of all nodes in the network.</a:t>
            </a:r>
            <a:endParaRPr lang="zh-CN" altLang="zh-CN" dirty="0">
              <a:solidFill>
                <a:srgbClr val="000000"/>
              </a:solidFill>
              <a:effectLst>
                <a:outerShdw blurRad="38100" dist="38100" dir="2700000" algn="tl">
                  <a:srgbClr val="C0C0C0"/>
                </a:outerShdw>
              </a:effectLst>
              <a:ea typeface="宋体" pitchFamily="2" charset="-122"/>
            </a:endParaRPr>
          </a:p>
          <a:p>
            <a:pPr marL="342900" indent="-342900" fontAlgn="base">
              <a:spcBef>
                <a:spcPts val="1500"/>
              </a:spcBef>
              <a:spcAft>
                <a:spcPct val="0"/>
              </a:spcAft>
              <a:buClr>
                <a:srgbClr val="CC3300"/>
              </a:buClr>
              <a:buFont typeface="Wingdings" pitchFamily="2" charset="2"/>
              <a:buChar char="q"/>
              <a:defRPr/>
            </a:pPr>
            <a:r>
              <a:rPr lang="en-US" altLang="zh-CN" sz="2200" dirty="0" smtClean="0">
                <a:solidFill>
                  <a:srgbClr val="000000"/>
                </a:solidFill>
                <a:effectLst>
                  <a:outerShdw blurRad="38100" dist="38100" dir="2700000" algn="tl">
                    <a:srgbClr val="C0C0C0"/>
                  </a:outerShdw>
                </a:effectLst>
                <a:ea typeface="宋体" pitchFamily="2" charset="-122"/>
              </a:rPr>
              <a:t>The distributed method:</a:t>
            </a:r>
            <a:endParaRPr lang="en-US" altLang="zh-CN" sz="2200" dirty="0">
              <a:solidFill>
                <a:srgbClr val="00000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ü"/>
              <a:defRPr/>
            </a:pPr>
            <a:r>
              <a:rPr lang="en-US" altLang="zh-CN" dirty="0" smtClean="0">
                <a:solidFill>
                  <a:srgbClr val="000000"/>
                </a:solidFill>
                <a:effectLst>
                  <a:outerShdw blurRad="38100" dist="38100" dir="2700000" algn="tl">
                    <a:srgbClr val="C0C0C0"/>
                  </a:outerShdw>
                </a:effectLst>
                <a:ea typeface="宋体" pitchFamily="2" charset="-122"/>
              </a:rPr>
              <a:t>It can save a lot of overhead because it doesn’t need a central node.</a:t>
            </a:r>
            <a:endParaRPr lang="en-US" altLang="zh-CN" dirty="0">
              <a:solidFill>
                <a:srgbClr val="00000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ü"/>
              <a:defRPr/>
            </a:pPr>
            <a:r>
              <a:rPr lang="en-US" altLang="zh-CN" dirty="0" smtClean="0">
                <a:solidFill>
                  <a:srgbClr val="000000"/>
                </a:solidFill>
                <a:effectLst>
                  <a:outerShdw blurRad="38100" dist="38100" dir="2700000" algn="tl">
                    <a:srgbClr val="C0C0C0"/>
                  </a:outerShdw>
                </a:effectLst>
                <a:ea typeface="宋体" pitchFamily="2" charset="-122"/>
              </a:rPr>
              <a:t>It may suffer a relatively low efficiency and each node in the network have to equip some application with the computation ability because they must make sure the decision they make will help they to get more benefit</a:t>
            </a:r>
            <a:endParaRPr lang="zh-CN" altLang="en-US" dirty="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defRPr/>
            </a:pPr>
            <a:endParaRPr lang="zh-CN" altLang="en-US" sz="2200" dirty="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defRPr/>
            </a:pPr>
            <a:endParaRPr lang="zh-CN" altLang="en-US" sz="2200" i="1" dirty="0">
              <a:solidFill>
                <a:srgbClr val="0000CC"/>
              </a:solidFill>
              <a:effectLst>
                <a:outerShdw blurRad="38100" dist="38100" dir="2700000" algn="tl">
                  <a:srgbClr val="C0C0C0"/>
                </a:outerShdw>
              </a:effectLst>
              <a:ea typeface="宋体" pitchFamily="2" charset="-122"/>
              <a:sym typeface="Arial" pitchFamily="34" charset="0"/>
            </a:endParaRPr>
          </a:p>
          <a:p>
            <a:pPr marL="342900" indent="-342900" fontAlgn="base">
              <a:spcBef>
                <a:spcPct val="20000"/>
              </a:spcBef>
              <a:spcAft>
                <a:spcPct val="0"/>
              </a:spcAft>
              <a:buClr>
                <a:srgbClr val="000000"/>
              </a:buClr>
              <a:buSzPct val="100000"/>
              <a:buFont typeface="Wingdings" pitchFamily="2" charset="2"/>
              <a:buNone/>
              <a:defRPr/>
            </a:pPr>
            <a:r>
              <a:rPr lang="zh-CN" altLang="en-US" sz="2200" i="1" dirty="0">
                <a:solidFill>
                  <a:srgbClr val="000000"/>
                </a:solidFill>
                <a:effectLst>
                  <a:outerShdw blurRad="38100" dist="38100" dir="2700000" algn="tl">
                    <a:srgbClr val="C0C0C0"/>
                  </a:outerShdw>
                </a:effectLst>
                <a:ea typeface="宋体" pitchFamily="2" charset="-122"/>
                <a:sym typeface="Arial" pitchFamily="34" charset="0"/>
              </a:rPr>
              <a:t>    </a:t>
            </a:r>
          </a:p>
        </p:txBody>
      </p:sp>
    </p:spTree>
    <p:extLst>
      <p:ext uri="{BB962C8B-B14F-4D97-AF65-F5344CB8AC3E}">
        <p14:creationId xmlns="" xmlns:p14="http://schemas.microsoft.com/office/powerpoint/2010/main" val="41091938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2"/>
          <p:cNvSpPr>
            <a:spLocks noGrp="1"/>
          </p:cNvSpPr>
          <p:nvPr>
            <p:ph type="sldNum"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eaLnBrk="1" hangingPunct="1"/>
            <a:fld id="{D99E22FB-C2D5-4432-9CB6-BBD249C38896}" type="slidenum">
              <a:rPr lang="en-US" altLang="zh-CN" sz="1800" baseline="0" smtClean="0">
                <a:solidFill>
                  <a:srgbClr val="CC3300"/>
                </a:solidFill>
                <a:latin typeface="Monotype Corsiva" pitchFamily="66" charset="0"/>
              </a:rPr>
              <a:pPr eaLnBrk="1" hangingPunct="1"/>
              <a:t>6</a:t>
            </a:fld>
            <a:endParaRPr lang="zh-CN" altLang="zh-CN" sz="1800" baseline="0" smtClean="0">
              <a:solidFill>
                <a:srgbClr val="CC3300"/>
              </a:solidFill>
              <a:latin typeface="Monotype Corsiva" pitchFamily="66" charset="0"/>
            </a:endParaRPr>
          </a:p>
        </p:txBody>
      </p:sp>
      <p:sp>
        <p:nvSpPr>
          <p:cNvPr id="4" name="Rectangle 2"/>
          <p:cNvSpPr txBox="1">
            <a:spLocks noChangeArrowheads="1"/>
          </p:cNvSpPr>
          <p:nvPr/>
        </p:nvSpPr>
        <p:spPr bwMode="auto">
          <a:xfrm>
            <a:off x="455613" y="44624"/>
            <a:ext cx="8242300" cy="622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lvl1pPr algn="l" rtl="0" eaLnBrk="0" fontAlgn="base" hangingPunct="0">
              <a:spcBef>
                <a:spcPct val="0"/>
              </a:spcBef>
              <a:spcAft>
                <a:spcPct val="0"/>
              </a:spcAft>
              <a:defRPr sz="3600" i="1">
                <a:solidFill>
                  <a:schemeClr val="folHlink"/>
                </a:solidFill>
                <a:latin typeface="+mj-lt"/>
                <a:ea typeface="+mj-ea"/>
                <a:cs typeface="+mj-cs"/>
              </a:defRPr>
            </a:lvl1pPr>
            <a:lvl2pPr algn="l" rtl="0" eaLnBrk="0" fontAlgn="base" hangingPunct="0">
              <a:spcBef>
                <a:spcPct val="0"/>
              </a:spcBef>
              <a:spcAft>
                <a:spcPct val="0"/>
              </a:spcAft>
              <a:defRPr sz="3600" i="1">
                <a:solidFill>
                  <a:schemeClr val="folHlink"/>
                </a:solidFill>
                <a:latin typeface="Arial" pitchFamily="34" charset="0"/>
              </a:defRPr>
            </a:lvl2pPr>
            <a:lvl3pPr algn="l" rtl="0" eaLnBrk="0" fontAlgn="base" hangingPunct="0">
              <a:spcBef>
                <a:spcPct val="0"/>
              </a:spcBef>
              <a:spcAft>
                <a:spcPct val="0"/>
              </a:spcAft>
              <a:defRPr sz="3600" i="1">
                <a:solidFill>
                  <a:schemeClr val="folHlink"/>
                </a:solidFill>
                <a:latin typeface="Arial" pitchFamily="34" charset="0"/>
              </a:defRPr>
            </a:lvl3pPr>
            <a:lvl4pPr algn="l" rtl="0" eaLnBrk="0" fontAlgn="base" hangingPunct="0">
              <a:spcBef>
                <a:spcPct val="0"/>
              </a:spcBef>
              <a:spcAft>
                <a:spcPct val="0"/>
              </a:spcAft>
              <a:defRPr sz="3600" i="1">
                <a:solidFill>
                  <a:schemeClr val="folHlink"/>
                </a:solidFill>
                <a:latin typeface="Arial" pitchFamily="34" charset="0"/>
              </a:defRPr>
            </a:lvl4pPr>
            <a:lvl5pPr algn="l" rtl="0" eaLnBrk="0" fontAlgn="base" hangingPunct="0">
              <a:spcBef>
                <a:spcPct val="0"/>
              </a:spcBef>
              <a:spcAft>
                <a:spcPct val="0"/>
              </a:spcAft>
              <a:defRPr sz="3600" i="1">
                <a:solidFill>
                  <a:schemeClr val="folHlink"/>
                </a:solidFill>
                <a:latin typeface="Arial" pitchFamily="34" charset="0"/>
              </a:defRPr>
            </a:lvl5pPr>
            <a:lvl6pPr marL="457200" algn="l" rtl="0" eaLnBrk="0" fontAlgn="base" hangingPunct="0">
              <a:spcBef>
                <a:spcPct val="0"/>
              </a:spcBef>
              <a:spcAft>
                <a:spcPct val="0"/>
              </a:spcAft>
              <a:defRPr sz="3600" i="1">
                <a:solidFill>
                  <a:schemeClr val="folHlink"/>
                </a:solidFill>
                <a:latin typeface="Arial" pitchFamily="34" charset="0"/>
              </a:defRPr>
            </a:lvl6pPr>
            <a:lvl7pPr marL="914400" algn="l" rtl="0" eaLnBrk="0" fontAlgn="base" hangingPunct="0">
              <a:spcBef>
                <a:spcPct val="0"/>
              </a:spcBef>
              <a:spcAft>
                <a:spcPct val="0"/>
              </a:spcAft>
              <a:defRPr sz="3600" i="1">
                <a:solidFill>
                  <a:schemeClr val="folHlink"/>
                </a:solidFill>
                <a:latin typeface="Arial" pitchFamily="34" charset="0"/>
              </a:defRPr>
            </a:lvl7pPr>
            <a:lvl8pPr marL="1371600" algn="l" rtl="0" eaLnBrk="0" fontAlgn="base" hangingPunct="0">
              <a:spcBef>
                <a:spcPct val="0"/>
              </a:spcBef>
              <a:spcAft>
                <a:spcPct val="0"/>
              </a:spcAft>
              <a:defRPr sz="3600" i="1">
                <a:solidFill>
                  <a:schemeClr val="folHlink"/>
                </a:solidFill>
                <a:latin typeface="Arial" pitchFamily="34" charset="0"/>
              </a:defRPr>
            </a:lvl8pPr>
            <a:lvl9pPr marL="1828800" algn="l" rtl="0" eaLnBrk="0" fontAlgn="base" hangingPunct="0">
              <a:spcBef>
                <a:spcPct val="0"/>
              </a:spcBef>
              <a:spcAft>
                <a:spcPct val="0"/>
              </a:spcAft>
              <a:defRPr sz="3600" i="1">
                <a:solidFill>
                  <a:schemeClr val="folHlink"/>
                </a:solidFill>
                <a:latin typeface="Arial" pitchFamily="34" charset="0"/>
              </a:defRPr>
            </a:lvl9pPr>
          </a:lstStyle>
          <a:p>
            <a:pPr eaLnBrk="1" hangingPunct="1">
              <a:defRPr/>
            </a:pPr>
            <a:r>
              <a:rPr lang="en-US" altLang="zh-CN" sz="2900" b="1" dirty="0">
                <a:effectLst>
                  <a:outerShdw blurRad="38100" dist="38100" dir="2700000" algn="tl">
                    <a:srgbClr val="C0C0C0"/>
                  </a:outerShdw>
                </a:effectLst>
                <a:ea typeface="宋体" pitchFamily="2" charset="-122"/>
              </a:rPr>
              <a:t>Related work</a:t>
            </a:r>
          </a:p>
        </p:txBody>
      </p:sp>
      <p:sp>
        <p:nvSpPr>
          <p:cNvPr id="5" name="Rectangle 3"/>
          <p:cNvSpPr>
            <a:spLocks noChangeArrowheads="1"/>
          </p:cNvSpPr>
          <p:nvPr/>
        </p:nvSpPr>
        <p:spPr bwMode="auto">
          <a:xfrm>
            <a:off x="539552" y="926469"/>
            <a:ext cx="8357821" cy="4734779"/>
          </a:xfrm>
          <a:prstGeom prst="rect">
            <a:avLst/>
          </a:prstGeom>
          <a:noFill/>
          <a:ln w="9525">
            <a:noFill/>
            <a:miter lim="800000"/>
            <a:headEnd/>
            <a:tailEnd/>
          </a:ln>
        </p:spPr>
        <p:txBody>
          <a:bodyPr/>
          <a:lstStyle/>
          <a:p>
            <a:pPr marL="342900" indent="-342900" fontAlgn="base">
              <a:spcBef>
                <a:spcPct val="20000"/>
              </a:spcBef>
              <a:spcAft>
                <a:spcPct val="0"/>
              </a:spcAft>
              <a:buClr>
                <a:srgbClr val="CC3300"/>
              </a:buClr>
              <a:buFont typeface="Wingdings" pitchFamily="2" charset="2"/>
              <a:buChar char="q"/>
              <a:defRPr/>
            </a:pPr>
            <a:r>
              <a:rPr lang="en-US" altLang="zh-CN" sz="2000" dirty="0" smtClean="0"/>
              <a:t>Xia Zhou, </a:t>
            </a:r>
            <a:r>
              <a:rPr lang="en-US" altLang="zh-CN" sz="2000" dirty="0" err="1" smtClean="0"/>
              <a:t>Sorabh</a:t>
            </a:r>
            <a:r>
              <a:rPr lang="en-US" altLang="zh-CN" sz="2000" dirty="0" smtClean="0"/>
              <a:t> Gandhi </a:t>
            </a:r>
            <a:r>
              <a:rPr lang="en-US" altLang="zh-CN" sz="2000" dirty="0" smtClean="0">
                <a:solidFill>
                  <a:srgbClr val="000000"/>
                </a:solidFill>
                <a:effectLst>
                  <a:outerShdw blurRad="38100" dist="38100" dir="2700000" algn="tl">
                    <a:srgbClr val="C0C0C0"/>
                  </a:outerShdw>
                </a:effectLst>
                <a:ea typeface="宋体" pitchFamily="2" charset="-122"/>
              </a:rPr>
              <a:t>in [3] </a:t>
            </a:r>
            <a:r>
              <a:rPr lang="en-US" altLang="zh-CN" sz="2000" dirty="0">
                <a:solidFill>
                  <a:srgbClr val="000000"/>
                </a:solidFill>
                <a:effectLst>
                  <a:outerShdw blurRad="38100" dist="38100" dir="2700000" algn="tl">
                    <a:srgbClr val="C0C0C0"/>
                  </a:outerShdw>
                </a:effectLst>
                <a:ea typeface="宋体" pitchFamily="2" charset="-122"/>
              </a:rPr>
              <a:t>proposed </a:t>
            </a:r>
            <a:r>
              <a:rPr lang="en-US" altLang="zh-CN" sz="2000" dirty="0" smtClean="0">
                <a:solidFill>
                  <a:srgbClr val="000000"/>
                </a:solidFill>
                <a:effectLst>
                  <a:outerShdw blurRad="38100" dist="38100" dir="2700000" algn="tl">
                    <a:srgbClr val="C0C0C0"/>
                  </a:outerShdw>
                </a:effectLst>
                <a:ea typeface="宋体" pitchFamily="2" charset="-122"/>
              </a:rPr>
              <a:t>an truthful auction framework to allocate the channel to nodes in the network which allowed spectrum reuse among </a:t>
            </a:r>
            <a:r>
              <a:rPr lang="en-US" altLang="zh-CN" sz="2000" dirty="0" smtClean="0"/>
              <a:t>well-separated nodes</a:t>
            </a:r>
            <a:r>
              <a:rPr lang="en-US" altLang="zh-CN" sz="2200" dirty="0" smtClean="0">
                <a:solidFill>
                  <a:srgbClr val="000000"/>
                </a:solidFill>
                <a:effectLst>
                  <a:outerShdw blurRad="38100" dist="38100" dir="2700000" algn="tl">
                    <a:srgbClr val="C0C0C0"/>
                  </a:outerShdw>
                </a:effectLst>
                <a:ea typeface="宋体" pitchFamily="2" charset="-122"/>
              </a:rPr>
              <a:t>.</a:t>
            </a:r>
            <a:endParaRPr lang="en-US" altLang="zh-CN" sz="2200" dirty="0">
              <a:solidFill>
                <a:srgbClr val="00000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ü"/>
              <a:defRPr/>
            </a:pPr>
            <a:r>
              <a:rPr lang="en-US" altLang="zh-CN" dirty="0" smtClean="0">
                <a:solidFill>
                  <a:srgbClr val="000000"/>
                </a:solidFill>
                <a:effectLst>
                  <a:outerShdw blurRad="38100" dist="38100" dir="2700000" algn="tl">
                    <a:srgbClr val="C0C0C0"/>
                  </a:outerShdw>
                </a:effectLst>
                <a:ea typeface="宋体" pitchFamily="2" charset="-122"/>
              </a:rPr>
              <a:t>It just discusses the problem in single-hop network.</a:t>
            </a:r>
          </a:p>
          <a:p>
            <a:pPr marL="342900" indent="-342900" fontAlgn="base">
              <a:spcBef>
                <a:spcPts val="1500"/>
              </a:spcBef>
              <a:spcAft>
                <a:spcPct val="0"/>
              </a:spcAft>
              <a:buClr>
                <a:srgbClr val="CC3300"/>
              </a:buClr>
              <a:buFont typeface="Wingdings" pitchFamily="2" charset="2"/>
              <a:buChar char="q"/>
              <a:defRPr/>
            </a:pPr>
            <a:r>
              <a:rPr lang="en-US" altLang="zh-CN" sz="2000" dirty="0" smtClean="0"/>
              <a:t>Bo-</a:t>
            </a:r>
            <a:r>
              <a:rPr lang="en-US" altLang="zh-CN" sz="2000" dirty="0" err="1" smtClean="0"/>
              <a:t>Ruei</a:t>
            </a:r>
            <a:r>
              <a:rPr lang="en-US" altLang="zh-CN" sz="2000" dirty="0" smtClean="0"/>
              <a:t> </a:t>
            </a:r>
            <a:r>
              <a:rPr lang="en-US" altLang="zh-CN" sz="2000" dirty="0" smtClean="0"/>
              <a:t>Kao, Liang-Ku Lee</a:t>
            </a:r>
            <a:r>
              <a:rPr lang="en-US" altLang="zh-CN" sz="2000" dirty="0" smtClean="0">
                <a:solidFill>
                  <a:srgbClr val="000000"/>
                </a:solidFill>
                <a:effectLst>
                  <a:outerShdw blurRad="38100" dist="38100" dir="2700000" algn="tl">
                    <a:srgbClr val="C0C0C0"/>
                  </a:outerShdw>
                </a:effectLst>
                <a:ea typeface="宋体" pitchFamily="2" charset="-122"/>
              </a:rPr>
              <a:t>  in [1] discusses the problem of channel allocation in multi-hop network using auction.</a:t>
            </a:r>
            <a:endParaRPr lang="en-US" altLang="zh-CN" sz="2000" dirty="0">
              <a:solidFill>
                <a:srgbClr val="00000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ü"/>
              <a:defRPr/>
            </a:pPr>
            <a:r>
              <a:rPr lang="en-US" altLang="zh-CN" dirty="0" smtClean="0">
                <a:solidFill>
                  <a:srgbClr val="000000"/>
                </a:solidFill>
                <a:effectLst>
                  <a:outerShdw blurRad="38100" dist="38100" dir="2700000" algn="tl">
                    <a:srgbClr val="C0C0C0"/>
                  </a:outerShdw>
                </a:effectLst>
                <a:ea typeface="宋体" pitchFamily="2" charset="-122"/>
              </a:rPr>
              <a:t>It doesn’t propose a truthful auction to solve the problem which means the auction in its paper cannot avoid manipulation of bidders in the network.</a:t>
            </a:r>
            <a:endParaRPr lang="en-US" altLang="zh-CN" dirty="0">
              <a:solidFill>
                <a:srgbClr val="000000"/>
              </a:solidFill>
              <a:effectLst>
                <a:outerShdw blurRad="38100" dist="38100" dir="2700000" algn="tl">
                  <a:srgbClr val="C0C0C0"/>
                </a:outerShdw>
              </a:effectLst>
              <a:ea typeface="宋体" pitchFamily="2" charset="-122"/>
            </a:endParaRPr>
          </a:p>
          <a:p>
            <a:pPr marL="342900" indent="-342900" fontAlgn="base">
              <a:spcBef>
                <a:spcPts val="1500"/>
              </a:spcBef>
              <a:spcAft>
                <a:spcPct val="0"/>
              </a:spcAft>
              <a:buClr>
                <a:srgbClr val="CC3300"/>
              </a:buClr>
              <a:buFont typeface="Wingdings" pitchFamily="2" charset="2"/>
              <a:buChar char="q"/>
              <a:defRPr/>
            </a:pPr>
            <a:r>
              <a:rPr lang="en-US" altLang="zh-CN" sz="2000" dirty="0" smtClean="0"/>
              <a:t>Jain </a:t>
            </a:r>
            <a:r>
              <a:rPr lang="en-US" altLang="zh-CN" sz="2000" i="1" dirty="0" smtClean="0"/>
              <a:t>et al. </a:t>
            </a:r>
            <a:r>
              <a:rPr lang="en-US" altLang="zh-CN" sz="2000" dirty="0" smtClean="0"/>
              <a:t>[4] has proved that the channel </a:t>
            </a:r>
            <a:r>
              <a:rPr lang="en-US" altLang="zh-CN" sz="2000" dirty="0" smtClean="0"/>
              <a:t>allocation problem </a:t>
            </a:r>
            <a:r>
              <a:rPr lang="en-US" altLang="zh-CN" sz="2000" dirty="0" smtClean="0"/>
              <a:t>in multi-hop network is an NP-hard </a:t>
            </a:r>
            <a:r>
              <a:rPr lang="en-US" altLang="zh-CN" sz="2000" dirty="0" smtClean="0"/>
              <a:t>problem.</a:t>
            </a:r>
            <a:endParaRPr lang="en-US" altLang="zh-CN" sz="2000" dirty="0" smtClean="0">
              <a:solidFill>
                <a:srgbClr val="000000"/>
              </a:solidFill>
              <a:effectLst>
                <a:outerShdw blurRad="38100" dist="38100" dir="2700000" algn="tl">
                  <a:srgbClr val="C0C0C0"/>
                </a:outerShdw>
              </a:effectLst>
              <a:ea typeface="宋体" pitchFamily="2" charset="-122"/>
            </a:endParaRPr>
          </a:p>
          <a:p>
            <a:pPr marL="800100" lvl="1" indent="-342900" fontAlgn="base">
              <a:spcBef>
                <a:spcPct val="20000"/>
              </a:spcBef>
              <a:spcAft>
                <a:spcPct val="0"/>
              </a:spcAft>
              <a:buClr>
                <a:srgbClr val="CC3300"/>
              </a:buClr>
              <a:buFont typeface="Wingdings" pitchFamily="2" charset="2"/>
              <a:buChar char="ü"/>
              <a:defRPr/>
            </a:pPr>
            <a:r>
              <a:rPr lang="en-US" altLang="zh-CN" dirty="0" smtClean="0">
                <a:solidFill>
                  <a:srgbClr val="000000"/>
                </a:solidFill>
                <a:effectLst>
                  <a:outerShdw blurRad="38100" dist="38100" dir="2700000" algn="tl">
                    <a:srgbClr val="C0C0C0"/>
                  </a:outerShdw>
                </a:effectLst>
                <a:ea typeface="宋体" pitchFamily="2" charset="-122"/>
              </a:rPr>
              <a:t>It doesn’t give out efficient methods to solve it.</a:t>
            </a:r>
          </a:p>
          <a:p>
            <a:pPr marL="342900" indent="-342900" fontAlgn="base">
              <a:spcBef>
                <a:spcPct val="20000"/>
              </a:spcBef>
              <a:spcAft>
                <a:spcPct val="0"/>
              </a:spcAft>
              <a:buClr>
                <a:srgbClr val="CC3300"/>
              </a:buClr>
              <a:buFont typeface="Wingdings" pitchFamily="2" charset="2"/>
              <a:buChar char="q"/>
              <a:defRPr/>
            </a:pPr>
            <a:endParaRPr lang="zh-CN" altLang="en-US" sz="2200" i="1" dirty="0">
              <a:solidFill>
                <a:srgbClr val="0000CC"/>
              </a:solidFill>
              <a:effectLst>
                <a:outerShdw blurRad="38100" dist="38100" dir="2700000" algn="tl">
                  <a:srgbClr val="C0C0C0"/>
                </a:outerShdw>
              </a:effectLst>
              <a:ea typeface="宋体" pitchFamily="2" charset="-122"/>
              <a:sym typeface="Arial" pitchFamily="34" charset="0"/>
            </a:endParaRPr>
          </a:p>
          <a:p>
            <a:pPr marL="342900" indent="-342900" fontAlgn="base">
              <a:spcBef>
                <a:spcPct val="20000"/>
              </a:spcBef>
              <a:spcAft>
                <a:spcPct val="0"/>
              </a:spcAft>
              <a:buClr>
                <a:srgbClr val="000000"/>
              </a:buClr>
              <a:buSzPct val="100000"/>
              <a:buFont typeface="Wingdings" pitchFamily="2" charset="2"/>
              <a:buNone/>
              <a:defRPr/>
            </a:pPr>
            <a:r>
              <a:rPr lang="zh-CN" altLang="en-US" sz="2200" i="1" dirty="0">
                <a:solidFill>
                  <a:srgbClr val="000000"/>
                </a:solidFill>
                <a:effectLst>
                  <a:outerShdw blurRad="38100" dist="38100" dir="2700000" algn="tl">
                    <a:srgbClr val="C0C0C0"/>
                  </a:outerShdw>
                </a:effectLst>
                <a:ea typeface="宋体" pitchFamily="2" charset="-122"/>
                <a:sym typeface="Arial" pitchFamily="34" charset="0"/>
              </a:rPr>
              <a:t>    </a:t>
            </a:r>
          </a:p>
        </p:txBody>
      </p:sp>
      <p:sp>
        <p:nvSpPr>
          <p:cNvPr id="8" name="TextBox 7"/>
          <p:cNvSpPr txBox="1">
            <a:spLocks noChangeArrowheads="1"/>
          </p:cNvSpPr>
          <p:nvPr/>
        </p:nvSpPr>
        <p:spPr bwMode="auto">
          <a:xfrm>
            <a:off x="467544" y="5229200"/>
            <a:ext cx="8305067" cy="13849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r>
              <a:rPr lang="en-US" altLang="zh-CN" sz="1400" baseline="0" dirty="0" smtClean="0"/>
              <a:t>[3] Xia Zhou, </a:t>
            </a:r>
            <a:r>
              <a:rPr lang="en-US" altLang="zh-CN" sz="1400" baseline="0" dirty="0" err="1" smtClean="0"/>
              <a:t>Sorabh</a:t>
            </a:r>
            <a:r>
              <a:rPr lang="en-US" altLang="zh-CN" sz="1400" baseline="0" dirty="0" smtClean="0"/>
              <a:t> Gandhi, </a:t>
            </a:r>
            <a:r>
              <a:rPr lang="en-US" altLang="zh-CN" sz="1400" baseline="0" dirty="0" err="1" smtClean="0"/>
              <a:t>Subhash</a:t>
            </a:r>
            <a:r>
              <a:rPr lang="en-US" altLang="zh-CN" sz="1400" baseline="0" dirty="0" smtClean="0"/>
              <a:t> </a:t>
            </a:r>
            <a:r>
              <a:rPr lang="en-US" altLang="zh-CN" sz="1400" baseline="0" dirty="0" err="1" smtClean="0"/>
              <a:t>Suri</a:t>
            </a:r>
            <a:r>
              <a:rPr lang="en-US" altLang="zh-CN" sz="1400" baseline="0" dirty="0" smtClean="0"/>
              <a:t> and </a:t>
            </a:r>
            <a:r>
              <a:rPr lang="en-US" altLang="zh-CN" sz="1400" baseline="0" dirty="0" err="1" smtClean="0"/>
              <a:t>Haitao</a:t>
            </a:r>
            <a:r>
              <a:rPr lang="en-US" altLang="zh-CN" sz="1400" baseline="0" dirty="0" smtClean="0"/>
              <a:t> </a:t>
            </a:r>
            <a:r>
              <a:rPr lang="en-US" altLang="zh-CN" sz="1400" baseline="0" dirty="0" err="1" smtClean="0"/>
              <a:t>Zheng</a:t>
            </a:r>
            <a:r>
              <a:rPr lang="en-US" altLang="zh-CN" sz="1400" baseline="0" dirty="0" smtClean="0"/>
              <a:t>. “eBay in the Sky: Strategy-Proof Wireless Spectrum Auctions,” In </a:t>
            </a:r>
            <a:r>
              <a:rPr lang="en-US" altLang="zh-CN" sz="1400" i="1" baseline="0" dirty="0" smtClean="0"/>
              <a:t>IEEE </a:t>
            </a:r>
            <a:r>
              <a:rPr lang="en-US" altLang="zh-CN" sz="1400" i="1" baseline="0" dirty="0" err="1" smtClean="0"/>
              <a:t>Mobicom</a:t>
            </a:r>
            <a:r>
              <a:rPr lang="en-US" altLang="zh-CN" sz="1400" i="1" baseline="0" dirty="0" smtClean="0"/>
              <a:t>, </a:t>
            </a:r>
            <a:r>
              <a:rPr lang="it-IT" altLang="zh-CN" sz="1400" baseline="0" dirty="0" smtClean="0"/>
              <a:t>San Francisco, California, USA, Sep. 2008.</a:t>
            </a:r>
          </a:p>
          <a:p>
            <a:r>
              <a:rPr lang="en-US" altLang="zh-CN" sz="1400" baseline="0" dirty="0" smtClean="0"/>
              <a:t>[4]Jain</a:t>
            </a:r>
            <a:r>
              <a:rPr lang="en-US" altLang="zh-CN" sz="1400" baseline="0" dirty="0" smtClean="0"/>
              <a:t>, K., </a:t>
            </a:r>
            <a:r>
              <a:rPr lang="en-US" altLang="zh-CN" sz="1400" baseline="0" dirty="0" err="1" smtClean="0"/>
              <a:t>Padhye</a:t>
            </a:r>
            <a:r>
              <a:rPr lang="en-US" altLang="zh-CN" sz="1400" baseline="0" dirty="0" smtClean="0"/>
              <a:t>, J., </a:t>
            </a:r>
            <a:r>
              <a:rPr lang="en-US" altLang="zh-CN" sz="1400" baseline="0" dirty="0" err="1" smtClean="0"/>
              <a:t>Padmanabhan</a:t>
            </a:r>
            <a:r>
              <a:rPr lang="en-US" altLang="zh-CN" sz="1400" baseline="0" dirty="0" smtClean="0"/>
              <a:t>, V. N., and </a:t>
            </a:r>
            <a:r>
              <a:rPr lang="en-US" altLang="zh-CN" sz="1400" baseline="0" dirty="0" err="1" smtClean="0"/>
              <a:t>Qiu</a:t>
            </a:r>
            <a:r>
              <a:rPr lang="en-US" altLang="zh-CN" sz="1400" baseline="0" dirty="0" smtClean="0"/>
              <a:t>, L. “Impact </a:t>
            </a:r>
            <a:r>
              <a:rPr lang="en-US" altLang="zh-CN" sz="1400" baseline="0" dirty="0" smtClean="0"/>
              <a:t>of </a:t>
            </a:r>
            <a:r>
              <a:rPr lang="en-US" altLang="zh-CN" sz="1400" baseline="0" dirty="0" smtClean="0"/>
              <a:t>interference on multi-hop wireless network performance,” In </a:t>
            </a:r>
            <a:r>
              <a:rPr lang="en-US" altLang="zh-CN" sz="1400" i="1" baseline="0" dirty="0" smtClean="0"/>
              <a:t>Proc. o</a:t>
            </a:r>
            <a:r>
              <a:rPr lang="en-US" altLang="zh-CN" sz="1400" i="1" baseline="0" dirty="0" smtClean="0"/>
              <a:t>f </a:t>
            </a:r>
            <a:r>
              <a:rPr lang="it-IT" altLang="zh-CN" sz="1400" i="1" baseline="0" dirty="0" smtClean="0"/>
              <a:t>MobiCom, </a:t>
            </a:r>
            <a:r>
              <a:rPr lang="it-IT" altLang="zh-CN" sz="1400" baseline="0" dirty="0" smtClean="0"/>
              <a:t>San Diego, CA, USA, Sep. 2003</a:t>
            </a:r>
            <a:r>
              <a:rPr lang="it-IT" altLang="zh-CN" sz="1400" i="1" baseline="0" dirty="0" smtClean="0"/>
              <a:t>.</a:t>
            </a:r>
            <a:endParaRPr lang="it-IT" altLang="zh-CN" sz="1400" baseline="0" dirty="0" smtClean="0"/>
          </a:p>
          <a:p>
            <a:r>
              <a:rPr lang="en-US" altLang="zh-CN" sz="1400" baseline="0" dirty="0" smtClean="0"/>
              <a:t>[1] Bo-</a:t>
            </a:r>
            <a:r>
              <a:rPr lang="en-US" altLang="zh-CN" sz="1400" baseline="0" dirty="0" err="1" smtClean="0"/>
              <a:t>Ruei</a:t>
            </a:r>
            <a:r>
              <a:rPr lang="en-US" altLang="zh-CN" sz="1400" baseline="0" dirty="0" smtClean="0"/>
              <a:t> Kao, Liang-Ku Lee, Lai, K.R. “Multi-hop Auction-Based Bandwidth Allocation in Wireless Ad Hoc Networks,” In Advanced Information Networking and Applications(AINA), pp. 772 - 778, Mar. 2011.</a:t>
            </a:r>
            <a:endParaRPr lang="en-US" altLang="zh-CN" sz="1400" dirty="0">
              <a:solidFill>
                <a:srgbClr val="000000"/>
              </a:solidFill>
              <a:ea typeface="宋体" pitchFamily="2" charset="-122"/>
            </a:endParaRPr>
          </a:p>
        </p:txBody>
      </p:sp>
    </p:spTree>
    <p:extLst>
      <p:ext uri="{BB962C8B-B14F-4D97-AF65-F5344CB8AC3E}">
        <p14:creationId xmlns="" xmlns:p14="http://schemas.microsoft.com/office/powerpoint/2010/main" val="367598959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2"/>
          <p:cNvSpPr>
            <a:spLocks noGrp="1"/>
          </p:cNvSpPr>
          <p:nvPr>
            <p:ph type="sldNum"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eaLnBrk="1" hangingPunct="1"/>
            <a:fld id="{D99E22FB-C2D5-4432-9CB6-BBD249C38896}" type="slidenum">
              <a:rPr lang="en-US" altLang="zh-CN" sz="1800" baseline="0" smtClean="0">
                <a:solidFill>
                  <a:srgbClr val="CC3300"/>
                </a:solidFill>
                <a:latin typeface="Monotype Corsiva" pitchFamily="66" charset="0"/>
              </a:rPr>
              <a:pPr eaLnBrk="1" hangingPunct="1"/>
              <a:t>7</a:t>
            </a:fld>
            <a:endParaRPr lang="zh-CN" altLang="zh-CN" sz="1800" baseline="0" smtClean="0">
              <a:solidFill>
                <a:srgbClr val="CC3300"/>
              </a:solidFill>
              <a:latin typeface="Monotype Corsiva" pitchFamily="66" charset="0"/>
            </a:endParaRPr>
          </a:p>
        </p:txBody>
      </p:sp>
      <p:sp>
        <p:nvSpPr>
          <p:cNvPr id="4" name="Rectangle 2"/>
          <p:cNvSpPr txBox="1">
            <a:spLocks noChangeArrowheads="1"/>
          </p:cNvSpPr>
          <p:nvPr/>
        </p:nvSpPr>
        <p:spPr bwMode="auto">
          <a:xfrm>
            <a:off x="455613" y="44624"/>
            <a:ext cx="8242300" cy="622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lvl1pPr algn="l" rtl="0" eaLnBrk="0" fontAlgn="base" hangingPunct="0">
              <a:spcBef>
                <a:spcPct val="0"/>
              </a:spcBef>
              <a:spcAft>
                <a:spcPct val="0"/>
              </a:spcAft>
              <a:defRPr sz="3600" i="1">
                <a:solidFill>
                  <a:schemeClr val="folHlink"/>
                </a:solidFill>
                <a:latin typeface="+mj-lt"/>
                <a:ea typeface="+mj-ea"/>
                <a:cs typeface="+mj-cs"/>
              </a:defRPr>
            </a:lvl1pPr>
            <a:lvl2pPr algn="l" rtl="0" eaLnBrk="0" fontAlgn="base" hangingPunct="0">
              <a:spcBef>
                <a:spcPct val="0"/>
              </a:spcBef>
              <a:spcAft>
                <a:spcPct val="0"/>
              </a:spcAft>
              <a:defRPr sz="3600" i="1">
                <a:solidFill>
                  <a:schemeClr val="folHlink"/>
                </a:solidFill>
                <a:latin typeface="Arial" pitchFamily="34" charset="0"/>
              </a:defRPr>
            </a:lvl2pPr>
            <a:lvl3pPr algn="l" rtl="0" eaLnBrk="0" fontAlgn="base" hangingPunct="0">
              <a:spcBef>
                <a:spcPct val="0"/>
              </a:spcBef>
              <a:spcAft>
                <a:spcPct val="0"/>
              </a:spcAft>
              <a:defRPr sz="3600" i="1">
                <a:solidFill>
                  <a:schemeClr val="folHlink"/>
                </a:solidFill>
                <a:latin typeface="Arial" pitchFamily="34" charset="0"/>
              </a:defRPr>
            </a:lvl3pPr>
            <a:lvl4pPr algn="l" rtl="0" eaLnBrk="0" fontAlgn="base" hangingPunct="0">
              <a:spcBef>
                <a:spcPct val="0"/>
              </a:spcBef>
              <a:spcAft>
                <a:spcPct val="0"/>
              </a:spcAft>
              <a:defRPr sz="3600" i="1">
                <a:solidFill>
                  <a:schemeClr val="folHlink"/>
                </a:solidFill>
                <a:latin typeface="Arial" pitchFamily="34" charset="0"/>
              </a:defRPr>
            </a:lvl4pPr>
            <a:lvl5pPr algn="l" rtl="0" eaLnBrk="0" fontAlgn="base" hangingPunct="0">
              <a:spcBef>
                <a:spcPct val="0"/>
              </a:spcBef>
              <a:spcAft>
                <a:spcPct val="0"/>
              </a:spcAft>
              <a:defRPr sz="3600" i="1">
                <a:solidFill>
                  <a:schemeClr val="folHlink"/>
                </a:solidFill>
                <a:latin typeface="Arial" pitchFamily="34" charset="0"/>
              </a:defRPr>
            </a:lvl5pPr>
            <a:lvl6pPr marL="457200" algn="l" rtl="0" eaLnBrk="0" fontAlgn="base" hangingPunct="0">
              <a:spcBef>
                <a:spcPct val="0"/>
              </a:spcBef>
              <a:spcAft>
                <a:spcPct val="0"/>
              </a:spcAft>
              <a:defRPr sz="3600" i="1">
                <a:solidFill>
                  <a:schemeClr val="folHlink"/>
                </a:solidFill>
                <a:latin typeface="Arial" pitchFamily="34" charset="0"/>
              </a:defRPr>
            </a:lvl6pPr>
            <a:lvl7pPr marL="914400" algn="l" rtl="0" eaLnBrk="0" fontAlgn="base" hangingPunct="0">
              <a:spcBef>
                <a:spcPct val="0"/>
              </a:spcBef>
              <a:spcAft>
                <a:spcPct val="0"/>
              </a:spcAft>
              <a:defRPr sz="3600" i="1">
                <a:solidFill>
                  <a:schemeClr val="folHlink"/>
                </a:solidFill>
                <a:latin typeface="Arial" pitchFamily="34" charset="0"/>
              </a:defRPr>
            </a:lvl7pPr>
            <a:lvl8pPr marL="1371600" algn="l" rtl="0" eaLnBrk="0" fontAlgn="base" hangingPunct="0">
              <a:spcBef>
                <a:spcPct val="0"/>
              </a:spcBef>
              <a:spcAft>
                <a:spcPct val="0"/>
              </a:spcAft>
              <a:defRPr sz="3600" i="1">
                <a:solidFill>
                  <a:schemeClr val="folHlink"/>
                </a:solidFill>
                <a:latin typeface="Arial" pitchFamily="34" charset="0"/>
              </a:defRPr>
            </a:lvl8pPr>
            <a:lvl9pPr marL="1828800" algn="l" rtl="0" eaLnBrk="0" fontAlgn="base" hangingPunct="0">
              <a:spcBef>
                <a:spcPct val="0"/>
              </a:spcBef>
              <a:spcAft>
                <a:spcPct val="0"/>
              </a:spcAft>
              <a:defRPr sz="3600" i="1">
                <a:solidFill>
                  <a:schemeClr val="folHlink"/>
                </a:solidFill>
                <a:latin typeface="Arial" pitchFamily="34" charset="0"/>
              </a:defRPr>
            </a:lvl9pPr>
          </a:lstStyle>
          <a:p>
            <a:pPr eaLnBrk="1" hangingPunct="1">
              <a:defRPr/>
            </a:pPr>
            <a:r>
              <a:rPr lang="en-US" altLang="zh-CN" sz="2900" b="1" dirty="0" smtClean="0">
                <a:effectLst>
                  <a:outerShdw blurRad="38100" dist="38100" dir="2700000" algn="tl">
                    <a:srgbClr val="C0C0C0"/>
                  </a:outerShdw>
                </a:effectLst>
                <a:ea typeface="宋体" pitchFamily="2" charset="-122"/>
              </a:rPr>
              <a:t>Contributions</a:t>
            </a:r>
            <a:endParaRPr lang="en-US" altLang="zh-CN" sz="2900" b="1" dirty="0">
              <a:effectLst>
                <a:outerShdw blurRad="38100" dist="38100" dir="2700000" algn="tl">
                  <a:srgbClr val="C0C0C0"/>
                </a:outerShdw>
              </a:effectLst>
              <a:ea typeface="宋体" pitchFamily="2" charset="-122"/>
            </a:endParaRPr>
          </a:p>
        </p:txBody>
      </p:sp>
      <p:sp>
        <p:nvSpPr>
          <p:cNvPr id="6" name="Rectangle 3"/>
          <p:cNvSpPr>
            <a:spLocks noChangeArrowheads="1"/>
          </p:cNvSpPr>
          <p:nvPr/>
        </p:nvSpPr>
        <p:spPr bwMode="auto">
          <a:xfrm>
            <a:off x="467544" y="980728"/>
            <a:ext cx="8357821" cy="4734779"/>
          </a:xfrm>
          <a:prstGeom prst="rect">
            <a:avLst/>
          </a:prstGeom>
          <a:noFill/>
          <a:ln w="9525">
            <a:noFill/>
            <a:miter lim="800000"/>
            <a:headEnd/>
            <a:tailEnd/>
          </a:ln>
        </p:spPr>
        <p:txBody>
          <a:bodyPr/>
          <a:lstStyle/>
          <a:p>
            <a:pPr marL="342900" indent="-342900" fontAlgn="base">
              <a:spcBef>
                <a:spcPct val="20000"/>
              </a:spcBef>
              <a:spcAft>
                <a:spcPct val="0"/>
              </a:spcAft>
              <a:buClr>
                <a:srgbClr val="CC3300"/>
              </a:buClr>
              <a:buFont typeface="Wingdings" pitchFamily="2" charset="2"/>
              <a:buChar char="q"/>
              <a:defRPr/>
            </a:pPr>
            <a:r>
              <a:rPr lang="en-US" altLang="zh-CN" sz="2200" dirty="0" smtClean="0">
                <a:effectLst>
                  <a:outerShdw blurRad="38100" dist="38100" dir="2700000" algn="tl">
                    <a:srgbClr val="000000">
                      <a:alpha val="43137"/>
                    </a:srgbClr>
                  </a:outerShdw>
                </a:effectLst>
              </a:rPr>
              <a:t>We propose an auction in the multi-hop network which can ensure the truthfulness.</a:t>
            </a:r>
          </a:p>
          <a:p>
            <a:pPr marL="342900" indent="-342900" fontAlgn="base">
              <a:spcBef>
                <a:spcPct val="20000"/>
              </a:spcBef>
              <a:spcAft>
                <a:spcPct val="0"/>
              </a:spcAft>
              <a:buClr>
                <a:srgbClr val="CC3300"/>
              </a:buClr>
              <a:buFont typeface="Wingdings" pitchFamily="2" charset="2"/>
              <a:buChar char="q"/>
              <a:defRPr/>
            </a:pPr>
            <a:endParaRPr lang="en-US" altLang="zh-CN" sz="2000" dirty="0" smtClean="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defRPr/>
            </a:pPr>
            <a:r>
              <a:rPr lang="en-US" altLang="zh-CN" sz="2200" dirty="0" smtClean="0">
                <a:solidFill>
                  <a:srgbClr val="000000"/>
                </a:solidFill>
                <a:effectLst>
                  <a:outerShdw blurRad="38100" dist="38100" dir="2700000" algn="tl">
                    <a:srgbClr val="C0C0C0"/>
                  </a:outerShdw>
                </a:effectLst>
                <a:ea typeface="宋体" pitchFamily="2" charset="-122"/>
              </a:rPr>
              <a:t>We introduce a mechanism for the auctioneer(or owner of the spectrum) which can not only ensure the revenue of the network but also consider the fairness among nodes in our multi-hop network.</a:t>
            </a:r>
          </a:p>
          <a:p>
            <a:pPr marL="342900" indent="-342900" fontAlgn="base">
              <a:spcBef>
                <a:spcPct val="20000"/>
              </a:spcBef>
              <a:spcAft>
                <a:spcPct val="0"/>
              </a:spcAft>
              <a:buClr>
                <a:srgbClr val="CC3300"/>
              </a:buClr>
              <a:buFont typeface="Wingdings" pitchFamily="2" charset="2"/>
              <a:buChar char="q"/>
              <a:defRPr/>
            </a:pPr>
            <a:endParaRPr lang="en-US" altLang="zh-CN" sz="2200" dirty="0">
              <a:solidFill>
                <a:srgbClr val="000000"/>
              </a:solidFill>
              <a:effectLst>
                <a:outerShdw blurRad="38100" dist="38100" dir="2700000" algn="tl">
                  <a:srgbClr val="C0C0C0"/>
                </a:outerShdw>
              </a:effectLst>
              <a:ea typeface="宋体" pitchFamily="2" charset="-122"/>
            </a:endParaRPr>
          </a:p>
          <a:p>
            <a:pPr marL="342900" indent="-342900" fontAlgn="base">
              <a:spcBef>
                <a:spcPts val="1500"/>
              </a:spcBef>
              <a:spcAft>
                <a:spcPct val="0"/>
              </a:spcAft>
              <a:buClr>
                <a:srgbClr val="CC3300"/>
              </a:buClr>
              <a:buFont typeface="Wingdings" pitchFamily="2" charset="2"/>
              <a:buChar char="q"/>
              <a:defRPr/>
            </a:pPr>
            <a:r>
              <a:rPr lang="en-US" altLang="zh-CN" sz="2200" dirty="0" smtClean="0">
                <a:solidFill>
                  <a:srgbClr val="000000"/>
                </a:solidFill>
                <a:effectLst>
                  <a:outerShdw blurRad="38100" dist="38100" dir="2700000" algn="tl">
                    <a:srgbClr val="C0C0C0"/>
                  </a:outerShdw>
                </a:effectLst>
                <a:ea typeface="宋体" pitchFamily="2" charset="-122"/>
              </a:rPr>
              <a:t>We introduce some algorithms to efficiently allocate the channel. Then, by comparing the performance of the algorithms, we can figure out which algorithm perform best in our network in different circumstances.</a:t>
            </a:r>
            <a:endParaRPr lang="en-US" altLang="zh-CN" sz="2200" dirty="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defRPr/>
            </a:pPr>
            <a:endParaRPr lang="zh-CN" altLang="en-US" sz="2200" dirty="0">
              <a:solidFill>
                <a:srgbClr val="000000"/>
              </a:solidFill>
              <a:effectLst>
                <a:outerShdw blurRad="38100" dist="38100" dir="2700000" algn="tl">
                  <a:srgbClr val="C0C0C0"/>
                </a:outerShdw>
              </a:effectLst>
              <a:ea typeface="宋体" pitchFamily="2" charset="-122"/>
            </a:endParaRPr>
          </a:p>
          <a:p>
            <a:pPr marL="342900" indent="-342900" fontAlgn="base">
              <a:spcBef>
                <a:spcPct val="20000"/>
              </a:spcBef>
              <a:spcAft>
                <a:spcPct val="0"/>
              </a:spcAft>
              <a:buClr>
                <a:srgbClr val="CC3300"/>
              </a:buClr>
              <a:buFont typeface="Wingdings" pitchFamily="2" charset="2"/>
              <a:buChar char="q"/>
              <a:defRPr/>
            </a:pPr>
            <a:endParaRPr lang="zh-CN" altLang="en-US" sz="2200" i="1" dirty="0">
              <a:solidFill>
                <a:srgbClr val="0000CC"/>
              </a:solidFill>
              <a:effectLst>
                <a:outerShdw blurRad="38100" dist="38100" dir="2700000" algn="tl">
                  <a:srgbClr val="C0C0C0"/>
                </a:outerShdw>
              </a:effectLst>
              <a:ea typeface="宋体" pitchFamily="2" charset="-122"/>
              <a:sym typeface="Arial" pitchFamily="34" charset="0"/>
            </a:endParaRPr>
          </a:p>
          <a:p>
            <a:pPr marL="342900" indent="-342900" fontAlgn="base">
              <a:spcBef>
                <a:spcPct val="20000"/>
              </a:spcBef>
              <a:spcAft>
                <a:spcPct val="0"/>
              </a:spcAft>
              <a:buClr>
                <a:srgbClr val="000000"/>
              </a:buClr>
              <a:buSzPct val="100000"/>
              <a:buFont typeface="Wingdings" pitchFamily="2" charset="2"/>
              <a:buNone/>
              <a:defRPr/>
            </a:pPr>
            <a:r>
              <a:rPr lang="zh-CN" altLang="en-US" sz="2200" i="1" dirty="0">
                <a:solidFill>
                  <a:srgbClr val="000000"/>
                </a:solidFill>
                <a:effectLst>
                  <a:outerShdw blurRad="38100" dist="38100" dir="2700000" algn="tl">
                    <a:srgbClr val="C0C0C0"/>
                  </a:outerShdw>
                </a:effectLst>
                <a:ea typeface="宋体" pitchFamily="2" charset="-122"/>
                <a:sym typeface="Arial" pitchFamily="34" charset="0"/>
              </a:rPr>
              <a:t>    </a:t>
            </a:r>
          </a:p>
        </p:txBody>
      </p:sp>
    </p:spTree>
    <p:extLst>
      <p:ext uri="{BB962C8B-B14F-4D97-AF65-F5344CB8AC3E}">
        <p14:creationId xmlns="" xmlns:p14="http://schemas.microsoft.com/office/powerpoint/2010/main" val="172903998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1"/>
          </p:nvPr>
        </p:nvSpPr>
        <p:spPr/>
        <p:txBody>
          <a:bodyPr/>
          <a:lstStyle/>
          <a:p>
            <a:fld id="{6EA3F6B8-ADDD-46A7-A107-FA8D4B655A21}" type="slidenum">
              <a:rPr lang="zh-CN" altLang="en-US"/>
              <a:pPr/>
              <a:t>8</a:t>
            </a:fld>
            <a:endParaRPr lang="en-US" altLang="zh-CN"/>
          </a:p>
        </p:txBody>
      </p:sp>
      <p:sp>
        <p:nvSpPr>
          <p:cNvPr id="738306" name="Rectangle 2"/>
          <p:cNvSpPr>
            <a:spLocks noGrp="1" noChangeArrowheads="1"/>
          </p:cNvSpPr>
          <p:nvPr>
            <p:ph type="title"/>
          </p:nvPr>
        </p:nvSpPr>
        <p:spPr>
          <a:xfrm>
            <a:off x="393700" y="-99392"/>
            <a:ext cx="8242300" cy="914400"/>
          </a:xfrm>
        </p:spPr>
        <p:txBody>
          <a:bodyPr/>
          <a:lstStyle/>
          <a:p>
            <a:r>
              <a:rPr lang="en-US" altLang="zh-CN" sz="3500" b="1" dirty="0">
                <a:ea typeface="宋体" charset="-122"/>
              </a:rPr>
              <a:t>Outline</a:t>
            </a:r>
          </a:p>
        </p:txBody>
      </p:sp>
      <p:sp>
        <p:nvSpPr>
          <p:cNvPr id="738307" name="Rectangle 3"/>
          <p:cNvSpPr>
            <a:spLocks noGrp="1" noChangeArrowheads="1"/>
          </p:cNvSpPr>
          <p:nvPr>
            <p:ph type="body" idx="1"/>
          </p:nvPr>
        </p:nvSpPr>
        <p:spPr>
          <a:xfrm>
            <a:off x="533400" y="990600"/>
            <a:ext cx="8077200" cy="5410200"/>
          </a:xfrm>
        </p:spPr>
        <p:txBody>
          <a:bodyPr/>
          <a:lstStyle/>
          <a:p>
            <a:r>
              <a:rPr lang="en-US" altLang="zh-CN" b="1" dirty="0">
                <a:solidFill>
                  <a:srgbClr val="969696"/>
                </a:solidFill>
                <a:effectLst>
                  <a:outerShdw blurRad="38100" dist="38100" dir="2700000" algn="tl">
                    <a:srgbClr val="C0C0C0"/>
                  </a:outerShdw>
                </a:effectLst>
                <a:latin typeface="Eras Demi ITC" pitchFamily="34" charset="0"/>
                <a:ea typeface="黑体" pitchFamily="2" charset="-122"/>
              </a:rPr>
              <a:t>Introduction</a:t>
            </a:r>
          </a:p>
          <a:p>
            <a:pPr>
              <a:lnSpc>
                <a:spcPct val="190000"/>
              </a:lnSpc>
            </a:pPr>
            <a:r>
              <a:rPr lang="en-US" altLang="zh-CN" b="1" dirty="0">
                <a:effectLst>
                  <a:outerShdw blurRad="38100" dist="38100" dir="2700000" algn="tl">
                    <a:srgbClr val="C0C0C0"/>
                  </a:outerShdw>
                </a:effectLst>
                <a:latin typeface="Eras Demi ITC" pitchFamily="34" charset="0"/>
                <a:ea typeface="黑体" pitchFamily="2" charset="-122"/>
              </a:rPr>
              <a:t>System Model and Problem Formulation</a:t>
            </a:r>
          </a:p>
          <a:p>
            <a:pPr lvl="1"/>
            <a:r>
              <a:rPr lang="en-US" altLang="zh-CN" dirty="0">
                <a:latin typeface="Rockwell" pitchFamily="18" charset="0"/>
                <a:ea typeface="黑体" pitchFamily="2" charset="-122"/>
              </a:rPr>
              <a:t>System Model</a:t>
            </a:r>
          </a:p>
          <a:p>
            <a:pPr lvl="1"/>
            <a:r>
              <a:rPr lang="en-US" altLang="zh-CN" dirty="0">
                <a:latin typeface="Rockwell" pitchFamily="18" charset="0"/>
                <a:ea typeface="黑体" pitchFamily="2" charset="-122"/>
              </a:rPr>
              <a:t>Problem </a:t>
            </a:r>
            <a:r>
              <a:rPr lang="en-US" altLang="zh-CN" dirty="0" smtClean="0">
                <a:latin typeface="Rockwell" pitchFamily="18" charset="0"/>
                <a:ea typeface="黑体" pitchFamily="2" charset="-122"/>
              </a:rPr>
              <a:t>Formulation</a:t>
            </a:r>
            <a:endParaRPr lang="en-US" altLang="zh-CN" b="1" dirty="0">
              <a:solidFill>
                <a:srgbClr val="969696"/>
              </a:solidFill>
              <a:effectLst>
                <a:outerShdw blurRad="38100" dist="38100" dir="2700000" algn="tl">
                  <a:srgbClr val="C0C0C0"/>
                </a:outerShdw>
              </a:effectLst>
              <a:latin typeface="Eras Demi ITC" pitchFamily="34" charset="0"/>
              <a:ea typeface="黑体" pitchFamily="2" charset="-122"/>
            </a:endParaRPr>
          </a:p>
          <a:p>
            <a:pPr>
              <a:lnSpc>
                <a:spcPct val="190000"/>
              </a:lnSpc>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2" charset="-122"/>
              </a:rPr>
              <a:t>Simulation Results</a:t>
            </a:r>
            <a:endParaRPr lang="en-US" altLang="zh-CN" b="1" dirty="0">
              <a:solidFill>
                <a:srgbClr val="969696"/>
              </a:solidFill>
              <a:effectLst>
                <a:outerShdw blurRad="38100" dist="38100" dir="2700000" algn="tl">
                  <a:srgbClr val="C0C0C0"/>
                </a:outerShdw>
              </a:effectLst>
              <a:latin typeface="Eras Demi ITC" pitchFamily="34" charset="0"/>
              <a:ea typeface="黑体" pitchFamily="2" charset="-122"/>
            </a:endParaRPr>
          </a:p>
          <a:p>
            <a:pPr>
              <a:lnSpc>
                <a:spcPct val="190000"/>
              </a:lnSpc>
            </a:pPr>
            <a:r>
              <a:rPr lang="en-US" altLang="zh-CN" b="1" dirty="0">
                <a:solidFill>
                  <a:srgbClr val="969696"/>
                </a:solidFill>
                <a:effectLst>
                  <a:outerShdw blurRad="38100" dist="38100" dir="2700000" algn="tl">
                    <a:srgbClr val="C0C0C0"/>
                  </a:outerShdw>
                </a:effectLst>
                <a:latin typeface="Eras Demi ITC" pitchFamily="34" charset="0"/>
                <a:ea typeface="黑体" pitchFamily="2" charset="-122"/>
              </a:rPr>
              <a:t>Conclusions</a:t>
            </a:r>
          </a:p>
        </p:txBody>
      </p:sp>
    </p:spTree>
    <p:extLst>
      <p:ext uri="{BB962C8B-B14F-4D97-AF65-F5344CB8AC3E}">
        <p14:creationId xmlns="" xmlns:p14="http://schemas.microsoft.com/office/powerpoint/2010/main" val="69394545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灯片编号占位符 7"/>
          <p:cNvSpPr>
            <a:spLocks noGrp="1"/>
          </p:cNvSpPr>
          <p:nvPr>
            <p:ph type="sldNum" sz="quarter" idx="11"/>
          </p:nvPr>
        </p:nvSpPr>
        <p:spPr/>
        <p:txBody>
          <a:bodyPr/>
          <a:lstStyle/>
          <a:p>
            <a:fld id="{9DB5EFB8-043C-436D-A5AF-C69A43F02B1A}" type="slidenum">
              <a:rPr lang="zh-CN" altLang="en-US">
                <a:solidFill>
                  <a:srgbClr val="CC3300"/>
                </a:solidFill>
              </a:rPr>
              <a:pPr/>
              <a:t>9</a:t>
            </a:fld>
            <a:endParaRPr lang="en-US" altLang="zh-CN">
              <a:solidFill>
                <a:srgbClr val="CC3300"/>
              </a:solidFill>
            </a:endParaRPr>
          </a:p>
        </p:txBody>
      </p:sp>
      <p:sp>
        <p:nvSpPr>
          <p:cNvPr id="742402" name="Rectangle 2"/>
          <p:cNvSpPr>
            <a:spLocks noGrp="1" noChangeArrowheads="1"/>
          </p:cNvSpPr>
          <p:nvPr>
            <p:ph type="title" sz="quarter"/>
          </p:nvPr>
        </p:nvSpPr>
        <p:spPr>
          <a:xfrm>
            <a:off x="444500" y="-99392"/>
            <a:ext cx="8242300" cy="914400"/>
          </a:xfrm>
        </p:spPr>
        <p:txBody>
          <a:bodyPr/>
          <a:lstStyle/>
          <a:p>
            <a:r>
              <a:rPr lang="en-US" altLang="zh-CN" sz="2900" b="1" dirty="0">
                <a:ea typeface="宋体" pitchFamily="2" charset="-122"/>
              </a:rPr>
              <a:t>System Model  </a:t>
            </a:r>
          </a:p>
        </p:txBody>
      </p:sp>
      <p:sp>
        <p:nvSpPr>
          <p:cNvPr id="742403" name="Rectangle 3"/>
          <p:cNvSpPr>
            <a:spLocks noChangeArrowheads="1"/>
          </p:cNvSpPr>
          <p:nvPr/>
        </p:nvSpPr>
        <p:spPr bwMode="auto">
          <a:xfrm>
            <a:off x="465138" y="1025525"/>
            <a:ext cx="8493125" cy="3276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marL="342900" indent="-342900" fontAlgn="base">
              <a:spcBef>
                <a:spcPct val="20000"/>
              </a:spcBef>
              <a:spcAft>
                <a:spcPct val="0"/>
              </a:spcAft>
              <a:buClr>
                <a:srgbClr val="CC3300"/>
              </a:buClr>
              <a:buFont typeface="Wingdings" pitchFamily="2" charset="2"/>
              <a:buChar char="q"/>
            </a:pPr>
            <a:r>
              <a:rPr lang="en-US" altLang="zh-CN" sz="2300" dirty="0" smtClean="0">
                <a:solidFill>
                  <a:srgbClr val="000000"/>
                </a:solidFill>
                <a:effectLst>
                  <a:outerShdw blurRad="38100" dist="38100" dir="2700000" algn="tl">
                    <a:srgbClr val="C0C0C0"/>
                  </a:outerShdw>
                </a:effectLst>
                <a:ea typeface="宋体" pitchFamily="2" charset="-122"/>
              </a:rPr>
              <a:t>We have a set of nodes                    in the network. Besides, all nodes want to transmit their data to the central node.  In addition, nodes laying far away can reuse the channel.</a:t>
            </a:r>
          </a:p>
          <a:p>
            <a:pPr marL="342900" indent="-342900" fontAlgn="base">
              <a:spcBef>
                <a:spcPct val="20000"/>
              </a:spcBef>
              <a:spcAft>
                <a:spcPct val="0"/>
              </a:spcAft>
              <a:buClr>
                <a:srgbClr val="CC3300"/>
              </a:buClr>
              <a:buFont typeface="Wingdings" pitchFamily="2" charset="2"/>
              <a:buChar char="q"/>
            </a:pPr>
            <a:r>
              <a:rPr lang="en-US" altLang="zh-CN" sz="2300" dirty="0" smtClean="0">
                <a:effectLst>
                  <a:outerShdw blurRad="38100" dist="38100" dir="2700000" algn="tl">
                    <a:srgbClr val="000000">
                      <a:alpha val="43137"/>
                    </a:srgbClr>
                  </a:outerShdw>
                </a:effectLst>
              </a:rPr>
              <a:t>When a node use the channel to transmit data, other receiving nodes lay in the interference zone of this node cannot use the channel simultaneously.</a:t>
            </a:r>
            <a:endParaRPr lang="en-US" altLang="zh-CN" sz="2300" dirty="0" smtClean="0">
              <a:solidFill>
                <a:srgbClr val="FF3300"/>
              </a:solidFill>
              <a:effectLst>
                <a:outerShdw blurRad="38100" dist="38100" dir="2700000" algn="tl">
                  <a:srgbClr val="000000">
                    <a:alpha val="43137"/>
                  </a:srgbClr>
                </a:outerShdw>
              </a:effectLst>
              <a:ea typeface="宋体" pitchFamily="2" charset="-122"/>
            </a:endParaRPr>
          </a:p>
        </p:txBody>
      </p:sp>
      <p:sp>
        <p:nvSpPr>
          <p:cNvPr id="742417" name="Rectangle 17"/>
          <p:cNvSpPr>
            <a:spLocks noChangeArrowheads="1"/>
          </p:cNvSpPr>
          <p:nvPr/>
        </p:nvSpPr>
        <p:spPr bwMode="auto">
          <a:xfrm>
            <a:off x="683568" y="3861048"/>
            <a:ext cx="2686050" cy="15542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spAutoFit/>
          </a:bodyPr>
          <a:lstStyle/>
          <a:p>
            <a:pPr algn="r" fontAlgn="base">
              <a:spcBef>
                <a:spcPct val="50000"/>
              </a:spcBef>
              <a:spcAft>
                <a:spcPct val="0"/>
              </a:spcAft>
              <a:buClr>
                <a:srgbClr val="FFFFFF"/>
              </a:buClr>
              <a:buSzPct val="100000"/>
            </a:pPr>
            <a:r>
              <a:rPr lang="en-US" altLang="zh-CN" sz="1900" i="1" dirty="0">
                <a:solidFill>
                  <a:srgbClr val="000000"/>
                </a:solidFill>
                <a:effectLst>
                  <a:outerShdw blurRad="38100" dist="38100" dir="2700000" algn="tl">
                    <a:srgbClr val="C0C0C0"/>
                  </a:outerShdw>
                </a:effectLst>
                <a:ea typeface="宋体" pitchFamily="2" charset="-122"/>
              </a:rPr>
              <a:t>An example of the </a:t>
            </a:r>
            <a:r>
              <a:rPr lang="en-US" altLang="zh-CN" sz="1900" i="1" dirty="0" smtClean="0">
                <a:solidFill>
                  <a:srgbClr val="000000"/>
                </a:solidFill>
                <a:effectLst>
                  <a:outerShdw blurRad="38100" dist="38100" dir="2700000" algn="tl">
                    <a:srgbClr val="C0C0C0"/>
                  </a:outerShdw>
                </a:effectLst>
                <a:ea typeface="宋体" pitchFamily="2" charset="-122"/>
              </a:rPr>
              <a:t>network scenario with a central node and several transmission nodes. </a:t>
            </a:r>
            <a:endParaRPr lang="en-US" altLang="zh-CN" sz="1900" i="1" dirty="0">
              <a:solidFill>
                <a:srgbClr val="000000"/>
              </a:solidFill>
              <a:effectLst>
                <a:outerShdw blurRad="38100" dist="38100" dir="2700000" algn="tl">
                  <a:srgbClr val="C0C0C0"/>
                </a:outerShdw>
              </a:effectLst>
              <a:ea typeface="宋体" pitchFamily="2" charset="-122"/>
            </a:endParaRPr>
          </a:p>
        </p:txBody>
      </p:sp>
      <p:graphicFrame>
        <p:nvGraphicFramePr>
          <p:cNvPr id="4" name="对象 3"/>
          <p:cNvGraphicFramePr>
            <a:graphicFrameLocks noChangeAspect="1"/>
          </p:cNvGraphicFramePr>
          <p:nvPr>
            <p:extLst>
              <p:ext uri="{D42A27DB-BD31-4B8C-83A1-F6EECF244321}">
                <p14:modId xmlns="" xmlns:p14="http://schemas.microsoft.com/office/powerpoint/2010/main" val="3187978141"/>
              </p:ext>
            </p:extLst>
          </p:nvPr>
        </p:nvGraphicFramePr>
        <p:xfrm>
          <a:off x="4073004" y="1052736"/>
          <a:ext cx="1435100" cy="444500"/>
        </p:xfrm>
        <a:graphic>
          <a:graphicData uri="http://schemas.openxmlformats.org/presentationml/2006/ole">
            <p:oleObj spid="_x0000_s1261" name="Equation" r:id="rId4" imgW="825480" imgH="253800" progId="Equation.DSMT4">
              <p:embed/>
            </p:oleObj>
          </a:graphicData>
        </a:graphic>
      </p:graphicFrame>
      <p:pic>
        <p:nvPicPr>
          <p:cNvPr id="1264" name="Picture 240" descr="C:\Documents and Settings\Administrator.LENOVO-131ECDA2\Application Data\Tencent\Users\103487476\QQ\WinTemp\RichOle\3$WS`D25AM1CJ01W~6FPCCM.jpg"/>
          <p:cNvPicPr>
            <a:picLocks noChangeAspect="1" noChangeArrowheads="1"/>
          </p:cNvPicPr>
          <p:nvPr/>
        </p:nvPicPr>
        <p:blipFill>
          <a:blip r:embed="rId5" cstate="print"/>
          <a:srcRect/>
          <a:stretch>
            <a:fillRect/>
          </a:stretch>
        </p:blipFill>
        <p:spPr bwMode="auto">
          <a:xfrm>
            <a:off x="3851920" y="3288754"/>
            <a:ext cx="5112568" cy="2876550"/>
          </a:xfrm>
          <a:prstGeom prst="rect">
            <a:avLst/>
          </a:prstGeom>
          <a:noFill/>
        </p:spPr>
      </p:pic>
      <p:sp>
        <p:nvSpPr>
          <p:cNvPr id="13" name="矩形 12"/>
          <p:cNvSpPr/>
          <p:nvPr/>
        </p:nvSpPr>
        <p:spPr>
          <a:xfrm>
            <a:off x="827584" y="6093296"/>
            <a:ext cx="7308346" cy="523220"/>
          </a:xfrm>
          <a:prstGeom prst="rect">
            <a:avLst/>
          </a:prstGeom>
          <a:noFill/>
        </p:spPr>
        <p:txBody>
          <a:bodyPr wrap="none" lIns="91440" tIns="45720" rIns="91440" bIns="45720">
            <a:spAutoFit/>
          </a:bodyPr>
          <a:lstStyle/>
          <a:p>
            <a:pPr algn="ctr"/>
            <a:r>
              <a:rPr lang="en-US" altLang="zh-CN" sz="2800" b="1" cap="none" spc="0" dirty="0" smtClean="0">
                <a:ln w="17780" cmpd="sng">
                  <a:solidFill>
                    <a:schemeClr val="accent1">
                      <a:tint val="3000"/>
                    </a:schemeClr>
                  </a:solidFill>
                  <a:prstDash val="solid"/>
                  <a:miter lim="800000"/>
                </a:ln>
                <a:solidFill>
                  <a:schemeClr val="accent2"/>
                </a:solidFill>
                <a:effectLst>
                  <a:outerShdw blurRad="55000" dist="50800" dir="5400000" algn="tl">
                    <a:srgbClr val="000000">
                      <a:alpha val="33000"/>
                    </a:srgbClr>
                  </a:outerShdw>
                </a:effectLst>
              </a:rPr>
              <a:t>We have only one channel in the network </a:t>
            </a:r>
            <a:endParaRPr lang="zh-CN" altLang="en-US" sz="2800" b="1" cap="none" spc="0" dirty="0">
              <a:ln w="17780" cmpd="sng">
                <a:solidFill>
                  <a:schemeClr val="accent1">
                    <a:tint val="3000"/>
                  </a:schemeClr>
                </a:solidFill>
                <a:prstDash val="solid"/>
                <a:miter lim="800000"/>
              </a:ln>
              <a:solidFill>
                <a:schemeClr val="accent2"/>
              </a:solidFill>
              <a:effectLst>
                <a:outerShdw blurRad="55000" dist="50800" dir="5400000" algn="tl">
                  <a:srgbClr val="000000">
                    <a:alpha val="33000"/>
                  </a:srgbClr>
                </a:outerShdw>
              </a:effectLst>
            </a:endParaRPr>
          </a:p>
        </p:txBody>
      </p:sp>
    </p:spTree>
    <p:extLst>
      <p:ext uri="{BB962C8B-B14F-4D97-AF65-F5344CB8AC3E}">
        <p14:creationId xmlns="" xmlns:p14="http://schemas.microsoft.com/office/powerpoint/2010/main" val="47915674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1_NCSU-CS">
  <a:themeElements>
    <a:clrScheme name="">
      <a:dk1>
        <a:srgbClr val="000000"/>
      </a:dk1>
      <a:lt1>
        <a:srgbClr val="FFFFFF"/>
      </a:lt1>
      <a:dk2>
        <a:srgbClr val="000000"/>
      </a:dk2>
      <a:lt2>
        <a:srgbClr val="777777"/>
      </a:lt2>
      <a:accent1>
        <a:srgbClr val="00CCCC"/>
      </a:accent1>
      <a:accent2>
        <a:srgbClr val="6666FF"/>
      </a:accent2>
      <a:accent3>
        <a:srgbClr val="FFFFFF"/>
      </a:accent3>
      <a:accent4>
        <a:srgbClr val="000000"/>
      </a:accent4>
      <a:accent5>
        <a:srgbClr val="AAE2E2"/>
      </a:accent5>
      <a:accent6>
        <a:srgbClr val="5C5CE7"/>
      </a:accent6>
      <a:hlink>
        <a:srgbClr val="FF3300"/>
      </a:hlink>
      <a:folHlink>
        <a:srgbClr val="CC3300"/>
      </a:folHlink>
    </a:clrScheme>
    <a:fontScheme name="NCSU-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
            <a:schemeClr val="bg1"/>
          </a:buClr>
          <a:buSzPct val="100000"/>
          <a:buFontTx/>
          <a:buNone/>
          <a:tabLst/>
          <a:defRPr kumimoji="0" 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
            <a:schemeClr val="bg1"/>
          </a:buClr>
          <a:buSzPct val="100000"/>
          <a:buFontTx/>
          <a:buNone/>
          <a:tabLst/>
          <a:defRPr kumimoji="0" 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NCSU-CS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NCSU-CS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NCSU-CS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CSU-CS 4">
        <a:dk1>
          <a:srgbClr val="000000"/>
        </a:dk1>
        <a:lt1>
          <a:srgbClr val="FFFFFF"/>
        </a:lt1>
        <a:dk2>
          <a:srgbClr val="000000"/>
        </a:dk2>
        <a:lt2>
          <a:srgbClr val="777777"/>
        </a:lt2>
        <a:accent1>
          <a:srgbClr val="00CCCC"/>
        </a:accent1>
        <a:accent2>
          <a:srgbClr val="6666FF"/>
        </a:accent2>
        <a:accent3>
          <a:srgbClr val="FFFFFF"/>
        </a:accent3>
        <a:accent4>
          <a:srgbClr val="000000"/>
        </a:accent4>
        <a:accent5>
          <a:srgbClr val="AAE2E2"/>
        </a:accent5>
        <a:accent6>
          <a:srgbClr val="5C5CE7"/>
        </a:accent6>
        <a:hlink>
          <a:srgbClr val="CCCCFF"/>
        </a:hlink>
        <a:folHlink>
          <a:srgbClr val="CC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CSU-CS">
  <a:themeElements>
    <a:clrScheme name="">
      <a:dk1>
        <a:srgbClr val="000000"/>
      </a:dk1>
      <a:lt1>
        <a:srgbClr val="FFFFFF"/>
      </a:lt1>
      <a:dk2>
        <a:srgbClr val="000000"/>
      </a:dk2>
      <a:lt2>
        <a:srgbClr val="777777"/>
      </a:lt2>
      <a:accent1>
        <a:srgbClr val="00CCCC"/>
      </a:accent1>
      <a:accent2>
        <a:srgbClr val="6666FF"/>
      </a:accent2>
      <a:accent3>
        <a:srgbClr val="FFFFFF"/>
      </a:accent3>
      <a:accent4>
        <a:srgbClr val="000000"/>
      </a:accent4>
      <a:accent5>
        <a:srgbClr val="AAE2E2"/>
      </a:accent5>
      <a:accent6>
        <a:srgbClr val="5C5CE7"/>
      </a:accent6>
      <a:hlink>
        <a:srgbClr val="FF3300"/>
      </a:hlink>
      <a:folHlink>
        <a:srgbClr val="CC3300"/>
      </a:folHlink>
    </a:clrScheme>
    <a:fontScheme name="NCSU-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pitchFamily="34" charset="0"/>
          </a:defRPr>
        </a:defPPr>
      </a:lstStyle>
    </a:lnDef>
  </a:objectDefaults>
  <a:extraClrSchemeLst>
    <a:extraClrScheme>
      <a:clrScheme name="NCSU-CS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NCSU-CS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NCSU-CS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CSU-CS 4">
        <a:dk1>
          <a:srgbClr val="000000"/>
        </a:dk1>
        <a:lt1>
          <a:srgbClr val="FFFFFF"/>
        </a:lt1>
        <a:dk2>
          <a:srgbClr val="000000"/>
        </a:dk2>
        <a:lt2>
          <a:srgbClr val="777777"/>
        </a:lt2>
        <a:accent1>
          <a:srgbClr val="00CCCC"/>
        </a:accent1>
        <a:accent2>
          <a:srgbClr val="6666FF"/>
        </a:accent2>
        <a:accent3>
          <a:srgbClr val="FFFFFF"/>
        </a:accent3>
        <a:accent4>
          <a:srgbClr val="000000"/>
        </a:accent4>
        <a:accent5>
          <a:srgbClr val="AAE2E2"/>
        </a:accent5>
        <a:accent6>
          <a:srgbClr val="5C5CE7"/>
        </a:accent6>
        <a:hlink>
          <a:srgbClr val="CCCCFF"/>
        </a:hlink>
        <a:folHlink>
          <a:srgbClr val="CC99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NCSU-CS">
  <a:themeElements>
    <a:clrScheme name="">
      <a:dk1>
        <a:srgbClr val="000000"/>
      </a:dk1>
      <a:lt1>
        <a:srgbClr val="FFFFFF"/>
      </a:lt1>
      <a:dk2>
        <a:srgbClr val="000000"/>
      </a:dk2>
      <a:lt2>
        <a:srgbClr val="777777"/>
      </a:lt2>
      <a:accent1>
        <a:srgbClr val="00CCCC"/>
      </a:accent1>
      <a:accent2>
        <a:srgbClr val="6666FF"/>
      </a:accent2>
      <a:accent3>
        <a:srgbClr val="FFFFFF"/>
      </a:accent3>
      <a:accent4>
        <a:srgbClr val="000000"/>
      </a:accent4>
      <a:accent5>
        <a:srgbClr val="AAE2E2"/>
      </a:accent5>
      <a:accent6>
        <a:srgbClr val="5C5CE7"/>
      </a:accent6>
      <a:hlink>
        <a:srgbClr val="FF3300"/>
      </a:hlink>
      <a:folHlink>
        <a:srgbClr val="CC3300"/>
      </a:folHlink>
    </a:clrScheme>
    <a:fontScheme name="NCSU-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eaVert"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2500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eaVert"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25000" smtClean="0">
            <a:ln>
              <a:noFill/>
            </a:ln>
            <a:solidFill>
              <a:schemeClr val="tx1"/>
            </a:solidFill>
            <a:effectLst/>
            <a:latin typeface="Arial" pitchFamily="34" charset="0"/>
            <a:ea typeface="宋体" pitchFamily="2" charset="-122"/>
          </a:defRPr>
        </a:defPPr>
      </a:lstStyle>
    </a:lnDef>
  </a:objectDefaults>
  <a:extraClrSchemeLst>
    <a:extraClrScheme>
      <a:clrScheme name="NCSU-CS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NCSU-CS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NCSU-CS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CSU-CS 4">
        <a:dk1>
          <a:srgbClr val="000000"/>
        </a:dk1>
        <a:lt1>
          <a:srgbClr val="FFFFFF"/>
        </a:lt1>
        <a:dk2>
          <a:srgbClr val="000000"/>
        </a:dk2>
        <a:lt2>
          <a:srgbClr val="777777"/>
        </a:lt2>
        <a:accent1>
          <a:srgbClr val="00CCCC"/>
        </a:accent1>
        <a:accent2>
          <a:srgbClr val="6666FF"/>
        </a:accent2>
        <a:accent3>
          <a:srgbClr val="FFFFFF"/>
        </a:accent3>
        <a:accent4>
          <a:srgbClr val="000000"/>
        </a:accent4>
        <a:accent5>
          <a:srgbClr val="AAE2E2"/>
        </a:accent5>
        <a:accent6>
          <a:srgbClr val="5C5CE7"/>
        </a:accent6>
        <a:hlink>
          <a:srgbClr val="CCCCFF"/>
        </a:hlink>
        <a:folHlink>
          <a:srgbClr val="CC99F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NCSU-CS">
  <a:themeElements>
    <a:clrScheme name="">
      <a:dk1>
        <a:srgbClr val="000000"/>
      </a:dk1>
      <a:lt1>
        <a:srgbClr val="FFFFFF"/>
      </a:lt1>
      <a:dk2>
        <a:srgbClr val="000000"/>
      </a:dk2>
      <a:lt2>
        <a:srgbClr val="777777"/>
      </a:lt2>
      <a:accent1>
        <a:srgbClr val="00CCCC"/>
      </a:accent1>
      <a:accent2>
        <a:srgbClr val="6666FF"/>
      </a:accent2>
      <a:accent3>
        <a:srgbClr val="FFFFFF"/>
      </a:accent3>
      <a:accent4>
        <a:srgbClr val="000000"/>
      </a:accent4>
      <a:accent5>
        <a:srgbClr val="AAE2E2"/>
      </a:accent5>
      <a:accent6>
        <a:srgbClr val="5C5CE7"/>
      </a:accent6>
      <a:hlink>
        <a:srgbClr val="FF3300"/>
      </a:hlink>
      <a:folHlink>
        <a:srgbClr val="CC3300"/>
      </a:folHlink>
    </a:clrScheme>
    <a:fontScheme name="1_NCSU-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eaVert"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2500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eaVert"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25000" smtClean="0">
            <a:ln>
              <a:noFill/>
            </a:ln>
            <a:solidFill>
              <a:schemeClr val="tx1"/>
            </a:solidFill>
            <a:effectLst/>
            <a:latin typeface="Arial" pitchFamily="34" charset="0"/>
            <a:ea typeface="宋体" pitchFamily="2" charset="-122"/>
          </a:defRPr>
        </a:defPPr>
      </a:lstStyle>
    </a:lnDef>
  </a:objectDefaults>
  <a:extraClrSchemeLst>
    <a:extraClrScheme>
      <a:clrScheme name="1_NCSU-CS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1_NCSU-CS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1_NCSU-CS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1_NCSU-CS 4">
        <a:dk1>
          <a:srgbClr val="000000"/>
        </a:dk1>
        <a:lt1>
          <a:srgbClr val="FFFFFF"/>
        </a:lt1>
        <a:dk2>
          <a:srgbClr val="000000"/>
        </a:dk2>
        <a:lt2>
          <a:srgbClr val="777777"/>
        </a:lt2>
        <a:accent1>
          <a:srgbClr val="00CCCC"/>
        </a:accent1>
        <a:accent2>
          <a:srgbClr val="6666FF"/>
        </a:accent2>
        <a:accent3>
          <a:srgbClr val="FFFFFF"/>
        </a:accent3>
        <a:accent4>
          <a:srgbClr val="000000"/>
        </a:accent4>
        <a:accent5>
          <a:srgbClr val="AAE2E2"/>
        </a:accent5>
        <a:accent6>
          <a:srgbClr val="5C5CE7"/>
        </a:accent6>
        <a:hlink>
          <a:srgbClr val="CCCCFF"/>
        </a:hlink>
        <a:folHlink>
          <a:srgbClr val="CC99FF"/>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1578</TotalTime>
  <Words>2667</Words>
  <Application>Microsoft Office PowerPoint</Application>
  <PresentationFormat>全屏显示(4:3)</PresentationFormat>
  <Paragraphs>263</Paragraphs>
  <Slides>25</Slides>
  <Notes>14</Notes>
  <HiddenSlides>0</HiddenSlides>
  <MMClips>0</MMClips>
  <ScaleCrop>false</ScaleCrop>
  <HeadingPairs>
    <vt:vector size="6" baseType="variant">
      <vt:variant>
        <vt:lpstr>主题</vt:lpstr>
      </vt:variant>
      <vt:variant>
        <vt:i4>4</vt:i4>
      </vt:variant>
      <vt:variant>
        <vt:lpstr>嵌入 OLE 服务器</vt:lpstr>
      </vt:variant>
      <vt:variant>
        <vt:i4>1</vt:i4>
      </vt:variant>
      <vt:variant>
        <vt:lpstr>幻灯片标题</vt:lpstr>
      </vt:variant>
      <vt:variant>
        <vt:i4>25</vt:i4>
      </vt:variant>
    </vt:vector>
  </HeadingPairs>
  <TitlesOfParts>
    <vt:vector size="30" baseType="lpstr">
      <vt:lpstr>1_NCSU-CS</vt:lpstr>
      <vt:lpstr>NCSU-CS</vt:lpstr>
      <vt:lpstr>2_NCSU-CS</vt:lpstr>
      <vt:lpstr>3_NCSU-CS</vt:lpstr>
      <vt:lpstr>Equation</vt:lpstr>
      <vt:lpstr>Research on Channel allocation in Multi-hop Network</vt:lpstr>
      <vt:lpstr>Outline</vt:lpstr>
      <vt:lpstr>幻灯片 3</vt:lpstr>
      <vt:lpstr>幻灯片 4</vt:lpstr>
      <vt:lpstr>幻灯片 5</vt:lpstr>
      <vt:lpstr>幻灯片 6</vt:lpstr>
      <vt:lpstr>幻灯片 7</vt:lpstr>
      <vt:lpstr>Outline</vt:lpstr>
      <vt:lpstr>System Model  </vt:lpstr>
      <vt:lpstr>System Model  </vt:lpstr>
      <vt:lpstr>幻灯片 11</vt:lpstr>
      <vt:lpstr>幻灯片 12</vt:lpstr>
      <vt:lpstr>幻灯片 13</vt:lpstr>
      <vt:lpstr>幻灯片 14</vt:lpstr>
      <vt:lpstr>幻灯片 15</vt:lpstr>
      <vt:lpstr>幻灯片 16</vt:lpstr>
      <vt:lpstr>幻灯片 17</vt:lpstr>
      <vt:lpstr>幻灯片 18</vt:lpstr>
      <vt:lpstr>幻灯片 19</vt:lpstr>
      <vt:lpstr>Outline</vt:lpstr>
      <vt:lpstr>幻灯片 21</vt:lpstr>
      <vt:lpstr>幻灯片 22</vt:lpstr>
      <vt:lpstr>幻灯片 23</vt:lpstr>
      <vt:lpstr>Outline</vt:lpstr>
      <vt:lpstr>幻灯片 25</vt:lpstr>
    </vt:vector>
  </TitlesOfParts>
  <Company>Shanghai Jiao Tong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Model</dc:title>
  <dc:creator>ShiQi</dc:creator>
  <cp:lastModifiedBy>Lenovo User</cp:lastModifiedBy>
  <cp:revision>88</cp:revision>
  <dcterms:created xsi:type="dcterms:W3CDTF">2012-04-15T13:17:13Z</dcterms:created>
  <dcterms:modified xsi:type="dcterms:W3CDTF">2012-05-22T05:34:46Z</dcterms:modified>
</cp:coreProperties>
</file>