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2011/6/17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2011/6/17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2011/6/17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2011/6/17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2011/6/17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Sensor network MAC protocol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chemeClr val="tx1"/>
                </a:solidFill>
              </a:rPr>
              <a:t>5080309135</a:t>
            </a:r>
            <a:r>
              <a:rPr lang="zh-CN" altLang="en-US" dirty="0" smtClean="0">
                <a:solidFill>
                  <a:schemeClr val="tx1"/>
                </a:solidFill>
              </a:rPr>
              <a:t>姚曜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Sensor network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600" dirty="0" smtClean="0"/>
              <a:t>Consist of many nodes, all nodes can send or receive </a:t>
            </a:r>
            <a:r>
              <a:rPr lang="en-US" altLang="zh-CN" sz="3600" dirty="0" smtClean="0"/>
              <a:t>packets</a:t>
            </a:r>
          </a:p>
          <a:p>
            <a:endParaRPr lang="en-US" altLang="zh-CN" sz="3600" dirty="0" smtClean="0"/>
          </a:p>
          <a:p>
            <a:r>
              <a:rPr lang="en-US" altLang="zh-CN" sz="3600" dirty="0" smtClean="0"/>
              <a:t>All nodes using the </a:t>
            </a:r>
            <a:r>
              <a:rPr lang="en-US" altLang="zh-CN" sz="3600" dirty="0" smtClean="0">
                <a:solidFill>
                  <a:srgbClr val="FF0000"/>
                </a:solidFill>
              </a:rPr>
              <a:t>only one </a:t>
            </a:r>
            <a:r>
              <a:rPr lang="en-US" altLang="zh-CN" sz="3600" dirty="0" smtClean="0"/>
              <a:t>channel</a:t>
            </a:r>
          </a:p>
          <a:p>
            <a:pPr>
              <a:buNone/>
            </a:pPr>
            <a:endParaRPr lang="en-US" altLang="zh-CN" sz="3600" dirty="0" smtClean="0"/>
          </a:p>
          <a:p>
            <a:r>
              <a:rPr lang="en-US" altLang="zh-CN" sz="3600" dirty="0" smtClean="0"/>
              <a:t>Node need to save energy</a:t>
            </a:r>
            <a:endParaRPr lang="en-US" altLang="zh-CN" sz="3600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MAC protocol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3600" dirty="0" smtClean="0"/>
              <a:t>MAC protocol determines which node can send packets, which node can receive and which node to wait</a:t>
            </a:r>
          </a:p>
          <a:p>
            <a:endParaRPr lang="en-US" altLang="zh-CN" dirty="0" smtClean="0"/>
          </a:p>
          <a:p>
            <a:r>
              <a:rPr lang="en-US" altLang="zh-CN" sz="3600" dirty="0" smtClean="0"/>
              <a:t>The most crucial </a:t>
            </a:r>
            <a:r>
              <a:rPr lang="en-US" altLang="zh-CN" sz="3600" dirty="0" smtClean="0"/>
              <a:t>designing </a:t>
            </a:r>
            <a:r>
              <a:rPr lang="en-US" altLang="zh-CN" sz="3600" dirty="0" smtClean="0"/>
              <a:t>goal is </a:t>
            </a:r>
            <a:r>
              <a:rPr lang="en-US" altLang="zh-CN" sz="3600" dirty="0" smtClean="0">
                <a:solidFill>
                  <a:srgbClr val="FF0000"/>
                </a:solidFill>
              </a:rPr>
              <a:t>energy-efficiency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Duty-cycle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Every node has 4 states:</a:t>
            </a:r>
          </a:p>
          <a:p>
            <a:pPr>
              <a:buNone/>
            </a:pPr>
            <a:r>
              <a:rPr lang="en-US" altLang="zh-CN" dirty="0" smtClean="0"/>
              <a:t>    Sending</a:t>
            </a:r>
          </a:p>
          <a:p>
            <a:pPr>
              <a:buNone/>
            </a:pPr>
            <a:r>
              <a:rPr lang="en-US" altLang="zh-CN" dirty="0" smtClean="0"/>
              <a:t>    Receiving</a:t>
            </a:r>
          </a:p>
          <a:p>
            <a:pPr>
              <a:buNone/>
            </a:pPr>
            <a:r>
              <a:rPr lang="en-US" altLang="zh-CN" dirty="0" smtClean="0"/>
              <a:t>    Sleeping(close the wireless function to save energy)</a:t>
            </a:r>
          </a:p>
          <a:p>
            <a:pPr>
              <a:buNone/>
            </a:pPr>
            <a:r>
              <a:rPr lang="en-US" altLang="zh-CN" dirty="0" smtClean="0"/>
              <a:t>    detecting ( be awaked to measure whether the channel’s state is busy or not)</a:t>
            </a:r>
          </a:p>
          <a:p>
            <a:pPr>
              <a:buNone/>
            </a:pPr>
            <a:r>
              <a:rPr lang="en-US" altLang="zh-CN" dirty="0" smtClean="0"/>
              <a:t>When node is idle: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57158" y="5357826"/>
            <a:ext cx="2214578" cy="28575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Sleeping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2571736" y="5357826"/>
            <a:ext cx="1285884" cy="28575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Detecting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3857620" y="5357826"/>
            <a:ext cx="2214578" cy="28575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Sleeping</a:t>
            </a:r>
            <a:endParaRPr lang="zh-CN" altLang="en-US" dirty="0"/>
          </a:p>
        </p:txBody>
      </p:sp>
      <p:sp>
        <p:nvSpPr>
          <p:cNvPr id="12" name="矩形 11"/>
          <p:cNvSpPr/>
          <p:nvPr/>
        </p:nvSpPr>
        <p:spPr>
          <a:xfrm>
            <a:off x="7358082" y="5357826"/>
            <a:ext cx="2214578" cy="28575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Sleeping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6072198" y="5357826"/>
            <a:ext cx="1285884" cy="28575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Detecting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When node is working</a:t>
            </a:r>
          </a:p>
        </p:txBody>
      </p:sp>
      <p:pic>
        <p:nvPicPr>
          <p:cNvPr id="1027" name="Picture 3" descr="C:\Users\admin\AppData\Roaming\Tencent\Users\292625457\QQ\WinTemp\RichOle\N_%Y@4~CTZ8@_G6(F@5@PP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928802"/>
            <a:ext cx="9144000" cy="4459238"/>
          </a:xfrm>
          <a:prstGeom prst="rect">
            <a:avLst/>
          </a:prstGeom>
          <a:noFill/>
        </p:spPr>
      </p:pic>
      <p:sp>
        <p:nvSpPr>
          <p:cNvPr id="7" name="矩形 6"/>
          <p:cNvSpPr/>
          <p:nvPr/>
        </p:nvSpPr>
        <p:spPr>
          <a:xfrm>
            <a:off x="2500298" y="3071810"/>
            <a:ext cx="2286016" cy="28575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/>
              <a:t>Sleeping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1214414" y="3071810"/>
            <a:ext cx="428628" cy="28575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/>
          </a:p>
        </p:txBody>
      </p:sp>
      <p:sp>
        <p:nvSpPr>
          <p:cNvPr id="9" name="矩形 8"/>
          <p:cNvSpPr/>
          <p:nvPr/>
        </p:nvSpPr>
        <p:spPr>
          <a:xfrm>
            <a:off x="5572132" y="3643314"/>
            <a:ext cx="2214578" cy="28575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/>
              <a:t>Sleeping</a:t>
            </a:r>
            <a:endParaRPr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2357422" y="3643314"/>
            <a:ext cx="2357454" cy="28575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 smtClean="0"/>
              <a:t>Sleeping</a:t>
            </a:r>
            <a:endParaRPr lang="zh-CN" altLang="en-US" dirty="0"/>
          </a:p>
        </p:txBody>
      </p:sp>
      <p:sp>
        <p:nvSpPr>
          <p:cNvPr id="11" name="矩形 10"/>
          <p:cNvSpPr/>
          <p:nvPr/>
        </p:nvSpPr>
        <p:spPr>
          <a:xfrm>
            <a:off x="1214414" y="2357430"/>
            <a:ext cx="785818" cy="285752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zh-CN" dirty="0" smtClean="0"/>
              <a:t>Continue sending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2049" name="Picture 1" descr="C:\Users\admin\AppData\Roaming\Tencent\Users\292625457\QQ\WinTemp\RichOle\9DI01F%Z1__]89WPTO2Y$}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2730" y="2786058"/>
            <a:ext cx="9031270" cy="3074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278605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5400" dirty="0" smtClean="0"/>
              <a:t>Thank you!</a:t>
            </a:r>
            <a:endParaRPr lang="zh-CN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118</Words>
  <PresentationFormat>全屏显示(4:3)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Sensor network MAC protocol</vt:lpstr>
      <vt:lpstr>Sensor network</vt:lpstr>
      <vt:lpstr>MAC protocol </vt:lpstr>
      <vt:lpstr>Duty-cycle</vt:lpstr>
      <vt:lpstr>When node is working</vt:lpstr>
      <vt:lpstr>Continue sending</vt:lpstr>
      <vt:lpstr>Thank you!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Sensor network MAC protocol</dc:title>
  <dc:creator>admin</dc:creator>
  <cp:lastModifiedBy>admin</cp:lastModifiedBy>
  <cp:revision>10</cp:revision>
  <dcterms:created xsi:type="dcterms:W3CDTF">2011-06-17T05:02:25Z</dcterms:created>
  <dcterms:modified xsi:type="dcterms:W3CDTF">2011-06-17T06:56:53Z</dcterms:modified>
</cp:coreProperties>
</file>