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5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70" r:id="rId11"/>
    <p:sldId id="271" r:id="rId12"/>
    <p:sldId id="272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2" r:id="rId21"/>
    <p:sldId id="284" r:id="rId22"/>
    <p:sldId id="283" r:id="rId23"/>
    <p:sldId id="285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647" autoAdjust="0"/>
  </p:normalViewPr>
  <p:slideViewPr>
    <p:cSldViewPr snapToGrid="0">
      <p:cViewPr varScale="1">
        <p:scale>
          <a:sx n="49" d="100"/>
          <a:sy n="49" d="100"/>
        </p:scale>
        <p:origin x="7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A74C0-DE0F-4863-A946-5775AB3A96FB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59FAC-BBD1-4013-A78C-E680C5C21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15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65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25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Over the past decade, the increasing use of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Wifi</a:t>
            </a:r>
            <a:r>
              <a:rPr lang="en-US" altLang="zh-CN" dirty="0" smtClean="0"/>
              <a:t> technology has been implemented in real-world location based applications, especially in localizing clients holding</a:t>
            </a:r>
          </a:p>
          <a:p>
            <a:r>
              <a:rPr lang="en-US" altLang="zh-CN" dirty="0" smtClean="0"/>
              <a:t>mobile devices in indoor environments.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Ther</a:t>
            </a:r>
            <a:r>
              <a:rPr lang="en-US" altLang="zh-CN" baseline="0" dirty="0" smtClean="0"/>
              <a:t>e are many algorithm to solve this problem, one of the most popular solution is based on the RSSI</a:t>
            </a:r>
          </a:p>
          <a:p>
            <a:r>
              <a:rPr lang="en-US" altLang="zh-CN" baseline="0" dirty="0" smtClean="0"/>
              <a:t> from multiple access points, which also </a:t>
            </a:r>
            <a:r>
              <a:rPr lang="en-US" altLang="zh-CN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abbreviated</a:t>
            </a:r>
            <a:r>
              <a:rPr lang="en-US" altLang="zh-CN" baseline="0" dirty="0" smtClean="0"/>
              <a:t> as AP.</a:t>
            </a:r>
          </a:p>
          <a:p>
            <a:endParaRPr lang="en-US" altLang="zh-CN" baseline="0" dirty="0" smtClean="0"/>
          </a:p>
          <a:p>
            <a:r>
              <a:rPr lang="en-US" altLang="zh-CN" dirty="0" smtClean="0"/>
              <a:t>Wi-Fi triangulation’s goal is to map RSSI as a function of distance. This method requires a steep linear characterization curve in order to be properly implemented. Functions</a:t>
            </a:r>
          </a:p>
          <a:p>
            <a:r>
              <a:rPr lang="en-US" altLang="zh-CN" dirty="0" smtClean="0"/>
              <a:t>describing these curves are then used with live RSSI values as</a:t>
            </a:r>
          </a:p>
          <a:p>
            <a:r>
              <a:rPr lang="en-US" altLang="zh-CN" dirty="0" smtClean="0"/>
              <a:t>input to generate an 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 location prediction. 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471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Fingerprint wireless localization techniques is performed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two phases;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During the offline phase, the signal strength received from the access</a:t>
            </a:r>
          </a:p>
          <a:p>
            <a:r>
              <a:rPr lang="en-US" altLang="zh-CN" dirty="0" smtClean="0"/>
              <a:t>points at selected locations are stored in a database, resulting in a radio map.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During the online phase, the system use the signal strength samples of mobile clients from the</a:t>
            </a:r>
          </a:p>
          <a:p>
            <a:r>
              <a:rPr lang="en-US" altLang="zh-CN" dirty="0" smtClean="0"/>
              <a:t>access points to search radio map to estimate the client’s location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372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Fingerprint wireless localization techniques is performed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two phases;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During the offline phase, the signal strength received from the access</a:t>
            </a:r>
          </a:p>
          <a:p>
            <a:r>
              <a:rPr lang="en-US" altLang="zh-CN" dirty="0" smtClean="0"/>
              <a:t>points at selected locations are stored in a database, resulting in a radio map.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During the online phase, the system use the signal strength samples of mobile clients from the</a:t>
            </a:r>
          </a:p>
          <a:p>
            <a:r>
              <a:rPr lang="en-US" altLang="zh-CN" dirty="0" smtClean="0"/>
              <a:t>access points to search radio map to estimate the client’s location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972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Here</a:t>
            </a:r>
            <a:r>
              <a:rPr lang="en-US" altLang="zh-CN" baseline="0" dirty="0" smtClean="0"/>
              <a:t> is a visualization example of radio map,</a:t>
            </a:r>
          </a:p>
          <a:p>
            <a:r>
              <a:rPr lang="en-US" altLang="zh-CN" baseline="0" dirty="0" smtClean="0"/>
              <a:t>This is the radio map of one of the routers,</a:t>
            </a:r>
          </a:p>
          <a:p>
            <a:r>
              <a:rPr lang="en-US" altLang="zh-CN" dirty="0" smtClean="0"/>
              <a:t>We divide</a:t>
            </a:r>
            <a:r>
              <a:rPr lang="en-US" altLang="zh-CN" baseline="0" dirty="0" smtClean="0"/>
              <a:t> the whole space into several block, as the picture shown </a:t>
            </a:r>
          </a:p>
          <a:p>
            <a:r>
              <a:rPr lang="en-US" altLang="zh-CN" baseline="0" dirty="0" smtClean="0"/>
              <a:t>And the color of each blocks indicates the RSS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of the access point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Also as this Radio map shows us, if we want to construct this kind of  radio map  in our classroom, a place about 100 square meters. We have to collect the RSS value in at least 100 blocks. So, how about the place we want to localize is a supermarket, or a big factory ?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178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So</a:t>
            </a:r>
            <a:r>
              <a:rPr lang="en-US" altLang="zh-CN" baseline="0" dirty="0" smtClean="0"/>
              <a:t> the first problem is when we want to localize in a large environment, we may pay a large effort to construct the radio map of the environment.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Another 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challenges with fingerprints techniques is that they are vulnerable to several dynamic factors in </a:t>
            </a:r>
          </a:p>
          <a:p>
            <a:r>
              <a:rPr lang="en-US" altLang="zh-CN" dirty="0" smtClean="0"/>
              <a:t>locations.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first kind of factors are inherent factors, such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as wireless channels changes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over time when the client is standing at a fixed location.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Another kind of factors are external factors, such as hardware device variance problem: the device (training device) used to construct radio maps during the offline phase</a:t>
            </a:r>
          </a:p>
          <a:p>
            <a:r>
              <a:rPr lang="en-US" altLang="zh-CN" dirty="0" smtClean="0"/>
              <a:t>differ from the</a:t>
            </a:r>
            <a:r>
              <a:rPr lang="en-US" altLang="zh-CN" baseline="0" dirty="0" smtClean="0"/>
              <a:t> tracking</a:t>
            </a:r>
            <a:r>
              <a:rPr lang="en-US" altLang="zh-CN" dirty="0" smtClean="0"/>
              <a:t> devices  used during the online phase, the</a:t>
            </a:r>
            <a:r>
              <a:rPr lang="en-US" altLang="zh-CN" baseline="0" dirty="0" smtClean="0"/>
              <a:t> variance between these two device can make us collect different fingerprint at same position in the same environment.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So the last two factors will both influence the accuracy of our localization.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To handle such factors it is imperative to first understand</a:t>
            </a:r>
          </a:p>
          <a:p>
            <a:r>
              <a:rPr lang="en-US" altLang="zh-CN" dirty="0" smtClean="0"/>
              <a:t>the impact of these factors. The experiments described later</a:t>
            </a:r>
          </a:p>
          <a:p>
            <a:r>
              <a:rPr lang="en-US" altLang="zh-CN" dirty="0" smtClean="0"/>
              <a:t>indicate how these factors influence the accuracy of localization. Further, we also consider these factors into our indoor</a:t>
            </a:r>
          </a:p>
          <a:p>
            <a:r>
              <a:rPr lang="en-US" altLang="zh-CN" dirty="0" smtClean="0"/>
              <a:t>localization system model.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349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043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689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Suppose device A is the standard </a:t>
            </a:r>
            <a:r>
              <a:rPr lang="en-US" altLang="zh-CN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device.In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given location, device A and another device B all get the RSS from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same AP. We suppose that the </a:t>
            </a:r>
            <a:r>
              <a:rPr lang="en-US" altLang="zh-CN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RSSA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 standard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value, and </a:t>
            </a:r>
            <a:r>
              <a:rPr lang="en-US" altLang="zh-CN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RSSB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 be mapped to </a:t>
            </a:r>
            <a:r>
              <a:rPr lang="en-US" altLang="zh-CN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RSSA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collected by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device A.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59FAC-BBD1-4013-A78C-E680C5C218D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31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19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23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1762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947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425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593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8912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8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24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73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56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0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27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653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92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87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7C55-A0DC-4846-B95F-4CEBFFDD25C6}" type="datetimeFigureOut">
              <a:rPr lang="zh-CN" altLang="en-US" smtClean="0"/>
              <a:t>2016/6/3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F1C937-5FA2-476A-BAD6-9FF551B385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35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Spatio</a:t>
            </a:r>
            <a:r>
              <a:rPr lang="en-US" altLang="zh-CN" dirty="0" smtClean="0"/>
              <a:t>-temporal Gaussian Process Based </a:t>
            </a:r>
            <a:br>
              <a:rPr lang="en-US" altLang="zh-CN" dirty="0" smtClean="0"/>
            </a:br>
            <a:r>
              <a:rPr lang="en-US" altLang="zh-CN" dirty="0" smtClean="0"/>
              <a:t>Radio Map Reconstruction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 smtClean="0"/>
              <a:t>韩雨桐   </a:t>
            </a:r>
            <a:r>
              <a:rPr lang="en-US" altLang="zh-CN" dirty="0" smtClean="0"/>
              <a:t>2016/6/3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91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Given a training set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=1,…,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How to calculate the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a new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endParaRPr lang="zh-CN" altLang="en-US" dirty="0"/>
              </a:p>
              <a:p>
                <a:endParaRPr lang="zh-CN" altLang="en-US" sz="28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484" y="3426867"/>
            <a:ext cx="3432345" cy="27129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184571" y="3706586"/>
            <a:ext cx="31422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Linear regression? </a:t>
            </a:r>
          </a:p>
          <a:p>
            <a:r>
              <a:rPr lang="en-US" altLang="zh-CN" dirty="0" smtClean="0"/>
              <a:t>      – Least Square Method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Nonlinear regression?</a:t>
            </a:r>
          </a:p>
          <a:p>
            <a:r>
              <a:rPr lang="en-US" altLang="zh-CN" dirty="0" smtClean="0"/>
              <a:t>      -- Gaussian Process</a:t>
            </a:r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079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solidFill>
                      <a:srgbClr val="FF0000"/>
                    </a:solidFill>
                  </a:rPr>
                  <a:t>Assume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CN" dirty="0"/>
                  <a:t> obey multivariate Gaussian Distribution</a:t>
                </a:r>
              </a:p>
              <a:p>
                <a:pPr marL="0" indent="0" algn="ctr">
                  <a:buNone/>
                </a:pPr>
                <a:endParaRPr lang="en-US" altLang="zh-CN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zh-CN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Where </a:t>
                </a:r>
              </a:p>
              <a:p>
                <a:pPr marL="0" indent="0">
                  <a:buNone/>
                </a:pPr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870" y="4315926"/>
            <a:ext cx="5277520" cy="159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Covariance Function   ----     kernel</a:t>
            </a:r>
            <a:endParaRPr lang="zh-CN" altLang="en-US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/>
              <a:t>Noise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190" y="2786034"/>
            <a:ext cx="3744267" cy="8314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919" y="3914536"/>
            <a:ext cx="2650808" cy="5501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952" y="4693304"/>
            <a:ext cx="4709340" cy="66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Regression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710090"/>
                <a:ext cx="8915400" cy="3777622"/>
              </a:xfrm>
            </p:spPr>
            <p:txBody>
              <a:bodyPr/>
              <a:lstStyle/>
              <a:p>
                <a:r>
                  <a:rPr lang="en-US" altLang="zh-CN" dirty="0"/>
                  <a:t>For new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/>
                  <a:t>where</a:t>
                </a:r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710090"/>
                <a:ext cx="8915400" cy="3777622"/>
              </a:xfrm>
              <a:blipFill rotWithShape="0">
                <a:blip r:embed="rId2"/>
                <a:stretch>
                  <a:fillRect l="-479" t="-9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939" y="2358786"/>
            <a:ext cx="3072038" cy="8777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862" y="3902887"/>
            <a:ext cx="3782194" cy="11262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162" y="5185390"/>
            <a:ext cx="3965743" cy="3544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3274" y="5670094"/>
            <a:ext cx="1461517" cy="2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0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Regression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For new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/>
                  <a:t>We </a:t>
                </a:r>
                <a:r>
                  <a:rPr lang="en-US" altLang="zh-CN" dirty="0" smtClean="0"/>
                  <a:t>get</a:t>
                </a:r>
              </a:p>
              <a:p>
                <a:endParaRPr lang="en-US" altLang="zh-CN" dirty="0"/>
              </a:p>
              <a:p>
                <a:r>
                  <a:rPr lang="en-US" altLang="zh-CN" dirty="0" smtClean="0"/>
                  <a:t>Mean</a:t>
                </a:r>
                <a:r>
                  <a:rPr lang="zh-CN" altLang="en-US" dirty="0" smtClean="0"/>
                  <a:t>：</a:t>
                </a:r>
                <a:endParaRPr lang="en-US" altLang="zh-CN" dirty="0" smtClean="0"/>
              </a:p>
              <a:p>
                <a:r>
                  <a:rPr lang="en-US" altLang="zh-CN" dirty="0" smtClean="0"/>
                  <a:t>Variance</a:t>
                </a:r>
                <a:r>
                  <a:rPr lang="zh-CN" altLang="en-US" dirty="0" smtClean="0"/>
                  <a:t>：</a:t>
                </a:r>
                <a:endParaRPr lang="zh-CN" altLang="en-US" dirty="0"/>
              </a:p>
              <a:p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183" y="2605105"/>
            <a:ext cx="3072038" cy="8777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1879" y="3714293"/>
            <a:ext cx="3632646" cy="3481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0728" y="4114562"/>
            <a:ext cx="1656184" cy="3529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7538" y="4537441"/>
            <a:ext cx="2876683" cy="31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Find Parameters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1900" y="1905000"/>
            <a:ext cx="5775636" cy="8108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173" y="2066563"/>
            <a:ext cx="384081" cy="48772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8944" y="2066563"/>
            <a:ext cx="384081" cy="48772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87358" y="2317947"/>
            <a:ext cx="322819" cy="236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004457" y="2877411"/>
            <a:ext cx="3110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Using Maximum Likelihood</a:t>
            </a:r>
            <a:endParaRPr lang="zh-CN" altLang="en-US" dirty="0" smtClean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537" y="3442782"/>
            <a:ext cx="1996361" cy="36728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1860" y="4090951"/>
            <a:ext cx="4833814" cy="52914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697975" y="4170858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Max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52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GPR example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871" y="1668517"/>
            <a:ext cx="5940804" cy="4455604"/>
          </a:xfrm>
        </p:spPr>
      </p:pic>
    </p:spTree>
    <p:extLst>
      <p:ext uri="{BB962C8B-B14F-4D97-AF65-F5344CB8AC3E}">
        <p14:creationId xmlns:p14="http://schemas.microsoft.com/office/powerpoint/2010/main" val="31156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Road Map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bg1">
                    <a:lumMod val="85000"/>
                  </a:schemeClr>
                </a:solidFill>
              </a:rPr>
              <a:t>Raise the Question</a:t>
            </a:r>
            <a:endParaRPr lang="en-US" altLang="zh-CN" sz="4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Gaussian Process</a:t>
            </a: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Our Model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38150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Transfer Function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Device A is the standard device.</a:t>
            </a:r>
          </a:p>
          <a:p>
            <a:r>
              <a:rPr lang="en-US" altLang="zh-CN" dirty="0" smtClean="0"/>
              <a:t>Device</a:t>
            </a:r>
            <a:r>
              <a:rPr lang="zh-CN" altLang="en-US" dirty="0" smtClean="0"/>
              <a:t> </a:t>
            </a:r>
            <a:r>
              <a:rPr lang="en-US" altLang="zh-CN" dirty="0" smtClean="0"/>
              <a:t>B</a:t>
            </a:r>
            <a:r>
              <a:rPr lang="en-US" altLang="zh-CN" dirty="0"/>
              <a:t> </a:t>
            </a:r>
            <a:r>
              <a:rPr lang="en-US" altLang="zh-CN" dirty="0" smtClean="0"/>
              <a:t>get the RSS from the same AP</a:t>
            </a:r>
          </a:p>
          <a:p>
            <a:endParaRPr lang="en-US" altLang="zh-CN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798" y="2847601"/>
            <a:ext cx="3946399" cy="341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Transfer Function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768" y="1905000"/>
            <a:ext cx="3808666" cy="30349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925" y="1562004"/>
            <a:ext cx="4312487" cy="372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Road Map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 Raise the Question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Gaussian </a:t>
            </a:r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Process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Our Model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9910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Spatio</a:t>
            </a:r>
            <a:r>
              <a:rPr lang="en-US" altLang="zh-CN" dirty="0" smtClean="0"/>
              <a:t>-temporal model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7325" y="1724541"/>
            <a:ext cx="5572918" cy="37782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矩形 2"/>
              <p:cNvSpPr/>
              <p:nvPr/>
            </p:nvSpPr>
            <p:spPr>
              <a:xfrm>
                <a:off x="4646891" y="5773525"/>
                <a:ext cx="3293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891" y="5773525"/>
                <a:ext cx="329378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22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Road Map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bg1">
                    <a:lumMod val="85000"/>
                  </a:schemeClr>
                </a:solidFill>
              </a:rPr>
              <a:t>Raise the Question</a:t>
            </a:r>
            <a:endParaRPr lang="en-US" altLang="zh-CN" sz="4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Gaussian </a:t>
            </a:r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Process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Our Model</a:t>
            </a: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Future Work</a:t>
            </a:r>
          </a:p>
          <a:p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14569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 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 Using new </a:t>
            </a:r>
            <a:r>
              <a:rPr lang="en-US" altLang="zh-CN" sz="2800" dirty="0"/>
              <a:t>data to </a:t>
            </a:r>
            <a:r>
              <a:rPr lang="en-US" altLang="zh-CN" sz="2800" dirty="0" smtClean="0"/>
              <a:t>evaluate our model</a:t>
            </a:r>
          </a:p>
          <a:p>
            <a:r>
              <a:rPr lang="en-US" altLang="zh-CN" sz="2800" dirty="0" smtClean="0"/>
              <a:t> Combine the GPR model</a:t>
            </a:r>
          </a:p>
          <a:p>
            <a:pPr marL="0" indent="0">
              <a:buNone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14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617319" y="3205422"/>
            <a:ext cx="33204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8000" b="1" dirty="0">
                <a:latin typeface="Arial" charset="0"/>
                <a:ea typeface="宋体" charset="-122"/>
              </a:rPr>
              <a:t>Q &amp; A</a:t>
            </a:r>
            <a:endParaRPr lang="zh-CN" altLang="en-US" sz="8000" b="1" dirty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43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2925" y="2264228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 Wi-Fi has been used in </a:t>
            </a:r>
            <a:r>
              <a:rPr lang="en-US" altLang="zh-CN" sz="2800" dirty="0"/>
              <a:t>indoor </a:t>
            </a:r>
            <a:r>
              <a:rPr lang="en-US" altLang="zh-CN" sz="2800" dirty="0" smtClean="0"/>
              <a:t>localization</a:t>
            </a:r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RSSI-Based Localization</a:t>
            </a:r>
          </a:p>
          <a:p>
            <a:r>
              <a:rPr lang="en-US" altLang="zh-CN" sz="2800" dirty="0" smtClean="0"/>
              <a:t> Triangulation</a:t>
            </a:r>
          </a:p>
          <a:p>
            <a:r>
              <a:rPr lang="en-US" altLang="zh-CN" sz="2800" dirty="0" smtClean="0"/>
              <a:t> Fingerprint</a:t>
            </a:r>
            <a:endParaRPr lang="en-US" altLang="zh-CN" sz="2800" dirty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16121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Fingerprinting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Offline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Collect RSS from AP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Result in a radio map</a:t>
            </a:r>
            <a:endParaRPr lang="en-US" altLang="zh-CN" sz="2800" dirty="0" smtClean="0"/>
          </a:p>
          <a:p>
            <a:r>
              <a:rPr lang="en-US" altLang="zh-CN" sz="2800" dirty="0" smtClean="0"/>
              <a:t>Online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Get the RSS of mobile clients from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Search radio map to estimate client’s location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2800" dirty="0" smtClean="0"/>
          </a:p>
          <a:p>
            <a:endParaRPr lang="en-US" altLang="zh-CN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514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Fingerprinting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Offline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Collect RSS from AP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Result in a </a:t>
            </a:r>
            <a:r>
              <a:rPr lang="en-US" altLang="zh-CN" sz="2400" b="1" dirty="0" smtClean="0"/>
              <a:t>radio map</a:t>
            </a:r>
            <a:endParaRPr lang="en-US" altLang="zh-CN" sz="2800" b="1" dirty="0" smtClean="0"/>
          </a:p>
          <a:p>
            <a:r>
              <a:rPr lang="en-US" altLang="zh-CN" sz="2800" dirty="0" smtClean="0"/>
              <a:t>Online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Get the RSS of mobile clients from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Search </a:t>
            </a:r>
            <a:r>
              <a:rPr lang="en-US" altLang="zh-CN" sz="2400" b="1" dirty="0" smtClean="0"/>
              <a:t>radio map </a:t>
            </a:r>
            <a:r>
              <a:rPr lang="en-US" altLang="zh-CN" sz="2400" dirty="0" smtClean="0"/>
              <a:t>to estimate client’s location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2800" dirty="0" smtClean="0"/>
          </a:p>
          <a:p>
            <a:endParaRPr lang="en-US" altLang="zh-CN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329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Map example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151" y="1529443"/>
            <a:ext cx="6092520" cy="3778250"/>
          </a:xfrm>
        </p:spPr>
      </p:pic>
      <p:sp>
        <p:nvSpPr>
          <p:cNvPr id="5" name="文本框 4"/>
          <p:cNvSpPr txBox="1"/>
          <p:nvPr/>
        </p:nvSpPr>
        <p:spPr>
          <a:xfrm>
            <a:off x="3035151" y="5307693"/>
            <a:ext cx="5928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/>
              <a:t>A radio map of the one of the Routers </a:t>
            </a:r>
          </a:p>
          <a:p>
            <a:pPr algn="ctr"/>
            <a:r>
              <a:rPr lang="en-US" altLang="zh-CN" sz="2400" dirty="0" smtClean="0"/>
              <a:t>Color indicates RSS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75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of fingerprinting localization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Difficult to construct the radio map of large environment</a:t>
            </a:r>
          </a:p>
          <a:p>
            <a:r>
              <a:rPr lang="en-US" altLang="zh-CN" sz="2800" dirty="0" smtClean="0"/>
              <a:t>True radio map change over time</a:t>
            </a:r>
          </a:p>
          <a:p>
            <a:r>
              <a:rPr lang="en-US" altLang="zh-CN" sz="2800" dirty="0" smtClean="0"/>
              <a:t>Hardware device variance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4314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aim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 Use part of the data to reconstruct the whole radio map</a:t>
            </a:r>
          </a:p>
          <a:p>
            <a:r>
              <a:rPr lang="en-US" altLang="zh-CN" sz="2800" dirty="0" smtClean="0"/>
              <a:t> Use these data to predict the radio map</a:t>
            </a:r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Construct the transfer function model between different device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09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Road Map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altLang="zh-CN" sz="4000" dirty="0">
                <a:solidFill>
                  <a:schemeClr val="bg1">
                    <a:lumMod val="85000"/>
                  </a:schemeClr>
                </a:solidFill>
              </a:rPr>
              <a:t>Raise the Question</a:t>
            </a:r>
            <a:endParaRPr lang="en-US" altLang="zh-CN" sz="4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Gaussian </a:t>
            </a:r>
            <a:r>
              <a:rPr lang="en-US" altLang="zh-CN" sz="4000" dirty="0" smtClean="0">
                <a:solidFill>
                  <a:schemeClr val="tx1"/>
                </a:solidFill>
              </a:rPr>
              <a:t>Process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Our Model</a:t>
            </a:r>
          </a:p>
          <a:p>
            <a:r>
              <a:rPr lang="en-US" altLang="zh-CN" sz="4000" dirty="0" smtClean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0904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1543</TotalTime>
  <Words>745</Words>
  <Application>Microsoft Office PowerPoint</Application>
  <PresentationFormat>宽屏</PresentationFormat>
  <Paragraphs>161</Paragraphs>
  <Slides>23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宋体</vt:lpstr>
      <vt:lpstr>幼圆</vt:lpstr>
      <vt:lpstr>Arial</vt:lpstr>
      <vt:lpstr>Calibri</vt:lpstr>
      <vt:lpstr>Cambria Math</vt:lpstr>
      <vt:lpstr>Century Gothic</vt:lpstr>
      <vt:lpstr>Wingdings 3</vt:lpstr>
      <vt:lpstr>丝状</vt:lpstr>
      <vt:lpstr>Spatio-temporal Gaussian Process Based  Radio Map Reconstruction</vt:lpstr>
      <vt:lpstr>Road Map</vt:lpstr>
      <vt:lpstr>Introduction</vt:lpstr>
      <vt:lpstr>Fingerprinting</vt:lpstr>
      <vt:lpstr>Fingerprinting</vt:lpstr>
      <vt:lpstr>Radio Map example</vt:lpstr>
      <vt:lpstr>Problem of fingerprinting localization</vt:lpstr>
      <vt:lpstr>Our aim </vt:lpstr>
      <vt:lpstr>Road Map</vt:lpstr>
      <vt:lpstr>Motivation</vt:lpstr>
      <vt:lpstr>Definition</vt:lpstr>
      <vt:lpstr>Definition</vt:lpstr>
      <vt:lpstr>Regression</vt:lpstr>
      <vt:lpstr>Regression</vt:lpstr>
      <vt:lpstr>Find Parameters</vt:lpstr>
      <vt:lpstr>GPR example</vt:lpstr>
      <vt:lpstr>Road Map</vt:lpstr>
      <vt:lpstr>Transfer Function</vt:lpstr>
      <vt:lpstr>Transfer Function</vt:lpstr>
      <vt:lpstr>Spatio-temporal model</vt:lpstr>
      <vt:lpstr>Road Map</vt:lpstr>
      <vt:lpstr>Future work  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Spatio-temporal Gaussian Process Based  Radio Map Reconstruction</dc:title>
  <dc:creator>韩雨桐</dc:creator>
  <cp:lastModifiedBy>ivy­_han</cp:lastModifiedBy>
  <cp:revision>28</cp:revision>
  <dcterms:created xsi:type="dcterms:W3CDTF">2016-06-01T02:27:32Z</dcterms:created>
  <dcterms:modified xsi:type="dcterms:W3CDTF">2016-06-02T23:58:59Z</dcterms:modified>
</cp:coreProperties>
</file>