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21"/>
  </p:notesMasterIdLst>
  <p:sldIdLst>
    <p:sldId id="256" r:id="rId3"/>
    <p:sldId id="303" r:id="rId4"/>
    <p:sldId id="305" r:id="rId5"/>
    <p:sldId id="304" r:id="rId6"/>
    <p:sldId id="311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5" r:id="rId19"/>
    <p:sldId id="324" r:id="rId20"/>
  </p:sldIdLst>
  <p:sldSz cx="6719888" cy="5040313"/>
  <p:notesSz cx="6858000" cy="9144000"/>
  <p:custDataLst>
    <p:tags r:id="rId2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4F81BD"/>
    <a:srgbClr val="1E497C"/>
    <a:srgbClr val="BFBFBF"/>
    <a:srgbClr val="FFFFFF"/>
    <a:srgbClr val="F3F0F7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168" autoAdjust="0"/>
    <p:restoredTop sz="94666"/>
  </p:normalViewPr>
  <p:slideViewPr>
    <p:cSldViewPr>
      <p:cViewPr varScale="1">
        <p:scale>
          <a:sx n="145" d="100"/>
          <a:sy n="145" d="100"/>
        </p:scale>
        <p:origin x="-90" y="-156"/>
      </p:cViewPr>
      <p:guideLst>
        <p:guide orient="horz" pos="2540"/>
        <p:guide pos="4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D6A8F3-2B08-4D6E-BFBF-4C4FCE94D8C9}" type="datetimeFigureOut">
              <a:rPr lang="zh-CN" altLang="en-US"/>
              <a:pPr>
                <a:defRPr/>
              </a:pPr>
              <a:t>2016-5-31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C3E3DA-B249-49DF-88A2-99593B30CD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EA3D33-F783-4B78-A877-CE357F72FBF2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>
              <a:cs typeface="微软雅黑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EB2D66-A8C4-4044-92E4-E930CD5A9036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>
              <a:cs typeface="微软雅黑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E39A65-5818-4CDA-9199-EC30147D2A87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>
              <a:cs typeface="微软雅黑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3D56C9-0A05-487A-9994-AFC9C813DCE6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CN">
              <a:cs typeface="微软雅黑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03992" y="1565764"/>
            <a:ext cx="5711905" cy="10804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07984" y="2856177"/>
            <a:ext cx="4703922" cy="12880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5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1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0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4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7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1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51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8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967F0A-0231-43A9-9A1C-8213193F2AFD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E5220D-6D29-4C8E-A75C-C3836F7DFD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/>
          <p:nvPr userDrawn="1"/>
        </p:nvSpPr>
        <p:spPr>
          <a:xfrm>
            <a:off x="3041650" y="215900"/>
            <a:ext cx="3575050" cy="544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94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+mn-cs"/>
              </a:rPr>
              <a:t>理论框架与研究假设</a:t>
            </a:r>
            <a:endParaRPr lang="zh-CN" altLang="en-US" sz="2940" dirty="0">
              <a:solidFill>
                <a:schemeClr val="bg1">
                  <a:lumMod val="50000"/>
                </a:schemeClr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5" name="内容占位符 5"/>
          <p:cNvSpPr>
            <a:spLocks noGrp="1"/>
          </p:cNvSpPr>
          <p:nvPr>
            <p:ph sz="quarter" idx="10"/>
          </p:nvPr>
        </p:nvSpPr>
        <p:spPr>
          <a:xfrm>
            <a:off x="396515" y="1072304"/>
            <a:ext cx="5503785" cy="3392071"/>
          </a:xfrm>
          <a:prstGeom prst="rect">
            <a:avLst/>
          </a:prstGeom>
        </p:spPr>
        <p:txBody>
          <a:bodyPr/>
          <a:lstStyle>
            <a:lvl1pPr marL="251991" indent="-251991">
              <a:buSzPct val="70000"/>
              <a:buFont typeface="Wingdings" panose="05000000000000000000" pitchFamily="2" charset="2"/>
              <a:buChar char="n"/>
              <a:defRPr sz="1764" b="1">
                <a:solidFill>
                  <a:schemeClr val="tx1"/>
                </a:solidFill>
              </a:defRPr>
            </a:lvl1pPr>
            <a:lvl2pPr marL="545982" indent="-209993">
              <a:buSzPct val="70000"/>
              <a:buFont typeface="Wingdings" panose="05000000000000000000" pitchFamily="2" charset="2"/>
              <a:buChar char="n"/>
              <a:defRPr sz="1470"/>
            </a:lvl2pPr>
            <a:lvl3pPr marL="839973" indent="-167994">
              <a:buSzPct val="70000"/>
              <a:buFont typeface="Wingdings" panose="05000000000000000000" pitchFamily="2" charset="2"/>
              <a:buChar char="n"/>
              <a:defRPr sz="1323"/>
            </a:lvl3pPr>
            <a:lvl4pPr marL="1175962" indent="-167994">
              <a:buSzPct val="70000"/>
              <a:buFont typeface="Wingdings" panose="05000000000000000000" pitchFamily="2" charset="2"/>
              <a:buChar char="n"/>
              <a:defRPr sz="1176"/>
            </a:lvl4pPr>
            <a:lvl5pPr marL="1511950" indent="-167994">
              <a:buSzPct val="70000"/>
              <a:buFont typeface="Wingdings" panose="05000000000000000000" pitchFamily="2" charset="2"/>
              <a:buChar char="n"/>
              <a:defRPr sz="1176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752975" y="215900"/>
            <a:ext cx="1692275" cy="544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94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+mn-cs"/>
              </a:rPr>
              <a:t>研究方法</a:t>
            </a:r>
            <a:endParaRPr lang="zh-CN" altLang="en-US" sz="2940" dirty="0">
              <a:solidFill>
                <a:schemeClr val="bg1">
                  <a:lumMod val="50000"/>
                </a:schemeClr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4" name="内容占位符 5"/>
          <p:cNvSpPr>
            <a:spLocks noGrp="1"/>
          </p:cNvSpPr>
          <p:nvPr>
            <p:ph sz="quarter" idx="10"/>
          </p:nvPr>
        </p:nvSpPr>
        <p:spPr>
          <a:xfrm>
            <a:off x="449434" y="1072304"/>
            <a:ext cx="5503785" cy="3392071"/>
          </a:xfrm>
          <a:prstGeom prst="rect">
            <a:avLst/>
          </a:prstGeom>
        </p:spPr>
        <p:txBody>
          <a:bodyPr/>
          <a:lstStyle>
            <a:lvl1pPr marL="251991" indent="-251991">
              <a:buSzPct val="70000"/>
              <a:buFont typeface="Wingdings" panose="05000000000000000000" pitchFamily="2" charset="2"/>
              <a:buChar char="n"/>
              <a:defRPr sz="1764" b="1">
                <a:solidFill>
                  <a:schemeClr val="tx1"/>
                </a:solidFill>
              </a:defRPr>
            </a:lvl1pPr>
            <a:lvl2pPr marL="545982" indent="-209993">
              <a:buSzPct val="70000"/>
              <a:buFont typeface="Wingdings" panose="05000000000000000000" pitchFamily="2" charset="2"/>
              <a:buChar char="n"/>
              <a:defRPr sz="1470"/>
            </a:lvl2pPr>
            <a:lvl3pPr marL="839973" indent="-167994">
              <a:buSzPct val="70000"/>
              <a:buFont typeface="Wingdings" panose="05000000000000000000" pitchFamily="2" charset="2"/>
              <a:buChar char="n"/>
              <a:defRPr sz="1323"/>
            </a:lvl3pPr>
            <a:lvl4pPr marL="1175962" indent="-167994">
              <a:buSzPct val="70000"/>
              <a:buFont typeface="Wingdings" panose="05000000000000000000" pitchFamily="2" charset="2"/>
              <a:buChar char="n"/>
              <a:defRPr sz="1176"/>
            </a:lvl4pPr>
            <a:lvl5pPr marL="1511950" indent="-167994">
              <a:buSzPct val="70000"/>
              <a:buFont typeface="Wingdings" panose="05000000000000000000" pitchFamily="2" charset="2"/>
              <a:buChar char="n"/>
              <a:defRPr sz="1176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标题 6"/>
          <p:cNvSpPr>
            <a:spLocks noGrp="1"/>
          </p:cNvSpPr>
          <p:nvPr>
            <p:ph type="title"/>
          </p:nvPr>
        </p:nvSpPr>
        <p:spPr>
          <a:xfrm>
            <a:off x="449434" y="436426"/>
            <a:ext cx="5795903" cy="487363"/>
          </a:xfrm>
          <a:prstGeom prst="rect">
            <a:avLst/>
          </a:prstGeom>
        </p:spPr>
        <p:txBody>
          <a:bodyPr/>
          <a:lstStyle>
            <a:lvl1pPr algn="l">
              <a:defRPr sz="2352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376738" y="215900"/>
            <a:ext cx="2068512" cy="544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94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+mn-cs"/>
              </a:rPr>
              <a:t>分析与讨论</a:t>
            </a:r>
            <a:endParaRPr lang="zh-CN" altLang="en-US" sz="2940" dirty="0">
              <a:solidFill>
                <a:schemeClr val="bg1">
                  <a:lumMod val="50000"/>
                </a:schemeClr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4" name="内容占位符 5"/>
          <p:cNvSpPr>
            <a:spLocks noGrp="1"/>
          </p:cNvSpPr>
          <p:nvPr>
            <p:ph sz="quarter" idx="10"/>
          </p:nvPr>
        </p:nvSpPr>
        <p:spPr>
          <a:xfrm>
            <a:off x="449434" y="1072304"/>
            <a:ext cx="5503785" cy="3392071"/>
          </a:xfrm>
          <a:prstGeom prst="rect">
            <a:avLst/>
          </a:prstGeom>
        </p:spPr>
        <p:txBody>
          <a:bodyPr/>
          <a:lstStyle>
            <a:lvl1pPr marL="251991" indent="-251991">
              <a:buSzPct val="70000"/>
              <a:buFont typeface="Wingdings" panose="05000000000000000000" pitchFamily="2" charset="2"/>
              <a:buChar char="n"/>
              <a:defRPr sz="1764" b="1">
                <a:solidFill>
                  <a:schemeClr val="tx1"/>
                </a:solidFill>
              </a:defRPr>
            </a:lvl1pPr>
            <a:lvl2pPr marL="545982" indent="-209993">
              <a:buSzPct val="70000"/>
              <a:buFont typeface="Wingdings" panose="05000000000000000000" pitchFamily="2" charset="2"/>
              <a:buChar char="n"/>
              <a:defRPr sz="1470"/>
            </a:lvl2pPr>
            <a:lvl3pPr marL="839973" indent="-167994">
              <a:buSzPct val="70000"/>
              <a:buFont typeface="Wingdings" panose="05000000000000000000" pitchFamily="2" charset="2"/>
              <a:buChar char="n"/>
              <a:defRPr sz="1323"/>
            </a:lvl3pPr>
            <a:lvl4pPr marL="1175962" indent="-167994">
              <a:buSzPct val="70000"/>
              <a:buFont typeface="Wingdings" panose="05000000000000000000" pitchFamily="2" charset="2"/>
              <a:buChar char="n"/>
              <a:defRPr sz="1176"/>
            </a:lvl4pPr>
            <a:lvl5pPr marL="1511950" indent="-167994">
              <a:buSzPct val="70000"/>
              <a:buFont typeface="Wingdings" panose="05000000000000000000" pitchFamily="2" charset="2"/>
              <a:buChar char="n"/>
              <a:defRPr sz="1176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标题 6"/>
          <p:cNvSpPr>
            <a:spLocks noGrp="1"/>
          </p:cNvSpPr>
          <p:nvPr>
            <p:ph type="title"/>
          </p:nvPr>
        </p:nvSpPr>
        <p:spPr>
          <a:xfrm>
            <a:off x="449434" y="436426"/>
            <a:ext cx="5795903" cy="487363"/>
          </a:xfrm>
          <a:prstGeom prst="rect">
            <a:avLst/>
          </a:prstGeom>
        </p:spPr>
        <p:txBody>
          <a:bodyPr/>
          <a:lstStyle>
            <a:lvl1pPr algn="l">
              <a:defRPr sz="2352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 userDrawn="1"/>
        </p:nvSpPr>
        <p:spPr>
          <a:xfrm>
            <a:off x="4376738" y="215900"/>
            <a:ext cx="2068512" cy="544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94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+mn-cs"/>
              </a:rPr>
              <a:t>结论与建议</a:t>
            </a:r>
            <a:endParaRPr lang="zh-CN" altLang="en-US" sz="2940" dirty="0">
              <a:solidFill>
                <a:schemeClr val="bg1">
                  <a:lumMod val="50000"/>
                </a:schemeClr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5" name="内容占位符 5"/>
          <p:cNvSpPr>
            <a:spLocks noGrp="1"/>
          </p:cNvSpPr>
          <p:nvPr>
            <p:ph sz="quarter" idx="10"/>
          </p:nvPr>
        </p:nvSpPr>
        <p:spPr>
          <a:xfrm>
            <a:off x="449434" y="1072304"/>
            <a:ext cx="5503785" cy="3392071"/>
          </a:xfrm>
          <a:prstGeom prst="rect">
            <a:avLst/>
          </a:prstGeom>
        </p:spPr>
        <p:txBody>
          <a:bodyPr/>
          <a:lstStyle>
            <a:lvl1pPr marL="251991" indent="-251991">
              <a:buSzPct val="70000"/>
              <a:buFont typeface="Wingdings" panose="05000000000000000000" pitchFamily="2" charset="2"/>
              <a:buChar char="n"/>
              <a:defRPr sz="1764" b="1">
                <a:solidFill>
                  <a:schemeClr val="tx1"/>
                </a:solidFill>
              </a:defRPr>
            </a:lvl1pPr>
            <a:lvl2pPr marL="545982" indent="-209993">
              <a:buSzPct val="70000"/>
              <a:buFont typeface="Wingdings" panose="05000000000000000000" pitchFamily="2" charset="2"/>
              <a:buChar char="n"/>
              <a:defRPr sz="1470"/>
            </a:lvl2pPr>
            <a:lvl3pPr marL="839973" indent="-167994">
              <a:buSzPct val="70000"/>
              <a:buFont typeface="Wingdings" panose="05000000000000000000" pitchFamily="2" charset="2"/>
              <a:buChar char="n"/>
              <a:defRPr sz="1323"/>
            </a:lvl3pPr>
            <a:lvl4pPr marL="1175962" indent="-167994">
              <a:buSzPct val="70000"/>
              <a:buFont typeface="Wingdings" panose="05000000000000000000" pitchFamily="2" charset="2"/>
              <a:buChar char="n"/>
              <a:defRPr sz="1176"/>
            </a:lvl4pPr>
            <a:lvl5pPr marL="1511950" indent="-167994">
              <a:buSzPct val="70000"/>
              <a:buFont typeface="Wingdings" panose="05000000000000000000" pitchFamily="2" charset="2"/>
              <a:buChar char="n"/>
              <a:defRPr sz="1176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标题 6"/>
          <p:cNvSpPr>
            <a:spLocks noGrp="1"/>
          </p:cNvSpPr>
          <p:nvPr>
            <p:ph type="title"/>
          </p:nvPr>
        </p:nvSpPr>
        <p:spPr>
          <a:xfrm>
            <a:off x="449434" y="436426"/>
            <a:ext cx="5795903" cy="487363"/>
          </a:xfrm>
          <a:prstGeom prst="rect">
            <a:avLst/>
          </a:prstGeom>
        </p:spPr>
        <p:txBody>
          <a:bodyPr/>
          <a:lstStyle>
            <a:lvl1pPr algn="l">
              <a:defRPr sz="2352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96" y="200682"/>
            <a:ext cx="2210797" cy="854053"/>
          </a:xfrm>
          <a:prstGeom prst="rect">
            <a:avLst/>
          </a:prstGeom>
        </p:spPr>
        <p:txBody>
          <a:bodyPr anchor="b"/>
          <a:lstStyle>
            <a:lvl1pPr algn="l">
              <a:defRPr sz="147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27290" y="200679"/>
            <a:ext cx="3756604" cy="4301768"/>
          </a:xfrm>
          <a:prstGeom prst="rect">
            <a:avLst/>
          </a:prstGeo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35996" y="1054733"/>
            <a:ext cx="2210797" cy="3447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29"/>
            </a:lvl1pPr>
            <a:lvl2pPr marL="335989" indent="0">
              <a:buNone/>
              <a:defRPr sz="882"/>
            </a:lvl2pPr>
            <a:lvl3pPr marL="671979" indent="0">
              <a:buNone/>
              <a:defRPr sz="735"/>
            </a:lvl3pPr>
            <a:lvl4pPr marL="1007968" indent="0">
              <a:buNone/>
              <a:defRPr sz="661"/>
            </a:lvl4pPr>
            <a:lvl5pPr marL="1343956" indent="0">
              <a:buNone/>
              <a:defRPr sz="661"/>
            </a:lvl5pPr>
            <a:lvl6pPr marL="1679945" indent="0">
              <a:buNone/>
              <a:defRPr sz="661"/>
            </a:lvl6pPr>
            <a:lvl7pPr marL="2015934" indent="0">
              <a:buNone/>
              <a:defRPr sz="661"/>
            </a:lvl7pPr>
            <a:lvl8pPr marL="2351923" indent="0">
              <a:buNone/>
              <a:defRPr sz="661"/>
            </a:lvl8pPr>
            <a:lvl9pPr marL="2687912" indent="0">
              <a:buNone/>
              <a:defRPr sz="66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DB203A6-9AE2-4A49-9BED-9FB927B6C2B4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A792A6-547D-418E-B4EF-614CB191EB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17146" y="3528219"/>
            <a:ext cx="4031933" cy="416526"/>
          </a:xfrm>
          <a:prstGeom prst="rect">
            <a:avLst/>
          </a:prstGeom>
        </p:spPr>
        <p:txBody>
          <a:bodyPr anchor="b"/>
          <a:lstStyle>
            <a:lvl1pPr algn="l">
              <a:defRPr sz="147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17146" y="450361"/>
            <a:ext cx="403193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52"/>
            </a:lvl1pPr>
            <a:lvl2pPr marL="335989" indent="0">
              <a:buNone/>
              <a:defRPr sz="2058"/>
            </a:lvl2pPr>
            <a:lvl3pPr marL="671979" indent="0">
              <a:buNone/>
              <a:defRPr sz="1764"/>
            </a:lvl3pPr>
            <a:lvl4pPr marL="1007968" indent="0">
              <a:buNone/>
              <a:defRPr sz="1470"/>
            </a:lvl4pPr>
            <a:lvl5pPr marL="1343956" indent="0">
              <a:buNone/>
              <a:defRPr sz="1470"/>
            </a:lvl5pPr>
            <a:lvl6pPr marL="1679945" indent="0">
              <a:buNone/>
              <a:defRPr sz="1470"/>
            </a:lvl6pPr>
            <a:lvl7pPr marL="2015934" indent="0">
              <a:buNone/>
              <a:defRPr sz="1470"/>
            </a:lvl7pPr>
            <a:lvl8pPr marL="2351923" indent="0">
              <a:buNone/>
              <a:defRPr sz="1470"/>
            </a:lvl8pPr>
            <a:lvl9pPr marL="2687912" indent="0">
              <a:buNone/>
              <a:defRPr sz="147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17146" y="3944746"/>
            <a:ext cx="4031933" cy="5915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29"/>
            </a:lvl1pPr>
            <a:lvl2pPr marL="335989" indent="0">
              <a:buNone/>
              <a:defRPr sz="882"/>
            </a:lvl2pPr>
            <a:lvl3pPr marL="671979" indent="0">
              <a:buNone/>
              <a:defRPr sz="735"/>
            </a:lvl3pPr>
            <a:lvl4pPr marL="1007968" indent="0">
              <a:buNone/>
              <a:defRPr sz="661"/>
            </a:lvl4pPr>
            <a:lvl5pPr marL="1343956" indent="0">
              <a:buNone/>
              <a:defRPr sz="661"/>
            </a:lvl5pPr>
            <a:lvl6pPr marL="1679945" indent="0">
              <a:buNone/>
              <a:defRPr sz="661"/>
            </a:lvl6pPr>
            <a:lvl7pPr marL="2015934" indent="0">
              <a:buNone/>
              <a:defRPr sz="661"/>
            </a:lvl7pPr>
            <a:lvl8pPr marL="2351923" indent="0">
              <a:buNone/>
              <a:defRPr sz="661"/>
            </a:lvl8pPr>
            <a:lvl9pPr marL="2687912" indent="0">
              <a:buNone/>
              <a:defRPr sz="66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5B9844-109D-4AF9-BA08-28E2B8E32098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552225C-2A2D-48F9-9F65-01ECB38235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95" y="201846"/>
            <a:ext cx="6047899" cy="84005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35995" y="1176073"/>
            <a:ext cx="6047899" cy="33263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803D910-86FE-4CA6-95F0-5F13D98BC44F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B81E772-5898-413B-BC77-CF5C640789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871919" y="148177"/>
            <a:ext cx="1511975" cy="316069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35995" y="148177"/>
            <a:ext cx="4423926" cy="316069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20C1118-DBD7-46D2-B52E-559ECD99B445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3DAC8A-1CD6-4FD6-980C-6A7B29C020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03992" y="1565275"/>
            <a:ext cx="5711905" cy="10810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07984" y="2855913"/>
            <a:ext cx="4703922" cy="12890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5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1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0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4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7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1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51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8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2761-6422-4DFE-8D56-F38186E7B77E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0701-3FAA-449A-ABEC-720E9A83DE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0AB16-A29E-4622-958B-042CA85C5E9C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C9CDD-B6D5-48E3-8392-C9CF1119E82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95" y="201846"/>
            <a:ext cx="6047899" cy="84005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995" y="1176073"/>
            <a:ext cx="6047899" cy="33263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C8BC9F5-8E79-4CDF-ADA3-9CE932874577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C2E8FE-56FD-4424-9EDF-43392FF8880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825" y="3238503"/>
            <a:ext cx="5711905" cy="1001713"/>
          </a:xfrm>
        </p:spPr>
        <p:txBody>
          <a:bodyPr anchor="t"/>
          <a:lstStyle>
            <a:lvl1pPr algn="l">
              <a:defRPr sz="294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825" y="2136778"/>
            <a:ext cx="5711905" cy="1101725"/>
          </a:xfrm>
        </p:spPr>
        <p:txBody>
          <a:bodyPr anchor="b"/>
          <a:lstStyle>
            <a:lvl1pPr marL="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1pPr>
            <a:lvl2pPr marL="33598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2pPr>
            <a:lvl3pPr marL="671979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3pPr>
            <a:lvl4pPr marL="1007968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4pPr>
            <a:lvl5pPr marL="1343956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5pPr>
            <a:lvl6pPr marL="1679945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6pPr>
            <a:lvl7pPr marL="2015934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7pPr>
            <a:lvl8pPr marL="2351923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8pPr>
            <a:lvl9pPr marL="2687912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4A4D0-7F83-469F-A72D-F9C25B9F2BA8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1150A-5DB6-4F06-8BF8-C1966D89E93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5995" y="1176338"/>
            <a:ext cx="2967951" cy="3325812"/>
          </a:xfrm>
        </p:spPr>
        <p:txBody>
          <a:bodyPr/>
          <a:lstStyle>
            <a:lvl1pPr>
              <a:defRPr sz="2058"/>
            </a:lvl1pPr>
            <a:lvl2pPr>
              <a:defRPr sz="1764"/>
            </a:lvl2pPr>
            <a:lvl3pPr>
              <a:defRPr sz="1470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15944" y="1176338"/>
            <a:ext cx="2967951" cy="3325812"/>
          </a:xfrm>
        </p:spPr>
        <p:txBody>
          <a:bodyPr/>
          <a:lstStyle>
            <a:lvl1pPr>
              <a:defRPr sz="2058"/>
            </a:lvl1pPr>
            <a:lvl2pPr>
              <a:defRPr sz="1764"/>
            </a:lvl2pPr>
            <a:lvl3pPr>
              <a:defRPr sz="1470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CB75-A3F6-45A1-9825-2BE19324276D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E68E-F9F8-4BF8-ABC7-4FC9AED87C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5994" y="1128713"/>
            <a:ext cx="2969118" cy="469900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5989" indent="0">
              <a:buNone/>
              <a:defRPr sz="1470" b="1"/>
            </a:lvl2pPr>
            <a:lvl3pPr marL="671979" indent="0">
              <a:buNone/>
              <a:defRPr sz="1323" b="1"/>
            </a:lvl3pPr>
            <a:lvl4pPr marL="1007968" indent="0">
              <a:buNone/>
              <a:defRPr sz="1176" b="1"/>
            </a:lvl4pPr>
            <a:lvl5pPr marL="1343956" indent="0">
              <a:buNone/>
              <a:defRPr sz="1176" b="1"/>
            </a:lvl5pPr>
            <a:lvl6pPr marL="1679945" indent="0">
              <a:buNone/>
              <a:defRPr sz="1176" b="1"/>
            </a:lvl6pPr>
            <a:lvl7pPr marL="2015934" indent="0">
              <a:buNone/>
              <a:defRPr sz="1176" b="1"/>
            </a:lvl7pPr>
            <a:lvl8pPr marL="2351923" indent="0">
              <a:buNone/>
              <a:defRPr sz="1176" b="1"/>
            </a:lvl8pPr>
            <a:lvl9pPr marL="2687912" indent="0">
              <a:buNone/>
              <a:defRPr sz="1176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5994" y="1598616"/>
            <a:ext cx="2969118" cy="2903537"/>
          </a:xfrm>
        </p:spPr>
        <p:txBody>
          <a:bodyPr/>
          <a:lstStyle>
            <a:lvl1pPr>
              <a:defRPr sz="1764"/>
            </a:lvl1pPr>
            <a:lvl2pPr>
              <a:defRPr sz="1470"/>
            </a:lvl2pPr>
            <a:lvl3pPr>
              <a:defRPr sz="1323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13610" y="1128713"/>
            <a:ext cx="2970284" cy="469900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5989" indent="0">
              <a:buNone/>
              <a:defRPr sz="1470" b="1"/>
            </a:lvl2pPr>
            <a:lvl3pPr marL="671979" indent="0">
              <a:buNone/>
              <a:defRPr sz="1323" b="1"/>
            </a:lvl3pPr>
            <a:lvl4pPr marL="1007968" indent="0">
              <a:buNone/>
              <a:defRPr sz="1176" b="1"/>
            </a:lvl4pPr>
            <a:lvl5pPr marL="1343956" indent="0">
              <a:buNone/>
              <a:defRPr sz="1176" b="1"/>
            </a:lvl5pPr>
            <a:lvl6pPr marL="1679945" indent="0">
              <a:buNone/>
              <a:defRPr sz="1176" b="1"/>
            </a:lvl6pPr>
            <a:lvl7pPr marL="2015934" indent="0">
              <a:buNone/>
              <a:defRPr sz="1176" b="1"/>
            </a:lvl7pPr>
            <a:lvl8pPr marL="2351923" indent="0">
              <a:buNone/>
              <a:defRPr sz="1176" b="1"/>
            </a:lvl8pPr>
            <a:lvl9pPr marL="2687912" indent="0">
              <a:buNone/>
              <a:defRPr sz="1176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13610" y="1598616"/>
            <a:ext cx="2970284" cy="2903537"/>
          </a:xfrm>
        </p:spPr>
        <p:txBody>
          <a:bodyPr/>
          <a:lstStyle>
            <a:lvl1pPr>
              <a:defRPr sz="1764"/>
            </a:lvl1pPr>
            <a:lvl2pPr>
              <a:defRPr sz="1470"/>
            </a:lvl2pPr>
            <a:lvl3pPr>
              <a:defRPr sz="1323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FF6B9-9CF3-483E-BCD8-AB079CDB4FDA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5784E-3A71-4B89-BB8E-3728DE0A31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993E-1C3B-4674-87B2-557D296E9188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81A6E-E4C4-454E-A8BA-0A4D2D79F6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9A299-95A2-4D65-BACE-79AC2BC80FCD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1184-2765-4A11-A9E6-CF11D31F9E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96" y="200028"/>
            <a:ext cx="2210797" cy="854075"/>
          </a:xfrm>
        </p:spPr>
        <p:txBody>
          <a:bodyPr anchor="b"/>
          <a:lstStyle>
            <a:lvl1pPr algn="l">
              <a:defRPr sz="147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27290" y="200028"/>
            <a:ext cx="3756604" cy="4302125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35996" y="1054100"/>
            <a:ext cx="2210797" cy="3448050"/>
          </a:xfrm>
        </p:spPr>
        <p:txBody>
          <a:bodyPr/>
          <a:lstStyle>
            <a:lvl1pPr marL="0" indent="0">
              <a:buNone/>
              <a:defRPr sz="1029"/>
            </a:lvl1pPr>
            <a:lvl2pPr marL="335989" indent="0">
              <a:buNone/>
              <a:defRPr sz="882"/>
            </a:lvl2pPr>
            <a:lvl3pPr marL="671979" indent="0">
              <a:buNone/>
              <a:defRPr sz="735"/>
            </a:lvl3pPr>
            <a:lvl4pPr marL="1007968" indent="0">
              <a:buNone/>
              <a:defRPr sz="661"/>
            </a:lvl4pPr>
            <a:lvl5pPr marL="1343956" indent="0">
              <a:buNone/>
              <a:defRPr sz="661"/>
            </a:lvl5pPr>
            <a:lvl6pPr marL="1679945" indent="0">
              <a:buNone/>
              <a:defRPr sz="661"/>
            </a:lvl6pPr>
            <a:lvl7pPr marL="2015934" indent="0">
              <a:buNone/>
              <a:defRPr sz="661"/>
            </a:lvl7pPr>
            <a:lvl8pPr marL="2351923" indent="0">
              <a:buNone/>
              <a:defRPr sz="661"/>
            </a:lvl8pPr>
            <a:lvl9pPr marL="2687912" indent="0">
              <a:buNone/>
              <a:defRPr sz="66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DB44-DA5B-4509-B908-4FB11721073F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DAE0A-3AE8-4A5F-B976-FC10A624F3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17146" y="3529016"/>
            <a:ext cx="4031933" cy="415925"/>
          </a:xfrm>
        </p:spPr>
        <p:txBody>
          <a:bodyPr anchor="b"/>
          <a:lstStyle>
            <a:lvl1pPr algn="l">
              <a:defRPr sz="147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17146" y="450850"/>
            <a:ext cx="4031933" cy="3024188"/>
          </a:xfrm>
        </p:spPr>
        <p:txBody>
          <a:bodyPr/>
          <a:lstStyle>
            <a:lvl1pPr marL="0" indent="0">
              <a:buNone/>
              <a:defRPr sz="2352"/>
            </a:lvl1pPr>
            <a:lvl2pPr marL="335989" indent="0">
              <a:buNone/>
              <a:defRPr sz="2058"/>
            </a:lvl2pPr>
            <a:lvl3pPr marL="671979" indent="0">
              <a:buNone/>
              <a:defRPr sz="1764"/>
            </a:lvl3pPr>
            <a:lvl4pPr marL="1007968" indent="0">
              <a:buNone/>
              <a:defRPr sz="1470"/>
            </a:lvl4pPr>
            <a:lvl5pPr marL="1343956" indent="0">
              <a:buNone/>
              <a:defRPr sz="1470"/>
            </a:lvl5pPr>
            <a:lvl6pPr marL="1679945" indent="0">
              <a:buNone/>
              <a:defRPr sz="1470"/>
            </a:lvl6pPr>
            <a:lvl7pPr marL="2015934" indent="0">
              <a:buNone/>
              <a:defRPr sz="1470"/>
            </a:lvl7pPr>
            <a:lvl8pPr marL="2351923" indent="0">
              <a:buNone/>
              <a:defRPr sz="1470"/>
            </a:lvl8pPr>
            <a:lvl9pPr marL="2687912" indent="0">
              <a:buNone/>
              <a:defRPr sz="147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17146" y="3944941"/>
            <a:ext cx="4031933" cy="592137"/>
          </a:xfrm>
        </p:spPr>
        <p:txBody>
          <a:bodyPr/>
          <a:lstStyle>
            <a:lvl1pPr marL="0" indent="0">
              <a:buNone/>
              <a:defRPr sz="1029"/>
            </a:lvl1pPr>
            <a:lvl2pPr marL="335989" indent="0">
              <a:buNone/>
              <a:defRPr sz="882"/>
            </a:lvl2pPr>
            <a:lvl3pPr marL="671979" indent="0">
              <a:buNone/>
              <a:defRPr sz="735"/>
            </a:lvl3pPr>
            <a:lvl4pPr marL="1007968" indent="0">
              <a:buNone/>
              <a:defRPr sz="661"/>
            </a:lvl4pPr>
            <a:lvl5pPr marL="1343956" indent="0">
              <a:buNone/>
              <a:defRPr sz="661"/>
            </a:lvl5pPr>
            <a:lvl6pPr marL="1679945" indent="0">
              <a:buNone/>
              <a:defRPr sz="661"/>
            </a:lvl6pPr>
            <a:lvl7pPr marL="2015934" indent="0">
              <a:buNone/>
              <a:defRPr sz="661"/>
            </a:lvl7pPr>
            <a:lvl8pPr marL="2351923" indent="0">
              <a:buNone/>
              <a:defRPr sz="661"/>
            </a:lvl8pPr>
            <a:lvl9pPr marL="2687912" indent="0">
              <a:buNone/>
              <a:defRPr sz="66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40805-9C28-4C90-ACB2-5F195DDE13A4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979BE-EE22-44FE-A9ED-302F22F223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BA241-D480-4A30-A29C-C40646D681D3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86B5D-0060-4934-923D-DDB8E8F9CE6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871919" y="201616"/>
            <a:ext cx="1511975" cy="43005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35995" y="201616"/>
            <a:ext cx="4423926" cy="43005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9F269-3C94-4480-8B3C-B933794C79A6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27B3-7FDB-468F-BA7E-4E68C19615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825" y="3238868"/>
            <a:ext cx="5711905" cy="1001062"/>
          </a:xfrm>
          <a:prstGeom prst="rect">
            <a:avLst/>
          </a:prstGeom>
        </p:spPr>
        <p:txBody>
          <a:bodyPr anchor="t"/>
          <a:lstStyle>
            <a:lvl1pPr algn="l">
              <a:defRPr sz="294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825" y="2136300"/>
            <a:ext cx="5711905" cy="11025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1pPr>
            <a:lvl2pPr marL="33598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2pPr>
            <a:lvl3pPr marL="671979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3pPr>
            <a:lvl4pPr marL="1007968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4pPr>
            <a:lvl5pPr marL="1343956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5pPr>
            <a:lvl6pPr marL="1679945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6pPr>
            <a:lvl7pPr marL="2015934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7pPr>
            <a:lvl8pPr marL="2351923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8pPr>
            <a:lvl9pPr marL="2687912" indent="0">
              <a:buNone/>
              <a:defRPr sz="10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F4B4B5-630D-4179-BBF3-605A4BBEE831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B4EB29E-E08D-485F-B089-73B079400E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95" y="201846"/>
            <a:ext cx="6047899" cy="84005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5995" y="864554"/>
            <a:ext cx="2967951" cy="2444318"/>
          </a:xfrm>
          <a:prstGeom prst="rect">
            <a:avLst/>
          </a:prstGeom>
        </p:spPr>
        <p:txBody>
          <a:bodyPr/>
          <a:lstStyle>
            <a:lvl1pPr>
              <a:defRPr sz="2058"/>
            </a:lvl1pPr>
            <a:lvl2pPr>
              <a:defRPr sz="1764"/>
            </a:lvl2pPr>
            <a:lvl3pPr>
              <a:defRPr sz="1470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15944" y="864554"/>
            <a:ext cx="2967951" cy="2444318"/>
          </a:xfrm>
          <a:prstGeom prst="rect">
            <a:avLst/>
          </a:prstGeom>
        </p:spPr>
        <p:txBody>
          <a:bodyPr/>
          <a:lstStyle>
            <a:lvl1pPr>
              <a:defRPr sz="2058"/>
            </a:lvl1pPr>
            <a:lvl2pPr>
              <a:defRPr sz="1764"/>
            </a:lvl2pPr>
            <a:lvl3pPr>
              <a:defRPr sz="1470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2A8C8F-E278-4C64-BABF-B32EDD942937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577D4D4-C904-446B-99A9-E0FDC657F4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95" y="201846"/>
            <a:ext cx="6047899" cy="8400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5994" y="1128238"/>
            <a:ext cx="2969118" cy="4701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64" b="1"/>
            </a:lvl1pPr>
            <a:lvl2pPr marL="335989" indent="0">
              <a:buNone/>
              <a:defRPr sz="1470" b="1"/>
            </a:lvl2pPr>
            <a:lvl3pPr marL="671979" indent="0">
              <a:buNone/>
              <a:defRPr sz="1323" b="1"/>
            </a:lvl3pPr>
            <a:lvl4pPr marL="1007968" indent="0">
              <a:buNone/>
              <a:defRPr sz="1176" b="1"/>
            </a:lvl4pPr>
            <a:lvl5pPr marL="1343956" indent="0">
              <a:buNone/>
              <a:defRPr sz="1176" b="1"/>
            </a:lvl5pPr>
            <a:lvl6pPr marL="1679945" indent="0">
              <a:buNone/>
              <a:defRPr sz="1176" b="1"/>
            </a:lvl6pPr>
            <a:lvl7pPr marL="2015934" indent="0">
              <a:buNone/>
              <a:defRPr sz="1176" b="1"/>
            </a:lvl7pPr>
            <a:lvl8pPr marL="2351923" indent="0">
              <a:buNone/>
              <a:defRPr sz="1176" b="1"/>
            </a:lvl8pPr>
            <a:lvl9pPr marL="2687912" indent="0">
              <a:buNone/>
              <a:defRPr sz="1176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5994" y="1598433"/>
            <a:ext cx="2969118" cy="2904014"/>
          </a:xfrm>
          <a:prstGeom prst="rect">
            <a:avLst/>
          </a:prstGeom>
        </p:spPr>
        <p:txBody>
          <a:bodyPr/>
          <a:lstStyle>
            <a:lvl1pPr>
              <a:defRPr sz="1764"/>
            </a:lvl1pPr>
            <a:lvl2pPr>
              <a:defRPr sz="1470"/>
            </a:lvl2pPr>
            <a:lvl3pPr>
              <a:defRPr sz="1323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13612" y="1128238"/>
            <a:ext cx="2970284" cy="4701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64" b="1"/>
            </a:lvl1pPr>
            <a:lvl2pPr marL="335989" indent="0">
              <a:buNone/>
              <a:defRPr sz="1470" b="1"/>
            </a:lvl2pPr>
            <a:lvl3pPr marL="671979" indent="0">
              <a:buNone/>
              <a:defRPr sz="1323" b="1"/>
            </a:lvl3pPr>
            <a:lvl4pPr marL="1007968" indent="0">
              <a:buNone/>
              <a:defRPr sz="1176" b="1"/>
            </a:lvl4pPr>
            <a:lvl5pPr marL="1343956" indent="0">
              <a:buNone/>
              <a:defRPr sz="1176" b="1"/>
            </a:lvl5pPr>
            <a:lvl6pPr marL="1679945" indent="0">
              <a:buNone/>
              <a:defRPr sz="1176" b="1"/>
            </a:lvl6pPr>
            <a:lvl7pPr marL="2015934" indent="0">
              <a:buNone/>
              <a:defRPr sz="1176" b="1"/>
            </a:lvl7pPr>
            <a:lvl8pPr marL="2351923" indent="0">
              <a:buNone/>
              <a:defRPr sz="1176" b="1"/>
            </a:lvl8pPr>
            <a:lvl9pPr marL="2687912" indent="0">
              <a:buNone/>
              <a:defRPr sz="1176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13612" y="1598433"/>
            <a:ext cx="2970284" cy="2904014"/>
          </a:xfrm>
          <a:prstGeom prst="rect">
            <a:avLst/>
          </a:prstGeom>
        </p:spPr>
        <p:txBody>
          <a:bodyPr/>
          <a:lstStyle>
            <a:lvl1pPr>
              <a:defRPr sz="1764"/>
            </a:lvl1pPr>
            <a:lvl2pPr>
              <a:defRPr sz="1470"/>
            </a:lvl2pPr>
            <a:lvl3pPr>
              <a:defRPr sz="1323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AE5C16F-699E-40BD-89A9-D9BC97B6B518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2B4B14-BC00-4CD3-9DB2-878C7A8526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995" y="201846"/>
            <a:ext cx="6047899" cy="84005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1A9501-E168-44D9-85AE-0F601B11BC99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1A2A27E-6F60-498A-BCEE-752E5B1FE5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E306B6-99AC-4042-B7C3-A1CA6CD8A809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6E5496A-95C6-475B-A136-161CED7D69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 userDrawn="1"/>
        </p:nvSpPr>
        <p:spPr>
          <a:xfrm>
            <a:off x="5556250" y="215900"/>
            <a:ext cx="936625" cy="544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94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+mn-cs"/>
              </a:rPr>
              <a:t>绪论</a:t>
            </a:r>
            <a:endParaRPr lang="zh-CN" altLang="en-US" sz="2940" dirty="0">
              <a:solidFill>
                <a:schemeClr val="bg1">
                  <a:lumMod val="50000"/>
                </a:schemeClr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3" name="内容占位符 5"/>
          <p:cNvSpPr>
            <a:spLocks noGrp="1"/>
          </p:cNvSpPr>
          <p:nvPr>
            <p:ph sz="quarter" idx="10"/>
          </p:nvPr>
        </p:nvSpPr>
        <p:spPr>
          <a:xfrm>
            <a:off x="449434" y="1072304"/>
            <a:ext cx="5503785" cy="3392071"/>
          </a:xfrm>
          <a:prstGeom prst="rect">
            <a:avLst/>
          </a:prstGeom>
        </p:spPr>
        <p:txBody>
          <a:bodyPr/>
          <a:lstStyle>
            <a:lvl1pPr marL="251991" indent="-251991">
              <a:buSzPct val="70000"/>
              <a:buFont typeface="Wingdings" panose="05000000000000000000" pitchFamily="2" charset="2"/>
              <a:buChar char="n"/>
              <a:defRPr sz="1764" b="1">
                <a:solidFill>
                  <a:schemeClr val="tx1"/>
                </a:solidFill>
              </a:defRPr>
            </a:lvl1pPr>
            <a:lvl2pPr marL="545982" indent="-209993">
              <a:buSzPct val="70000"/>
              <a:buFont typeface="Wingdings" panose="05000000000000000000" pitchFamily="2" charset="2"/>
              <a:buChar char="n"/>
              <a:defRPr sz="1470"/>
            </a:lvl2pPr>
            <a:lvl3pPr marL="839973" indent="-167994">
              <a:buSzPct val="70000"/>
              <a:buFont typeface="Wingdings" panose="05000000000000000000" pitchFamily="2" charset="2"/>
              <a:buChar char="n"/>
              <a:defRPr sz="1323"/>
            </a:lvl3pPr>
            <a:lvl4pPr marL="1175962" indent="-167994">
              <a:buSzPct val="70000"/>
              <a:buFont typeface="Wingdings" panose="05000000000000000000" pitchFamily="2" charset="2"/>
              <a:buChar char="n"/>
              <a:defRPr sz="1176"/>
            </a:lvl4pPr>
            <a:lvl5pPr marL="1511950" indent="-167994">
              <a:buSzPct val="70000"/>
              <a:buFont typeface="Wingdings" panose="05000000000000000000" pitchFamily="2" charset="2"/>
              <a:buChar char="n"/>
              <a:defRPr sz="1176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标题 6"/>
          <p:cNvSpPr>
            <a:spLocks noGrp="1"/>
          </p:cNvSpPr>
          <p:nvPr>
            <p:ph type="title"/>
          </p:nvPr>
        </p:nvSpPr>
        <p:spPr>
          <a:xfrm>
            <a:off x="449434" y="436426"/>
            <a:ext cx="5795903" cy="487363"/>
          </a:xfrm>
          <a:prstGeom prst="rect">
            <a:avLst/>
          </a:prstGeom>
        </p:spPr>
        <p:txBody>
          <a:bodyPr/>
          <a:lstStyle>
            <a:lvl1pPr algn="l">
              <a:defRPr sz="2352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 userDrawn="1"/>
        </p:nvSpPr>
        <p:spPr>
          <a:xfrm>
            <a:off x="5556250" y="215900"/>
            <a:ext cx="936625" cy="5445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94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+mn-cs"/>
              </a:rPr>
              <a:t>目录</a:t>
            </a:r>
            <a:endParaRPr lang="zh-CN" altLang="en-US" sz="2940" dirty="0">
              <a:solidFill>
                <a:schemeClr val="bg1">
                  <a:lumMod val="50000"/>
                </a:schemeClr>
              </a:solidFill>
              <a:latin typeface="+mj-ea"/>
              <a:ea typeface="+mj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/>
          <p:cNvPicPr>
            <a:picLocks noChangeAspect="1"/>
          </p:cNvPicPr>
          <p:nvPr userDrawn="1"/>
        </p:nvPicPr>
        <p:blipFill>
          <a:blip r:embed="rId19">
            <a:lum bright="70000" contrast="-70000"/>
          </a:blip>
          <a:srcRect/>
          <a:stretch>
            <a:fillRect/>
          </a:stretch>
        </p:blipFill>
        <p:spPr bwMode="auto">
          <a:xfrm>
            <a:off x="0" y="-52388"/>
            <a:ext cx="6719888" cy="514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 userDrawn="1"/>
        </p:nvSpPr>
        <p:spPr>
          <a:xfrm>
            <a:off x="3267075" y="4452938"/>
            <a:ext cx="185738" cy="771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9" dirty="0">
              <a:solidFill>
                <a:schemeClr val="tx2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3267075" y="4492625"/>
            <a:ext cx="185738" cy="771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9" dirty="0">
              <a:solidFill>
                <a:schemeClr val="tx2"/>
              </a:solidFill>
              <a:latin typeface="+mj-ea"/>
              <a:ea typeface="+mj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671513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华康俪金黑W8(P)"/>
        </a:defRPr>
      </a:lvl1pPr>
      <a:lvl2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2pPr>
      <a:lvl3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3pPr>
      <a:lvl4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4pPr>
      <a:lvl5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5pPr>
      <a:lvl6pPr marL="4572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6pPr>
      <a:lvl7pPr marL="9144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7pPr>
      <a:lvl8pPr marL="13716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8pPr>
      <a:lvl9pPr marL="18288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微软雅黑"/>
          <a:ea typeface="华康俪金黑W8(P)"/>
          <a:cs typeface="华康俪金黑W8(P)"/>
        </a:defRPr>
      </a:lvl9pPr>
    </p:titleStyle>
    <p:bodyStyle>
      <a:lvl1pPr marL="250825" indent="-250825" algn="l" defTabSz="671513" rtl="0" fontAlgn="base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微软雅黑"/>
        </a:defRPr>
      </a:lvl1pPr>
      <a:lvl2pPr marL="544513" indent="-209550" algn="l" defTabSz="671513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微软雅黑"/>
        </a:defRPr>
      </a:lvl2pPr>
      <a:lvl3pPr marL="839788" indent="-166688" algn="l" defTabSz="671513" rtl="0" fontAlgn="base">
        <a:spcBef>
          <a:spcPct val="20000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微软雅黑"/>
        </a:defRPr>
      </a:lvl3pPr>
      <a:lvl4pPr marL="1174750" indent="-166688" algn="l" defTabSz="671513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微软雅黑"/>
        </a:defRPr>
      </a:lvl4pPr>
      <a:lvl5pPr marL="1511300" indent="-166688" algn="l" defTabSz="671513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微软雅黑"/>
        </a:defRPr>
      </a:lvl5pPr>
      <a:lvl6pPr marL="1847940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2183929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2519918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2855907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1979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8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3956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79945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5934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1923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7912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36550" y="201613"/>
            <a:ext cx="6046788" cy="839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6550" y="1176338"/>
            <a:ext cx="6046788" cy="3325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36550" y="4672013"/>
            <a:ext cx="1566863" cy="268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82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A24B54-EF59-4680-85F7-5D1F97E4295C}" type="datetime1">
              <a:rPr lang="en-US" altLang="zh-CN"/>
              <a:pPr>
                <a:defRPr/>
              </a:pPr>
              <a:t>5/31/2016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95525" y="4672013"/>
            <a:ext cx="2128838" cy="268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82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16475" y="4672013"/>
            <a:ext cx="1566863" cy="2682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82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42695CA-CF77-4473-9225-24208EB507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90" r:id="rId3"/>
    <p:sldLayoutId id="2147483689" r:id="rId4"/>
    <p:sldLayoutId id="2147483688" r:id="rId5"/>
    <p:sldLayoutId id="2147483687" r:id="rId6"/>
    <p:sldLayoutId id="2147483686" r:id="rId7"/>
    <p:sldLayoutId id="2147483685" r:id="rId8"/>
    <p:sldLayoutId id="2147483684" r:id="rId9"/>
    <p:sldLayoutId id="2147483683" r:id="rId10"/>
    <p:sldLayoutId id="2147483682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671513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defTabSz="6715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250825" indent="-250825" algn="l" defTabSz="671513" rtl="0" fontAlgn="base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44513" indent="-209550" algn="l" defTabSz="671513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39788" indent="-166688" algn="l" defTabSz="671513" rtl="0" fontAlgn="base">
        <a:spcBef>
          <a:spcPct val="20000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74750" indent="-166688" algn="l" defTabSz="671513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300" indent="-166688" algn="l" defTabSz="671513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7940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2183929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2519918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2855907" indent="-167994" algn="l" defTabSz="671979" rtl="0" eaLnBrk="1" latinLnBrk="0" hangingPunct="1">
        <a:spcBef>
          <a:spcPct val="20000"/>
        </a:spcBef>
        <a:buFont typeface="Arial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1979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8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3956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79945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5934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1923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7912" algn="l" defTabSz="671979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728663" y="1668463"/>
            <a:ext cx="5772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>
                <a:solidFill>
                  <a:schemeClr val="tx2"/>
                </a:solidFill>
                <a:latin typeface="Palatino"/>
                <a:ea typeface="Palatino"/>
                <a:cs typeface="Palatino"/>
              </a:rPr>
              <a:t>Socialization on Acemap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63750" y="2849563"/>
            <a:ext cx="243205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北魏楷书简体" panose="03000509000000000000" pitchFamily="65" charset="-122"/>
                <a:ea typeface="方正北魏楷书简体" panose="03000509000000000000" pitchFamily="65" charset="-122"/>
                <a:cs typeface="+mn-cs"/>
              </a:rPr>
              <a:t>By</a:t>
            </a: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北魏楷书简体" panose="03000509000000000000" pitchFamily="65" charset="-122"/>
                <a:ea typeface="方正北魏楷书简体" panose="03000509000000000000" pitchFamily="65" charset="-122"/>
                <a:cs typeface="+mn-cs"/>
              </a:rPr>
              <a:t> </a:t>
            </a: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北魏楷书简体" panose="03000509000000000000" pitchFamily="65" charset="-122"/>
                <a:ea typeface="方正北魏楷书简体" panose="03000509000000000000" pitchFamily="65" charset="-122"/>
                <a:cs typeface="+mn-cs"/>
              </a:rPr>
              <a:t>Bolin Lai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北魏楷书简体" panose="03000509000000000000" pitchFamily="65" charset="-122"/>
                <a:ea typeface="方正北魏楷书简体" panose="03000509000000000000" pitchFamily="65" charset="-122"/>
                <a:cs typeface="+mn-cs"/>
              </a:rPr>
              <a:t>Network Group</a:t>
            </a:r>
            <a:endParaRPr lang="en-US" altLang="zh-CN" sz="3200" dirty="0">
              <a:solidFill>
                <a:schemeClr val="tx1">
                  <a:lumMod val="50000"/>
                  <a:lumOff val="50000"/>
                </a:schemeClr>
              </a:solidFill>
              <a:latin typeface="方正北魏楷书简体" panose="03000509000000000000" pitchFamily="65" charset="-122"/>
              <a:ea typeface="方正北魏楷书简体" panose="03000509000000000000" pitchFamily="65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1668463"/>
            <a:ext cx="342900" cy="17192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23"/>
          </a:p>
        </p:txBody>
      </p:sp>
    </p:spTree>
  </p:cSld>
  <p:clrMapOvr>
    <a:masterClrMapping/>
  </p:clrMapOvr>
  <p:transition spd="med" advTm="1675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965CE3-7DE8-471E-857B-8DC2D79AB178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>
              <a:cs typeface="微软雅黑"/>
            </a:endParaRPr>
          </a:p>
        </p:txBody>
      </p:sp>
      <p:grpSp>
        <p:nvGrpSpPr>
          <p:cNvPr id="45058" name="组合 4"/>
          <p:cNvGrpSpPr>
            <a:grpSpLocks/>
          </p:cNvGrpSpPr>
          <p:nvPr/>
        </p:nvGrpSpPr>
        <p:grpSpPr bwMode="auto">
          <a:xfrm>
            <a:off x="334963" y="1944688"/>
            <a:ext cx="1081087" cy="1079500"/>
            <a:chOff x="335608" y="1944092"/>
            <a:chExt cx="1080120" cy="1080120"/>
          </a:xfrm>
        </p:grpSpPr>
        <p:sp>
          <p:nvSpPr>
            <p:cNvPr id="3" name="圆角矩形 2"/>
            <p:cNvSpPr/>
            <p:nvPr/>
          </p:nvSpPr>
          <p:spPr>
            <a:xfrm>
              <a:off x="335608" y="1944092"/>
              <a:ext cx="1080120" cy="1080120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45092" name="文本框 3"/>
            <p:cNvSpPr txBox="1">
              <a:spLocks noChangeArrowheads="1"/>
            </p:cNvSpPr>
            <p:nvPr/>
          </p:nvSpPr>
          <p:spPr bwMode="auto">
            <a:xfrm>
              <a:off x="407591" y="2294438"/>
              <a:ext cx="90702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chemeClr val="bg1"/>
                  </a:solidFill>
                  <a:latin typeface="Palatino"/>
                  <a:ea typeface="微软雅黑"/>
                </a:rPr>
                <a:t>Paper</a:t>
              </a:r>
              <a:endParaRPr lang="zh-CN" altLang="en-US">
                <a:solidFill>
                  <a:schemeClr val="bg1"/>
                </a:solidFill>
                <a:latin typeface="Palatino"/>
                <a:ea typeface="微软雅黑"/>
              </a:endParaRPr>
            </a:p>
          </p:txBody>
        </p:sp>
      </p:grpSp>
      <p:grpSp>
        <p:nvGrpSpPr>
          <p:cNvPr id="45059" name="组合 9"/>
          <p:cNvGrpSpPr>
            <a:grpSpLocks/>
          </p:cNvGrpSpPr>
          <p:nvPr/>
        </p:nvGrpSpPr>
        <p:grpSpPr bwMode="auto">
          <a:xfrm>
            <a:off x="2012950" y="523875"/>
            <a:ext cx="1073150" cy="865188"/>
            <a:chOff x="1919784" y="503932"/>
            <a:chExt cx="1072860" cy="864096"/>
          </a:xfrm>
        </p:grpSpPr>
        <p:sp>
          <p:nvSpPr>
            <p:cNvPr id="6" name="圆角矩形 5"/>
            <p:cNvSpPr/>
            <p:nvPr/>
          </p:nvSpPr>
          <p:spPr>
            <a:xfrm>
              <a:off x="1919784" y="503932"/>
              <a:ext cx="1007791" cy="864096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45090" name="文本框 6"/>
            <p:cNvSpPr txBox="1">
              <a:spLocks noChangeArrowheads="1"/>
            </p:cNvSpPr>
            <p:nvPr/>
          </p:nvSpPr>
          <p:spPr bwMode="auto">
            <a:xfrm>
              <a:off x="1955788" y="751314"/>
              <a:ext cx="10368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chemeClr val="bg1"/>
                  </a:solidFill>
                  <a:latin typeface="Palatino"/>
                  <a:ea typeface="微软雅黑"/>
                </a:rPr>
                <a:t>Author1</a:t>
              </a:r>
              <a:endParaRPr lang="zh-CN" altLang="en-US">
                <a:solidFill>
                  <a:schemeClr val="bg1"/>
                </a:solidFill>
                <a:latin typeface="Palatino"/>
                <a:ea typeface="微软雅黑"/>
              </a:endParaRPr>
            </a:p>
          </p:txBody>
        </p:sp>
      </p:grpSp>
      <p:sp>
        <p:nvSpPr>
          <p:cNvPr id="45060" name="文本框 8"/>
          <p:cNvSpPr txBox="1">
            <a:spLocks noChangeArrowheads="1"/>
          </p:cNvSpPr>
          <p:nvPr/>
        </p:nvSpPr>
        <p:spPr bwMode="auto">
          <a:xfrm>
            <a:off x="1955800" y="2160588"/>
            <a:ext cx="1187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Palatino"/>
                <a:ea typeface="微软雅黑"/>
              </a:rPr>
              <a:t>Author2</a:t>
            </a:r>
            <a:endParaRPr lang="zh-CN" altLang="en-US">
              <a:solidFill>
                <a:schemeClr val="bg1"/>
              </a:solidFill>
              <a:latin typeface="Palatino"/>
              <a:ea typeface="微软雅黑"/>
            </a:endParaRPr>
          </a:p>
        </p:txBody>
      </p:sp>
      <p:grpSp>
        <p:nvGrpSpPr>
          <p:cNvPr id="45061" name="组合 11"/>
          <p:cNvGrpSpPr>
            <a:grpSpLocks/>
          </p:cNvGrpSpPr>
          <p:nvPr/>
        </p:nvGrpSpPr>
        <p:grpSpPr bwMode="auto">
          <a:xfrm>
            <a:off x="2012950" y="1944688"/>
            <a:ext cx="1073150" cy="863600"/>
            <a:chOff x="1919784" y="503932"/>
            <a:chExt cx="1072860" cy="864096"/>
          </a:xfrm>
        </p:grpSpPr>
        <p:sp>
          <p:nvSpPr>
            <p:cNvPr id="13" name="圆角矩形 12"/>
            <p:cNvSpPr/>
            <p:nvPr/>
          </p:nvSpPr>
          <p:spPr>
            <a:xfrm>
              <a:off x="1919784" y="503932"/>
              <a:ext cx="1007791" cy="864096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45088" name="文本框 13"/>
            <p:cNvSpPr txBox="1">
              <a:spLocks noChangeArrowheads="1"/>
            </p:cNvSpPr>
            <p:nvPr/>
          </p:nvSpPr>
          <p:spPr bwMode="auto">
            <a:xfrm>
              <a:off x="1955788" y="751314"/>
              <a:ext cx="10368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chemeClr val="bg1"/>
                  </a:solidFill>
                  <a:latin typeface="Palatino"/>
                  <a:ea typeface="微软雅黑"/>
                </a:rPr>
                <a:t>Author2</a:t>
              </a:r>
              <a:endParaRPr lang="zh-CN" altLang="en-US">
                <a:solidFill>
                  <a:schemeClr val="bg1"/>
                </a:solidFill>
                <a:latin typeface="Palatino"/>
                <a:ea typeface="微软雅黑"/>
              </a:endParaRPr>
            </a:p>
          </p:txBody>
        </p:sp>
      </p:grpSp>
      <p:grpSp>
        <p:nvGrpSpPr>
          <p:cNvPr id="45062" name="组合 14"/>
          <p:cNvGrpSpPr>
            <a:grpSpLocks/>
          </p:cNvGrpSpPr>
          <p:nvPr/>
        </p:nvGrpSpPr>
        <p:grpSpPr bwMode="auto">
          <a:xfrm>
            <a:off x="2032000" y="3302000"/>
            <a:ext cx="1071563" cy="863600"/>
            <a:chOff x="1919784" y="503932"/>
            <a:chExt cx="1072860" cy="864096"/>
          </a:xfrm>
        </p:grpSpPr>
        <p:sp>
          <p:nvSpPr>
            <p:cNvPr id="16" name="圆角矩形 15"/>
            <p:cNvSpPr/>
            <p:nvPr/>
          </p:nvSpPr>
          <p:spPr>
            <a:xfrm>
              <a:off x="1919784" y="503932"/>
              <a:ext cx="1007693" cy="864096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45086" name="文本框 16"/>
            <p:cNvSpPr txBox="1">
              <a:spLocks noChangeArrowheads="1"/>
            </p:cNvSpPr>
            <p:nvPr/>
          </p:nvSpPr>
          <p:spPr bwMode="auto">
            <a:xfrm>
              <a:off x="1955788" y="751314"/>
              <a:ext cx="10368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chemeClr val="bg1"/>
                  </a:solidFill>
                  <a:latin typeface="Palatino"/>
                  <a:ea typeface="微软雅黑"/>
                </a:rPr>
                <a:t>Author3</a:t>
              </a:r>
              <a:endParaRPr lang="zh-CN" altLang="en-US">
                <a:solidFill>
                  <a:schemeClr val="bg1"/>
                </a:solidFill>
                <a:latin typeface="Palatino"/>
                <a:ea typeface="微软雅黑"/>
              </a:endParaRPr>
            </a:p>
          </p:txBody>
        </p:sp>
      </p:grpSp>
      <p:cxnSp>
        <p:nvCxnSpPr>
          <p:cNvPr id="19" name="直接箭头连接符 18"/>
          <p:cNvCxnSpPr/>
          <p:nvPr/>
        </p:nvCxnSpPr>
        <p:spPr>
          <a:xfrm flipV="1">
            <a:off x="1416050" y="1141413"/>
            <a:ext cx="539750" cy="803275"/>
          </a:xfrm>
          <a:prstGeom prst="straightConnector1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1481138" y="2479675"/>
            <a:ext cx="531812" cy="0"/>
          </a:xfrm>
          <a:prstGeom prst="straightConnector1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1385888" y="3024188"/>
            <a:ext cx="541337" cy="709612"/>
          </a:xfrm>
          <a:prstGeom prst="straightConnector1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066" name="组合 28"/>
          <p:cNvGrpSpPr>
            <a:grpSpLocks/>
          </p:cNvGrpSpPr>
          <p:nvPr/>
        </p:nvGrpSpPr>
        <p:grpSpPr bwMode="auto">
          <a:xfrm>
            <a:off x="3381375" y="523875"/>
            <a:ext cx="1760538" cy="1511300"/>
            <a:chOff x="3672183" y="350624"/>
            <a:chExt cx="1760270" cy="1510807"/>
          </a:xfrm>
        </p:grpSpPr>
        <p:sp>
          <p:nvSpPr>
            <p:cNvPr id="24" name="椭圆 23"/>
            <p:cNvSpPr/>
            <p:nvPr/>
          </p:nvSpPr>
          <p:spPr>
            <a:xfrm>
              <a:off x="4045189" y="350624"/>
              <a:ext cx="1014258" cy="1037886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3672183" y="823545"/>
              <a:ext cx="1014259" cy="1037886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4418194" y="823545"/>
              <a:ext cx="1014259" cy="1037886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45067" name="文本框 29"/>
          <p:cNvSpPr txBox="1">
            <a:spLocks noChangeArrowheads="1"/>
          </p:cNvSpPr>
          <p:nvPr/>
        </p:nvSpPr>
        <p:spPr bwMode="auto">
          <a:xfrm>
            <a:off x="3937000" y="155575"/>
            <a:ext cx="76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Palatino"/>
                <a:ea typeface="微软雅黑"/>
              </a:rPr>
              <a:t>Field</a:t>
            </a:r>
            <a:endParaRPr lang="zh-CN" altLang="en-US">
              <a:latin typeface="Palatino"/>
              <a:ea typeface="微软雅黑"/>
            </a:endParaRPr>
          </a:p>
        </p:txBody>
      </p:sp>
      <p:grpSp>
        <p:nvGrpSpPr>
          <p:cNvPr id="45068" name="组合 30"/>
          <p:cNvGrpSpPr>
            <a:grpSpLocks/>
          </p:cNvGrpSpPr>
          <p:nvPr/>
        </p:nvGrpSpPr>
        <p:grpSpPr bwMode="auto">
          <a:xfrm>
            <a:off x="3465513" y="2921000"/>
            <a:ext cx="1760537" cy="1511300"/>
            <a:chOff x="3672183" y="350624"/>
            <a:chExt cx="1760270" cy="1510807"/>
          </a:xfrm>
        </p:grpSpPr>
        <p:sp>
          <p:nvSpPr>
            <p:cNvPr id="32" name="椭圆 31"/>
            <p:cNvSpPr/>
            <p:nvPr/>
          </p:nvSpPr>
          <p:spPr>
            <a:xfrm>
              <a:off x="4045188" y="350624"/>
              <a:ext cx="1014259" cy="1037886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672183" y="823545"/>
              <a:ext cx="1014258" cy="1037886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4418195" y="823545"/>
              <a:ext cx="1014258" cy="1037886"/>
            </a:xfrm>
            <a:prstGeom prst="ellipse">
              <a:avLst/>
            </a:prstGeom>
            <a:solidFill>
              <a:schemeClr val="accent1">
                <a:alpha val="54000"/>
              </a:schemeClr>
            </a:solidFill>
          </p:spPr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</p:grpSp>
      <p:sp>
        <p:nvSpPr>
          <p:cNvPr id="45069" name="文本框 34"/>
          <p:cNvSpPr txBox="1">
            <a:spLocks noChangeArrowheads="1"/>
          </p:cNvSpPr>
          <p:nvPr/>
        </p:nvSpPr>
        <p:spPr bwMode="auto">
          <a:xfrm>
            <a:off x="3698875" y="2552700"/>
            <a:ext cx="145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Palatino"/>
                <a:ea typeface="微软雅黑"/>
              </a:rPr>
              <a:t>Institution</a:t>
            </a:r>
            <a:endParaRPr lang="zh-CN" altLang="en-US">
              <a:latin typeface="Palatino"/>
              <a:ea typeface="微软雅黑"/>
            </a:endParaRPr>
          </a:p>
        </p:txBody>
      </p:sp>
      <p:cxnSp>
        <p:nvCxnSpPr>
          <p:cNvPr id="37" name="直接箭头连接符 36"/>
          <p:cNvCxnSpPr/>
          <p:nvPr/>
        </p:nvCxnSpPr>
        <p:spPr>
          <a:xfrm>
            <a:off x="4262438" y="1404938"/>
            <a:ext cx="130810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071" name="组合 39"/>
          <p:cNvGrpSpPr>
            <a:grpSpLocks/>
          </p:cNvGrpSpPr>
          <p:nvPr/>
        </p:nvGrpSpPr>
        <p:grpSpPr bwMode="auto">
          <a:xfrm>
            <a:off x="5657850" y="646113"/>
            <a:ext cx="1004888" cy="1514475"/>
            <a:chOff x="5658475" y="646258"/>
            <a:chExt cx="1004165" cy="1513858"/>
          </a:xfrm>
        </p:grpSpPr>
        <p:sp>
          <p:nvSpPr>
            <p:cNvPr id="38" name="圆角矩形 37"/>
            <p:cNvSpPr/>
            <p:nvPr/>
          </p:nvSpPr>
          <p:spPr>
            <a:xfrm>
              <a:off x="5704480" y="646258"/>
              <a:ext cx="912155" cy="1513858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45078" name="文本框 38"/>
            <p:cNvSpPr txBox="1">
              <a:spLocks noChangeArrowheads="1"/>
            </p:cNvSpPr>
            <p:nvPr/>
          </p:nvSpPr>
          <p:spPr bwMode="auto">
            <a:xfrm>
              <a:off x="5658475" y="1065187"/>
              <a:ext cx="100416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Palatino"/>
                  <a:ea typeface="微软雅黑"/>
                </a:rPr>
                <a:t>Related Fields</a:t>
              </a:r>
              <a:endParaRPr lang="zh-CN" altLang="en-US">
                <a:solidFill>
                  <a:schemeClr val="bg1"/>
                </a:solidFill>
                <a:latin typeface="Palatino"/>
                <a:ea typeface="微软雅黑"/>
              </a:endParaRPr>
            </a:p>
          </p:txBody>
        </p:sp>
      </p:grpSp>
      <p:grpSp>
        <p:nvGrpSpPr>
          <p:cNvPr id="45072" name="组合 40"/>
          <p:cNvGrpSpPr>
            <a:grpSpLocks/>
          </p:cNvGrpSpPr>
          <p:nvPr/>
        </p:nvGrpSpPr>
        <p:grpSpPr bwMode="auto">
          <a:xfrm>
            <a:off x="5653088" y="2832100"/>
            <a:ext cx="1004887" cy="1512888"/>
            <a:chOff x="5658475" y="646258"/>
            <a:chExt cx="1004165" cy="1513858"/>
          </a:xfrm>
        </p:grpSpPr>
        <p:sp>
          <p:nvSpPr>
            <p:cNvPr id="42" name="圆角矩形 41"/>
            <p:cNvSpPr/>
            <p:nvPr/>
          </p:nvSpPr>
          <p:spPr>
            <a:xfrm>
              <a:off x="5704479" y="646258"/>
              <a:ext cx="912157" cy="1513858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none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6000" dirty="0">
                <a:solidFill>
                  <a:schemeClr val="tx2"/>
                </a:solidFill>
                <a:latin typeface="+mj-ea"/>
                <a:ea typeface="+mj-ea"/>
                <a:cs typeface="+mn-cs"/>
              </a:endParaRPr>
            </a:p>
          </p:txBody>
        </p:sp>
        <p:sp>
          <p:nvSpPr>
            <p:cNvPr id="45076" name="文本框 42"/>
            <p:cNvSpPr txBox="1">
              <a:spLocks noChangeArrowheads="1"/>
            </p:cNvSpPr>
            <p:nvPr/>
          </p:nvSpPr>
          <p:spPr bwMode="auto">
            <a:xfrm>
              <a:off x="5658475" y="1065187"/>
              <a:ext cx="100416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Palatino"/>
                  <a:ea typeface="微软雅黑"/>
                </a:rPr>
                <a:t>Related Authors</a:t>
              </a:r>
              <a:endParaRPr lang="zh-CN" altLang="en-US">
                <a:solidFill>
                  <a:schemeClr val="bg1"/>
                </a:solidFill>
                <a:latin typeface="Palatino"/>
                <a:ea typeface="微软雅黑"/>
              </a:endParaRPr>
            </a:p>
          </p:txBody>
        </p:sp>
      </p:grpSp>
      <p:cxnSp>
        <p:nvCxnSpPr>
          <p:cNvPr id="45" name="直接箭头连接符 44"/>
          <p:cNvCxnSpPr/>
          <p:nvPr/>
        </p:nvCxnSpPr>
        <p:spPr>
          <a:xfrm>
            <a:off x="4262438" y="1403350"/>
            <a:ext cx="1338262" cy="2036763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4346575" y="3810000"/>
            <a:ext cx="1219200" cy="36513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60906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F334FA-10CE-4C15-838C-5D850F6ADB86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>
              <a:cs typeface="微软雅黑"/>
            </a:endParaRPr>
          </a:p>
        </p:txBody>
      </p:sp>
      <p:sp>
        <p:nvSpPr>
          <p:cNvPr id="3" name="TextBox 10"/>
          <p:cNvSpPr txBox="1"/>
          <p:nvPr/>
        </p:nvSpPr>
        <p:spPr>
          <a:xfrm>
            <a:off x="755650" y="620713"/>
            <a:ext cx="33956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User Page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6083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1295400"/>
            <a:ext cx="5630862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文本框 4"/>
          <p:cNvSpPr txBox="1">
            <a:spLocks noChangeArrowheads="1"/>
          </p:cNvSpPr>
          <p:nvPr/>
        </p:nvSpPr>
        <p:spPr bwMode="auto">
          <a:xfrm>
            <a:off x="4440238" y="871538"/>
            <a:ext cx="1584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latin typeface="Palatino"/>
                <a:ea typeface="微软雅黑"/>
              </a:rPr>
              <a:t>Academia</a:t>
            </a:r>
            <a:endParaRPr lang="zh-CN" altLang="en-US" sz="2400">
              <a:latin typeface="Palatino"/>
              <a:ea typeface="微软雅黑"/>
            </a:endParaRPr>
          </a:p>
        </p:txBody>
      </p:sp>
    </p:spTree>
  </p:cSld>
  <p:clrMapOvr>
    <a:masterClrMapping/>
  </p:clrMapOvr>
  <p:transition advTm="3225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F83BA1-78E8-4E7C-86F1-F70846F232FC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>
              <a:cs typeface="微软雅黑"/>
            </a:endParaRPr>
          </a:p>
        </p:txBody>
      </p:sp>
      <p:sp>
        <p:nvSpPr>
          <p:cNvPr id="3" name="TextBox 10"/>
          <p:cNvSpPr txBox="1"/>
          <p:nvPr/>
        </p:nvSpPr>
        <p:spPr>
          <a:xfrm>
            <a:off x="755650" y="620713"/>
            <a:ext cx="15954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User Page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7107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425" y="1319213"/>
            <a:ext cx="576580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文本框 4"/>
          <p:cNvSpPr txBox="1">
            <a:spLocks noChangeArrowheads="1"/>
          </p:cNvSpPr>
          <p:nvPr/>
        </p:nvSpPr>
        <p:spPr bwMode="auto">
          <a:xfrm>
            <a:off x="4440238" y="871538"/>
            <a:ext cx="1584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latin typeface="Palatino"/>
                <a:ea typeface="微软雅黑"/>
              </a:rPr>
              <a:t>Aminer</a:t>
            </a:r>
            <a:endParaRPr lang="zh-CN" altLang="en-US" sz="2400">
              <a:latin typeface="Palatino"/>
              <a:ea typeface="微软雅黑"/>
            </a:endParaRPr>
          </a:p>
        </p:txBody>
      </p:sp>
    </p:spTree>
  </p:cSld>
  <p:clrMapOvr>
    <a:masterClrMapping/>
  </p:clrMapOvr>
  <p:transition advTm="20203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3F951F-9732-475B-B6F4-D695BA5F9579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>
              <a:cs typeface="微软雅黑"/>
            </a:endParaRPr>
          </a:p>
        </p:txBody>
      </p:sp>
      <p:sp>
        <p:nvSpPr>
          <p:cNvPr id="3" name="TextBox 10"/>
          <p:cNvSpPr txBox="1"/>
          <p:nvPr/>
        </p:nvSpPr>
        <p:spPr>
          <a:xfrm>
            <a:off x="755650" y="620713"/>
            <a:ext cx="15954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User Page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8131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090613"/>
            <a:ext cx="6577013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859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A37348-30B1-4AB6-9A8B-45E290F0567E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>
              <a:cs typeface="微软雅黑"/>
            </a:endParaRPr>
          </a:p>
        </p:txBody>
      </p:sp>
      <p:sp>
        <p:nvSpPr>
          <p:cNvPr id="3" name="TextBox 10"/>
          <p:cNvSpPr txBox="1"/>
          <p:nvPr/>
        </p:nvSpPr>
        <p:spPr>
          <a:xfrm>
            <a:off x="755650" y="620713"/>
            <a:ext cx="15954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User Page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9155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23963"/>
            <a:ext cx="6719888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组合 1"/>
          <p:cNvGrpSpPr>
            <a:grpSpLocks/>
          </p:cNvGrpSpPr>
          <p:nvPr/>
        </p:nvGrpSpPr>
        <p:grpSpPr bwMode="auto">
          <a:xfrm>
            <a:off x="346075" y="2390775"/>
            <a:ext cx="3503613" cy="498475"/>
            <a:chOff x="2699792" y="1450206"/>
            <a:chExt cx="4765937" cy="679683"/>
          </a:xfrm>
        </p:grpSpPr>
        <p:sp>
          <p:nvSpPr>
            <p:cNvPr id="14" name="文本框 13"/>
            <p:cNvSpPr txBox="1"/>
            <p:nvPr/>
          </p:nvSpPr>
          <p:spPr>
            <a:xfrm>
              <a:off x="2699792" y="1450206"/>
              <a:ext cx="507475" cy="6796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bg1">
                      <a:lumMod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2</a:t>
              </a:r>
              <a:endParaRPr lang="zh-CN" altLang="en-US" sz="2646" dirty="0">
                <a:solidFill>
                  <a:schemeClr val="bg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 flipH="1">
              <a:off x="3127366" y="1567094"/>
              <a:ext cx="183555" cy="39612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3308761" y="1523802"/>
              <a:ext cx="4156968" cy="55630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3100"/>
                </a:spcBef>
                <a:spcAft>
                  <a:spcPts val="0"/>
                </a:spcAft>
                <a:defRPr sz="1800"/>
              </a:pPr>
              <a:r>
                <a:rPr lang="en-US" altLang="zh-CN" sz="2060" dirty="0">
                  <a:solidFill>
                    <a:schemeClr val="bg1">
                      <a:lumMod val="50000"/>
                    </a:schemeClr>
                  </a:solidFill>
                  <a:latin typeface="Palatino" charset="0"/>
                  <a:ea typeface="Palatino" charset="0"/>
                  <a:cs typeface="Palatino" charset="0"/>
                </a:rPr>
                <a:t>Socialization on </a:t>
              </a:r>
              <a:r>
                <a:rPr lang="en-US" altLang="zh-CN" sz="2060" dirty="0" err="1">
                  <a:solidFill>
                    <a:schemeClr val="bg1">
                      <a:lumMod val="50000"/>
                    </a:schemeClr>
                  </a:solidFill>
                  <a:latin typeface="Palatino" charset="0"/>
                  <a:ea typeface="Palatino" charset="0"/>
                  <a:cs typeface="Palatino" charset="0"/>
                </a:rPr>
                <a:t>acemap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grpSp>
        <p:nvGrpSpPr>
          <p:cNvPr id="50178" name="组合 37"/>
          <p:cNvGrpSpPr>
            <a:grpSpLocks/>
          </p:cNvGrpSpPr>
          <p:nvPr/>
        </p:nvGrpSpPr>
        <p:grpSpPr bwMode="auto">
          <a:xfrm>
            <a:off x="350838" y="1408113"/>
            <a:ext cx="631825" cy="500062"/>
            <a:chOff x="944675" y="2321360"/>
            <a:chExt cx="859700" cy="679913"/>
          </a:xfrm>
        </p:grpSpPr>
        <p:sp>
          <p:nvSpPr>
            <p:cNvPr id="22" name="文本框 21"/>
            <p:cNvSpPr txBox="1"/>
            <p:nvPr/>
          </p:nvSpPr>
          <p:spPr>
            <a:xfrm>
              <a:off x="944675" y="2321360"/>
              <a:ext cx="507611" cy="6799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bg1">
                      <a:lumMod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1</a:t>
              </a:r>
              <a:endParaRPr lang="zh-CN" altLang="en-US" sz="2646" dirty="0">
                <a:solidFill>
                  <a:schemeClr val="bg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 flipH="1">
              <a:off x="1372365" y="2437917"/>
              <a:ext cx="183604" cy="39715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/>
          </p:nvSpPr>
          <p:spPr>
            <a:xfrm>
              <a:off x="1553809" y="2396905"/>
              <a:ext cx="250566" cy="5568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58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grpSp>
        <p:nvGrpSpPr>
          <p:cNvPr id="50179" name="组合 6"/>
          <p:cNvGrpSpPr>
            <a:grpSpLocks/>
          </p:cNvGrpSpPr>
          <p:nvPr/>
        </p:nvGrpSpPr>
        <p:grpSpPr bwMode="auto">
          <a:xfrm>
            <a:off x="346075" y="3384550"/>
            <a:ext cx="2030413" cy="498475"/>
            <a:chOff x="2699792" y="2178869"/>
            <a:chExt cx="2761359" cy="679682"/>
          </a:xfrm>
        </p:grpSpPr>
        <p:sp>
          <p:nvSpPr>
            <p:cNvPr id="25" name="文本框 24"/>
            <p:cNvSpPr txBox="1"/>
            <p:nvPr/>
          </p:nvSpPr>
          <p:spPr>
            <a:xfrm>
              <a:off x="2699792" y="2178869"/>
              <a:ext cx="507365" cy="6796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tx2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3</a:t>
              </a:r>
              <a:endParaRPr lang="zh-CN" altLang="en-US" sz="2646" dirty="0">
                <a:solidFill>
                  <a:schemeClr val="tx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 flipH="1">
              <a:off x="3127274" y="2295757"/>
              <a:ext cx="183516" cy="39612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3308629" y="2252465"/>
              <a:ext cx="2152522" cy="5584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58" dirty="0">
                  <a:solidFill>
                    <a:schemeClr val="tx2"/>
                  </a:solidFill>
                  <a:latin typeface="Palatino" charset="0"/>
                  <a:ea typeface="Palatino" charset="0"/>
                  <a:cs typeface="Palatino" charset="0"/>
                </a:rPr>
                <a:t>Future work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93750" y="1473200"/>
            <a:ext cx="5084763" cy="409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3100"/>
              </a:spcBef>
              <a:spcAft>
                <a:spcPts val="0"/>
              </a:spcAft>
              <a:defRPr sz="1800"/>
            </a:pP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Why</a:t>
            </a: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 </a:t>
            </a: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do we need to make </a:t>
            </a:r>
            <a:r>
              <a:rPr lang="en-US" sz="2060" dirty="0" err="1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acemap</a:t>
            </a: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 social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Palatino" charset="0"/>
              <a:ea typeface="Palatino" charset="0"/>
              <a:cs typeface="Palatino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650" y="620713"/>
            <a:ext cx="12509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Outline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0182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cs typeface="微软雅黑"/>
              </a:rPr>
              <a:t>20</a:t>
            </a:r>
            <a:endParaRPr lang="zh-CN" altLang="en-US">
              <a:cs typeface="微软雅黑"/>
            </a:endParaRPr>
          </a:p>
        </p:txBody>
      </p:sp>
    </p:spTree>
  </p:cSld>
  <p:clrMapOvr>
    <a:masterClrMapping/>
  </p:clrMapOvr>
  <p:transition advTm="15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70F118-1769-41EB-BC7A-B8BBAAE0EFB7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CN">
              <a:cs typeface="微软雅黑"/>
            </a:endParaRPr>
          </a:p>
        </p:txBody>
      </p:sp>
      <p:sp>
        <p:nvSpPr>
          <p:cNvPr id="3" name="TextBox 10"/>
          <p:cNvSpPr txBox="1"/>
          <p:nvPr/>
        </p:nvSpPr>
        <p:spPr>
          <a:xfrm>
            <a:off x="755650" y="620713"/>
            <a:ext cx="21002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Future Work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2227" name="文本框 3"/>
          <p:cNvSpPr txBox="1">
            <a:spLocks noChangeArrowheads="1"/>
          </p:cNvSpPr>
          <p:nvPr/>
        </p:nvSpPr>
        <p:spPr bwMode="auto">
          <a:xfrm>
            <a:off x="754063" y="1728788"/>
            <a:ext cx="59039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300000"/>
              </a:lnSpc>
              <a:buFont typeface="Wingdings" pitchFamily="2" charset="2"/>
              <a:buChar char="Ø"/>
            </a:pPr>
            <a:r>
              <a:rPr lang="en-US" altLang="zh-CN">
                <a:latin typeface="Palatino"/>
                <a:ea typeface="微软雅黑"/>
              </a:rPr>
              <a:t>Recommend based on saved paper and comments</a:t>
            </a:r>
          </a:p>
          <a:p>
            <a:pPr marL="285750" indent="-285750">
              <a:lnSpc>
                <a:spcPct val="300000"/>
              </a:lnSpc>
              <a:buFont typeface="Wingdings" pitchFamily="2" charset="2"/>
              <a:buChar char="Ø"/>
            </a:pPr>
            <a:r>
              <a:rPr lang="en-US" altLang="zh-CN">
                <a:latin typeface="Palatino"/>
                <a:ea typeface="微软雅黑"/>
              </a:rPr>
              <a:t>Paper list</a:t>
            </a:r>
          </a:p>
        </p:txBody>
      </p:sp>
    </p:spTree>
  </p:cSld>
  <p:clrMapOvr>
    <a:masterClrMapping/>
  </p:clrMapOvr>
  <p:transition advTm="109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208BCE-DC76-4321-B013-3CCE6CAFB874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CN">
              <a:cs typeface="微软雅黑"/>
            </a:endParaRPr>
          </a:p>
        </p:txBody>
      </p:sp>
      <p:sp>
        <p:nvSpPr>
          <p:cNvPr id="53250" name="文本框 2"/>
          <p:cNvSpPr txBox="1">
            <a:spLocks noChangeArrowheads="1"/>
          </p:cNvSpPr>
          <p:nvPr/>
        </p:nvSpPr>
        <p:spPr bwMode="auto">
          <a:xfrm>
            <a:off x="2279650" y="1871663"/>
            <a:ext cx="23685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6600">
                <a:latin typeface="Palatino"/>
                <a:ea typeface="微软雅黑"/>
              </a:rPr>
              <a:t>Q&amp;A</a:t>
            </a:r>
            <a:endParaRPr lang="zh-CN" altLang="en-US" sz="6600">
              <a:latin typeface="Palatino"/>
              <a:ea typeface="微软雅黑"/>
            </a:endParaRPr>
          </a:p>
        </p:txBody>
      </p:sp>
    </p:spTree>
  </p:cSld>
  <p:clrMapOvr>
    <a:masterClrMapping/>
  </p:clrMapOvr>
  <p:transition advTm="63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E9A1F0-4E88-4B53-AAE7-5B0384787547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zh-CN">
              <a:cs typeface="微软雅黑"/>
            </a:endParaRPr>
          </a:p>
        </p:txBody>
      </p:sp>
      <p:sp>
        <p:nvSpPr>
          <p:cNvPr id="54274" name="文本框 2"/>
          <p:cNvSpPr txBox="1">
            <a:spLocks noChangeArrowheads="1"/>
          </p:cNvSpPr>
          <p:nvPr/>
        </p:nvSpPr>
        <p:spPr bwMode="auto">
          <a:xfrm>
            <a:off x="1350963" y="1800225"/>
            <a:ext cx="42497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6600">
                <a:latin typeface="Palatino"/>
                <a:ea typeface="微软雅黑"/>
              </a:rPr>
              <a:t>Thank you</a:t>
            </a:r>
            <a:endParaRPr lang="zh-CN" altLang="en-US" sz="6600">
              <a:latin typeface="Palatino"/>
              <a:ea typeface="微软雅黑"/>
            </a:endParaRPr>
          </a:p>
        </p:txBody>
      </p:sp>
    </p:spTree>
  </p:cSld>
  <p:clrMapOvr>
    <a:masterClrMapping/>
  </p:clrMapOvr>
  <p:transition advTm="656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组合 1"/>
          <p:cNvGrpSpPr>
            <a:grpSpLocks/>
          </p:cNvGrpSpPr>
          <p:nvPr/>
        </p:nvGrpSpPr>
        <p:grpSpPr bwMode="auto">
          <a:xfrm>
            <a:off x="346075" y="2390775"/>
            <a:ext cx="3503613" cy="498475"/>
            <a:chOff x="2699792" y="1450206"/>
            <a:chExt cx="4765937" cy="679683"/>
          </a:xfrm>
        </p:grpSpPr>
        <p:sp>
          <p:nvSpPr>
            <p:cNvPr id="14" name="文本框 13"/>
            <p:cNvSpPr txBox="1"/>
            <p:nvPr/>
          </p:nvSpPr>
          <p:spPr>
            <a:xfrm>
              <a:off x="2699792" y="1450206"/>
              <a:ext cx="507475" cy="6796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tx2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2</a:t>
              </a:r>
              <a:endParaRPr lang="zh-CN" altLang="en-US" sz="2646" dirty="0">
                <a:solidFill>
                  <a:schemeClr val="tx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 flipH="1">
              <a:off x="3127366" y="1567094"/>
              <a:ext cx="183555" cy="39612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3308761" y="1523802"/>
              <a:ext cx="4156968" cy="55630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3100"/>
                </a:spcBef>
                <a:spcAft>
                  <a:spcPts val="0"/>
                </a:spcAft>
                <a:defRPr sz="1800"/>
              </a:pPr>
              <a:r>
                <a:rPr lang="en-US" altLang="zh-CN" sz="2060" dirty="0">
                  <a:solidFill>
                    <a:srgbClr val="1E497C"/>
                  </a:solidFill>
                  <a:latin typeface="Palatino" charset="0"/>
                  <a:ea typeface="Palatino" charset="0"/>
                  <a:cs typeface="Palatino" charset="0"/>
                </a:rPr>
                <a:t>Socialization on </a:t>
              </a:r>
              <a:r>
                <a:rPr lang="en-US" altLang="zh-CN" sz="2060" dirty="0" err="1">
                  <a:solidFill>
                    <a:srgbClr val="1E497C"/>
                  </a:solidFill>
                  <a:latin typeface="Palatino" charset="0"/>
                  <a:ea typeface="Palatino" charset="0"/>
                  <a:cs typeface="Palatino" charset="0"/>
                </a:rPr>
                <a:t>acemap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grpSp>
        <p:nvGrpSpPr>
          <p:cNvPr id="33794" name="组合 37"/>
          <p:cNvGrpSpPr>
            <a:grpSpLocks/>
          </p:cNvGrpSpPr>
          <p:nvPr/>
        </p:nvGrpSpPr>
        <p:grpSpPr bwMode="auto">
          <a:xfrm>
            <a:off x="350838" y="1408113"/>
            <a:ext cx="631825" cy="500062"/>
            <a:chOff x="944675" y="2321360"/>
            <a:chExt cx="859700" cy="679913"/>
          </a:xfrm>
        </p:grpSpPr>
        <p:sp>
          <p:nvSpPr>
            <p:cNvPr id="22" name="文本框 21"/>
            <p:cNvSpPr txBox="1"/>
            <p:nvPr/>
          </p:nvSpPr>
          <p:spPr>
            <a:xfrm>
              <a:off x="944675" y="2321360"/>
              <a:ext cx="507611" cy="6799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tx2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1</a:t>
              </a:r>
              <a:endParaRPr lang="zh-CN" altLang="en-US" sz="2646" dirty="0">
                <a:solidFill>
                  <a:schemeClr val="tx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 flipH="1">
              <a:off x="1372365" y="2437917"/>
              <a:ext cx="183604" cy="39715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/>
          </p:nvSpPr>
          <p:spPr>
            <a:xfrm>
              <a:off x="1553809" y="2396905"/>
              <a:ext cx="250566" cy="5568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58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grpSp>
        <p:nvGrpSpPr>
          <p:cNvPr id="33795" name="组合 6"/>
          <p:cNvGrpSpPr>
            <a:grpSpLocks/>
          </p:cNvGrpSpPr>
          <p:nvPr/>
        </p:nvGrpSpPr>
        <p:grpSpPr bwMode="auto">
          <a:xfrm>
            <a:off x="346075" y="3384550"/>
            <a:ext cx="2030413" cy="498475"/>
            <a:chOff x="2699792" y="2178869"/>
            <a:chExt cx="2761359" cy="679682"/>
          </a:xfrm>
        </p:grpSpPr>
        <p:sp>
          <p:nvSpPr>
            <p:cNvPr id="25" name="文本框 24"/>
            <p:cNvSpPr txBox="1"/>
            <p:nvPr/>
          </p:nvSpPr>
          <p:spPr>
            <a:xfrm>
              <a:off x="2699792" y="2178869"/>
              <a:ext cx="507365" cy="6796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tx2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3</a:t>
              </a:r>
              <a:endParaRPr lang="zh-CN" altLang="en-US" sz="2646" dirty="0">
                <a:solidFill>
                  <a:schemeClr val="tx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 flipH="1">
              <a:off x="3127274" y="2295757"/>
              <a:ext cx="183516" cy="39612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3308629" y="2252465"/>
              <a:ext cx="2152522" cy="5584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58" dirty="0">
                  <a:solidFill>
                    <a:schemeClr val="tx2"/>
                  </a:solidFill>
                  <a:latin typeface="Palatino" charset="0"/>
                  <a:ea typeface="Palatino" charset="0"/>
                  <a:cs typeface="Palatino" charset="0"/>
                </a:rPr>
                <a:t>Future work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93750" y="1473200"/>
            <a:ext cx="5084763" cy="409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3100"/>
              </a:spcBef>
              <a:spcAft>
                <a:spcPts val="0"/>
              </a:spcAft>
              <a:defRPr sz="1800"/>
            </a:pP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Why</a:t>
            </a: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 </a:t>
            </a: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do we need to make </a:t>
            </a:r>
            <a:r>
              <a:rPr lang="en-US" sz="2060" dirty="0" err="1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acemap</a:t>
            </a: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 social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Palatino" charset="0"/>
              <a:ea typeface="Palatino" charset="0"/>
              <a:cs typeface="Palatino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650" y="620713"/>
            <a:ext cx="12509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Outline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798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cs typeface="微软雅黑"/>
              </a:rPr>
              <a:t>2</a:t>
            </a:r>
            <a:endParaRPr lang="zh-CN" altLang="en-US">
              <a:cs typeface="微软雅黑"/>
            </a:endParaRPr>
          </a:p>
        </p:txBody>
      </p:sp>
    </p:spTree>
  </p:cSld>
  <p:clrMapOvr>
    <a:masterClrMapping/>
  </p:clrMapOvr>
  <p:transition advTm="2844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1" name="组合 1"/>
          <p:cNvGrpSpPr>
            <a:grpSpLocks/>
          </p:cNvGrpSpPr>
          <p:nvPr/>
        </p:nvGrpSpPr>
        <p:grpSpPr bwMode="auto">
          <a:xfrm>
            <a:off x="346075" y="2390775"/>
            <a:ext cx="3503613" cy="498475"/>
            <a:chOff x="2699792" y="1450206"/>
            <a:chExt cx="4765937" cy="679683"/>
          </a:xfrm>
        </p:grpSpPr>
        <p:sp>
          <p:nvSpPr>
            <p:cNvPr id="14" name="文本框 13"/>
            <p:cNvSpPr txBox="1"/>
            <p:nvPr/>
          </p:nvSpPr>
          <p:spPr>
            <a:xfrm>
              <a:off x="2699792" y="1450206"/>
              <a:ext cx="507475" cy="6796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bg1">
                      <a:lumMod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2</a:t>
              </a:r>
              <a:endParaRPr lang="zh-CN" altLang="en-US" sz="2646" dirty="0">
                <a:solidFill>
                  <a:schemeClr val="bg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 flipH="1">
              <a:off x="3127366" y="1567094"/>
              <a:ext cx="183555" cy="39612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3308761" y="1523802"/>
              <a:ext cx="4156968" cy="55630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3100"/>
                </a:spcBef>
                <a:spcAft>
                  <a:spcPts val="0"/>
                </a:spcAft>
                <a:defRPr sz="1800"/>
              </a:pPr>
              <a:r>
                <a:rPr lang="en-US" altLang="zh-CN" sz="2060" dirty="0">
                  <a:solidFill>
                    <a:schemeClr val="bg1">
                      <a:lumMod val="50000"/>
                    </a:schemeClr>
                  </a:solidFill>
                  <a:latin typeface="Palatino" charset="0"/>
                  <a:ea typeface="Palatino" charset="0"/>
                  <a:cs typeface="Palatino" charset="0"/>
                </a:rPr>
                <a:t>Socialization on </a:t>
              </a:r>
              <a:r>
                <a:rPr lang="en-US" altLang="zh-CN" sz="2060" dirty="0" err="1">
                  <a:solidFill>
                    <a:schemeClr val="bg1">
                      <a:lumMod val="50000"/>
                    </a:schemeClr>
                  </a:solidFill>
                  <a:latin typeface="Palatino" charset="0"/>
                  <a:ea typeface="Palatino" charset="0"/>
                  <a:cs typeface="Palatino" charset="0"/>
                </a:rPr>
                <a:t>acemap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grpSp>
        <p:nvGrpSpPr>
          <p:cNvPr id="35842" name="组合 37"/>
          <p:cNvGrpSpPr>
            <a:grpSpLocks/>
          </p:cNvGrpSpPr>
          <p:nvPr/>
        </p:nvGrpSpPr>
        <p:grpSpPr bwMode="auto">
          <a:xfrm>
            <a:off x="350838" y="1408113"/>
            <a:ext cx="631825" cy="500062"/>
            <a:chOff x="944675" y="2321360"/>
            <a:chExt cx="859700" cy="679913"/>
          </a:xfrm>
        </p:grpSpPr>
        <p:sp>
          <p:nvSpPr>
            <p:cNvPr id="22" name="文本框 21"/>
            <p:cNvSpPr txBox="1"/>
            <p:nvPr/>
          </p:nvSpPr>
          <p:spPr>
            <a:xfrm>
              <a:off x="944675" y="2321360"/>
              <a:ext cx="507611" cy="6799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tx2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1</a:t>
              </a:r>
              <a:endParaRPr lang="zh-CN" altLang="en-US" sz="2646" dirty="0">
                <a:solidFill>
                  <a:schemeClr val="tx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 flipH="1">
              <a:off x="1372365" y="2437917"/>
              <a:ext cx="183604" cy="39715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/>
          </p:nvSpPr>
          <p:spPr>
            <a:xfrm>
              <a:off x="1553809" y="2396905"/>
              <a:ext cx="250566" cy="5568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58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grpSp>
        <p:nvGrpSpPr>
          <p:cNvPr id="35843" name="组合 6"/>
          <p:cNvGrpSpPr>
            <a:grpSpLocks/>
          </p:cNvGrpSpPr>
          <p:nvPr/>
        </p:nvGrpSpPr>
        <p:grpSpPr bwMode="auto">
          <a:xfrm>
            <a:off x="346075" y="3384550"/>
            <a:ext cx="2030413" cy="498475"/>
            <a:chOff x="2699792" y="2178869"/>
            <a:chExt cx="2761359" cy="679682"/>
          </a:xfrm>
        </p:grpSpPr>
        <p:sp>
          <p:nvSpPr>
            <p:cNvPr id="25" name="文本框 24"/>
            <p:cNvSpPr txBox="1"/>
            <p:nvPr/>
          </p:nvSpPr>
          <p:spPr>
            <a:xfrm>
              <a:off x="2699792" y="2178869"/>
              <a:ext cx="507365" cy="6796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bg1">
                      <a:lumMod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3</a:t>
              </a:r>
              <a:endParaRPr lang="zh-CN" altLang="en-US" sz="2646" dirty="0">
                <a:solidFill>
                  <a:schemeClr val="bg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 flipH="1">
              <a:off x="3127274" y="2295757"/>
              <a:ext cx="183516" cy="39612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3308629" y="2252465"/>
              <a:ext cx="2152522" cy="5584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58" dirty="0">
                  <a:solidFill>
                    <a:schemeClr val="bg1">
                      <a:lumMod val="50000"/>
                    </a:schemeClr>
                  </a:solidFill>
                  <a:latin typeface="Palatino" charset="0"/>
                  <a:ea typeface="Palatino" charset="0"/>
                  <a:cs typeface="Palatino" charset="0"/>
                </a:rPr>
                <a:t>Future work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93750" y="1473200"/>
            <a:ext cx="5084763" cy="409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3100"/>
              </a:spcBef>
              <a:spcAft>
                <a:spcPts val="0"/>
              </a:spcAft>
              <a:defRPr sz="1800"/>
            </a:pP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Why</a:t>
            </a: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 </a:t>
            </a: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do we need to make </a:t>
            </a:r>
            <a:r>
              <a:rPr lang="en-US" sz="2060" dirty="0" err="1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acemap</a:t>
            </a:r>
            <a:r>
              <a:rPr lang="en-US" sz="2060" dirty="0">
                <a:solidFill>
                  <a:srgbClr val="1E497C"/>
                </a:solidFill>
                <a:latin typeface="Palatino" charset="0"/>
                <a:ea typeface="Palatino" charset="0"/>
                <a:cs typeface="Palatino" charset="0"/>
              </a:rPr>
              <a:t> social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Palatino" charset="0"/>
              <a:ea typeface="Palatino" charset="0"/>
              <a:cs typeface="Palatino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650" y="620713"/>
            <a:ext cx="12509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Outline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846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cs typeface="微软雅黑"/>
              </a:rPr>
              <a:t>3</a:t>
            </a:r>
            <a:endParaRPr lang="zh-CN" altLang="en-US">
              <a:cs typeface="微软雅黑"/>
            </a:endParaRPr>
          </a:p>
        </p:txBody>
      </p:sp>
    </p:spTree>
  </p:cSld>
  <p:clrMapOvr>
    <a:masterClrMapping/>
  </p:clrMapOvr>
  <p:transition advTm="14937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BBA243-4B36-4E39-AF36-E39BFB3E99FA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>
              <a:cs typeface="微软雅黑"/>
            </a:endParaRPr>
          </a:p>
        </p:txBody>
      </p:sp>
      <p:sp>
        <p:nvSpPr>
          <p:cNvPr id="3" name="TextBox 10"/>
          <p:cNvSpPr txBox="1"/>
          <p:nvPr/>
        </p:nvSpPr>
        <p:spPr>
          <a:xfrm>
            <a:off x="755650" y="620713"/>
            <a:ext cx="20288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Development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891" name="文本框 3"/>
          <p:cNvSpPr txBox="1">
            <a:spLocks noChangeArrowheads="1"/>
          </p:cNvSpPr>
          <p:nvPr/>
        </p:nvSpPr>
        <p:spPr bwMode="auto">
          <a:xfrm>
            <a:off x="755650" y="1295400"/>
            <a:ext cx="5472113" cy="3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CN">
                <a:latin typeface="Palatino"/>
                <a:ea typeface="微软雅黑"/>
              </a:rPr>
              <a:t>20 years ago, academic website mainly focused on academics itself.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CN">
                <a:latin typeface="Palatino"/>
                <a:ea typeface="微软雅黑"/>
              </a:rPr>
              <a:t>In 1992, Richard Jensen built H-Net academic social website for historian.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CN">
                <a:latin typeface="Palatino"/>
                <a:ea typeface="微软雅黑"/>
              </a:rPr>
              <a:t>In 21th century, many academic social websites have been built, such as Academia, Research Gate.</a:t>
            </a:r>
            <a:endParaRPr lang="zh-CN" altLang="en-US">
              <a:latin typeface="Palatino"/>
              <a:ea typeface="微软雅黑"/>
            </a:endParaRPr>
          </a:p>
        </p:txBody>
      </p:sp>
    </p:spTree>
  </p:cSld>
  <p:clrMapOvr>
    <a:masterClrMapping/>
  </p:clrMapOvr>
  <p:transition advTm="59453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组合 1"/>
          <p:cNvGrpSpPr>
            <a:grpSpLocks/>
          </p:cNvGrpSpPr>
          <p:nvPr/>
        </p:nvGrpSpPr>
        <p:grpSpPr bwMode="auto">
          <a:xfrm>
            <a:off x="346075" y="2390775"/>
            <a:ext cx="3503613" cy="498475"/>
            <a:chOff x="2699792" y="1450206"/>
            <a:chExt cx="4765937" cy="679683"/>
          </a:xfrm>
        </p:grpSpPr>
        <p:sp>
          <p:nvSpPr>
            <p:cNvPr id="14" name="文本框 13"/>
            <p:cNvSpPr txBox="1"/>
            <p:nvPr/>
          </p:nvSpPr>
          <p:spPr>
            <a:xfrm>
              <a:off x="2699792" y="1450206"/>
              <a:ext cx="507475" cy="6796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tx2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2</a:t>
              </a:r>
              <a:endParaRPr lang="zh-CN" altLang="en-US" sz="2646" dirty="0">
                <a:solidFill>
                  <a:schemeClr val="tx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 flipH="1">
              <a:off x="3127366" y="1567094"/>
              <a:ext cx="183555" cy="396122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/>
            <p:cNvSpPr txBox="1"/>
            <p:nvPr/>
          </p:nvSpPr>
          <p:spPr>
            <a:xfrm>
              <a:off x="3308761" y="1523802"/>
              <a:ext cx="4156968" cy="55630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3100"/>
                </a:spcBef>
                <a:spcAft>
                  <a:spcPts val="0"/>
                </a:spcAft>
                <a:defRPr sz="1800"/>
              </a:pPr>
              <a:r>
                <a:rPr lang="en-US" altLang="zh-CN" sz="2060" dirty="0">
                  <a:solidFill>
                    <a:srgbClr val="1E497C"/>
                  </a:solidFill>
                  <a:latin typeface="Palatino" charset="0"/>
                  <a:ea typeface="Palatino" charset="0"/>
                  <a:cs typeface="Palatino" charset="0"/>
                </a:rPr>
                <a:t>Socialization on </a:t>
              </a:r>
              <a:r>
                <a:rPr lang="en-US" altLang="zh-CN" sz="2060" dirty="0" err="1">
                  <a:solidFill>
                    <a:srgbClr val="1E497C"/>
                  </a:solidFill>
                  <a:latin typeface="Palatino" charset="0"/>
                  <a:ea typeface="Palatino" charset="0"/>
                  <a:cs typeface="Palatino" charset="0"/>
                </a:rPr>
                <a:t>acemap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grpSp>
        <p:nvGrpSpPr>
          <p:cNvPr id="38914" name="组合 37"/>
          <p:cNvGrpSpPr>
            <a:grpSpLocks/>
          </p:cNvGrpSpPr>
          <p:nvPr/>
        </p:nvGrpSpPr>
        <p:grpSpPr bwMode="auto">
          <a:xfrm>
            <a:off x="350838" y="1408113"/>
            <a:ext cx="631825" cy="500062"/>
            <a:chOff x="944675" y="2321360"/>
            <a:chExt cx="859700" cy="679913"/>
          </a:xfrm>
        </p:grpSpPr>
        <p:sp>
          <p:nvSpPr>
            <p:cNvPr id="22" name="文本框 21"/>
            <p:cNvSpPr txBox="1"/>
            <p:nvPr/>
          </p:nvSpPr>
          <p:spPr>
            <a:xfrm>
              <a:off x="944675" y="2321360"/>
              <a:ext cx="507611" cy="6799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bg1">
                      <a:lumMod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1</a:t>
              </a:r>
              <a:endParaRPr lang="zh-CN" altLang="en-US" sz="2646" dirty="0">
                <a:solidFill>
                  <a:schemeClr val="bg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 flipH="1">
              <a:off x="1372365" y="2437917"/>
              <a:ext cx="183604" cy="397156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23"/>
            <p:cNvSpPr txBox="1"/>
            <p:nvPr/>
          </p:nvSpPr>
          <p:spPr>
            <a:xfrm>
              <a:off x="1553809" y="2396905"/>
              <a:ext cx="250566" cy="5568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58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grpSp>
        <p:nvGrpSpPr>
          <p:cNvPr id="38915" name="组合 6"/>
          <p:cNvGrpSpPr>
            <a:grpSpLocks/>
          </p:cNvGrpSpPr>
          <p:nvPr/>
        </p:nvGrpSpPr>
        <p:grpSpPr bwMode="auto">
          <a:xfrm>
            <a:off x="346075" y="3384550"/>
            <a:ext cx="2030413" cy="498475"/>
            <a:chOff x="2699792" y="2178869"/>
            <a:chExt cx="2761359" cy="679682"/>
          </a:xfrm>
        </p:grpSpPr>
        <p:sp>
          <p:nvSpPr>
            <p:cNvPr id="25" name="文本框 24"/>
            <p:cNvSpPr txBox="1"/>
            <p:nvPr/>
          </p:nvSpPr>
          <p:spPr>
            <a:xfrm>
              <a:off x="2699792" y="2178869"/>
              <a:ext cx="507365" cy="6796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646" dirty="0">
                  <a:solidFill>
                    <a:schemeClr val="bg1">
                      <a:lumMod val="50000"/>
                    </a:schemeClr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3</a:t>
              </a:r>
              <a:endParaRPr lang="zh-CN" altLang="en-US" sz="2646" dirty="0">
                <a:solidFill>
                  <a:schemeClr val="bg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 flipH="1">
              <a:off x="3127274" y="2295757"/>
              <a:ext cx="183516" cy="39612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3308629" y="2252465"/>
              <a:ext cx="2152522" cy="5584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58" dirty="0">
                  <a:solidFill>
                    <a:schemeClr val="bg1">
                      <a:lumMod val="50000"/>
                    </a:schemeClr>
                  </a:solidFill>
                  <a:latin typeface="Palatino" charset="0"/>
                  <a:ea typeface="Palatino" charset="0"/>
                  <a:cs typeface="Palatino" charset="0"/>
                </a:rPr>
                <a:t>Future work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93750" y="1473200"/>
            <a:ext cx="5084763" cy="409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3100"/>
              </a:spcBef>
              <a:spcAft>
                <a:spcPts val="0"/>
              </a:spcAft>
              <a:defRPr sz="1800"/>
            </a:pP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Why</a:t>
            </a: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 </a:t>
            </a: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do we need to make </a:t>
            </a:r>
            <a:r>
              <a:rPr lang="en-US" sz="2060" dirty="0" err="1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acemap</a:t>
            </a:r>
            <a:r>
              <a:rPr lang="en-US" sz="2060" dirty="0">
                <a:solidFill>
                  <a:schemeClr val="bg1">
                    <a:lumMod val="50000"/>
                  </a:schemeClr>
                </a:solidFill>
                <a:latin typeface="Palatino" charset="0"/>
                <a:ea typeface="Palatino" charset="0"/>
                <a:cs typeface="Palatino" charset="0"/>
              </a:rPr>
              <a:t> social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Palatino" charset="0"/>
              <a:ea typeface="Palatino" charset="0"/>
              <a:cs typeface="Palatino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650" y="620713"/>
            <a:ext cx="12509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Outline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8918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cs typeface="微软雅黑"/>
              </a:rPr>
              <a:t>10</a:t>
            </a:r>
            <a:endParaRPr lang="zh-CN" altLang="en-US">
              <a:cs typeface="微软雅黑"/>
            </a:endParaRPr>
          </a:p>
        </p:txBody>
      </p:sp>
    </p:spTree>
  </p:cSld>
  <p:clrMapOvr>
    <a:masterClrMapping/>
  </p:clrMapOvr>
  <p:transition advTm="5937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C9B3C2-9445-4D3F-8C80-5AA687987781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>
              <a:cs typeface="微软雅黑"/>
            </a:endParaRPr>
          </a:p>
        </p:txBody>
      </p:sp>
      <p:sp>
        <p:nvSpPr>
          <p:cNvPr id="3" name="TextBox 10"/>
          <p:cNvSpPr txBox="1"/>
          <p:nvPr/>
        </p:nvSpPr>
        <p:spPr>
          <a:xfrm>
            <a:off x="755650" y="620713"/>
            <a:ext cx="15954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Comments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0963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175" y="1082675"/>
            <a:ext cx="5418138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圆角矩形 4"/>
          <p:cNvSpPr/>
          <p:nvPr/>
        </p:nvSpPr>
        <p:spPr>
          <a:xfrm>
            <a:off x="755650" y="3311525"/>
            <a:ext cx="5418138" cy="8651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6000" dirty="0">
              <a:solidFill>
                <a:schemeClr val="tx2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40965" name="文本框 5"/>
          <p:cNvSpPr txBox="1">
            <a:spLocks noChangeArrowheads="1"/>
          </p:cNvSpPr>
          <p:nvPr/>
        </p:nvSpPr>
        <p:spPr bwMode="auto">
          <a:xfrm>
            <a:off x="192088" y="4302125"/>
            <a:ext cx="307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Palatino"/>
                <a:ea typeface="微软雅黑"/>
              </a:rPr>
              <a:t>Papers with most comments</a:t>
            </a:r>
            <a:endParaRPr lang="zh-CN" altLang="en-US">
              <a:solidFill>
                <a:srgbClr val="FF0000"/>
              </a:solidFill>
              <a:latin typeface="Palatino"/>
              <a:ea typeface="微软雅黑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343025" y="2657475"/>
            <a:ext cx="1296988" cy="2063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6000" dirty="0">
              <a:solidFill>
                <a:schemeClr val="tx2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40967" name="文本框 9"/>
          <p:cNvSpPr txBox="1">
            <a:spLocks noChangeArrowheads="1"/>
          </p:cNvSpPr>
          <p:nvPr/>
        </p:nvSpPr>
        <p:spPr bwMode="auto">
          <a:xfrm>
            <a:off x="2640013" y="2630488"/>
            <a:ext cx="23098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Agree or disagree other comments</a:t>
            </a:r>
            <a:endParaRPr lang="zh-CN" altLang="en-US" sz="1200">
              <a:solidFill>
                <a:srgbClr val="FF0000"/>
              </a:solidFill>
              <a:latin typeface="Times New Roman" pitchFamily="18" charset="0"/>
              <a:ea typeface="微软雅黑"/>
            </a:endParaRPr>
          </a:p>
        </p:txBody>
      </p:sp>
    </p:spTree>
  </p:cSld>
  <p:clrMapOvr>
    <a:masterClrMapping/>
  </p:clrMapOvr>
  <p:transition advTm="46047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EA2050-2243-4A44-8899-FDB99FDE5768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>
              <a:cs typeface="微软雅黑"/>
            </a:endParaRPr>
          </a:p>
        </p:txBody>
      </p:sp>
      <p:pic>
        <p:nvPicPr>
          <p:cNvPr id="41986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9650" y="1303338"/>
            <a:ext cx="21145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10"/>
          <p:cNvSpPr txBox="1"/>
          <p:nvPr/>
        </p:nvSpPr>
        <p:spPr>
          <a:xfrm>
            <a:off x="755650" y="620713"/>
            <a:ext cx="15954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Score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1988" name="文本框 4"/>
          <p:cNvSpPr txBox="1">
            <a:spLocks noChangeArrowheads="1"/>
          </p:cNvSpPr>
          <p:nvPr/>
        </p:nvSpPr>
        <p:spPr bwMode="auto">
          <a:xfrm>
            <a:off x="695325" y="2736850"/>
            <a:ext cx="60245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altLang="zh-CN">
                <a:latin typeface="Palatino"/>
                <a:ea typeface="微软雅黑"/>
              </a:rPr>
              <a:t>From 1 star to 5 stars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altLang="zh-CN">
                <a:latin typeface="Palatino"/>
                <a:ea typeface="微软雅黑"/>
              </a:rPr>
              <a:t>Count the score and rank all the paper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altLang="zh-CN">
                <a:latin typeface="Palatino"/>
                <a:ea typeface="微软雅黑"/>
              </a:rPr>
              <a:t>Recommend based on comments and score</a:t>
            </a:r>
            <a:endParaRPr lang="zh-CN" altLang="en-US">
              <a:latin typeface="Palatino"/>
              <a:ea typeface="微软雅黑"/>
            </a:endParaRPr>
          </a:p>
        </p:txBody>
      </p:sp>
    </p:spTree>
  </p:cSld>
  <p:clrMapOvr>
    <a:masterClrMapping/>
  </p:clrMapOvr>
  <p:transition advTm="109797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407BED-B431-40B8-A328-65AC48A7A024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>
              <a:cs typeface="微软雅黑"/>
            </a:endParaRPr>
          </a:p>
        </p:txBody>
      </p:sp>
      <p:pic>
        <p:nvPicPr>
          <p:cNvPr id="43010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388" y="431800"/>
            <a:ext cx="60769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圆角矩形 3"/>
          <p:cNvSpPr/>
          <p:nvPr/>
        </p:nvSpPr>
        <p:spPr>
          <a:xfrm>
            <a:off x="4368800" y="936625"/>
            <a:ext cx="1727200" cy="16557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6000" dirty="0">
              <a:solidFill>
                <a:schemeClr val="tx2"/>
              </a:solidFill>
              <a:latin typeface="+mj-ea"/>
              <a:ea typeface="+mj-ea"/>
              <a:cs typeface="+mn-cs"/>
            </a:endParaRPr>
          </a:p>
        </p:txBody>
      </p:sp>
    </p:spTree>
  </p:cSld>
  <p:clrMapOvr>
    <a:masterClrMapping/>
  </p:clrMapOvr>
  <p:transition advTm="15813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灯片编号占位符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DE8D05-0817-4501-932D-94AD8A267F6E}" type="slidenum">
              <a:rPr lang="zh-CN" altLang="en-US">
                <a:cs typeface="微软雅黑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>
              <a:cs typeface="微软雅黑"/>
            </a:endParaRPr>
          </a:p>
        </p:txBody>
      </p:sp>
      <p:sp>
        <p:nvSpPr>
          <p:cNvPr id="4" name="TextBox 10"/>
          <p:cNvSpPr txBox="1"/>
          <p:nvPr/>
        </p:nvSpPr>
        <p:spPr>
          <a:xfrm>
            <a:off x="755650" y="620713"/>
            <a:ext cx="33956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Related authors &amp; fields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4035" name="图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295400"/>
            <a:ext cx="18573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图片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0738" y="1295400"/>
            <a:ext cx="256222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218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46232e6386ec8c2a32a6bd80b4f2acedb0f7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微软雅黑"/>
        <a:ea typeface="华康俪金黑W8(P)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wrap="none" rtlCol="0" anchor="ctr">
        <a:spAutoFit/>
      </a:bodyPr>
      <a:lstStyle>
        <a:defPPr algn="ctr">
          <a:defRPr sz="6000" dirty="0">
            <a:solidFill>
              <a:schemeClr val="tx2"/>
            </a:solidFill>
            <a:latin typeface="+mj-ea"/>
            <a:ea typeface="+mj-ea"/>
          </a:defRPr>
        </a:defPPr>
      </a:lstStyle>
    </a:spDef>
    <a:lnDef>
      <a:spPr>
        <a:ln w="9525">
          <a:solidFill>
            <a:schemeClr val="bg1">
              <a:lumMod val="75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4135</TotalTime>
  <Words>203</Words>
  <Application>Microsoft Office PowerPoint</Application>
  <PresentationFormat>自定义</PresentationFormat>
  <Paragraphs>84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演示文稿设计模板</vt:lpstr>
      </vt:variant>
      <vt:variant>
        <vt:i4>19</vt:i4>
      </vt:variant>
      <vt:variant>
        <vt:lpstr>幻灯片标题</vt:lpstr>
      </vt:variant>
      <vt:variant>
        <vt:i4>18</vt:i4>
      </vt:variant>
    </vt:vector>
  </HeadingPairs>
  <TitlesOfParts>
    <vt:vector size="48" baseType="lpstr">
      <vt:lpstr>Times New Roman</vt:lpstr>
      <vt:lpstr>微软雅黑</vt:lpstr>
      <vt:lpstr>Arial</vt:lpstr>
      <vt:lpstr>华康俪金黑W8(P)</vt:lpstr>
      <vt:lpstr>Calibri</vt:lpstr>
      <vt:lpstr>宋体</vt:lpstr>
      <vt:lpstr>Palatino</vt:lpstr>
      <vt:lpstr>方正北魏楷书简体</vt:lpstr>
      <vt:lpstr>华文细黑</vt:lpstr>
      <vt:lpstr>黑体</vt:lpstr>
      <vt:lpstr>Wingdings</vt:lpstr>
      <vt:lpstr>Office 主题​​</vt:lpstr>
      <vt:lpstr>自定义设计方案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曹将</dc:creator>
  <cp:keywords/>
  <dc:description/>
  <cp:lastModifiedBy>微软用户</cp:lastModifiedBy>
  <cp:revision>309</cp:revision>
  <dcterms:created xsi:type="dcterms:W3CDTF">2012-09-27T04:08:32Z</dcterms:created>
  <dcterms:modified xsi:type="dcterms:W3CDTF">2016-05-31T00:48:21Z</dcterms:modified>
  <cp:category/>
</cp:coreProperties>
</file>