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07" r:id="rId3"/>
    <p:sldId id="308" r:id="rId4"/>
    <p:sldId id="259" r:id="rId5"/>
    <p:sldId id="273" r:id="rId6"/>
    <p:sldId id="313" r:id="rId7"/>
    <p:sldId id="298" r:id="rId8"/>
    <p:sldId id="309" r:id="rId9"/>
    <p:sldId id="310" r:id="rId10"/>
    <p:sldId id="300" r:id="rId11"/>
    <p:sldId id="316" r:id="rId12"/>
    <p:sldId id="311" r:id="rId13"/>
    <p:sldId id="277" r:id="rId14"/>
    <p:sldId id="283" r:id="rId15"/>
    <p:sldId id="314" r:id="rId16"/>
    <p:sldId id="317" r:id="rId17"/>
    <p:sldId id="302" r:id="rId18"/>
    <p:sldId id="315" r:id="rId19"/>
    <p:sldId id="267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EEEEE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814" autoAdjust="0"/>
  </p:normalViewPr>
  <p:slideViewPr>
    <p:cSldViewPr snapToGrid="0">
      <p:cViewPr varScale="1">
        <p:scale>
          <a:sx n="52" d="100"/>
          <a:sy n="52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D070C-257D-4CDF-90F7-C97DB3D404BC}" type="datetimeFigureOut">
              <a:rPr lang="zh-CN" altLang="en-US" smtClean="0"/>
              <a:t>16/5/24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BCD47-4A9E-4F3A-A659-F461F6F88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1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ask</a:t>
            </a:r>
            <a:r>
              <a:rPr kumimoji="1" lang="zh-CN" altLang="en-US" dirty="0" smtClean="0"/>
              <a:t> 佳琪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very</a:t>
            </a:r>
            <a:r>
              <a:rPr kumimoji="1" lang="zh-CN" altLang="en-US" dirty="0" smtClean="0"/>
              <a:t>  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91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229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group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half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group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members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lab.</a:t>
            </a:r>
          </a:p>
          <a:p>
            <a:r>
              <a:rPr kumimoji="1" lang="en-US" altLang="zh-CN" dirty="0" smtClean="0"/>
              <a:t>Actually,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somebody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calls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devil</a:t>
            </a:r>
          </a:p>
          <a:p>
            <a:r>
              <a:rPr kumimoji="1" lang="en-US" altLang="zh-CN" dirty="0" smtClean="0"/>
              <a:t>Please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respect.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48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Let’s stop brag</a:t>
            </a:r>
          </a:p>
          <a:p>
            <a:r>
              <a:rPr kumimoji="1" lang="en-US" altLang="zh-CN" dirty="0" smtClean="0"/>
              <a:t>Solid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3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47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err="1" smtClean="0"/>
              <a:t>Acemap</a:t>
            </a:r>
            <a:r>
              <a:rPr kumimoji="1" lang="en-US" altLang="zh-CN" baseline="0" dirty="0" smtClean="0"/>
              <a:t> can only search the title to match what you have input</a:t>
            </a:r>
          </a:p>
          <a:p>
            <a:r>
              <a:rPr kumimoji="1" lang="en-US" altLang="zh-CN" baseline="0" dirty="0" smtClean="0"/>
              <a:t>We add something like abstract into it, so you can get more papers.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5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09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Personal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tailer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acemap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71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71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434</a:t>
            </a:r>
          </a:p>
          <a:p>
            <a:r>
              <a:rPr kumimoji="1" lang="en-US" altLang="en-US" dirty="0" err="1" smtClean="0"/>
              <a:t>姚远will</a:t>
            </a:r>
            <a:r>
              <a:rPr kumimoji="1" lang="en-US" altLang="en-US" dirty="0" smtClean="0"/>
              <a:t> talk about the implementation of distributed system later.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CD47-4A9E-4F3A-A659-F461F6F88FF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4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38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7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0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36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76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2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06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83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92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56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35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407D-BE27-452D-A255-6DEDB953D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96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202.120.36.28:8080/nutch-1.1/zh/" TargetMode="Externa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202.120.36.28:8080/nutch-1.1/zh/" TargetMode="Externa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202.120.36.28:8833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692200"/>
            <a:ext cx="9144000" cy="1543139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Data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Group</a:t>
            </a:r>
            <a:br>
              <a:rPr lang="en-US" altLang="zh-CN" sz="4000" dirty="0" smtClean="0"/>
            </a:br>
            <a:r>
              <a:rPr lang="en-US" altLang="zh-CN" sz="4000" dirty="0" smtClean="0"/>
              <a:t>in this semester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21413" y="4380497"/>
            <a:ext cx="3322587" cy="944267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Present by  </a:t>
            </a:r>
            <a:r>
              <a:rPr lang="en-US" altLang="zh-CN" dirty="0" err="1" smtClean="0"/>
              <a:t>Xiangyuan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Ren</a:t>
            </a:r>
            <a:endParaRPr lang="en-US" altLang="zh-CN" dirty="0"/>
          </a:p>
          <a:p>
            <a:r>
              <a:rPr lang="en-US" altLang="zh-CN" dirty="0" smtClean="0"/>
              <a:t>May,24, </a:t>
            </a:r>
            <a:r>
              <a:rPr lang="en-US" altLang="zh-CN" dirty="0"/>
              <a:t>2016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02925" y="4841084"/>
            <a:ext cx="4566249" cy="13438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-2385484" y="4876799"/>
            <a:ext cx="2057400" cy="337609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330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035" y="252983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Guide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9035" y="1653098"/>
            <a:ext cx="4253901" cy="4782209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Deepdive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Crawler</a:t>
            </a:r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2016/4/</a:t>
            </a:r>
            <a:r>
              <a:rPr lang="zh-CN" altLang="zh-CN" dirty="0"/>
              <a:t>1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318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Search Engine</a:t>
            </a:r>
            <a:br>
              <a:rPr lang="en-US" altLang="zh-CN" dirty="0"/>
            </a:br>
            <a:r>
              <a:rPr lang="en-US" altLang="zh-CN" dirty="0"/>
              <a:t>  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Bad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boyfriend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hlinkClick r:id="rId2"/>
              </a:rPr>
              <a:t>http://202.120.36.28:8080/nutch-1.1/zh/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01" y="2270495"/>
            <a:ext cx="8013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4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133" y="232952"/>
            <a:ext cx="7886700" cy="2434048"/>
          </a:xfrm>
        </p:spPr>
        <p:txBody>
          <a:bodyPr/>
          <a:lstStyle/>
          <a:p>
            <a:r>
              <a:rPr lang="en-US" altLang="zh-CN" dirty="0"/>
              <a:t>Search Engine</a:t>
            </a:r>
            <a:br>
              <a:rPr lang="en-US" altLang="zh-CN" dirty="0"/>
            </a:br>
            <a:r>
              <a:rPr lang="en-US" altLang="zh-CN" dirty="0"/>
              <a:t>  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lucid boyfriend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2016/4/</a:t>
            </a:r>
            <a:r>
              <a:rPr lang="zh-CN" altLang="zh-CN" dirty="0"/>
              <a:t>1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6" name="内容占位符 6" descr="D51C83E096D269BBAE7A217AD574F79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46" r="-17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488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133" y="232952"/>
            <a:ext cx="7886700" cy="2434048"/>
          </a:xfrm>
        </p:spPr>
        <p:txBody>
          <a:bodyPr/>
          <a:lstStyle/>
          <a:p>
            <a:r>
              <a:rPr lang="en-US" altLang="zh-CN" dirty="0"/>
              <a:t>Search Engine</a:t>
            </a:r>
            <a:br>
              <a:rPr lang="en-US" altLang="zh-CN" dirty="0"/>
            </a:br>
            <a:r>
              <a:rPr lang="en-US" altLang="zh-CN" dirty="0"/>
              <a:t>  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lucid boyfriend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2016/4/</a:t>
            </a:r>
            <a:r>
              <a:rPr lang="zh-CN" altLang="zh-CN" dirty="0"/>
              <a:t>1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8" name="内容占位符 5" descr="A89A31F1509DF6A55727E80A42F732F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0" b="-3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821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035" y="252983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Guide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9035" y="1653098"/>
            <a:ext cx="4253901" cy="4782209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Deepdive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Search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Engine</a:t>
            </a:r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/>
              <a:t>Crawler</a:t>
            </a:r>
          </a:p>
          <a:p>
            <a:pPr marL="0" indent="0">
              <a:buNone/>
            </a:pP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2016/4/</a:t>
            </a:r>
            <a:r>
              <a:rPr lang="zh-CN" altLang="zh-CN" dirty="0"/>
              <a:t>1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106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Crawler  </a:t>
            </a:r>
            <a:r>
              <a:rPr lang="en-US" altLang="zh-CN" sz="4000" dirty="0" smtClean="0">
                <a:solidFill>
                  <a:schemeClr val="accent2">
                    <a:lumMod val="75000"/>
                  </a:schemeClr>
                </a:solidFill>
              </a:rPr>
              <a:t>Higher </a:t>
            </a: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</a:rPr>
              <a:t>Taller Stronger</a:t>
            </a:r>
            <a:endParaRPr kumimoji="1" lang="zh-CN" altLang="en-US" sz="4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内容占位符 5" descr="SubstandardFullSizeRend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9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Search Engine</a:t>
            </a:r>
            <a:br>
              <a:rPr lang="en-US" altLang="zh-CN" dirty="0"/>
            </a:br>
            <a:r>
              <a:rPr lang="en-US" altLang="zh-CN" dirty="0"/>
              <a:t>  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Bad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boyfriend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hlinkClick r:id="rId2"/>
              </a:rPr>
              <a:t>http://202.120.36.28:8080/nutch-1.1/zh/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01" y="2270495"/>
            <a:ext cx="8013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3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133" y="232952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Crawler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2016/4/</a:t>
            </a:r>
            <a:r>
              <a:rPr lang="zh-CN" altLang="zh-CN" dirty="0"/>
              <a:t>1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1" y="1561742"/>
            <a:ext cx="4504233" cy="507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1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say</a:t>
            </a:r>
            <a:endParaRPr kumimoji="1" lang="zh-CN" altLang="en-US" dirty="0"/>
          </a:p>
        </p:txBody>
      </p:sp>
      <p:pic>
        <p:nvPicPr>
          <p:cNvPr id="6" name="内容占位符 5" descr="27.pi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0" b="29310"/>
          <a:stretch>
            <a:fillRect/>
          </a:stretch>
        </p:blipFill>
        <p:spPr/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2535" y="2541428"/>
            <a:ext cx="5437024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Thank You!</a:t>
            </a:r>
            <a:br>
              <a:rPr lang="en-US" altLang="zh-CN" dirty="0" smtClean="0"/>
            </a:br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2016/4/</a:t>
            </a:r>
            <a:r>
              <a:rPr lang="zh-CN" altLang="zh-CN" dirty="0"/>
              <a:t>1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90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8" name="内容占位符 7" descr="屏幕快照 2016-05-23 下午4.36.2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953" b="-80953"/>
          <a:stretch>
            <a:fillRect/>
          </a:stretch>
        </p:blipFill>
        <p:spPr>
          <a:xfrm>
            <a:off x="1881717" y="-274107"/>
            <a:ext cx="5535083" cy="3053878"/>
          </a:xfrm>
        </p:spPr>
      </p:pic>
      <p:pic>
        <p:nvPicPr>
          <p:cNvPr id="9" name="图片 8" descr="屏幕快照 2016-05-23 下午4.37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5" y="4483100"/>
            <a:ext cx="6908800" cy="927100"/>
          </a:xfrm>
          <a:prstGeom prst="rect">
            <a:avLst/>
          </a:prstGeom>
        </p:spPr>
      </p:pic>
      <p:pic>
        <p:nvPicPr>
          <p:cNvPr id="10" name="图片 9" descr="屏幕快照 2016-05-23 下午4.38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7" y="2849033"/>
            <a:ext cx="5842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5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Award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 descr="屏幕快照 2016-05-23 下午8.52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82" y="1677875"/>
            <a:ext cx="3659909" cy="4406579"/>
          </a:xfrm>
          <a:prstGeom prst="rect">
            <a:avLst/>
          </a:prstGeom>
        </p:spPr>
      </p:pic>
      <p:pic>
        <p:nvPicPr>
          <p:cNvPr id="3" name="内容占位符 2" descr="屏幕快照 2016-05-23 下午8.52.35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 b="18432"/>
          <a:stretch>
            <a:fillRect/>
          </a:stretch>
        </p:blipFill>
        <p:spPr>
          <a:xfrm>
            <a:off x="628650" y="1685492"/>
            <a:ext cx="3499126" cy="4491471"/>
          </a:xfrm>
        </p:spPr>
      </p:pic>
    </p:spTree>
    <p:extLst>
      <p:ext uri="{BB962C8B-B14F-4D97-AF65-F5344CB8AC3E}">
        <p14:creationId xmlns:p14="http://schemas.microsoft.com/office/powerpoint/2010/main" val="24653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035" y="252983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9035" y="1574142"/>
            <a:ext cx="4253901" cy="4782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err="1" smtClean="0"/>
              <a:t>Deepdive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</a:p>
          <a:p>
            <a:endParaRPr lang="en-US" altLang="zh-CN" dirty="0"/>
          </a:p>
          <a:p>
            <a:r>
              <a:rPr lang="en-US" altLang="zh-CN" dirty="0" smtClean="0"/>
              <a:t>Crawler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2015/10/5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049889" y="2723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21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035" y="252983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Guide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7081" y="1637609"/>
            <a:ext cx="4253901" cy="4782209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Deepdive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Search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Engine</a:t>
            </a:r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Crawler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Deepdive</a:t>
            </a:r>
            <a:r>
              <a:rPr kumimoji="1" lang="zh-CN" altLang="zh-CN" dirty="0"/>
              <a:t> 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child</a:t>
            </a:r>
            <a:endParaRPr kumimoji="1" lang="zh-CN" altLang="en-US" dirty="0"/>
          </a:p>
        </p:txBody>
      </p:sp>
      <p:pic>
        <p:nvPicPr>
          <p:cNvPr id="6" name="内容占位符 5" descr="屏幕快照 2016-04-11 下午8.47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73" b="-5173"/>
          <a:stretch>
            <a:fillRect/>
          </a:stretch>
        </p:blipFill>
        <p:spPr>
          <a:xfrm>
            <a:off x="721013" y="2010352"/>
            <a:ext cx="7886700" cy="43513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2016/4/</a:t>
            </a:r>
            <a:r>
              <a:rPr lang="zh-CN" altLang="zh-CN" dirty="0"/>
              <a:t>1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5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133" y="232952"/>
            <a:ext cx="7886700" cy="1325563"/>
          </a:xfrm>
        </p:spPr>
        <p:txBody>
          <a:bodyPr/>
          <a:lstStyle/>
          <a:p>
            <a:r>
              <a:rPr lang="en-US" altLang="zh-CN" dirty="0" err="1" smtClean="0"/>
              <a:t>Deepdive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2016/4/</a:t>
            </a:r>
            <a:r>
              <a:rPr lang="zh-CN" altLang="zh-CN" dirty="0"/>
              <a:t>1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zh-CN" dirty="0">
                <a:hlinkClick r:id="rId3"/>
              </a:rPr>
              <a:t>http://202.120.36.28:</a:t>
            </a:r>
            <a:r>
              <a:rPr kumimoji="1" lang="de-DE" altLang="zh-CN" dirty="0" smtClean="0">
                <a:hlinkClick r:id="rId3"/>
              </a:rPr>
              <a:t>8833</a:t>
            </a:r>
            <a:endParaRPr kumimoji="1" lang="de-DE" altLang="zh-CN" dirty="0" smtClean="0"/>
          </a:p>
          <a:p>
            <a:endParaRPr kumimoji="1" lang="zh-CN" altLang="en-US" dirty="0"/>
          </a:p>
        </p:txBody>
      </p:sp>
      <p:pic>
        <p:nvPicPr>
          <p:cNvPr id="6" name="内容占位符 7" descr="google 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r="674"/>
          <a:stretch>
            <a:fillRect/>
          </a:stretch>
        </p:blipFill>
        <p:spPr>
          <a:xfrm>
            <a:off x="846730" y="2372304"/>
            <a:ext cx="6949016" cy="38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Deepdive</a:t>
            </a:r>
            <a:r>
              <a:rPr kumimoji="1" lang="zh-CN" altLang="en-US" dirty="0" smtClean="0"/>
              <a:t> </a:t>
            </a:r>
            <a:r>
              <a:rPr kumimoji="1" lang="zh-CN" altLang="zh-CN" dirty="0"/>
              <a:t>—</a:t>
            </a:r>
            <a:r>
              <a:rPr kumimoji="1" lang="zh-CN" altLang="zh-CN" dirty="0" smtClean="0"/>
              <a:t>—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adult</a:t>
            </a:r>
            <a:endParaRPr kumimoji="1" lang="zh-CN" altLang="en-US" dirty="0"/>
          </a:p>
        </p:txBody>
      </p:sp>
      <p:pic>
        <p:nvPicPr>
          <p:cNvPr id="6" name="内容占位符 5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r="6620"/>
          <a:stretch>
            <a:fillRect/>
          </a:stretch>
        </p:blipFill>
        <p:spPr/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7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Deepdive</a:t>
            </a:r>
            <a:endParaRPr kumimoji="1" lang="zh-CN" altLang="en-US" dirty="0"/>
          </a:p>
        </p:txBody>
      </p:sp>
      <p:pic>
        <p:nvPicPr>
          <p:cNvPr id="6" name="内容占位符 5" descr="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r="6751"/>
          <a:stretch>
            <a:fillRect/>
          </a:stretch>
        </p:blipFill>
        <p:spPr/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2015/10/5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407D-BE27-452D-A255-6DEDB953D6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83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2359</TotalTime>
  <Words>308</Words>
  <Application>Microsoft Macintosh PowerPoint</Application>
  <PresentationFormat>全屏显示(4:3)</PresentationFormat>
  <Paragraphs>121</Paragraphs>
  <Slides>19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Data Group in this semester</vt:lpstr>
      <vt:lpstr>PowerPoint 演示文稿</vt:lpstr>
      <vt:lpstr>Award</vt:lpstr>
      <vt:lpstr>Outline</vt:lpstr>
      <vt:lpstr>Guide</vt:lpstr>
      <vt:lpstr>Deepdive —— as a child</vt:lpstr>
      <vt:lpstr>Deepdive</vt:lpstr>
      <vt:lpstr>Deepdive —— as an adult</vt:lpstr>
      <vt:lpstr>Deepdive</vt:lpstr>
      <vt:lpstr>Guide</vt:lpstr>
      <vt:lpstr>Search Engine    Bad boyfriend </vt:lpstr>
      <vt:lpstr>Search Engine    lucid boyfriend </vt:lpstr>
      <vt:lpstr>Search Engine    lucid boyfriend </vt:lpstr>
      <vt:lpstr>Guide</vt:lpstr>
      <vt:lpstr>Crawler  Higher Taller Stronger</vt:lpstr>
      <vt:lpstr>Search Engine    Bad boyfriend </vt:lpstr>
      <vt:lpstr>Crawler</vt:lpstr>
      <vt:lpstr>What to say</vt:lpstr>
      <vt:lpstr>Thank You! 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Recommender System Evaluation  and Our Future Work</dc:title>
  <dc:creator>lenovo</dc:creator>
  <cp:lastModifiedBy>任</cp:lastModifiedBy>
  <cp:revision>64</cp:revision>
  <dcterms:created xsi:type="dcterms:W3CDTF">2015-03-21T06:37:57Z</dcterms:created>
  <dcterms:modified xsi:type="dcterms:W3CDTF">2016-05-23T23:37:18Z</dcterms:modified>
</cp:coreProperties>
</file>