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60" r:id="rId4"/>
    <p:sldId id="257" r:id="rId5"/>
    <p:sldId id="264" r:id="rId6"/>
    <p:sldId id="269" r:id="rId7"/>
    <p:sldId id="261" r:id="rId8"/>
    <p:sldId id="262" r:id="rId9"/>
    <p:sldId id="258" r:id="rId10"/>
    <p:sldId id="263" r:id="rId11"/>
    <p:sldId id="265" r:id="rId12"/>
    <p:sldId id="266" r:id="rId13"/>
    <p:sldId id="268" r:id="rId14"/>
    <p:sldId id="267" r:id="rId15"/>
    <p:sldId id="259" r:id="rId16"/>
    <p:sldId id="272" r:id="rId17"/>
    <p:sldId id="27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11" autoAdjust="0"/>
  </p:normalViewPr>
  <p:slideViewPr>
    <p:cSldViewPr snapToGrid="0">
      <p:cViewPr varScale="1">
        <p:scale>
          <a:sx n="91" d="100"/>
          <a:sy n="91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CC27F-ED68-4AB0-A629-1227F21D2099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42103-9BD9-45E4-BE3C-F58D24E98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59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airships or aircraft positioned in the stratosphere between 17 and 22</a:t>
            </a:r>
          </a:p>
          <a:p>
            <a:r>
              <a:rPr lang="en-US" altLang="zh-CN" dirty="0" smtClean="0"/>
              <a:t>km. HAPs can be considered as a novel solution for providing telecommunications</a:t>
            </a:r>
          </a:p>
          <a:p>
            <a:r>
              <a:rPr lang="en-US" altLang="zh-CN" dirty="0" smtClean="0"/>
              <a:t>services.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2103-9BD9-45E4-BE3C-F58D24E987A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754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Obviously it has a</a:t>
            </a:r>
            <a:r>
              <a:rPr lang="en-US" altLang="zh-CN" baseline="0" dirty="0" smtClean="0"/>
              <a:t> lots of advantages over both the satellite system and the terrestrial communication system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2103-9BD9-45E4-BE3C-F58D24E987A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053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2103-9BD9-45E4-BE3C-F58D24E987A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15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31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59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93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79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601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80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06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60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7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18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94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1BAC4-9320-4D67-9120-C9881FBBE376}" type="datetimeFigureOut">
              <a:rPr lang="zh-CN" altLang="en-US" smtClean="0"/>
              <a:t>2015/6/14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FBA1-417F-458A-8814-6F95C53D0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846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3-Dimentional Cellular  Positioning based on HAPs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00824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5120309700    Kun Qian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83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Suppose the base stations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𝐵𝑆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 smtClean="0"/>
                  <a:t> , and the location of MS is 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CN" dirty="0" smtClean="0"/>
                  <a:t>) , the distance from MS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 smtClean="0"/>
                  <a:t>BS can be regarded as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zh-CN" dirty="0" smtClean="0"/>
                  <a:t> </a:t>
                </a:r>
              </a:p>
              <a:p>
                <a:r>
                  <a:rPr lang="en-US" altLang="zh-CN" dirty="0" smtClean="0"/>
                  <a:t>The differential distance to different BSs can be represented as </a:t>
                </a:r>
                <a:endParaRPr lang="en-US" altLang="zh-CN" b="0" dirty="0" smtClean="0"/>
              </a:p>
              <a:p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And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When the number of base station is 4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5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3-dimentional TDOA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71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6245" y="396656"/>
            <a:ext cx="11059510" cy="1325563"/>
          </a:xfrm>
        </p:spPr>
        <p:txBody>
          <a:bodyPr/>
          <a:lstStyle/>
          <a:p>
            <a:r>
              <a:rPr lang="en-US" altLang="zh-CN" dirty="0"/>
              <a:t>3-dimentional Time Difference of </a:t>
            </a:r>
            <a:r>
              <a:rPr lang="en-US" altLang="zh-CN" dirty="0" smtClean="0"/>
              <a:t>Arrival(TDOA)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We can obtain the equation set of x, y, z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3,1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4,1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Sup>
                                    <m:sSub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,1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m:rPr>
                                      <m:brk m:alnAt="7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,1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m:rPr>
                                      <m:brk m:alnAt="7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en-US" altLang="zh-CN" b="0" dirty="0" smtClean="0"/>
              </a:p>
              <a:p>
                <a:r>
                  <a:rPr lang="en-US" altLang="zh-CN" b="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altLang="zh-CN" b="0" dirty="0" smtClean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4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440" y="0"/>
            <a:ext cx="10515600" cy="1325563"/>
          </a:xfrm>
        </p:spPr>
        <p:txBody>
          <a:bodyPr/>
          <a:lstStyle/>
          <a:p>
            <a:r>
              <a:rPr lang="en-US" altLang="zh-CN" dirty="0"/>
              <a:t>3-dimentional TDOA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45440" y="1320800"/>
                <a:ext cx="11379200" cy="5222239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altLang="zh-CN" dirty="0" smtClean="0"/>
                  <a:t>To calculate the unknown number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 smtClean="0"/>
                  <a:t>, we need to solve another equation set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endParaRPr lang="en-US" altLang="zh-CN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Where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b="0" dirty="0" smtClean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3,1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4,1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2,1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3,1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4,1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3,1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4,1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440" y="1320800"/>
                <a:ext cx="11379200" cy="5222239"/>
              </a:xfrm>
              <a:blipFill rotWithShape="0">
                <a:blip r:embed="rId2"/>
                <a:stretch>
                  <a:fillRect l="-857" t="-18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7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3-dimentional TDOA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After we get the result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 smtClean="0"/>
                  <a:t> ,using </a:t>
                </a:r>
                <a:r>
                  <a:rPr lang="en-US" altLang="zh-CN" dirty="0" err="1" smtClean="0"/>
                  <a:t>chan</a:t>
                </a:r>
                <a:r>
                  <a:rPr lang="en-US" altLang="zh-CN" dirty="0" smtClean="0"/>
                  <a:t> algorithm to get the final result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7822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Positioning performance evaluation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RMSE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𝑅𝑀𝑆𝐸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zh-CN" altLang="en-US" dirty="0" smtClean="0"/>
                  <a:t>  </a:t>
                </a:r>
                <a:r>
                  <a:rPr lang="en-US" altLang="zh-CN" dirty="0" smtClean="0"/>
                  <a:t>k=1, … m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9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334000" cy="40005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835" y="169068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7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Finish the simulation, take the small scale channel model into consideration</a:t>
            </a:r>
          </a:p>
          <a:p>
            <a:r>
              <a:rPr lang="en-US" altLang="zh-CN" dirty="0" smtClean="0"/>
              <a:t>Change the algorithm, make it able to cope multi-key issue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8910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69731" y="27509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6000" b="1" dirty="0" smtClean="0"/>
              <a:t>Thanks for listening</a:t>
            </a:r>
            <a:endParaRPr lang="zh-CN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36029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	brief idea of HAPs</a:t>
            </a:r>
          </a:p>
          <a:p>
            <a:r>
              <a:rPr lang="en-US" altLang="zh-CN" dirty="0" smtClean="0"/>
              <a:t>2.	cellular positioning</a:t>
            </a:r>
          </a:p>
          <a:p>
            <a:r>
              <a:rPr lang="en-US" altLang="zh-CN" dirty="0" smtClean="0"/>
              <a:t>3.	simulation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0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Google’s Project Loon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6189617" cy="4351338"/>
          </a:xfrm>
        </p:spPr>
        <p:txBody>
          <a:bodyPr/>
          <a:lstStyle/>
          <a:p>
            <a:r>
              <a:rPr lang="en-US" altLang="zh-CN" dirty="0" smtClean="0"/>
              <a:t>Motivation: make the world connected</a:t>
            </a:r>
          </a:p>
          <a:p>
            <a:r>
              <a:rPr lang="en-US" altLang="zh-CN" dirty="0" smtClean="0"/>
              <a:t>Key words: stratosphere, LTE, cellular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817" y="1955482"/>
            <a:ext cx="4700448" cy="371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0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High Altitude Platform Station(HAPs)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825625"/>
            <a:ext cx="5489027" cy="4351338"/>
          </a:xfrm>
        </p:spPr>
        <p:txBody>
          <a:bodyPr/>
          <a:lstStyle/>
          <a:p>
            <a:r>
              <a:rPr lang="en-US" altLang="zh-CN" dirty="0" smtClean="0"/>
              <a:t>Basic idea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Airships </a:t>
            </a:r>
            <a:r>
              <a:rPr lang="en-US" altLang="zh-CN" dirty="0"/>
              <a:t>or aircraft positioned in the stratosphere between 17 and </a:t>
            </a:r>
            <a:r>
              <a:rPr lang="en-US" altLang="zh-CN" dirty="0" smtClean="0"/>
              <a:t>22km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r>
              <a:rPr lang="en-US" altLang="zh-CN" dirty="0" smtClean="0"/>
              <a:t>Combined the network with </a:t>
            </a:r>
            <a:r>
              <a:rPr lang="en-US" altLang="zh-CN" dirty="0"/>
              <a:t>the ground control equipment, entrance equipment and a variety of wireless </a:t>
            </a:r>
            <a:r>
              <a:rPr lang="en-US" altLang="zh-CN" dirty="0" smtClean="0"/>
              <a:t>terminal to </a:t>
            </a:r>
            <a:r>
              <a:rPr lang="en-US" altLang="zh-CN" dirty="0"/>
              <a:t>constitute a complete, self-contained system of mobile communication network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428" y="2469930"/>
            <a:ext cx="5595883" cy="320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HAPs networking</a:t>
            </a:r>
            <a:endParaRPr lang="zh-CN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1921" y="1825625"/>
            <a:ext cx="6517076" cy="407067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1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HAPs networking</a:t>
            </a:r>
            <a:endParaRPr lang="zh-CN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6194" y="2081049"/>
            <a:ext cx="7936492" cy="368138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78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feature of HAPs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083491"/>
              </p:ext>
            </p:extLst>
          </p:nvPr>
        </p:nvGraphicFramePr>
        <p:xfrm>
          <a:off x="838200" y="1825625"/>
          <a:ext cx="105156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234"/>
                <a:gridCol w="4359166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Satellite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High Altitude Platform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Propagation delay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Causes noticeable impairment in voice communications in GEO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 timing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Service cannot start before the entire system deployed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platform and ground support is enough for the basic service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channel quality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Free-space-like channel with </a:t>
                      </a:r>
                      <a:r>
                        <a:rPr lang="en-US" altLang="zh-CN" dirty="0" err="1" smtClean="0"/>
                        <a:t>Ricean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fading; path loss roughly 20 dB/decade;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 distance limits spectrum efficiency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Free-space-like channel at distances comparable to terrestrial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Indoor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Generally not available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Substantial coverage possible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then $200 million for a GEO system; Some billion for a LEO system.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 than the cost required to deploy a terrestrial network with many base stations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5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HAPs Channel modeling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Since the station is at the altitude of 20km it will have multipath components for both LOS and NLOS</a:t>
                </a:r>
              </a:p>
              <a:p>
                <a:r>
                  <a:rPr lang="en-US" altLang="zh-CN" dirty="0" smtClean="0"/>
                  <a:t>LOS:  large scale fading , the free space loss is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𝑃𝐿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zh-CN" altLang="en-US" dirty="0"/>
                              <m:t>λ</m:t>
                            </m:r>
                            <m:r>
                              <m:rPr>
                                <m:nor/>
                              </m:rPr>
                              <a:rPr lang="zh-CN" altLang="en-US" dirty="0"/>
                              <m:t> 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(4</m:t>
                            </m:r>
                            <m:r>
                              <a:rPr lang="el-GR" altLang="zh-CN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d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NLOS: small scale fading, can be regarded as </a:t>
                </a:r>
                <a:r>
                  <a:rPr lang="en-US" altLang="zh-CN" dirty="0" err="1" smtClean="0"/>
                  <a:t>Ricean</a:t>
                </a:r>
                <a:r>
                  <a:rPr lang="en-US" altLang="zh-CN" dirty="0" smtClean="0"/>
                  <a:t> channel</a:t>
                </a:r>
              </a:p>
              <a:p>
                <a:r>
                  <a:rPr lang="en-US" altLang="zh-CN" dirty="0" smtClean="0"/>
                  <a:t>Besides, since the station is a mobile station there should be Doppler shift between the station and the terminal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6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Cellular-positioning: TDOA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6262523" cy="4351338"/>
          </a:xfrm>
        </p:spPr>
        <p:txBody>
          <a:bodyPr/>
          <a:lstStyle/>
          <a:p>
            <a:r>
              <a:rPr lang="en-US" altLang="zh-CN" dirty="0" smtClean="0"/>
              <a:t>2-dimentional TDOA</a:t>
            </a:r>
          </a:p>
          <a:p>
            <a:r>
              <a:rPr lang="en-US" altLang="zh-CN" dirty="0" smtClean="0"/>
              <a:t>The core concept of TDOA is to calculate the time difference from the MS to two different BS, then based on the </a:t>
            </a:r>
            <a:r>
              <a:rPr lang="en-US" altLang="zh-CN" dirty="0" err="1" smtClean="0"/>
              <a:t>dt</a:t>
            </a:r>
            <a:r>
              <a:rPr lang="en-US" altLang="zh-CN" dirty="0" smtClean="0"/>
              <a:t> to calculate the differential distance and solve the positioning equation.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723" y="1825625"/>
            <a:ext cx="412432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4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388</Words>
  <Application>Microsoft Office PowerPoint</Application>
  <PresentationFormat>宽屏</PresentationFormat>
  <Paragraphs>78</Paragraphs>
  <Slides>17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宋体</vt:lpstr>
      <vt:lpstr>Arial</vt:lpstr>
      <vt:lpstr>Calibri</vt:lpstr>
      <vt:lpstr>Calibri Light</vt:lpstr>
      <vt:lpstr>Cambria Math</vt:lpstr>
      <vt:lpstr>Office 主题</vt:lpstr>
      <vt:lpstr>3-Dimentional Cellular  Positioning based on HAPs</vt:lpstr>
      <vt:lpstr>outline</vt:lpstr>
      <vt:lpstr>Google’s Project Loon</vt:lpstr>
      <vt:lpstr>High Altitude Platform Station(HAPs)</vt:lpstr>
      <vt:lpstr>HAPs networking</vt:lpstr>
      <vt:lpstr>HAPs networking</vt:lpstr>
      <vt:lpstr>Main feature of HAPs</vt:lpstr>
      <vt:lpstr>HAPs Channel modeling</vt:lpstr>
      <vt:lpstr>Cellular-positioning: TDOA</vt:lpstr>
      <vt:lpstr>3-dimentional TDOA</vt:lpstr>
      <vt:lpstr>3-dimentional Time Difference of Arrival(TDOA)</vt:lpstr>
      <vt:lpstr>3-dimentional TDOA</vt:lpstr>
      <vt:lpstr>3-dimentional TDOA</vt:lpstr>
      <vt:lpstr>Positioning performance evaluation</vt:lpstr>
      <vt:lpstr>Simulation result</vt:lpstr>
      <vt:lpstr>Future plan</vt:lpstr>
      <vt:lpstr>Thanks for listening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3-Dimentional Cellular  Positioning based on HAPs</dc:title>
  <dc:creator>Windows User</dc:creator>
  <cp:lastModifiedBy>Windows User</cp:lastModifiedBy>
  <cp:revision>53</cp:revision>
  <dcterms:created xsi:type="dcterms:W3CDTF">2015-06-06T15:58:54Z</dcterms:created>
  <dcterms:modified xsi:type="dcterms:W3CDTF">2015-06-14T07:01:29Z</dcterms:modified>
</cp:coreProperties>
</file>