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2"/>
  </p:sldMasterIdLst>
  <p:notesMasterIdLst>
    <p:notesMasterId r:id="rId30"/>
  </p:notesMasterIdLst>
  <p:handoutMasterIdLst>
    <p:handoutMasterId r:id="rId31"/>
  </p:handoutMasterIdLst>
  <p:sldIdLst>
    <p:sldId id="256" r:id="rId3"/>
    <p:sldId id="257" r:id="rId4"/>
    <p:sldId id="270" r:id="rId5"/>
    <p:sldId id="271" r:id="rId6"/>
    <p:sldId id="287" r:id="rId7"/>
    <p:sldId id="272" r:id="rId8"/>
    <p:sldId id="273" r:id="rId9"/>
    <p:sldId id="274" r:id="rId10"/>
    <p:sldId id="275" r:id="rId11"/>
    <p:sldId id="276" r:id="rId12"/>
    <p:sldId id="277" r:id="rId13"/>
    <p:sldId id="278" r:id="rId14"/>
    <p:sldId id="288" r:id="rId15"/>
    <p:sldId id="279" r:id="rId16"/>
    <p:sldId id="280" r:id="rId17"/>
    <p:sldId id="281" r:id="rId18"/>
    <p:sldId id="282" r:id="rId19"/>
    <p:sldId id="289" r:id="rId20"/>
    <p:sldId id="283" r:id="rId21"/>
    <p:sldId id="284" r:id="rId22"/>
    <p:sldId id="293" r:id="rId23"/>
    <p:sldId id="292" r:id="rId24"/>
    <p:sldId id="290" r:id="rId25"/>
    <p:sldId id="285" r:id="rId26"/>
    <p:sldId id="291" r:id="rId27"/>
    <p:sldId id="286" r:id="rId28"/>
    <p:sldId id="263" r:id="rId29"/>
  </p:sldIdLst>
  <p:sldSz cx="12188825" cy="6858000"/>
  <p:notesSz cx="6858000" cy="9144000"/>
  <p:embeddedFontLst>
    <p:embeddedFont>
      <p:font typeface="Corbel" panose="020B0503020204020204" pitchFamily="34" charset="0"/>
      <p:regular r:id="rId32"/>
      <p:bold r:id="rId33"/>
      <p:italic r:id="rId34"/>
      <p:boldItalic r:id="rId35"/>
    </p:embeddedFont>
    <p:embeddedFont>
      <p:font typeface="微软雅黑" panose="020B0503020204020204" pitchFamily="34" charset="-122"/>
      <p:regular r:id="rId36"/>
      <p:bold r:id="rId37"/>
    </p:embeddedFont>
    <p:embeddedFont>
      <p:font typeface="Cambria Math" panose="02040503050406030204" pitchFamily="18" charset="0"/>
      <p:regular r:id="rId38"/>
    </p:embeddedFont>
    <p:embeddedFont>
      <p:font typeface="Consolas" panose="020B0609020204030204" pitchFamily="49"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9" d="100"/>
          <a:sy n="79" d="100"/>
        </p:scale>
        <p:origin x="378" y="72"/>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notesTextViewPr>
    <p:cViewPr>
      <p:scale>
        <a:sx n="1" d="1"/>
        <a:sy n="1" d="1"/>
      </p:scale>
      <p:origin x="0" y="0"/>
    </p:cViewPr>
  </p:notesTextViewPr>
  <p:notesViewPr>
    <p:cSldViewPr showGuides="1">
      <p:cViewPr varScale="1">
        <p:scale>
          <a:sx n="55" d="100"/>
          <a:sy n="55" d="100"/>
        </p:scale>
        <p:origin x="307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zh-CN" sz="1200"/>
            </a:lvl1pPr>
          </a:lstStyle>
          <a:p>
            <a:fld id="{784AA43A-3F76-4A13-9CD6-36134EB429E3}" type="datetimeFigureOut">
              <a:rPr lang="en-US" altLang="zh-CN"/>
              <a:t>6/7/2015</a:t>
            </a:fld>
            <a:endParaRPr lang="zh-CN"/>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zh-CN" sz="1200"/>
            </a:lvl1pPr>
          </a:lstStyle>
          <a:p>
            <a:endParaRPr lang="zh-CN"/>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zh-CN" sz="1200"/>
            </a:lvl1pPr>
          </a:lstStyle>
          <a:p>
            <a:fld id="{A850423A-8BCE-448E-A97B-03A88B2B12C1}" type="slidenum">
              <a:rPr lang="zh-CN"/>
              <a:t>‹#›</a:t>
            </a:fld>
            <a:endParaRPr lang="zh-CN"/>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CN" sz="1200"/>
            </a:lvl1pPr>
          </a:lstStyle>
          <a:p>
            <a:fld id="{5F674A4F-2B7A-4ECB-A400-260B2FFC03C1}" type="datetimeFigureOut">
              <a:t>2015/6/7</a:t>
            </a:fld>
            <a:endParaRPr lang="zh-CN"/>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CN" sz="1200"/>
            </a:lvl1pPr>
          </a:lstStyle>
          <a:p>
            <a:fld id="{01F2A70B-78F2-4DCF-B53B-C990D2FAFB8A}" type="slidenum">
              <a:t>‹#›</a:t>
            </a:fld>
            <a:endParaRPr lang="zh-CN"/>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2413" y="1905000"/>
            <a:ext cx="9144000" cy="2667000"/>
          </a:xfrm>
        </p:spPr>
        <p:txBody>
          <a:bodyPr>
            <a:noAutofit/>
          </a:bodyPr>
          <a:lstStyle>
            <a:lvl1pPr latinLnBrk="0">
              <a:defRPr lang="zh-CN" sz="5400"/>
            </a:lvl1pPr>
          </a:lstStyle>
          <a:p>
            <a:r>
              <a:rPr lang="zh-CN" altLang="en-US" smtClean="0"/>
              <a:t>单击此处编辑母版标题样式</a:t>
            </a:r>
            <a:endParaRPr lang="zh-CN"/>
          </a:p>
        </p:txBody>
      </p:sp>
      <p:sp>
        <p:nvSpPr>
          <p:cNvPr id="3" name="副标题 2"/>
          <p:cNvSpPr>
            <a:spLocks noGrp="1"/>
          </p:cNvSpPr>
          <p:nvPr>
            <p:ph type="subTitle" idx="1"/>
          </p:nvPr>
        </p:nvSpPr>
        <p:spPr>
          <a:xfrm>
            <a:off x="1522413" y="5105400"/>
            <a:ext cx="9143999" cy="1066800"/>
          </a:xfrm>
        </p:spPr>
        <p:txBody>
          <a:bodyPr/>
          <a:lstStyle>
            <a:lvl1pPr marL="0" indent="0" algn="l" latinLnBrk="0">
              <a:spcBef>
                <a:spcPts val="0"/>
              </a:spcBef>
              <a:buNone/>
              <a:defRPr lang="zh-CN">
                <a:solidFill>
                  <a:schemeClr val="tx1">
                    <a:tint val="75000"/>
                  </a:schemeClr>
                </a:solidFill>
              </a:defRPr>
            </a:lvl1pPr>
            <a:lvl2pPr marL="457200" indent="0" algn="ctr" latinLnBrk="0">
              <a:buNone/>
              <a:defRPr lang="zh-CN">
                <a:solidFill>
                  <a:schemeClr val="tx1">
                    <a:tint val="75000"/>
                  </a:schemeClr>
                </a:solidFill>
              </a:defRPr>
            </a:lvl2pPr>
            <a:lvl3pPr marL="914400" indent="0" algn="ctr" latinLnBrk="0">
              <a:buNone/>
              <a:defRPr lang="zh-CN">
                <a:solidFill>
                  <a:schemeClr val="tx1">
                    <a:tint val="75000"/>
                  </a:schemeClr>
                </a:solidFill>
              </a:defRPr>
            </a:lvl3pPr>
            <a:lvl4pPr marL="1371600" indent="0" algn="ctr" latinLnBrk="0">
              <a:buNone/>
              <a:defRPr lang="zh-CN">
                <a:solidFill>
                  <a:schemeClr val="tx1">
                    <a:tint val="75000"/>
                  </a:schemeClr>
                </a:solidFill>
              </a:defRPr>
            </a:lvl4pPr>
            <a:lvl5pPr marL="1828800" indent="0" algn="ctr" latinLnBrk="0">
              <a:buNone/>
              <a:defRPr lang="zh-CN">
                <a:solidFill>
                  <a:schemeClr val="tx1">
                    <a:tint val="75000"/>
                  </a:schemeClr>
                </a:solidFill>
              </a:defRPr>
            </a:lvl5pPr>
            <a:lvl6pPr marL="2286000" indent="0" algn="ctr" latinLnBrk="0">
              <a:buNone/>
              <a:defRPr lang="zh-CN">
                <a:solidFill>
                  <a:schemeClr val="tx1">
                    <a:tint val="75000"/>
                  </a:schemeClr>
                </a:solidFill>
              </a:defRPr>
            </a:lvl6pPr>
            <a:lvl7pPr marL="2743200" indent="0" algn="ctr" latinLnBrk="0">
              <a:buNone/>
              <a:defRPr lang="zh-CN">
                <a:solidFill>
                  <a:schemeClr val="tx1">
                    <a:tint val="75000"/>
                  </a:schemeClr>
                </a:solidFill>
              </a:defRPr>
            </a:lvl7pPr>
            <a:lvl8pPr marL="3200400" indent="0" algn="ctr" latinLnBrk="0">
              <a:buNone/>
              <a:defRPr lang="zh-CN">
                <a:solidFill>
                  <a:schemeClr val="tx1">
                    <a:tint val="75000"/>
                  </a:schemeClr>
                </a:solidFill>
              </a:defRPr>
            </a:lvl8pPr>
            <a:lvl9pPr marL="3657600" indent="0" algn="ctr" latinLnBrk="0">
              <a:buNone/>
              <a:defRPr lang="zh-CN">
                <a:solidFill>
                  <a:schemeClr val="tx1">
                    <a:tint val="75000"/>
                  </a:schemeClr>
                </a:solidFill>
              </a:defRPr>
            </a:lvl9pPr>
          </a:lstStyle>
          <a:p>
            <a:r>
              <a:rPr lang="zh-CN" altLang="en-US" smtClean="0"/>
              <a:t>单击此处编辑母版副标题样式</a:t>
            </a:r>
            <a:endParaRPr lang="zh-CN"/>
          </a:p>
        </p:txBody>
      </p:sp>
      <p:grpSp>
        <p:nvGrpSpPr>
          <p:cNvPr id="256" name="线"/>
          <p:cNvGrpSpPr/>
          <p:nvPr/>
        </p:nvGrpSpPr>
        <p:grpSpPr bwMode="invGray">
          <a:xfrm>
            <a:off x="1584896" y="4724400"/>
            <a:ext cx="8631936" cy="64008"/>
            <a:chOff x="-4110038" y="2703513"/>
            <a:chExt cx="17394239" cy="160336"/>
          </a:xfrm>
          <a:solidFill>
            <a:schemeClr val="accent1"/>
          </a:solidFill>
        </p:grpSpPr>
        <p:sp>
          <p:nvSpPr>
            <p:cNvPr id="257" name="任意多边形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58" name="任意多边形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59" name="任意多边形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0" name="任意多边形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1" name="任意多边形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2" name="任意多边形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3" name="任意多边形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4" name="任意多边形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5" name="任意多边形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6" name="任意多边形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7" name="任意多边形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8" name="任意多边形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9" name="任意多边形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0" name="任意多边形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1" name="任意多边形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2" name="任意多边形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3" name="任意多边形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4" name="任意多边形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5" name="任意多边形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6" name="任意多边形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7" name="任意多边形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8" name="任意多边形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9" name="任意多边形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0" name="任意多边形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1" name="任意多边形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2" name="任意多边形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3" name="任意多边形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4" name="任意多边形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5" name="任意多边形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6" name="任意多边形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7" name="任意多边形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8" name="任意多边形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9" name="任意多边形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0" name="任意多边形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1" name="任意多边形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2" name="任意多边形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3" name="任意多边形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4" name="任意多边形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5" name="任意多边形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6" name="任意多边形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7" name="任意多边形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8" name="任意多边形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9" name="任意多边形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0" name="任意多边形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1" name="任意多边形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2" name="任意多边形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3" name="任意多边形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4" name="任意多边形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5" name="任意多边形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6" name="任意多边形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7" name="任意多边形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8" name="任意多边形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9" name="任意多边形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0" name="任意多边形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1" name="任意多边形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2" name="任意多边形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3" name="任意多边形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4" name="任意多边形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5" name="任意多边形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6" name="任意多边形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7" name="任意多边形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8" name="任意多边形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9" name="任意多边形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0" name="任意多边形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1" name="任意多边形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2" name="任意多边形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3" name="任意多边形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4" name="任意多边形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5" name="任意多边形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6" name="任意多边形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7" name="任意多边形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8" name="任意多边形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9" name="任意多边形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0" name="任意多边形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1" name="任意多边形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2" name="任意多边形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3" name="任意多边形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4" name="任意多边形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5" name="任意多边形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6" name="任意多边形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7" name="任意多边形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8" name="任意多边形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9" name="任意多边形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0" name="任意多边形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1" name="任意多边形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2" name="任意多边形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3" name="任意多边形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4" name="任意多边形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5" name="任意多边形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6" name="任意多边形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7" name="任意多边形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8" name="任意多边形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9" name="任意多边形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0" name="任意多边形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1" name="任意多边形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2" name="任意多边形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3" name="任意多边形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4" name="任意多边形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5" name="任意多边形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6" name="任意多边形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7" name="任意多边形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8" name="任意多边形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9" name="任意多边形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0" name="任意多边形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1" name="任意多边形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2" name="任意多边形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3" name="任意多边形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4" name="任意多边形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5" name="任意多边形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6" name="任意多边形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7" name="任意多边形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8" name="任意多边形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9" name="任意多边形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0" name="任意多边形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1" name="任意多边形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2" name="任意多边形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3" name="任意多边形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4" name="任意多边形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5" name="任意多边形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6" name="任意多边形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7" name="任意多边形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8" name="任意多边形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9" name="任意多边形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grpSp>
        <p:nvGrpSpPr>
          <p:cNvPr id="7" name="线"/>
          <p:cNvGrpSpPr/>
          <p:nvPr/>
        </p:nvGrpSpPr>
        <p:grpSpPr bwMode="invGray">
          <a:xfrm>
            <a:off x="1522413" y="1514475"/>
            <a:ext cx="10569575" cy="64008"/>
            <a:chOff x="1522413" y="1514475"/>
            <a:chExt cx="10569575" cy="64008"/>
          </a:xfrm>
        </p:grpSpPr>
        <p:sp>
          <p:nvSpPr>
            <p:cNvPr id="8" name="任意多边形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 name="任意多边形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0" name="任意多边形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1" name="任意多边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2" name="任意多边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3" name="任意多边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4" name="任意多边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5" name="任意多边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 name="任意多边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 name="任意多边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 name="任意多边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 name="任意多边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 name="任意多边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 name="任意多边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 name="任意多边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 name="任意多边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4" name="任意多边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5" name="任意多边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6" name="任意多边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7" name="任意多边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8" name="任意多边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9" name="任意多边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0" name="任意多边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1" name="任意多边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2" name="任意多边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3" name="任意多边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4" name="任意多边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5" name="任意多边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6" name="任意多边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7" name="任意多边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8" name="任意多边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9" name="任意多边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0" name="任意多边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1" name="任意多边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2" name="任意多边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3" name="任意多边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4" name="任意多边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5" name="任意多边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6" name="任意多边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7" name="任意多边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8" name="任意多边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9" name="任意多边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0" name="任意多边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1" name="任意多边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2" name="任意多边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3" name="任意多边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4" name="任意多边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5" name="任意多边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6" name="任意多边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7" name="任意多边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8" name="任意多边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9" name="任意多边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0" name="任意多边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1" name="任意多边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 name="任意多边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 name="任意多边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 name="任意多边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 name="任意多边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 name="任意多边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 name="任意多边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 name="任意多边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 name="任意多边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 name="任意多边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 name="任意多边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 name="任意多边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 name="任意多边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 name="任意多边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 name="任意多边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 name="任意多边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 name="任意多边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 name="任意多边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 name="任意多边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 name="任意多边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 name="任意多边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grpSp>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竖排文字占位符 2"/>
          <p:cNvSpPr>
            <a:spLocks noGrp="1"/>
          </p:cNvSpPr>
          <p:nvPr>
            <p:ph type="body" orient="vert" idx="1"/>
          </p:nvPr>
        </p:nvSpPr>
        <p:spPr/>
        <p:txBody>
          <a:bodyPr vert="eaVert"/>
          <a:lstStyle>
            <a:lvl5pPr latinLnBrk="0">
              <a:defRPr lang="zh-CN"/>
            </a:lvl5pPr>
            <a:lvl6pPr marL="1956816" latinLnBrk="0">
              <a:defRPr lang="zh-CN"/>
            </a:lvl6pPr>
            <a:lvl7pPr marL="1956816" latinLnBrk="0">
              <a:defRPr lang="zh-CN"/>
            </a:lvl7pPr>
            <a:lvl8pPr marL="1956816" latinLnBrk="0">
              <a:defRPr lang="zh-CN"/>
            </a:lvl8pPr>
            <a:lvl9pPr marL="1956816" latinLnBrk="0">
              <a:defRPr lang="zh-CN"/>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9AFE8FB1-0A7A-443E-AAF7-31D4FA1AA312}" type="datetimeFigureOut">
              <a:t>2015/6/7</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25BA54BD-C84D-46CE-8B72-31BFB26ABA43}" type="slidenum">
              <a:t>‹#›</a:t>
            </a:fld>
            <a:endParaRPr lang="zh-CN"/>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grpSp>
        <p:nvGrpSpPr>
          <p:cNvPr id="7" name="线"/>
          <p:cNvGrpSpPr/>
          <p:nvPr/>
        </p:nvGrpSpPr>
        <p:grpSpPr bwMode="invGray">
          <a:xfrm rot="5400000">
            <a:off x="6864412" y="3472598"/>
            <a:ext cx="6492240" cy="64008"/>
            <a:chOff x="1522413" y="1514475"/>
            <a:chExt cx="10569575" cy="64008"/>
          </a:xfrm>
        </p:grpSpPr>
        <p:sp>
          <p:nvSpPr>
            <p:cNvPr id="8" name="任意多边形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 name="任意多边形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0" name="任意多边形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1" name="任意多边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2" name="任意多边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3" name="任意多边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4" name="任意多边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5" name="任意多边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 name="任意多边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 name="任意多边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 name="任意多边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 name="任意多边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 name="任意多边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 name="任意多边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 name="任意多边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 name="任意多边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4" name="任意多边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5" name="任意多边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6" name="任意多边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7" name="任意多边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8" name="任意多边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9" name="任意多边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0" name="任意多边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1" name="任意多边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2" name="任意多边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3" name="任意多边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4" name="任意多边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5" name="任意多边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6" name="任意多边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7" name="任意多边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8" name="任意多边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39" name="任意多边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0" name="任意多边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1" name="任意多边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2" name="任意多边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3" name="任意多边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4" name="任意多边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5" name="任意多边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6" name="任意多边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7" name="任意多边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8" name="任意多边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49" name="任意多边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0" name="任意多边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1" name="任意多边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2" name="任意多边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3" name="任意多边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4" name="任意多边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5" name="任意多边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6" name="任意多边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7" name="任意多边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8" name="任意多边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59" name="任意多边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0" name="任意多边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1" name="任意多边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 name="任意多边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 name="任意多边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 name="任意多边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 name="任意多边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 name="任意多边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 name="任意多边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 name="任意多边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 name="任意多边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 name="任意多边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 name="任意多边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 name="任意多边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 name="任意多边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 name="任意多边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 name="任意多边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 name="任意多边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 name="任意多边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 name="任意多边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 name="任意多边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 name="任意多边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 name="任意多边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grpSp>
      <p:sp>
        <p:nvSpPr>
          <p:cNvPr id="2" name="竖排标题 1"/>
          <p:cNvSpPr>
            <a:spLocks noGrp="1"/>
          </p:cNvSpPr>
          <p:nvPr>
            <p:ph type="title" orient="vert"/>
          </p:nvPr>
        </p:nvSpPr>
        <p:spPr>
          <a:xfrm>
            <a:off x="10361612" y="274639"/>
            <a:ext cx="1371600" cy="5901747"/>
          </a:xfrm>
        </p:spPr>
        <p:txBody>
          <a:bodyPr vert="eaVert"/>
          <a:lstStyle/>
          <a:p>
            <a:r>
              <a:rPr lang="zh-CN" altLang="en-US" smtClean="0"/>
              <a:t>单击此处编辑母版标题样式</a:t>
            </a:r>
            <a:endParaRPr lang="zh-CN"/>
          </a:p>
        </p:txBody>
      </p:sp>
      <p:sp>
        <p:nvSpPr>
          <p:cNvPr id="3" name="竖排文字占位符 2"/>
          <p:cNvSpPr>
            <a:spLocks noGrp="1"/>
          </p:cNvSpPr>
          <p:nvPr>
            <p:ph type="body" orient="vert" idx="1"/>
          </p:nvPr>
        </p:nvSpPr>
        <p:spPr>
          <a:xfrm>
            <a:off x="608012" y="277813"/>
            <a:ext cx="9144001" cy="5898573"/>
          </a:xfrm>
        </p:spPr>
        <p:txBody>
          <a:bodyPr vert="eaVert"/>
          <a:lstStyle>
            <a:lvl5pPr latinLnBrk="0">
              <a:defRPr lang="zh-CN"/>
            </a:lvl5pPr>
            <a:lvl6pPr latinLnBrk="0">
              <a:defRPr lang="zh-CN"/>
            </a:lvl6pPr>
            <a:lvl7pPr latinLnBrk="0">
              <a:defRPr lang="zh-CN"/>
            </a:lvl7pPr>
            <a:lvl8pPr latinLnBrk="0">
              <a:defRPr lang="zh-CN" baseline="0"/>
            </a:lvl8pPr>
            <a:lvl9pPr latinLnBrk="0">
              <a:defRPr lang="zh-CN"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9AFE8FB1-0A7A-443E-AAF7-31D4FA1AA312}" type="datetimeFigureOut">
              <a:t>2015/6/7</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25BA54BD-C84D-46CE-8B72-31BFB26ABA43}" type="slidenum">
              <a:t>‹#›</a:t>
            </a:fld>
            <a:endParaRPr lang="zh-CN"/>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67" name="线"/>
          <p:cNvGrpSpPr/>
          <p:nvPr/>
        </p:nvGrpSpPr>
        <p:grpSpPr bwMode="invGray">
          <a:xfrm>
            <a:off x="1522413" y="1514475"/>
            <a:ext cx="10569575" cy="64008"/>
            <a:chOff x="1522413" y="1514475"/>
            <a:chExt cx="10569575" cy="64008"/>
          </a:xfrm>
        </p:grpSpPr>
        <p:sp>
          <p:nvSpPr>
            <p:cNvPr id="168" name="任意多边形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9" name="任意多边形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0" name="任意多边形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1" name="任意多边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2" name="任意多边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3" name="任意多边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4" name="任意多边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5" name="任意多边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6" name="任意多边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7" name="任意多边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8" name="任意多边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9" name="任意多边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0" name="任意多边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1" name="任意多边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2" name="任意多边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3" name="任意多边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4" name="任意多边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5" name="任意多边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6" name="任意多边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7" name="任意多边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8" name="任意多边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9" name="任意多边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0" name="任意多边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1" name="任意多边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2" name="任意多边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3" name="任意多边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4" name="任意多边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5" name="任意多边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6" name="任意多边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7" name="任意多边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8" name="任意多边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9" name="任意多边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0" name="任意多边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1" name="任意多边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2" name="任意多边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3" name="任意多边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4" name="任意多边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5" name="任意多边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6" name="任意多边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7" name="任意多边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8" name="任意多边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9" name="任意多边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0" name="任意多边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1" name="任意多边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2" name="任意多边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3" name="任意多边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4" name="任意多边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5" name="任意多边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6" name="任意多边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7" name="任意多边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8" name="任意多边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9" name="任意多边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0" name="任意多边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1" name="任意多边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2" name="任意多边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3" name="任意多边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4" name="任意多边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5" name="任意多边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6" name="任意多边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7" name="任意多边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8" name="任意多边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9" name="任意多边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0" name="任意多边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1" name="任意多边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2" name="任意多边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3" name="任意多边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4" name="任意多边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5" name="任意多边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6" name="任意多边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7" name="任意多边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8" name="任意多边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9" name="任意多边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40" name="任意多边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41" name="任意多边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grpSp>
      <p:sp>
        <p:nvSpPr>
          <p:cNvPr id="2" name="标题 1"/>
          <p:cNvSpPr>
            <a:spLocks noGrp="1"/>
          </p:cNvSpPr>
          <p:nvPr>
            <p:ph type="title"/>
          </p:nvPr>
        </p:nvSpPr>
        <p:spPr>
          <a:xfrm>
            <a:off x="1522414" y="274638"/>
            <a:ext cx="9143998" cy="1020762"/>
          </a:xfrm>
        </p:spPr>
        <p:txBody>
          <a:bodyPr/>
          <a:lstStyle/>
          <a:p>
            <a:r>
              <a:rPr lang="zh-CN" altLang="en-US" smtClean="0"/>
              <a:t>单击此处编辑母版标题样式</a:t>
            </a:r>
            <a:endParaRPr lang="zh-CN"/>
          </a:p>
        </p:txBody>
      </p:sp>
      <p:sp>
        <p:nvSpPr>
          <p:cNvPr id="3" name="内容占位符 2"/>
          <p:cNvSpPr>
            <a:spLocks noGrp="1"/>
          </p:cNvSpPr>
          <p:nvPr>
            <p:ph idx="1"/>
          </p:nvPr>
        </p:nvSpPr>
        <p:spPr/>
        <p:txBody>
          <a:bodyPr/>
          <a:lstStyle>
            <a:lvl2pPr marL="548640" latinLnBrk="0">
              <a:defRPr lang="zh-CN"/>
            </a:lvl2pPr>
            <a:lvl3pPr marL="777240" latinLnBrk="0">
              <a:defRPr lang="zh-CN"/>
            </a:lvl3pPr>
            <a:lvl4pPr marL="1005840" latinLnBrk="0">
              <a:defRPr lang="zh-CN"/>
            </a:lvl4pPr>
            <a:lvl5pPr marL="1234440" latinLnBrk="0">
              <a:defRPr lang="zh-CN"/>
            </a:lvl5pPr>
            <a:lvl6pPr marL="1463040" latinLnBrk="0">
              <a:defRPr lang="zh-CN" baseline="0"/>
            </a:lvl6pPr>
            <a:lvl7pPr marL="1691640" latinLnBrk="0">
              <a:defRPr lang="zh-CN" baseline="0"/>
            </a:lvl7pPr>
            <a:lvl8pPr marL="1920240" latinLnBrk="0">
              <a:defRPr lang="zh-CN" baseline="0"/>
            </a:lvl8pPr>
            <a:lvl9pPr marL="2148840" latinLnBrk="0">
              <a:defRPr lang="zh-CN"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9AFE8FB1-0A7A-443E-AAF7-31D4FA1AA312}" type="datetimeFigureOut">
              <a:t>2015/6/7</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25BA54BD-C84D-46CE-8B72-31BFB26ABA43}" type="slidenum">
              <a:t>‹#›</a:t>
            </a:fld>
            <a:endParaRPr lang="zh-CN"/>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255" name="线"/>
          <p:cNvGrpSpPr/>
          <p:nvPr/>
        </p:nvGrpSpPr>
        <p:grpSpPr bwMode="invGray">
          <a:xfrm>
            <a:off x="1584896" y="4724400"/>
            <a:ext cx="8631936" cy="64008"/>
            <a:chOff x="-4110038" y="2703513"/>
            <a:chExt cx="17394239" cy="160336"/>
          </a:xfrm>
          <a:solidFill>
            <a:schemeClr val="accent1"/>
          </a:solidFill>
        </p:grpSpPr>
        <p:sp>
          <p:nvSpPr>
            <p:cNvPr id="256" name="任意多边形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57" name="任意多边形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58" name="任意多边形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59" name="任意多边形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0" name="任意多边形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1" name="任意多边形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2" name="任意多边形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3" name="任意多边形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4" name="任意多边形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5" name="任意多边形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6" name="任意多边形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7" name="任意多边形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8" name="任意多边形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69" name="任意多边形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0" name="任意多边形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1" name="任意多边形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2" name="任意多边形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3" name="任意多边形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4" name="任意多边形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5" name="任意多边形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6" name="任意多边形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7" name="任意多边形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8" name="任意多边形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79" name="任意多边形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0" name="任意多边形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1" name="任意多边形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2" name="任意多边形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3" name="任意多边形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4" name="任意多边形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5" name="任意多边形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6" name="任意多边形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7" name="任意多边形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8" name="任意多边形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89" name="任意多边形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0" name="任意多边形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1" name="任意多边形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2" name="任意多边形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3" name="任意多边形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4" name="任意多边形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5" name="任意多边形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6" name="任意多边形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7" name="任意多边形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8" name="任意多边形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299" name="任意多边形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0" name="任意多边形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1" name="任意多边形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2" name="任意多边形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3" name="任意多边形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4" name="任意多边形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5" name="任意多边形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6" name="任意多边形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7" name="任意多边形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8" name="任意多边形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09" name="任意多边形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0" name="任意多边形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1" name="任意多边形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2" name="任意多边形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3" name="任意多边形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4" name="任意多边形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5" name="任意多边形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6" name="任意多边形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7" name="任意多边形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8" name="任意多边形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19" name="任意多边形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0" name="任意多边形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1" name="任意多边形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2" name="任意多边形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3" name="任意多边形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4" name="任意多边形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5" name="任意多边形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6" name="任意多边形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7" name="任意多边形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8" name="任意多边形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29" name="任意多边形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0" name="任意多边形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1" name="任意多边形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2" name="任意多边形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3" name="任意多边形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4" name="任意多边形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5" name="任意多边形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6" name="任意多边形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7" name="任意多边形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8" name="任意多边形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39" name="任意多边形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0" name="任意多边形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1" name="任意多边形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2" name="任意多边形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3" name="任意多边形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4" name="任意多边形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5" name="任意多边形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6" name="任意多边形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7" name="任意多边形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8" name="任意多边形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49" name="任意多边形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0" name="任意多边形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1" name="任意多边形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2" name="任意多边形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3" name="任意多边形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4" name="任意多边形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5" name="任意多边形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6" name="任意多边形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7" name="任意多边形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8" name="任意多边形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59" name="任意多边形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0" name="任意多边形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1" name="任意多边形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2" name="任意多边形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3" name="任意多边形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4" name="任意多边形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5" name="任意多边形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6" name="任意多边形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7" name="任意多边形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8" name="任意多边形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69" name="任意多边形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0" name="任意多边形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1" name="任意多边形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2" name="任意多边形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3" name="任意多边形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4" name="任意多边形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5" name="任意多边形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6" name="任意多边形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7" name="任意多边形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sp>
          <p:nvSpPr>
            <p:cNvPr id="378" name="任意多边形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p>
          </p:txBody>
        </p:sp>
      </p:grpSp>
      <p:sp>
        <p:nvSpPr>
          <p:cNvPr id="2" name="标题 1"/>
          <p:cNvSpPr>
            <a:spLocks noGrp="1"/>
          </p:cNvSpPr>
          <p:nvPr>
            <p:ph type="title"/>
          </p:nvPr>
        </p:nvSpPr>
        <p:spPr>
          <a:xfrm>
            <a:off x="1522413" y="1905000"/>
            <a:ext cx="9144000" cy="2667000"/>
          </a:xfrm>
        </p:spPr>
        <p:txBody>
          <a:bodyPr anchor="b">
            <a:noAutofit/>
          </a:bodyPr>
          <a:lstStyle>
            <a:lvl1pPr algn="l" latinLnBrk="0">
              <a:defRPr lang="zh-CN" sz="4400" b="0" cap="none" baseline="0"/>
            </a:lvl1pPr>
          </a:lstStyle>
          <a:p>
            <a:r>
              <a:rPr lang="zh-CN" altLang="en-US" smtClean="0"/>
              <a:t>单击此处编辑母版标题样式</a:t>
            </a:r>
            <a:endParaRPr lang="zh-CN"/>
          </a:p>
        </p:txBody>
      </p:sp>
      <p:sp>
        <p:nvSpPr>
          <p:cNvPr id="3" name="文本占位符 2"/>
          <p:cNvSpPr>
            <a:spLocks noGrp="1"/>
          </p:cNvSpPr>
          <p:nvPr>
            <p:ph type="body" idx="1"/>
          </p:nvPr>
        </p:nvSpPr>
        <p:spPr>
          <a:xfrm>
            <a:off x="1522413" y="5102525"/>
            <a:ext cx="9143999" cy="1069675"/>
          </a:xfrm>
        </p:spPr>
        <p:txBody>
          <a:bodyPr anchor="t">
            <a:normAutofit/>
          </a:bodyPr>
          <a:lstStyle>
            <a:lvl1pPr marL="0" indent="0" latinLnBrk="0">
              <a:spcBef>
                <a:spcPts val="0"/>
              </a:spcBef>
              <a:buNone/>
              <a:defRPr lang="zh-CN" sz="2400">
                <a:solidFill>
                  <a:schemeClr val="tx1">
                    <a:tint val="75000"/>
                  </a:schemeClr>
                </a:solidFill>
              </a:defRPr>
            </a:lvl1pPr>
            <a:lvl2pPr marL="457200" indent="0" latinLnBrk="0">
              <a:buNone/>
              <a:defRPr lang="zh-CN" sz="1800">
                <a:solidFill>
                  <a:schemeClr val="tx1">
                    <a:tint val="75000"/>
                  </a:schemeClr>
                </a:solidFill>
              </a:defRPr>
            </a:lvl2pPr>
            <a:lvl3pPr marL="914400" indent="0" latinLnBrk="0">
              <a:buNone/>
              <a:defRPr lang="zh-CN" sz="1600">
                <a:solidFill>
                  <a:schemeClr val="tx1">
                    <a:tint val="75000"/>
                  </a:schemeClr>
                </a:solidFill>
              </a:defRPr>
            </a:lvl3pPr>
            <a:lvl4pPr marL="1371600" indent="0" latinLnBrk="0">
              <a:buNone/>
              <a:defRPr lang="zh-CN" sz="1400">
                <a:solidFill>
                  <a:schemeClr val="tx1">
                    <a:tint val="75000"/>
                  </a:schemeClr>
                </a:solidFill>
              </a:defRPr>
            </a:lvl4pPr>
            <a:lvl5pPr marL="1828800" indent="0" latinLnBrk="0">
              <a:buNone/>
              <a:defRPr lang="zh-CN" sz="1400">
                <a:solidFill>
                  <a:schemeClr val="tx1">
                    <a:tint val="75000"/>
                  </a:schemeClr>
                </a:solidFill>
              </a:defRPr>
            </a:lvl5pPr>
            <a:lvl6pPr marL="2286000" indent="0" latinLnBrk="0">
              <a:buNone/>
              <a:defRPr lang="zh-CN" sz="1400">
                <a:solidFill>
                  <a:schemeClr val="tx1">
                    <a:tint val="75000"/>
                  </a:schemeClr>
                </a:solidFill>
              </a:defRPr>
            </a:lvl6pPr>
            <a:lvl7pPr marL="2743200" indent="0" latinLnBrk="0">
              <a:buNone/>
              <a:defRPr lang="zh-CN" sz="1400">
                <a:solidFill>
                  <a:schemeClr val="tx1">
                    <a:tint val="75000"/>
                  </a:schemeClr>
                </a:solidFill>
              </a:defRPr>
            </a:lvl7pPr>
            <a:lvl8pPr marL="3200400" indent="0" latinLnBrk="0">
              <a:buNone/>
              <a:defRPr lang="zh-CN" sz="1400">
                <a:solidFill>
                  <a:schemeClr val="tx1">
                    <a:tint val="75000"/>
                  </a:schemeClr>
                </a:solidFill>
              </a:defRPr>
            </a:lvl8pPr>
            <a:lvl9pPr marL="3657600" indent="0" latinLnBrk="0">
              <a:buNone/>
              <a:defRPr lang="zh-CN"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AFE8FB1-0A7A-443E-AAF7-31D4FA1AA312}" type="datetimeFigureOut">
              <a:t>2015/6/7</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25BA54BD-C84D-46CE-8B72-31BFB26ABA43}" type="slidenum">
              <a:t>‹#›</a:t>
            </a:fld>
            <a:endParaRPr lang="zh-CN"/>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58" name="线"/>
          <p:cNvGrpSpPr/>
          <p:nvPr/>
        </p:nvGrpSpPr>
        <p:grpSpPr bwMode="invGray">
          <a:xfrm>
            <a:off x="1522413" y="1514475"/>
            <a:ext cx="10569575" cy="64008"/>
            <a:chOff x="1522413" y="1514475"/>
            <a:chExt cx="10569575" cy="64008"/>
          </a:xfrm>
        </p:grpSpPr>
        <p:sp>
          <p:nvSpPr>
            <p:cNvPr id="159" name="任意多边形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0" name="任意多边形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1" name="任意多边形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2" name="任意多边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3" name="任意多边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4" name="任意多边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5" name="任意多边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6" name="任意多边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7" name="任意多边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8" name="任意多边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9" name="任意多边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0" name="任意多边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1" name="任意多边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2" name="任意多边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3" name="任意多边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4" name="任意多边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5" name="任意多边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6" name="任意多边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7" name="任意多边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8" name="任意多边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9" name="任意多边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0" name="任意多边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1" name="任意多边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2" name="任意多边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3" name="任意多边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4" name="任意多边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5" name="任意多边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6" name="任意多边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7" name="任意多边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8" name="任意多边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9" name="任意多边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0" name="任意多边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1" name="任意多边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2" name="任意多边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3" name="任意多边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4" name="任意多边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5" name="任意多边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6" name="任意多边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7" name="任意多边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8" name="任意多边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9" name="任意多边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0" name="任意多边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1" name="任意多边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2" name="任意多边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3" name="任意多边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4" name="任意多边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5" name="任意多边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6" name="任意多边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7" name="任意多边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8" name="任意多边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9" name="任意多边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0" name="任意多边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1" name="任意多边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2" name="任意多边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3" name="任意多边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4" name="任意多边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5" name="任意多边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6" name="任意多边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7" name="任意多边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8" name="任意多边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9" name="任意多边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0" name="任意多边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1" name="任意多边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2" name="任意多边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3" name="任意多边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4" name="任意多边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5" name="任意多边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6" name="任意多边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7" name="任意多边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8" name="任意多边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9" name="任意多边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0" name="任意多边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1" name="任意多边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2" name="任意多边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grpSp>
      <p:sp>
        <p:nvSpPr>
          <p:cNvPr id="2" name="标题 1"/>
          <p:cNvSpPr>
            <a:spLocks noGrp="1"/>
          </p:cNvSpPr>
          <p:nvPr>
            <p:ph type="title"/>
          </p:nvPr>
        </p:nvSpPr>
        <p:spPr>
          <a:xfrm>
            <a:off x="1522414" y="274638"/>
            <a:ext cx="9143998" cy="1020762"/>
          </a:xfrm>
        </p:spPr>
        <p:txBody>
          <a:bodyPr/>
          <a:lstStyle/>
          <a:p>
            <a:r>
              <a:rPr lang="zh-CN" altLang="en-US" smtClean="0"/>
              <a:t>单击此处编辑母版标题样式</a:t>
            </a:r>
            <a:endParaRPr lang="zh-CN"/>
          </a:p>
        </p:txBody>
      </p:sp>
      <p:sp>
        <p:nvSpPr>
          <p:cNvPr id="3" name="内容占位符 2"/>
          <p:cNvSpPr>
            <a:spLocks noGrp="1"/>
          </p:cNvSpPr>
          <p:nvPr>
            <p:ph sz="half" idx="1"/>
          </p:nvPr>
        </p:nvSpPr>
        <p:spPr>
          <a:xfrm>
            <a:off x="1522413" y="1905000"/>
            <a:ext cx="4419599" cy="4267200"/>
          </a:xfrm>
        </p:spPr>
        <p:txBody>
          <a:bodyPr>
            <a:normAutofit/>
          </a:bodyPr>
          <a:lstStyle>
            <a:lvl1pPr latinLnBrk="0">
              <a:defRPr lang="zh-CN" sz="2400"/>
            </a:lvl1pPr>
            <a:lvl2pPr latinLnBrk="0">
              <a:defRPr lang="zh-CN" sz="2000"/>
            </a:lvl2pPr>
            <a:lvl3pPr latinLnBrk="0">
              <a:defRPr lang="zh-CN" sz="1800"/>
            </a:lvl3pPr>
            <a:lvl4pPr latinLnBrk="0">
              <a:defRPr lang="zh-CN" sz="1600"/>
            </a:lvl4pPr>
            <a:lvl5pPr latinLnBrk="0">
              <a:defRPr lang="zh-CN" sz="1600"/>
            </a:lvl5pPr>
            <a:lvl6pPr marL="1956816" latinLnBrk="0">
              <a:defRPr lang="zh-CN" sz="1600"/>
            </a:lvl6pPr>
            <a:lvl7pPr marL="1956816" latinLnBrk="0">
              <a:defRPr lang="zh-CN" sz="1600" baseline="0"/>
            </a:lvl7pPr>
            <a:lvl8pPr marL="1956816" latinLnBrk="0">
              <a:defRPr lang="zh-CN" sz="1600" baseline="0"/>
            </a:lvl8pPr>
            <a:lvl9pPr marL="1956816" latinLnBrk="0">
              <a:defRPr lang="zh-CN" sz="16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内容占位符 3"/>
          <p:cNvSpPr>
            <a:spLocks noGrp="1"/>
          </p:cNvSpPr>
          <p:nvPr>
            <p:ph sz="half" idx="2"/>
          </p:nvPr>
        </p:nvSpPr>
        <p:spPr>
          <a:xfrm>
            <a:off x="6246815" y="1905000"/>
            <a:ext cx="4419598" cy="4267200"/>
          </a:xfrm>
        </p:spPr>
        <p:txBody>
          <a:bodyPr>
            <a:normAutofit/>
          </a:bodyPr>
          <a:lstStyle>
            <a:lvl1pPr latinLnBrk="0">
              <a:defRPr lang="zh-CN" sz="2400"/>
            </a:lvl1pPr>
            <a:lvl2pPr latinLnBrk="0">
              <a:defRPr lang="zh-CN" sz="2000"/>
            </a:lvl2pPr>
            <a:lvl3pPr latinLnBrk="0">
              <a:defRPr lang="zh-CN" sz="1800"/>
            </a:lvl3pPr>
            <a:lvl4pPr latinLnBrk="0">
              <a:defRPr lang="zh-CN" sz="1600"/>
            </a:lvl4pPr>
            <a:lvl5pPr latinLnBrk="0">
              <a:defRPr lang="zh-CN" sz="1600"/>
            </a:lvl5pPr>
            <a:lvl6pPr marL="1956816" latinLnBrk="0">
              <a:defRPr lang="zh-CN" sz="1600"/>
            </a:lvl6pPr>
            <a:lvl7pPr marL="1956816" latinLnBrk="0">
              <a:defRPr lang="zh-CN" sz="1600"/>
            </a:lvl7pPr>
            <a:lvl8pPr marL="1956816" latinLnBrk="0">
              <a:defRPr lang="zh-CN" sz="1600" baseline="0"/>
            </a:lvl8pPr>
            <a:lvl9pPr marL="1956816" latinLnBrk="0">
              <a:defRPr lang="zh-CN" sz="16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5" name="日期占位符 4"/>
          <p:cNvSpPr>
            <a:spLocks noGrp="1"/>
          </p:cNvSpPr>
          <p:nvPr>
            <p:ph type="dt" sz="half" idx="10"/>
          </p:nvPr>
        </p:nvSpPr>
        <p:spPr/>
        <p:txBody>
          <a:bodyPr/>
          <a:lstStyle/>
          <a:p>
            <a:fld id="{9AFE8FB1-0A7A-443E-AAF7-31D4FA1AA312}" type="datetimeFigureOut">
              <a:t>2015/6/7</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25BA54BD-C84D-46CE-8B72-31BFB26ABA43}" type="slidenum">
              <a:t>‹#›</a:t>
            </a:fld>
            <a:endParaRPr lang="zh-CN"/>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60" name="线"/>
          <p:cNvGrpSpPr/>
          <p:nvPr/>
        </p:nvGrpSpPr>
        <p:grpSpPr bwMode="invGray">
          <a:xfrm>
            <a:off x="1522413" y="1514475"/>
            <a:ext cx="10569575" cy="64008"/>
            <a:chOff x="1522413" y="1514475"/>
            <a:chExt cx="10569575" cy="64008"/>
          </a:xfrm>
        </p:grpSpPr>
        <p:sp>
          <p:nvSpPr>
            <p:cNvPr id="161" name="任意多边形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2" name="任意多边形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3" name="任意多边形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4" name="任意多边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5" name="任意多边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6" name="任意多边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7" name="任意多边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8" name="任意多边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9" name="任意多边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0" name="任意多边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1" name="任意多边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2" name="任意多边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3" name="任意多边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4" name="任意多边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5" name="任意多边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6" name="任意多边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7" name="任意多边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8" name="任意多边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9" name="任意多边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0" name="任意多边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1" name="任意多边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2" name="任意多边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3" name="任意多边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4" name="任意多边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5" name="任意多边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6" name="任意多边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7" name="任意多边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8" name="任意多边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9" name="任意多边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0" name="任意多边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1" name="任意多边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2" name="任意多边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3" name="任意多边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4" name="任意多边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5" name="任意多边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6" name="任意多边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7" name="任意多边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8" name="任意多边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9" name="任意多边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0" name="任意多边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1" name="任意多边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2" name="任意多边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3" name="任意多边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4" name="任意多边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5" name="任意多边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6" name="任意多边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7" name="任意多边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8" name="任意多边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9" name="任意多边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0" name="任意多边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1" name="任意多边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2" name="任意多边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3" name="任意多边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4" name="任意多边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5" name="任意多边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6" name="任意多边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7" name="任意多边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8" name="任意多边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9" name="任意多边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0" name="任意多边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1" name="任意多边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2" name="任意多边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3" name="任意多边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4" name="任意多边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5" name="任意多边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6" name="任意多边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7" name="任意多边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8" name="任意多边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9" name="任意多边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0" name="任意多边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1" name="任意多边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2" name="任意多边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3" name="任意多边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4" name="任意多边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grpSp>
      <p:sp>
        <p:nvSpPr>
          <p:cNvPr id="2" name="标题 1"/>
          <p:cNvSpPr>
            <a:spLocks noGrp="1"/>
          </p:cNvSpPr>
          <p:nvPr>
            <p:ph type="title"/>
          </p:nvPr>
        </p:nvSpPr>
        <p:spPr>
          <a:xfrm>
            <a:off x="1522414" y="274638"/>
            <a:ext cx="9143998" cy="1020762"/>
          </a:xfrm>
        </p:spPr>
        <p:txBody>
          <a:bodyPr/>
          <a:lstStyle>
            <a:lvl1pPr latinLnBrk="0">
              <a:defRPr lang="zh-CN"/>
            </a:lvl1pPr>
          </a:lstStyle>
          <a:p>
            <a:r>
              <a:rPr lang="zh-CN" altLang="en-US" smtClean="0"/>
              <a:t>单击此处编辑母版标题样式</a:t>
            </a:r>
            <a:endParaRPr lang="zh-CN"/>
          </a:p>
        </p:txBody>
      </p:sp>
      <p:sp>
        <p:nvSpPr>
          <p:cNvPr id="3" name="文本占位符 2"/>
          <p:cNvSpPr>
            <a:spLocks noGrp="1"/>
          </p:cNvSpPr>
          <p:nvPr>
            <p:ph type="body" idx="1"/>
          </p:nvPr>
        </p:nvSpPr>
        <p:spPr>
          <a:xfrm>
            <a:off x="1522413" y="1905000"/>
            <a:ext cx="4416552" cy="762000"/>
          </a:xfrm>
        </p:spPr>
        <p:txBody>
          <a:bodyPr anchor="ctr"/>
          <a:lstStyle>
            <a:lvl1pPr marL="0" indent="0" latinLnBrk="0">
              <a:spcBef>
                <a:spcPts val="0"/>
              </a:spcBef>
              <a:buNone/>
              <a:defRPr lang="zh-CN" sz="2400" b="0"/>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4" name="内容占位符 3"/>
          <p:cNvSpPr>
            <a:spLocks noGrp="1"/>
          </p:cNvSpPr>
          <p:nvPr>
            <p:ph sz="half" idx="2"/>
          </p:nvPr>
        </p:nvSpPr>
        <p:spPr>
          <a:xfrm>
            <a:off x="1522413" y="2819399"/>
            <a:ext cx="4416552" cy="3352801"/>
          </a:xfrm>
        </p:spPr>
        <p:txBody>
          <a:bodyPr/>
          <a:lstStyle>
            <a:lvl1pPr latinLnBrk="0">
              <a:defRPr lang="zh-CN" sz="2400"/>
            </a:lvl1pPr>
            <a:lvl2pPr latinLnBrk="0">
              <a:defRPr lang="zh-CN" sz="2000"/>
            </a:lvl2pPr>
            <a:lvl3pPr latinLnBrk="0">
              <a:defRPr lang="zh-CN" sz="1800"/>
            </a:lvl3pPr>
            <a:lvl4pPr latinLnBrk="0">
              <a:defRPr lang="zh-CN" sz="1600"/>
            </a:lvl4pPr>
            <a:lvl5pPr latinLnBrk="0">
              <a:defRPr lang="zh-CN" sz="1600"/>
            </a:lvl5pPr>
            <a:lvl6pPr marL="1956816" latinLnBrk="0">
              <a:defRPr lang="zh-CN" sz="1600"/>
            </a:lvl6pPr>
            <a:lvl7pPr marL="1956816" latinLnBrk="0">
              <a:defRPr lang="zh-CN" sz="1600" baseline="0"/>
            </a:lvl7pPr>
            <a:lvl8pPr marL="1956816" latinLnBrk="0">
              <a:defRPr lang="zh-CN" sz="1600" baseline="0"/>
            </a:lvl8pPr>
            <a:lvl9pPr marL="1956816" latinLnBrk="0">
              <a:defRPr lang="zh-CN" sz="16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5" name="文本占位符 4"/>
          <p:cNvSpPr>
            <a:spLocks noGrp="1"/>
          </p:cNvSpPr>
          <p:nvPr>
            <p:ph type="body" sz="quarter" idx="3"/>
          </p:nvPr>
        </p:nvSpPr>
        <p:spPr>
          <a:xfrm>
            <a:off x="6249860" y="1905000"/>
            <a:ext cx="4416552" cy="762000"/>
          </a:xfrm>
        </p:spPr>
        <p:txBody>
          <a:bodyPr anchor="ctr"/>
          <a:lstStyle>
            <a:lvl1pPr marL="0" indent="0" latinLnBrk="0">
              <a:spcBef>
                <a:spcPts val="0"/>
              </a:spcBef>
              <a:buNone/>
              <a:defRPr lang="zh-CN" sz="2400" b="0"/>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6" name="内容占位符 5"/>
          <p:cNvSpPr>
            <a:spLocks noGrp="1"/>
          </p:cNvSpPr>
          <p:nvPr>
            <p:ph sz="quarter" idx="4"/>
          </p:nvPr>
        </p:nvSpPr>
        <p:spPr>
          <a:xfrm>
            <a:off x="6249860" y="2819399"/>
            <a:ext cx="4416552" cy="3352801"/>
          </a:xfrm>
        </p:spPr>
        <p:txBody>
          <a:bodyPr/>
          <a:lstStyle>
            <a:lvl1pPr latinLnBrk="0">
              <a:defRPr lang="zh-CN" sz="2400"/>
            </a:lvl1pPr>
            <a:lvl2pPr latinLnBrk="0">
              <a:defRPr lang="zh-CN" sz="2000"/>
            </a:lvl2pPr>
            <a:lvl3pPr latinLnBrk="0">
              <a:defRPr lang="zh-CN" sz="1800"/>
            </a:lvl3pPr>
            <a:lvl4pPr latinLnBrk="0">
              <a:defRPr lang="zh-CN" sz="1600"/>
            </a:lvl4pPr>
            <a:lvl5pPr marL="1956816" latinLnBrk="0">
              <a:defRPr lang="zh-CN" sz="1600"/>
            </a:lvl5pPr>
            <a:lvl6pPr marL="1956816" latinLnBrk="0">
              <a:defRPr lang="zh-CN" sz="1600"/>
            </a:lvl6pPr>
            <a:lvl7pPr marL="1956816" latinLnBrk="0">
              <a:defRPr lang="zh-CN" sz="1600"/>
            </a:lvl7pPr>
            <a:lvl8pPr marL="1956816" latinLnBrk="0">
              <a:defRPr lang="zh-CN" sz="1600"/>
            </a:lvl8pPr>
            <a:lvl9pPr marL="1956816" latinLnBrk="0">
              <a:defRPr lang="zh-CN"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7" name="日期占位符 6"/>
          <p:cNvSpPr>
            <a:spLocks noGrp="1"/>
          </p:cNvSpPr>
          <p:nvPr>
            <p:ph type="dt" sz="half" idx="10"/>
          </p:nvPr>
        </p:nvSpPr>
        <p:spPr/>
        <p:txBody>
          <a:bodyPr/>
          <a:lstStyle/>
          <a:p>
            <a:fld id="{9AFE8FB1-0A7A-443E-AAF7-31D4FA1AA312}" type="datetimeFigureOut">
              <a:t>2015/6/7</a:t>
            </a:fld>
            <a:endParaRPr lang="zh-CN"/>
          </a:p>
        </p:txBody>
      </p:sp>
      <p:sp>
        <p:nvSpPr>
          <p:cNvPr id="8" name="页脚占位符 7"/>
          <p:cNvSpPr>
            <a:spLocks noGrp="1"/>
          </p:cNvSpPr>
          <p:nvPr>
            <p:ph type="ftr" sz="quarter" idx="11"/>
          </p:nvPr>
        </p:nvSpPr>
        <p:spPr/>
        <p:txBody>
          <a:bodyPr/>
          <a:lstStyle/>
          <a:p>
            <a:endParaRPr lang="zh-CN"/>
          </a:p>
        </p:txBody>
      </p:sp>
      <p:sp>
        <p:nvSpPr>
          <p:cNvPr id="9" name="幻灯片编号占位符 8"/>
          <p:cNvSpPr>
            <a:spLocks noGrp="1"/>
          </p:cNvSpPr>
          <p:nvPr>
            <p:ph type="sldNum" sz="quarter" idx="12"/>
          </p:nvPr>
        </p:nvSpPr>
        <p:spPr/>
        <p:txBody>
          <a:bodyPr/>
          <a:lstStyle/>
          <a:p>
            <a:fld id="{25BA54BD-C84D-46CE-8B72-31BFB26ABA43}" type="slidenum">
              <a:t>‹#›</a:t>
            </a:fld>
            <a:endParaRPr lang="zh-CN"/>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156" name="线"/>
          <p:cNvGrpSpPr/>
          <p:nvPr/>
        </p:nvGrpSpPr>
        <p:grpSpPr bwMode="invGray">
          <a:xfrm>
            <a:off x="1522413" y="1514475"/>
            <a:ext cx="10569575" cy="64008"/>
            <a:chOff x="1522413" y="1514475"/>
            <a:chExt cx="10569575" cy="64008"/>
          </a:xfrm>
        </p:grpSpPr>
        <p:sp>
          <p:nvSpPr>
            <p:cNvPr id="157" name="任意多边形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58" name="任意多边形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59" name="任意多边形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0" name="任意多边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1" name="任意多边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2" name="任意多边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3" name="任意多边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4" name="任意多边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5" name="任意多边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6" name="任意多边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7" name="任意多边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8" name="任意多边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69" name="任意多边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0" name="任意多边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1" name="任意多边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2" name="任意多边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3" name="任意多边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4" name="任意多边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5" name="任意多边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6" name="任意多边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7" name="任意多边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8" name="任意多边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79" name="任意多边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0" name="任意多边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1" name="任意多边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2" name="任意多边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3" name="任意多边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4" name="任意多边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5" name="任意多边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6" name="任意多边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7" name="任意多边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8" name="任意多边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89" name="任意多边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0" name="任意多边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1" name="任意多边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2" name="任意多边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3" name="任意多边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4" name="任意多边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5" name="任意多边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6" name="任意多边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7" name="任意多边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8" name="任意多边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199" name="任意多边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0" name="任意多边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1" name="任意多边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2" name="任意多边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3" name="任意多边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4" name="任意多边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5" name="任意多边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6" name="任意多边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7" name="任意多边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8" name="任意多边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09" name="任意多边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0" name="任意多边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1" name="任意多边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2" name="任意多边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3" name="任意多边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4" name="任意多边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5" name="任意多边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6" name="任意多边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7" name="任意多边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8" name="任意多边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19" name="任意多边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0" name="任意多边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1" name="任意多边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2" name="任意多边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3" name="任意多边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4" name="任意多边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5" name="任意多边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6" name="任意多边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7" name="任意多边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8" name="任意多边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29" name="任意多边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230" name="任意多边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grpSp>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日期占位符 2"/>
          <p:cNvSpPr>
            <a:spLocks noGrp="1"/>
          </p:cNvSpPr>
          <p:nvPr>
            <p:ph type="dt" sz="half" idx="10"/>
          </p:nvPr>
        </p:nvSpPr>
        <p:spPr/>
        <p:txBody>
          <a:bodyPr/>
          <a:lstStyle/>
          <a:p>
            <a:fld id="{9AFE8FB1-0A7A-443E-AAF7-31D4FA1AA312}" type="datetimeFigureOut">
              <a:t>2015/6/7</a:t>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25BA54BD-C84D-46CE-8B72-31BFB26ABA43}" type="slidenum">
              <a:t>‹#›</a:t>
            </a:fld>
            <a:endParaRPr lang="zh-CN"/>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FE8FB1-0A7A-443E-AAF7-31D4FA1AA312}" type="datetimeFigureOut">
              <a:t>2015/6/7</a:t>
            </a:fld>
            <a:endParaRPr lang="zh-CN"/>
          </a:p>
        </p:txBody>
      </p:sp>
      <p:sp>
        <p:nvSpPr>
          <p:cNvPr id="3" name="页脚占位符 2"/>
          <p:cNvSpPr>
            <a:spLocks noGrp="1"/>
          </p:cNvSpPr>
          <p:nvPr>
            <p:ph type="ftr" sz="quarter" idx="11"/>
          </p:nvPr>
        </p:nvSpPr>
        <p:spPr/>
        <p:txBody>
          <a:bodyPr/>
          <a:lstStyle/>
          <a:p>
            <a:endParaRPr lang="zh-CN"/>
          </a:p>
        </p:txBody>
      </p:sp>
      <p:sp>
        <p:nvSpPr>
          <p:cNvPr id="4" name="幻灯片编号占位符 3"/>
          <p:cNvSpPr>
            <a:spLocks noGrp="1"/>
          </p:cNvSpPr>
          <p:nvPr>
            <p:ph type="sldNum" sz="quarter" idx="12"/>
          </p:nvPr>
        </p:nvSpPr>
        <p:spPr/>
        <p:txBody>
          <a:bodyPr/>
          <a:lstStyle/>
          <a:p>
            <a:fld id="{25BA54BD-C84D-46CE-8B72-31BFB26ABA43}" type="slidenum">
              <a:t>‹#›</a:t>
            </a:fld>
            <a:endParaRPr lang="zh-CN"/>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及题注">
    <p:spTree>
      <p:nvGrpSpPr>
        <p:cNvPr id="1" name=""/>
        <p:cNvGrpSpPr/>
        <p:nvPr/>
      </p:nvGrpSpPr>
      <p:grpSpPr>
        <a:xfrm>
          <a:off x="0" y="0"/>
          <a:ext cx="0" cy="0"/>
          <a:chOff x="0" y="0"/>
          <a:chExt cx="0" cy="0"/>
        </a:xfrm>
      </p:grpSpPr>
      <p:grpSp>
        <p:nvGrpSpPr>
          <p:cNvPr id="615" name="框架"/>
          <p:cNvGrpSpPr/>
          <p:nvPr/>
        </p:nvGrpSpPr>
        <p:grpSpPr bwMode="invGray">
          <a:xfrm>
            <a:off x="4417839" y="1630821"/>
            <a:ext cx="6291028" cy="4575885"/>
            <a:chOff x="4417839" y="1630821"/>
            <a:chExt cx="6291028" cy="4575885"/>
          </a:xfrm>
        </p:grpSpPr>
        <p:grpSp>
          <p:nvGrpSpPr>
            <p:cNvPr id="616" name="组 615"/>
            <p:cNvGrpSpPr/>
            <p:nvPr/>
          </p:nvGrpSpPr>
          <p:grpSpPr bwMode="invGray">
            <a:xfrm>
              <a:off x="5414491" y="1630821"/>
              <a:ext cx="5294376" cy="4114800"/>
              <a:chOff x="3310555" y="716546"/>
              <a:chExt cx="5294376" cy="4114800"/>
            </a:xfrm>
          </p:grpSpPr>
          <p:grpSp>
            <p:nvGrpSpPr>
              <p:cNvPr id="768" name="组 767"/>
              <p:cNvGrpSpPr/>
              <p:nvPr/>
            </p:nvGrpSpPr>
            <p:grpSpPr bwMode="invGray">
              <a:xfrm flipH="1">
                <a:off x="3310555" y="737968"/>
                <a:ext cx="5294376" cy="54864"/>
                <a:chOff x="1522413" y="1514475"/>
                <a:chExt cx="10569575" cy="64008"/>
              </a:xfrm>
              <a:solidFill>
                <a:schemeClr val="accent1"/>
              </a:solidFill>
            </p:grpSpPr>
            <p:sp>
              <p:nvSpPr>
                <p:cNvPr id="844" name="任意多边形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5" name="任意多边形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6" name="任意多边形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7" name="任意多边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8" name="任意多边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9" name="任意多边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0" name="任意多边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1" name="任意多边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2" name="任意多边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3" name="任意多边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4" name="任意多边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5" name="任意多边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6" name="任意多边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7" name="任意多边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8" name="任意多边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9" name="任意多边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0" name="任意多边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1" name="任意多边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2" name="任意多边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3" name="任意多边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4" name="任意多边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5" name="任意多边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6" name="任意多边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7" name="任意多边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8" name="任意多边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9" name="任意多边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0" name="任意多边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1" name="任意多边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2" name="任意多边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3" name="任意多边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4" name="任意多边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5" name="任意多边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6" name="任意多边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7" name="任意多边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8" name="任意多边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9" name="任意多边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0" name="任意多边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1" name="任意多边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2" name="任意多边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3" name="任意多边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4" name="任意多边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5" name="任意多边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6" name="任意多边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7" name="任意多边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8" name="任意多边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9" name="任意多边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0" name="任意多边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1" name="任意多边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2" name="任意多边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3" name="任意多边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4" name="任意多边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5" name="任意多边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6" name="任意多边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7" name="任意多边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8" name="任意多边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9" name="任意多边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0" name="任意多边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1" name="任意多边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2" name="任意多边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3" name="任意多边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4" name="任意多边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5" name="任意多边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6" name="任意多边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7" name="任意多边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8" name="任意多边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9" name="任意多边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0" name="任意多边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1" name="任意多边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2" name="任意多边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3" name="任意多边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4" name="任意多边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5" name="任意多边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6" name="任意多边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7" name="任意多边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任意多边形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1" name="任意多边形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2" name="任意多边形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3" name="任意多边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4" name="任意多边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5" name="任意多边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6" name="任意多边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7" name="任意多边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8" name="任意多边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9" name="任意多边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0" name="任意多边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1" name="任意多边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2" name="任意多边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3" name="任意多边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4" name="任意多边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5" name="任意多边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6" name="任意多边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7" name="任意多边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8" name="任意多边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9" name="任意多边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0" name="任意多边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1" name="任意多边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2" name="任意多边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3" name="任意多边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4" name="任意多边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5" name="任意多边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6" name="任意多边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7" name="任意多边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8" name="任意多边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9" name="任意多边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0" name="任意多边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1" name="任意多边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2" name="任意多边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3" name="任意多边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4" name="任意多边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5" name="任意多边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6" name="任意多边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7" name="任意多边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8" name="任意多边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9" name="任意多边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0" name="任意多边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1" name="任意多边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2" name="任意多边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3" name="任意多边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4" name="任意多边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5" name="任意多边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6" name="任意多边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7" name="任意多边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8" name="任意多边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9" name="任意多边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0" name="任意多边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1" name="任意多边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2" name="任意多边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3" name="任意多边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4" name="任意多边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5" name="任意多边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6" name="任意多边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7" name="任意多边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8" name="任意多边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9" name="任意多边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0" name="任意多边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1" name="任意多边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2" name="任意多边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3" name="任意多边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4" name="任意多边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5" name="任意多边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6" name="任意多边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7" name="任意多边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8" name="任意多边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9" name="任意多边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0" name="任意多边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1" name="任意多边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2" name="任意多边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3" name="任意多边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任意多边形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5" name="任意多边形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6" name="任意多边形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7" name="任意多边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8" name="任意多边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9" name="任意多边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0" name="任意多边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1" name="任意多边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2" name="任意多边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3" name="任意多边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4" name="任意多边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5" name="任意多边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6" name="任意多边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7" name="任意多边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8" name="任意多边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9" name="任意多边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0" name="任意多边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1" name="任意多边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2" name="任意多边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3" name="任意多边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4" name="任意多边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5" name="任意多边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6" name="任意多边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7" name="任意多边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8" name="任意多边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9" name="任意多边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0" name="任意多边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1" name="任意多边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2" name="任意多边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3" name="任意多边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4" name="任意多边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5" name="任意多边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6" name="任意多边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7" name="任意多边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8" name="任意多边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9" name="任意多边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0" name="任意多边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1" name="任意多边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2" name="任意多边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3" name="任意多边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4" name="任意多边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5" name="任意多边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6" name="任意多边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7" name="任意多边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8" name="任意多边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9" name="任意多边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0" name="任意多边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1" name="任意多边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2" name="任意多边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3" name="任意多边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4" name="任意多边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5" name="任意多边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6" name="任意多边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7" name="任意多边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8" name="任意多边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9" name="任意多边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0" name="任意多边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1" name="任意多边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2" name="任意多边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3" name="任意多边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4" name="任意多边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5" name="任意多边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6" name="任意多边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7" name="任意多边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8" name="任意多边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9" name="任意多边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0" name="任意多边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1" name="任意多边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2" name="任意多边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3" name="任意多边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4" name="任意多边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5" name="任意多边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6" name="任意多边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7" name="任意多边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任意多边形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1" name="任意多边形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2" name="任意多边形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3" name="任意多边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4" name="任意多边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5" name="任意多边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6" name="任意多边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7" name="任意多边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8" name="任意多边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9" name="任意多边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0" name="任意多边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1" name="任意多边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2" name="任意多边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3" name="任意多边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4" name="任意多边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5" name="任意多边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6" name="任意多边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7" name="任意多边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8" name="任意多边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9" name="任意多边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0" name="任意多边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1" name="任意多边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2" name="任意多边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3" name="任意多边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4" name="任意多边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5" name="任意多边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6" name="任意多边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7" name="任意多边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8" name="任意多边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9" name="任意多边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0" name="任意多边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1" name="任意多边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2" name="任意多边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3" name="任意多边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4" name="任意多边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5" name="任意多边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6" name="任意多边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7" name="任意多边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8" name="任意多边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9" name="任意多边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0" name="任意多边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1" name="任意多边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2" name="任意多边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3" name="任意多边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4" name="任意多边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5" name="任意多边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6" name="任意多边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7" name="任意多边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8" name="任意多边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9" name="任意多边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0" name="任意多边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1" name="任意多边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2" name="任意多边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3" name="任意多边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4" name="任意多边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5" name="任意多边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6" name="任意多边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7" name="任意多边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8" name="任意多边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9" name="任意多边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0" name="任意多边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1" name="任意多边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2" name="任意多边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3" name="任意多边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4" name="任意多边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5" name="任意多边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6" name="任意多边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7" name="任意多边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8" name="任意多边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9" name="任意多边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0" name="任意多边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1" name="任意多边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2" name="任意多边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3" name="任意多边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grpSp>
        </p:grpSp>
      </p:grpSp>
      <p:sp>
        <p:nvSpPr>
          <p:cNvPr id="2" name="标题 1"/>
          <p:cNvSpPr>
            <a:spLocks noGrp="1"/>
          </p:cNvSpPr>
          <p:nvPr>
            <p:ph type="title"/>
          </p:nvPr>
        </p:nvSpPr>
        <p:spPr>
          <a:xfrm>
            <a:off x="1522414" y="274638"/>
            <a:ext cx="9143998" cy="1020762"/>
          </a:xfrm>
        </p:spPr>
        <p:txBody>
          <a:bodyPr anchor="b">
            <a:noAutofit/>
          </a:bodyPr>
          <a:lstStyle>
            <a:lvl1pPr algn="l" latinLnBrk="0">
              <a:defRPr lang="zh-CN" sz="3200" b="0"/>
            </a:lvl1pPr>
          </a:lstStyle>
          <a:p>
            <a:r>
              <a:rPr lang="zh-CN" altLang="en-US" smtClean="0"/>
              <a:t>单击此处编辑母版标题样式</a:t>
            </a:r>
            <a:endParaRPr lang="zh-CN"/>
          </a:p>
        </p:txBody>
      </p:sp>
      <p:sp>
        <p:nvSpPr>
          <p:cNvPr id="3" name="内容占位符 2"/>
          <p:cNvSpPr>
            <a:spLocks noGrp="1"/>
          </p:cNvSpPr>
          <p:nvPr>
            <p:ph idx="1"/>
          </p:nvPr>
        </p:nvSpPr>
        <p:spPr>
          <a:xfrm>
            <a:off x="4710022" y="1905000"/>
            <a:ext cx="5669280" cy="4038600"/>
          </a:xfrm>
        </p:spPr>
        <p:txBody>
          <a:bodyPr>
            <a:normAutofit/>
          </a:bodyPr>
          <a:lstStyle>
            <a:lvl1pPr latinLnBrk="0">
              <a:defRPr lang="zh-CN" sz="2400"/>
            </a:lvl1pPr>
            <a:lvl2pPr latinLnBrk="0">
              <a:defRPr lang="zh-CN" sz="2000"/>
            </a:lvl2pPr>
            <a:lvl3pPr latinLnBrk="0">
              <a:defRPr lang="zh-CN" sz="1800"/>
            </a:lvl3pPr>
            <a:lvl4pPr latinLnBrk="0">
              <a:defRPr lang="zh-CN" sz="1600"/>
            </a:lvl4pPr>
            <a:lvl5pPr latinLnBrk="0">
              <a:defRPr lang="zh-CN" sz="1600"/>
            </a:lvl5pPr>
            <a:lvl6pPr latinLnBrk="0">
              <a:defRPr lang="zh-CN" sz="1600"/>
            </a:lvl6pPr>
            <a:lvl7pPr latinLnBrk="0">
              <a:defRPr lang="zh-CN" sz="1600" baseline="0"/>
            </a:lvl7pPr>
            <a:lvl8pPr latinLnBrk="0">
              <a:defRPr lang="zh-CN" sz="1600" baseline="0"/>
            </a:lvl8pPr>
            <a:lvl9pPr latinLnBrk="0">
              <a:defRPr lang="zh-CN" sz="16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文本占位符 3"/>
          <p:cNvSpPr>
            <a:spLocks noGrp="1"/>
          </p:cNvSpPr>
          <p:nvPr>
            <p:ph type="body" sz="half" idx="2"/>
          </p:nvPr>
        </p:nvSpPr>
        <p:spPr>
          <a:xfrm>
            <a:off x="1522413" y="3429000"/>
            <a:ext cx="2743200" cy="2743200"/>
          </a:xfrm>
        </p:spPr>
        <p:txBody>
          <a:bodyPr anchor="b">
            <a:normAutofit/>
          </a:bodyPr>
          <a:lstStyle>
            <a:lvl1pPr marL="0" indent="0" latinLnBrk="0">
              <a:spcBef>
                <a:spcPts val="1200"/>
              </a:spcBef>
              <a:buNone/>
              <a:defRPr lang="zh-CN" sz="1600"/>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AFE8FB1-0A7A-443E-AAF7-31D4FA1AA312}" type="datetimeFigureOut">
              <a:t>2015/6/7</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25BA54BD-C84D-46CE-8B72-31BFB26ABA43}" type="slidenum">
              <a:t>‹#›</a:t>
            </a:fld>
            <a:endParaRPr lang="zh-CN"/>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及题注">
    <p:spTree>
      <p:nvGrpSpPr>
        <p:cNvPr id="1" name=""/>
        <p:cNvGrpSpPr/>
        <p:nvPr/>
      </p:nvGrpSpPr>
      <p:grpSpPr>
        <a:xfrm>
          <a:off x="0" y="0"/>
          <a:ext cx="0" cy="0"/>
          <a:chOff x="0" y="0"/>
          <a:chExt cx="0" cy="0"/>
        </a:xfrm>
      </p:grpSpPr>
      <p:grpSp>
        <p:nvGrpSpPr>
          <p:cNvPr id="614" name="框架"/>
          <p:cNvGrpSpPr/>
          <p:nvPr/>
        </p:nvGrpSpPr>
        <p:grpSpPr bwMode="invGray">
          <a:xfrm flipH="1">
            <a:off x="1447500" y="1630821"/>
            <a:ext cx="6291028" cy="4575885"/>
            <a:chOff x="4417839" y="1630821"/>
            <a:chExt cx="6291028" cy="4575885"/>
          </a:xfrm>
        </p:grpSpPr>
        <p:grpSp>
          <p:nvGrpSpPr>
            <p:cNvPr id="615" name="组 614"/>
            <p:cNvGrpSpPr/>
            <p:nvPr/>
          </p:nvGrpSpPr>
          <p:grpSpPr bwMode="invGray">
            <a:xfrm>
              <a:off x="5414491" y="1630821"/>
              <a:ext cx="5294376" cy="4114800"/>
              <a:chOff x="3310555" y="716546"/>
              <a:chExt cx="5294376" cy="4114800"/>
            </a:xfrm>
          </p:grpSpPr>
          <p:grpSp>
            <p:nvGrpSpPr>
              <p:cNvPr id="767" name="组 766"/>
              <p:cNvGrpSpPr/>
              <p:nvPr/>
            </p:nvGrpSpPr>
            <p:grpSpPr bwMode="invGray">
              <a:xfrm flipH="1">
                <a:off x="3310555" y="737968"/>
                <a:ext cx="5294376" cy="54864"/>
                <a:chOff x="1522413" y="1514475"/>
                <a:chExt cx="10569575" cy="64008"/>
              </a:xfrm>
              <a:solidFill>
                <a:schemeClr val="accent1"/>
              </a:solidFill>
            </p:grpSpPr>
            <p:sp>
              <p:nvSpPr>
                <p:cNvPr id="843" name="任意多边形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4" name="任意多边形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5" name="任意多边形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6" name="任意多边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7" name="任意多边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8" name="任意多边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9" name="任意多边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0" name="任意多边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1" name="任意多边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2" name="任意多边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3" name="任意多边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4" name="任意多边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5" name="任意多边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6" name="任意多边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7" name="任意多边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8" name="任意多边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59" name="任意多边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0" name="任意多边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1" name="任意多边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2" name="任意多边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3" name="任意多边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4" name="任意多边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5" name="任意多边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6" name="任意多边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7" name="任意多边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8" name="任意多边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69" name="任意多边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0" name="任意多边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1" name="任意多边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2" name="任意多边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3" name="任意多边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4" name="任意多边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5" name="任意多边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6" name="任意多边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7" name="任意多边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8" name="任意多边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79" name="任意多边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0" name="任意多边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1" name="任意多边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2" name="任意多边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3" name="任意多边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4" name="任意多边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5" name="任意多边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6" name="任意多边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7" name="任意多边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8" name="任意多边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89" name="任意多边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0" name="任意多边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1" name="任意多边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2" name="任意多边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3" name="任意多边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4" name="任意多边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5" name="任意多边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6" name="任意多边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7" name="任意多边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8" name="任意多边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99" name="任意多边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0" name="任意多边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1" name="任意多边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2" name="任意多边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3" name="任意多边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4" name="任意多边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5" name="任意多边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6" name="任意多边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7" name="任意多边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8" name="任意多边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09" name="任意多边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0" name="任意多边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1" name="任意多边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2" name="任意多边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3" name="任意多边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4" name="任意多边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5" name="任意多边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916" name="任意多边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任意多边形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0" name="任意多边形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1" name="任意多边形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2" name="任意多边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3" name="任意多边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4" name="任意多边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5" name="任意多边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6" name="任意多边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7" name="任意多边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8" name="任意多边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79" name="任意多边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0" name="任意多边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1" name="任意多边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2" name="任意多边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3" name="任意多边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4" name="任意多边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5" name="任意多边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6" name="任意多边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7" name="任意多边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8" name="任意多边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89" name="任意多边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0" name="任意多边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1" name="任意多边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2" name="任意多边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3" name="任意多边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4" name="任意多边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5" name="任意多边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6" name="任意多边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7" name="任意多边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8" name="任意多边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99" name="任意多边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0" name="任意多边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1" name="任意多边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2" name="任意多边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3" name="任意多边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4" name="任意多边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5" name="任意多边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6" name="任意多边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7" name="任意多边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8" name="任意多边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09" name="任意多边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0" name="任意多边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1" name="任意多边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2" name="任意多边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3" name="任意多边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4" name="任意多边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5" name="任意多边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6" name="任意多边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7" name="任意多边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8" name="任意多边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19" name="任意多边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0" name="任意多边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1" name="任意多边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2" name="任意多边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3" name="任意多边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4" name="任意多边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5" name="任意多边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6" name="任意多边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7" name="任意多边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8" name="任意多边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29" name="任意多边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0" name="任意多边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1" name="任意多边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2" name="任意多边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3" name="任意多边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4" name="任意多边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5" name="任意多边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6" name="任意多边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7" name="任意多边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8" name="任意多边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39" name="任意多边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0" name="任意多边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1" name="任意多边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842" name="任意多边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任意多边形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4" name="任意多边形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5" name="任意多边形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6" name="任意多边形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7" name="任意多边形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8" name="任意多边形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9" name="任意多边形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0" name="任意多边形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1" name="任意多边形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2" name="任意多边形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3" name="任意多边形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4" name="任意多边形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5" name="任意多边形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6" name="任意多边形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7" name="任意多边形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8" name="任意多边形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09" name="任意多边形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0" name="任意多边形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1" name="任意多边形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2" name="任意多边形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3" name="任意多边形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4" name="任意多边形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5" name="任意多边形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6" name="任意多边形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7" name="任意多边形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8" name="任意多边形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19" name="任意多边形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0" name="任意多边形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1" name="任意多边形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2" name="任意多边形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3" name="任意多边形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4" name="任意多边形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5" name="任意多边形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6" name="任意多边形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7" name="任意多边形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8" name="任意多边形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29" name="任意多边形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0" name="任意多边形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1" name="任意多边形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2" name="任意多边形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3" name="任意多边形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4" name="任意多边形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5" name="任意多边形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6" name="任意多边形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7" name="任意多边形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8" name="任意多边形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39" name="任意多边形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0" name="任意多边形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1" name="任意多边形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2" name="任意多边形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3" name="任意多边形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4" name="任意多边形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5" name="任意多边形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6" name="任意多边形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7" name="任意多边形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8" name="任意多边形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49" name="任意多边形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0" name="任意多边形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1" name="任意多边形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2" name="任意多边形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3" name="任意多边形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4" name="任意多边形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5" name="任意多边形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6" name="任意多边形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7" name="任意多边形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8" name="任意多边形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59" name="任意多边形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0" name="任意多边形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1" name="任意多边形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2" name="任意多边形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3" name="任意多边形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4" name="任意多边形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5" name="任意多边形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766" name="任意多边形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任意多边形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0" name="任意多边形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1" name="任意多边形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2" name="任意多边形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3" name="任意多边形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4" name="任意多边形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5" name="任意多边形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6" name="任意多边形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7" name="任意多边形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8" name="任意多边形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29" name="任意多边形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0" name="任意多边形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1" name="任意多边形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2" name="任意多边形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3" name="任意多边形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4" name="任意多边形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5" name="任意多边形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6" name="任意多边形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7" name="任意多边形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8" name="任意多边形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39" name="任意多边形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0" name="任意多边形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1" name="任意多边形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2" name="任意多边形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3" name="任意多边形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4" name="任意多边形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5" name="任意多边形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6" name="任意多边形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7" name="任意多边形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8" name="任意多边形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49" name="任意多边形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0" name="任意多边形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1" name="任意多边形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2" name="任意多边形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3" name="任意多边形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4" name="任意多边形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5" name="任意多边形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6" name="任意多边形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7" name="任意多边形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8" name="任意多边形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59" name="任意多边形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0" name="任意多边形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1" name="任意多边形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2" name="任意多边形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3" name="任意多边形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4" name="任意多边形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5" name="任意多边形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6" name="任意多边形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7" name="任意多边形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8" name="任意多边形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69" name="任意多边形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0" name="任意多边形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1" name="任意多边形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2" name="任意多边形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3" name="任意多边形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4" name="任意多边形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5" name="任意多边形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6" name="任意多边形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7" name="任意多边形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8" name="任意多边形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79" name="任意多边形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0" name="任意多边形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1" name="任意多边形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2" name="任意多边形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3" name="任意多边形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4" name="任意多边形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5" name="任意多边形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6" name="任意多边形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7" name="任意多边形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8" name="任意多边形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89" name="任意多边形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0" name="任意多边形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1" name="任意多边形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sp>
              <p:nvSpPr>
                <p:cNvPr id="692" name="任意多边形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n>
                      <a:noFill/>
                    </a:ln>
                  </a:endParaRPr>
                </a:p>
              </p:txBody>
            </p:sp>
          </p:grpSp>
        </p:grpSp>
      </p:grpSp>
      <p:sp>
        <p:nvSpPr>
          <p:cNvPr id="2" name="标题 1"/>
          <p:cNvSpPr>
            <a:spLocks noGrp="1"/>
          </p:cNvSpPr>
          <p:nvPr>
            <p:ph type="title"/>
          </p:nvPr>
        </p:nvSpPr>
        <p:spPr>
          <a:xfrm>
            <a:off x="1522414" y="274638"/>
            <a:ext cx="9143998" cy="1020762"/>
          </a:xfrm>
        </p:spPr>
        <p:txBody>
          <a:bodyPr anchor="b">
            <a:noAutofit/>
          </a:bodyPr>
          <a:lstStyle>
            <a:lvl1pPr algn="l" latinLnBrk="0">
              <a:defRPr lang="zh-CN" sz="3200" b="0"/>
            </a:lvl1pPr>
          </a:lstStyle>
          <a:p>
            <a:r>
              <a:rPr lang="zh-CN" altLang="en-US" smtClean="0"/>
              <a:t>单击此处编辑母版标题样式</a:t>
            </a:r>
            <a:endParaRPr lang="zh-CN"/>
          </a:p>
        </p:txBody>
      </p:sp>
      <p:sp>
        <p:nvSpPr>
          <p:cNvPr id="3" name="图片占位符 2"/>
          <p:cNvSpPr>
            <a:spLocks noGrp="1"/>
          </p:cNvSpPr>
          <p:nvPr>
            <p:ph type="pic" idx="1"/>
          </p:nvPr>
        </p:nvSpPr>
        <p:spPr>
          <a:xfrm>
            <a:off x="1745838" y="1884311"/>
            <a:ext cx="5669280" cy="4041648"/>
          </a:xfrm>
          <a:solidFill>
            <a:schemeClr val="bg1"/>
          </a:solidFill>
        </p:spPr>
        <p:txBody>
          <a:bodyPr tIns="914400">
            <a:normAutofit/>
          </a:bodyPr>
          <a:lstStyle>
            <a:lvl1pPr marL="0" indent="0" algn="ctr" latinLnBrk="0">
              <a:buNone/>
              <a:defRPr lang="zh-CN" sz="24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smtClean="0"/>
              <a:t>单击图标添加图片</a:t>
            </a:r>
            <a:endParaRPr lang="zh-CN"/>
          </a:p>
        </p:txBody>
      </p:sp>
      <p:sp>
        <p:nvSpPr>
          <p:cNvPr id="4" name="文本占位符 3"/>
          <p:cNvSpPr>
            <a:spLocks noGrp="1"/>
          </p:cNvSpPr>
          <p:nvPr>
            <p:ph type="body" sz="half" idx="2"/>
          </p:nvPr>
        </p:nvSpPr>
        <p:spPr>
          <a:xfrm>
            <a:off x="7905959" y="3411748"/>
            <a:ext cx="2743200" cy="2743200"/>
          </a:xfrm>
        </p:spPr>
        <p:txBody>
          <a:bodyPr anchor="b">
            <a:normAutofit/>
          </a:bodyPr>
          <a:lstStyle>
            <a:lvl1pPr marL="0" indent="0" latinLnBrk="0">
              <a:spcBef>
                <a:spcPts val="1200"/>
              </a:spcBef>
              <a:buNone/>
              <a:defRPr lang="zh-CN" sz="1600"/>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AFE8FB1-0A7A-443E-AAF7-31D4FA1AA312}" type="datetimeFigureOut">
              <a:t>2015/6/7</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25BA54BD-C84D-46CE-8B72-31BFB26ABA43}" type="slidenum">
              <a:t>‹#›</a:t>
            </a:fld>
            <a:endParaRPr lang="zh-CN"/>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zh-CN"/>
              <a:t>单击此处编辑母版标题样式</a:t>
            </a:r>
          </a:p>
        </p:txBody>
      </p:sp>
      <p:sp>
        <p:nvSpPr>
          <p:cNvPr id="3" name="文本占位符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latinLnBrk="0">
              <a:defRPr lang="zh-CN" sz="1000">
                <a:solidFill>
                  <a:schemeClr val="tx1">
                    <a:tint val="75000"/>
                  </a:schemeClr>
                </a:solidFill>
                <a:latin typeface="微软雅黑" panose="020B0503020204020204" pitchFamily="34" charset="-122"/>
                <a:ea typeface="微软雅黑" panose="020B0503020204020204" pitchFamily="34" charset="-122"/>
              </a:defRPr>
            </a:lvl1pPr>
          </a:lstStyle>
          <a:p>
            <a:fld id="{9AFE8FB1-0A7A-443E-AAF7-31D4FA1AA312}" type="datetimeFigureOut">
              <a:rPr lang="en-US" altLang="zh-CN" smtClean="0"/>
              <a:pPr/>
              <a:t>6/7/2015</a:t>
            </a:fld>
            <a:endParaRPr lang="zh-CN" altLang="en-US"/>
          </a:p>
        </p:txBody>
      </p:sp>
      <p:sp>
        <p:nvSpPr>
          <p:cNvPr id="5" name="页脚占位符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latinLnBrk="0">
              <a:defRPr lang="zh-CN" sz="10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幻灯片编号占位符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latinLnBrk="0">
              <a:defRPr lang="zh-CN" sz="1000">
                <a:solidFill>
                  <a:schemeClr val="tx1">
                    <a:tint val="75000"/>
                  </a:schemeClr>
                </a:solidFill>
                <a:latin typeface="微软雅黑" panose="020B0503020204020204" pitchFamily="34" charset="-122"/>
                <a:ea typeface="微软雅黑" panose="020B0503020204020204" pitchFamily="34" charset="-122"/>
              </a:defRPr>
            </a:lvl1pPr>
          </a:lstStyle>
          <a:p>
            <a:fld id="{25BA54BD-C84D-46CE-8B72-31BFB26ABA43}" type="slidenum">
              <a:rPr lang="en-US" altLang="zh-CN" smtClean="0"/>
              <a:pPr/>
              <a:t>‹#›</a:t>
            </a:fld>
            <a:endParaRPr lang="en-US" altLang="zh-CN"/>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zh-CN" sz="3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74320" indent="-274320" algn="l" defTabSz="914400" rtl="0" eaLnBrk="1" latinLnBrk="0" hangingPunct="1">
        <a:lnSpc>
          <a:spcPct val="90000"/>
        </a:lnSpc>
        <a:spcBef>
          <a:spcPts val="1800"/>
        </a:spcBef>
        <a:buSzPct val="80000"/>
        <a:buFont typeface="Wingdings" pitchFamily="2" charset="2"/>
        <a:buChar char="§"/>
        <a:defRPr lang="zh-CN" sz="2400" kern="1200">
          <a:solidFill>
            <a:schemeClr val="tx1"/>
          </a:solidFill>
          <a:latin typeface="微软雅黑" panose="020B0503020204020204" pitchFamily="34" charset="-122"/>
          <a:ea typeface="微软雅黑" panose="020B0503020204020204" pitchFamily="34" charset="-122"/>
          <a:cs typeface="+mn-cs"/>
        </a:defRPr>
      </a:lvl1pPr>
      <a:lvl2pPr marL="576072" indent="-274320" algn="l" defTabSz="914400" rtl="0" eaLnBrk="1" latinLnBrk="0" hangingPunct="1">
        <a:lnSpc>
          <a:spcPct val="90000"/>
        </a:lnSpc>
        <a:spcBef>
          <a:spcPts val="600"/>
        </a:spcBef>
        <a:buSzPct val="100000"/>
        <a:buFont typeface="Consolas" pitchFamily="49" charset="0"/>
        <a:buChar char="–"/>
        <a:defRPr lang="zh-CN" sz="2000" kern="1200">
          <a:solidFill>
            <a:schemeClr val="tx1"/>
          </a:solidFill>
          <a:latin typeface="微软雅黑" panose="020B0503020204020204" pitchFamily="34" charset="-122"/>
          <a:ea typeface="微软雅黑" panose="020B0503020204020204" pitchFamily="34" charset="-122"/>
          <a:cs typeface="+mn-cs"/>
        </a:defRPr>
      </a:lvl2pPr>
      <a:lvl3pPr marL="804672" indent="-228600" algn="l" defTabSz="914400" rtl="0" eaLnBrk="1" latinLnBrk="0" hangingPunct="1">
        <a:lnSpc>
          <a:spcPct val="90000"/>
        </a:lnSpc>
        <a:spcBef>
          <a:spcPts val="600"/>
        </a:spcBef>
        <a:buSzPct val="80000"/>
        <a:buFont typeface="Wingdings" pitchFamily="2" charset="2"/>
        <a:buChar char="§"/>
        <a:defRPr lang="zh-CN" sz="1800" kern="1200">
          <a:solidFill>
            <a:schemeClr val="tx1"/>
          </a:solidFill>
          <a:latin typeface="微软雅黑" panose="020B0503020204020204" pitchFamily="34" charset="-122"/>
          <a:ea typeface="微软雅黑" panose="020B0503020204020204" pitchFamily="34" charset="-122"/>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lang="zh-CN" sz="1600" kern="1200">
          <a:solidFill>
            <a:schemeClr val="tx1"/>
          </a:solidFill>
          <a:latin typeface="微软雅黑" panose="020B0503020204020204" pitchFamily="34" charset="-122"/>
          <a:ea typeface="微软雅黑" panose="020B0503020204020204" pitchFamily="34" charset="-122"/>
          <a:cs typeface="+mn-cs"/>
        </a:defRPr>
      </a:lvl4pPr>
      <a:lvl5pPr marL="1261872" indent="-228600" algn="l" defTabSz="914400" rtl="0" eaLnBrk="1" latinLnBrk="0" hangingPunct="1">
        <a:lnSpc>
          <a:spcPct val="90000"/>
        </a:lnSpc>
        <a:spcBef>
          <a:spcPts val="600"/>
        </a:spcBef>
        <a:buSzPct val="80000"/>
        <a:buFont typeface="Wingdings" pitchFamily="2" charset="2"/>
        <a:buChar char="§"/>
        <a:defRPr lang="zh-CN" sz="1600" kern="1200">
          <a:solidFill>
            <a:schemeClr val="tx1"/>
          </a:solidFill>
          <a:latin typeface="微软雅黑" panose="020B0503020204020204" pitchFamily="34" charset="-122"/>
          <a:ea typeface="微软雅黑" panose="020B0503020204020204" pitchFamily="34" charset="-122"/>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lang="zh-CN"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80000"/>
        <a:buFont typeface="Wingdings" pitchFamily="2" charset="2"/>
        <a:buChar char="§"/>
        <a:defRPr lang="zh-CN"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lang="zh-CN"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80000"/>
        <a:buFont typeface="Wingdings" pitchFamily="2" charset="2"/>
        <a:buChar char="§"/>
        <a:defRPr lang="zh-CN" sz="16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2412" y="1988840"/>
            <a:ext cx="9144000" cy="2667000"/>
          </a:xfrm>
        </p:spPr>
        <p:txBody>
          <a:bodyPr/>
          <a:lstStyle/>
          <a:p>
            <a:r>
              <a:rPr lang="en-US" altLang="zh-CN" dirty="0"/>
              <a:t>The generalized Kelly mechanism </a:t>
            </a:r>
            <a:r>
              <a:rPr lang="en-US" altLang="zh-CN" dirty="0" smtClean="0"/>
              <a:t>used in Resource </a:t>
            </a:r>
            <a:r>
              <a:rPr lang="en-US" altLang="zh-CN" dirty="0"/>
              <a:t>allocation </a:t>
            </a:r>
            <a:endParaRPr lang="zh-CN" dirty="0"/>
          </a:p>
        </p:txBody>
      </p:sp>
      <p:sp>
        <p:nvSpPr>
          <p:cNvPr id="3" name="副标题 2"/>
          <p:cNvSpPr>
            <a:spLocks noGrp="1"/>
          </p:cNvSpPr>
          <p:nvPr>
            <p:ph type="subTitle" idx="1"/>
          </p:nvPr>
        </p:nvSpPr>
        <p:spPr>
          <a:xfrm>
            <a:off x="1522413" y="5105400"/>
            <a:ext cx="9143999" cy="1491952"/>
          </a:xfrm>
        </p:spPr>
        <p:txBody>
          <a:bodyPr>
            <a:normAutofit/>
          </a:bodyPr>
          <a:lstStyle/>
          <a:p>
            <a:r>
              <a:rPr lang="en-US" altLang="zh-CN" dirty="0" smtClean="0"/>
              <a:t>F1203024 </a:t>
            </a:r>
          </a:p>
          <a:p>
            <a:r>
              <a:rPr lang="zh-CN" altLang="en-US" dirty="0" smtClean="0"/>
              <a:t>王思同</a:t>
            </a:r>
            <a:endParaRPr lang="en-US" altLang="zh-CN" dirty="0" smtClean="0"/>
          </a:p>
          <a:p>
            <a:r>
              <a:rPr lang="en-US" altLang="zh-CN" dirty="0" smtClean="0"/>
              <a:t>5120309650</a:t>
            </a:r>
            <a:endParaRPr lang="zh-CN"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introduction of objects(The generalized Kelly mechanism)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pPr marL="0" indent="0">
                  <a:buNone/>
                </a:pPr>
                <a:r>
                  <a:rPr lang="en-US" altLang="zh-CN" dirty="0" smtClean="0"/>
                  <a:t>The </a:t>
                </a:r>
                <a:r>
                  <a:rPr lang="en-US" altLang="zh-CN" dirty="0"/>
                  <a:t>utility of each user </a:t>
                </a:r>
                <a:r>
                  <a:rPr lang="en-US" altLang="zh-CN" i="1" dirty="0" err="1" smtClean="0"/>
                  <a:t>i</a:t>
                </a:r>
                <a:r>
                  <a:rPr lang="en-US" altLang="zh-CN" i="1" dirty="0" smtClean="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𝒕</m:t>
                          </m:r>
                          <m:r>
                            <a:rPr lang="en-US" altLang="zh-CN" b="0" i="1" smtClean="0">
                              <a:latin typeface="Cambria Math" panose="02040503050406030204" pitchFamily="18" charset="0"/>
                            </a:rPr>
                            <m:t>,</m:t>
                          </m:r>
                          <m:r>
                            <a:rPr lang="en-US" altLang="zh-CN" b="1" i="1" smtClean="0">
                              <a:latin typeface="Cambria Math" panose="02040503050406030204" pitchFamily="18" charset="0"/>
                            </a:rPr>
                            <m:t>𝒑</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𝑖</m:t>
                          </m:r>
                        </m:sub>
                      </m:sSub>
                    </m:oMath>
                  </m:oMathPara>
                </a14:m>
                <a:endParaRPr lang="en-US" altLang="zh-CN" i="1" dirty="0" smtClean="0"/>
              </a:p>
              <a:p>
                <a:pPr marL="0" indent="0">
                  <a:buNone/>
                </a:pPr>
                <a:r>
                  <a:rPr lang="en-US" altLang="zh-CN" dirty="0"/>
                  <a:t>The difference of our generalization from the Kelly mechanism is that each user </a:t>
                </a:r>
                <a:r>
                  <a:rPr lang="en-US" altLang="zh-CN" i="1" dirty="0" err="1"/>
                  <a:t>i</a:t>
                </a:r>
                <a:r>
                  <a:rPr lang="en-US" altLang="zh-CN" dirty="0"/>
                  <a:t>  pays </a:t>
                </a:r>
                <a14:m>
                  <m:oMath xmlns:m="http://schemas.openxmlformats.org/officeDocument/2006/math">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𝑖</m:t>
                        </m:r>
                      </m:sub>
                    </m:sSub>
                  </m:oMath>
                </a14:m>
                <a:r>
                  <a:rPr lang="en-US" altLang="zh-CN" dirty="0"/>
                  <a:t> amount of money for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𝐷</m:t>
                        </m:r>
                      </m:e>
                      <m:sub>
                        <m:r>
                          <a:rPr lang="en-US" altLang="zh-CN"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oMath>
                </a14:m>
                <a:r>
                  <a:rPr lang="en-US" altLang="zh-CN" dirty="0"/>
                  <a:t> amount of shared resource.</a:t>
                </a:r>
              </a:p>
              <a:p>
                <a:pPr marL="0" indent="0">
                  <a:buNone/>
                </a:pPr>
                <a:endParaRPr lang="en-US" altLang="zh-CN" dirty="0"/>
              </a:p>
              <a:p>
                <a:pPr marL="0" indent="0">
                  <a:buNone/>
                </a:pPr>
                <a:r>
                  <a:rPr lang="en-US" altLang="zh-CN" dirty="0"/>
                  <a:t>Compared to the Kelly mechanism, the generalized mechanism achieves a similar virtual unit price ν in terms of </a:t>
                </a:r>
                <a:r>
                  <a:rPr lang="en-US" altLang="zh-CN" dirty="0" smtClean="0"/>
                  <a:t>tickets.</a:t>
                </a:r>
              </a:p>
              <a:p>
                <a:pPr marL="0" indent="0">
                  <a:buNone/>
                </a:pPr>
                <a14:m>
                  <m:oMathPara xmlns:m="http://schemas.openxmlformats.org/officeDocument/2006/math">
                    <m:oMathParaPr>
                      <m:jc m:val="centerGroup"/>
                    </m:oMathParaPr>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ν</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nary>
                            <m:naryPr>
                              <m:chr m:val="∑"/>
                              <m:ctrlPr>
                                <a:rPr lang="en-US" altLang="zh-CN" b="0" i="1" smtClean="0">
                                  <a:latin typeface="Cambria Math" panose="02040503050406030204" pitchFamily="18" charset="0"/>
                                  <a:ea typeface="Cambria Math" panose="02040503050406030204" pitchFamily="18" charset="0"/>
                                </a:rPr>
                              </m:ctrlPr>
                            </m:naryPr>
                            <m:sub>
                              <m:r>
                                <m:rPr>
                                  <m:brk m:alnAt="23"/>
                                </m:rPr>
                                <a:rPr lang="en-US" altLang="zh-CN" b="0" i="1" smtClean="0">
                                  <a:latin typeface="Cambria Math" panose="02040503050406030204" pitchFamily="18" charset="0"/>
                                  <a:ea typeface="Cambria Math" panose="02040503050406030204" pitchFamily="18" charset="0"/>
                                </a:rPr>
                                <m:t>𝑗</m:t>
                              </m:r>
                              <m:r>
                                <a:rPr lang="en-US" altLang="zh-CN" b="0" i="1" smtClean="0">
                                  <a:latin typeface="Cambria Math" panose="02040503050406030204" pitchFamily="18" charset="0"/>
                                  <a:ea typeface="Cambria Math" panose="02040503050406030204" pitchFamily="18" charset="0"/>
                                </a:rPr>
                                <m:t>=1</m:t>
                              </m:r>
                            </m:sub>
                            <m:sup>
                              <m:r>
                                <a:rPr lang="en-US" altLang="zh-CN" b="0" i="1" smtClean="0">
                                  <a:latin typeface="Cambria Math" panose="02040503050406030204" pitchFamily="18" charset="0"/>
                                  <a:ea typeface="Cambria Math" panose="02040503050406030204" pitchFamily="18" charset="0"/>
                                </a:rPr>
                                <m:t>𝑁</m:t>
                              </m:r>
                            </m:sup>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𝑡</m:t>
                                  </m:r>
                                </m:e>
                                <m:sub>
                                  <m:r>
                                    <a:rPr lang="en-US" altLang="zh-CN" b="0" i="1" smtClean="0">
                                      <a:latin typeface="Cambria Math" panose="02040503050406030204" pitchFamily="18" charset="0"/>
                                      <a:ea typeface="Cambria Math" panose="02040503050406030204" pitchFamily="18" charset="0"/>
                                    </a:rPr>
                                    <m:t>𝑗</m:t>
                                  </m:r>
                                </m:sub>
                              </m:sSub>
                            </m:e>
                          </m:nary>
                        </m:num>
                        <m:den>
                          <m:r>
                            <a:rPr lang="en-US" altLang="zh-CN" b="0" i="1" smtClean="0">
                              <a:latin typeface="Cambria Math" panose="02040503050406030204" pitchFamily="18" charset="0"/>
                              <a:ea typeface="Cambria Math" panose="02040503050406030204" pitchFamily="18" charset="0"/>
                            </a:rPr>
                            <m:t>𝐶</m:t>
                          </m:r>
                        </m:den>
                      </m:f>
                    </m:oMath>
                  </m:oMathPara>
                </a14:m>
                <a:endParaRPr lang="en-US" altLang="zh-CN" dirty="0" smtClean="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67" t="-2857" r="-16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8931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introduction of </a:t>
            </a:r>
            <a:r>
              <a:rPr lang="en-US" altLang="zh-CN" dirty="0" smtClean="0"/>
              <a:t>objects(</a:t>
            </a:r>
            <a:r>
              <a:rPr lang="en-US" altLang="zh-CN" dirty="0"/>
              <a:t>Nash equilibrium</a:t>
            </a:r>
            <a:r>
              <a:rPr lang="en-US" altLang="zh-CN" dirty="0" smtClean="0"/>
              <a:t>)</a:t>
            </a:r>
            <a:endParaRPr lang="zh-CN" altLang="en-US" dirty="0"/>
          </a:p>
        </p:txBody>
      </p:sp>
      <p:sp>
        <p:nvSpPr>
          <p:cNvPr id="3" name="内容占位符 2"/>
          <p:cNvSpPr>
            <a:spLocks noGrp="1"/>
          </p:cNvSpPr>
          <p:nvPr>
            <p:ph idx="1"/>
          </p:nvPr>
        </p:nvSpPr>
        <p:spPr/>
        <p:txBody>
          <a:bodyPr/>
          <a:lstStyle/>
          <a:p>
            <a:pPr marL="0" indent="0">
              <a:buNone/>
            </a:pPr>
            <a:r>
              <a:rPr lang="en-US" altLang="zh-CN" dirty="0"/>
              <a:t>In </a:t>
            </a:r>
            <a:r>
              <a:rPr lang="en-US" altLang="zh-CN" dirty="0" smtClean="0"/>
              <a:t>game theory, </a:t>
            </a:r>
            <a:r>
              <a:rPr lang="en-US" altLang="zh-CN" dirty="0"/>
              <a:t>the </a:t>
            </a:r>
            <a:r>
              <a:rPr lang="en-US" altLang="zh-CN" b="1" dirty="0"/>
              <a:t>Nash </a:t>
            </a:r>
            <a:r>
              <a:rPr lang="en-US" altLang="zh-CN" b="1" dirty="0" smtClean="0"/>
              <a:t>equilibrium(</a:t>
            </a:r>
            <a:r>
              <a:rPr lang="zh-CN" altLang="en-US" b="1" dirty="0" smtClean="0"/>
              <a:t>纳什均衡</a:t>
            </a:r>
            <a:r>
              <a:rPr lang="en-US" altLang="zh-CN" b="1" dirty="0" smtClean="0"/>
              <a:t>)</a:t>
            </a:r>
            <a:r>
              <a:rPr lang="en-US" altLang="zh-CN" dirty="0"/>
              <a:t> is a solution concept of a non-cooperative game involving two or more players, in which each player is assumed to know the equilibrium strategies of the other players, and no player has anything to gain by changing only their own strategy</a:t>
            </a:r>
            <a:r>
              <a:rPr lang="en-US" altLang="zh-CN" dirty="0" smtClean="0"/>
              <a:t>.</a:t>
            </a:r>
            <a:r>
              <a:rPr lang="en-US" altLang="zh-CN" dirty="0"/>
              <a:t> If each player has chosen a strategy and no player can benefit by changing strategies while the other players keep theirs unchanged, then the current set of strategy choices and the corresponding payoffs constitutes a Nash equilibrium. </a:t>
            </a:r>
            <a:endParaRPr lang="zh-CN" altLang="en-US" dirty="0"/>
          </a:p>
        </p:txBody>
      </p:sp>
    </p:spTree>
    <p:extLst>
      <p:ext uri="{BB962C8B-B14F-4D97-AF65-F5344CB8AC3E}">
        <p14:creationId xmlns:p14="http://schemas.microsoft.com/office/powerpoint/2010/main" val="299815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introduction of </a:t>
            </a:r>
            <a:r>
              <a:rPr lang="en-US" altLang="zh-CN" dirty="0" smtClean="0"/>
              <a:t>objects(</a:t>
            </a:r>
            <a:r>
              <a:rPr lang="en-US" altLang="zh-CN" dirty="0"/>
              <a:t>Resource competition game</a:t>
            </a:r>
            <a:r>
              <a:rPr lang="en-US" altLang="zh-CN" dirty="0" smtClean="0"/>
              <a:t>)</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a:bodyPr>
              <a:lstStyle/>
              <a:p>
                <a:pPr marL="0" indent="0">
                  <a:buNone/>
                </a:pPr>
                <a:r>
                  <a:rPr lang="en-US" altLang="zh-CN" dirty="0" smtClean="0"/>
                  <a:t>For the </a:t>
                </a:r>
                <a:r>
                  <a:rPr lang="en-US" altLang="zh-CN" dirty="0"/>
                  <a:t>set of players N , each user </a:t>
                </a:r>
                <a:r>
                  <a:rPr lang="en-US" altLang="zh-CN" i="1" dirty="0" err="1"/>
                  <a:t>i</a:t>
                </a:r>
                <a:r>
                  <a:rPr lang="en-US" altLang="zh-CN" dirty="0"/>
                  <a:t> ∈ N tries to choose strategy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𝑖</m:t>
                        </m:r>
                      </m:sub>
                    </m:sSub>
                  </m:oMath>
                </a14:m>
                <a:r>
                  <a:rPr lang="en-US" altLang="zh-CN" dirty="0" smtClean="0"/>
                  <a:t> that </a:t>
                </a:r>
                <a:r>
                  <a:rPr lang="en-US" altLang="zh-CN" dirty="0"/>
                  <a:t>maximizes the </a:t>
                </a:r>
                <a:r>
                  <a:rPr lang="en-US" altLang="zh-CN" dirty="0" smtClean="0"/>
                  <a:t>utility, </a:t>
                </a:r>
              </a:p>
              <a:p>
                <a:pPr marL="0" indent="0">
                  <a:buNone/>
                </a:pPr>
                <a:endParaRPr lang="en-US" altLang="zh-CN"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𝑖</m:t>
                                  </m:r>
                                </m:sub>
                              </m:sSub>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𝒕</m:t>
                                  </m:r>
                                </m:e>
                                <m:sub>
                                  <m:r>
                                    <a:rPr lang="en-US" altLang="zh-CN" b="0" i="1" smtClean="0">
                                      <a:latin typeface="Cambria Math" panose="02040503050406030204" pitchFamily="18" charset="0"/>
                                    </a:rPr>
                                    <m:t>−</m:t>
                                  </m:r>
                                  <m:r>
                                    <a:rPr lang="en-US" altLang="zh-CN" b="0" i="1" smtClean="0">
                                      <a:latin typeface="Cambria Math" panose="02040503050406030204" pitchFamily="18" charset="0"/>
                                    </a:rPr>
                                    <m:t>𝑖</m:t>
                                  </m:r>
                                </m:sub>
                              </m:sSub>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1" i="1" smtClean="0">
                              <a:latin typeface="Cambria Math" panose="02040503050406030204" pitchFamily="18" charset="0"/>
                            </a:rPr>
                            <m:t>𝒑</m:t>
                          </m:r>
                        </m:e>
                      </m:d>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𝑖</m:t>
                          </m:r>
                        </m:sub>
                      </m:sSub>
                      <m:d>
                        <m:dPr>
                          <m:ctrlPr>
                            <a:rPr lang="en-US" altLang="zh-CN" i="1">
                              <a:latin typeface="Cambria Math" panose="02040503050406030204" pitchFamily="18" charset="0"/>
                            </a:rPr>
                          </m:ctrlPr>
                        </m:dPr>
                        <m:e>
                          <m:acc>
                            <m:accPr>
                              <m:chr m:val="̂"/>
                              <m:ctrlPr>
                                <a:rPr lang="en-US" altLang="zh-CN" i="1" smtClean="0">
                                  <a:latin typeface="Cambria Math" panose="02040503050406030204" pitchFamily="18" charset="0"/>
                                </a:rPr>
                              </m:ctrlPr>
                            </m:acc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𝑖</m:t>
                                  </m:r>
                                </m:sub>
                              </m:sSub>
                            </m:e>
                          </m:acc>
                          <m:r>
                            <a:rPr lang="en-US" altLang="zh-CN" i="1">
                              <a:latin typeface="Cambria Math" panose="02040503050406030204" pitchFamily="18" charset="0"/>
                            </a:rPr>
                            <m:t>;</m:t>
                          </m:r>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𝒕</m:t>
                                  </m:r>
                                </m:e>
                                <m:sub>
                                  <m:r>
                                    <a:rPr lang="en-US" altLang="zh-CN" i="1">
                                      <a:latin typeface="Cambria Math" panose="02040503050406030204" pitchFamily="18" charset="0"/>
                                    </a:rPr>
                                    <m:t>−</m:t>
                                  </m:r>
                                  <m:r>
                                    <a:rPr lang="en-US" altLang="zh-CN" i="1">
                                      <a:latin typeface="Cambria Math" panose="02040503050406030204" pitchFamily="18" charset="0"/>
                                    </a:rPr>
                                    <m:t>𝑖</m:t>
                                  </m:r>
                                </m:sub>
                              </m:sSub>
                            </m:e>
                            <m:sup>
                              <m:r>
                                <a:rPr lang="en-US" altLang="zh-CN" i="1">
                                  <a:latin typeface="Cambria Math" panose="02040503050406030204" pitchFamily="18" charset="0"/>
                                </a:rPr>
                                <m:t>∗</m:t>
                              </m:r>
                            </m:sup>
                          </m:sSup>
                          <m:r>
                            <a:rPr lang="en-US" altLang="zh-CN" i="1">
                              <a:latin typeface="Cambria Math" panose="02040503050406030204" pitchFamily="18" charset="0"/>
                            </a:rPr>
                            <m:t>,</m:t>
                          </m:r>
                          <m:r>
                            <a:rPr lang="en-US" altLang="zh-CN" b="1" i="1">
                              <a:latin typeface="Cambria Math" panose="02040503050406030204" pitchFamily="18" charset="0"/>
                            </a:rPr>
                            <m:t>𝒑</m:t>
                          </m:r>
                        </m:e>
                      </m:d>
                      <m:r>
                        <a:rPr lang="en-US" altLang="zh-CN" b="1" i="1" smtClean="0">
                          <a:latin typeface="Cambria Math" panose="02040503050406030204" pitchFamily="18" charset="0"/>
                        </a:rPr>
                        <m:t>   </m:t>
                      </m:r>
                      <m:r>
                        <a:rPr lang="en-US" altLang="zh-CN" b="1" i="1" smtClean="0">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𝑖</m:t>
                              </m:r>
                            </m:sub>
                          </m:sSub>
                        </m:e>
                      </m:acc>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0</m:t>
                      </m:r>
                    </m:oMath>
                  </m:oMathPara>
                </a14:m>
                <a:endParaRPr lang="en-US" altLang="zh-CN" dirty="0"/>
              </a:p>
              <a:p>
                <a:pPr marL="0" indent="0">
                  <a:buNone/>
                </a:pPr>
                <a:endParaRPr lang="en-US" altLang="zh-CN" dirty="0"/>
              </a:p>
              <a:p>
                <a:pPr marL="0" indent="0">
                  <a:buNone/>
                </a:pPr>
                <a:r>
                  <a:rPr lang="en-US" altLang="zh-CN" dirty="0"/>
                  <a:t>W</a:t>
                </a:r>
                <a:r>
                  <a:rPr lang="en-US" altLang="zh-CN" dirty="0" smtClean="0"/>
                  <a:t>here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m:t>
                        </m:r>
                        <m:r>
                          <a:rPr lang="en-US" altLang="zh-CN" b="0" i="1" smtClean="0">
                            <a:latin typeface="Cambria Math" panose="02040503050406030204" pitchFamily="18" charset="0"/>
                          </a:rPr>
                          <m:t>𝑖</m:t>
                        </m:r>
                      </m:sub>
                    </m:sSub>
                  </m:oMath>
                </a14:m>
                <a:r>
                  <a:rPr lang="en-US" altLang="zh-CN" dirty="0" smtClean="0"/>
                  <a:t> denotes </a:t>
                </a:r>
                <a:r>
                  <a:rPr lang="en-US" altLang="zh-CN" dirty="0"/>
                  <a:t>the strategy profile of users other than </a:t>
                </a:r>
                <a:r>
                  <a:rPr lang="en-US" altLang="zh-CN" i="1" dirty="0" err="1"/>
                  <a:t>i</a:t>
                </a:r>
                <a:r>
                  <a:rPr lang="en-US" altLang="zh-CN" dirty="0"/>
                  <a:t>. </a:t>
                </a:r>
                <a:endParaRPr lang="en-US" altLang="zh-CN" dirty="0" smtClean="0"/>
              </a:p>
              <a:p>
                <a:pPr marL="0" indent="0">
                  <a:buNone/>
                </a:pPr>
                <a:r>
                  <a:rPr lang="en-US" altLang="zh-CN" dirty="0" smtClean="0"/>
                  <a:t>We </a:t>
                </a:r>
                <a:r>
                  <a:rPr lang="en-US" altLang="zh-CN" dirty="0"/>
                  <a:t>denote the generalized resource competition game as a triple (</a:t>
                </a:r>
                <a:r>
                  <a:rPr lang="en-US" altLang="zh-CN" i="1" dirty="0"/>
                  <a:t>N</a:t>
                </a:r>
                <a:r>
                  <a:rPr lang="en-US" altLang="zh-CN" dirty="0"/>
                  <a:t> , </a:t>
                </a:r>
                <a:r>
                  <a:rPr lang="en-US" altLang="zh-CN" dirty="0" smtClean="0"/>
                  <a:t>ν, </a:t>
                </a:r>
                <a:r>
                  <a:rPr lang="en-US" altLang="zh-CN" b="1" dirty="0" smtClean="0"/>
                  <a:t>p</a:t>
                </a:r>
                <a:r>
                  <a:rPr lang="en-US" altLang="zh-CN" dirty="0" smtClean="0"/>
                  <a:t>)</a:t>
                </a:r>
                <a:r>
                  <a:rPr lang="en-US" altLang="zh-CN" dirty="0" smtClean="0"/>
                  <a:t>, and </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𝑡</m:t>
                        </m:r>
                      </m:e>
                      <m:sup>
                        <m:r>
                          <a:rPr lang="en-US" altLang="zh-CN" b="0" i="1" smtClean="0">
                            <a:latin typeface="Cambria Math" panose="02040503050406030204" pitchFamily="18" charset="0"/>
                          </a:rPr>
                          <m:t>𝑝</m:t>
                        </m:r>
                      </m:sup>
                    </m:sSup>
                  </m:oMath>
                </a14:m>
                <a:r>
                  <a:rPr lang="en-US" altLang="zh-CN" dirty="0" smtClean="0"/>
                  <a:t> as </a:t>
                </a:r>
                <a:r>
                  <a:rPr lang="en-US" altLang="zh-CN" dirty="0"/>
                  <a:t>the unique </a:t>
                </a:r>
                <a:r>
                  <a:rPr lang="en-US" altLang="zh-CN" dirty="0" smtClean="0"/>
                  <a:t>Nash equilibrium </a:t>
                </a:r>
                <a:r>
                  <a:rPr lang="en-US" altLang="zh-CN" dirty="0"/>
                  <a:t>of the game (N , v, p) </a:t>
                </a:r>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67" t="-2000" r="-2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383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en-US" altLang="zh-CN" dirty="0"/>
              <a:t>O</a:t>
            </a:r>
            <a:r>
              <a:rPr lang="en-US" altLang="zh-CN" dirty="0" smtClean="0"/>
              <a:t>utline</a:t>
            </a:r>
            <a:endParaRPr lang="zh-CN" dirty="0"/>
          </a:p>
        </p:txBody>
      </p:sp>
      <p:sp>
        <p:nvSpPr>
          <p:cNvPr id="14" name="内容占位符 13"/>
          <p:cNvSpPr>
            <a:spLocks noGrp="1"/>
          </p:cNvSpPr>
          <p:nvPr>
            <p:ph idx="1"/>
          </p:nvPr>
        </p:nvSpPr>
        <p:spPr/>
        <p:txBody>
          <a:bodyPr/>
          <a:lstStyle/>
          <a:p>
            <a:r>
              <a:rPr lang="en-US" altLang="zh-CN" dirty="0" smtClean="0">
                <a:solidFill>
                  <a:schemeClr val="accent6"/>
                </a:solidFill>
              </a:rPr>
              <a:t>Background</a:t>
            </a:r>
            <a:endParaRPr lang="zh-CN" dirty="0" smtClean="0">
              <a:solidFill>
                <a:schemeClr val="accent6"/>
              </a:solidFill>
            </a:endParaRPr>
          </a:p>
          <a:p>
            <a:r>
              <a:rPr lang="en-US" altLang="zh-CN" dirty="0" smtClean="0">
                <a:solidFill>
                  <a:schemeClr val="accent6"/>
                </a:solidFill>
              </a:rPr>
              <a:t>The introduction of objects</a:t>
            </a:r>
            <a:endParaRPr lang="zh-CN" dirty="0">
              <a:solidFill>
                <a:schemeClr val="accent6"/>
              </a:solidFill>
            </a:endParaRPr>
          </a:p>
          <a:p>
            <a:r>
              <a:rPr lang="en-US" altLang="zh-CN" dirty="0" smtClean="0"/>
              <a:t>The main property </a:t>
            </a:r>
          </a:p>
          <a:p>
            <a:r>
              <a:rPr lang="en-US" altLang="zh-CN" dirty="0" smtClean="0">
                <a:solidFill>
                  <a:schemeClr val="accent6"/>
                </a:solidFill>
              </a:rPr>
              <a:t>Simulations</a:t>
            </a:r>
          </a:p>
          <a:p>
            <a:r>
              <a:rPr lang="en-US" altLang="zh-CN" dirty="0" smtClean="0">
                <a:solidFill>
                  <a:schemeClr val="accent6"/>
                </a:solidFill>
              </a:rPr>
              <a:t>Future work</a:t>
            </a:r>
          </a:p>
          <a:p>
            <a:r>
              <a:rPr lang="en-US" altLang="zh-CN" dirty="0" smtClean="0">
                <a:solidFill>
                  <a:schemeClr val="accent6"/>
                </a:solidFill>
              </a:rPr>
              <a:t>References</a:t>
            </a:r>
          </a:p>
          <a:p>
            <a:r>
              <a:rPr lang="en-US" altLang="zh-CN" dirty="0" smtClean="0">
                <a:solidFill>
                  <a:schemeClr val="accent6"/>
                </a:solidFill>
              </a:rPr>
              <a:t>Thanks</a:t>
            </a:r>
          </a:p>
        </p:txBody>
      </p:sp>
    </p:spTree>
    <p:extLst>
      <p:ext uri="{BB962C8B-B14F-4D97-AF65-F5344CB8AC3E}">
        <p14:creationId xmlns:p14="http://schemas.microsoft.com/office/powerpoint/2010/main" val="99969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main property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pPr marL="0" indent="0">
                  <a:buNone/>
                </a:pPr>
                <a:r>
                  <a:rPr lang="en-US" altLang="zh-CN" dirty="0"/>
                  <a:t>1.(Uniqueness of the Nash Equilibrium</a:t>
                </a:r>
                <a:r>
                  <a:rPr lang="en-US" altLang="zh-CN" dirty="0" smtClean="0"/>
                  <a:t>)</a:t>
                </a:r>
              </a:p>
              <a:p>
                <a:pPr marL="0" indent="0">
                  <a:buNone/>
                </a:pPr>
                <a:r>
                  <a:rPr lang="en-US" altLang="zh-CN" dirty="0" smtClean="0"/>
                  <a:t>For any </a:t>
                </a:r>
                <a:r>
                  <a:rPr lang="en-US" altLang="zh-CN" b="1" dirty="0" smtClean="0"/>
                  <a:t>P</a:t>
                </a:r>
                <a:r>
                  <a:rPr lang="en-US" altLang="zh-CN" dirty="0"/>
                  <a:t>, there is a unique Nash </a:t>
                </a:r>
                <a:r>
                  <a:rPr lang="en-US" altLang="zh-CN" dirty="0" smtClean="0"/>
                  <a:t>equilibrium.</a:t>
                </a:r>
              </a:p>
              <a:p>
                <a:pPr marL="0" indent="0">
                  <a:buNone/>
                </a:pPr>
                <a:r>
                  <a:rPr lang="en-US" altLang="zh-CN" dirty="0"/>
                  <a:t>W</a:t>
                </a:r>
                <a:r>
                  <a:rPr lang="en-US" altLang="zh-CN" dirty="0" smtClean="0"/>
                  <a:t>e </a:t>
                </a:r>
                <a:r>
                  <a:rPr lang="en-US" altLang="zh-CN" dirty="0"/>
                  <a:t>denote </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𝑡</m:t>
                        </m:r>
                      </m:e>
                      <m:sup>
                        <m:r>
                          <a:rPr lang="en-US" altLang="zh-CN" b="0" i="1" smtClean="0">
                            <a:latin typeface="Cambria Math" panose="02040503050406030204" pitchFamily="18" charset="0"/>
                          </a:rPr>
                          <m:t>𝑝</m:t>
                        </m:r>
                      </m:sup>
                    </m:sSup>
                  </m:oMath>
                </a14:m>
                <a:r>
                  <a:rPr lang="en-US" altLang="zh-CN" dirty="0" smtClean="0"/>
                  <a:t> as </a:t>
                </a:r>
                <a:r>
                  <a:rPr lang="en-US" altLang="zh-CN" dirty="0"/>
                  <a:t>the unique </a:t>
                </a:r>
                <a:r>
                  <a:rPr lang="en-US" altLang="zh-CN" dirty="0" smtClean="0"/>
                  <a:t>Nash equilibrium </a:t>
                </a:r>
                <a:r>
                  <a:rPr lang="en-US" altLang="zh-CN" dirty="0"/>
                  <a:t>of the game (</a:t>
                </a:r>
                <a:r>
                  <a:rPr lang="en-US" altLang="zh-CN" i="1" dirty="0"/>
                  <a:t>N</a:t>
                </a:r>
                <a:r>
                  <a:rPr lang="en-US" altLang="zh-CN" dirty="0"/>
                  <a:t> , ν</a:t>
                </a:r>
                <a:r>
                  <a:rPr lang="en-US" altLang="zh-CN" dirty="0" smtClean="0"/>
                  <a:t>, </a:t>
                </a:r>
                <a:r>
                  <a:rPr lang="en-US" altLang="zh-CN" b="1" dirty="0"/>
                  <a:t>p</a:t>
                </a:r>
                <a:r>
                  <a:rPr lang="en-US" altLang="zh-CN" dirty="0"/>
                  <a:t>) that </a:t>
                </a:r>
                <a:r>
                  <a:rPr lang="en-US" altLang="zh-CN" dirty="0" smtClean="0"/>
                  <a:t>satisfies</a:t>
                </a:r>
              </a:p>
              <a:p>
                <a:pPr marL="0" indent="0">
                  <a:buNone/>
                </a:pPr>
                <a:endParaRPr lang="en-US" altLang="zh-CN"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𝑖</m:t>
                          </m:r>
                        </m:sub>
                      </m:sSub>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𝑖</m:t>
                                  </m:r>
                                </m:sub>
                              </m:sSub>
                            </m:e>
                            <m:sup>
                              <m:r>
                                <a:rPr lang="en-US" altLang="zh-CN" b="0" i="1" smtClean="0">
                                  <a:latin typeface="Cambria Math" panose="02040503050406030204" pitchFamily="18" charset="0"/>
                                </a:rPr>
                                <m:t>𝑝</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𝒕</m:t>
                                  </m:r>
                                </m:e>
                                <m:sub>
                                  <m:r>
                                    <a:rPr lang="en-US" altLang="zh-CN" i="1">
                                      <a:latin typeface="Cambria Math" panose="02040503050406030204" pitchFamily="18" charset="0"/>
                                    </a:rPr>
                                    <m:t>−</m:t>
                                  </m:r>
                                  <m:r>
                                    <a:rPr lang="en-US" altLang="zh-CN" i="1">
                                      <a:latin typeface="Cambria Math" panose="02040503050406030204" pitchFamily="18" charset="0"/>
                                    </a:rPr>
                                    <m:t>𝑖</m:t>
                                  </m:r>
                                </m:sub>
                              </m:sSub>
                            </m:e>
                            <m:sup>
                              <m:r>
                                <a:rPr lang="en-US" altLang="zh-CN" b="0" i="1" smtClean="0">
                                  <a:latin typeface="Cambria Math" panose="02040503050406030204" pitchFamily="18" charset="0"/>
                                </a:rPr>
                                <m:t>𝑝</m:t>
                              </m:r>
                            </m:sup>
                          </m:sSup>
                          <m:r>
                            <a:rPr lang="en-US" altLang="zh-CN" i="1">
                              <a:latin typeface="Cambria Math" panose="02040503050406030204" pitchFamily="18" charset="0"/>
                            </a:rPr>
                            <m:t>,</m:t>
                          </m:r>
                          <m:r>
                            <a:rPr lang="en-US" altLang="zh-CN" b="1" i="1">
                              <a:latin typeface="Cambria Math" panose="02040503050406030204" pitchFamily="18" charset="0"/>
                            </a:rPr>
                            <m:t>𝒑</m:t>
                          </m:r>
                        </m:e>
                      </m:d>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𝑖</m:t>
                          </m:r>
                        </m:sub>
                      </m:sSub>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𝑖</m:t>
                                  </m:r>
                                </m:sub>
                              </m:sSub>
                            </m:e>
                          </m:acc>
                          <m:r>
                            <a:rPr lang="en-US" altLang="zh-CN" i="1">
                              <a:latin typeface="Cambria Math" panose="02040503050406030204" pitchFamily="18" charset="0"/>
                            </a:rPr>
                            <m:t>;</m:t>
                          </m:r>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𝒕</m:t>
                                  </m:r>
                                </m:e>
                                <m:sub>
                                  <m:r>
                                    <a:rPr lang="en-US" altLang="zh-CN" i="1">
                                      <a:latin typeface="Cambria Math" panose="02040503050406030204" pitchFamily="18" charset="0"/>
                                    </a:rPr>
                                    <m:t>−</m:t>
                                  </m:r>
                                  <m:r>
                                    <a:rPr lang="en-US" altLang="zh-CN" i="1">
                                      <a:latin typeface="Cambria Math" panose="02040503050406030204" pitchFamily="18" charset="0"/>
                                    </a:rPr>
                                    <m:t>𝑖</m:t>
                                  </m:r>
                                </m:sub>
                              </m:sSub>
                            </m:e>
                            <m:sup>
                              <m:r>
                                <a:rPr lang="en-US" altLang="zh-CN" b="0" i="1" smtClean="0">
                                  <a:latin typeface="Cambria Math" panose="02040503050406030204" pitchFamily="18" charset="0"/>
                                </a:rPr>
                                <m:t>𝑝</m:t>
                              </m:r>
                            </m:sup>
                          </m:sSup>
                          <m:r>
                            <a:rPr lang="en-US" altLang="zh-CN" i="1">
                              <a:latin typeface="Cambria Math" panose="02040503050406030204" pitchFamily="18" charset="0"/>
                            </a:rPr>
                            <m:t>,</m:t>
                          </m:r>
                          <m:r>
                            <a:rPr lang="en-US" altLang="zh-CN" b="1" i="1">
                              <a:latin typeface="Cambria Math" panose="02040503050406030204" pitchFamily="18" charset="0"/>
                            </a:rPr>
                            <m:t>𝒑</m:t>
                          </m:r>
                        </m:e>
                      </m:d>
                      <m:r>
                        <a:rPr lang="en-US" altLang="zh-CN" b="1" i="1">
                          <a:latin typeface="Cambria Math" panose="02040503050406030204" pitchFamily="18" charset="0"/>
                        </a:rPr>
                        <m:t>   </m:t>
                      </m:r>
                      <m:r>
                        <a:rPr lang="en-US" altLang="zh-CN" b="1"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𝑖</m:t>
                              </m:r>
                            </m:sub>
                          </m:sSub>
                        </m:e>
                      </m:acc>
                      <m:r>
                        <a:rPr lang="en-US" altLang="zh-CN" i="1">
                          <a:latin typeface="Cambria Math" panose="02040503050406030204" pitchFamily="18" charset="0"/>
                          <a:ea typeface="Cambria Math" panose="02040503050406030204" pitchFamily="18" charset="0"/>
                        </a:rPr>
                        <m:t>≥0</m:t>
                      </m:r>
                    </m:oMath>
                  </m:oMathPara>
                </a14:m>
                <a:endParaRPr lang="en-US" altLang="zh-CN" dirty="0"/>
              </a:p>
              <a:p>
                <a:pPr marL="0" indent="0">
                  <a:buNone/>
                </a:pPr>
                <a:endParaRPr lang="en-US" altLang="zh-CN" dirty="0" smtClean="0"/>
              </a:p>
              <a:p>
                <a:pPr marL="0" indent="0">
                  <a:buNone/>
                </a:pPr>
                <a:endParaRPr lang="en-US" altLang="zh-CN" dirty="0" smtClean="0"/>
              </a:p>
              <a:p>
                <a:pPr marL="0" indent="0">
                  <a:buNone/>
                </a:pPr>
                <a:r>
                  <a:rPr lang="en-US" altLang="zh-CN" b="1" dirty="0"/>
                  <a:t>	</a:t>
                </a:r>
                <a:endParaRPr lang="zh-CN" altLang="en-US" b="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67" t="-28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0139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main property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0" indent="0">
                  <a:buNone/>
                </a:pPr>
                <a:r>
                  <a:rPr lang="en-US" altLang="zh-CN" dirty="0" smtClean="0"/>
                  <a:t>2. (Linear Equivalence)</a:t>
                </a:r>
              </a:p>
              <a:p>
                <a:pPr marL="0" indent="0">
                  <a:buNone/>
                </a:pPr>
                <a:r>
                  <a:rPr lang="en-US" altLang="zh-CN" dirty="0"/>
                  <a:t>Given any </a:t>
                </a:r>
                <a:r>
                  <a:rPr lang="en-US" altLang="zh-CN" b="1" dirty="0" smtClean="0"/>
                  <a:t>q</a:t>
                </a:r>
                <a:r>
                  <a:rPr lang="en-US" altLang="zh-CN" dirty="0" smtClean="0"/>
                  <a:t> </a:t>
                </a:r>
                <a:r>
                  <a:rPr lang="en-US" altLang="zh-CN" dirty="0"/>
                  <a:t>= </a:t>
                </a:r>
                <a:r>
                  <a:rPr lang="en-US" altLang="zh-CN" dirty="0" err="1"/>
                  <a:t>k</a:t>
                </a:r>
                <a:r>
                  <a:rPr lang="en-US" altLang="zh-CN" b="1" dirty="0" err="1"/>
                  <a:t>p</a:t>
                </a:r>
                <a:r>
                  <a:rPr lang="en-US" altLang="zh-CN" dirty="0"/>
                  <a:t> for some k &gt; 0, the games (N , v, </a:t>
                </a:r>
                <a:r>
                  <a:rPr lang="en-US" altLang="zh-CN" dirty="0" err="1"/>
                  <a:t>kp</a:t>
                </a:r>
                <a:r>
                  <a:rPr lang="en-US" altLang="zh-CN" dirty="0"/>
                  <a:t>) and (N , v, q) result </a:t>
                </a:r>
                <a:r>
                  <a:rPr lang="en-US" altLang="zh-CN" dirty="0" smtClean="0"/>
                  <a:t>in the </a:t>
                </a:r>
                <a:r>
                  <a:rPr lang="en-US" altLang="zh-CN" dirty="0"/>
                  <a:t>same resource allocation under their unique Nash </a:t>
                </a:r>
                <a:r>
                  <a:rPr lang="en-US" altLang="zh-CN" dirty="0" err="1" smtClean="0"/>
                  <a:t>equilibria</a:t>
                </a:r>
                <a:r>
                  <a:rPr lang="en-US" altLang="zh-CN" dirty="0" smtClean="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m:t>
                      </m:r>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𝒒</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b="0" i="1" smtClean="0">
                          <a:latin typeface="Cambria Math" panose="02040503050406030204" pitchFamily="18" charset="0"/>
                        </a:rPr>
                        <m:t>(</m:t>
                      </m:r>
                      <m:r>
                        <a:rPr lang="en-US" altLang="zh-CN" b="1" i="1" smtClean="0">
                          <a:latin typeface="Cambria Math" panose="02040503050406030204" pitchFamily="18" charset="0"/>
                        </a:rPr>
                        <m:t>𝒑</m:t>
                      </m:r>
                      <m:r>
                        <a:rPr lang="en-US" altLang="zh-CN" b="0" i="1" smtClean="0">
                          <a:latin typeface="Cambria Math" panose="02040503050406030204" pitchFamily="18" charset="0"/>
                        </a:rPr>
                        <m:t>)</m:t>
                      </m:r>
                    </m:oMath>
                  </m:oMathPara>
                </a14:m>
                <a:endParaRPr lang="en-US" altLang="zh-CN" dirty="0" smtClean="0"/>
              </a:p>
              <a:p>
                <a:pPr marL="0" indent="0">
                  <a:buNone/>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𝑡</m:t>
                          </m:r>
                        </m:e>
                        <m:sup>
                          <m:r>
                            <a:rPr lang="en-US" altLang="zh-CN" b="0" i="1" smtClean="0">
                              <a:latin typeface="Cambria Math" panose="02040503050406030204" pitchFamily="18" charset="0"/>
                            </a:rPr>
                            <m:t>𝑞</m:t>
                          </m:r>
                        </m:sup>
                      </m:s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𝑘</m:t>
                          </m:r>
                        </m:den>
                      </m:f>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𝑡</m:t>
                          </m:r>
                        </m:e>
                        <m:sup>
                          <m:r>
                            <a:rPr lang="en-US" altLang="zh-CN" b="0" i="1" smtClean="0">
                              <a:latin typeface="Cambria Math" panose="02040503050406030204" pitchFamily="18" charset="0"/>
                            </a:rPr>
                            <m:t>𝑝</m:t>
                          </m:r>
                        </m:sup>
                      </m:sSup>
                    </m:oMath>
                  </m:oMathPara>
                </a14:m>
                <a:endParaRPr lang="en-US" altLang="zh-CN" dirty="0" smtClean="0"/>
              </a:p>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𝑡</m:t>
                              </m:r>
                            </m:e>
                            <m:sup>
                              <m:r>
                                <a:rPr lang="en-US" altLang="zh-CN" b="0" i="1" smtClean="0">
                                  <a:latin typeface="Cambria Math" panose="02040503050406030204" pitchFamily="18" charset="0"/>
                                </a:rPr>
                                <m:t>𝑞</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𝑞</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𝑡</m:t>
                          </m:r>
                        </m:e>
                        <m:sup>
                          <m:r>
                            <a:rPr lang="en-US" altLang="zh-CN" b="0" i="1" smtClean="0">
                              <a:latin typeface="Cambria Math" panose="02040503050406030204" pitchFamily="18" charset="0"/>
                            </a:rPr>
                            <m:t>𝑝</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67" t="-2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1461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main property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pPr marL="0" indent="0">
                  <a:buNone/>
                </a:pPr>
                <a:r>
                  <a:rPr lang="en-US" altLang="zh-CN" dirty="0" smtClean="0"/>
                  <a:t>3. (No-Share Equivalence)</a:t>
                </a:r>
              </a:p>
              <a:p>
                <a:pPr marL="0" indent="0">
                  <a:buNone/>
                </a:pPr>
                <a:r>
                  <a:rPr lang="en-US" altLang="zh-CN" dirty="0"/>
                  <a:t>For any p </a:t>
                </a:r>
                <a:r>
                  <a:rPr lang="en-US" altLang="zh-CN" dirty="0" smtClean="0"/>
                  <a:t> </a:t>
                </a:r>
                <a:r>
                  <a:rPr lang="en-US" altLang="zh-CN" dirty="0"/>
                  <a:t>, we denote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𝜀</m:t>
                        </m:r>
                      </m:e>
                      <m:sup>
                        <m:r>
                          <a:rPr lang="en-US" altLang="zh-CN" b="0" i="1" smtClean="0">
                            <a:latin typeface="Cambria Math" panose="02040503050406030204" pitchFamily="18" charset="0"/>
                          </a:rPr>
                          <m:t>𝑝</m:t>
                        </m:r>
                      </m:sup>
                    </m:sSup>
                  </m:oMath>
                </a14:m>
                <a:r>
                  <a:rPr lang="en-US" altLang="zh-CN" dirty="0" smtClean="0"/>
                  <a:t> as </a:t>
                </a:r>
                <a:r>
                  <a:rPr lang="en-US" altLang="zh-CN" dirty="0"/>
                  <a:t>the set of users who get no resource in equilibrium, </a:t>
                </a:r>
                <a:r>
                  <a:rPr lang="en-US" altLang="zh-CN" dirty="0" smtClean="0"/>
                  <a:t>defined as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𝜀</m:t>
                        </m:r>
                      </m:e>
                      <m:sup>
                        <m:r>
                          <a:rPr lang="en-US" altLang="zh-CN" b="0" i="1" smtClean="0">
                            <a:latin typeface="Cambria Math" panose="02040503050406030204" pitchFamily="18" charset="0"/>
                          </a:rPr>
                          <m:t>𝑝</m:t>
                        </m:r>
                      </m:sup>
                    </m:sSup>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e>
                        <m:sSup>
                          <m:sSupPr>
                            <m:ctrlPr>
                              <a:rPr lang="en-US" altLang="zh-CN" b="0" i="1" smtClean="0">
                                <a:latin typeface="Cambria Math" panose="02040503050406030204" pitchFamily="18" charset="0"/>
                              </a:rPr>
                            </m:ctrlPr>
                          </m:sSup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𝑖</m:t>
                                </m:r>
                              </m:sub>
                            </m:sSub>
                          </m:e>
                          <m:sup>
                            <m:r>
                              <a:rPr lang="en-US" altLang="zh-CN" b="0" i="1" smtClean="0">
                                <a:latin typeface="Cambria Math" panose="02040503050406030204" pitchFamily="18" charset="0"/>
                              </a:rPr>
                              <m:t>𝑝</m:t>
                            </m:r>
                          </m:sup>
                        </m:sSup>
                        <m:r>
                          <a:rPr lang="en-US" altLang="zh-CN" b="0" i="1" smtClean="0">
                            <a:latin typeface="Cambria Math" panose="02040503050406030204" pitchFamily="18" charset="0"/>
                          </a:rPr>
                          <m:t>=0</m:t>
                        </m:r>
                      </m:e>
                    </m:d>
                  </m:oMath>
                </a14:m>
                <a:endParaRPr lang="en-US" altLang="zh-CN" dirty="0"/>
              </a:p>
              <a:p>
                <a:pPr marL="0" indent="0">
                  <a:buNone/>
                </a:pPr>
                <a:endParaRPr lang="en-US" altLang="zh-CN" dirty="0" smtClean="0"/>
              </a:p>
              <a:p>
                <a:pPr marL="0" indent="0">
                  <a:buNone/>
                </a:pPr>
                <a:r>
                  <a:rPr lang="en-US" altLang="zh-CN" dirty="0" smtClean="0"/>
                  <a:t>Define </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𝑄</m:t>
                        </m:r>
                      </m:e>
                      <m:sup>
                        <m:r>
                          <a:rPr lang="en-US" altLang="zh-CN" b="0" i="1" smtClean="0">
                            <a:latin typeface="Cambria Math" panose="02040503050406030204" pitchFamily="18" charset="0"/>
                          </a:rPr>
                          <m:t>𝑝</m:t>
                        </m:r>
                      </m:sup>
                    </m:sSup>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𝑞</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rPr>
                              <m:t>𝜀</m:t>
                            </m:r>
                          </m:e>
                          <m:sup>
                            <m:r>
                              <a:rPr lang="en-US" altLang="zh-CN" b="0" i="1" smtClean="0">
                                <a:latin typeface="Cambria Math" panose="02040503050406030204" pitchFamily="18" charset="0"/>
                                <a:ea typeface="Cambria Math" panose="02040503050406030204" pitchFamily="18" charset="0"/>
                              </a:rPr>
                              <m:t>𝑝</m:t>
                            </m:r>
                          </m:sup>
                        </m:sSup>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sub>
                        </m:sSub>
                        <m:r>
                          <a:rPr lang="en-US" altLang="zh-CN"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𝑖</m:t>
                        </m:r>
                        <m:r>
                          <a:rPr lang="en-US" altLang="zh-CN" i="1" smtClean="0">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rPr>
                              <m:t>𝜀</m:t>
                            </m:r>
                          </m:e>
                          <m:sup>
                            <m:r>
                              <a:rPr lang="en-US" altLang="zh-CN" i="1">
                                <a:latin typeface="Cambria Math" panose="02040503050406030204" pitchFamily="18" charset="0"/>
                                <a:ea typeface="Cambria Math" panose="02040503050406030204" pitchFamily="18" charset="0"/>
                              </a:rPr>
                              <m:t>𝑝</m:t>
                            </m:r>
                          </m:sup>
                        </m:sSup>
                      </m:e>
                    </m:d>
                  </m:oMath>
                </a14:m>
                <a:endParaRPr lang="en-US" altLang="zh-CN" dirty="0"/>
              </a:p>
              <a:p>
                <a:pPr marL="0" indent="0">
                  <a:buNone/>
                </a:pPr>
                <a:endParaRPr lang="en-US" altLang="zh-CN" dirty="0" smtClean="0"/>
              </a:p>
              <a:p>
                <a:pPr marL="0" indent="0">
                  <a:buNone/>
                </a:pPr>
                <a:r>
                  <a:rPr lang="en-US" altLang="zh-CN" dirty="0" smtClean="0"/>
                  <a:t>For </a:t>
                </a:r>
                <a:r>
                  <a:rPr lang="en-US" altLang="zh-CN" dirty="0"/>
                  <a:t>any </a:t>
                </a:r>
                <a14:m>
                  <m:oMath xmlns:m="http://schemas.openxmlformats.org/officeDocument/2006/math">
                    <m:r>
                      <a:rPr lang="en-US" altLang="zh-CN" b="0" i="1" smtClean="0">
                        <a:latin typeface="Cambria Math" panose="02040503050406030204" pitchFamily="18" charset="0"/>
                      </a:rPr>
                      <m:t>𝑞</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𝑄</m:t>
                        </m:r>
                      </m:e>
                      <m:sup>
                        <m:r>
                          <a:rPr lang="en-US" altLang="zh-CN" b="0" i="1" smtClean="0">
                            <a:latin typeface="Cambria Math" panose="02040503050406030204" pitchFamily="18" charset="0"/>
                            <a:ea typeface="Cambria Math" panose="02040503050406030204" pitchFamily="18" charset="0"/>
                          </a:rPr>
                          <m:t>𝑝</m:t>
                        </m:r>
                      </m:sup>
                    </m:sSup>
                  </m:oMath>
                </a14:m>
                <a:r>
                  <a:rPr lang="en-US" altLang="zh-CN" dirty="0" smtClean="0"/>
                  <a:t>, </a:t>
                </a:r>
                <a:r>
                  <a:rPr lang="en-US" altLang="zh-CN" dirty="0"/>
                  <a:t>the Nash equilibrium </a:t>
                </a:r>
                <a14:m>
                  <m:oMath xmlns:m="http://schemas.openxmlformats.org/officeDocument/2006/math">
                    <m:sSup>
                      <m:sSupPr>
                        <m:ctrlPr>
                          <a:rPr lang="en-US" altLang="zh-CN" i="1" dirty="0" smtClean="0">
                            <a:latin typeface="Cambria Math" panose="02040503050406030204" pitchFamily="18" charset="0"/>
                          </a:rPr>
                        </m:ctrlPr>
                      </m:sSupPr>
                      <m:e>
                        <m:r>
                          <a:rPr lang="en-US" altLang="zh-CN" b="0" i="1" dirty="0" smtClean="0">
                            <a:latin typeface="Cambria Math" panose="02040503050406030204" pitchFamily="18" charset="0"/>
                          </a:rPr>
                          <m:t>𝑡</m:t>
                        </m:r>
                      </m:e>
                      <m:sup>
                        <m:r>
                          <a:rPr lang="en-US" altLang="zh-CN" b="0" i="1" dirty="0" smtClean="0">
                            <a:latin typeface="Cambria Math" panose="02040503050406030204" pitchFamily="18" charset="0"/>
                          </a:rPr>
                          <m:t>𝑞</m:t>
                        </m:r>
                      </m:sup>
                    </m:sSup>
                  </m:oMath>
                </a14:m>
                <a:r>
                  <a:rPr lang="en-US" altLang="zh-CN" dirty="0" smtClean="0"/>
                  <a:t> equals </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𝑡</m:t>
                        </m:r>
                      </m:e>
                      <m:sup>
                        <m:r>
                          <a:rPr lang="en-US" altLang="zh-CN" b="0" i="1" smtClean="0">
                            <a:latin typeface="Cambria Math" panose="02040503050406030204" pitchFamily="18" charset="0"/>
                          </a:rPr>
                          <m:t>𝑝</m:t>
                        </m:r>
                      </m:sup>
                    </m:sSup>
                  </m:oMath>
                </a14:m>
                <a:r>
                  <a:rPr lang="en-US" altLang="zh-CN" dirty="0" smtClean="0"/>
                  <a: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67" t="-2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665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main property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pPr marL="0" indent="0">
                  <a:buNone/>
                </a:pPr>
                <a:r>
                  <a:rPr lang="en-US" altLang="zh-CN" dirty="0" smtClean="0"/>
                  <a:t>4. (</a:t>
                </a:r>
                <a:r>
                  <a:rPr lang="en-US" altLang="zh-CN" dirty="0" err="1"/>
                  <a:t>Bijective</a:t>
                </a:r>
                <a:r>
                  <a:rPr lang="en-US" altLang="zh-CN" dirty="0"/>
                  <a:t> Mapping</a:t>
                </a:r>
                <a:r>
                  <a:rPr lang="en-US" altLang="zh-CN" dirty="0" smtClean="0"/>
                  <a:t>)</a:t>
                </a:r>
              </a:p>
              <a:p>
                <a:pPr marL="0" indent="0">
                  <a:buNone/>
                </a:pPr>
                <a:r>
                  <a:rPr lang="en-US" altLang="zh-CN" dirty="0" smtClean="0"/>
                  <a:t>We can get </a:t>
                </a:r>
                <a:r>
                  <a:rPr lang="en-US" altLang="zh-CN" b="1" dirty="0" smtClean="0"/>
                  <a:t>P</a:t>
                </a:r>
                <a:r>
                  <a:rPr lang="en-US" altLang="zh-CN" dirty="0" smtClean="0"/>
                  <a:t> via </a:t>
                </a:r>
                <a:r>
                  <a:rPr lang="en-US" altLang="zh-CN" b="1" dirty="0" smtClean="0"/>
                  <a:t>D</a:t>
                </a:r>
                <a:r>
                  <a:rPr lang="en-US" altLang="zh-CN" dirty="0" smtClean="0"/>
                  <a:t>, and get </a:t>
                </a:r>
                <a:r>
                  <a:rPr lang="en-US" altLang="zh-CN" b="1" dirty="0" smtClean="0"/>
                  <a:t>D</a:t>
                </a:r>
                <a:r>
                  <a:rPr lang="en-US" altLang="zh-CN" dirty="0" smtClean="0"/>
                  <a:t> via </a:t>
                </a:r>
                <a:r>
                  <a:rPr lang="en-US" altLang="zh-CN" b="1" dirty="0" smtClean="0"/>
                  <a:t>P</a:t>
                </a:r>
                <a:r>
                  <a:rPr lang="en-US" altLang="zh-CN" dirty="0" smtClean="0"/>
                  <a:t>.</a:t>
                </a:r>
              </a:p>
              <a:p>
                <a:pPr marL="0" indent="0">
                  <a:buNone/>
                </a:pPr>
                <a:endParaRPr lang="en-US" altLang="zh-CN" b="1" dirty="0"/>
              </a:p>
              <a:p>
                <a:pPr marL="0" indent="0">
                  <a:buNone/>
                </a:pPr>
                <a:r>
                  <a:rPr lang="en-US" altLang="zh-CN" dirty="0"/>
                  <a:t>5. (Conditions of Optimality</a:t>
                </a:r>
                <a:r>
                  <a:rPr lang="en-US" altLang="zh-CN"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𝒑</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r>
                        <a:rPr lang="en-US" altLang="zh-CN" b="1" i="1" smtClean="0">
                          <a:latin typeface="Cambria Math" panose="02040503050406030204" pitchFamily="18" charset="0"/>
                        </a:rPr>
                        <m:t>𝒑</m:t>
                      </m:r>
                      <m:r>
                        <a:rPr lang="en-US" altLang="zh-CN" b="0" i="1" smtClean="0">
                          <a:latin typeface="Cambria Math" panose="02040503050406030204" pitchFamily="18" charset="0"/>
                        </a:rPr>
                        <m:t>)</m:t>
                      </m:r>
                    </m:oMath>
                  </m:oMathPara>
                </a14:m>
                <a:endParaRPr lang="en-US" altLang="zh-CN" dirty="0" smtClean="0"/>
              </a:p>
              <a:p>
                <a:pPr marL="0" indent="0">
                  <a:buNone/>
                </a:pPr>
                <a:r>
                  <a:rPr lang="en-US" altLang="zh-CN" dirty="0"/>
                  <a:t>Motivated by the above optimality condition, we design a feedback price control mechanism that updates the </a:t>
                </a:r>
                <a:r>
                  <a:rPr lang="en-US" altLang="zh-CN" dirty="0" smtClean="0"/>
                  <a:t>prices every </a:t>
                </a: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Δ</m:t>
                    </m:r>
                    <m:r>
                      <a:rPr lang="en-US" altLang="zh-CN" b="0" i="1" smtClean="0">
                        <a:latin typeface="Cambria Math" panose="02040503050406030204" pitchFamily="18" charset="0"/>
                        <a:ea typeface="Cambria Math" panose="02040503050406030204" pitchFamily="18" charset="0"/>
                      </a:rPr>
                      <m:t>𝑡</m:t>
                    </m:r>
                  </m:oMath>
                </a14:m>
                <a:r>
                  <a:rPr lang="en-US" altLang="zh-CN" dirty="0" smtClean="0"/>
                  <a:t> </a:t>
                </a:r>
                <a:r>
                  <a:rPr lang="en-US" altLang="zh-CN" dirty="0"/>
                  <a:t>amount of time by the following equation</a:t>
                </a:r>
                <a:r>
                  <a:rPr lang="en-US" altLang="zh-CN"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1" i="1" smtClean="0">
                              <a:latin typeface="Cambria Math" panose="02040503050406030204" pitchFamily="18" charset="0"/>
                            </a:rPr>
                            <m:t>𝒊</m:t>
                          </m:r>
                        </m:sub>
                      </m:sSub>
                      <m:d>
                        <m:dPr>
                          <m:ctrlPr>
                            <a:rPr lang="en-US" altLang="zh-CN" b="1" i="1" smtClean="0">
                              <a:latin typeface="Cambria Math" panose="02040503050406030204" pitchFamily="18" charset="0"/>
                            </a:rPr>
                          </m:ctrlPr>
                        </m:dPr>
                        <m:e>
                          <m:r>
                            <a:rPr lang="en-US" altLang="zh-CN" b="1" i="1" smtClean="0">
                              <a:latin typeface="Cambria Math" panose="02040503050406030204" pitchFamily="18" charset="0"/>
                            </a:rPr>
                            <m:t>𝒕</m:t>
                          </m:r>
                          <m:r>
                            <a:rPr lang="en-US" altLang="zh-CN" b="1" i="1" smtClean="0">
                              <a:latin typeface="Cambria Math" panose="02040503050406030204" pitchFamily="18" charset="0"/>
                            </a:rPr>
                            <m:t>+</m:t>
                          </m:r>
                          <m:r>
                            <a:rPr lang="zh-CN" altLang="en-US" b="1" i="1" smtClean="0">
                              <a:latin typeface="Cambria Math" panose="02040503050406030204" pitchFamily="18" charset="0"/>
                            </a:rPr>
                            <m:t>𝚫</m:t>
                          </m:r>
                          <m:r>
                            <a:rPr lang="en-US" altLang="zh-CN" b="1" i="1" smtClean="0">
                              <a:latin typeface="Cambria Math" panose="02040503050406030204" pitchFamily="18" charset="0"/>
                            </a:rPr>
                            <m:t>𝒕</m:t>
                          </m:r>
                        </m:e>
                      </m:d>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1" i="1" smtClean="0">
                              <a:latin typeface="Cambria Math" panose="02040503050406030204" pitchFamily="18" charset="0"/>
                            </a:rPr>
                            <m:t>𝒊</m:t>
                          </m:r>
                        </m:sub>
                      </m:sSub>
                      <m:d>
                        <m:dPr>
                          <m:ctrlPr>
                            <a:rPr lang="en-US" altLang="zh-CN" b="1" i="1" smtClean="0">
                              <a:latin typeface="Cambria Math" panose="02040503050406030204" pitchFamily="18" charset="0"/>
                            </a:rPr>
                          </m:ctrlPr>
                        </m:dPr>
                        <m:e>
                          <m:r>
                            <a:rPr lang="en-US" altLang="zh-CN" b="1" i="1" smtClean="0">
                              <a:latin typeface="Cambria Math" panose="02040503050406030204" pitchFamily="18" charset="0"/>
                            </a:rPr>
                            <m:t>𝒕</m:t>
                          </m:r>
                        </m:e>
                      </m:d>
                      <m:r>
                        <a:rPr lang="en-US" altLang="zh-CN" b="1" i="1" smtClean="0">
                          <a:latin typeface="Cambria Math" panose="02040503050406030204" pitchFamily="18" charset="0"/>
                        </a:rPr>
                        <m:t>+(</m:t>
                      </m:r>
                      <m:f>
                        <m:fPr>
                          <m:ctrlPr>
                            <a:rPr lang="en-US" altLang="zh-CN" b="1" i="1" smtClean="0">
                              <a:latin typeface="Cambria Math" panose="02040503050406030204" pitchFamily="18" charset="0"/>
                            </a:rPr>
                          </m:ctrlPr>
                        </m:fPr>
                        <m:num>
                          <m:r>
                            <a:rPr lang="en-US" altLang="zh-CN" b="1" i="1" smtClean="0">
                              <a:latin typeface="Cambria Math" panose="02040503050406030204" pitchFamily="18" charset="0"/>
                            </a:rPr>
                            <m:t>𝑪</m:t>
                          </m:r>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𝒅</m:t>
                              </m:r>
                            </m:e>
                            <m:sub>
                              <m:r>
                                <a:rPr lang="en-US" altLang="zh-CN" b="1" i="1" smtClean="0">
                                  <a:latin typeface="Cambria Math" panose="02040503050406030204" pitchFamily="18" charset="0"/>
                                </a:rPr>
                                <m:t>𝒊</m:t>
                              </m:r>
                            </m:sub>
                          </m:sSub>
                          <m:d>
                            <m:dPr>
                              <m:ctrlPr>
                                <a:rPr lang="en-US" altLang="zh-CN" b="1" i="1" smtClean="0">
                                  <a:latin typeface="Cambria Math" panose="02040503050406030204" pitchFamily="18" charset="0"/>
                                </a:rPr>
                              </m:ctrlPr>
                            </m:dPr>
                            <m:e>
                              <m:r>
                                <a:rPr lang="en-US" altLang="zh-CN" b="1" i="1" smtClean="0">
                                  <a:latin typeface="Cambria Math" panose="02040503050406030204" pitchFamily="18" charset="0"/>
                                </a:rPr>
                                <m:t>𝒑</m:t>
                              </m:r>
                              <m:d>
                                <m:dPr>
                                  <m:ctrlPr>
                                    <a:rPr lang="en-US" altLang="zh-CN" b="1" i="1" smtClean="0">
                                      <a:latin typeface="Cambria Math" panose="02040503050406030204" pitchFamily="18" charset="0"/>
                                    </a:rPr>
                                  </m:ctrlPr>
                                </m:dPr>
                                <m:e>
                                  <m:r>
                                    <a:rPr lang="en-US" altLang="zh-CN" b="1" i="1" smtClean="0">
                                      <a:latin typeface="Cambria Math" panose="02040503050406030204" pitchFamily="18" charset="0"/>
                                    </a:rPr>
                                    <m:t>𝒕</m:t>
                                  </m:r>
                                </m:e>
                              </m:d>
                            </m:e>
                          </m:d>
                        </m:num>
                        <m:den>
                          <m:r>
                            <a:rPr lang="en-US" altLang="zh-CN" b="1" i="1" smtClean="0">
                              <a:latin typeface="Cambria Math" panose="02040503050406030204" pitchFamily="18" charset="0"/>
                            </a:rPr>
                            <m:t>𝑵</m:t>
                          </m:r>
                          <m:r>
                            <a:rPr lang="en-US" altLang="zh-CN" b="1" i="1" smtClean="0">
                              <a:latin typeface="Cambria Math" panose="02040503050406030204" pitchFamily="18" charset="0"/>
                            </a:rPr>
                            <m:t>−</m:t>
                          </m:r>
                          <m:r>
                            <a:rPr lang="en-US" altLang="zh-CN" b="1" i="1" smtClean="0">
                              <a:latin typeface="Cambria Math" panose="02040503050406030204" pitchFamily="18" charset="0"/>
                            </a:rPr>
                            <m:t>𝟏</m:t>
                          </m:r>
                        </m:den>
                      </m:f>
                      <m:r>
                        <a:rPr lang="en-US" altLang="zh-CN" b="1" i="1" smtClean="0">
                          <a:latin typeface="Cambria Math" panose="02040503050406030204" pitchFamily="18" charset="0"/>
                        </a:rPr>
                        <m:t>−</m:t>
                      </m:r>
                      <m:f>
                        <m:fPr>
                          <m:ctrlPr>
                            <a:rPr lang="en-US" altLang="zh-CN" b="1" i="1" smtClean="0">
                              <a:latin typeface="Cambria Math" panose="02040503050406030204" pitchFamily="18" charset="0"/>
                            </a:rPr>
                          </m:ctrlPr>
                        </m:fPr>
                        <m:num>
                          <m:r>
                            <a:rPr lang="en-US" altLang="zh-CN" b="1" i="1" smtClean="0">
                              <a:latin typeface="Cambria Math" panose="02040503050406030204" pitchFamily="18" charset="0"/>
                            </a:rPr>
                            <m:t>𝑪</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1" i="1" smtClean="0">
                                  <a:latin typeface="Cambria Math" panose="02040503050406030204" pitchFamily="18" charset="0"/>
                                </a:rPr>
                                <m:t>𝒊</m:t>
                              </m:r>
                            </m:sub>
                          </m:sSub>
                          <m:r>
                            <a:rPr lang="en-US" altLang="zh-CN" b="1" i="1" smtClean="0">
                              <a:latin typeface="Cambria Math" panose="02040503050406030204" pitchFamily="18" charset="0"/>
                            </a:rPr>
                            <m:t>(</m:t>
                          </m:r>
                          <m:r>
                            <a:rPr lang="en-US" altLang="zh-CN" b="1" i="1" smtClean="0">
                              <a:latin typeface="Cambria Math" panose="02040503050406030204" pitchFamily="18" charset="0"/>
                            </a:rPr>
                            <m:t>𝒕</m:t>
                          </m:r>
                          <m:r>
                            <a:rPr lang="en-US" altLang="zh-CN" b="1" i="1" smtClean="0">
                              <a:latin typeface="Cambria Math" panose="02040503050406030204" pitchFamily="18" charset="0"/>
                            </a:rPr>
                            <m:t>)</m:t>
                          </m:r>
                        </m:num>
                        <m:den>
                          <m:nary>
                            <m:naryPr>
                              <m:chr m:val="∑"/>
                              <m:supHide m:val="on"/>
                              <m:ctrlPr>
                                <a:rPr lang="en-US" altLang="zh-CN" b="1" i="1" smtClean="0">
                                  <a:latin typeface="Cambria Math" panose="02040503050406030204" pitchFamily="18" charset="0"/>
                                </a:rPr>
                              </m:ctrlPr>
                            </m:naryPr>
                            <m:sub>
                              <m:r>
                                <m:rPr>
                                  <m:brk m:alnAt="7"/>
                                </m:rPr>
                                <a:rPr lang="en-US" altLang="zh-CN" b="1" i="1" smtClean="0">
                                  <a:latin typeface="Cambria Math" panose="02040503050406030204" pitchFamily="18" charset="0"/>
                                </a:rPr>
                                <m:t>𝒋</m:t>
                              </m:r>
                              <m:r>
                                <a:rPr lang="zh-CN" altLang="en-US" b="1" i="1" smtClean="0">
                                  <a:latin typeface="Cambria Math" panose="02040503050406030204" pitchFamily="18" charset="0"/>
                                </a:rPr>
                                <m:t>𝝐</m:t>
                              </m:r>
                              <m:r>
                                <a:rPr lang="en-US" altLang="zh-CN" b="1" i="1" smtClean="0">
                                  <a:latin typeface="Cambria Math" panose="02040503050406030204" pitchFamily="18" charset="0"/>
                                </a:rPr>
                                <m:t>𝑵</m:t>
                              </m:r>
                            </m:sub>
                            <m:sup/>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1" i="1" smtClean="0">
                                      <a:latin typeface="Cambria Math" panose="02040503050406030204" pitchFamily="18" charset="0"/>
                                    </a:rPr>
                                    <m:t>𝒋</m:t>
                                  </m:r>
                                </m:sub>
                              </m:sSub>
                              <m:r>
                                <a:rPr lang="en-US" altLang="zh-CN" b="1" i="1" smtClean="0">
                                  <a:latin typeface="Cambria Math" panose="02040503050406030204" pitchFamily="18" charset="0"/>
                                </a:rPr>
                                <m:t>(</m:t>
                              </m:r>
                              <m:r>
                                <a:rPr lang="en-US" altLang="zh-CN" b="1" i="1" smtClean="0">
                                  <a:latin typeface="Cambria Math" panose="02040503050406030204" pitchFamily="18" charset="0"/>
                                </a:rPr>
                                <m:t>𝒕</m:t>
                              </m:r>
                              <m:r>
                                <a:rPr lang="en-US" altLang="zh-CN" b="1" i="1" smtClean="0">
                                  <a:latin typeface="Cambria Math" panose="02040503050406030204" pitchFamily="18" charset="0"/>
                                </a:rPr>
                                <m:t>)</m:t>
                              </m:r>
                            </m:e>
                          </m:nary>
                        </m:den>
                      </m:f>
                      <m:r>
                        <a:rPr lang="en-US" altLang="zh-CN" b="1" i="1" smtClean="0">
                          <a:latin typeface="Cambria Math" panose="02040503050406030204" pitchFamily="18" charset="0"/>
                        </a:rPr>
                        <m:t>)</m:t>
                      </m:r>
                      <m:r>
                        <a:rPr lang="zh-CN" altLang="en-US" b="1" i="1" smtClean="0">
                          <a:latin typeface="Cambria Math" panose="02040503050406030204" pitchFamily="18" charset="0"/>
                        </a:rPr>
                        <m:t>𝚫</m:t>
                      </m:r>
                      <m:r>
                        <a:rPr lang="en-US" altLang="zh-CN" b="1" i="1" smtClean="0">
                          <a:latin typeface="Cambria Math" panose="02040503050406030204" pitchFamily="18" charset="0"/>
                        </a:rPr>
                        <m:t>𝒕</m:t>
                      </m:r>
                    </m:oMath>
                  </m:oMathPara>
                </a14:m>
                <a:endParaRPr lang="en-US" altLang="zh-CN" b="1"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67" t="-28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9518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en-US" altLang="zh-CN" dirty="0"/>
              <a:t>O</a:t>
            </a:r>
            <a:r>
              <a:rPr lang="en-US" altLang="zh-CN" dirty="0" smtClean="0"/>
              <a:t>utline</a:t>
            </a:r>
            <a:endParaRPr lang="zh-CN" dirty="0"/>
          </a:p>
        </p:txBody>
      </p:sp>
      <p:sp>
        <p:nvSpPr>
          <p:cNvPr id="14" name="内容占位符 13"/>
          <p:cNvSpPr>
            <a:spLocks noGrp="1"/>
          </p:cNvSpPr>
          <p:nvPr>
            <p:ph idx="1"/>
          </p:nvPr>
        </p:nvSpPr>
        <p:spPr/>
        <p:txBody>
          <a:bodyPr/>
          <a:lstStyle/>
          <a:p>
            <a:r>
              <a:rPr lang="en-US" altLang="zh-CN" dirty="0" smtClean="0">
                <a:solidFill>
                  <a:schemeClr val="accent6"/>
                </a:solidFill>
              </a:rPr>
              <a:t>Background</a:t>
            </a:r>
            <a:endParaRPr lang="zh-CN" dirty="0" smtClean="0">
              <a:solidFill>
                <a:schemeClr val="accent6"/>
              </a:solidFill>
            </a:endParaRPr>
          </a:p>
          <a:p>
            <a:r>
              <a:rPr lang="en-US" altLang="zh-CN" dirty="0" smtClean="0">
                <a:solidFill>
                  <a:schemeClr val="accent6"/>
                </a:solidFill>
              </a:rPr>
              <a:t>The introduction of objects</a:t>
            </a:r>
            <a:endParaRPr lang="zh-CN" dirty="0">
              <a:solidFill>
                <a:schemeClr val="accent6"/>
              </a:solidFill>
            </a:endParaRPr>
          </a:p>
          <a:p>
            <a:r>
              <a:rPr lang="en-US" altLang="zh-CN" dirty="0" smtClean="0">
                <a:solidFill>
                  <a:schemeClr val="accent6"/>
                </a:solidFill>
              </a:rPr>
              <a:t>The main property </a:t>
            </a:r>
          </a:p>
          <a:p>
            <a:r>
              <a:rPr lang="en-US" altLang="zh-CN" dirty="0" smtClean="0"/>
              <a:t>Simulations</a:t>
            </a:r>
          </a:p>
          <a:p>
            <a:r>
              <a:rPr lang="en-US" altLang="zh-CN" dirty="0" smtClean="0">
                <a:solidFill>
                  <a:schemeClr val="accent6"/>
                </a:solidFill>
              </a:rPr>
              <a:t>Future work</a:t>
            </a:r>
          </a:p>
          <a:p>
            <a:r>
              <a:rPr lang="en-US" altLang="zh-CN" dirty="0" smtClean="0">
                <a:solidFill>
                  <a:schemeClr val="accent6"/>
                </a:solidFill>
              </a:rPr>
              <a:t>References</a:t>
            </a:r>
          </a:p>
          <a:p>
            <a:r>
              <a:rPr lang="en-US" altLang="zh-CN" dirty="0" smtClean="0">
                <a:solidFill>
                  <a:schemeClr val="accent6"/>
                </a:solidFill>
              </a:rPr>
              <a:t>Thanks</a:t>
            </a:r>
          </a:p>
        </p:txBody>
      </p:sp>
    </p:spTree>
    <p:extLst>
      <p:ext uri="{BB962C8B-B14F-4D97-AF65-F5344CB8AC3E}">
        <p14:creationId xmlns:p14="http://schemas.microsoft.com/office/powerpoint/2010/main" val="327127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Simulation</a:t>
            </a:r>
            <a:endParaRPr lang="zh-CN" altLang="en-US" dirty="0"/>
          </a:p>
        </p:txBody>
      </p:sp>
      <p:pic>
        <p:nvPicPr>
          <p:cNvPr id="4" name="内容占位符 3"/>
          <p:cNvPicPr>
            <a:picLocks noGrp="1" noChangeAspect="1"/>
          </p:cNvPicPr>
          <p:nvPr>
            <p:ph idx="1"/>
          </p:nvPr>
        </p:nvPicPr>
        <p:blipFill>
          <a:blip r:embed="rId2"/>
          <a:stretch>
            <a:fillRect/>
          </a:stretch>
        </p:blipFill>
        <p:spPr>
          <a:xfrm>
            <a:off x="1845940" y="1916832"/>
            <a:ext cx="7344816" cy="4655358"/>
          </a:xfrm>
          <a:prstGeom prst="rect">
            <a:avLst/>
          </a:prstGeom>
        </p:spPr>
      </p:pic>
    </p:spTree>
    <p:extLst>
      <p:ext uri="{BB962C8B-B14F-4D97-AF65-F5344CB8AC3E}">
        <p14:creationId xmlns:p14="http://schemas.microsoft.com/office/powerpoint/2010/main" val="14950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en-US" altLang="zh-CN" dirty="0"/>
              <a:t>O</a:t>
            </a:r>
            <a:r>
              <a:rPr lang="en-US" altLang="zh-CN" dirty="0" smtClean="0"/>
              <a:t>utline</a:t>
            </a:r>
            <a:endParaRPr lang="zh-CN" dirty="0"/>
          </a:p>
        </p:txBody>
      </p:sp>
      <p:sp>
        <p:nvSpPr>
          <p:cNvPr id="14" name="内容占位符 13"/>
          <p:cNvSpPr>
            <a:spLocks noGrp="1"/>
          </p:cNvSpPr>
          <p:nvPr>
            <p:ph idx="1"/>
          </p:nvPr>
        </p:nvSpPr>
        <p:spPr/>
        <p:txBody>
          <a:bodyPr/>
          <a:lstStyle/>
          <a:p>
            <a:r>
              <a:rPr lang="en-US" altLang="zh-CN" dirty="0" smtClean="0"/>
              <a:t>Background</a:t>
            </a:r>
            <a:endParaRPr lang="zh-CN" dirty="0" smtClean="0"/>
          </a:p>
          <a:p>
            <a:r>
              <a:rPr lang="en-US" altLang="zh-CN" dirty="0" smtClean="0">
                <a:solidFill>
                  <a:schemeClr val="accent6"/>
                </a:solidFill>
              </a:rPr>
              <a:t>The introduction of objects</a:t>
            </a:r>
            <a:endParaRPr lang="zh-CN" dirty="0">
              <a:solidFill>
                <a:schemeClr val="accent6"/>
              </a:solidFill>
            </a:endParaRPr>
          </a:p>
          <a:p>
            <a:r>
              <a:rPr lang="en-US" altLang="zh-CN" dirty="0" smtClean="0">
                <a:solidFill>
                  <a:schemeClr val="accent6"/>
                </a:solidFill>
              </a:rPr>
              <a:t>The main property </a:t>
            </a:r>
          </a:p>
          <a:p>
            <a:r>
              <a:rPr lang="en-US" altLang="zh-CN" dirty="0" smtClean="0">
                <a:solidFill>
                  <a:schemeClr val="accent6"/>
                </a:solidFill>
              </a:rPr>
              <a:t>Simulations</a:t>
            </a:r>
          </a:p>
          <a:p>
            <a:r>
              <a:rPr lang="en-US" altLang="zh-CN" dirty="0" smtClean="0">
                <a:solidFill>
                  <a:schemeClr val="accent6"/>
                </a:solidFill>
              </a:rPr>
              <a:t>Future work</a:t>
            </a:r>
          </a:p>
          <a:p>
            <a:r>
              <a:rPr lang="en-US" altLang="zh-CN" dirty="0" smtClean="0">
                <a:solidFill>
                  <a:schemeClr val="accent6"/>
                </a:solidFill>
              </a:rPr>
              <a:t>References</a:t>
            </a:r>
          </a:p>
          <a:p>
            <a:r>
              <a:rPr lang="en-US" altLang="zh-CN" dirty="0" smtClean="0">
                <a:solidFill>
                  <a:schemeClr val="accent6"/>
                </a:solidFill>
              </a:rPr>
              <a:t>Thanks</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Simulation</a:t>
            </a:r>
            <a:endParaRPr lang="zh-CN" altLang="en-US" dirty="0"/>
          </a:p>
        </p:txBody>
      </p:sp>
      <p:pic>
        <p:nvPicPr>
          <p:cNvPr id="4" name="内容占位符 3"/>
          <p:cNvPicPr>
            <a:picLocks noGrp="1" noChangeAspect="1"/>
          </p:cNvPicPr>
          <p:nvPr>
            <p:ph idx="1"/>
          </p:nvPr>
        </p:nvPicPr>
        <p:blipFill>
          <a:blip r:embed="rId2"/>
          <a:stretch>
            <a:fillRect/>
          </a:stretch>
        </p:blipFill>
        <p:spPr>
          <a:xfrm>
            <a:off x="174524" y="1844824"/>
            <a:ext cx="11839777" cy="4104456"/>
          </a:xfrm>
          <a:prstGeom prst="rect">
            <a:avLst/>
          </a:prstGeom>
        </p:spPr>
      </p:pic>
    </p:spTree>
    <p:extLst>
      <p:ext uri="{BB962C8B-B14F-4D97-AF65-F5344CB8AC3E}">
        <p14:creationId xmlns:p14="http://schemas.microsoft.com/office/powerpoint/2010/main" val="416342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Simulation</a:t>
            </a:r>
            <a:endParaRPr lang="zh-CN" altLang="en-US" dirty="0"/>
          </a:p>
        </p:txBody>
      </p:sp>
      <p:pic>
        <p:nvPicPr>
          <p:cNvPr id="4" name="图片 3"/>
          <p:cNvPicPr>
            <a:picLocks noChangeAspect="1"/>
          </p:cNvPicPr>
          <p:nvPr/>
        </p:nvPicPr>
        <p:blipFill>
          <a:blip r:embed="rId2"/>
          <a:stretch>
            <a:fillRect/>
          </a:stretch>
        </p:blipFill>
        <p:spPr>
          <a:xfrm>
            <a:off x="6382444" y="4157373"/>
            <a:ext cx="5400600" cy="1931749"/>
          </a:xfrm>
          <a:prstGeom prst="rect">
            <a:avLst/>
          </a:prstGeom>
        </p:spPr>
      </p:pic>
      <p:pic>
        <p:nvPicPr>
          <p:cNvPr id="5" name="图片 4"/>
          <p:cNvPicPr>
            <a:picLocks noChangeAspect="1"/>
          </p:cNvPicPr>
          <p:nvPr/>
        </p:nvPicPr>
        <p:blipFill>
          <a:blip r:embed="rId3"/>
          <a:stretch>
            <a:fillRect/>
          </a:stretch>
        </p:blipFill>
        <p:spPr>
          <a:xfrm>
            <a:off x="6382444" y="1772816"/>
            <a:ext cx="5400600" cy="1872208"/>
          </a:xfrm>
          <a:prstGeom prst="rect">
            <a:avLst/>
          </a:prstGeom>
        </p:spPr>
      </p:pic>
      <p:pic>
        <p:nvPicPr>
          <p:cNvPr id="6" name="图片 5"/>
          <p:cNvPicPr>
            <a:picLocks noChangeAspect="1"/>
          </p:cNvPicPr>
          <p:nvPr/>
        </p:nvPicPr>
        <p:blipFill>
          <a:blip r:embed="rId4"/>
          <a:stretch>
            <a:fillRect/>
          </a:stretch>
        </p:blipFill>
        <p:spPr>
          <a:xfrm>
            <a:off x="117748" y="4157373"/>
            <a:ext cx="5691976" cy="1880865"/>
          </a:xfrm>
          <a:prstGeom prst="rect">
            <a:avLst/>
          </a:prstGeom>
        </p:spPr>
      </p:pic>
      <p:pic>
        <p:nvPicPr>
          <p:cNvPr id="7" name="图片 6"/>
          <p:cNvPicPr>
            <a:picLocks noChangeAspect="1"/>
          </p:cNvPicPr>
          <p:nvPr/>
        </p:nvPicPr>
        <p:blipFill>
          <a:blip r:embed="rId5"/>
          <a:stretch>
            <a:fillRect/>
          </a:stretch>
        </p:blipFill>
        <p:spPr>
          <a:xfrm>
            <a:off x="117748" y="1797205"/>
            <a:ext cx="5691976" cy="1872208"/>
          </a:xfrm>
          <a:prstGeom prst="rect">
            <a:avLst/>
          </a:prstGeom>
        </p:spPr>
      </p:pic>
    </p:spTree>
    <p:extLst>
      <p:ext uri="{BB962C8B-B14F-4D97-AF65-F5344CB8AC3E}">
        <p14:creationId xmlns:p14="http://schemas.microsoft.com/office/powerpoint/2010/main" val="154186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Simulation(Conclusion)</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dirty="0" smtClean="0"/>
              <a:t>When </a:t>
            </a:r>
            <a:r>
              <a:rPr lang="en-US" altLang="zh-CN" dirty="0"/>
              <a:t>more users join the system, the potential maximum social welfare </a:t>
            </a:r>
            <a:r>
              <a:rPr lang="en-US" altLang="zh-CN" dirty="0" smtClean="0"/>
              <a:t>increases, and vice-versa.</a:t>
            </a:r>
          </a:p>
          <a:p>
            <a:pPr marL="0" indent="0">
              <a:buNone/>
            </a:pPr>
            <a:endParaRPr lang="en-US" altLang="zh-CN" dirty="0"/>
          </a:p>
          <a:p>
            <a:pPr marL="0" indent="0">
              <a:buNone/>
            </a:pPr>
            <a:r>
              <a:rPr lang="en-US" altLang="zh-CN" dirty="0" smtClean="0"/>
              <a:t>Under </a:t>
            </a:r>
            <a:r>
              <a:rPr lang="en-US" altLang="zh-CN" dirty="0"/>
              <a:t>the Kelly mechanism, when users adapt to their </a:t>
            </a:r>
            <a:r>
              <a:rPr lang="en-US" altLang="zh-CN" dirty="0" smtClean="0"/>
              <a:t>optimal strategies</a:t>
            </a:r>
            <a:r>
              <a:rPr lang="en-US" altLang="zh-CN" dirty="0"/>
              <a:t>, the social welfare converges to some suboptimal value; </a:t>
            </a:r>
            <a:endParaRPr lang="en-US" altLang="zh-CN" dirty="0" smtClean="0"/>
          </a:p>
          <a:p>
            <a:pPr marL="0" indent="0">
              <a:buNone/>
            </a:pPr>
            <a:r>
              <a:rPr lang="en-US" altLang="zh-CN" dirty="0"/>
              <a:t>H</a:t>
            </a:r>
            <a:r>
              <a:rPr lang="en-US" altLang="zh-CN" dirty="0" smtClean="0"/>
              <a:t>owever</a:t>
            </a:r>
            <a:r>
              <a:rPr lang="en-US" altLang="zh-CN" dirty="0"/>
              <a:t>, under our feedback price control, </a:t>
            </a:r>
            <a:r>
              <a:rPr lang="en-US" altLang="zh-CN" dirty="0" err="1" smtClean="0"/>
              <a:t>users’optimal</a:t>
            </a:r>
            <a:r>
              <a:rPr lang="en-US" altLang="zh-CN" dirty="0" smtClean="0"/>
              <a:t> strategies </a:t>
            </a:r>
            <a:r>
              <a:rPr lang="en-US" altLang="zh-CN" dirty="0"/>
              <a:t>and the resulting </a:t>
            </a:r>
            <a:r>
              <a:rPr lang="en-US" altLang="zh-CN" dirty="0" smtClean="0"/>
              <a:t>resource allocation </a:t>
            </a:r>
            <a:r>
              <a:rPr lang="en-US" altLang="zh-CN" dirty="0"/>
              <a:t>drive the social welfare to converge to the global maximum.</a:t>
            </a:r>
            <a:endParaRPr lang="zh-CN" altLang="en-US" dirty="0"/>
          </a:p>
        </p:txBody>
      </p:sp>
    </p:spTree>
    <p:extLst>
      <p:ext uri="{BB962C8B-B14F-4D97-AF65-F5344CB8AC3E}">
        <p14:creationId xmlns:p14="http://schemas.microsoft.com/office/powerpoint/2010/main" val="420541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en-US" altLang="zh-CN" dirty="0"/>
              <a:t>O</a:t>
            </a:r>
            <a:r>
              <a:rPr lang="en-US" altLang="zh-CN" dirty="0" smtClean="0"/>
              <a:t>utline</a:t>
            </a:r>
            <a:endParaRPr lang="zh-CN" dirty="0"/>
          </a:p>
        </p:txBody>
      </p:sp>
      <p:sp>
        <p:nvSpPr>
          <p:cNvPr id="14" name="内容占位符 13"/>
          <p:cNvSpPr>
            <a:spLocks noGrp="1"/>
          </p:cNvSpPr>
          <p:nvPr>
            <p:ph idx="1"/>
          </p:nvPr>
        </p:nvSpPr>
        <p:spPr/>
        <p:txBody>
          <a:bodyPr/>
          <a:lstStyle/>
          <a:p>
            <a:r>
              <a:rPr lang="en-US" altLang="zh-CN" dirty="0" smtClean="0">
                <a:solidFill>
                  <a:schemeClr val="accent6"/>
                </a:solidFill>
              </a:rPr>
              <a:t>Background</a:t>
            </a:r>
            <a:endParaRPr lang="zh-CN" dirty="0" smtClean="0">
              <a:solidFill>
                <a:schemeClr val="accent6"/>
              </a:solidFill>
            </a:endParaRPr>
          </a:p>
          <a:p>
            <a:r>
              <a:rPr lang="en-US" altLang="zh-CN" dirty="0" smtClean="0">
                <a:solidFill>
                  <a:schemeClr val="accent6"/>
                </a:solidFill>
              </a:rPr>
              <a:t>The introduction of objects</a:t>
            </a:r>
            <a:endParaRPr lang="zh-CN" dirty="0">
              <a:solidFill>
                <a:schemeClr val="accent6"/>
              </a:solidFill>
            </a:endParaRPr>
          </a:p>
          <a:p>
            <a:r>
              <a:rPr lang="en-US" altLang="zh-CN" dirty="0" smtClean="0">
                <a:solidFill>
                  <a:schemeClr val="accent6"/>
                </a:solidFill>
              </a:rPr>
              <a:t>The main property </a:t>
            </a:r>
          </a:p>
          <a:p>
            <a:r>
              <a:rPr lang="en-US" altLang="zh-CN" dirty="0" smtClean="0">
                <a:solidFill>
                  <a:schemeClr val="accent6"/>
                </a:solidFill>
              </a:rPr>
              <a:t>Simulations</a:t>
            </a:r>
          </a:p>
          <a:p>
            <a:r>
              <a:rPr lang="en-US" altLang="zh-CN" dirty="0" smtClean="0"/>
              <a:t>Future work</a:t>
            </a:r>
          </a:p>
          <a:p>
            <a:r>
              <a:rPr lang="en-US" altLang="zh-CN" dirty="0" smtClean="0">
                <a:solidFill>
                  <a:schemeClr val="accent6"/>
                </a:solidFill>
              </a:rPr>
              <a:t>References</a:t>
            </a:r>
          </a:p>
          <a:p>
            <a:r>
              <a:rPr lang="en-US" altLang="zh-CN" dirty="0" smtClean="0">
                <a:solidFill>
                  <a:schemeClr val="accent6"/>
                </a:solidFill>
              </a:rPr>
              <a:t>Thanks</a:t>
            </a:r>
          </a:p>
        </p:txBody>
      </p:sp>
    </p:spTree>
    <p:extLst>
      <p:ext uri="{BB962C8B-B14F-4D97-AF65-F5344CB8AC3E}">
        <p14:creationId xmlns:p14="http://schemas.microsoft.com/office/powerpoint/2010/main" val="83586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1.Other directions</a:t>
            </a:r>
          </a:p>
          <a:p>
            <a:pPr marL="0" indent="0">
              <a:buNone/>
            </a:pPr>
            <a:r>
              <a:rPr lang="en-US" altLang="zh-CN" dirty="0" smtClean="0"/>
              <a:t>Revenue Maximization</a:t>
            </a:r>
          </a:p>
          <a:p>
            <a:pPr marL="0" indent="0">
              <a:buNone/>
            </a:pPr>
            <a:endParaRPr lang="en-US" altLang="zh-CN" dirty="0" smtClean="0"/>
          </a:p>
          <a:p>
            <a:pPr marL="0" indent="0">
              <a:buNone/>
            </a:pPr>
            <a:r>
              <a:rPr lang="en-US" altLang="zh-CN" dirty="0"/>
              <a:t>2. Multi-Resource </a:t>
            </a:r>
            <a:r>
              <a:rPr lang="en-US" altLang="zh-CN" dirty="0" smtClean="0"/>
              <a:t>Allocation</a:t>
            </a:r>
          </a:p>
          <a:p>
            <a:pPr marL="0" indent="0">
              <a:buNone/>
            </a:pPr>
            <a:r>
              <a:rPr lang="en-US" altLang="zh-CN" dirty="0"/>
              <a:t>CPU time and </a:t>
            </a:r>
            <a:r>
              <a:rPr lang="en-US" altLang="zh-CN" dirty="0" smtClean="0"/>
              <a:t>bandwidth</a:t>
            </a:r>
          </a:p>
          <a:p>
            <a:pPr marL="0" indent="0">
              <a:buNone/>
            </a:pPr>
            <a:endParaRPr lang="en-US" altLang="zh-CN" dirty="0" smtClean="0"/>
          </a:p>
          <a:p>
            <a:pPr marL="0" indent="0">
              <a:buNone/>
            </a:pPr>
            <a:r>
              <a:rPr lang="en-US" altLang="zh-CN" dirty="0" smtClean="0"/>
              <a:t>3.Fairness </a:t>
            </a:r>
            <a:endParaRPr lang="zh-CN" altLang="en-US" dirty="0"/>
          </a:p>
        </p:txBody>
      </p:sp>
    </p:spTree>
    <p:extLst>
      <p:ext uri="{BB962C8B-B14F-4D97-AF65-F5344CB8AC3E}">
        <p14:creationId xmlns:p14="http://schemas.microsoft.com/office/powerpoint/2010/main" val="53248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en-US" altLang="zh-CN" dirty="0"/>
              <a:t>O</a:t>
            </a:r>
            <a:r>
              <a:rPr lang="en-US" altLang="zh-CN" dirty="0" smtClean="0"/>
              <a:t>utline</a:t>
            </a:r>
            <a:endParaRPr lang="zh-CN" dirty="0"/>
          </a:p>
        </p:txBody>
      </p:sp>
      <p:sp>
        <p:nvSpPr>
          <p:cNvPr id="14" name="内容占位符 13"/>
          <p:cNvSpPr>
            <a:spLocks noGrp="1"/>
          </p:cNvSpPr>
          <p:nvPr>
            <p:ph idx="1"/>
          </p:nvPr>
        </p:nvSpPr>
        <p:spPr/>
        <p:txBody>
          <a:bodyPr/>
          <a:lstStyle/>
          <a:p>
            <a:r>
              <a:rPr lang="en-US" altLang="zh-CN" dirty="0" smtClean="0">
                <a:solidFill>
                  <a:schemeClr val="accent6"/>
                </a:solidFill>
              </a:rPr>
              <a:t>Background</a:t>
            </a:r>
            <a:endParaRPr lang="zh-CN" dirty="0" smtClean="0">
              <a:solidFill>
                <a:schemeClr val="accent6"/>
              </a:solidFill>
            </a:endParaRPr>
          </a:p>
          <a:p>
            <a:r>
              <a:rPr lang="en-US" altLang="zh-CN" dirty="0" smtClean="0">
                <a:solidFill>
                  <a:schemeClr val="accent6"/>
                </a:solidFill>
              </a:rPr>
              <a:t>The introduction of objects</a:t>
            </a:r>
            <a:endParaRPr lang="zh-CN" dirty="0">
              <a:solidFill>
                <a:schemeClr val="accent6"/>
              </a:solidFill>
            </a:endParaRPr>
          </a:p>
          <a:p>
            <a:r>
              <a:rPr lang="en-US" altLang="zh-CN" dirty="0" smtClean="0">
                <a:solidFill>
                  <a:schemeClr val="accent6"/>
                </a:solidFill>
              </a:rPr>
              <a:t>The main property </a:t>
            </a:r>
          </a:p>
          <a:p>
            <a:r>
              <a:rPr lang="en-US" altLang="zh-CN" dirty="0" smtClean="0">
                <a:solidFill>
                  <a:schemeClr val="accent6"/>
                </a:solidFill>
              </a:rPr>
              <a:t>Simulations</a:t>
            </a:r>
          </a:p>
          <a:p>
            <a:r>
              <a:rPr lang="en-US" altLang="zh-CN" dirty="0" smtClean="0">
                <a:solidFill>
                  <a:schemeClr val="accent6"/>
                </a:solidFill>
              </a:rPr>
              <a:t>Future work</a:t>
            </a:r>
          </a:p>
          <a:p>
            <a:r>
              <a:rPr lang="en-US" altLang="zh-CN" dirty="0" smtClean="0"/>
              <a:t>References</a:t>
            </a:r>
          </a:p>
          <a:p>
            <a:r>
              <a:rPr lang="en-US" altLang="zh-CN" dirty="0" smtClean="0">
                <a:solidFill>
                  <a:schemeClr val="accent6"/>
                </a:solidFill>
              </a:rPr>
              <a:t>Thanks</a:t>
            </a:r>
          </a:p>
        </p:txBody>
      </p:sp>
    </p:spTree>
    <p:extLst>
      <p:ext uri="{BB962C8B-B14F-4D97-AF65-F5344CB8AC3E}">
        <p14:creationId xmlns:p14="http://schemas.microsoft.com/office/powerpoint/2010/main" val="246811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References</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sz="1800" dirty="0" smtClean="0"/>
              <a:t>[1]</a:t>
            </a:r>
            <a:r>
              <a:rPr lang="en-US" altLang="zh-CN" sz="1800" dirty="0" err="1" smtClean="0"/>
              <a:t>Yudong</a:t>
            </a:r>
            <a:r>
              <a:rPr lang="en-US" altLang="zh-CN" sz="1800" dirty="0" smtClean="0"/>
              <a:t> Yang, </a:t>
            </a:r>
            <a:r>
              <a:rPr lang="en-US" altLang="zh-CN" sz="1800" dirty="0"/>
              <a:t>Richard T.B. </a:t>
            </a:r>
            <a:r>
              <a:rPr lang="en-US" altLang="zh-CN" sz="1800" dirty="0" smtClean="0"/>
              <a:t>Ma, </a:t>
            </a:r>
            <a:r>
              <a:rPr lang="en-US" altLang="zh-CN" sz="1800" dirty="0"/>
              <a:t>John C.S. </a:t>
            </a:r>
            <a:r>
              <a:rPr lang="en-US" altLang="zh-CN" sz="1800" dirty="0" err="1" smtClean="0"/>
              <a:t>Lui</a:t>
            </a:r>
            <a:r>
              <a:rPr lang="en-US" altLang="zh-CN" sz="1800" dirty="0"/>
              <a:t> </a:t>
            </a:r>
            <a:r>
              <a:rPr lang="en-US" altLang="zh-CN" sz="1800" dirty="0" smtClean="0"/>
              <a:t>  Price differentiation </a:t>
            </a:r>
            <a:r>
              <a:rPr lang="en-US" altLang="zh-CN" sz="1800" dirty="0"/>
              <a:t>and control in the Kelly </a:t>
            </a:r>
            <a:r>
              <a:rPr lang="en-US" altLang="zh-CN" sz="1800" dirty="0" smtClean="0"/>
              <a:t>mechanism</a:t>
            </a:r>
          </a:p>
          <a:p>
            <a:pPr marL="0" indent="0">
              <a:buNone/>
            </a:pPr>
            <a:r>
              <a:rPr lang="en-US" altLang="zh-CN" sz="1800" dirty="0" smtClean="0"/>
              <a:t>[2]F.P</a:t>
            </a:r>
            <a:r>
              <a:rPr lang="en-US" altLang="zh-CN" sz="1800" dirty="0"/>
              <a:t>. Kelly, Charging and rate control for elastic traffic, European Transactions on Telecommunications 8 (1997) 33–37</a:t>
            </a:r>
            <a:endParaRPr lang="en-US" altLang="zh-CN" sz="1800" dirty="0" smtClean="0"/>
          </a:p>
          <a:p>
            <a:pPr marL="0" indent="0">
              <a:buNone/>
            </a:pPr>
            <a:r>
              <a:rPr lang="en-US" altLang="zh-CN" sz="1800" dirty="0" smtClean="0"/>
              <a:t>[3]R</a:t>
            </a:r>
            <a:r>
              <a:rPr lang="en-US" altLang="zh-CN" sz="1800" dirty="0"/>
              <a:t>. </a:t>
            </a:r>
            <a:r>
              <a:rPr lang="en-US" altLang="zh-CN" sz="1800" dirty="0" err="1"/>
              <a:t>Johari</a:t>
            </a:r>
            <a:r>
              <a:rPr lang="en-US" altLang="zh-CN" sz="1800" dirty="0"/>
              <a:t>, J.N. </a:t>
            </a:r>
            <a:r>
              <a:rPr lang="en-US" altLang="zh-CN" sz="1800" dirty="0" err="1"/>
              <a:t>Tsitsiklis</a:t>
            </a:r>
            <a:r>
              <a:rPr lang="en-US" altLang="zh-CN" sz="1800" dirty="0"/>
              <a:t>, Efficiency loss in a network resource allocation game, Mathematics of Operations Research 29 (3) (2004) </a:t>
            </a:r>
            <a:endParaRPr lang="en-US" altLang="zh-CN" sz="1800" dirty="0" smtClean="0"/>
          </a:p>
          <a:p>
            <a:pPr marL="0" indent="0">
              <a:buNone/>
            </a:pPr>
            <a:r>
              <a:rPr lang="en-US" altLang="zh-CN" sz="1800" dirty="0" smtClean="0"/>
              <a:t>[4]R</a:t>
            </a:r>
            <a:r>
              <a:rPr lang="en-US" altLang="zh-CN" sz="1800" dirty="0"/>
              <a:t>. </a:t>
            </a:r>
            <a:r>
              <a:rPr lang="en-US" altLang="zh-CN" sz="1800" dirty="0" err="1"/>
              <a:t>Johari</a:t>
            </a:r>
            <a:r>
              <a:rPr lang="en-US" altLang="zh-CN" sz="1800" dirty="0"/>
              <a:t>, J.N. </a:t>
            </a:r>
            <a:r>
              <a:rPr lang="en-US" altLang="zh-CN" sz="1800" dirty="0" err="1"/>
              <a:t>Tsitsiklis</a:t>
            </a:r>
            <a:r>
              <a:rPr lang="en-US" altLang="zh-CN" sz="1800" dirty="0"/>
              <a:t>, Efficiency of scalar-parameterized mechanisms, Operations Research 57 (4) (2009) 823–839.407–435.</a:t>
            </a:r>
          </a:p>
        </p:txBody>
      </p:sp>
    </p:spTree>
    <p:extLst>
      <p:ext uri="{BB962C8B-B14F-4D97-AF65-F5344CB8AC3E}">
        <p14:creationId xmlns:p14="http://schemas.microsoft.com/office/powerpoint/2010/main" val="147496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Thanks for listening </a:t>
            </a:r>
            <a:endParaRPr lang="zh-CN" dirty="0"/>
          </a:p>
        </p:txBody>
      </p:sp>
      <p:sp>
        <p:nvSpPr>
          <p:cNvPr id="6" name="内容占位符 5"/>
          <p:cNvSpPr>
            <a:spLocks noGrp="1"/>
          </p:cNvSpPr>
          <p:nvPr>
            <p:ph idx="1"/>
          </p:nvPr>
        </p:nvSpPr>
        <p:spPr/>
        <p:txBody>
          <a:bodyPr/>
          <a:lstStyle/>
          <a:p>
            <a:pPr marL="0" indent="0" algn="ctr">
              <a:buNone/>
            </a:pPr>
            <a:endParaRPr lang="en-US" altLang="zh-CN" dirty="0" smtClean="0"/>
          </a:p>
          <a:p>
            <a:pPr marL="0" indent="0" algn="ctr">
              <a:buNone/>
            </a:pPr>
            <a:endParaRPr lang="en-US" altLang="zh-CN" dirty="0"/>
          </a:p>
          <a:p>
            <a:pPr marL="0" indent="0" algn="ctr">
              <a:buNone/>
            </a:pPr>
            <a:endParaRPr lang="en-US" altLang="zh-CN" dirty="0" smtClean="0"/>
          </a:p>
          <a:p>
            <a:pPr marL="0" indent="0" algn="ctr">
              <a:buNone/>
            </a:pPr>
            <a:r>
              <a:rPr lang="en-US" altLang="zh-CN" dirty="0" smtClean="0"/>
              <a:t>Q&amp;A</a:t>
            </a:r>
            <a:endParaRPr lang="zh-CN" dirty="0"/>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内容占位符 2"/>
          <p:cNvSpPr>
            <a:spLocks noGrp="1"/>
          </p:cNvSpPr>
          <p:nvPr>
            <p:ph idx="1"/>
          </p:nvPr>
        </p:nvSpPr>
        <p:spPr/>
        <p:txBody>
          <a:bodyPr/>
          <a:lstStyle/>
          <a:p>
            <a:pPr marL="0" indent="0">
              <a:buNone/>
            </a:pPr>
            <a:r>
              <a:rPr lang="en-US" altLang="zh-CN" dirty="0"/>
              <a:t>Problem: </a:t>
            </a:r>
            <a:endParaRPr lang="en-US" altLang="zh-CN" dirty="0" smtClean="0"/>
          </a:p>
          <a:p>
            <a:pPr marL="0" indent="0">
              <a:buNone/>
            </a:pPr>
            <a:r>
              <a:rPr lang="en-US" altLang="zh-CN" dirty="0"/>
              <a:t>H</a:t>
            </a:r>
            <a:r>
              <a:rPr lang="en-US" altLang="zh-CN" dirty="0" smtClean="0"/>
              <a:t>ow </a:t>
            </a:r>
            <a:r>
              <a:rPr lang="en-US" altLang="zh-CN" dirty="0"/>
              <a:t>to </a:t>
            </a:r>
            <a:r>
              <a:rPr lang="en-US" altLang="zh-CN" dirty="0" smtClean="0"/>
              <a:t>make a </a:t>
            </a:r>
            <a:r>
              <a:rPr lang="en-US" altLang="zh-CN" dirty="0"/>
              <a:t>design and implementation of resource </a:t>
            </a:r>
            <a:r>
              <a:rPr lang="en-US" altLang="zh-CN" dirty="0" smtClean="0"/>
              <a:t>allocation </a:t>
            </a:r>
            <a:r>
              <a:rPr lang="en-US" altLang="zh-CN" dirty="0"/>
              <a:t>which is crucial for system and user </a:t>
            </a:r>
            <a:r>
              <a:rPr lang="en-US" altLang="zh-CN" dirty="0" smtClean="0"/>
              <a:t>performance?</a:t>
            </a:r>
          </a:p>
          <a:p>
            <a:pPr marL="0" indent="0">
              <a:buNone/>
            </a:pPr>
            <a:endParaRPr lang="en-US" altLang="zh-CN" dirty="0"/>
          </a:p>
          <a:p>
            <a:pPr marL="0" indent="0">
              <a:buNone/>
            </a:pPr>
            <a:r>
              <a:rPr lang="en-US" altLang="zh-CN" dirty="0" smtClean="0"/>
              <a:t>Target:</a:t>
            </a:r>
          </a:p>
          <a:p>
            <a:pPr marL="0" indent="0">
              <a:buNone/>
            </a:pPr>
            <a:r>
              <a:rPr lang="en-US" altLang="zh-CN" dirty="0"/>
              <a:t>maximizing the social </a:t>
            </a:r>
            <a:r>
              <a:rPr lang="en-US" altLang="zh-CN" dirty="0" smtClean="0"/>
              <a:t>welfare</a:t>
            </a:r>
          </a:p>
          <a:p>
            <a:pPr marL="0" indent="0">
              <a:buNone/>
            </a:pPr>
            <a:r>
              <a:rPr lang="en-US" altLang="zh-CN" dirty="0"/>
              <a:t>(the summation of all user utilities)</a:t>
            </a:r>
          </a:p>
        </p:txBody>
      </p:sp>
    </p:spTree>
    <p:extLst>
      <p:ext uri="{BB962C8B-B14F-4D97-AF65-F5344CB8AC3E}">
        <p14:creationId xmlns:p14="http://schemas.microsoft.com/office/powerpoint/2010/main" val="145239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内容占位符 2"/>
          <p:cNvSpPr>
            <a:spLocks noGrp="1"/>
          </p:cNvSpPr>
          <p:nvPr>
            <p:ph idx="1"/>
          </p:nvPr>
        </p:nvSpPr>
        <p:spPr>
          <a:xfrm>
            <a:off x="1522414" y="1905000"/>
            <a:ext cx="10188622" cy="4953000"/>
          </a:xfrm>
        </p:spPr>
        <p:txBody>
          <a:bodyPr>
            <a:normAutofit/>
          </a:bodyPr>
          <a:lstStyle/>
          <a:p>
            <a:pPr marL="0" indent="0">
              <a:buNone/>
            </a:pPr>
            <a:r>
              <a:rPr lang="en-US" altLang="zh-CN" dirty="0" smtClean="0"/>
              <a:t>Challenge:</a:t>
            </a:r>
          </a:p>
          <a:p>
            <a:pPr marL="0" indent="0">
              <a:buNone/>
            </a:pPr>
            <a:r>
              <a:rPr lang="en-US" altLang="zh-CN" dirty="0" smtClean="0"/>
              <a:t>The </a:t>
            </a:r>
            <a:r>
              <a:rPr lang="en-US" altLang="zh-CN" dirty="0"/>
              <a:t>fact that users are autonomous and their utilities </a:t>
            </a:r>
            <a:r>
              <a:rPr lang="en-US" altLang="zh-CN" dirty="0" smtClean="0"/>
              <a:t>are unknown </a:t>
            </a:r>
            <a:r>
              <a:rPr lang="en-US" altLang="zh-CN" dirty="0"/>
              <a:t>to the system designer</a:t>
            </a:r>
            <a:r>
              <a:rPr lang="en-US" altLang="zh-CN" dirty="0" smtClean="0"/>
              <a:t>.</a:t>
            </a:r>
            <a:endParaRPr lang="en-US" altLang="zh-CN" dirty="0"/>
          </a:p>
          <a:p>
            <a:pPr marL="0" indent="0">
              <a:buNone/>
            </a:pPr>
            <a:endParaRPr lang="en-US" altLang="zh-CN" dirty="0" smtClean="0"/>
          </a:p>
          <a:p>
            <a:pPr marL="0" indent="0">
              <a:buNone/>
            </a:pPr>
            <a:r>
              <a:rPr lang="en-US" altLang="zh-CN" dirty="0" smtClean="0"/>
              <a:t>The </a:t>
            </a:r>
            <a:r>
              <a:rPr lang="en-US" altLang="zh-CN" dirty="0"/>
              <a:t>o</a:t>
            </a:r>
            <a:r>
              <a:rPr lang="en-US" altLang="zh-CN" dirty="0" smtClean="0"/>
              <a:t>riginal method and the weak point:</a:t>
            </a:r>
          </a:p>
          <a:p>
            <a:pPr marL="0" indent="0">
              <a:buNone/>
            </a:pPr>
            <a:r>
              <a:rPr lang="en-US" altLang="zh-CN" dirty="0"/>
              <a:t>Under the Kelly mechanism, users bid and proportionally share </a:t>
            </a:r>
            <a:r>
              <a:rPr lang="en-US" altLang="zh-CN" dirty="0" smtClean="0"/>
              <a:t>resources. </a:t>
            </a:r>
          </a:p>
          <a:p>
            <a:pPr marL="0" indent="0">
              <a:buNone/>
            </a:pPr>
            <a:r>
              <a:rPr lang="en-US" altLang="zh-CN" dirty="0" smtClean="0"/>
              <a:t>However</a:t>
            </a:r>
            <a:r>
              <a:rPr lang="en-US" altLang="zh-CN" dirty="0"/>
              <a:t>, under </a:t>
            </a:r>
            <a:r>
              <a:rPr lang="en-US" altLang="zh-CN" dirty="0" smtClean="0"/>
              <a:t>oligopolistic(</a:t>
            </a:r>
            <a:r>
              <a:rPr lang="zh-CN" altLang="en-US" dirty="0" smtClean="0"/>
              <a:t>寡头</a:t>
            </a:r>
            <a:r>
              <a:rPr lang="en-US" altLang="zh-CN" dirty="0" smtClean="0"/>
              <a:t>) competitions, this </a:t>
            </a:r>
            <a:r>
              <a:rPr lang="en-US" altLang="zh-CN" dirty="0"/>
              <a:t>mechanism might induce an efficiency loss up to 25% of the welfare optimum.</a:t>
            </a:r>
            <a:endParaRPr lang="en-US" altLang="zh-CN" dirty="0" smtClean="0"/>
          </a:p>
          <a:p>
            <a:pPr marL="0" indent="0">
              <a:buNone/>
            </a:pPr>
            <a:endParaRPr lang="en-US" altLang="zh-CN" dirty="0" smtClean="0"/>
          </a:p>
          <a:p>
            <a:pPr marL="0" indent="0">
              <a:buNone/>
            </a:pPr>
            <a:endParaRPr lang="en-US" altLang="zh-CN" dirty="0"/>
          </a:p>
        </p:txBody>
      </p:sp>
    </p:spTree>
    <p:extLst>
      <p:ext uri="{BB962C8B-B14F-4D97-AF65-F5344CB8AC3E}">
        <p14:creationId xmlns:p14="http://schemas.microsoft.com/office/powerpoint/2010/main" val="340869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en-US" altLang="zh-CN" dirty="0"/>
              <a:t>O</a:t>
            </a:r>
            <a:r>
              <a:rPr lang="en-US" altLang="zh-CN" dirty="0" smtClean="0"/>
              <a:t>utline</a:t>
            </a:r>
            <a:endParaRPr lang="zh-CN" dirty="0"/>
          </a:p>
        </p:txBody>
      </p:sp>
      <p:sp>
        <p:nvSpPr>
          <p:cNvPr id="14" name="内容占位符 13"/>
          <p:cNvSpPr>
            <a:spLocks noGrp="1"/>
          </p:cNvSpPr>
          <p:nvPr>
            <p:ph idx="1"/>
          </p:nvPr>
        </p:nvSpPr>
        <p:spPr/>
        <p:txBody>
          <a:bodyPr/>
          <a:lstStyle/>
          <a:p>
            <a:r>
              <a:rPr lang="en-US" altLang="zh-CN" dirty="0" smtClean="0">
                <a:solidFill>
                  <a:schemeClr val="accent6"/>
                </a:solidFill>
              </a:rPr>
              <a:t>Background</a:t>
            </a:r>
            <a:endParaRPr lang="zh-CN" dirty="0" smtClean="0">
              <a:solidFill>
                <a:schemeClr val="accent6"/>
              </a:solidFill>
            </a:endParaRPr>
          </a:p>
          <a:p>
            <a:r>
              <a:rPr lang="en-US" altLang="zh-CN" dirty="0" smtClean="0"/>
              <a:t>The introduction of objects</a:t>
            </a:r>
            <a:endParaRPr lang="zh-CN" dirty="0"/>
          </a:p>
          <a:p>
            <a:r>
              <a:rPr lang="en-US" altLang="zh-CN" dirty="0" smtClean="0">
                <a:solidFill>
                  <a:schemeClr val="accent6"/>
                </a:solidFill>
              </a:rPr>
              <a:t>The main property </a:t>
            </a:r>
          </a:p>
          <a:p>
            <a:r>
              <a:rPr lang="en-US" altLang="zh-CN" dirty="0" smtClean="0">
                <a:solidFill>
                  <a:schemeClr val="accent6"/>
                </a:solidFill>
              </a:rPr>
              <a:t>Simulations</a:t>
            </a:r>
          </a:p>
          <a:p>
            <a:r>
              <a:rPr lang="en-US" altLang="zh-CN" dirty="0" smtClean="0">
                <a:solidFill>
                  <a:schemeClr val="accent6"/>
                </a:solidFill>
              </a:rPr>
              <a:t>Future work</a:t>
            </a:r>
          </a:p>
          <a:p>
            <a:r>
              <a:rPr lang="en-US" altLang="zh-CN" dirty="0" smtClean="0">
                <a:solidFill>
                  <a:schemeClr val="accent6"/>
                </a:solidFill>
              </a:rPr>
              <a:t>References</a:t>
            </a:r>
          </a:p>
          <a:p>
            <a:r>
              <a:rPr lang="en-US" altLang="zh-CN" dirty="0" smtClean="0">
                <a:solidFill>
                  <a:schemeClr val="accent6"/>
                </a:solidFill>
              </a:rPr>
              <a:t>Thanks</a:t>
            </a:r>
          </a:p>
        </p:txBody>
      </p:sp>
    </p:spTree>
    <p:extLst>
      <p:ext uri="{BB962C8B-B14F-4D97-AF65-F5344CB8AC3E}">
        <p14:creationId xmlns:p14="http://schemas.microsoft.com/office/powerpoint/2010/main" val="116618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introduction of objects(The </a:t>
            </a:r>
            <a:r>
              <a:rPr lang="en-US" altLang="zh-CN" dirty="0" smtClean="0"/>
              <a:t>Kelly mechanism</a:t>
            </a:r>
            <a:r>
              <a:rPr lang="en-US" altLang="zh-CN"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0" indent="0">
                  <a:buNone/>
                </a:pPr>
                <a:r>
                  <a:rPr lang="en-US" altLang="zh-CN" dirty="0" smtClean="0"/>
                  <a:t>A set of rational users</a:t>
                </a:r>
              </a:p>
              <a:p>
                <a:pPr marL="0" indent="0">
                  <a:buNone/>
                </a:pPr>
                <a14:m>
                  <m:oMath xmlns:m="http://schemas.openxmlformats.org/officeDocument/2006/math">
                    <m:r>
                      <a:rPr lang="en-US" altLang="zh-CN" i="1" smtClean="0">
                        <a:latin typeface="Cambria Math" panose="02040503050406030204" pitchFamily="18" charset="0"/>
                      </a:rPr>
                      <m:t>𝑁</m:t>
                    </m:r>
                    <m:r>
                      <a:rPr lang="en-US" altLang="zh-CN" i="1" smtClean="0">
                        <a:latin typeface="Cambria Math" panose="02040503050406030204" pitchFamily="18" charset="0"/>
                      </a:rPr>
                      <m:t>=</m:t>
                    </m:r>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1,2,3,</m:t>
                        </m:r>
                        <m:r>
                          <a:rPr lang="en-US" altLang="zh-CN" i="1">
                            <a:latin typeface="Cambria Math" panose="02040503050406030204" pitchFamily="18" charset="0"/>
                          </a:rPr>
                          <m:t>…</m:t>
                        </m:r>
                        <m:r>
                          <a:rPr lang="zh-CN" altLang="en-US" i="1" smtClean="0">
                            <a:latin typeface="Cambria Math" panose="02040503050406030204" pitchFamily="18" charset="0"/>
                          </a:rPr>
                          <m:t>，</m:t>
                        </m:r>
                        <m:r>
                          <m:rPr>
                            <m:sty m:val="p"/>
                          </m:rPr>
                          <a:rPr lang="en-US" altLang="zh-CN" b="0" i="0" smtClean="0">
                            <a:latin typeface="Cambria Math" panose="02040503050406030204" pitchFamily="18" charset="0"/>
                          </a:rPr>
                          <m:t>N</m:t>
                        </m:r>
                      </m:e>
                    </m:d>
                  </m:oMath>
                </a14:m>
                <a:r>
                  <a:rPr lang="en-US" altLang="zh-CN" dirty="0" smtClean="0"/>
                  <a:t>;   N&gt;1;</a:t>
                </a:r>
              </a:p>
              <a:p>
                <a:pPr marL="0" indent="0">
                  <a:buNone/>
                </a:pPr>
                <a:endParaRPr lang="en-US" altLang="zh-CN" dirty="0" smtClean="0"/>
              </a:p>
              <a:p>
                <a:pPr marL="0" indent="0">
                  <a:buNone/>
                </a:pPr>
                <a:r>
                  <a:rPr lang="en-US" altLang="zh-CN" dirty="0"/>
                  <a:t>divisible resource of capacity </a:t>
                </a:r>
                <a:r>
                  <a:rPr lang="en-US" altLang="zh-CN" i="1" dirty="0" smtClean="0"/>
                  <a:t>C</a:t>
                </a:r>
              </a:p>
              <a:p>
                <a:pPr marL="0" indent="0">
                  <a:buNone/>
                </a:pPr>
                <a:endParaRPr lang="en-US" altLang="zh-CN" i="1" dirty="0" smtClean="0"/>
              </a:p>
              <a:p>
                <a:pPr marL="0" indent="0">
                  <a:buNone/>
                </a:pPr>
                <a:r>
                  <a:rPr lang="en-US" altLang="zh-CN" dirty="0" smtClean="0"/>
                  <a:t>For each user </a:t>
                </a:r>
                <a:r>
                  <a:rPr lang="en-US" altLang="zh-CN" i="1" dirty="0" err="1" smtClean="0"/>
                  <a:t>i</a:t>
                </a:r>
                <a:r>
                  <a:rPr lang="en-US" altLang="zh-CN" i="1" dirty="0" smtClean="0"/>
                  <a:t>  </a:t>
                </a:r>
                <a:r>
                  <a:rPr lang="en-US" altLang="zh-CN" dirty="0"/>
                  <a:t>has a valuation function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𝑖</m:t>
                            </m:r>
                          </m:sub>
                        </m:sSub>
                      </m:e>
                    </m:d>
                  </m:oMath>
                </a14:m>
                <a:r>
                  <a:rPr lang="en-US" altLang="zh-CN" dirty="0" smtClean="0"/>
                  <a:t> </a:t>
                </a:r>
              </a:p>
              <a:p>
                <a:pPr marL="0" indent="0">
                  <a:buNone/>
                </a:pPr>
                <a:r>
                  <a:rPr lang="en-US" altLang="zh-CN" dirty="0" smtClean="0"/>
                  <a:t>the monetary utility to </a:t>
                </a:r>
                <a:r>
                  <a:rPr lang="en-US" altLang="zh-CN" dirty="0"/>
                  <a:t>user </a:t>
                </a:r>
                <a:r>
                  <a:rPr lang="en-US" altLang="zh-CN" i="1" dirty="0" err="1" smtClean="0"/>
                  <a:t>i</a:t>
                </a:r>
                <a:r>
                  <a:rPr lang="en-US" altLang="zh-CN" dirty="0" smtClean="0"/>
                  <a:t> </a:t>
                </a:r>
                <a:r>
                  <a:rPr lang="en-US" altLang="zh-CN" dirty="0"/>
                  <a:t>when she is given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𝑖</m:t>
                        </m:r>
                      </m:sub>
                    </m:sSub>
                  </m:oMath>
                </a14:m>
                <a:r>
                  <a:rPr lang="en-US" altLang="zh-CN" dirty="0" smtClean="0"/>
                  <a:t> amount </a:t>
                </a:r>
                <a:r>
                  <a:rPr lang="en-US" altLang="zh-CN" dirty="0"/>
                  <a:t>of the </a:t>
                </a:r>
                <a:r>
                  <a:rPr lang="en-US" altLang="zh-CN" dirty="0" smtClean="0"/>
                  <a:t>resource</a:t>
                </a:r>
              </a:p>
              <a:p>
                <a:pPr marL="0" indent="0">
                  <a:buNone/>
                </a:pPr>
                <a:endParaRPr lang="en-US" altLang="zh-CN" i="1" dirty="0" smtClean="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67" t="-2000" r="-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6082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introduction of objects(The Kelly mechanism)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pPr marL="0" indent="0">
                  <a:buNone/>
                </a:pPr>
                <a:r>
                  <a:rPr lang="en-US" altLang="zh-CN" dirty="0" smtClean="0"/>
                  <a:t>Max	                   </a:t>
                </a:r>
                <a14:m>
                  <m:oMath xmlns:m="http://schemas.openxmlformats.org/officeDocument/2006/math">
                    <m:nary>
                      <m:naryPr>
                        <m:chr m:val="∑"/>
                        <m:supHide m:val="on"/>
                        <m:ctrlPr>
                          <a:rPr lang="en-US" altLang="zh-CN" i="1" smtClean="0">
                            <a:latin typeface="Cambria Math" panose="02040503050406030204" pitchFamily="18" charset="0"/>
                          </a:rPr>
                        </m:ctrlPr>
                      </m:naryPr>
                      <m:sub>
                        <m:r>
                          <m:rPr>
                            <m:brk m:alnAt="7"/>
                          </m:rPr>
                          <a:rPr lang="en-US" altLang="zh-CN" b="0" i="1" smtClean="0">
                            <a:latin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𝑁</m:t>
                        </m:r>
                      </m:sub>
                      <m:sup/>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e>
                    </m:nary>
                  </m:oMath>
                </a14:m>
                <a:endParaRPr lang="en-US" altLang="zh-CN" dirty="0" smtClean="0"/>
              </a:p>
              <a:p>
                <a:pPr marL="0" indent="0">
                  <a:buNone/>
                </a:pPr>
                <a:r>
                  <a:rPr lang="en-US" altLang="zh-CN" dirty="0" smtClean="0"/>
                  <a:t>Subject to            </a:t>
                </a:r>
                <a14:m>
                  <m:oMath xmlns:m="http://schemas.openxmlformats.org/officeDocument/2006/math">
                    <m:nary>
                      <m:naryPr>
                        <m:chr m:val="∑"/>
                        <m:supHide m:val="on"/>
                        <m:ctrlPr>
                          <a:rPr lang="en-US" altLang="zh-CN" i="1">
                            <a:latin typeface="Cambria Math" panose="02040503050406030204" pitchFamily="18" charset="0"/>
                          </a:rPr>
                        </m:ctrlPr>
                      </m:naryPr>
                      <m:sub>
                        <m:r>
                          <m:rPr>
                            <m:brk m:alnAt="7"/>
                          </m:rPr>
                          <a:rPr lang="en-US" altLang="zh-CN" i="1">
                            <a:latin typeface="Cambria Math" panose="02040503050406030204" pitchFamily="18" charset="0"/>
                          </a:rPr>
                          <m:t>𝑖</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𝑁</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𝑖</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𝐶</m:t>
                        </m:r>
                      </m:e>
                    </m:nary>
                  </m:oMath>
                </a14:m>
                <a:r>
                  <a:rPr lang="en-US" altLang="zh-CN" dirty="0" smtClean="0"/>
                  <a:t>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𝑑</m:t>
                        </m:r>
                      </m:e>
                      <m:sub>
                        <m:r>
                          <a:rPr lang="en-US" altLang="zh-CN" b="0" i="1" dirty="0" smtClean="0">
                            <a:latin typeface="Cambria Math" panose="02040503050406030204" pitchFamily="18" charset="0"/>
                          </a:rPr>
                          <m:t>𝑖</m:t>
                        </m:r>
                      </m:sub>
                    </m:sSub>
                    <m:r>
                      <a:rPr lang="en-US" altLang="zh-CN"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0 ∀</m:t>
                    </m:r>
                    <m:r>
                      <a:rPr lang="en-US" altLang="zh-CN" b="0" i="1" dirty="0" smtClean="0">
                        <a:latin typeface="Cambria Math" panose="02040503050406030204" pitchFamily="18" charset="0"/>
                        <a:ea typeface="Cambria Math" panose="02040503050406030204" pitchFamily="18" charset="0"/>
                      </a:rPr>
                      <m:t>𝑖</m:t>
                    </m:r>
                    <m:r>
                      <a:rPr lang="en-US" altLang="zh-CN" b="0"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𝑁</m:t>
                    </m:r>
                  </m:oMath>
                </a14:m>
                <a:endParaRPr lang="en-US" altLang="zh-CN" dirty="0" smtClean="0"/>
              </a:p>
              <a:p>
                <a:pPr marL="0" indent="0">
                  <a:buNone/>
                </a:pPr>
                <a:r>
                  <a:rPr lang="en-US" altLang="zh-CN" dirty="0"/>
                  <a:t>	</a:t>
                </a:r>
                <a:r>
                  <a:rPr lang="en-US" altLang="zh-CN" dirty="0" smtClean="0"/>
                  <a:t>	   </a:t>
                </a:r>
                <a14:m>
                  <m:oMath xmlns:m="http://schemas.openxmlformats.org/officeDocument/2006/math">
                    <m:r>
                      <a:rPr lang="en-US" altLang="zh-CN" b="0" i="1" smtClean="0">
                        <a:latin typeface="Cambria Math" panose="02040503050406030204" pitchFamily="18" charset="0"/>
                      </a:rPr>
                      <m:t>𝐷</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𝑑</m:t>
                        </m:r>
                      </m:e>
                      <m:e>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𝑁</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𝐶</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𝑎𝑛𝑑</m:t>
                            </m:r>
                            <m:r>
                              <a:rPr lang="en-US" altLang="zh-CN" b="0" i="1" smtClean="0">
                                <a:latin typeface="Cambria Math" panose="02040503050406030204" pitchFamily="18" charset="0"/>
                                <a:ea typeface="Cambria Math" panose="02040503050406030204" pitchFamily="18" charset="0"/>
                              </a:rPr>
                              <m:t> </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𝑑</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≥0 ∀</m:t>
                            </m:r>
                            <m: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𝑁</m:t>
                            </m:r>
                          </m:e>
                        </m:nary>
                      </m:e>
                    </m:d>
                  </m:oMath>
                </a14:m>
                <a:endParaRPr lang="en-US" altLang="zh-CN" dirty="0" smtClean="0"/>
              </a:p>
              <a:p>
                <a:pPr marL="0" indent="0">
                  <a:buNone/>
                </a:pPr>
                <a:endParaRPr lang="en-US" altLang="zh-CN" dirty="0" smtClean="0"/>
              </a:p>
              <a:p>
                <a:pPr marL="0" indent="0">
                  <a:buNone/>
                </a:pPr>
                <a:r>
                  <a:rPr lang="en-US" altLang="zh-CN" dirty="0" smtClean="0"/>
                  <a:t>We assume each user </a:t>
                </a:r>
                <a:r>
                  <a:rPr lang="en-US" altLang="zh-CN" i="1" dirty="0" err="1" smtClean="0"/>
                  <a:t>i</a:t>
                </a:r>
                <a:r>
                  <a:rPr lang="en-US" altLang="zh-CN" dirty="0" smtClean="0"/>
                  <a:t>  submit a bid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0</m:t>
                    </m:r>
                  </m:oMath>
                </a14:m>
                <a:r>
                  <a:rPr lang="en-US" altLang="zh-CN" dirty="0"/>
                  <a:t>, which equals the payment for obtaining a share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𝑖</m:t>
                        </m:r>
                      </m:sub>
                    </m:sSub>
                    <m:r>
                      <a:rPr lang="en-US" altLang="zh-CN" b="0" i="0" smtClean="0">
                        <a:latin typeface="Cambria Math" panose="02040503050406030204" pitchFamily="18" charset="0"/>
                      </a:rPr>
                      <m:t> </m:t>
                    </m:r>
                  </m:oMath>
                </a14:m>
                <a:r>
                  <a:rPr lang="en-US" altLang="zh-CN" dirty="0" smtClean="0"/>
                  <a:t>of the resource.</a:t>
                </a:r>
                <a:endParaRPr lang="en-US" altLang="zh-CN" dirty="0"/>
              </a:p>
              <a:p>
                <a:pPr marL="0" indent="0">
                  <a:buNone/>
                </a:pPr>
                <a:r>
                  <a:rPr lang="en-US" altLang="zh-CN" dirty="0"/>
                  <a:t>We denote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𝑖</m:t>
                        </m:r>
                      </m:sub>
                    </m:sSub>
                  </m:oMath>
                </a14:m>
                <a:r>
                  <a:rPr lang="en-US" altLang="zh-CN" dirty="0" smtClean="0"/>
                  <a:t> </a:t>
                </a:r>
                <a:r>
                  <a:rPr lang="en-US" altLang="zh-CN" dirty="0"/>
                  <a:t>as the utility of each user </a:t>
                </a:r>
                <a:r>
                  <a:rPr lang="en-US" altLang="zh-CN" i="1" dirty="0" err="1" smtClean="0"/>
                  <a:t>i</a:t>
                </a:r>
                <a:r>
                  <a:rPr lang="en-US" altLang="zh-CN" i="1" dirty="0" smtClean="0"/>
                  <a:t>  </a:t>
                </a:r>
                <a:r>
                  <a:rPr lang="en-US" altLang="zh-CN"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𝑢</m:t>
                          </m:r>
                        </m:e>
                        <m:sub>
                          <m:r>
                            <a:rPr lang="en-US" altLang="zh-CN" sz="2800" b="0" i="1" smtClean="0">
                              <a:latin typeface="Cambria Math" panose="02040503050406030204" pitchFamily="18" charset="0"/>
                            </a:rPr>
                            <m:t>𝑖</m:t>
                          </m:r>
                        </m:sub>
                      </m:sSub>
                      <m:d>
                        <m:dPr>
                          <m:ctrlPr>
                            <a:rPr lang="en-US" altLang="zh-CN" sz="2800" b="0" i="1" smtClean="0">
                              <a:latin typeface="Cambria Math" panose="02040503050406030204" pitchFamily="18" charset="0"/>
                            </a:rPr>
                          </m:ctrlPr>
                        </m:dPr>
                        <m:e>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𝑑</m:t>
                              </m:r>
                            </m:e>
                            <m:sub>
                              <m:r>
                                <a:rPr lang="en-US" altLang="zh-CN" sz="2800" b="0" i="1" smtClean="0">
                                  <a:latin typeface="Cambria Math" panose="02040503050406030204" pitchFamily="18" charset="0"/>
                                </a:rPr>
                                <m:t>𝑖</m:t>
                              </m:r>
                            </m:sub>
                          </m:sSub>
                        </m:e>
                      </m:d>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𝑣</m:t>
                          </m:r>
                        </m:e>
                        <m:sub>
                          <m:r>
                            <a:rPr lang="en-US" altLang="zh-CN" sz="2800" b="0" i="1" smtClean="0">
                              <a:latin typeface="Cambria Math" panose="02040503050406030204" pitchFamily="18" charset="0"/>
                            </a:rPr>
                            <m:t>𝑖</m:t>
                          </m:r>
                        </m:sub>
                      </m:sSub>
                      <m:d>
                        <m:dPr>
                          <m:ctrlPr>
                            <a:rPr lang="en-US" altLang="zh-CN" sz="2800" b="0" i="1" smtClean="0">
                              <a:latin typeface="Cambria Math" panose="02040503050406030204" pitchFamily="18" charset="0"/>
                            </a:rPr>
                          </m:ctrlPr>
                        </m:dPr>
                        <m:e>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𝑑</m:t>
                              </m:r>
                            </m:e>
                            <m:sub>
                              <m:r>
                                <a:rPr lang="en-US" altLang="zh-CN" sz="2800" b="0" i="1" smtClean="0">
                                  <a:latin typeface="Cambria Math" panose="02040503050406030204" pitchFamily="18" charset="0"/>
                                </a:rPr>
                                <m:t>𝑖</m:t>
                              </m:r>
                            </m:sub>
                          </m:sSub>
                        </m:e>
                      </m:d>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𝑤</m:t>
                          </m:r>
                        </m:e>
                        <m:sub>
                          <m:r>
                            <a:rPr lang="en-US" altLang="zh-CN" sz="2800" b="0" i="1" smtClean="0">
                              <a:latin typeface="Cambria Math" panose="02040503050406030204" pitchFamily="18" charset="0"/>
                            </a:rPr>
                            <m:t>𝑖</m:t>
                          </m:r>
                        </m:sub>
                      </m:sSub>
                    </m:oMath>
                  </m:oMathPara>
                </a14:m>
                <a:endParaRPr lang="en-US" altLang="zh-CN" sz="2800" dirty="0"/>
              </a:p>
              <a:p>
                <a:pPr marL="0" indent="0">
                  <a:buNone/>
                </a:pPr>
                <a:endParaRPr lang="en-US" altLang="zh-CN" dirty="0" smtClean="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67" t="-14857" r="-1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3467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introduction of objects(The Kelly mechanism)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0" indent="0">
                  <a:buNone/>
                </a:pPr>
                <a:r>
                  <a:rPr lang="pl-PL" altLang="zh-CN" dirty="0" smtClean="0"/>
                  <a:t>given a nonzero bid</a:t>
                </a:r>
                <a:r>
                  <a:rPr lang="en-US" altLang="zh-CN" dirty="0" smtClean="0"/>
                  <a:t> </a:t>
                </a:r>
                <a:r>
                  <a:rPr lang="pl-PL" altLang="zh-CN" dirty="0" smtClean="0"/>
                  <a:t>vector</a:t>
                </a:r>
                <a:r>
                  <a:rPr lang="en-US" altLang="zh-CN" dirty="0" smtClean="0"/>
                  <a:t> </a:t>
                </a:r>
                <a14:m>
                  <m:oMath xmlns:m="http://schemas.openxmlformats.org/officeDocument/2006/math">
                    <m:r>
                      <a:rPr lang="en-US" altLang="zh-CN" b="0" i="1" smtClean="0">
                        <a:latin typeface="Cambria Math" panose="02040503050406030204" pitchFamily="18" charset="0"/>
                      </a:rPr>
                      <m:t>𝑤</m:t>
                    </m:r>
                    <m:r>
                      <a:rPr lang="en-US" altLang="zh-CN" b="0" i="1" smtClean="0">
                        <a:latin typeface="Cambria Math" panose="02040503050406030204" pitchFamily="18" charset="0"/>
                      </a:rPr>
                      <m:t>= </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r>
                          <a:rPr lang="en-US" altLang="zh-CN" i="1">
                            <a:latin typeface="Cambria Math" panose="02040503050406030204" pitchFamily="18" charset="0"/>
                          </a:rPr>
                          <m:t>…</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𝑁</m:t>
                            </m:r>
                          </m:sub>
                        </m:sSub>
                      </m:e>
                    </m:d>
                  </m:oMath>
                </a14:m>
                <a:endParaRPr lang="en-US" altLang="zh-CN" dirty="0" smtClean="0"/>
              </a:p>
              <a:p>
                <a:pPr marL="0" indent="0">
                  <a:buNone/>
                </a:pPr>
                <a:r>
                  <a:rPr lang="en-US" altLang="zh-CN" dirty="0"/>
                  <a:t>the resource allocation </a:t>
                </a:r>
                <a:r>
                  <a:rPr lang="en-US" altLang="zh-CN" dirty="0" smtClean="0"/>
                  <a:t>vector </a:t>
                </a:r>
                <a:r>
                  <a:rPr lang="en-US" altLang="zh-CN" i="1" dirty="0" smtClean="0"/>
                  <a:t>d</a:t>
                </a:r>
              </a:p>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𝑤</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num>
                        <m:den>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𝑁</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𝑗</m:t>
                                  </m:r>
                                </m:sub>
                              </m:sSub>
                            </m:e>
                          </m:nary>
                        </m:den>
                      </m:f>
                      <m:r>
                        <a:rPr lang="en-US" altLang="zh-CN" b="0" i="1" smtClean="0">
                          <a:latin typeface="Cambria Math" panose="02040503050406030204" pitchFamily="18" charset="0"/>
                        </a:rPr>
                        <m:t>𝐶</m:t>
                      </m:r>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𝑁</m:t>
                      </m:r>
                    </m:oMath>
                  </m:oMathPara>
                </a14:m>
                <a:endParaRPr lang="en-US" altLang="zh-CN" dirty="0" smtClean="0"/>
              </a:p>
              <a:p>
                <a:pPr marL="0" indent="0">
                  <a:buNone/>
                </a:pPr>
                <a:endParaRPr lang="en-US" altLang="zh-CN" dirty="0" smtClean="0"/>
              </a:p>
              <a:p>
                <a:pPr marL="0" indent="0">
                  <a:buNone/>
                </a:pPr>
                <a:r>
                  <a:rPr lang="en-US" altLang="zh-CN" dirty="0" smtClean="0"/>
                  <a:t>As </a:t>
                </a:r>
                <a:r>
                  <a:rPr lang="en-US" altLang="zh-CN" dirty="0"/>
                  <a:t>a result of the Kelly mechanism, each user is charged the same unit price of the resource </a:t>
                </a:r>
                <a:r>
                  <a:rPr lang="en-US" altLang="zh-CN" dirty="0" smtClean="0"/>
                  <a:t>µ</a:t>
                </a:r>
              </a:p>
              <a:p>
                <a:pPr marL="0" indent="0">
                  <a:buNone/>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𝜇</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nary>
                            <m:naryPr>
                              <m:chr m:val="∑"/>
                              <m:limLoc m:val="subSup"/>
                              <m:ctrlPr>
                                <a:rPr lang="en-US" altLang="zh-CN" b="0" i="1" smtClean="0">
                                  <a:latin typeface="Cambria Math" panose="02040503050406030204" pitchFamily="18" charset="0"/>
                                </a:rPr>
                              </m:ctrlPr>
                            </m:naryPr>
                            <m:sub>
                              <m:r>
                                <m:rPr>
                                  <m:brk m:alnAt="25"/>
                                </m:rP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𝑁</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𝑗</m:t>
                                  </m:r>
                                </m:sub>
                              </m:sSub>
                            </m:e>
                          </m:nary>
                        </m:num>
                        <m:den>
                          <m:r>
                            <a:rPr lang="en-US" altLang="zh-CN" b="0" i="1" smtClean="0">
                              <a:latin typeface="Cambria Math" panose="02040503050406030204" pitchFamily="18" charset="0"/>
                            </a:rPr>
                            <m:t>𝐶</m:t>
                          </m:r>
                        </m:den>
                      </m:f>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67" t="-2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4798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introduction of objects(The </a:t>
            </a:r>
            <a:r>
              <a:rPr lang="en-US" altLang="zh-CN" dirty="0" smtClean="0"/>
              <a:t>generalized Kelly </a:t>
            </a:r>
            <a:r>
              <a:rPr lang="en-US" altLang="zh-CN" dirty="0"/>
              <a:t>mechanism)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pPr marL="0" indent="0">
                  <a:buNone/>
                </a:pPr>
                <a:r>
                  <a:rPr lang="en-US" altLang="zh-CN" dirty="0" smtClean="0"/>
                  <a:t>we </a:t>
                </a:r>
                <a:r>
                  <a:rPr lang="en-US" altLang="zh-CN" dirty="0"/>
                  <a:t>consider a strict positive price </a:t>
                </a:r>
                <a:r>
                  <a:rPr lang="en-US" altLang="zh-CN" dirty="0" smtClean="0"/>
                  <a:t>vector </a:t>
                </a:r>
                <a14:m>
                  <m:oMath xmlns:m="http://schemas.openxmlformats.org/officeDocument/2006/math">
                    <m:r>
                      <a:rPr lang="en-US" altLang="zh-CN" b="1" i="1" smtClean="0">
                        <a:latin typeface="Cambria Math" panose="02040503050406030204" pitchFamily="18" charset="0"/>
                      </a:rPr>
                      <m:t>𝑷</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r>
                          <a:rPr lang="en-US" altLang="zh-CN" i="1">
                            <a:latin typeface="Cambria Math" panose="02040503050406030204" pitchFamily="18" charset="0"/>
                          </a:rPr>
                          <m:t>…</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𝑁</m:t>
                            </m:r>
                          </m:sub>
                        </m:sSub>
                      </m:e>
                    </m:d>
                  </m:oMath>
                </a14:m>
                <a:endParaRPr lang="en-US" altLang="zh-CN" dirty="0" smtClean="0"/>
              </a:p>
              <a:p>
                <a:pPr marL="0" indent="0">
                  <a:buNone/>
                </a:pPr>
                <a:endParaRPr lang="en-US" altLang="zh-CN" dirty="0" smtClean="0"/>
              </a:p>
              <a:p>
                <a:pPr marL="0" indent="0">
                  <a:buNone/>
                </a:pPr>
                <a:r>
                  <a:rPr lang="en-US" altLang="zh-CN" dirty="0" smtClean="0"/>
                  <a:t>Each </a:t>
                </a:r>
                <a:r>
                  <a:rPr lang="en-US" altLang="zh-CN" dirty="0"/>
                  <a:t>user </a:t>
                </a:r>
                <a:r>
                  <a:rPr lang="en-US" altLang="zh-CN" i="1" dirty="0" err="1"/>
                  <a:t>i</a:t>
                </a:r>
                <a:r>
                  <a:rPr lang="en-US" altLang="zh-CN" dirty="0"/>
                  <a:t> submits a bid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𝑡</m:t>
                        </m:r>
                      </m:e>
                      <m:sub>
                        <m:r>
                          <a:rPr lang="en-US" altLang="zh-CN" b="0" i="1" dirty="0" smtClean="0">
                            <a:latin typeface="Cambria Math" panose="02040503050406030204" pitchFamily="18" charset="0"/>
                          </a:rPr>
                          <m:t>𝑖</m:t>
                        </m:r>
                      </m:sub>
                    </m:sSub>
                  </m:oMath>
                </a14:m>
                <a:r>
                  <a:rPr lang="en-US" altLang="zh-CN" dirty="0"/>
                  <a:t> ≥ 0 to compete for the resource and </a:t>
                </a:r>
                <a:r>
                  <a:rPr lang="en-US" altLang="zh-CN" dirty="0" smtClean="0"/>
                  <a:t>the allocation </a:t>
                </a:r>
                <a:r>
                  <a:rPr lang="en-US" altLang="zh-CN" dirty="0"/>
                  <a:t>rule is the same proportional </a:t>
                </a:r>
                <a:r>
                  <a:rPr lang="en-US" altLang="zh-CN" dirty="0" smtClean="0"/>
                  <a:t>rule.</a:t>
                </a: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𝐷</m:t>
                          </m:r>
                        </m:e>
                        <m:sub>
                          <m:r>
                            <a:rPr lang="en-US" altLang="zh-CN" i="1">
                              <a:latin typeface="Cambria Math" panose="02040503050406030204" pitchFamily="18" charset="0"/>
                            </a:rPr>
                            <m:t>𝑖</m:t>
                          </m:r>
                        </m:sub>
                      </m:sSub>
                      <m:d>
                        <m:dPr>
                          <m:ctrlPr>
                            <a:rPr lang="en-US" altLang="zh-CN" i="1">
                              <a:latin typeface="Cambria Math" panose="02040503050406030204" pitchFamily="18" charset="0"/>
                            </a:rPr>
                          </m:ctrlPr>
                        </m:dPr>
                        <m:e>
                          <m:r>
                            <a:rPr lang="en-US" altLang="zh-CN" b="0" i="1" smtClean="0">
                              <a:latin typeface="Cambria Math" panose="02040503050406030204" pitchFamily="18" charset="0"/>
                            </a:rPr>
                            <m:t>𝑡</m:t>
                          </m:r>
                        </m:e>
                      </m:d>
                      <m:r>
                        <a:rPr lang="en-US" altLang="zh-CN" i="1">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i="1">
                                  <a:latin typeface="Cambria Math" panose="02040503050406030204" pitchFamily="18" charset="0"/>
                                </a:rPr>
                                <m:t>𝑖</m:t>
                              </m:r>
                            </m:sub>
                          </m:sSub>
                        </m:num>
                        <m:den>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𝑗</m:t>
                              </m:r>
                              <m:r>
                                <a:rPr lang="en-US" altLang="zh-CN" i="1">
                                  <a:latin typeface="Cambria Math" panose="02040503050406030204" pitchFamily="18" charset="0"/>
                                </a:rPr>
                                <m:t>=1</m:t>
                              </m:r>
                            </m:sub>
                            <m:sup>
                              <m:r>
                                <a:rPr lang="en-US" altLang="zh-CN" i="1">
                                  <a:latin typeface="Cambria Math" panose="02040503050406030204" pitchFamily="18" charset="0"/>
                                </a:rPr>
                                <m:t>𝑁</m:t>
                              </m:r>
                            </m:sup>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i="1">
                                      <a:latin typeface="Cambria Math" panose="02040503050406030204" pitchFamily="18" charset="0"/>
                                    </a:rPr>
                                    <m:t>𝑗</m:t>
                                  </m:r>
                                </m:sub>
                              </m:sSub>
                            </m:e>
                          </m:nary>
                        </m:den>
                      </m:f>
                      <m:r>
                        <a:rPr lang="en-US" altLang="zh-CN" b="0" i="1" smtClean="0">
                          <a:latin typeface="Cambria Math" panose="02040503050406030204" pitchFamily="18" charset="0"/>
                        </a:rPr>
                        <m:t>𝐶</m:t>
                      </m:r>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𝑖</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𝑁</m:t>
                      </m:r>
                    </m:oMath>
                  </m:oMathPara>
                </a14:m>
                <a:endParaRPr lang="en-US" altLang="zh-CN" dirty="0"/>
              </a:p>
              <a:p>
                <a:pPr marL="0" indent="0">
                  <a:buNone/>
                </a:pPr>
                <a:endParaRPr lang="en-US" altLang="zh-CN" dirty="0" smtClean="0"/>
              </a:p>
              <a:p>
                <a:pPr marL="0" indent="0">
                  <a:buNone/>
                </a:pPr>
                <a:r>
                  <a:rPr lang="en-US" altLang="zh-CN" dirty="0" smtClean="0"/>
                  <a:t>This </a:t>
                </a:r>
                <a:r>
                  <a:rPr lang="en-US" altLang="zh-CN" dirty="0"/>
                  <a:t>generalized mechanism can be imagined as a process where users buy divisible tickets to compete for the resource.</a:t>
                </a:r>
              </a:p>
              <a:p>
                <a:pPr marL="0" indent="0">
                  <a:buNone/>
                </a:pPr>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67" t="-2000" r="-6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995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_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400984D-921D-405A-8626-907E881874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黑板演示文稿（宽屏）</Template>
  <TotalTime>0</TotalTime>
  <Words>606</Words>
  <Application>Microsoft Office PowerPoint</Application>
  <PresentationFormat>自定义</PresentationFormat>
  <Paragraphs>168</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Wingdings</vt:lpstr>
      <vt:lpstr>Corbel</vt:lpstr>
      <vt:lpstr>微软雅黑</vt:lpstr>
      <vt:lpstr>Cambria Math</vt:lpstr>
      <vt:lpstr>Consolas</vt:lpstr>
      <vt:lpstr>宋体</vt:lpstr>
      <vt:lpstr>Chalkboard_16x9</vt:lpstr>
      <vt:lpstr>The generalized Kelly mechanism used in Resource allocation </vt:lpstr>
      <vt:lpstr>Outline</vt:lpstr>
      <vt:lpstr>Background</vt:lpstr>
      <vt:lpstr>Background</vt:lpstr>
      <vt:lpstr>Outline</vt:lpstr>
      <vt:lpstr>The introduction of objects(The Kelly mechanism)</vt:lpstr>
      <vt:lpstr>The introduction of objects(The Kelly mechanism)</vt:lpstr>
      <vt:lpstr>The introduction of objects(The Kelly mechanism)</vt:lpstr>
      <vt:lpstr>The introduction of objects(The generalized Kelly mechanism)</vt:lpstr>
      <vt:lpstr>The introduction of objects(The generalized Kelly mechanism)</vt:lpstr>
      <vt:lpstr>The introduction of objects(Nash equilibrium)</vt:lpstr>
      <vt:lpstr>The introduction of objects(Resource competition game)</vt:lpstr>
      <vt:lpstr>Outline</vt:lpstr>
      <vt:lpstr>The main property</vt:lpstr>
      <vt:lpstr>The main property</vt:lpstr>
      <vt:lpstr>The main property</vt:lpstr>
      <vt:lpstr>The main property</vt:lpstr>
      <vt:lpstr>Outline</vt:lpstr>
      <vt:lpstr>Simulation</vt:lpstr>
      <vt:lpstr>Simulation</vt:lpstr>
      <vt:lpstr>Simulation</vt:lpstr>
      <vt:lpstr>Simulation(Conclusion)</vt:lpstr>
      <vt:lpstr>Outline</vt:lpstr>
      <vt:lpstr>Future work</vt:lpstr>
      <vt:lpstr>Outline</vt:lpstr>
      <vt:lpstr>References</vt:lpstr>
      <vt:lpstr>Thanks for listening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2015-06-05T12:59:32Z</dcterms:created>
  <dcterms:modified xsi:type="dcterms:W3CDTF">2015-06-07T14:06:44Z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