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72" r:id="rId9"/>
    <p:sldId id="263" r:id="rId10"/>
    <p:sldId id="265" r:id="rId11"/>
    <p:sldId id="266" r:id="rId12"/>
    <p:sldId id="269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3A807-201D-45F1-820F-5173EF247279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48C14-29F0-489C-AEFE-062E154F4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7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green:starting</a:t>
            </a:r>
            <a:r>
              <a:rPr lang="en-US" altLang="zh-CN" baseline="0" dirty="0" smtClean="0"/>
              <a:t> point  blue : terminal point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8C14-29F0-489C-AEFE-062E154F46B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3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8C14-29F0-489C-AEFE-062E154F46B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49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7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3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9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42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42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2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31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7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95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7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96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93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87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8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2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69F8-B194-4A16-9DBF-1118599D6D9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3F0D-9AA2-46FA-9D74-437ECCB7E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34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Algorithm Evaluation </a:t>
            </a:r>
            <a:r>
              <a:rPr lang="en-US" altLang="zh-CN" dirty="0" smtClean="0"/>
              <a:t>Platform--</a:t>
            </a:r>
            <a:r>
              <a:rPr lang="en-US" altLang="zh-CN" dirty="0" err="1" smtClean="0"/>
              <a:t>SimPOS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 smtClean="0"/>
              <a:t>				---</a:t>
            </a:r>
            <a:r>
              <a:rPr lang="en-US" altLang="zh-CN" dirty="0"/>
              <a:t>indoor localization </a:t>
            </a:r>
            <a:r>
              <a:rPr lang="en-US" altLang="zh-CN" dirty="0" smtClean="0"/>
              <a:t>system</a:t>
            </a:r>
          </a:p>
          <a:p>
            <a:pPr algn="r"/>
            <a:r>
              <a:rPr lang="en-US" altLang="zh-CN" dirty="0"/>
              <a:t>	</a:t>
            </a:r>
            <a:r>
              <a:rPr lang="en-US" altLang="zh-CN" dirty="0" smtClean="0"/>
              <a:t>				---</a:t>
            </a:r>
            <a:r>
              <a:rPr lang="zh-CN" altLang="en-US" dirty="0" smtClean="0"/>
              <a:t>黄永铖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7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02" y="1269982"/>
            <a:ext cx="2621507" cy="4671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898" y="1357803"/>
            <a:ext cx="4404074" cy="44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0170" y="461999"/>
            <a:ext cx="9905998" cy="1478570"/>
          </a:xfrm>
        </p:spPr>
        <p:txBody>
          <a:bodyPr/>
          <a:lstStyle/>
          <a:p>
            <a:r>
              <a:rPr lang="en-US" altLang="zh-CN" dirty="0" smtClean="0"/>
              <a:t>DEMO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test route</a:t>
            </a:r>
          </a:p>
          <a:p>
            <a:r>
              <a:rPr lang="en-US" altLang="zh-CN" dirty="0" smtClean="0"/>
              <a:t>The green point: starting point</a:t>
            </a:r>
          </a:p>
          <a:p>
            <a:r>
              <a:rPr lang="en-US" altLang="zh-CN" dirty="0" smtClean="0"/>
              <a:t>The blue point: terminal point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19" y="360449"/>
            <a:ext cx="3939881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30170" y="461999"/>
            <a:ext cx="9905998" cy="1478570"/>
          </a:xfrm>
        </p:spPr>
        <p:txBody>
          <a:bodyPr/>
          <a:lstStyle/>
          <a:p>
            <a:r>
              <a:rPr lang="en-US" altLang="zh-CN" dirty="0" smtClean="0"/>
              <a:t>Algorithm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8829" y="1570215"/>
            <a:ext cx="9905999" cy="5144093"/>
          </a:xfrm>
        </p:spPr>
        <p:txBody>
          <a:bodyPr/>
          <a:lstStyle/>
          <a:p>
            <a:r>
              <a:rPr lang="en-US" altLang="zh-CN" dirty="0" smtClean="0"/>
              <a:t>RSS &gt;=-82 is useful</a:t>
            </a:r>
          </a:p>
          <a:p>
            <a:r>
              <a:rPr lang="en-US" altLang="zh-CN" dirty="0" smtClean="0"/>
              <a:t>In 0.5s, every </a:t>
            </a:r>
            <a:r>
              <a:rPr lang="en-US" altLang="zh-CN" dirty="0" err="1" smtClean="0"/>
              <a:t>AP</a:t>
            </a:r>
            <a:r>
              <a:rPr lang="en-US" altLang="zh-CN" sz="2000" dirty="0" err="1" smtClean="0"/>
              <a:t>i</a:t>
            </a:r>
            <a:r>
              <a:rPr lang="en-US" altLang="zh-CN" dirty="0" smtClean="0"/>
              <a:t> with RSS larger than -82 will get a weight W</a:t>
            </a:r>
            <a:r>
              <a:rPr lang="en-US" altLang="zh-CN" sz="2000" dirty="0" smtClean="0"/>
              <a:t>i</a:t>
            </a:r>
            <a:r>
              <a:rPr lang="en-US" altLang="zh-CN" dirty="0" smtClean="0"/>
              <a:t>. Then we will calculate the predicted position.( The Y coordinate is the same)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we think that the last position have a connection with the present position.</a:t>
            </a:r>
          </a:p>
          <a:p>
            <a:r>
              <a:rPr lang="en-US" altLang="zh-CN" dirty="0" smtClean="0"/>
              <a:t>For example, if the sum of weight is larger than 180.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915" y="3174217"/>
            <a:ext cx="5463826" cy="13455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491" y="6049718"/>
            <a:ext cx="4084674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1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19" y="1687126"/>
            <a:ext cx="2926334" cy="36579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-133" t="176" r="4500" b="-697"/>
          <a:stretch/>
        </p:blipFill>
        <p:spPr>
          <a:xfrm>
            <a:off x="4787083" y="4020344"/>
            <a:ext cx="6260328" cy="12562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083" y="2097088"/>
            <a:ext cx="6506739" cy="13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8988" y="743285"/>
            <a:ext cx="4798423" cy="3541714"/>
          </a:xfrm>
        </p:spPr>
        <p:txBody>
          <a:bodyPr/>
          <a:lstStyle/>
          <a:p>
            <a:r>
              <a:rPr lang="en-US" altLang="zh-CN" dirty="0" smtClean="0"/>
              <a:t>It’s roughly correct but with errors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49" y="1855375"/>
            <a:ext cx="5349704" cy="4831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56" y="2097088"/>
            <a:ext cx="2806434" cy="43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Add the LOG class and EVALUATION class.</a:t>
            </a:r>
          </a:p>
          <a:p>
            <a:r>
              <a:rPr lang="en-US" altLang="zh-CN" dirty="0" smtClean="0"/>
              <a:t>Add more model to our platform.</a:t>
            </a:r>
          </a:p>
          <a:p>
            <a:r>
              <a:rPr lang="en-US" altLang="zh-CN" dirty="0" smtClean="0"/>
              <a:t>Improve the performance of our algorithm.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26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600" dirty="0" smtClean="0"/>
              <a:t>Thanks</a:t>
            </a:r>
          </a:p>
          <a:p>
            <a:pPr marL="0" indent="0" algn="ctr">
              <a:buNone/>
            </a:pPr>
            <a:r>
              <a:rPr lang="en-US" altLang="zh-CN" sz="6600" dirty="0" smtClean="0"/>
              <a:t>Q&amp;A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49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THREE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9" indent="-380999">
              <a:defRPr sz="3000"/>
            </a:pPr>
            <a:r>
              <a:rPr lang="en-US" altLang="zh-CN" dirty="0" err="1"/>
              <a:t>Wifi</a:t>
            </a:r>
            <a:r>
              <a:rPr lang="en-US" altLang="zh-CN" dirty="0"/>
              <a:t> Fingerprint</a:t>
            </a:r>
          </a:p>
          <a:p>
            <a:pPr marL="380999" indent="-380999">
              <a:defRPr sz="3000"/>
            </a:pPr>
            <a:r>
              <a:rPr lang="en-US" altLang="zh-CN" dirty="0"/>
              <a:t>Bluetooth Low Energy</a:t>
            </a:r>
          </a:p>
          <a:p>
            <a:pPr marL="380999" indent="-380999">
              <a:defRPr sz="3000"/>
            </a:pPr>
            <a:r>
              <a:rPr lang="en-US" altLang="zh-CN" dirty="0"/>
              <a:t>Pedometer</a:t>
            </a:r>
          </a:p>
          <a:p>
            <a:endParaRPr lang="zh-CN" altLang="en-US" dirty="0"/>
          </a:p>
        </p:txBody>
      </p:sp>
      <p:pic>
        <p:nvPicPr>
          <p:cNvPr id="1026" name="Picture 2" descr="http://photocdn.sohu.com/20150714/mp22662624_1436849329280_1_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35" y="2097088"/>
            <a:ext cx="4457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rssi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1" y="1087952"/>
            <a:ext cx="9905999" cy="3541714"/>
          </a:xfrm>
        </p:spPr>
        <p:txBody>
          <a:bodyPr/>
          <a:lstStyle/>
          <a:p>
            <a:r>
              <a:rPr lang="en-US" altLang="zh-CN" dirty="0" smtClean="0"/>
              <a:t>Received </a:t>
            </a:r>
            <a:r>
              <a:rPr lang="en-US" altLang="zh-CN" dirty="0"/>
              <a:t>Signal Strength Indication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688050" y="6259382"/>
            <a:ext cx="2568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Test in Foxconn</a:t>
            </a:r>
            <a:r>
              <a:rPr lang="zh-CN" altLang="en-US" dirty="0"/>
              <a:t>（</a:t>
            </a:r>
            <a:r>
              <a:rPr lang="zh-CN" altLang="en-US" dirty="0" smtClean="0"/>
              <a:t>富士康）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90890" y="3220995"/>
            <a:ext cx="30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We need to set Access Point(AP)</a:t>
            </a:r>
          </a:p>
        </p:txBody>
      </p:sp>
      <p:sp>
        <p:nvSpPr>
          <p:cNvPr id="7" name="矩形 6"/>
          <p:cNvSpPr/>
          <p:nvPr/>
        </p:nvSpPr>
        <p:spPr>
          <a:xfrm>
            <a:off x="1190890" y="51240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Pathloss</a:t>
            </a:r>
            <a:r>
              <a:rPr lang="en-US" altLang="zh-CN" dirty="0" smtClean="0"/>
              <a:t> in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Sometime inaccurate and unstable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90890" y="4063024"/>
            <a:ext cx="304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Mobile phone receive signal and calculate the position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17" y="2394281"/>
            <a:ext cx="6648204" cy="36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4" y="1357803"/>
            <a:ext cx="11644369" cy="2171888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28" y="4268976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68" y="178524"/>
            <a:ext cx="4114800" cy="2216506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50" y="174191"/>
            <a:ext cx="4107496" cy="2220839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7" y="2654428"/>
            <a:ext cx="4138921" cy="2229499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9" y="2654428"/>
            <a:ext cx="4107497" cy="22125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86" y="5465557"/>
            <a:ext cx="4130842" cy="10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Sometime not accurate</a:t>
            </a:r>
          </a:p>
          <a:p>
            <a:r>
              <a:rPr lang="en-US" altLang="zh-CN" dirty="0" smtClean="0"/>
              <a:t>Restricted by the </a:t>
            </a:r>
            <a:r>
              <a:rPr lang="en-US" altLang="zh-CN" dirty="0"/>
              <a:t>spatial structure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45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0223" y="1285660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Without changing the hardware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possible to improve the performance through algorithm</a:t>
            </a:r>
            <a:endParaRPr lang="en-US" altLang="zh-CN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546536" y="2856411"/>
            <a:ext cx="9013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How the Algorithm evaluation platform help us to improve the algorithm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16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Evaluation Platform--</a:t>
            </a:r>
            <a:r>
              <a:rPr lang="en-US" altLang="zh-CN" dirty="0" err="1"/>
              <a:t>SimPOS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 step</a:t>
            </a:r>
          </a:p>
          <a:p>
            <a:r>
              <a:rPr lang="en-US" altLang="zh-CN" dirty="0" smtClean="0"/>
              <a:t>Insert your algorithm into the platform</a:t>
            </a:r>
          </a:p>
          <a:p>
            <a:r>
              <a:rPr lang="en-US" altLang="zh-CN" dirty="0" smtClean="0"/>
              <a:t>Input the test data</a:t>
            </a:r>
          </a:p>
          <a:p>
            <a:r>
              <a:rPr lang="en-US" altLang="zh-CN" dirty="0" smtClean="0"/>
              <a:t>Simulate!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53692" y="5068388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Extensible and hierarchical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64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9" y="156756"/>
            <a:ext cx="11686653" cy="6552458"/>
          </a:xfrm>
        </p:spPr>
      </p:pic>
    </p:spTree>
    <p:extLst>
      <p:ext uri="{BB962C8B-B14F-4D97-AF65-F5344CB8AC3E}">
        <p14:creationId xmlns:p14="http://schemas.microsoft.com/office/powerpoint/2010/main" val="19836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电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TM04033919[[fn=电路]]</Template>
  <TotalTime>326</TotalTime>
  <Words>222</Words>
  <Application>Microsoft Office PowerPoint</Application>
  <PresentationFormat>宽屏</PresentationFormat>
  <Paragraphs>48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宋体</vt:lpstr>
      <vt:lpstr>Arial</vt:lpstr>
      <vt:lpstr>Trebuchet MS</vt:lpstr>
      <vt:lpstr>Tw Cen MT</vt:lpstr>
      <vt:lpstr>电路</vt:lpstr>
      <vt:lpstr>Algorithm Evaluation Platform--SimPOS</vt:lpstr>
      <vt:lpstr>THREE METHODS</vt:lpstr>
      <vt:lpstr>rssi</vt:lpstr>
      <vt:lpstr>PowerPoint 演示文稿</vt:lpstr>
      <vt:lpstr>PowerPoint 演示文稿</vt:lpstr>
      <vt:lpstr>analysis</vt:lpstr>
      <vt:lpstr>PowerPoint 演示文稿</vt:lpstr>
      <vt:lpstr>Algorithm Evaluation Platform--SimPOS</vt:lpstr>
      <vt:lpstr>PowerPoint 演示文稿</vt:lpstr>
      <vt:lpstr>PowerPoint 演示文稿</vt:lpstr>
      <vt:lpstr>DEMO</vt:lpstr>
      <vt:lpstr>Algorithm class</vt:lpstr>
      <vt:lpstr>PowerPoint 演示文稿</vt:lpstr>
      <vt:lpstr>PowerPoint 演示文稿</vt:lpstr>
      <vt:lpstr>Future work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Evaluation Platform</dc:title>
  <dc:creator>shing</dc:creator>
  <cp:lastModifiedBy>shing</cp:lastModifiedBy>
  <cp:revision>19</cp:revision>
  <dcterms:created xsi:type="dcterms:W3CDTF">2016-06-05T06:58:45Z</dcterms:created>
  <dcterms:modified xsi:type="dcterms:W3CDTF">2016-06-05T16:11:38Z</dcterms:modified>
</cp:coreProperties>
</file>