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dp" ContentType="image/vnd.ms-photo"/>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3"/>
    <p:sldMasterId id="2147483670" r:id="rId4"/>
    <p:sldMasterId id="2147483681" r:id="rId5"/>
  </p:sldMasterIdLst>
  <p:notesMasterIdLst>
    <p:notesMasterId r:id="rId7"/>
  </p:notesMasterIdLst>
  <p:sldIdLst>
    <p:sldId id="256" r:id="rId6"/>
    <p:sldId id="257" r:id="rId8"/>
    <p:sldId id="262" r:id="rId9"/>
    <p:sldId id="259" r:id="rId10"/>
    <p:sldId id="258" r:id="rId11"/>
    <p:sldId id="266" r:id="rId12"/>
    <p:sldId id="263" r:id="rId13"/>
    <p:sldId id="260" r:id="rId14"/>
    <p:sldId id="280" r:id="rId15"/>
    <p:sldId id="265" r:id="rId16"/>
    <p:sldId id="276" r:id="rId17"/>
    <p:sldId id="264" r:id="rId18"/>
    <p:sldId id="274" r:id="rId19"/>
    <p:sldId id="273"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gsoft"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Good morning everyone. My name is gujiawen, today i'm gonna talk about the project we do this semester, it's bluetooth cochlear, what we mainly do is verifying some functions of the bluetooth chip, and build a android app as the controller of the cochlear</a:t>
            </a:r>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6D12DF-CD63-4C7B-B2FE-B3642C013CA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6D12DF-CD63-4C7B-B2FE-B3642C013CA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6D12DF-CD63-4C7B-B2FE-B3642C013CA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6D12DF-CD63-4C7B-B2FE-B3642C013CA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911A1-FBD1-4777-97C5-41E6FA24827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6D12DF-CD63-4C7B-B2FE-B3642C013CA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6D12DF-CD63-4C7B-B2FE-B3642C013CA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处理包含数字化、滤波、编码（</a:t>
            </a:r>
            <a:r>
              <a:rPr lang="en-US" altLang="zh-CN"/>
              <a:t>digitalization,filtering and encoding</a:t>
            </a:r>
            <a:r>
              <a:rPr lang="zh-CN" altLang="en-US"/>
              <a:t>）</a:t>
            </a:r>
            <a:endParaRPr lang="zh-CN" altLang="en-US"/>
          </a:p>
          <a:p>
            <a:r>
              <a:rPr lang="en-US" altLang="zh-CN">
                <a:sym typeface="+mn-ea"/>
              </a:rPr>
              <a:t>Extracorporeal </a:t>
            </a:r>
            <a:r>
              <a:rPr lang="zh-CN" altLang="en-US"/>
              <a:t>,ekstrəkɔ</a:t>
            </a:r>
            <a:r>
              <a:rPr lang="en-US" altLang="zh-CN"/>
              <a:t>:</a:t>
            </a:r>
            <a:r>
              <a:rPr lang="zh-CN" altLang="en-US"/>
              <a:t>'pɔ</a:t>
            </a:r>
            <a:r>
              <a:rPr lang="en-US" altLang="zh-CN"/>
              <a:t>:</a:t>
            </a:r>
            <a:r>
              <a:rPr lang="zh-CN" altLang="en-US"/>
              <a:t>rɪəl  </a:t>
            </a:r>
            <a:endParaRPr lang="zh-CN" altLang="en-US"/>
          </a:p>
          <a:p>
            <a:endParaRPr lang="zh-CN" altLang="en-US"/>
          </a:p>
        </p:txBody>
      </p:sp>
      <p:sp>
        <p:nvSpPr>
          <p:cNvPr id="4" name="灯片编号占位符 3"/>
          <p:cNvSpPr>
            <a:spLocks noGrp="1"/>
          </p:cNvSpPr>
          <p:nvPr>
            <p:ph type="sldNum" sz="quarter" idx="10"/>
          </p:nvPr>
        </p:nvSpPr>
        <p:spPr/>
        <p:txBody>
          <a:bodyPr/>
          <a:lstStyle/>
          <a:p>
            <a:fld id="{296D12DF-CD63-4C7B-B2FE-B3642C013CA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6D12DF-CD63-4C7B-B2FE-B3642C013CA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6D12DF-CD63-4C7B-B2FE-B3642C013CA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6D12DF-CD63-4C7B-B2FE-B3642C013CA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6D12DF-CD63-4C7B-B2FE-B3642C013CA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6D12DF-CD63-4C7B-B2FE-B3642C013CA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microsoft.com/office/2007/relationships/hdphoto" Target="../media/hdphoto2.wdp"/><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4095750" y="4455748"/>
            <a:ext cx="7734300" cy="815181"/>
          </a:xfrm>
        </p:spPr>
        <p:txBody>
          <a:bodyPr anchor="ctr">
            <a:normAutofit/>
          </a:bodyPr>
          <a:lstStyle>
            <a:lvl1pPr algn="ctr">
              <a:defRPr sz="4400">
                <a:solidFill>
                  <a:schemeClr val="bg1"/>
                </a:solidFill>
              </a:defRPr>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5338346" y="5363005"/>
            <a:ext cx="5249108" cy="607218"/>
          </a:xfrm>
        </p:spPr>
        <p:txBody>
          <a:bodyPr anchor="ctr">
            <a:norm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3593BDC9-6546-4255-A786-51F88A4CA75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BE1C4E-00B4-412F-9944-A79485D4640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593BDC9-6546-4255-A786-51F88A4CA75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2BE1C4E-00B4-412F-9944-A79485D46405}" type="slidenum">
              <a:rPr lang="zh-CN" altLang="en-US" smtClean="0"/>
            </a:fld>
            <a:endParaRPr lang="zh-CN" altLang="en-US"/>
          </a:p>
        </p:txBody>
      </p:sp>
      <p:sp>
        <p:nvSpPr>
          <p:cNvPr id="7" name="内容占位符 6"/>
          <p:cNvSpPr>
            <a:spLocks noGrp="1"/>
          </p:cNvSpPr>
          <p:nvPr>
            <p:ph sz="quarter" idx="13"/>
          </p:nvPr>
        </p:nvSpPr>
        <p:spPr>
          <a:xfrm>
            <a:off x="838800" y="363600"/>
            <a:ext cx="10515600" cy="5810400"/>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5A914D"/>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055371" y="1472517"/>
            <a:ext cx="8264436" cy="1223426"/>
          </a:xfrm>
        </p:spPr>
        <p:txBody>
          <a:bodyPr anchor="b">
            <a:normAutofit/>
          </a:bodyPr>
          <a:lstStyle>
            <a:lvl1pPr algn="ctr">
              <a:defRPr sz="4400">
                <a:solidFill>
                  <a:schemeClr val="tx1"/>
                </a:solidFill>
              </a:defRPr>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055371" y="2801938"/>
            <a:ext cx="8264436" cy="514667"/>
          </a:xfrm>
        </p:spPr>
        <p:txBody>
          <a:bodyPr>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lvl1pPr>
              <a:defRPr>
                <a:solidFill>
                  <a:schemeClr val="bg1"/>
                </a:solidFill>
              </a:defRPr>
            </a:lvl1pPr>
          </a:lstStyle>
          <a:p>
            <a:fld id="{CBE5BA73-C434-4E0A-93FF-8F6D54E16052}"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solidFill>
                  <a:schemeClr val="bg1"/>
                </a:solidFill>
              </a:defRPr>
            </a:lvl1pPr>
          </a:lstStyle>
          <a:p>
            <a:endParaRPr lang="zh-CN" altLang="en-US"/>
          </a:p>
        </p:txBody>
      </p:sp>
      <p:sp>
        <p:nvSpPr>
          <p:cNvPr id="6" name="灯片编号占位符 5"/>
          <p:cNvSpPr>
            <a:spLocks noGrp="1"/>
          </p:cNvSpPr>
          <p:nvPr>
            <p:ph type="sldNum" sz="quarter" idx="12"/>
          </p:nvPr>
        </p:nvSpPr>
        <p:spPr/>
        <p:txBody>
          <a:bodyPr/>
          <a:lstStyle>
            <a:lvl1pPr>
              <a:defRPr>
                <a:solidFill>
                  <a:schemeClr val="bg1"/>
                </a:solidFill>
              </a:defRPr>
            </a:lvl1pPr>
          </a:lstStyle>
          <a:p>
            <a:fld id="{D854C798-DD1A-4B62-89ED-1F2F951FCABD}" type="slidenum">
              <a:rPr lang="zh-CN" altLang="en-US" smtClean="0"/>
            </a:fld>
            <a:endParaRPr lang="zh-CN" altLang="en-US"/>
          </a:p>
        </p:txBody>
      </p:sp>
      <p:grpSp>
        <p:nvGrpSpPr>
          <p:cNvPr id="9" name="组合 8"/>
          <p:cNvGrpSpPr/>
          <p:nvPr userDrawn="1"/>
        </p:nvGrpSpPr>
        <p:grpSpPr>
          <a:xfrm>
            <a:off x="0" y="4243566"/>
            <a:ext cx="7288696" cy="1587137"/>
            <a:chOff x="6350" y="3522664"/>
            <a:chExt cx="9156700" cy="1993900"/>
          </a:xfrm>
        </p:grpSpPr>
        <p:sp>
          <p:nvSpPr>
            <p:cNvPr id="10" name="Line 73"/>
            <p:cNvSpPr>
              <a:spLocks noChangeShapeType="1"/>
            </p:cNvSpPr>
            <p:nvPr/>
          </p:nvSpPr>
          <p:spPr bwMode="auto">
            <a:xfrm flipH="1">
              <a:off x="8712200" y="3535364"/>
              <a:ext cx="147638" cy="255588"/>
            </a:xfrm>
            <a:prstGeom prst="line">
              <a:avLst/>
            </a:prstGeom>
            <a:noFill/>
            <a:ln w="49213" cap="rnd">
              <a:solidFill>
                <a:srgbClr val="A6DAE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 name="Line 74"/>
            <p:cNvSpPr>
              <a:spLocks noChangeShapeType="1"/>
            </p:cNvSpPr>
            <p:nvPr/>
          </p:nvSpPr>
          <p:spPr bwMode="auto">
            <a:xfrm>
              <a:off x="8267700" y="3546476"/>
              <a:ext cx="146050" cy="249238"/>
            </a:xfrm>
            <a:prstGeom prst="line">
              <a:avLst/>
            </a:prstGeom>
            <a:noFill/>
            <a:ln w="49213" cap="rnd">
              <a:solidFill>
                <a:srgbClr val="A6DAE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 name="Line 75"/>
            <p:cNvSpPr>
              <a:spLocks noChangeShapeType="1"/>
            </p:cNvSpPr>
            <p:nvPr/>
          </p:nvSpPr>
          <p:spPr bwMode="auto">
            <a:xfrm>
              <a:off x="7975600" y="4051301"/>
              <a:ext cx="298450" cy="0"/>
            </a:xfrm>
            <a:prstGeom prst="line">
              <a:avLst/>
            </a:prstGeom>
            <a:noFill/>
            <a:ln w="49213" cap="rnd">
              <a:solidFill>
                <a:srgbClr val="A6DAE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 name="Line 76"/>
            <p:cNvSpPr>
              <a:spLocks noChangeShapeType="1"/>
            </p:cNvSpPr>
            <p:nvPr/>
          </p:nvSpPr>
          <p:spPr bwMode="auto">
            <a:xfrm flipV="1">
              <a:off x="8280400" y="4294189"/>
              <a:ext cx="152400" cy="255588"/>
            </a:xfrm>
            <a:prstGeom prst="line">
              <a:avLst/>
            </a:prstGeom>
            <a:noFill/>
            <a:ln w="49213" cap="rnd">
              <a:solidFill>
                <a:srgbClr val="A6DAE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 name="Line 77"/>
            <p:cNvSpPr>
              <a:spLocks noChangeShapeType="1"/>
            </p:cNvSpPr>
            <p:nvPr/>
          </p:nvSpPr>
          <p:spPr bwMode="auto">
            <a:xfrm flipH="1" flipV="1">
              <a:off x="8724900" y="4289426"/>
              <a:ext cx="152400" cy="247650"/>
            </a:xfrm>
            <a:prstGeom prst="line">
              <a:avLst/>
            </a:prstGeom>
            <a:noFill/>
            <a:ln w="49213" cap="rnd">
              <a:solidFill>
                <a:srgbClr val="A6DAE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 name="Line 78"/>
            <p:cNvSpPr>
              <a:spLocks noChangeShapeType="1"/>
            </p:cNvSpPr>
            <p:nvPr/>
          </p:nvSpPr>
          <p:spPr bwMode="auto">
            <a:xfrm flipH="1">
              <a:off x="8864600" y="4033839"/>
              <a:ext cx="298450" cy="0"/>
            </a:xfrm>
            <a:prstGeom prst="line">
              <a:avLst/>
            </a:prstGeom>
            <a:noFill/>
            <a:ln w="49213" cap="rnd">
              <a:solidFill>
                <a:srgbClr val="A6DAE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 name="Freeform 88"/>
            <p:cNvSpPr/>
            <p:nvPr/>
          </p:nvSpPr>
          <p:spPr bwMode="auto">
            <a:xfrm>
              <a:off x="4635500" y="4271964"/>
              <a:ext cx="2492375" cy="984250"/>
            </a:xfrm>
            <a:custGeom>
              <a:avLst/>
              <a:gdLst>
                <a:gd name="T0" fmla="*/ 0 w 409"/>
                <a:gd name="T1" fmla="*/ 166 h 166"/>
                <a:gd name="T2" fmla="*/ 363 w 409"/>
                <a:gd name="T3" fmla="*/ 166 h 166"/>
                <a:gd name="T4" fmla="*/ 409 w 409"/>
                <a:gd name="T5" fmla="*/ 120 h 166"/>
                <a:gd name="T6" fmla="*/ 409 w 409"/>
                <a:gd name="T7" fmla="*/ 46 h 166"/>
                <a:gd name="T8" fmla="*/ 363 w 409"/>
                <a:gd name="T9" fmla="*/ 0 h 166"/>
                <a:gd name="T10" fmla="*/ 0 w 409"/>
                <a:gd name="T11" fmla="*/ 0 h 166"/>
                <a:gd name="T12" fmla="*/ 0 w 409"/>
                <a:gd name="T13" fmla="*/ 166 h 166"/>
              </a:gdLst>
              <a:ahLst/>
              <a:cxnLst>
                <a:cxn ang="0">
                  <a:pos x="T0" y="T1"/>
                </a:cxn>
                <a:cxn ang="0">
                  <a:pos x="T2" y="T3"/>
                </a:cxn>
                <a:cxn ang="0">
                  <a:pos x="T4" y="T5"/>
                </a:cxn>
                <a:cxn ang="0">
                  <a:pos x="T6" y="T7"/>
                </a:cxn>
                <a:cxn ang="0">
                  <a:pos x="T8" y="T9"/>
                </a:cxn>
                <a:cxn ang="0">
                  <a:pos x="T10" y="T11"/>
                </a:cxn>
                <a:cxn ang="0">
                  <a:pos x="T12" y="T13"/>
                </a:cxn>
              </a:cxnLst>
              <a:rect l="0" t="0" r="r" b="b"/>
              <a:pathLst>
                <a:path w="409" h="166">
                  <a:moveTo>
                    <a:pt x="0" y="166"/>
                  </a:moveTo>
                  <a:cubicBezTo>
                    <a:pt x="363" y="166"/>
                    <a:pt x="363" y="166"/>
                    <a:pt x="363" y="166"/>
                  </a:cubicBezTo>
                  <a:cubicBezTo>
                    <a:pt x="389" y="166"/>
                    <a:pt x="409" y="145"/>
                    <a:pt x="409" y="120"/>
                  </a:cubicBezTo>
                  <a:cubicBezTo>
                    <a:pt x="409" y="46"/>
                    <a:pt x="409" y="46"/>
                    <a:pt x="409" y="46"/>
                  </a:cubicBezTo>
                  <a:cubicBezTo>
                    <a:pt x="409" y="20"/>
                    <a:pt x="389" y="0"/>
                    <a:pt x="363" y="0"/>
                  </a:cubicBezTo>
                  <a:cubicBezTo>
                    <a:pt x="0" y="0"/>
                    <a:pt x="0" y="0"/>
                    <a:pt x="0" y="0"/>
                  </a:cubicBezTo>
                  <a:lnTo>
                    <a:pt x="0" y="1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Rectangle 89"/>
            <p:cNvSpPr>
              <a:spLocks noChangeArrowheads="1"/>
            </p:cNvSpPr>
            <p:nvPr/>
          </p:nvSpPr>
          <p:spPr bwMode="auto">
            <a:xfrm>
              <a:off x="4630738" y="4129089"/>
              <a:ext cx="700088" cy="1339850"/>
            </a:xfrm>
            <a:prstGeom prst="rect">
              <a:avLst/>
            </a:prstGeom>
            <a:solidFill>
              <a:srgbClr val="2C58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Rectangle 90"/>
            <p:cNvSpPr>
              <a:spLocks noChangeArrowheads="1"/>
            </p:cNvSpPr>
            <p:nvPr/>
          </p:nvSpPr>
          <p:spPr bwMode="auto">
            <a:xfrm>
              <a:off x="6350" y="4081464"/>
              <a:ext cx="5191125" cy="1435100"/>
            </a:xfrm>
            <a:prstGeom prst="rect">
              <a:avLst/>
            </a:prstGeom>
            <a:solidFill>
              <a:srgbClr val="FEC0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 name="Rectangle 91"/>
            <p:cNvSpPr>
              <a:spLocks noChangeArrowheads="1"/>
            </p:cNvSpPr>
            <p:nvPr/>
          </p:nvSpPr>
          <p:spPr bwMode="auto">
            <a:xfrm>
              <a:off x="5087938" y="4081464"/>
              <a:ext cx="109538" cy="1435100"/>
            </a:xfrm>
            <a:prstGeom prst="rect">
              <a:avLst/>
            </a:prstGeom>
            <a:solidFill>
              <a:srgbClr val="F99B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Rectangle 92"/>
            <p:cNvSpPr>
              <a:spLocks noChangeArrowheads="1"/>
            </p:cNvSpPr>
            <p:nvPr/>
          </p:nvSpPr>
          <p:spPr bwMode="auto">
            <a:xfrm>
              <a:off x="5197475" y="4799014"/>
              <a:ext cx="133350" cy="669925"/>
            </a:xfrm>
            <a:prstGeom prst="rect">
              <a:avLst/>
            </a:prstGeom>
            <a:solidFill>
              <a:srgbClr val="0E30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 name="Freeform 94"/>
            <p:cNvSpPr/>
            <p:nvPr/>
          </p:nvSpPr>
          <p:spPr bwMode="auto">
            <a:xfrm>
              <a:off x="5087938" y="4799014"/>
              <a:ext cx="109538" cy="717550"/>
            </a:xfrm>
            <a:custGeom>
              <a:avLst/>
              <a:gdLst>
                <a:gd name="T0" fmla="*/ 69 w 69"/>
                <a:gd name="T1" fmla="*/ 0 h 452"/>
                <a:gd name="T2" fmla="*/ 0 w 69"/>
                <a:gd name="T3" fmla="*/ 0 h 452"/>
                <a:gd name="T4" fmla="*/ 0 w 69"/>
                <a:gd name="T5" fmla="*/ 452 h 452"/>
                <a:gd name="T6" fmla="*/ 69 w 69"/>
                <a:gd name="T7" fmla="*/ 452 h 452"/>
                <a:gd name="T8" fmla="*/ 69 w 69"/>
                <a:gd name="T9" fmla="*/ 422 h 452"/>
                <a:gd name="T10" fmla="*/ 69 w 69"/>
                <a:gd name="T11" fmla="*/ 0 h 452"/>
              </a:gdLst>
              <a:ahLst/>
              <a:cxnLst>
                <a:cxn ang="0">
                  <a:pos x="T0" y="T1"/>
                </a:cxn>
                <a:cxn ang="0">
                  <a:pos x="T2" y="T3"/>
                </a:cxn>
                <a:cxn ang="0">
                  <a:pos x="T4" y="T5"/>
                </a:cxn>
                <a:cxn ang="0">
                  <a:pos x="T6" y="T7"/>
                </a:cxn>
                <a:cxn ang="0">
                  <a:pos x="T8" y="T9"/>
                </a:cxn>
                <a:cxn ang="0">
                  <a:pos x="T10" y="T11"/>
                </a:cxn>
              </a:cxnLst>
              <a:rect l="0" t="0" r="r" b="b"/>
              <a:pathLst>
                <a:path w="69" h="452">
                  <a:moveTo>
                    <a:pt x="69" y="0"/>
                  </a:moveTo>
                  <a:lnTo>
                    <a:pt x="0" y="0"/>
                  </a:lnTo>
                  <a:lnTo>
                    <a:pt x="0" y="452"/>
                  </a:lnTo>
                  <a:lnTo>
                    <a:pt x="69" y="452"/>
                  </a:lnTo>
                  <a:lnTo>
                    <a:pt x="69" y="422"/>
                  </a:lnTo>
                  <a:lnTo>
                    <a:pt x="69" y="0"/>
                  </a:lnTo>
                  <a:close/>
                </a:path>
              </a:pathLst>
            </a:custGeom>
            <a:solidFill>
              <a:srgbClr val="F99B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Oval 95"/>
            <p:cNvSpPr>
              <a:spLocks noChangeArrowheads="1"/>
            </p:cNvSpPr>
            <p:nvPr/>
          </p:nvSpPr>
          <p:spPr bwMode="auto">
            <a:xfrm>
              <a:off x="4800600" y="5226051"/>
              <a:ext cx="141288" cy="136525"/>
            </a:xfrm>
            <a:prstGeom prst="ellipse">
              <a:avLst/>
            </a:pr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96"/>
            <p:cNvSpPr/>
            <p:nvPr/>
          </p:nvSpPr>
          <p:spPr bwMode="auto">
            <a:xfrm>
              <a:off x="6324600" y="3522664"/>
              <a:ext cx="2376488" cy="1827213"/>
            </a:xfrm>
            <a:custGeom>
              <a:avLst/>
              <a:gdLst>
                <a:gd name="T0" fmla="*/ 260 w 390"/>
                <a:gd name="T1" fmla="*/ 282 h 308"/>
                <a:gd name="T2" fmla="*/ 241 w 390"/>
                <a:gd name="T3" fmla="*/ 257 h 308"/>
                <a:gd name="T4" fmla="*/ 243 w 390"/>
                <a:gd name="T5" fmla="*/ 245 h 308"/>
                <a:gd name="T6" fmla="*/ 261 w 390"/>
                <a:gd name="T7" fmla="*/ 245 h 308"/>
                <a:gd name="T8" fmla="*/ 287 w 390"/>
                <a:gd name="T9" fmla="*/ 219 h 308"/>
                <a:gd name="T10" fmla="*/ 261 w 390"/>
                <a:gd name="T11" fmla="*/ 193 h 308"/>
                <a:gd name="T12" fmla="*/ 243 w 390"/>
                <a:gd name="T13" fmla="*/ 193 h 308"/>
                <a:gd name="T14" fmla="*/ 243 w 390"/>
                <a:gd name="T15" fmla="*/ 180 h 308"/>
                <a:gd name="T16" fmla="*/ 284 w 390"/>
                <a:gd name="T17" fmla="*/ 180 h 308"/>
                <a:gd name="T18" fmla="*/ 310 w 390"/>
                <a:gd name="T19" fmla="*/ 155 h 308"/>
                <a:gd name="T20" fmla="*/ 284 w 390"/>
                <a:gd name="T21" fmla="*/ 129 h 308"/>
                <a:gd name="T22" fmla="*/ 243 w 390"/>
                <a:gd name="T23" fmla="*/ 129 h 308"/>
                <a:gd name="T24" fmla="*/ 241 w 390"/>
                <a:gd name="T25" fmla="*/ 116 h 308"/>
                <a:gd name="T26" fmla="*/ 364 w 390"/>
                <a:gd name="T27" fmla="*/ 116 h 308"/>
                <a:gd name="T28" fmla="*/ 390 w 390"/>
                <a:gd name="T29" fmla="*/ 90 h 308"/>
                <a:gd name="T30" fmla="*/ 364 w 390"/>
                <a:gd name="T31" fmla="*/ 65 h 308"/>
                <a:gd name="T32" fmla="*/ 179 w 390"/>
                <a:gd name="T33" fmla="*/ 65 h 308"/>
                <a:gd name="T34" fmla="*/ 176 w 390"/>
                <a:gd name="T35" fmla="*/ 64 h 308"/>
                <a:gd name="T36" fmla="*/ 112 w 390"/>
                <a:gd name="T37" fmla="*/ 64 h 308"/>
                <a:gd name="T38" fmla="*/ 124 w 390"/>
                <a:gd name="T39" fmla="*/ 52 h 308"/>
                <a:gd name="T40" fmla="*/ 175 w 390"/>
                <a:gd name="T41" fmla="*/ 52 h 308"/>
                <a:gd name="T42" fmla="*/ 213 w 390"/>
                <a:gd name="T43" fmla="*/ 14 h 308"/>
                <a:gd name="T44" fmla="*/ 213 w 390"/>
                <a:gd name="T45" fmla="*/ 2 h 308"/>
                <a:gd name="T46" fmla="*/ 213 w 390"/>
                <a:gd name="T47" fmla="*/ 0 h 308"/>
                <a:gd name="T48" fmla="*/ 165 w 390"/>
                <a:gd name="T49" fmla="*/ 0 h 308"/>
                <a:gd name="T50" fmla="*/ 166 w 390"/>
                <a:gd name="T51" fmla="*/ 0 h 308"/>
                <a:gd name="T52" fmla="*/ 102 w 390"/>
                <a:gd name="T53" fmla="*/ 0 h 308"/>
                <a:gd name="T54" fmla="*/ 16 w 390"/>
                <a:gd name="T55" fmla="*/ 85 h 308"/>
                <a:gd name="T56" fmla="*/ 18 w 390"/>
                <a:gd name="T57" fmla="*/ 85 h 308"/>
                <a:gd name="T58" fmla="*/ 0 w 390"/>
                <a:gd name="T59" fmla="*/ 132 h 308"/>
                <a:gd name="T60" fmla="*/ 0 w 390"/>
                <a:gd name="T61" fmla="*/ 241 h 308"/>
                <a:gd name="T62" fmla="*/ 67 w 390"/>
                <a:gd name="T63" fmla="*/ 308 h 308"/>
                <a:gd name="T64" fmla="*/ 112 w 390"/>
                <a:gd name="T65" fmla="*/ 308 h 308"/>
                <a:gd name="T66" fmla="*/ 176 w 390"/>
                <a:gd name="T67" fmla="*/ 308 h 308"/>
                <a:gd name="T68" fmla="*/ 234 w 390"/>
                <a:gd name="T69" fmla="*/ 308 h 308"/>
                <a:gd name="T70" fmla="*/ 260 w 390"/>
                <a:gd name="T71" fmla="*/ 28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308">
                  <a:moveTo>
                    <a:pt x="260" y="282"/>
                  </a:moveTo>
                  <a:cubicBezTo>
                    <a:pt x="260" y="270"/>
                    <a:pt x="252" y="260"/>
                    <a:pt x="241" y="257"/>
                  </a:cubicBezTo>
                  <a:cubicBezTo>
                    <a:pt x="242" y="253"/>
                    <a:pt x="243" y="249"/>
                    <a:pt x="243" y="245"/>
                  </a:cubicBezTo>
                  <a:cubicBezTo>
                    <a:pt x="261" y="245"/>
                    <a:pt x="261" y="245"/>
                    <a:pt x="261" y="245"/>
                  </a:cubicBezTo>
                  <a:cubicBezTo>
                    <a:pt x="275" y="245"/>
                    <a:pt x="287" y="233"/>
                    <a:pt x="287" y="219"/>
                  </a:cubicBezTo>
                  <a:cubicBezTo>
                    <a:pt x="287" y="204"/>
                    <a:pt x="275" y="193"/>
                    <a:pt x="261" y="193"/>
                  </a:cubicBezTo>
                  <a:cubicBezTo>
                    <a:pt x="243" y="193"/>
                    <a:pt x="243" y="193"/>
                    <a:pt x="243" y="193"/>
                  </a:cubicBezTo>
                  <a:cubicBezTo>
                    <a:pt x="243" y="180"/>
                    <a:pt x="243" y="180"/>
                    <a:pt x="243" y="180"/>
                  </a:cubicBezTo>
                  <a:cubicBezTo>
                    <a:pt x="284" y="180"/>
                    <a:pt x="284" y="180"/>
                    <a:pt x="284" y="180"/>
                  </a:cubicBezTo>
                  <a:cubicBezTo>
                    <a:pt x="299" y="180"/>
                    <a:pt x="310" y="169"/>
                    <a:pt x="310" y="155"/>
                  </a:cubicBezTo>
                  <a:cubicBezTo>
                    <a:pt x="310" y="140"/>
                    <a:pt x="299" y="129"/>
                    <a:pt x="284" y="129"/>
                  </a:cubicBezTo>
                  <a:cubicBezTo>
                    <a:pt x="243" y="129"/>
                    <a:pt x="243" y="129"/>
                    <a:pt x="243" y="129"/>
                  </a:cubicBezTo>
                  <a:cubicBezTo>
                    <a:pt x="243" y="124"/>
                    <a:pt x="242" y="120"/>
                    <a:pt x="241" y="116"/>
                  </a:cubicBezTo>
                  <a:cubicBezTo>
                    <a:pt x="364" y="116"/>
                    <a:pt x="364" y="116"/>
                    <a:pt x="364" y="116"/>
                  </a:cubicBezTo>
                  <a:cubicBezTo>
                    <a:pt x="379" y="116"/>
                    <a:pt x="390" y="105"/>
                    <a:pt x="390" y="90"/>
                  </a:cubicBezTo>
                  <a:cubicBezTo>
                    <a:pt x="390" y="76"/>
                    <a:pt x="379" y="65"/>
                    <a:pt x="364" y="65"/>
                  </a:cubicBezTo>
                  <a:cubicBezTo>
                    <a:pt x="179" y="65"/>
                    <a:pt x="179" y="65"/>
                    <a:pt x="179" y="65"/>
                  </a:cubicBezTo>
                  <a:cubicBezTo>
                    <a:pt x="178" y="64"/>
                    <a:pt x="177" y="64"/>
                    <a:pt x="176" y="64"/>
                  </a:cubicBezTo>
                  <a:cubicBezTo>
                    <a:pt x="112" y="64"/>
                    <a:pt x="112" y="64"/>
                    <a:pt x="112" y="64"/>
                  </a:cubicBezTo>
                  <a:cubicBezTo>
                    <a:pt x="124" y="52"/>
                    <a:pt x="124" y="52"/>
                    <a:pt x="124" y="52"/>
                  </a:cubicBezTo>
                  <a:cubicBezTo>
                    <a:pt x="175" y="52"/>
                    <a:pt x="175" y="52"/>
                    <a:pt x="175" y="52"/>
                  </a:cubicBezTo>
                  <a:cubicBezTo>
                    <a:pt x="196" y="52"/>
                    <a:pt x="213" y="35"/>
                    <a:pt x="213" y="14"/>
                  </a:cubicBezTo>
                  <a:cubicBezTo>
                    <a:pt x="213" y="2"/>
                    <a:pt x="213" y="2"/>
                    <a:pt x="213" y="2"/>
                  </a:cubicBezTo>
                  <a:cubicBezTo>
                    <a:pt x="213" y="1"/>
                    <a:pt x="213" y="0"/>
                    <a:pt x="213" y="0"/>
                  </a:cubicBezTo>
                  <a:cubicBezTo>
                    <a:pt x="165" y="0"/>
                    <a:pt x="165" y="0"/>
                    <a:pt x="165" y="0"/>
                  </a:cubicBezTo>
                  <a:cubicBezTo>
                    <a:pt x="166" y="0"/>
                    <a:pt x="166" y="0"/>
                    <a:pt x="166" y="0"/>
                  </a:cubicBezTo>
                  <a:cubicBezTo>
                    <a:pt x="102" y="0"/>
                    <a:pt x="102" y="0"/>
                    <a:pt x="102" y="0"/>
                  </a:cubicBezTo>
                  <a:cubicBezTo>
                    <a:pt x="16" y="85"/>
                    <a:pt x="16" y="85"/>
                    <a:pt x="16" y="85"/>
                  </a:cubicBezTo>
                  <a:cubicBezTo>
                    <a:pt x="18" y="85"/>
                    <a:pt x="18" y="85"/>
                    <a:pt x="18" y="85"/>
                  </a:cubicBezTo>
                  <a:cubicBezTo>
                    <a:pt x="7" y="97"/>
                    <a:pt x="0" y="114"/>
                    <a:pt x="0" y="132"/>
                  </a:cubicBezTo>
                  <a:cubicBezTo>
                    <a:pt x="0" y="241"/>
                    <a:pt x="0" y="241"/>
                    <a:pt x="0" y="241"/>
                  </a:cubicBezTo>
                  <a:cubicBezTo>
                    <a:pt x="0" y="278"/>
                    <a:pt x="30" y="308"/>
                    <a:pt x="67" y="308"/>
                  </a:cubicBezTo>
                  <a:cubicBezTo>
                    <a:pt x="112" y="308"/>
                    <a:pt x="112" y="308"/>
                    <a:pt x="112" y="308"/>
                  </a:cubicBezTo>
                  <a:cubicBezTo>
                    <a:pt x="176" y="308"/>
                    <a:pt x="176" y="308"/>
                    <a:pt x="176" y="308"/>
                  </a:cubicBezTo>
                  <a:cubicBezTo>
                    <a:pt x="234" y="308"/>
                    <a:pt x="234" y="308"/>
                    <a:pt x="234" y="308"/>
                  </a:cubicBezTo>
                  <a:cubicBezTo>
                    <a:pt x="248" y="308"/>
                    <a:pt x="260" y="296"/>
                    <a:pt x="260" y="2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06"/>
            <p:cNvSpPr/>
            <p:nvPr/>
          </p:nvSpPr>
          <p:spPr bwMode="auto">
            <a:xfrm>
              <a:off x="5562600" y="4271964"/>
              <a:ext cx="523875" cy="1001712"/>
            </a:xfrm>
            <a:custGeom>
              <a:avLst/>
              <a:gdLst>
                <a:gd name="T0" fmla="*/ 86 w 86"/>
                <a:gd name="T1" fmla="*/ 0 h 367"/>
                <a:gd name="T2" fmla="*/ 86 w 86"/>
                <a:gd name="T3" fmla="*/ 357 h 367"/>
                <a:gd name="T4" fmla="*/ 75 w 86"/>
                <a:gd name="T5" fmla="*/ 367 h 367"/>
                <a:gd name="T6" fmla="*/ 10 w 86"/>
                <a:gd name="T7" fmla="*/ 367 h 367"/>
                <a:gd name="T8" fmla="*/ 0 w 86"/>
                <a:gd name="T9" fmla="*/ 357 h 367"/>
                <a:gd name="T10" fmla="*/ 0 w 86"/>
                <a:gd name="T11" fmla="*/ 0 h 367"/>
                <a:gd name="T12" fmla="*/ 86 w 86"/>
                <a:gd name="T13" fmla="*/ 0 h 367"/>
              </a:gdLst>
              <a:ahLst/>
              <a:cxnLst>
                <a:cxn ang="0">
                  <a:pos x="T0" y="T1"/>
                </a:cxn>
                <a:cxn ang="0">
                  <a:pos x="T2" y="T3"/>
                </a:cxn>
                <a:cxn ang="0">
                  <a:pos x="T4" y="T5"/>
                </a:cxn>
                <a:cxn ang="0">
                  <a:pos x="T6" y="T7"/>
                </a:cxn>
                <a:cxn ang="0">
                  <a:pos x="T8" y="T9"/>
                </a:cxn>
                <a:cxn ang="0">
                  <a:pos x="T10" y="T11"/>
                </a:cxn>
                <a:cxn ang="0">
                  <a:pos x="T12" y="T13"/>
                </a:cxn>
              </a:cxnLst>
              <a:rect l="0" t="0" r="r" b="b"/>
              <a:pathLst>
                <a:path w="86" h="367">
                  <a:moveTo>
                    <a:pt x="86" y="0"/>
                  </a:moveTo>
                  <a:cubicBezTo>
                    <a:pt x="86" y="357"/>
                    <a:pt x="86" y="357"/>
                    <a:pt x="86" y="357"/>
                  </a:cubicBezTo>
                  <a:cubicBezTo>
                    <a:pt x="86" y="363"/>
                    <a:pt x="81" y="367"/>
                    <a:pt x="75" y="367"/>
                  </a:cubicBezTo>
                  <a:cubicBezTo>
                    <a:pt x="10" y="367"/>
                    <a:pt x="10" y="367"/>
                    <a:pt x="10" y="367"/>
                  </a:cubicBezTo>
                  <a:cubicBezTo>
                    <a:pt x="4" y="367"/>
                    <a:pt x="0" y="363"/>
                    <a:pt x="0" y="357"/>
                  </a:cubicBezTo>
                  <a:cubicBezTo>
                    <a:pt x="0" y="0"/>
                    <a:pt x="0" y="0"/>
                    <a:pt x="0" y="0"/>
                  </a:cubicBezTo>
                  <a:lnTo>
                    <a:pt x="86" y="0"/>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08"/>
            <p:cNvSpPr/>
            <p:nvPr/>
          </p:nvSpPr>
          <p:spPr bwMode="auto">
            <a:xfrm>
              <a:off x="5611813" y="4271964"/>
              <a:ext cx="474663" cy="1001712"/>
            </a:xfrm>
            <a:custGeom>
              <a:avLst/>
              <a:gdLst>
                <a:gd name="T0" fmla="*/ 78 w 78"/>
                <a:gd name="T1" fmla="*/ 0 h 367"/>
                <a:gd name="T2" fmla="*/ 78 w 78"/>
                <a:gd name="T3" fmla="*/ 357 h 367"/>
                <a:gd name="T4" fmla="*/ 68 w 78"/>
                <a:gd name="T5" fmla="*/ 367 h 367"/>
                <a:gd name="T6" fmla="*/ 9 w 78"/>
                <a:gd name="T7" fmla="*/ 367 h 367"/>
                <a:gd name="T8" fmla="*/ 0 w 78"/>
                <a:gd name="T9" fmla="*/ 357 h 367"/>
                <a:gd name="T10" fmla="*/ 0 w 78"/>
                <a:gd name="T11" fmla="*/ 0 h 367"/>
                <a:gd name="T12" fmla="*/ 78 w 78"/>
                <a:gd name="T13" fmla="*/ 0 h 367"/>
              </a:gdLst>
              <a:ahLst/>
              <a:cxnLst>
                <a:cxn ang="0">
                  <a:pos x="T0" y="T1"/>
                </a:cxn>
                <a:cxn ang="0">
                  <a:pos x="T2" y="T3"/>
                </a:cxn>
                <a:cxn ang="0">
                  <a:pos x="T4" y="T5"/>
                </a:cxn>
                <a:cxn ang="0">
                  <a:pos x="T6" y="T7"/>
                </a:cxn>
                <a:cxn ang="0">
                  <a:pos x="T8" y="T9"/>
                </a:cxn>
                <a:cxn ang="0">
                  <a:pos x="T10" y="T11"/>
                </a:cxn>
                <a:cxn ang="0">
                  <a:pos x="T12" y="T13"/>
                </a:cxn>
              </a:cxnLst>
              <a:rect l="0" t="0" r="r" b="b"/>
              <a:pathLst>
                <a:path w="78" h="367">
                  <a:moveTo>
                    <a:pt x="78" y="0"/>
                  </a:moveTo>
                  <a:cubicBezTo>
                    <a:pt x="78" y="357"/>
                    <a:pt x="78" y="357"/>
                    <a:pt x="78" y="357"/>
                  </a:cubicBezTo>
                  <a:cubicBezTo>
                    <a:pt x="78" y="363"/>
                    <a:pt x="73" y="367"/>
                    <a:pt x="68" y="367"/>
                  </a:cubicBezTo>
                  <a:cubicBezTo>
                    <a:pt x="9" y="367"/>
                    <a:pt x="9" y="367"/>
                    <a:pt x="9" y="367"/>
                  </a:cubicBezTo>
                  <a:cubicBezTo>
                    <a:pt x="4" y="367"/>
                    <a:pt x="0" y="363"/>
                    <a:pt x="0" y="357"/>
                  </a:cubicBezTo>
                  <a:cubicBezTo>
                    <a:pt x="0" y="0"/>
                    <a:pt x="0" y="0"/>
                    <a:pt x="0" y="0"/>
                  </a:cubicBezTo>
                  <a:lnTo>
                    <a:pt x="78" y="0"/>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 name="组合 25"/>
          <p:cNvGrpSpPr/>
          <p:nvPr userDrawn="1"/>
        </p:nvGrpSpPr>
        <p:grpSpPr>
          <a:xfrm>
            <a:off x="7216368" y="2183179"/>
            <a:ext cx="4621213" cy="3883026"/>
            <a:chOff x="7102475" y="2473325"/>
            <a:chExt cx="4621213" cy="3883026"/>
          </a:xfrm>
        </p:grpSpPr>
        <p:sp>
          <p:nvSpPr>
            <p:cNvPr id="27" name="Freeform 5"/>
            <p:cNvSpPr/>
            <p:nvPr/>
          </p:nvSpPr>
          <p:spPr bwMode="auto">
            <a:xfrm>
              <a:off x="7170738" y="2484438"/>
              <a:ext cx="4541838" cy="3217863"/>
            </a:xfrm>
            <a:custGeom>
              <a:avLst/>
              <a:gdLst>
                <a:gd name="T0" fmla="*/ 8 w 1321"/>
                <a:gd name="T1" fmla="*/ 934 h 936"/>
                <a:gd name="T2" fmla="*/ 155 w 1321"/>
                <a:gd name="T3" fmla="*/ 699 h 936"/>
                <a:gd name="T4" fmla="*/ 262 w 1321"/>
                <a:gd name="T5" fmla="*/ 679 h 936"/>
                <a:gd name="T6" fmla="*/ 264 w 1321"/>
                <a:gd name="T7" fmla="*/ 678 h 936"/>
                <a:gd name="T8" fmla="*/ 350 w 1321"/>
                <a:gd name="T9" fmla="*/ 553 h 936"/>
                <a:gd name="T10" fmla="*/ 455 w 1321"/>
                <a:gd name="T11" fmla="*/ 615 h 936"/>
                <a:gd name="T12" fmla="*/ 460 w 1321"/>
                <a:gd name="T13" fmla="*/ 614 h 936"/>
                <a:gd name="T14" fmla="*/ 586 w 1321"/>
                <a:gd name="T15" fmla="*/ 417 h 936"/>
                <a:gd name="T16" fmla="*/ 722 w 1321"/>
                <a:gd name="T17" fmla="*/ 523 h 936"/>
                <a:gd name="T18" fmla="*/ 728 w 1321"/>
                <a:gd name="T19" fmla="*/ 522 h 936"/>
                <a:gd name="T20" fmla="*/ 1320 w 1321"/>
                <a:gd name="T21" fmla="*/ 8 h 936"/>
                <a:gd name="T22" fmla="*/ 1320 w 1321"/>
                <a:gd name="T23" fmla="*/ 2 h 936"/>
                <a:gd name="T24" fmla="*/ 1314 w 1321"/>
                <a:gd name="T25" fmla="*/ 2 h 936"/>
                <a:gd name="T26" fmla="*/ 725 w 1321"/>
                <a:gd name="T27" fmla="*/ 514 h 936"/>
                <a:gd name="T28" fmla="*/ 587 w 1321"/>
                <a:gd name="T29" fmla="*/ 408 h 936"/>
                <a:gd name="T30" fmla="*/ 584 w 1321"/>
                <a:gd name="T31" fmla="*/ 407 h 936"/>
                <a:gd name="T32" fmla="*/ 582 w 1321"/>
                <a:gd name="T33" fmla="*/ 409 h 936"/>
                <a:gd name="T34" fmla="*/ 456 w 1321"/>
                <a:gd name="T35" fmla="*/ 606 h 936"/>
                <a:gd name="T36" fmla="*/ 351 w 1321"/>
                <a:gd name="T37" fmla="*/ 544 h 936"/>
                <a:gd name="T38" fmla="*/ 346 w 1321"/>
                <a:gd name="T39" fmla="*/ 545 h 936"/>
                <a:gd name="T40" fmla="*/ 259 w 1321"/>
                <a:gd name="T41" fmla="*/ 672 h 936"/>
                <a:gd name="T42" fmla="*/ 152 w 1321"/>
                <a:gd name="T43" fmla="*/ 691 h 936"/>
                <a:gd name="T44" fmla="*/ 150 w 1321"/>
                <a:gd name="T45" fmla="*/ 693 h 936"/>
                <a:gd name="T46" fmla="*/ 2 w 1321"/>
                <a:gd name="T47" fmla="*/ 929 h 936"/>
                <a:gd name="T48" fmla="*/ 3 w 1321"/>
                <a:gd name="T49" fmla="*/ 935 h 936"/>
                <a:gd name="T50" fmla="*/ 8 w 1321"/>
                <a:gd name="T51" fmla="*/ 934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1" h="936">
                  <a:moveTo>
                    <a:pt x="8" y="934"/>
                  </a:moveTo>
                  <a:cubicBezTo>
                    <a:pt x="155" y="699"/>
                    <a:pt x="155" y="699"/>
                    <a:pt x="155" y="699"/>
                  </a:cubicBezTo>
                  <a:cubicBezTo>
                    <a:pt x="262" y="679"/>
                    <a:pt x="262" y="679"/>
                    <a:pt x="262" y="679"/>
                  </a:cubicBezTo>
                  <a:cubicBezTo>
                    <a:pt x="263" y="679"/>
                    <a:pt x="264" y="679"/>
                    <a:pt x="264" y="678"/>
                  </a:cubicBezTo>
                  <a:cubicBezTo>
                    <a:pt x="350" y="553"/>
                    <a:pt x="350" y="553"/>
                    <a:pt x="350" y="553"/>
                  </a:cubicBezTo>
                  <a:cubicBezTo>
                    <a:pt x="455" y="615"/>
                    <a:pt x="455" y="615"/>
                    <a:pt x="455" y="615"/>
                  </a:cubicBezTo>
                  <a:cubicBezTo>
                    <a:pt x="457" y="616"/>
                    <a:pt x="459" y="615"/>
                    <a:pt x="460" y="614"/>
                  </a:cubicBezTo>
                  <a:cubicBezTo>
                    <a:pt x="586" y="417"/>
                    <a:pt x="586" y="417"/>
                    <a:pt x="586" y="417"/>
                  </a:cubicBezTo>
                  <a:cubicBezTo>
                    <a:pt x="722" y="523"/>
                    <a:pt x="722" y="523"/>
                    <a:pt x="722" y="523"/>
                  </a:cubicBezTo>
                  <a:cubicBezTo>
                    <a:pt x="724" y="524"/>
                    <a:pt x="726" y="524"/>
                    <a:pt x="728" y="522"/>
                  </a:cubicBezTo>
                  <a:cubicBezTo>
                    <a:pt x="1320" y="8"/>
                    <a:pt x="1320" y="8"/>
                    <a:pt x="1320" y="8"/>
                  </a:cubicBezTo>
                  <a:cubicBezTo>
                    <a:pt x="1321" y="6"/>
                    <a:pt x="1321" y="4"/>
                    <a:pt x="1320" y="2"/>
                  </a:cubicBezTo>
                  <a:cubicBezTo>
                    <a:pt x="1318" y="0"/>
                    <a:pt x="1316" y="0"/>
                    <a:pt x="1314" y="2"/>
                  </a:cubicBezTo>
                  <a:cubicBezTo>
                    <a:pt x="725" y="514"/>
                    <a:pt x="725" y="514"/>
                    <a:pt x="725" y="514"/>
                  </a:cubicBezTo>
                  <a:cubicBezTo>
                    <a:pt x="587" y="408"/>
                    <a:pt x="587" y="408"/>
                    <a:pt x="587" y="408"/>
                  </a:cubicBezTo>
                  <a:cubicBezTo>
                    <a:pt x="586" y="408"/>
                    <a:pt x="585" y="407"/>
                    <a:pt x="584" y="407"/>
                  </a:cubicBezTo>
                  <a:cubicBezTo>
                    <a:pt x="583" y="408"/>
                    <a:pt x="582" y="408"/>
                    <a:pt x="582" y="409"/>
                  </a:cubicBezTo>
                  <a:cubicBezTo>
                    <a:pt x="456" y="606"/>
                    <a:pt x="456" y="606"/>
                    <a:pt x="456" y="606"/>
                  </a:cubicBezTo>
                  <a:cubicBezTo>
                    <a:pt x="351" y="544"/>
                    <a:pt x="351" y="544"/>
                    <a:pt x="351" y="544"/>
                  </a:cubicBezTo>
                  <a:cubicBezTo>
                    <a:pt x="349" y="543"/>
                    <a:pt x="347" y="543"/>
                    <a:pt x="346" y="545"/>
                  </a:cubicBezTo>
                  <a:cubicBezTo>
                    <a:pt x="259" y="672"/>
                    <a:pt x="259" y="672"/>
                    <a:pt x="259" y="672"/>
                  </a:cubicBezTo>
                  <a:cubicBezTo>
                    <a:pt x="152" y="691"/>
                    <a:pt x="152" y="691"/>
                    <a:pt x="152" y="691"/>
                  </a:cubicBezTo>
                  <a:cubicBezTo>
                    <a:pt x="151" y="692"/>
                    <a:pt x="150" y="692"/>
                    <a:pt x="150" y="693"/>
                  </a:cubicBezTo>
                  <a:cubicBezTo>
                    <a:pt x="2" y="929"/>
                    <a:pt x="2" y="929"/>
                    <a:pt x="2" y="929"/>
                  </a:cubicBezTo>
                  <a:cubicBezTo>
                    <a:pt x="0" y="931"/>
                    <a:pt x="1" y="934"/>
                    <a:pt x="3" y="935"/>
                  </a:cubicBezTo>
                  <a:cubicBezTo>
                    <a:pt x="5" y="936"/>
                    <a:pt x="7" y="935"/>
                    <a:pt x="8" y="934"/>
                  </a:cubicBezTo>
                  <a:close/>
                </a:path>
              </a:pathLst>
            </a:custGeom>
            <a:solidFill>
              <a:srgbClr val="8FC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Rectangle 6"/>
            <p:cNvSpPr>
              <a:spLocks noChangeArrowheads="1"/>
            </p:cNvSpPr>
            <p:nvPr/>
          </p:nvSpPr>
          <p:spPr bwMode="auto">
            <a:xfrm>
              <a:off x="7758113" y="5121275"/>
              <a:ext cx="223838" cy="568325"/>
            </a:xfrm>
            <a:prstGeom prst="rect">
              <a:avLst/>
            </a:prstGeom>
            <a:solidFill>
              <a:srgbClr val="D1EC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7"/>
            <p:cNvSpPr>
              <a:spLocks noChangeArrowheads="1"/>
            </p:cNvSpPr>
            <p:nvPr/>
          </p:nvSpPr>
          <p:spPr bwMode="auto">
            <a:xfrm>
              <a:off x="8205788" y="4914900"/>
              <a:ext cx="223838" cy="774700"/>
            </a:xfrm>
            <a:prstGeom prst="rect">
              <a:avLst/>
            </a:prstGeom>
            <a:solidFill>
              <a:srgbClr val="D1EC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8"/>
            <p:cNvSpPr>
              <a:spLocks noChangeArrowheads="1"/>
            </p:cNvSpPr>
            <p:nvPr/>
          </p:nvSpPr>
          <p:spPr bwMode="auto">
            <a:xfrm>
              <a:off x="8653463" y="5100638"/>
              <a:ext cx="222250" cy="588963"/>
            </a:xfrm>
            <a:prstGeom prst="rect">
              <a:avLst/>
            </a:prstGeom>
            <a:solidFill>
              <a:srgbClr val="D1EC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9"/>
            <p:cNvSpPr>
              <a:spLocks noChangeArrowheads="1"/>
            </p:cNvSpPr>
            <p:nvPr/>
          </p:nvSpPr>
          <p:spPr bwMode="auto">
            <a:xfrm>
              <a:off x="8653463" y="5100638"/>
              <a:ext cx="22225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 name="Rectangle 10"/>
            <p:cNvSpPr>
              <a:spLocks noChangeArrowheads="1"/>
            </p:cNvSpPr>
            <p:nvPr/>
          </p:nvSpPr>
          <p:spPr bwMode="auto">
            <a:xfrm>
              <a:off x="9099550" y="4437063"/>
              <a:ext cx="223838" cy="1252538"/>
            </a:xfrm>
            <a:prstGeom prst="rect">
              <a:avLst/>
            </a:prstGeom>
            <a:solidFill>
              <a:srgbClr val="D1EC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11"/>
            <p:cNvSpPr>
              <a:spLocks noChangeArrowheads="1"/>
            </p:cNvSpPr>
            <p:nvPr/>
          </p:nvSpPr>
          <p:spPr bwMode="auto">
            <a:xfrm>
              <a:off x="9099550" y="4437063"/>
              <a:ext cx="223838"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12"/>
            <p:cNvSpPr>
              <a:spLocks noChangeArrowheads="1"/>
            </p:cNvSpPr>
            <p:nvPr/>
          </p:nvSpPr>
          <p:spPr bwMode="auto">
            <a:xfrm>
              <a:off x="9547225" y="4660900"/>
              <a:ext cx="223838" cy="1028700"/>
            </a:xfrm>
            <a:prstGeom prst="rect">
              <a:avLst/>
            </a:prstGeom>
            <a:solidFill>
              <a:srgbClr val="D1EC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Rectangle 13"/>
            <p:cNvSpPr>
              <a:spLocks noChangeArrowheads="1"/>
            </p:cNvSpPr>
            <p:nvPr/>
          </p:nvSpPr>
          <p:spPr bwMode="auto">
            <a:xfrm>
              <a:off x="9993313" y="4200525"/>
              <a:ext cx="223838" cy="1489075"/>
            </a:xfrm>
            <a:prstGeom prst="rect">
              <a:avLst/>
            </a:prstGeom>
            <a:solidFill>
              <a:srgbClr val="D1EC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 name="Rectangle 14"/>
            <p:cNvSpPr>
              <a:spLocks noChangeArrowheads="1"/>
            </p:cNvSpPr>
            <p:nvPr/>
          </p:nvSpPr>
          <p:spPr bwMode="auto">
            <a:xfrm>
              <a:off x="9993313" y="4200525"/>
              <a:ext cx="223838"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 name="Rectangle 15"/>
            <p:cNvSpPr>
              <a:spLocks noChangeArrowheads="1"/>
            </p:cNvSpPr>
            <p:nvPr/>
          </p:nvSpPr>
          <p:spPr bwMode="auto">
            <a:xfrm>
              <a:off x="10437813" y="3779838"/>
              <a:ext cx="222250" cy="1909763"/>
            </a:xfrm>
            <a:prstGeom prst="rect">
              <a:avLst/>
            </a:prstGeom>
            <a:solidFill>
              <a:srgbClr val="D1EC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 name="Rectangle 16"/>
            <p:cNvSpPr>
              <a:spLocks noChangeArrowheads="1"/>
            </p:cNvSpPr>
            <p:nvPr/>
          </p:nvSpPr>
          <p:spPr bwMode="auto">
            <a:xfrm>
              <a:off x="10883900" y="3349625"/>
              <a:ext cx="223838" cy="2339975"/>
            </a:xfrm>
            <a:prstGeom prst="rect">
              <a:avLst/>
            </a:prstGeom>
            <a:solidFill>
              <a:srgbClr val="D1EC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 name="Rectangle 17"/>
            <p:cNvSpPr>
              <a:spLocks noChangeArrowheads="1"/>
            </p:cNvSpPr>
            <p:nvPr/>
          </p:nvSpPr>
          <p:spPr bwMode="auto">
            <a:xfrm>
              <a:off x="11337925" y="3048000"/>
              <a:ext cx="223838" cy="2641600"/>
            </a:xfrm>
            <a:prstGeom prst="rect">
              <a:avLst/>
            </a:prstGeom>
            <a:solidFill>
              <a:srgbClr val="D1EC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Freeform 18"/>
            <p:cNvSpPr/>
            <p:nvPr/>
          </p:nvSpPr>
          <p:spPr bwMode="auto">
            <a:xfrm>
              <a:off x="11352213" y="2473325"/>
              <a:ext cx="371475" cy="374650"/>
            </a:xfrm>
            <a:custGeom>
              <a:avLst/>
              <a:gdLst>
                <a:gd name="T0" fmla="*/ 5 w 108"/>
                <a:gd name="T1" fmla="*/ 28 h 109"/>
                <a:gd name="T2" fmla="*/ 55 w 108"/>
                <a:gd name="T3" fmla="*/ 18 h 109"/>
                <a:gd name="T4" fmla="*/ 99 w 108"/>
                <a:gd name="T5" fmla="*/ 10 h 109"/>
                <a:gd name="T6" fmla="*/ 90 w 108"/>
                <a:gd name="T7" fmla="*/ 54 h 109"/>
                <a:gd name="T8" fmla="*/ 80 w 108"/>
                <a:gd name="T9" fmla="*/ 103 h 109"/>
                <a:gd name="T10" fmla="*/ 84 w 108"/>
                <a:gd name="T11" fmla="*/ 108 h 109"/>
                <a:gd name="T12" fmla="*/ 88 w 108"/>
                <a:gd name="T13" fmla="*/ 105 h 109"/>
                <a:gd name="T14" fmla="*/ 98 w 108"/>
                <a:gd name="T15" fmla="*/ 55 h 109"/>
                <a:gd name="T16" fmla="*/ 108 w 108"/>
                <a:gd name="T17" fmla="*/ 5 h 109"/>
                <a:gd name="T18" fmla="*/ 107 w 108"/>
                <a:gd name="T19" fmla="*/ 2 h 109"/>
                <a:gd name="T20" fmla="*/ 103 w 108"/>
                <a:gd name="T21" fmla="*/ 1 h 109"/>
                <a:gd name="T22" fmla="*/ 53 w 108"/>
                <a:gd name="T23" fmla="*/ 10 h 109"/>
                <a:gd name="T24" fmla="*/ 3 w 108"/>
                <a:gd name="T25" fmla="*/ 20 h 109"/>
                <a:gd name="T26" fmla="*/ 0 w 108"/>
                <a:gd name="T27" fmla="*/ 25 h 109"/>
                <a:gd name="T28" fmla="*/ 5 w 108"/>
                <a:gd name="T29"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109">
                  <a:moveTo>
                    <a:pt x="5" y="28"/>
                  </a:moveTo>
                  <a:cubicBezTo>
                    <a:pt x="55" y="18"/>
                    <a:pt x="55" y="18"/>
                    <a:pt x="55" y="18"/>
                  </a:cubicBezTo>
                  <a:cubicBezTo>
                    <a:pt x="99" y="10"/>
                    <a:pt x="99" y="10"/>
                    <a:pt x="99" y="10"/>
                  </a:cubicBezTo>
                  <a:cubicBezTo>
                    <a:pt x="90" y="54"/>
                    <a:pt x="90" y="54"/>
                    <a:pt x="90" y="54"/>
                  </a:cubicBezTo>
                  <a:cubicBezTo>
                    <a:pt x="80" y="103"/>
                    <a:pt x="80" y="103"/>
                    <a:pt x="80" y="103"/>
                  </a:cubicBezTo>
                  <a:cubicBezTo>
                    <a:pt x="80" y="106"/>
                    <a:pt x="81" y="108"/>
                    <a:pt x="84" y="108"/>
                  </a:cubicBezTo>
                  <a:cubicBezTo>
                    <a:pt x="86" y="109"/>
                    <a:pt x="88" y="107"/>
                    <a:pt x="88" y="105"/>
                  </a:cubicBezTo>
                  <a:cubicBezTo>
                    <a:pt x="98" y="55"/>
                    <a:pt x="98" y="55"/>
                    <a:pt x="98" y="55"/>
                  </a:cubicBezTo>
                  <a:cubicBezTo>
                    <a:pt x="108" y="5"/>
                    <a:pt x="108" y="5"/>
                    <a:pt x="108" y="5"/>
                  </a:cubicBezTo>
                  <a:cubicBezTo>
                    <a:pt x="108" y="4"/>
                    <a:pt x="108" y="3"/>
                    <a:pt x="107" y="2"/>
                  </a:cubicBezTo>
                  <a:cubicBezTo>
                    <a:pt x="106" y="1"/>
                    <a:pt x="104" y="0"/>
                    <a:pt x="103" y="1"/>
                  </a:cubicBezTo>
                  <a:cubicBezTo>
                    <a:pt x="53" y="10"/>
                    <a:pt x="53" y="10"/>
                    <a:pt x="53" y="10"/>
                  </a:cubicBezTo>
                  <a:cubicBezTo>
                    <a:pt x="3" y="20"/>
                    <a:pt x="3" y="20"/>
                    <a:pt x="3" y="20"/>
                  </a:cubicBezTo>
                  <a:cubicBezTo>
                    <a:pt x="1" y="21"/>
                    <a:pt x="0" y="23"/>
                    <a:pt x="0" y="25"/>
                  </a:cubicBezTo>
                  <a:cubicBezTo>
                    <a:pt x="1" y="27"/>
                    <a:pt x="3" y="28"/>
                    <a:pt x="5" y="28"/>
                  </a:cubicBezTo>
                  <a:close/>
                </a:path>
              </a:pathLst>
            </a:custGeom>
            <a:solidFill>
              <a:srgbClr val="8FC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Oval 19"/>
            <p:cNvSpPr>
              <a:spLocks noChangeArrowheads="1"/>
            </p:cNvSpPr>
            <p:nvPr/>
          </p:nvSpPr>
          <p:spPr bwMode="auto">
            <a:xfrm>
              <a:off x="7115175" y="5624513"/>
              <a:ext cx="131763" cy="1301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0"/>
            <p:cNvSpPr/>
            <p:nvPr/>
          </p:nvSpPr>
          <p:spPr bwMode="auto">
            <a:xfrm>
              <a:off x="7102475" y="5610225"/>
              <a:ext cx="157163" cy="158750"/>
            </a:xfrm>
            <a:custGeom>
              <a:avLst/>
              <a:gdLst>
                <a:gd name="T0" fmla="*/ 42 w 46"/>
                <a:gd name="T1" fmla="*/ 23 h 46"/>
                <a:gd name="T2" fmla="*/ 38 w 46"/>
                <a:gd name="T3" fmla="*/ 23 h 46"/>
                <a:gd name="T4" fmla="*/ 34 w 46"/>
                <a:gd name="T5" fmla="*/ 34 h 46"/>
                <a:gd name="T6" fmla="*/ 23 w 46"/>
                <a:gd name="T7" fmla="*/ 38 h 46"/>
                <a:gd name="T8" fmla="*/ 12 w 46"/>
                <a:gd name="T9" fmla="*/ 34 h 46"/>
                <a:gd name="T10" fmla="*/ 8 w 46"/>
                <a:gd name="T11" fmla="*/ 23 h 46"/>
                <a:gd name="T12" fmla="*/ 12 w 46"/>
                <a:gd name="T13" fmla="*/ 12 h 46"/>
                <a:gd name="T14" fmla="*/ 23 w 46"/>
                <a:gd name="T15" fmla="*/ 8 h 46"/>
                <a:gd name="T16" fmla="*/ 34 w 46"/>
                <a:gd name="T17" fmla="*/ 12 h 46"/>
                <a:gd name="T18" fmla="*/ 38 w 46"/>
                <a:gd name="T19" fmla="*/ 23 h 46"/>
                <a:gd name="T20" fmla="*/ 42 w 46"/>
                <a:gd name="T21" fmla="*/ 23 h 46"/>
                <a:gd name="T22" fmla="*/ 46 w 46"/>
                <a:gd name="T23" fmla="*/ 23 h 46"/>
                <a:gd name="T24" fmla="*/ 23 w 46"/>
                <a:gd name="T25" fmla="*/ 0 h 46"/>
                <a:gd name="T26" fmla="*/ 0 w 46"/>
                <a:gd name="T27" fmla="*/ 23 h 46"/>
                <a:gd name="T28" fmla="*/ 23 w 46"/>
                <a:gd name="T29" fmla="*/ 46 h 46"/>
                <a:gd name="T30" fmla="*/ 46 w 46"/>
                <a:gd name="T31" fmla="*/ 23 h 46"/>
                <a:gd name="T32" fmla="*/ 42 w 46"/>
                <a:gd name="T3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6">
                  <a:moveTo>
                    <a:pt x="42" y="23"/>
                  </a:moveTo>
                  <a:cubicBezTo>
                    <a:pt x="38" y="23"/>
                    <a:pt x="38" y="23"/>
                    <a:pt x="38" y="23"/>
                  </a:cubicBezTo>
                  <a:cubicBezTo>
                    <a:pt x="38" y="27"/>
                    <a:pt x="37" y="31"/>
                    <a:pt x="34" y="34"/>
                  </a:cubicBezTo>
                  <a:cubicBezTo>
                    <a:pt x="31" y="37"/>
                    <a:pt x="27" y="38"/>
                    <a:pt x="23" y="38"/>
                  </a:cubicBezTo>
                  <a:cubicBezTo>
                    <a:pt x="19" y="38"/>
                    <a:pt x="15" y="37"/>
                    <a:pt x="12" y="34"/>
                  </a:cubicBezTo>
                  <a:cubicBezTo>
                    <a:pt x="9" y="31"/>
                    <a:pt x="8" y="27"/>
                    <a:pt x="8" y="23"/>
                  </a:cubicBezTo>
                  <a:cubicBezTo>
                    <a:pt x="8" y="19"/>
                    <a:pt x="9" y="15"/>
                    <a:pt x="12" y="12"/>
                  </a:cubicBezTo>
                  <a:cubicBezTo>
                    <a:pt x="15" y="9"/>
                    <a:pt x="19" y="8"/>
                    <a:pt x="23" y="8"/>
                  </a:cubicBezTo>
                  <a:cubicBezTo>
                    <a:pt x="27" y="8"/>
                    <a:pt x="31" y="9"/>
                    <a:pt x="34" y="12"/>
                  </a:cubicBezTo>
                  <a:cubicBezTo>
                    <a:pt x="37" y="15"/>
                    <a:pt x="38" y="19"/>
                    <a:pt x="38" y="23"/>
                  </a:cubicBezTo>
                  <a:cubicBezTo>
                    <a:pt x="42" y="23"/>
                    <a:pt x="42" y="23"/>
                    <a:pt x="42" y="23"/>
                  </a:cubicBezTo>
                  <a:cubicBezTo>
                    <a:pt x="46" y="23"/>
                    <a:pt x="46" y="23"/>
                    <a:pt x="46" y="23"/>
                  </a:cubicBezTo>
                  <a:cubicBezTo>
                    <a:pt x="46" y="10"/>
                    <a:pt x="36" y="0"/>
                    <a:pt x="23" y="0"/>
                  </a:cubicBezTo>
                  <a:cubicBezTo>
                    <a:pt x="10" y="0"/>
                    <a:pt x="0" y="10"/>
                    <a:pt x="0" y="23"/>
                  </a:cubicBezTo>
                  <a:cubicBezTo>
                    <a:pt x="0" y="36"/>
                    <a:pt x="10" y="46"/>
                    <a:pt x="23" y="46"/>
                  </a:cubicBezTo>
                  <a:cubicBezTo>
                    <a:pt x="36" y="46"/>
                    <a:pt x="46" y="36"/>
                    <a:pt x="46" y="23"/>
                  </a:cubicBezTo>
                  <a:lnTo>
                    <a:pt x="42" y="23"/>
                  </a:lnTo>
                  <a:close/>
                </a:path>
              </a:pathLst>
            </a:custGeom>
            <a:solidFill>
              <a:srgbClr val="8FC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Oval 21"/>
            <p:cNvSpPr>
              <a:spLocks noChangeArrowheads="1"/>
            </p:cNvSpPr>
            <p:nvPr/>
          </p:nvSpPr>
          <p:spPr bwMode="auto">
            <a:xfrm>
              <a:off x="7639050" y="4811713"/>
              <a:ext cx="130175" cy="1317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2"/>
            <p:cNvSpPr/>
            <p:nvPr/>
          </p:nvSpPr>
          <p:spPr bwMode="auto">
            <a:xfrm>
              <a:off x="7624763" y="4799013"/>
              <a:ext cx="158750" cy="157163"/>
            </a:xfrm>
            <a:custGeom>
              <a:avLst/>
              <a:gdLst>
                <a:gd name="T0" fmla="*/ 42 w 46"/>
                <a:gd name="T1" fmla="*/ 23 h 46"/>
                <a:gd name="T2" fmla="*/ 38 w 46"/>
                <a:gd name="T3" fmla="*/ 23 h 46"/>
                <a:gd name="T4" fmla="*/ 34 w 46"/>
                <a:gd name="T5" fmla="*/ 34 h 46"/>
                <a:gd name="T6" fmla="*/ 23 w 46"/>
                <a:gd name="T7" fmla="*/ 38 h 46"/>
                <a:gd name="T8" fmla="*/ 12 w 46"/>
                <a:gd name="T9" fmla="*/ 34 h 46"/>
                <a:gd name="T10" fmla="*/ 8 w 46"/>
                <a:gd name="T11" fmla="*/ 23 h 46"/>
                <a:gd name="T12" fmla="*/ 12 w 46"/>
                <a:gd name="T13" fmla="*/ 12 h 46"/>
                <a:gd name="T14" fmla="*/ 23 w 46"/>
                <a:gd name="T15" fmla="*/ 8 h 46"/>
                <a:gd name="T16" fmla="*/ 34 w 46"/>
                <a:gd name="T17" fmla="*/ 12 h 46"/>
                <a:gd name="T18" fmla="*/ 38 w 46"/>
                <a:gd name="T19" fmla="*/ 23 h 46"/>
                <a:gd name="T20" fmla="*/ 42 w 46"/>
                <a:gd name="T21" fmla="*/ 23 h 46"/>
                <a:gd name="T22" fmla="*/ 46 w 46"/>
                <a:gd name="T23" fmla="*/ 23 h 46"/>
                <a:gd name="T24" fmla="*/ 23 w 46"/>
                <a:gd name="T25" fmla="*/ 0 h 46"/>
                <a:gd name="T26" fmla="*/ 0 w 46"/>
                <a:gd name="T27" fmla="*/ 23 h 46"/>
                <a:gd name="T28" fmla="*/ 23 w 46"/>
                <a:gd name="T29" fmla="*/ 46 h 46"/>
                <a:gd name="T30" fmla="*/ 46 w 46"/>
                <a:gd name="T31" fmla="*/ 23 h 46"/>
                <a:gd name="T32" fmla="*/ 42 w 46"/>
                <a:gd name="T3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6">
                  <a:moveTo>
                    <a:pt x="42" y="23"/>
                  </a:moveTo>
                  <a:cubicBezTo>
                    <a:pt x="38" y="23"/>
                    <a:pt x="38" y="23"/>
                    <a:pt x="38" y="23"/>
                  </a:cubicBezTo>
                  <a:cubicBezTo>
                    <a:pt x="38" y="27"/>
                    <a:pt x="37" y="31"/>
                    <a:pt x="34" y="34"/>
                  </a:cubicBezTo>
                  <a:cubicBezTo>
                    <a:pt x="31" y="37"/>
                    <a:pt x="27" y="38"/>
                    <a:pt x="23" y="38"/>
                  </a:cubicBezTo>
                  <a:cubicBezTo>
                    <a:pt x="19" y="38"/>
                    <a:pt x="15" y="37"/>
                    <a:pt x="12" y="34"/>
                  </a:cubicBezTo>
                  <a:cubicBezTo>
                    <a:pt x="9" y="31"/>
                    <a:pt x="8" y="27"/>
                    <a:pt x="8" y="23"/>
                  </a:cubicBezTo>
                  <a:cubicBezTo>
                    <a:pt x="8" y="19"/>
                    <a:pt x="9" y="15"/>
                    <a:pt x="12" y="12"/>
                  </a:cubicBezTo>
                  <a:cubicBezTo>
                    <a:pt x="15" y="9"/>
                    <a:pt x="19" y="8"/>
                    <a:pt x="23" y="8"/>
                  </a:cubicBezTo>
                  <a:cubicBezTo>
                    <a:pt x="27" y="8"/>
                    <a:pt x="31" y="9"/>
                    <a:pt x="34" y="12"/>
                  </a:cubicBezTo>
                  <a:cubicBezTo>
                    <a:pt x="37" y="15"/>
                    <a:pt x="38" y="19"/>
                    <a:pt x="38" y="23"/>
                  </a:cubicBezTo>
                  <a:cubicBezTo>
                    <a:pt x="42" y="23"/>
                    <a:pt x="42" y="23"/>
                    <a:pt x="42" y="23"/>
                  </a:cubicBezTo>
                  <a:cubicBezTo>
                    <a:pt x="46" y="23"/>
                    <a:pt x="46" y="23"/>
                    <a:pt x="46" y="23"/>
                  </a:cubicBezTo>
                  <a:cubicBezTo>
                    <a:pt x="46" y="10"/>
                    <a:pt x="36" y="0"/>
                    <a:pt x="23" y="0"/>
                  </a:cubicBezTo>
                  <a:cubicBezTo>
                    <a:pt x="10" y="0"/>
                    <a:pt x="0" y="10"/>
                    <a:pt x="0" y="23"/>
                  </a:cubicBezTo>
                  <a:cubicBezTo>
                    <a:pt x="0" y="36"/>
                    <a:pt x="10" y="46"/>
                    <a:pt x="23" y="46"/>
                  </a:cubicBezTo>
                  <a:cubicBezTo>
                    <a:pt x="36" y="46"/>
                    <a:pt x="46" y="36"/>
                    <a:pt x="46" y="23"/>
                  </a:cubicBezTo>
                  <a:lnTo>
                    <a:pt x="42" y="23"/>
                  </a:lnTo>
                  <a:close/>
                </a:path>
              </a:pathLst>
            </a:custGeom>
            <a:solidFill>
              <a:srgbClr val="8FC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Oval 23"/>
            <p:cNvSpPr>
              <a:spLocks noChangeArrowheads="1"/>
            </p:cNvSpPr>
            <p:nvPr/>
          </p:nvSpPr>
          <p:spPr bwMode="auto">
            <a:xfrm>
              <a:off x="7999413" y="4737100"/>
              <a:ext cx="134938" cy="1333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4"/>
            <p:cNvSpPr/>
            <p:nvPr/>
          </p:nvSpPr>
          <p:spPr bwMode="auto">
            <a:xfrm>
              <a:off x="7985125" y="4722813"/>
              <a:ext cx="161925" cy="161925"/>
            </a:xfrm>
            <a:custGeom>
              <a:avLst/>
              <a:gdLst>
                <a:gd name="T0" fmla="*/ 43 w 47"/>
                <a:gd name="T1" fmla="*/ 24 h 47"/>
                <a:gd name="T2" fmla="*/ 39 w 47"/>
                <a:gd name="T3" fmla="*/ 24 h 47"/>
                <a:gd name="T4" fmla="*/ 34 w 47"/>
                <a:gd name="T5" fmla="*/ 35 h 47"/>
                <a:gd name="T6" fmla="*/ 23 w 47"/>
                <a:gd name="T7" fmla="*/ 39 h 47"/>
                <a:gd name="T8" fmla="*/ 12 w 47"/>
                <a:gd name="T9" fmla="*/ 35 h 47"/>
                <a:gd name="T10" fmla="*/ 8 w 47"/>
                <a:gd name="T11" fmla="*/ 24 h 47"/>
                <a:gd name="T12" fmla="*/ 12 w 47"/>
                <a:gd name="T13" fmla="*/ 13 h 47"/>
                <a:gd name="T14" fmla="*/ 23 w 47"/>
                <a:gd name="T15" fmla="*/ 8 h 47"/>
                <a:gd name="T16" fmla="*/ 34 w 47"/>
                <a:gd name="T17" fmla="*/ 13 h 47"/>
                <a:gd name="T18" fmla="*/ 39 w 47"/>
                <a:gd name="T19" fmla="*/ 24 h 47"/>
                <a:gd name="T20" fmla="*/ 43 w 47"/>
                <a:gd name="T21" fmla="*/ 24 h 47"/>
                <a:gd name="T22" fmla="*/ 47 w 47"/>
                <a:gd name="T23" fmla="*/ 24 h 47"/>
                <a:gd name="T24" fmla="*/ 23 w 47"/>
                <a:gd name="T25" fmla="*/ 0 h 47"/>
                <a:gd name="T26" fmla="*/ 0 w 47"/>
                <a:gd name="T27" fmla="*/ 24 h 47"/>
                <a:gd name="T28" fmla="*/ 23 w 47"/>
                <a:gd name="T29" fmla="*/ 47 h 47"/>
                <a:gd name="T30" fmla="*/ 47 w 47"/>
                <a:gd name="T31" fmla="*/ 24 h 47"/>
                <a:gd name="T32" fmla="*/ 43 w 47"/>
                <a:gd name="T33"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47">
                  <a:moveTo>
                    <a:pt x="43" y="24"/>
                  </a:moveTo>
                  <a:cubicBezTo>
                    <a:pt x="39" y="24"/>
                    <a:pt x="39" y="24"/>
                    <a:pt x="39" y="24"/>
                  </a:cubicBezTo>
                  <a:cubicBezTo>
                    <a:pt x="39" y="28"/>
                    <a:pt x="37" y="32"/>
                    <a:pt x="34" y="35"/>
                  </a:cubicBezTo>
                  <a:cubicBezTo>
                    <a:pt x="31" y="37"/>
                    <a:pt x="27" y="39"/>
                    <a:pt x="23" y="39"/>
                  </a:cubicBezTo>
                  <a:cubicBezTo>
                    <a:pt x="19" y="39"/>
                    <a:pt x="15" y="37"/>
                    <a:pt x="12" y="35"/>
                  </a:cubicBezTo>
                  <a:cubicBezTo>
                    <a:pt x="10" y="32"/>
                    <a:pt x="8" y="28"/>
                    <a:pt x="8" y="24"/>
                  </a:cubicBezTo>
                  <a:cubicBezTo>
                    <a:pt x="8" y="20"/>
                    <a:pt x="10" y="16"/>
                    <a:pt x="12" y="13"/>
                  </a:cubicBezTo>
                  <a:cubicBezTo>
                    <a:pt x="15" y="10"/>
                    <a:pt x="19" y="8"/>
                    <a:pt x="23" y="8"/>
                  </a:cubicBezTo>
                  <a:cubicBezTo>
                    <a:pt x="27" y="8"/>
                    <a:pt x="31" y="10"/>
                    <a:pt x="34" y="13"/>
                  </a:cubicBezTo>
                  <a:cubicBezTo>
                    <a:pt x="37" y="16"/>
                    <a:pt x="39" y="20"/>
                    <a:pt x="39" y="24"/>
                  </a:cubicBezTo>
                  <a:cubicBezTo>
                    <a:pt x="43" y="24"/>
                    <a:pt x="43" y="24"/>
                    <a:pt x="43" y="24"/>
                  </a:cubicBezTo>
                  <a:cubicBezTo>
                    <a:pt x="47" y="24"/>
                    <a:pt x="47" y="24"/>
                    <a:pt x="47" y="24"/>
                  </a:cubicBezTo>
                  <a:cubicBezTo>
                    <a:pt x="47" y="11"/>
                    <a:pt x="36" y="0"/>
                    <a:pt x="23" y="0"/>
                  </a:cubicBezTo>
                  <a:cubicBezTo>
                    <a:pt x="10" y="0"/>
                    <a:pt x="0" y="11"/>
                    <a:pt x="0" y="24"/>
                  </a:cubicBezTo>
                  <a:cubicBezTo>
                    <a:pt x="0" y="37"/>
                    <a:pt x="10" y="47"/>
                    <a:pt x="23" y="47"/>
                  </a:cubicBezTo>
                  <a:cubicBezTo>
                    <a:pt x="36" y="47"/>
                    <a:pt x="47" y="37"/>
                    <a:pt x="47" y="24"/>
                  </a:cubicBezTo>
                  <a:lnTo>
                    <a:pt x="43" y="24"/>
                  </a:lnTo>
                  <a:close/>
                </a:path>
              </a:pathLst>
            </a:custGeom>
            <a:solidFill>
              <a:srgbClr val="8FC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Oval 25"/>
            <p:cNvSpPr>
              <a:spLocks noChangeArrowheads="1"/>
            </p:cNvSpPr>
            <p:nvPr/>
          </p:nvSpPr>
          <p:spPr bwMode="auto">
            <a:xfrm>
              <a:off x="8302625" y="4306888"/>
              <a:ext cx="133350" cy="1333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6"/>
            <p:cNvSpPr/>
            <p:nvPr/>
          </p:nvSpPr>
          <p:spPr bwMode="auto">
            <a:xfrm>
              <a:off x="8288338" y="4292600"/>
              <a:ext cx="161925" cy="161925"/>
            </a:xfrm>
            <a:custGeom>
              <a:avLst/>
              <a:gdLst>
                <a:gd name="T0" fmla="*/ 43 w 47"/>
                <a:gd name="T1" fmla="*/ 23 h 47"/>
                <a:gd name="T2" fmla="*/ 39 w 47"/>
                <a:gd name="T3" fmla="*/ 23 h 47"/>
                <a:gd name="T4" fmla="*/ 34 w 47"/>
                <a:gd name="T5" fmla="*/ 34 h 47"/>
                <a:gd name="T6" fmla="*/ 23 w 47"/>
                <a:gd name="T7" fmla="*/ 39 h 47"/>
                <a:gd name="T8" fmla="*/ 12 w 47"/>
                <a:gd name="T9" fmla="*/ 34 h 47"/>
                <a:gd name="T10" fmla="*/ 8 w 47"/>
                <a:gd name="T11" fmla="*/ 23 h 47"/>
                <a:gd name="T12" fmla="*/ 12 w 47"/>
                <a:gd name="T13" fmla="*/ 13 h 47"/>
                <a:gd name="T14" fmla="*/ 23 w 47"/>
                <a:gd name="T15" fmla="*/ 8 h 47"/>
                <a:gd name="T16" fmla="*/ 34 w 47"/>
                <a:gd name="T17" fmla="*/ 13 h 47"/>
                <a:gd name="T18" fmla="*/ 39 w 47"/>
                <a:gd name="T19" fmla="*/ 23 h 47"/>
                <a:gd name="T20" fmla="*/ 43 w 47"/>
                <a:gd name="T21" fmla="*/ 23 h 47"/>
                <a:gd name="T22" fmla="*/ 47 w 47"/>
                <a:gd name="T23" fmla="*/ 23 h 47"/>
                <a:gd name="T24" fmla="*/ 23 w 47"/>
                <a:gd name="T25" fmla="*/ 0 h 47"/>
                <a:gd name="T26" fmla="*/ 0 w 47"/>
                <a:gd name="T27" fmla="*/ 23 h 47"/>
                <a:gd name="T28" fmla="*/ 23 w 47"/>
                <a:gd name="T29" fmla="*/ 47 h 47"/>
                <a:gd name="T30" fmla="*/ 47 w 47"/>
                <a:gd name="T31" fmla="*/ 23 h 47"/>
                <a:gd name="T32" fmla="*/ 43 w 47"/>
                <a:gd name="T33"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47">
                  <a:moveTo>
                    <a:pt x="43" y="23"/>
                  </a:moveTo>
                  <a:cubicBezTo>
                    <a:pt x="39" y="23"/>
                    <a:pt x="39" y="23"/>
                    <a:pt x="39" y="23"/>
                  </a:cubicBezTo>
                  <a:cubicBezTo>
                    <a:pt x="39" y="28"/>
                    <a:pt x="37" y="31"/>
                    <a:pt x="34" y="34"/>
                  </a:cubicBezTo>
                  <a:cubicBezTo>
                    <a:pt x="31" y="37"/>
                    <a:pt x="27" y="39"/>
                    <a:pt x="23" y="39"/>
                  </a:cubicBezTo>
                  <a:cubicBezTo>
                    <a:pt x="19" y="39"/>
                    <a:pt x="15" y="37"/>
                    <a:pt x="12" y="34"/>
                  </a:cubicBezTo>
                  <a:cubicBezTo>
                    <a:pt x="10" y="31"/>
                    <a:pt x="8" y="28"/>
                    <a:pt x="8" y="23"/>
                  </a:cubicBezTo>
                  <a:cubicBezTo>
                    <a:pt x="8" y="19"/>
                    <a:pt x="10" y="15"/>
                    <a:pt x="12" y="13"/>
                  </a:cubicBezTo>
                  <a:cubicBezTo>
                    <a:pt x="15" y="10"/>
                    <a:pt x="19" y="8"/>
                    <a:pt x="23" y="8"/>
                  </a:cubicBezTo>
                  <a:cubicBezTo>
                    <a:pt x="27" y="8"/>
                    <a:pt x="31" y="10"/>
                    <a:pt x="34" y="13"/>
                  </a:cubicBezTo>
                  <a:cubicBezTo>
                    <a:pt x="37" y="15"/>
                    <a:pt x="39" y="19"/>
                    <a:pt x="39" y="23"/>
                  </a:cubicBezTo>
                  <a:cubicBezTo>
                    <a:pt x="43" y="23"/>
                    <a:pt x="43" y="23"/>
                    <a:pt x="43" y="23"/>
                  </a:cubicBezTo>
                  <a:cubicBezTo>
                    <a:pt x="47" y="23"/>
                    <a:pt x="47" y="23"/>
                    <a:pt x="47" y="23"/>
                  </a:cubicBezTo>
                  <a:cubicBezTo>
                    <a:pt x="47" y="11"/>
                    <a:pt x="36" y="0"/>
                    <a:pt x="23" y="0"/>
                  </a:cubicBezTo>
                  <a:cubicBezTo>
                    <a:pt x="10" y="0"/>
                    <a:pt x="0" y="11"/>
                    <a:pt x="0" y="23"/>
                  </a:cubicBezTo>
                  <a:cubicBezTo>
                    <a:pt x="0" y="36"/>
                    <a:pt x="10" y="47"/>
                    <a:pt x="23" y="47"/>
                  </a:cubicBezTo>
                  <a:cubicBezTo>
                    <a:pt x="36" y="47"/>
                    <a:pt x="47" y="36"/>
                    <a:pt x="47" y="23"/>
                  </a:cubicBezTo>
                  <a:lnTo>
                    <a:pt x="43" y="23"/>
                  </a:lnTo>
                  <a:close/>
                </a:path>
              </a:pathLst>
            </a:custGeom>
            <a:solidFill>
              <a:srgbClr val="8FC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Oval 27"/>
            <p:cNvSpPr>
              <a:spLocks noChangeArrowheads="1"/>
            </p:cNvSpPr>
            <p:nvPr/>
          </p:nvSpPr>
          <p:spPr bwMode="auto">
            <a:xfrm>
              <a:off x="8677275" y="4513263"/>
              <a:ext cx="133350" cy="1333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8"/>
            <p:cNvSpPr/>
            <p:nvPr/>
          </p:nvSpPr>
          <p:spPr bwMode="auto">
            <a:xfrm>
              <a:off x="8662988" y="4498975"/>
              <a:ext cx="161925" cy="161925"/>
            </a:xfrm>
            <a:custGeom>
              <a:avLst/>
              <a:gdLst>
                <a:gd name="T0" fmla="*/ 43 w 47"/>
                <a:gd name="T1" fmla="*/ 23 h 47"/>
                <a:gd name="T2" fmla="*/ 39 w 47"/>
                <a:gd name="T3" fmla="*/ 23 h 47"/>
                <a:gd name="T4" fmla="*/ 34 w 47"/>
                <a:gd name="T5" fmla="*/ 34 h 47"/>
                <a:gd name="T6" fmla="*/ 24 w 47"/>
                <a:gd name="T7" fmla="*/ 39 h 47"/>
                <a:gd name="T8" fmla="*/ 13 w 47"/>
                <a:gd name="T9" fmla="*/ 34 h 47"/>
                <a:gd name="T10" fmla="*/ 8 w 47"/>
                <a:gd name="T11" fmla="*/ 23 h 47"/>
                <a:gd name="T12" fmla="*/ 13 w 47"/>
                <a:gd name="T13" fmla="*/ 13 h 47"/>
                <a:gd name="T14" fmla="*/ 24 w 47"/>
                <a:gd name="T15" fmla="*/ 8 h 47"/>
                <a:gd name="T16" fmla="*/ 34 w 47"/>
                <a:gd name="T17" fmla="*/ 13 h 47"/>
                <a:gd name="T18" fmla="*/ 39 w 47"/>
                <a:gd name="T19" fmla="*/ 23 h 47"/>
                <a:gd name="T20" fmla="*/ 43 w 47"/>
                <a:gd name="T21" fmla="*/ 23 h 47"/>
                <a:gd name="T22" fmla="*/ 47 w 47"/>
                <a:gd name="T23" fmla="*/ 23 h 47"/>
                <a:gd name="T24" fmla="*/ 24 w 47"/>
                <a:gd name="T25" fmla="*/ 0 h 47"/>
                <a:gd name="T26" fmla="*/ 0 w 47"/>
                <a:gd name="T27" fmla="*/ 23 h 47"/>
                <a:gd name="T28" fmla="*/ 24 w 47"/>
                <a:gd name="T29" fmla="*/ 47 h 47"/>
                <a:gd name="T30" fmla="*/ 47 w 47"/>
                <a:gd name="T31" fmla="*/ 23 h 47"/>
                <a:gd name="T32" fmla="*/ 43 w 47"/>
                <a:gd name="T33"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47">
                  <a:moveTo>
                    <a:pt x="43" y="23"/>
                  </a:moveTo>
                  <a:cubicBezTo>
                    <a:pt x="39" y="23"/>
                    <a:pt x="39" y="23"/>
                    <a:pt x="39" y="23"/>
                  </a:cubicBezTo>
                  <a:cubicBezTo>
                    <a:pt x="39" y="28"/>
                    <a:pt x="37" y="31"/>
                    <a:pt x="34" y="34"/>
                  </a:cubicBezTo>
                  <a:cubicBezTo>
                    <a:pt x="32" y="37"/>
                    <a:pt x="28" y="39"/>
                    <a:pt x="24" y="39"/>
                  </a:cubicBezTo>
                  <a:cubicBezTo>
                    <a:pt x="19" y="39"/>
                    <a:pt x="16" y="37"/>
                    <a:pt x="13" y="34"/>
                  </a:cubicBezTo>
                  <a:cubicBezTo>
                    <a:pt x="10" y="31"/>
                    <a:pt x="8" y="28"/>
                    <a:pt x="8" y="23"/>
                  </a:cubicBezTo>
                  <a:cubicBezTo>
                    <a:pt x="8" y="19"/>
                    <a:pt x="10" y="15"/>
                    <a:pt x="13" y="13"/>
                  </a:cubicBezTo>
                  <a:cubicBezTo>
                    <a:pt x="16" y="10"/>
                    <a:pt x="19" y="8"/>
                    <a:pt x="24" y="8"/>
                  </a:cubicBezTo>
                  <a:cubicBezTo>
                    <a:pt x="28" y="8"/>
                    <a:pt x="32" y="10"/>
                    <a:pt x="34" y="13"/>
                  </a:cubicBezTo>
                  <a:cubicBezTo>
                    <a:pt x="37" y="15"/>
                    <a:pt x="39" y="19"/>
                    <a:pt x="39" y="23"/>
                  </a:cubicBezTo>
                  <a:cubicBezTo>
                    <a:pt x="43" y="23"/>
                    <a:pt x="43" y="23"/>
                    <a:pt x="43" y="23"/>
                  </a:cubicBezTo>
                  <a:cubicBezTo>
                    <a:pt x="47" y="23"/>
                    <a:pt x="47" y="23"/>
                    <a:pt x="47" y="23"/>
                  </a:cubicBezTo>
                  <a:cubicBezTo>
                    <a:pt x="47" y="11"/>
                    <a:pt x="36" y="0"/>
                    <a:pt x="24" y="0"/>
                  </a:cubicBezTo>
                  <a:cubicBezTo>
                    <a:pt x="11" y="0"/>
                    <a:pt x="0" y="11"/>
                    <a:pt x="0" y="23"/>
                  </a:cubicBezTo>
                  <a:cubicBezTo>
                    <a:pt x="0" y="36"/>
                    <a:pt x="11" y="47"/>
                    <a:pt x="24" y="47"/>
                  </a:cubicBezTo>
                  <a:cubicBezTo>
                    <a:pt x="36" y="47"/>
                    <a:pt x="47" y="36"/>
                    <a:pt x="47" y="23"/>
                  </a:cubicBezTo>
                  <a:lnTo>
                    <a:pt x="43" y="23"/>
                  </a:lnTo>
                  <a:close/>
                </a:path>
              </a:pathLst>
            </a:custGeom>
            <a:solidFill>
              <a:srgbClr val="8FC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Oval 29"/>
            <p:cNvSpPr>
              <a:spLocks noChangeArrowheads="1"/>
            </p:cNvSpPr>
            <p:nvPr/>
          </p:nvSpPr>
          <p:spPr bwMode="auto">
            <a:xfrm>
              <a:off x="9113838" y="3829050"/>
              <a:ext cx="133350" cy="1333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0"/>
            <p:cNvSpPr/>
            <p:nvPr/>
          </p:nvSpPr>
          <p:spPr bwMode="auto">
            <a:xfrm>
              <a:off x="9099550" y="3814763"/>
              <a:ext cx="161925" cy="161925"/>
            </a:xfrm>
            <a:custGeom>
              <a:avLst/>
              <a:gdLst>
                <a:gd name="T0" fmla="*/ 43 w 47"/>
                <a:gd name="T1" fmla="*/ 24 h 47"/>
                <a:gd name="T2" fmla="*/ 39 w 47"/>
                <a:gd name="T3" fmla="*/ 24 h 47"/>
                <a:gd name="T4" fmla="*/ 34 w 47"/>
                <a:gd name="T5" fmla="*/ 35 h 47"/>
                <a:gd name="T6" fmla="*/ 23 w 47"/>
                <a:gd name="T7" fmla="*/ 39 h 47"/>
                <a:gd name="T8" fmla="*/ 12 w 47"/>
                <a:gd name="T9" fmla="*/ 35 h 47"/>
                <a:gd name="T10" fmla="*/ 8 w 47"/>
                <a:gd name="T11" fmla="*/ 24 h 47"/>
                <a:gd name="T12" fmla="*/ 12 w 47"/>
                <a:gd name="T13" fmla="*/ 13 h 47"/>
                <a:gd name="T14" fmla="*/ 23 w 47"/>
                <a:gd name="T15" fmla="*/ 8 h 47"/>
                <a:gd name="T16" fmla="*/ 34 w 47"/>
                <a:gd name="T17" fmla="*/ 13 h 47"/>
                <a:gd name="T18" fmla="*/ 39 w 47"/>
                <a:gd name="T19" fmla="*/ 24 h 47"/>
                <a:gd name="T20" fmla="*/ 43 w 47"/>
                <a:gd name="T21" fmla="*/ 24 h 47"/>
                <a:gd name="T22" fmla="*/ 47 w 47"/>
                <a:gd name="T23" fmla="*/ 24 h 47"/>
                <a:gd name="T24" fmla="*/ 23 w 47"/>
                <a:gd name="T25" fmla="*/ 0 h 47"/>
                <a:gd name="T26" fmla="*/ 0 w 47"/>
                <a:gd name="T27" fmla="*/ 24 h 47"/>
                <a:gd name="T28" fmla="*/ 23 w 47"/>
                <a:gd name="T29" fmla="*/ 47 h 47"/>
                <a:gd name="T30" fmla="*/ 47 w 47"/>
                <a:gd name="T31" fmla="*/ 24 h 47"/>
                <a:gd name="T32" fmla="*/ 43 w 47"/>
                <a:gd name="T33"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47">
                  <a:moveTo>
                    <a:pt x="43" y="24"/>
                  </a:moveTo>
                  <a:cubicBezTo>
                    <a:pt x="39" y="24"/>
                    <a:pt x="39" y="24"/>
                    <a:pt x="39" y="24"/>
                  </a:cubicBezTo>
                  <a:cubicBezTo>
                    <a:pt x="39" y="28"/>
                    <a:pt x="37" y="32"/>
                    <a:pt x="34" y="35"/>
                  </a:cubicBezTo>
                  <a:cubicBezTo>
                    <a:pt x="31" y="37"/>
                    <a:pt x="27" y="39"/>
                    <a:pt x="23" y="39"/>
                  </a:cubicBezTo>
                  <a:cubicBezTo>
                    <a:pt x="19" y="39"/>
                    <a:pt x="15" y="37"/>
                    <a:pt x="12" y="35"/>
                  </a:cubicBezTo>
                  <a:cubicBezTo>
                    <a:pt x="10" y="32"/>
                    <a:pt x="8" y="28"/>
                    <a:pt x="8" y="24"/>
                  </a:cubicBezTo>
                  <a:cubicBezTo>
                    <a:pt x="8" y="20"/>
                    <a:pt x="10" y="16"/>
                    <a:pt x="12" y="13"/>
                  </a:cubicBezTo>
                  <a:cubicBezTo>
                    <a:pt x="15" y="10"/>
                    <a:pt x="19" y="8"/>
                    <a:pt x="23" y="8"/>
                  </a:cubicBezTo>
                  <a:cubicBezTo>
                    <a:pt x="27" y="8"/>
                    <a:pt x="31" y="10"/>
                    <a:pt x="34" y="13"/>
                  </a:cubicBezTo>
                  <a:cubicBezTo>
                    <a:pt x="37" y="16"/>
                    <a:pt x="39" y="20"/>
                    <a:pt x="39" y="24"/>
                  </a:cubicBezTo>
                  <a:cubicBezTo>
                    <a:pt x="43" y="24"/>
                    <a:pt x="43" y="24"/>
                    <a:pt x="43" y="24"/>
                  </a:cubicBezTo>
                  <a:cubicBezTo>
                    <a:pt x="47" y="24"/>
                    <a:pt x="47" y="24"/>
                    <a:pt x="47" y="24"/>
                  </a:cubicBezTo>
                  <a:cubicBezTo>
                    <a:pt x="47" y="11"/>
                    <a:pt x="36" y="0"/>
                    <a:pt x="23" y="0"/>
                  </a:cubicBezTo>
                  <a:cubicBezTo>
                    <a:pt x="10" y="0"/>
                    <a:pt x="0" y="11"/>
                    <a:pt x="0" y="24"/>
                  </a:cubicBezTo>
                  <a:cubicBezTo>
                    <a:pt x="0" y="37"/>
                    <a:pt x="10" y="47"/>
                    <a:pt x="23" y="47"/>
                  </a:cubicBezTo>
                  <a:cubicBezTo>
                    <a:pt x="36" y="47"/>
                    <a:pt x="47" y="37"/>
                    <a:pt x="47" y="24"/>
                  </a:cubicBezTo>
                  <a:lnTo>
                    <a:pt x="43" y="24"/>
                  </a:lnTo>
                  <a:close/>
                </a:path>
              </a:pathLst>
            </a:custGeom>
            <a:solidFill>
              <a:srgbClr val="8FC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1"/>
            <p:cNvSpPr/>
            <p:nvPr/>
          </p:nvSpPr>
          <p:spPr bwMode="auto">
            <a:xfrm>
              <a:off x="9642475" y="3271838"/>
              <a:ext cx="34925" cy="1681163"/>
            </a:xfrm>
            <a:custGeom>
              <a:avLst/>
              <a:gdLst>
                <a:gd name="T0" fmla="*/ 5 w 10"/>
                <a:gd name="T1" fmla="*/ 489 h 489"/>
                <a:gd name="T2" fmla="*/ 5 w 10"/>
                <a:gd name="T3" fmla="*/ 489 h 489"/>
                <a:gd name="T4" fmla="*/ 10 w 10"/>
                <a:gd name="T5" fmla="*/ 482 h 489"/>
                <a:gd name="T6" fmla="*/ 10 w 10"/>
                <a:gd name="T7" fmla="*/ 7 h 489"/>
                <a:gd name="T8" fmla="*/ 5 w 10"/>
                <a:gd name="T9" fmla="*/ 0 h 489"/>
                <a:gd name="T10" fmla="*/ 0 w 10"/>
                <a:gd name="T11" fmla="*/ 7 h 489"/>
                <a:gd name="T12" fmla="*/ 0 w 10"/>
                <a:gd name="T13" fmla="*/ 482 h 489"/>
                <a:gd name="T14" fmla="*/ 5 w 10"/>
                <a:gd name="T15" fmla="*/ 489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489">
                  <a:moveTo>
                    <a:pt x="5" y="489"/>
                  </a:moveTo>
                  <a:cubicBezTo>
                    <a:pt x="5" y="489"/>
                    <a:pt x="5" y="489"/>
                    <a:pt x="5" y="489"/>
                  </a:cubicBezTo>
                  <a:cubicBezTo>
                    <a:pt x="8" y="489"/>
                    <a:pt x="10" y="486"/>
                    <a:pt x="10" y="482"/>
                  </a:cubicBezTo>
                  <a:cubicBezTo>
                    <a:pt x="10" y="7"/>
                    <a:pt x="10" y="7"/>
                    <a:pt x="10" y="7"/>
                  </a:cubicBezTo>
                  <a:cubicBezTo>
                    <a:pt x="10" y="3"/>
                    <a:pt x="8" y="0"/>
                    <a:pt x="5" y="0"/>
                  </a:cubicBezTo>
                  <a:cubicBezTo>
                    <a:pt x="3" y="0"/>
                    <a:pt x="0" y="3"/>
                    <a:pt x="0" y="7"/>
                  </a:cubicBezTo>
                  <a:cubicBezTo>
                    <a:pt x="0" y="482"/>
                    <a:pt x="0" y="482"/>
                    <a:pt x="0" y="482"/>
                  </a:cubicBezTo>
                  <a:cubicBezTo>
                    <a:pt x="0" y="486"/>
                    <a:pt x="3" y="489"/>
                    <a:pt x="5" y="489"/>
                  </a:cubicBezTo>
                  <a:close/>
                </a:path>
              </a:pathLst>
            </a:custGeom>
            <a:solidFill>
              <a:srgbClr val="B1BE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2"/>
            <p:cNvSpPr/>
            <p:nvPr/>
          </p:nvSpPr>
          <p:spPr bwMode="auto">
            <a:xfrm>
              <a:off x="9523413" y="4138613"/>
              <a:ext cx="144463" cy="144463"/>
            </a:xfrm>
            <a:custGeom>
              <a:avLst/>
              <a:gdLst>
                <a:gd name="T0" fmla="*/ 40 w 42"/>
                <a:gd name="T1" fmla="*/ 41 h 42"/>
                <a:gd name="T2" fmla="*/ 40 w 42"/>
                <a:gd name="T3" fmla="*/ 41 h 42"/>
                <a:gd name="T4" fmla="*/ 40 w 42"/>
                <a:gd name="T5" fmla="*/ 34 h 42"/>
                <a:gd name="T6" fmla="*/ 9 w 42"/>
                <a:gd name="T7" fmla="*/ 2 h 42"/>
                <a:gd name="T8" fmla="*/ 2 w 42"/>
                <a:gd name="T9" fmla="*/ 2 h 42"/>
                <a:gd name="T10" fmla="*/ 2 w 42"/>
                <a:gd name="T11" fmla="*/ 9 h 42"/>
                <a:gd name="T12" fmla="*/ 33 w 42"/>
                <a:gd name="T13" fmla="*/ 41 h 42"/>
                <a:gd name="T14" fmla="*/ 40 w 42"/>
                <a:gd name="T15" fmla="*/ 4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40" y="41"/>
                  </a:moveTo>
                  <a:cubicBezTo>
                    <a:pt x="40" y="41"/>
                    <a:pt x="40" y="41"/>
                    <a:pt x="40" y="41"/>
                  </a:cubicBezTo>
                  <a:cubicBezTo>
                    <a:pt x="42" y="39"/>
                    <a:pt x="42" y="36"/>
                    <a:pt x="40" y="34"/>
                  </a:cubicBezTo>
                  <a:cubicBezTo>
                    <a:pt x="9" y="2"/>
                    <a:pt x="9" y="2"/>
                    <a:pt x="9" y="2"/>
                  </a:cubicBezTo>
                  <a:cubicBezTo>
                    <a:pt x="7" y="0"/>
                    <a:pt x="4" y="0"/>
                    <a:pt x="2" y="2"/>
                  </a:cubicBezTo>
                  <a:cubicBezTo>
                    <a:pt x="0" y="4"/>
                    <a:pt x="0" y="7"/>
                    <a:pt x="2" y="9"/>
                  </a:cubicBezTo>
                  <a:cubicBezTo>
                    <a:pt x="33" y="41"/>
                    <a:pt x="33" y="41"/>
                    <a:pt x="33" y="41"/>
                  </a:cubicBezTo>
                  <a:cubicBezTo>
                    <a:pt x="35" y="42"/>
                    <a:pt x="38" y="42"/>
                    <a:pt x="40" y="41"/>
                  </a:cubicBezTo>
                  <a:close/>
                </a:path>
              </a:pathLst>
            </a:custGeom>
            <a:solidFill>
              <a:srgbClr val="B1BE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3"/>
            <p:cNvSpPr/>
            <p:nvPr/>
          </p:nvSpPr>
          <p:spPr bwMode="auto">
            <a:xfrm>
              <a:off x="9199563" y="3814763"/>
              <a:ext cx="409575" cy="412750"/>
            </a:xfrm>
            <a:custGeom>
              <a:avLst/>
              <a:gdLst>
                <a:gd name="T0" fmla="*/ 12 w 119"/>
                <a:gd name="T1" fmla="*/ 12 h 120"/>
                <a:gd name="T2" fmla="*/ 93 w 119"/>
                <a:gd name="T3" fmla="*/ 27 h 120"/>
                <a:gd name="T4" fmla="*/ 107 w 119"/>
                <a:gd name="T5" fmla="*/ 107 h 120"/>
                <a:gd name="T6" fmla="*/ 26 w 119"/>
                <a:gd name="T7" fmla="*/ 93 h 120"/>
                <a:gd name="T8" fmla="*/ 12 w 119"/>
                <a:gd name="T9" fmla="*/ 12 h 120"/>
              </a:gdLst>
              <a:ahLst/>
              <a:cxnLst>
                <a:cxn ang="0">
                  <a:pos x="T0" y="T1"/>
                </a:cxn>
                <a:cxn ang="0">
                  <a:pos x="T2" y="T3"/>
                </a:cxn>
                <a:cxn ang="0">
                  <a:pos x="T4" y="T5"/>
                </a:cxn>
                <a:cxn ang="0">
                  <a:pos x="T6" y="T7"/>
                </a:cxn>
                <a:cxn ang="0">
                  <a:pos x="T8" y="T9"/>
                </a:cxn>
              </a:cxnLst>
              <a:rect l="0" t="0" r="r" b="b"/>
              <a:pathLst>
                <a:path w="119" h="120">
                  <a:moveTo>
                    <a:pt x="12" y="12"/>
                  </a:moveTo>
                  <a:cubicBezTo>
                    <a:pt x="38" y="0"/>
                    <a:pt x="71" y="5"/>
                    <a:pt x="93" y="27"/>
                  </a:cubicBezTo>
                  <a:cubicBezTo>
                    <a:pt x="115" y="48"/>
                    <a:pt x="119" y="81"/>
                    <a:pt x="107" y="107"/>
                  </a:cubicBezTo>
                  <a:cubicBezTo>
                    <a:pt x="80" y="120"/>
                    <a:pt x="48" y="115"/>
                    <a:pt x="26" y="93"/>
                  </a:cubicBezTo>
                  <a:cubicBezTo>
                    <a:pt x="4" y="71"/>
                    <a:pt x="0" y="39"/>
                    <a:pt x="12" y="12"/>
                  </a:cubicBezTo>
                  <a:close/>
                </a:path>
              </a:pathLst>
            </a:custGeom>
            <a:solidFill>
              <a:srgbClr val="B1BE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4"/>
            <p:cNvSpPr/>
            <p:nvPr/>
          </p:nvSpPr>
          <p:spPr bwMode="auto">
            <a:xfrm>
              <a:off x="9199563" y="3856038"/>
              <a:ext cx="368300" cy="371475"/>
            </a:xfrm>
            <a:custGeom>
              <a:avLst/>
              <a:gdLst>
                <a:gd name="T0" fmla="*/ 107 w 107"/>
                <a:gd name="T1" fmla="*/ 95 h 108"/>
                <a:gd name="T2" fmla="*/ 26 w 107"/>
                <a:gd name="T3" fmla="*/ 81 h 108"/>
                <a:gd name="T4" fmla="*/ 12 w 107"/>
                <a:gd name="T5" fmla="*/ 0 h 108"/>
              </a:gdLst>
              <a:ahLst/>
              <a:cxnLst>
                <a:cxn ang="0">
                  <a:pos x="T0" y="T1"/>
                </a:cxn>
                <a:cxn ang="0">
                  <a:pos x="T2" y="T3"/>
                </a:cxn>
                <a:cxn ang="0">
                  <a:pos x="T4" y="T5"/>
                </a:cxn>
              </a:cxnLst>
              <a:rect l="0" t="0" r="r" b="b"/>
              <a:pathLst>
                <a:path w="107" h="108">
                  <a:moveTo>
                    <a:pt x="107" y="95"/>
                  </a:moveTo>
                  <a:cubicBezTo>
                    <a:pt x="80" y="108"/>
                    <a:pt x="48" y="103"/>
                    <a:pt x="26" y="81"/>
                  </a:cubicBezTo>
                  <a:cubicBezTo>
                    <a:pt x="4" y="59"/>
                    <a:pt x="0" y="27"/>
                    <a:pt x="12" y="0"/>
                  </a:cubicBezTo>
                </a:path>
              </a:pathLst>
            </a:custGeom>
            <a:solidFill>
              <a:srgbClr val="C2D6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5"/>
            <p:cNvSpPr/>
            <p:nvPr/>
          </p:nvSpPr>
          <p:spPr bwMode="auto">
            <a:xfrm>
              <a:off x="9656763" y="4138613"/>
              <a:ext cx="144463" cy="144463"/>
            </a:xfrm>
            <a:custGeom>
              <a:avLst/>
              <a:gdLst>
                <a:gd name="T0" fmla="*/ 2 w 42"/>
                <a:gd name="T1" fmla="*/ 41 h 42"/>
                <a:gd name="T2" fmla="*/ 2 w 42"/>
                <a:gd name="T3" fmla="*/ 41 h 42"/>
                <a:gd name="T4" fmla="*/ 2 w 42"/>
                <a:gd name="T5" fmla="*/ 34 h 42"/>
                <a:gd name="T6" fmla="*/ 33 w 42"/>
                <a:gd name="T7" fmla="*/ 2 h 42"/>
                <a:gd name="T8" fmla="*/ 40 w 42"/>
                <a:gd name="T9" fmla="*/ 2 h 42"/>
                <a:gd name="T10" fmla="*/ 40 w 42"/>
                <a:gd name="T11" fmla="*/ 9 h 42"/>
                <a:gd name="T12" fmla="*/ 9 w 42"/>
                <a:gd name="T13" fmla="*/ 41 h 42"/>
                <a:gd name="T14" fmla="*/ 2 w 42"/>
                <a:gd name="T15" fmla="*/ 4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2" y="41"/>
                  </a:moveTo>
                  <a:cubicBezTo>
                    <a:pt x="2" y="41"/>
                    <a:pt x="2" y="41"/>
                    <a:pt x="2" y="41"/>
                  </a:cubicBezTo>
                  <a:cubicBezTo>
                    <a:pt x="0" y="39"/>
                    <a:pt x="0" y="36"/>
                    <a:pt x="2" y="34"/>
                  </a:cubicBezTo>
                  <a:cubicBezTo>
                    <a:pt x="33" y="2"/>
                    <a:pt x="33" y="2"/>
                    <a:pt x="33" y="2"/>
                  </a:cubicBezTo>
                  <a:cubicBezTo>
                    <a:pt x="35" y="0"/>
                    <a:pt x="38" y="0"/>
                    <a:pt x="40" y="2"/>
                  </a:cubicBezTo>
                  <a:cubicBezTo>
                    <a:pt x="42" y="4"/>
                    <a:pt x="42" y="7"/>
                    <a:pt x="40" y="9"/>
                  </a:cubicBezTo>
                  <a:cubicBezTo>
                    <a:pt x="9" y="41"/>
                    <a:pt x="9" y="41"/>
                    <a:pt x="9" y="41"/>
                  </a:cubicBezTo>
                  <a:cubicBezTo>
                    <a:pt x="7" y="42"/>
                    <a:pt x="4" y="42"/>
                    <a:pt x="2" y="41"/>
                  </a:cubicBezTo>
                  <a:close/>
                </a:path>
              </a:pathLst>
            </a:custGeom>
            <a:solidFill>
              <a:srgbClr val="B1BE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6"/>
            <p:cNvSpPr/>
            <p:nvPr/>
          </p:nvSpPr>
          <p:spPr bwMode="auto">
            <a:xfrm>
              <a:off x="9715500" y="3814763"/>
              <a:ext cx="409575" cy="412750"/>
            </a:xfrm>
            <a:custGeom>
              <a:avLst/>
              <a:gdLst>
                <a:gd name="T0" fmla="*/ 107 w 119"/>
                <a:gd name="T1" fmla="*/ 12 h 120"/>
                <a:gd name="T2" fmla="*/ 26 w 119"/>
                <a:gd name="T3" fmla="*/ 27 h 120"/>
                <a:gd name="T4" fmla="*/ 12 w 119"/>
                <a:gd name="T5" fmla="*/ 107 h 120"/>
                <a:gd name="T6" fmla="*/ 93 w 119"/>
                <a:gd name="T7" fmla="*/ 93 h 120"/>
                <a:gd name="T8" fmla="*/ 107 w 119"/>
                <a:gd name="T9" fmla="*/ 12 h 120"/>
              </a:gdLst>
              <a:ahLst/>
              <a:cxnLst>
                <a:cxn ang="0">
                  <a:pos x="T0" y="T1"/>
                </a:cxn>
                <a:cxn ang="0">
                  <a:pos x="T2" y="T3"/>
                </a:cxn>
                <a:cxn ang="0">
                  <a:pos x="T4" y="T5"/>
                </a:cxn>
                <a:cxn ang="0">
                  <a:pos x="T6" y="T7"/>
                </a:cxn>
                <a:cxn ang="0">
                  <a:pos x="T8" y="T9"/>
                </a:cxn>
              </a:cxnLst>
              <a:rect l="0" t="0" r="r" b="b"/>
              <a:pathLst>
                <a:path w="119" h="120">
                  <a:moveTo>
                    <a:pt x="107" y="12"/>
                  </a:moveTo>
                  <a:cubicBezTo>
                    <a:pt x="80" y="0"/>
                    <a:pt x="48" y="5"/>
                    <a:pt x="26" y="27"/>
                  </a:cubicBezTo>
                  <a:cubicBezTo>
                    <a:pt x="4" y="48"/>
                    <a:pt x="0" y="81"/>
                    <a:pt x="12" y="107"/>
                  </a:cubicBezTo>
                  <a:cubicBezTo>
                    <a:pt x="38" y="120"/>
                    <a:pt x="71" y="115"/>
                    <a:pt x="93" y="93"/>
                  </a:cubicBezTo>
                  <a:cubicBezTo>
                    <a:pt x="115" y="71"/>
                    <a:pt x="119" y="39"/>
                    <a:pt x="107" y="12"/>
                  </a:cubicBezTo>
                  <a:close/>
                </a:path>
              </a:pathLst>
            </a:custGeom>
            <a:solidFill>
              <a:srgbClr val="B1BE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7"/>
            <p:cNvSpPr/>
            <p:nvPr/>
          </p:nvSpPr>
          <p:spPr bwMode="auto">
            <a:xfrm>
              <a:off x="9756775" y="3856038"/>
              <a:ext cx="368300" cy="371475"/>
            </a:xfrm>
            <a:custGeom>
              <a:avLst/>
              <a:gdLst>
                <a:gd name="T0" fmla="*/ 0 w 107"/>
                <a:gd name="T1" fmla="*/ 95 h 108"/>
                <a:gd name="T2" fmla="*/ 81 w 107"/>
                <a:gd name="T3" fmla="*/ 81 h 108"/>
                <a:gd name="T4" fmla="*/ 95 w 107"/>
                <a:gd name="T5" fmla="*/ 0 h 108"/>
              </a:gdLst>
              <a:ahLst/>
              <a:cxnLst>
                <a:cxn ang="0">
                  <a:pos x="T0" y="T1"/>
                </a:cxn>
                <a:cxn ang="0">
                  <a:pos x="T2" y="T3"/>
                </a:cxn>
                <a:cxn ang="0">
                  <a:pos x="T4" y="T5"/>
                </a:cxn>
              </a:cxnLst>
              <a:rect l="0" t="0" r="r" b="b"/>
              <a:pathLst>
                <a:path w="107" h="108">
                  <a:moveTo>
                    <a:pt x="0" y="95"/>
                  </a:moveTo>
                  <a:cubicBezTo>
                    <a:pt x="26" y="108"/>
                    <a:pt x="59" y="103"/>
                    <a:pt x="81" y="81"/>
                  </a:cubicBezTo>
                  <a:cubicBezTo>
                    <a:pt x="103" y="59"/>
                    <a:pt x="107" y="27"/>
                    <a:pt x="95" y="0"/>
                  </a:cubicBezTo>
                </a:path>
              </a:pathLst>
            </a:custGeom>
            <a:solidFill>
              <a:srgbClr val="C2D6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8"/>
            <p:cNvSpPr/>
            <p:nvPr/>
          </p:nvSpPr>
          <p:spPr bwMode="auto">
            <a:xfrm>
              <a:off x="9523413" y="4616450"/>
              <a:ext cx="144463" cy="144463"/>
            </a:xfrm>
            <a:custGeom>
              <a:avLst/>
              <a:gdLst>
                <a:gd name="T0" fmla="*/ 40 w 42"/>
                <a:gd name="T1" fmla="*/ 40 h 42"/>
                <a:gd name="T2" fmla="*/ 40 w 42"/>
                <a:gd name="T3" fmla="*/ 40 h 42"/>
                <a:gd name="T4" fmla="*/ 40 w 42"/>
                <a:gd name="T5" fmla="*/ 33 h 42"/>
                <a:gd name="T6" fmla="*/ 9 w 42"/>
                <a:gd name="T7" fmla="*/ 2 h 42"/>
                <a:gd name="T8" fmla="*/ 2 w 42"/>
                <a:gd name="T9" fmla="*/ 2 h 42"/>
                <a:gd name="T10" fmla="*/ 2 w 42"/>
                <a:gd name="T11" fmla="*/ 9 h 42"/>
                <a:gd name="T12" fmla="*/ 33 w 42"/>
                <a:gd name="T13" fmla="*/ 40 h 42"/>
                <a:gd name="T14" fmla="*/ 40 w 42"/>
                <a:gd name="T15" fmla="*/ 4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40" y="40"/>
                  </a:moveTo>
                  <a:cubicBezTo>
                    <a:pt x="40" y="40"/>
                    <a:pt x="40" y="40"/>
                    <a:pt x="40" y="40"/>
                  </a:cubicBezTo>
                  <a:cubicBezTo>
                    <a:pt x="42" y="38"/>
                    <a:pt x="42" y="35"/>
                    <a:pt x="40" y="33"/>
                  </a:cubicBezTo>
                  <a:cubicBezTo>
                    <a:pt x="9" y="2"/>
                    <a:pt x="9" y="2"/>
                    <a:pt x="9" y="2"/>
                  </a:cubicBezTo>
                  <a:cubicBezTo>
                    <a:pt x="7" y="0"/>
                    <a:pt x="4" y="0"/>
                    <a:pt x="2" y="2"/>
                  </a:cubicBezTo>
                  <a:cubicBezTo>
                    <a:pt x="0" y="4"/>
                    <a:pt x="0" y="7"/>
                    <a:pt x="2" y="9"/>
                  </a:cubicBezTo>
                  <a:cubicBezTo>
                    <a:pt x="33" y="40"/>
                    <a:pt x="33" y="40"/>
                    <a:pt x="33" y="40"/>
                  </a:cubicBezTo>
                  <a:cubicBezTo>
                    <a:pt x="35" y="42"/>
                    <a:pt x="38" y="42"/>
                    <a:pt x="40" y="40"/>
                  </a:cubicBezTo>
                  <a:close/>
                </a:path>
              </a:pathLst>
            </a:custGeom>
            <a:solidFill>
              <a:srgbClr val="B1BE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9"/>
            <p:cNvSpPr/>
            <p:nvPr/>
          </p:nvSpPr>
          <p:spPr bwMode="auto">
            <a:xfrm>
              <a:off x="9199563" y="4292600"/>
              <a:ext cx="409575" cy="409575"/>
            </a:xfrm>
            <a:custGeom>
              <a:avLst/>
              <a:gdLst>
                <a:gd name="T0" fmla="*/ 12 w 119"/>
                <a:gd name="T1" fmla="*/ 12 h 119"/>
                <a:gd name="T2" fmla="*/ 93 w 119"/>
                <a:gd name="T3" fmla="*/ 26 h 119"/>
                <a:gd name="T4" fmla="*/ 107 w 119"/>
                <a:gd name="T5" fmla="*/ 107 h 119"/>
                <a:gd name="T6" fmla="*/ 26 w 119"/>
                <a:gd name="T7" fmla="*/ 93 h 119"/>
                <a:gd name="T8" fmla="*/ 12 w 119"/>
                <a:gd name="T9" fmla="*/ 12 h 119"/>
              </a:gdLst>
              <a:ahLst/>
              <a:cxnLst>
                <a:cxn ang="0">
                  <a:pos x="T0" y="T1"/>
                </a:cxn>
                <a:cxn ang="0">
                  <a:pos x="T2" y="T3"/>
                </a:cxn>
                <a:cxn ang="0">
                  <a:pos x="T4" y="T5"/>
                </a:cxn>
                <a:cxn ang="0">
                  <a:pos x="T6" y="T7"/>
                </a:cxn>
                <a:cxn ang="0">
                  <a:pos x="T8" y="T9"/>
                </a:cxn>
              </a:cxnLst>
              <a:rect l="0" t="0" r="r" b="b"/>
              <a:pathLst>
                <a:path w="119" h="119">
                  <a:moveTo>
                    <a:pt x="12" y="12"/>
                  </a:moveTo>
                  <a:cubicBezTo>
                    <a:pt x="38" y="0"/>
                    <a:pt x="71" y="4"/>
                    <a:pt x="93" y="26"/>
                  </a:cubicBezTo>
                  <a:cubicBezTo>
                    <a:pt x="115" y="48"/>
                    <a:pt x="119" y="81"/>
                    <a:pt x="107" y="107"/>
                  </a:cubicBezTo>
                  <a:cubicBezTo>
                    <a:pt x="80" y="119"/>
                    <a:pt x="48" y="115"/>
                    <a:pt x="26" y="93"/>
                  </a:cubicBezTo>
                  <a:cubicBezTo>
                    <a:pt x="4" y="71"/>
                    <a:pt x="0" y="39"/>
                    <a:pt x="12" y="12"/>
                  </a:cubicBezTo>
                  <a:close/>
                </a:path>
              </a:pathLst>
            </a:custGeom>
            <a:solidFill>
              <a:srgbClr val="B1BE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40"/>
            <p:cNvSpPr/>
            <p:nvPr/>
          </p:nvSpPr>
          <p:spPr bwMode="auto">
            <a:xfrm>
              <a:off x="9199563" y="4333875"/>
              <a:ext cx="368300" cy="368300"/>
            </a:xfrm>
            <a:custGeom>
              <a:avLst/>
              <a:gdLst>
                <a:gd name="T0" fmla="*/ 107 w 107"/>
                <a:gd name="T1" fmla="*/ 95 h 107"/>
                <a:gd name="T2" fmla="*/ 26 w 107"/>
                <a:gd name="T3" fmla="*/ 81 h 107"/>
                <a:gd name="T4" fmla="*/ 12 w 107"/>
                <a:gd name="T5" fmla="*/ 0 h 107"/>
              </a:gdLst>
              <a:ahLst/>
              <a:cxnLst>
                <a:cxn ang="0">
                  <a:pos x="T0" y="T1"/>
                </a:cxn>
                <a:cxn ang="0">
                  <a:pos x="T2" y="T3"/>
                </a:cxn>
                <a:cxn ang="0">
                  <a:pos x="T4" y="T5"/>
                </a:cxn>
              </a:cxnLst>
              <a:rect l="0" t="0" r="r" b="b"/>
              <a:pathLst>
                <a:path w="107" h="107">
                  <a:moveTo>
                    <a:pt x="107" y="95"/>
                  </a:moveTo>
                  <a:cubicBezTo>
                    <a:pt x="80" y="107"/>
                    <a:pt x="48" y="103"/>
                    <a:pt x="26" y="81"/>
                  </a:cubicBezTo>
                  <a:cubicBezTo>
                    <a:pt x="4" y="59"/>
                    <a:pt x="0" y="27"/>
                    <a:pt x="12" y="0"/>
                  </a:cubicBezTo>
                </a:path>
              </a:pathLst>
            </a:custGeom>
            <a:solidFill>
              <a:srgbClr val="C2D6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41"/>
            <p:cNvSpPr/>
            <p:nvPr/>
          </p:nvSpPr>
          <p:spPr bwMode="auto">
            <a:xfrm>
              <a:off x="9656763" y="4616450"/>
              <a:ext cx="144463" cy="144463"/>
            </a:xfrm>
            <a:custGeom>
              <a:avLst/>
              <a:gdLst>
                <a:gd name="T0" fmla="*/ 2 w 42"/>
                <a:gd name="T1" fmla="*/ 40 h 42"/>
                <a:gd name="T2" fmla="*/ 2 w 42"/>
                <a:gd name="T3" fmla="*/ 40 h 42"/>
                <a:gd name="T4" fmla="*/ 2 w 42"/>
                <a:gd name="T5" fmla="*/ 33 h 42"/>
                <a:gd name="T6" fmla="*/ 33 w 42"/>
                <a:gd name="T7" fmla="*/ 2 h 42"/>
                <a:gd name="T8" fmla="*/ 40 w 42"/>
                <a:gd name="T9" fmla="*/ 2 h 42"/>
                <a:gd name="T10" fmla="*/ 40 w 42"/>
                <a:gd name="T11" fmla="*/ 9 h 42"/>
                <a:gd name="T12" fmla="*/ 9 w 42"/>
                <a:gd name="T13" fmla="*/ 40 h 42"/>
                <a:gd name="T14" fmla="*/ 2 w 42"/>
                <a:gd name="T15" fmla="*/ 4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2" y="40"/>
                  </a:moveTo>
                  <a:cubicBezTo>
                    <a:pt x="2" y="40"/>
                    <a:pt x="2" y="40"/>
                    <a:pt x="2" y="40"/>
                  </a:cubicBezTo>
                  <a:cubicBezTo>
                    <a:pt x="0" y="38"/>
                    <a:pt x="0" y="35"/>
                    <a:pt x="2" y="33"/>
                  </a:cubicBezTo>
                  <a:cubicBezTo>
                    <a:pt x="33" y="2"/>
                    <a:pt x="33" y="2"/>
                    <a:pt x="33" y="2"/>
                  </a:cubicBezTo>
                  <a:cubicBezTo>
                    <a:pt x="35" y="0"/>
                    <a:pt x="38" y="0"/>
                    <a:pt x="40" y="2"/>
                  </a:cubicBezTo>
                  <a:cubicBezTo>
                    <a:pt x="42" y="4"/>
                    <a:pt x="42" y="7"/>
                    <a:pt x="40" y="9"/>
                  </a:cubicBezTo>
                  <a:cubicBezTo>
                    <a:pt x="9" y="40"/>
                    <a:pt x="9" y="40"/>
                    <a:pt x="9" y="40"/>
                  </a:cubicBezTo>
                  <a:cubicBezTo>
                    <a:pt x="7" y="42"/>
                    <a:pt x="4" y="42"/>
                    <a:pt x="2" y="40"/>
                  </a:cubicBezTo>
                  <a:close/>
                </a:path>
              </a:pathLst>
            </a:custGeom>
            <a:solidFill>
              <a:srgbClr val="B1BE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2"/>
            <p:cNvSpPr/>
            <p:nvPr/>
          </p:nvSpPr>
          <p:spPr bwMode="auto">
            <a:xfrm>
              <a:off x="9715500" y="4292600"/>
              <a:ext cx="409575" cy="409575"/>
            </a:xfrm>
            <a:custGeom>
              <a:avLst/>
              <a:gdLst>
                <a:gd name="T0" fmla="*/ 107 w 119"/>
                <a:gd name="T1" fmla="*/ 12 h 119"/>
                <a:gd name="T2" fmla="*/ 26 w 119"/>
                <a:gd name="T3" fmla="*/ 26 h 119"/>
                <a:gd name="T4" fmla="*/ 12 w 119"/>
                <a:gd name="T5" fmla="*/ 107 h 119"/>
                <a:gd name="T6" fmla="*/ 93 w 119"/>
                <a:gd name="T7" fmla="*/ 93 h 119"/>
                <a:gd name="T8" fmla="*/ 107 w 119"/>
                <a:gd name="T9" fmla="*/ 12 h 119"/>
              </a:gdLst>
              <a:ahLst/>
              <a:cxnLst>
                <a:cxn ang="0">
                  <a:pos x="T0" y="T1"/>
                </a:cxn>
                <a:cxn ang="0">
                  <a:pos x="T2" y="T3"/>
                </a:cxn>
                <a:cxn ang="0">
                  <a:pos x="T4" y="T5"/>
                </a:cxn>
                <a:cxn ang="0">
                  <a:pos x="T6" y="T7"/>
                </a:cxn>
                <a:cxn ang="0">
                  <a:pos x="T8" y="T9"/>
                </a:cxn>
              </a:cxnLst>
              <a:rect l="0" t="0" r="r" b="b"/>
              <a:pathLst>
                <a:path w="119" h="119">
                  <a:moveTo>
                    <a:pt x="107" y="12"/>
                  </a:moveTo>
                  <a:cubicBezTo>
                    <a:pt x="80" y="0"/>
                    <a:pt x="48" y="4"/>
                    <a:pt x="26" y="26"/>
                  </a:cubicBezTo>
                  <a:cubicBezTo>
                    <a:pt x="4" y="48"/>
                    <a:pt x="0" y="81"/>
                    <a:pt x="12" y="107"/>
                  </a:cubicBezTo>
                  <a:cubicBezTo>
                    <a:pt x="38" y="119"/>
                    <a:pt x="71" y="115"/>
                    <a:pt x="93" y="93"/>
                  </a:cubicBezTo>
                  <a:cubicBezTo>
                    <a:pt x="115" y="71"/>
                    <a:pt x="119" y="39"/>
                    <a:pt x="107" y="12"/>
                  </a:cubicBezTo>
                  <a:close/>
                </a:path>
              </a:pathLst>
            </a:custGeom>
            <a:solidFill>
              <a:srgbClr val="B1BE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3"/>
            <p:cNvSpPr/>
            <p:nvPr/>
          </p:nvSpPr>
          <p:spPr bwMode="auto">
            <a:xfrm>
              <a:off x="9756775" y="4333875"/>
              <a:ext cx="368300" cy="368300"/>
            </a:xfrm>
            <a:custGeom>
              <a:avLst/>
              <a:gdLst>
                <a:gd name="T0" fmla="*/ 0 w 107"/>
                <a:gd name="T1" fmla="*/ 95 h 107"/>
                <a:gd name="T2" fmla="*/ 81 w 107"/>
                <a:gd name="T3" fmla="*/ 81 h 107"/>
                <a:gd name="T4" fmla="*/ 95 w 107"/>
                <a:gd name="T5" fmla="*/ 0 h 107"/>
              </a:gdLst>
              <a:ahLst/>
              <a:cxnLst>
                <a:cxn ang="0">
                  <a:pos x="T0" y="T1"/>
                </a:cxn>
                <a:cxn ang="0">
                  <a:pos x="T2" y="T3"/>
                </a:cxn>
                <a:cxn ang="0">
                  <a:pos x="T4" y="T5"/>
                </a:cxn>
              </a:cxnLst>
              <a:rect l="0" t="0" r="r" b="b"/>
              <a:pathLst>
                <a:path w="107" h="107">
                  <a:moveTo>
                    <a:pt x="0" y="95"/>
                  </a:moveTo>
                  <a:cubicBezTo>
                    <a:pt x="26" y="107"/>
                    <a:pt x="59" y="103"/>
                    <a:pt x="81" y="81"/>
                  </a:cubicBezTo>
                  <a:cubicBezTo>
                    <a:pt x="103" y="59"/>
                    <a:pt x="107" y="27"/>
                    <a:pt x="95" y="0"/>
                  </a:cubicBezTo>
                </a:path>
              </a:pathLst>
            </a:custGeom>
            <a:solidFill>
              <a:srgbClr val="C2D6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4"/>
            <p:cNvSpPr/>
            <p:nvPr/>
          </p:nvSpPr>
          <p:spPr bwMode="auto">
            <a:xfrm>
              <a:off x="9188450" y="5138738"/>
              <a:ext cx="946150" cy="601663"/>
            </a:xfrm>
            <a:custGeom>
              <a:avLst/>
              <a:gdLst>
                <a:gd name="T0" fmla="*/ 21 w 275"/>
                <a:gd name="T1" fmla="*/ 164 h 175"/>
                <a:gd name="T2" fmla="*/ 33 w 275"/>
                <a:gd name="T3" fmla="*/ 175 h 175"/>
                <a:gd name="T4" fmla="*/ 242 w 275"/>
                <a:gd name="T5" fmla="*/ 175 h 175"/>
                <a:gd name="T6" fmla="*/ 254 w 275"/>
                <a:gd name="T7" fmla="*/ 164 h 175"/>
                <a:gd name="T8" fmla="*/ 274 w 275"/>
                <a:gd name="T9" fmla="*/ 11 h 175"/>
                <a:gd name="T10" fmla="*/ 263 w 275"/>
                <a:gd name="T11" fmla="*/ 0 h 175"/>
                <a:gd name="T12" fmla="*/ 12 w 275"/>
                <a:gd name="T13" fmla="*/ 0 h 175"/>
                <a:gd name="T14" fmla="*/ 1 w 275"/>
                <a:gd name="T15" fmla="*/ 11 h 175"/>
                <a:gd name="T16" fmla="*/ 21 w 275"/>
                <a:gd name="T17" fmla="*/ 16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175">
                  <a:moveTo>
                    <a:pt x="21" y="164"/>
                  </a:moveTo>
                  <a:cubicBezTo>
                    <a:pt x="22" y="170"/>
                    <a:pt x="27" y="175"/>
                    <a:pt x="33" y="175"/>
                  </a:cubicBezTo>
                  <a:cubicBezTo>
                    <a:pt x="103" y="175"/>
                    <a:pt x="172" y="175"/>
                    <a:pt x="242" y="175"/>
                  </a:cubicBezTo>
                  <a:cubicBezTo>
                    <a:pt x="248" y="175"/>
                    <a:pt x="253" y="170"/>
                    <a:pt x="254" y="164"/>
                  </a:cubicBezTo>
                  <a:cubicBezTo>
                    <a:pt x="260" y="113"/>
                    <a:pt x="267" y="62"/>
                    <a:pt x="274" y="11"/>
                  </a:cubicBezTo>
                  <a:cubicBezTo>
                    <a:pt x="275" y="5"/>
                    <a:pt x="270" y="0"/>
                    <a:pt x="263" y="0"/>
                  </a:cubicBezTo>
                  <a:cubicBezTo>
                    <a:pt x="179" y="0"/>
                    <a:pt x="96" y="0"/>
                    <a:pt x="12" y="0"/>
                  </a:cubicBezTo>
                  <a:cubicBezTo>
                    <a:pt x="5" y="0"/>
                    <a:pt x="0" y="5"/>
                    <a:pt x="1" y="11"/>
                  </a:cubicBezTo>
                  <a:cubicBezTo>
                    <a:pt x="8" y="62"/>
                    <a:pt x="14" y="113"/>
                    <a:pt x="21" y="164"/>
                  </a:cubicBezTo>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5"/>
            <p:cNvSpPr/>
            <p:nvPr/>
          </p:nvSpPr>
          <p:spPr bwMode="auto">
            <a:xfrm>
              <a:off x="9188450" y="5138738"/>
              <a:ext cx="946150" cy="144463"/>
            </a:xfrm>
            <a:custGeom>
              <a:avLst/>
              <a:gdLst>
                <a:gd name="T0" fmla="*/ 12 w 275"/>
                <a:gd name="T1" fmla="*/ 0 h 42"/>
                <a:gd name="T2" fmla="*/ 263 w 275"/>
                <a:gd name="T3" fmla="*/ 0 h 42"/>
                <a:gd name="T4" fmla="*/ 274 w 275"/>
                <a:gd name="T5" fmla="*/ 11 h 42"/>
                <a:gd name="T6" fmla="*/ 270 w 275"/>
                <a:gd name="T7" fmla="*/ 42 h 42"/>
                <a:gd name="T8" fmla="*/ 5 w 275"/>
                <a:gd name="T9" fmla="*/ 42 h 42"/>
                <a:gd name="T10" fmla="*/ 1 w 275"/>
                <a:gd name="T11" fmla="*/ 11 h 42"/>
                <a:gd name="T12" fmla="*/ 12 w 275"/>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275" h="42">
                  <a:moveTo>
                    <a:pt x="12" y="0"/>
                  </a:moveTo>
                  <a:cubicBezTo>
                    <a:pt x="96" y="0"/>
                    <a:pt x="179" y="0"/>
                    <a:pt x="263" y="0"/>
                  </a:cubicBezTo>
                  <a:cubicBezTo>
                    <a:pt x="270" y="0"/>
                    <a:pt x="275" y="5"/>
                    <a:pt x="274" y="11"/>
                  </a:cubicBezTo>
                  <a:cubicBezTo>
                    <a:pt x="272" y="21"/>
                    <a:pt x="271" y="32"/>
                    <a:pt x="270" y="42"/>
                  </a:cubicBezTo>
                  <a:cubicBezTo>
                    <a:pt x="5" y="42"/>
                    <a:pt x="5" y="42"/>
                    <a:pt x="5" y="42"/>
                  </a:cubicBezTo>
                  <a:cubicBezTo>
                    <a:pt x="4" y="32"/>
                    <a:pt x="3" y="21"/>
                    <a:pt x="1" y="11"/>
                  </a:cubicBezTo>
                  <a:cubicBezTo>
                    <a:pt x="0" y="5"/>
                    <a:pt x="5" y="0"/>
                    <a:pt x="12" y="0"/>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6"/>
            <p:cNvSpPr/>
            <p:nvPr/>
          </p:nvSpPr>
          <p:spPr bwMode="auto">
            <a:xfrm>
              <a:off x="9144000" y="4894263"/>
              <a:ext cx="1031875" cy="288925"/>
            </a:xfrm>
            <a:custGeom>
              <a:avLst/>
              <a:gdLst>
                <a:gd name="T0" fmla="*/ 0 w 300"/>
                <a:gd name="T1" fmla="*/ 71 h 84"/>
                <a:gd name="T2" fmla="*/ 14 w 300"/>
                <a:gd name="T3" fmla="*/ 84 h 84"/>
                <a:gd name="T4" fmla="*/ 287 w 300"/>
                <a:gd name="T5" fmla="*/ 84 h 84"/>
                <a:gd name="T6" fmla="*/ 300 w 300"/>
                <a:gd name="T7" fmla="*/ 71 h 84"/>
                <a:gd name="T8" fmla="*/ 300 w 300"/>
                <a:gd name="T9" fmla="*/ 13 h 84"/>
                <a:gd name="T10" fmla="*/ 287 w 300"/>
                <a:gd name="T11" fmla="*/ 0 h 84"/>
                <a:gd name="T12" fmla="*/ 14 w 300"/>
                <a:gd name="T13" fmla="*/ 0 h 84"/>
                <a:gd name="T14" fmla="*/ 0 w 300"/>
                <a:gd name="T15" fmla="*/ 13 h 84"/>
                <a:gd name="T16" fmla="*/ 0 w 300"/>
                <a:gd name="T17" fmla="*/ 7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84">
                  <a:moveTo>
                    <a:pt x="0" y="71"/>
                  </a:moveTo>
                  <a:cubicBezTo>
                    <a:pt x="0" y="78"/>
                    <a:pt x="6" y="84"/>
                    <a:pt x="14" y="84"/>
                  </a:cubicBezTo>
                  <a:cubicBezTo>
                    <a:pt x="287" y="84"/>
                    <a:pt x="287" y="84"/>
                    <a:pt x="287" y="84"/>
                  </a:cubicBezTo>
                  <a:cubicBezTo>
                    <a:pt x="295" y="84"/>
                    <a:pt x="300" y="78"/>
                    <a:pt x="300" y="71"/>
                  </a:cubicBezTo>
                  <a:cubicBezTo>
                    <a:pt x="300" y="13"/>
                    <a:pt x="300" y="13"/>
                    <a:pt x="300" y="13"/>
                  </a:cubicBezTo>
                  <a:cubicBezTo>
                    <a:pt x="300" y="5"/>
                    <a:pt x="295" y="0"/>
                    <a:pt x="287" y="0"/>
                  </a:cubicBezTo>
                  <a:cubicBezTo>
                    <a:pt x="14" y="0"/>
                    <a:pt x="14" y="0"/>
                    <a:pt x="14" y="0"/>
                  </a:cubicBezTo>
                  <a:cubicBezTo>
                    <a:pt x="6" y="0"/>
                    <a:pt x="0" y="5"/>
                    <a:pt x="0" y="13"/>
                  </a:cubicBezTo>
                  <a:lnTo>
                    <a:pt x="0" y="71"/>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Oval 47"/>
            <p:cNvSpPr>
              <a:spLocks noChangeArrowheads="1"/>
            </p:cNvSpPr>
            <p:nvPr/>
          </p:nvSpPr>
          <p:spPr bwMode="auto">
            <a:xfrm>
              <a:off x="9205913" y="2800350"/>
              <a:ext cx="911225" cy="908050"/>
            </a:xfrm>
            <a:prstGeom prst="ellipse">
              <a:avLst/>
            </a:prstGeom>
            <a:solidFill>
              <a:srgbClr val="FEC0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Oval 48"/>
            <p:cNvSpPr>
              <a:spLocks noChangeArrowheads="1"/>
            </p:cNvSpPr>
            <p:nvPr/>
          </p:nvSpPr>
          <p:spPr bwMode="auto">
            <a:xfrm>
              <a:off x="9220200" y="2814638"/>
              <a:ext cx="884238" cy="879475"/>
            </a:xfrm>
            <a:prstGeom prst="ellipse">
              <a:avLst/>
            </a:prstGeom>
            <a:solidFill>
              <a:srgbClr val="F687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Oval 49"/>
            <p:cNvSpPr>
              <a:spLocks noChangeArrowheads="1"/>
            </p:cNvSpPr>
            <p:nvPr/>
          </p:nvSpPr>
          <p:spPr bwMode="auto">
            <a:xfrm>
              <a:off x="9317038" y="2906713"/>
              <a:ext cx="690563" cy="695325"/>
            </a:xfrm>
            <a:prstGeom prst="ellipse">
              <a:avLst/>
            </a:prstGeom>
            <a:solidFill>
              <a:srgbClr val="FEC0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50"/>
            <p:cNvSpPr>
              <a:spLocks noEditPoints="1"/>
            </p:cNvSpPr>
            <p:nvPr/>
          </p:nvSpPr>
          <p:spPr bwMode="auto">
            <a:xfrm>
              <a:off x="9526588" y="2986088"/>
              <a:ext cx="271463" cy="536575"/>
            </a:xfrm>
            <a:custGeom>
              <a:avLst/>
              <a:gdLst>
                <a:gd name="T0" fmla="*/ 14 w 79"/>
                <a:gd name="T1" fmla="*/ 132 h 156"/>
                <a:gd name="T2" fmla="*/ 4 w 79"/>
                <a:gd name="T3" fmla="*/ 115 h 156"/>
                <a:gd name="T4" fmla="*/ 8 w 79"/>
                <a:gd name="T5" fmla="*/ 113 h 156"/>
                <a:gd name="T6" fmla="*/ 17 w 79"/>
                <a:gd name="T7" fmla="*/ 118 h 156"/>
                <a:gd name="T8" fmla="*/ 33 w 79"/>
                <a:gd name="T9" fmla="*/ 125 h 156"/>
                <a:gd name="T10" fmla="*/ 25 w 79"/>
                <a:gd name="T11" fmla="*/ 77 h 156"/>
                <a:gd name="T12" fmla="*/ 8 w 79"/>
                <a:gd name="T13" fmla="*/ 62 h 156"/>
                <a:gd name="T14" fmla="*/ 7 w 79"/>
                <a:gd name="T15" fmla="*/ 37 h 156"/>
                <a:gd name="T16" fmla="*/ 25 w 79"/>
                <a:gd name="T17" fmla="*/ 19 h 156"/>
                <a:gd name="T18" fmla="*/ 42 w 79"/>
                <a:gd name="T19" fmla="*/ 4 h 156"/>
                <a:gd name="T20" fmla="*/ 46 w 79"/>
                <a:gd name="T21" fmla="*/ 0 h 156"/>
                <a:gd name="T22" fmla="*/ 50 w 79"/>
                <a:gd name="T23" fmla="*/ 17 h 156"/>
                <a:gd name="T24" fmla="*/ 76 w 79"/>
                <a:gd name="T25" fmla="*/ 29 h 156"/>
                <a:gd name="T26" fmla="*/ 69 w 79"/>
                <a:gd name="T27" fmla="*/ 37 h 156"/>
                <a:gd name="T28" fmla="*/ 62 w 79"/>
                <a:gd name="T29" fmla="*/ 34 h 156"/>
                <a:gd name="T30" fmla="*/ 49 w 79"/>
                <a:gd name="T31" fmla="*/ 29 h 156"/>
                <a:gd name="T32" fmla="*/ 58 w 79"/>
                <a:gd name="T33" fmla="*/ 73 h 156"/>
                <a:gd name="T34" fmla="*/ 76 w 79"/>
                <a:gd name="T35" fmla="*/ 88 h 156"/>
                <a:gd name="T36" fmla="*/ 77 w 79"/>
                <a:gd name="T37" fmla="*/ 114 h 156"/>
                <a:gd name="T38" fmla="*/ 58 w 79"/>
                <a:gd name="T39" fmla="*/ 134 h 156"/>
                <a:gd name="T40" fmla="*/ 41 w 79"/>
                <a:gd name="T41" fmla="*/ 152 h 156"/>
                <a:gd name="T42" fmla="*/ 37 w 79"/>
                <a:gd name="T43" fmla="*/ 156 h 156"/>
                <a:gd name="T44" fmla="*/ 32 w 79"/>
                <a:gd name="T45" fmla="*/ 137 h 156"/>
                <a:gd name="T46" fmla="*/ 20 w 79"/>
                <a:gd name="T47" fmla="*/ 54 h 156"/>
                <a:gd name="T48" fmla="*/ 30 w 79"/>
                <a:gd name="T49" fmla="*/ 63 h 156"/>
                <a:gd name="T50" fmla="*/ 40 w 79"/>
                <a:gd name="T51" fmla="*/ 29 h 156"/>
                <a:gd name="T52" fmla="*/ 24 w 79"/>
                <a:gd name="T53" fmla="*/ 35 h 156"/>
                <a:gd name="T54" fmla="*/ 19 w 79"/>
                <a:gd name="T55" fmla="*/ 47 h 156"/>
                <a:gd name="T56" fmla="*/ 63 w 79"/>
                <a:gd name="T57" fmla="*/ 95 h 156"/>
                <a:gd name="T58" fmla="*/ 53 w 79"/>
                <a:gd name="T59" fmla="*/ 87 h 156"/>
                <a:gd name="T60" fmla="*/ 43 w 79"/>
                <a:gd name="T61" fmla="*/ 125 h 156"/>
                <a:gd name="T62" fmla="*/ 59 w 79"/>
                <a:gd name="T63" fmla="*/ 118 h 156"/>
                <a:gd name="T64" fmla="*/ 65 w 79"/>
                <a:gd name="T65" fmla="*/ 10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156">
                  <a:moveTo>
                    <a:pt x="32" y="137"/>
                  </a:moveTo>
                  <a:cubicBezTo>
                    <a:pt x="26" y="137"/>
                    <a:pt x="20" y="135"/>
                    <a:pt x="14" y="132"/>
                  </a:cubicBezTo>
                  <a:cubicBezTo>
                    <a:pt x="9" y="130"/>
                    <a:pt x="4" y="126"/>
                    <a:pt x="0" y="122"/>
                  </a:cubicBezTo>
                  <a:cubicBezTo>
                    <a:pt x="4" y="115"/>
                    <a:pt x="4" y="115"/>
                    <a:pt x="4" y="115"/>
                  </a:cubicBezTo>
                  <a:cubicBezTo>
                    <a:pt x="5" y="115"/>
                    <a:pt x="5" y="114"/>
                    <a:pt x="6" y="114"/>
                  </a:cubicBezTo>
                  <a:cubicBezTo>
                    <a:pt x="7" y="113"/>
                    <a:pt x="7" y="113"/>
                    <a:pt x="8" y="113"/>
                  </a:cubicBezTo>
                  <a:cubicBezTo>
                    <a:pt x="9" y="113"/>
                    <a:pt x="10" y="114"/>
                    <a:pt x="12" y="115"/>
                  </a:cubicBezTo>
                  <a:cubicBezTo>
                    <a:pt x="13" y="116"/>
                    <a:pt x="15" y="117"/>
                    <a:pt x="17" y="118"/>
                  </a:cubicBezTo>
                  <a:cubicBezTo>
                    <a:pt x="19" y="120"/>
                    <a:pt x="21" y="121"/>
                    <a:pt x="24" y="122"/>
                  </a:cubicBezTo>
                  <a:cubicBezTo>
                    <a:pt x="26" y="124"/>
                    <a:pt x="29" y="125"/>
                    <a:pt x="33" y="125"/>
                  </a:cubicBezTo>
                  <a:cubicBezTo>
                    <a:pt x="36" y="81"/>
                    <a:pt x="36" y="81"/>
                    <a:pt x="36" y="81"/>
                  </a:cubicBezTo>
                  <a:cubicBezTo>
                    <a:pt x="32" y="80"/>
                    <a:pt x="29" y="78"/>
                    <a:pt x="25" y="77"/>
                  </a:cubicBezTo>
                  <a:cubicBezTo>
                    <a:pt x="21" y="75"/>
                    <a:pt x="18" y="74"/>
                    <a:pt x="15" y="71"/>
                  </a:cubicBezTo>
                  <a:cubicBezTo>
                    <a:pt x="12" y="69"/>
                    <a:pt x="9" y="66"/>
                    <a:pt x="8" y="62"/>
                  </a:cubicBezTo>
                  <a:cubicBezTo>
                    <a:pt x="6" y="59"/>
                    <a:pt x="5" y="54"/>
                    <a:pt x="5" y="49"/>
                  </a:cubicBezTo>
                  <a:cubicBezTo>
                    <a:pt x="5" y="45"/>
                    <a:pt x="6" y="41"/>
                    <a:pt x="7" y="37"/>
                  </a:cubicBezTo>
                  <a:cubicBezTo>
                    <a:pt x="9" y="33"/>
                    <a:pt x="11" y="30"/>
                    <a:pt x="14" y="27"/>
                  </a:cubicBezTo>
                  <a:cubicBezTo>
                    <a:pt x="17" y="24"/>
                    <a:pt x="21" y="21"/>
                    <a:pt x="25" y="19"/>
                  </a:cubicBezTo>
                  <a:cubicBezTo>
                    <a:pt x="30" y="17"/>
                    <a:pt x="35" y="16"/>
                    <a:pt x="41" y="16"/>
                  </a:cubicBezTo>
                  <a:cubicBezTo>
                    <a:pt x="42" y="4"/>
                    <a:pt x="42" y="4"/>
                    <a:pt x="42" y="4"/>
                  </a:cubicBezTo>
                  <a:cubicBezTo>
                    <a:pt x="42" y="3"/>
                    <a:pt x="42" y="2"/>
                    <a:pt x="43" y="1"/>
                  </a:cubicBezTo>
                  <a:cubicBezTo>
                    <a:pt x="43" y="1"/>
                    <a:pt x="44" y="0"/>
                    <a:pt x="46" y="0"/>
                  </a:cubicBezTo>
                  <a:cubicBezTo>
                    <a:pt x="51" y="0"/>
                    <a:pt x="51" y="0"/>
                    <a:pt x="51" y="0"/>
                  </a:cubicBezTo>
                  <a:cubicBezTo>
                    <a:pt x="50" y="17"/>
                    <a:pt x="50" y="17"/>
                    <a:pt x="50" y="17"/>
                  </a:cubicBezTo>
                  <a:cubicBezTo>
                    <a:pt x="56" y="17"/>
                    <a:pt x="61" y="19"/>
                    <a:pt x="65" y="21"/>
                  </a:cubicBezTo>
                  <a:cubicBezTo>
                    <a:pt x="69" y="23"/>
                    <a:pt x="73" y="26"/>
                    <a:pt x="76" y="29"/>
                  </a:cubicBezTo>
                  <a:cubicBezTo>
                    <a:pt x="73" y="35"/>
                    <a:pt x="73" y="35"/>
                    <a:pt x="73" y="35"/>
                  </a:cubicBezTo>
                  <a:cubicBezTo>
                    <a:pt x="72" y="36"/>
                    <a:pt x="70" y="37"/>
                    <a:pt x="69" y="37"/>
                  </a:cubicBezTo>
                  <a:cubicBezTo>
                    <a:pt x="68" y="37"/>
                    <a:pt x="67" y="37"/>
                    <a:pt x="66" y="36"/>
                  </a:cubicBezTo>
                  <a:cubicBezTo>
                    <a:pt x="65" y="36"/>
                    <a:pt x="64" y="35"/>
                    <a:pt x="62" y="34"/>
                  </a:cubicBezTo>
                  <a:cubicBezTo>
                    <a:pt x="60" y="33"/>
                    <a:pt x="59" y="32"/>
                    <a:pt x="56" y="31"/>
                  </a:cubicBezTo>
                  <a:cubicBezTo>
                    <a:pt x="54" y="30"/>
                    <a:pt x="52" y="30"/>
                    <a:pt x="49" y="29"/>
                  </a:cubicBezTo>
                  <a:cubicBezTo>
                    <a:pt x="46" y="69"/>
                    <a:pt x="46" y="69"/>
                    <a:pt x="46" y="69"/>
                  </a:cubicBezTo>
                  <a:cubicBezTo>
                    <a:pt x="50" y="71"/>
                    <a:pt x="54" y="72"/>
                    <a:pt x="58" y="73"/>
                  </a:cubicBezTo>
                  <a:cubicBezTo>
                    <a:pt x="62" y="75"/>
                    <a:pt x="66" y="77"/>
                    <a:pt x="69" y="79"/>
                  </a:cubicBezTo>
                  <a:cubicBezTo>
                    <a:pt x="72" y="81"/>
                    <a:pt x="74" y="84"/>
                    <a:pt x="76" y="88"/>
                  </a:cubicBezTo>
                  <a:cubicBezTo>
                    <a:pt x="78" y="91"/>
                    <a:pt x="79" y="95"/>
                    <a:pt x="79" y="100"/>
                  </a:cubicBezTo>
                  <a:cubicBezTo>
                    <a:pt x="79" y="105"/>
                    <a:pt x="78" y="110"/>
                    <a:pt x="77" y="114"/>
                  </a:cubicBezTo>
                  <a:cubicBezTo>
                    <a:pt x="75" y="119"/>
                    <a:pt x="73" y="123"/>
                    <a:pt x="69" y="126"/>
                  </a:cubicBezTo>
                  <a:cubicBezTo>
                    <a:pt x="66" y="129"/>
                    <a:pt x="62" y="132"/>
                    <a:pt x="58" y="134"/>
                  </a:cubicBezTo>
                  <a:cubicBezTo>
                    <a:pt x="53" y="136"/>
                    <a:pt x="48" y="137"/>
                    <a:pt x="42" y="137"/>
                  </a:cubicBezTo>
                  <a:cubicBezTo>
                    <a:pt x="41" y="152"/>
                    <a:pt x="41" y="152"/>
                    <a:pt x="41" y="152"/>
                  </a:cubicBezTo>
                  <a:cubicBezTo>
                    <a:pt x="41" y="153"/>
                    <a:pt x="40" y="154"/>
                    <a:pt x="39" y="155"/>
                  </a:cubicBezTo>
                  <a:cubicBezTo>
                    <a:pt x="39" y="156"/>
                    <a:pt x="38" y="156"/>
                    <a:pt x="37" y="156"/>
                  </a:cubicBezTo>
                  <a:cubicBezTo>
                    <a:pt x="31" y="156"/>
                    <a:pt x="31" y="156"/>
                    <a:pt x="31" y="156"/>
                  </a:cubicBezTo>
                  <a:lnTo>
                    <a:pt x="32" y="137"/>
                  </a:lnTo>
                  <a:close/>
                  <a:moveTo>
                    <a:pt x="19" y="47"/>
                  </a:moveTo>
                  <a:cubicBezTo>
                    <a:pt x="19" y="50"/>
                    <a:pt x="19" y="52"/>
                    <a:pt x="20" y="54"/>
                  </a:cubicBezTo>
                  <a:cubicBezTo>
                    <a:pt x="21" y="56"/>
                    <a:pt x="23" y="58"/>
                    <a:pt x="24" y="60"/>
                  </a:cubicBezTo>
                  <a:cubicBezTo>
                    <a:pt x="26" y="61"/>
                    <a:pt x="28" y="62"/>
                    <a:pt x="30" y="63"/>
                  </a:cubicBezTo>
                  <a:cubicBezTo>
                    <a:pt x="32" y="65"/>
                    <a:pt x="35" y="66"/>
                    <a:pt x="37" y="66"/>
                  </a:cubicBezTo>
                  <a:cubicBezTo>
                    <a:pt x="40" y="29"/>
                    <a:pt x="40" y="29"/>
                    <a:pt x="40" y="29"/>
                  </a:cubicBezTo>
                  <a:cubicBezTo>
                    <a:pt x="36" y="29"/>
                    <a:pt x="33" y="30"/>
                    <a:pt x="30" y="31"/>
                  </a:cubicBezTo>
                  <a:cubicBezTo>
                    <a:pt x="28" y="32"/>
                    <a:pt x="26" y="34"/>
                    <a:pt x="24" y="35"/>
                  </a:cubicBezTo>
                  <a:cubicBezTo>
                    <a:pt x="22" y="37"/>
                    <a:pt x="21" y="39"/>
                    <a:pt x="20" y="41"/>
                  </a:cubicBezTo>
                  <a:cubicBezTo>
                    <a:pt x="19" y="43"/>
                    <a:pt x="19" y="45"/>
                    <a:pt x="19" y="47"/>
                  </a:cubicBezTo>
                  <a:close/>
                  <a:moveTo>
                    <a:pt x="65" y="103"/>
                  </a:moveTo>
                  <a:cubicBezTo>
                    <a:pt x="65" y="100"/>
                    <a:pt x="65" y="97"/>
                    <a:pt x="63" y="95"/>
                  </a:cubicBezTo>
                  <a:cubicBezTo>
                    <a:pt x="62" y="93"/>
                    <a:pt x="61" y="92"/>
                    <a:pt x="59" y="90"/>
                  </a:cubicBezTo>
                  <a:cubicBezTo>
                    <a:pt x="58" y="89"/>
                    <a:pt x="55" y="88"/>
                    <a:pt x="53" y="87"/>
                  </a:cubicBezTo>
                  <a:cubicBezTo>
                    <a:pt x="51" y="85"/>
                    <a:pt x="48" y="85"/>
                    <a:pt x="45" y="84"/>
                  </a:cubicBezTo>
                  <a:cubicBezTo>
                    <a:pt x="43" y="125"/>
                    <a:pt x="43" y="125"/>
                    <a:pt x="43" y="125"/>
                  </a:cubicBezTo>
                  <a:cubicBezTo>
                    <a:pt x="46" y="125"/>
                    <a:pt x="49" y="124"/>
                    <a:pt x="52" y="123"/>
                  </a:cubicBezTo>
                  <a:cubicBezTo>
                    <a:pt x="55" y="121"/>
                    <a:pt x="57" y="120"/>
                    <a:pt x="59" y="118"/>
                  </a:cubicBezTo>
                  <a:cubicBezTo>
                    <a:pt x="61" y="116"/>
                    <a:pt x="63" y="114"/>
                    <a:pt x="64" y="111"/>
                  </a:cubicBezTo>
                  <a:cubicBezTo>
                    <a:pt x="65" y="109"/>
                    <a:pt x="65" y="106"/>
                    <a:pt x="65" y="103"/>
                  </a:cubicBezTo>
                  <a:close/>
                </a:path>
              </a:pathLst>
            </a:custGeom>
            <a:solidFill>
              <a:srgbClr val="F687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51"/>
            <p:cNvSpPr/>
            <p:nvPr/>
          </p:nvSpPr>
          <p:spPr bwMode="auto">
            <a:xfrm>
              <a:off x="8350250" y="5734050"/>
              <a:ext cx="649288" cy="581025"/>
            </a:xfrm>
            <a:custGeom>
              <a:avLst/>
              <a:gdLst>
                <a:gd name="T0" fmla="*/ 97 w 189"/>
                <a:gd name="T1" fmla="*/ 0 h 169"/>
                <a:gd name="T2" fmla="*/ 56 w 189"/>
                <a:gd name="T3" fmla="*/ 20 h 169"/>
                <a:gd name="T4" fmla="*/ 27 w 189"/>
                <a:gd name="T5" fmla="*/ 142 h 169"/>
                <a:gd name="T6" fmla="*/ 87 w 189"/>
                <a:gd name="T7" fmla="*/ 169 h 169"/>
                <a:gd name="T8" fmla="*/ 152 w 189"/>
                <a:gd name="T9" fmla="*/ 146 h 169"/>
                <a:gd name="T10" fmla="*/ 189 w 189"/>
                <a:gd name="T11" fmla="*/ 99 h 169"/>
                <a:gd name="T12" fmla="*/ 178 w 189"/>
                <a:gd name="T13" fmla="*/ 98 h 169"/>
                <a:gd name="T14" fmla="*/ 96 w 189"/>
                <a:gd name="T15" fmla="*/ 8 h 169"/>
                <a:gd name="T16" fmla="*/ 97 w 189"/>
                <a:gd name="T17" fmla="*/ 1 h 169"/>
                <a:gd name="T18" fmla="*/ 97 w 189"/>
                <a:gd name="T19" fmla="*/ 1 h 169"/>
                <a:gd name="T20" fmla="*/ 97 w 189"/>
                <a:gd name="T2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9" h="169">
                  <a:moveTo>
                    <a:pt x="97" y="0"/>
                  </a:moveTo>
                  <a:cubicBezTo>
                    <a:pt x="83" y="3"/>
                    <a:pt x="68" y="10"/>
                    <a:pt x="56" y="20"/>
                  </a:cubicBezTo>
                  <a:cubicBezTo>
                    <a:pt x="13" y="52"/>
                    <a:pt x="0" y="107"/>
                    <a:pt x="27" y="142"/>
                  </a:cubicBezTo>
                  <a:cubicBezTo>
                    <a:pt x="41" y="160"/>
                    <a:pt x="63" y="169"/>
                    <a:pt x="87" y="169"/>
                  </a:cubicBezTo>
                  <a:cubicBezTo>
                    <a:pt x="109" y="169"/>
                    <a:pt x="132" y="162"/>
                    <a:pt x="152" y="146"/>
                  </a:cubicBezTo>
                  <a:cubicBezTo>
                    <a:pt x="170" y="133"/>
                    <a:pt x="182" y="116"/>
                    <a:pt x="189" y="99"/>
                  </a:cubicBezTo>
                  <a:cubicBezTo>
                    <a:pt x="185" y="99"/>
                    <a:pt x="182" y="98"/>
                    <a:pt x="178" y="98"/>
                  </a:cubicBezTo>
                  <a:cubicBezTo>
                    <a:pt x="131" y="91"/>
                    <a:pt x="96" y="52"/>
                    <a:pt x="96" y="8"/>
                  </a:cubicBezTo>
                  <a:cubicBezTo>
                    <a:pt x="96" y="6"/>
                    <a:pt x="96" y="3"/>
                    <a:pt x="97" y="1"/>
                  </a:cubicBezTo>
                  <a:cubicBezTo>
                    <a:pt x="97" y="1"/>
                    <a:pt x="97" y="1"/>
                    <a:pt x="97" y="1"/>
                  </a:cubicBezTo>
                  <a:cubicBezTo>
                    <a:pt x="97" y="0"/>
                    <a:pt x="97" y="0"/>
                    <a:pt x="97" y="0"/>
                  </a:cubicBezTo>
                </a:path>
              </a:pathLst>
            </a:custGeom>
            <a:solidFill>
              <a:srgbClr val="D1E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52"/>
            <p:cNvSpPr/>
            <p:nvPr/>
          </p:nvSpPr>
          <p:spPr bwMode="auto">
            <a:xfrm>
              <a:off x="9110663" y="5740400"/>
              <a:ext cx="277813" cy="317500"/>
            </a:xfrm>
            <a:custGeom>
              <a:avLst/>
              <a:gdLst>
                <a:gd name="T0" fmla="*/ 78 w 81"/>
                <a:gd name="T1" fmla="*/ 0 h 92"/>
                <a:gd name="T2" fmla="*/ 63 w 81"/>
                <a:gd name="T3" fmla="*/ 0 h 92"/>
                <a:gd name="T4" fmla="*/ 62 w 81"/>
                <a:gd name="T5" fmla="*/ 21 h 92"/>
                <a:gd name="T6" fmla="*/ 0 w 81"/>
                <a:gd name="T7" fmla="*/ 92 h 92"/>
                <a:gd name="T8" fmla="*/ 40 w 81"/>
                <a:gd name="T9" fmla="*/ 77 h 92"/>
                <a:gd name="T10" fmla="*/ 78 w 81"/>
                <a:gd name="T11" fmla="*/ 0 h 92"/>
              </a:gdLst>
              <a:ahLst/>
              <a:cxnLst>
                <a:cxn ang="0">
                  <a:pos x="T0" y="T1"/>
                </a:cxn>
                <a:cxn ang="0">
                  <a:pos x="T2" y="T3"/>
                </a:cxn>
                <a:cxn ang="0">
                  <a:pos x="T4" y="T5"/>
                </a:cxn>
                <a:cxn ang="0">
                  <a:pos x="T6" y="T7"/>
                </a:cxn>
                <a:cxn ang="0">
                  <a:pos x="T8" y="T9"/>
                </a:cxn>
                <a:cxn ang="0">
                  <a:pos x="T10" y="T11"/>
                </a:cxn>
              </a:cxnLst>
              <a:rect l="0" t="0" r="r" b="b"/>
              <a:pathLst>
                <a:path w="81" h="92">
                  <a:moveTo>
                    <a:pt x="78" y="0"/>
                  </a:moveTo>
                  <a:cubicBezTo>
                    <a:pt x="73" y="0"/>
                    <a:pt x="68" y="0"/>
                    <a:pt x="63" y="0"/>
                  </a:cubicBezTo>
                  <a:cubicBezTo>
                    <a:pt x="63" y="7"/>
                    <a:pt x="63" y="14"/>
                    <a:pt x="62" y="21"/>
                  </a:cubicBezTo>
                  <a:cubicBezTo>
                    <a:pt x="57" y="55"/>
                    <a:pt x="32" y="82"/>
                    <a:pt x="0" y="92"/>
                  </a:cubicBezTo>
                  <a:cubicBezTo>
                    <a:pt x="14" y="90"/>
                    <a:pt x="28" y="85"/>
                    <a:pt x="40" y="77"/>
                  </a:cubicBezTo>
                  <a:cubicBezTo>
                    <a:pt x="68" y="58"/>
                    <a:pt x="81" y="29"/>
                    <a:pt x="78" y="0"/>
                  </a:cubicBezTo>
                </a:path>
              </a:pathLst>
            </a:custGeom>
            <a:solidFill>
              <a:srgbClr val="D1E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53"/>
            <p:cNvSpPr/>
            <p:nvPr/>
          </p:nvSpPr>
          <p:spPr bwMode="auto">
            <a:xfrm>
              <a:off x="9126538" y="5483225"/>
              <a:ext cx="117475" cy="82550"/>
            </a:xfrm>
            <a:custGeom>
              <a:avLst/>
              <a:gdLst>
                <a:gd name="T0" fmla="*/ 0 w 34"/>
                <a:gd name="T1" fmla="*/ 0 h 24"/>
                <a:gd name="T2" fmla="*/ 34 w 34"/>
                <a:gd name="T3" fmla="*/ 24 h 24"/>
                <a:gd name="T4" fmla="*/ 33 w 34"/>
                <a:gd name="T5" fmla="*/ 14 h 24"/>
                <a:gd name="T6" fmla="*/ 0 w 34"/>
                <a:gd name="T7" fmla="*/ 0 h 24"/>
              </a:gdLst>
              <a:ahLst/>
              <a:cxnLst>
                <a:cxn ang="0">
                  <a:pos x="T0" y="T1"/>
                </a:cxn>
                <a:cxn ang="0">
                  <a:pos x="T2" y="T3"/>
                </a:cxn>
                <a:cxn ang="0">
                  <a:pos x="T4" y="T5"/>
                </a:cxn>
                <a:cxn ang="0">
                  <a:pos x="T6" y="T7"/>
                </a:cxn>
              </a:cxnLst>
              <a:rect l="0" t="0" r="r" b="b"/>
              <a:pathLst>
                <a:path w="34" h="24">
                  <a:moveTo>
                    <a:pt x="0" y="0"/>
                  </a:moveTo>
                  <a:cubicBezTo>
                    <a:pt x="13" y="6"/>
                    <a:pt x="25" y="14"/>
                    <a:pt x="34" y="24"/>
                  </a:cubicBezTo>
                  <a:cubicBezTo>
                    <a:pt x="33" y="21"/>
                    <a:pt x="33" y="17"/>
                    <a:pt x="33" y="14"/>
                  </a:cubicBezTo>
                  <a:cubicBezTo>
                    <a:pt x="23" y="8"/>
                    <a:pt x="11" y="3"/>
                    <a:pt x="0" y="0"/>
                  </a:cubicBezTo>
                </a:path>
              </a:pathLst>
            </a:custGeom>
            <a:solidFill>
              <a:srgbClr val="ABDA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54"/>
            <p:cNvSpPr/>
            <p:nvPr/>
          </p:nvSpPr>
          <p:spPr bwMode="auto">
            <a:xfrm>
              <a:off x="9240838" y="5530850"/>
              <a:ext cx="138113" cy="209550"/>
            </a:xfrm>
            <a:custGeom>
              <a:avLst/>
              <a:gdLst>
                <a:gd name="T0" fmla="*/ 0 w 40"/>
                <a:gd name="T1" fmla="*/ 0 h 61"/>
                <a:gd name="T2" fmla="*/ 1 w 40"/>
                <a:gd name="T3" fmla="*/ 10 h 61"/>
                <a:gd name="T4" fmla="*/ 25 w 40"/>
                <a:gd name="T5" fmla="*/ 61 h 61"/>
                <a:gd name="T6" fmla="*/ 40 w 40"/>
                <a:gd name="T7" fmla="*/ 61 h 61"/>
                <a:gd name="T8" fmla="*/ 20 w 40"/>
                <a:gd name="T9" fmla="*/ 17 h 61"/>
                <a:gd name="T10" fmla="*/ 0 w 40"/>
                <a:gd name="T11" fmla="*/ 0 h 61"/>
              </a:gdLst>
              <a:ahLst/>
              <a:cxnLst>
                <a:cxn ang="0">
                  <a:pos x="T0" y="T1"/>
                </a:cxn>
                <a:cxn ang="0">
                  <a:pos x="T2" y="T3"/>
                </a:cxn>
                <a:cxn ang="0">
                  <a:pos x="T4" y="T5"/>
                </a:cxn>
                <a:cxn ang="0">
                  <a:pos x="T6" y="T7"/>
                </a:cxn>
                <a:cxn ang="0">
                  <a:pos x="T8" y="T9"/>
                </a:cxn>
                <a:cxn ang="0">
                  <a:pos x="T10" y="T11"/>
                </a:cxn>
              </a:cxnLst>
              <a:rect l="0" t="0" r="r" b="b"/>
              <a:pathLst>
                <a:path w="40" h="61">
                  <a:moveTo>
                    <a:pt x="0" y="0"/>
                  </a:moveTo>
                  <a:cubicBezTo>
                    <a:pt x="0" y="3"/>
                    <a:pt x="0" y="7"/>
                    <a:pt x="1" y="10"/>
                  </a:cubicBezTo>
                  <a:cubicBezTo>
                    <a:pt x="14" y="24"/>
                    <a:pt x="23" y="42"/>
                    <a:pt x="25" y="61"/>
                  </a:cubicBezTo>
                  <a:cubicBezTo>
                    <a:pt x="30" y="61"/>
                    <a:pt x="35" y="61"/>
                    <a:pt x="40" y="61"/>
                  </a:cubicBezTo>
                  <a:cubicBezTo>
                    <a:pt x="38" y="46"/>
                    <a:pt x="31" y="31"/>
                    <a:pt x="20" y="17"/>
                  </a:cubicBezTo>
                  <a:cubicBezTo>
                    <a:pt x="14" y="11"/>
                    <a:pt x="7" y="5"/>
                    <a:pt x="0" y="0"/>
                  </a:cubicBezTo>
                </a:path>
              </a:pathLst>
            </a:custGeom>
            <a:solidFill>
              <a:srgbClr val="2451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55"/>
            <p:cNvSpPr/>
            <p:nvPr/>
          </p:nvSpPr>
          <p:spPr bwMode="auto">
            <a:xfrm>
              <a:off x="8659813" y="5438775"/>
              <a:ext cx="687388" cy="655638"/>
            </a:xfrm>
            <a:custGeom>
              <a:avLst/>
              <a:gdLst>
                <a:gd name="T0" fmla="*/ 113 w 200"/>
                <a:gd name="T1" fmla="*/ 7 h 191"/>
                <a:gd name="T2" fmla="*/ 193 w 200"/>
                <a:gd name="T3" fmla="*/ 109 h 191"/>
                <a:gd name="T4" fmla="*/ 88 w 200"/>
                <a:gd name="T5" fmla="*/ 184 h 191"/>
                <a:gd name="T6" fmla="*/ 7 w 200"/>
                <a:gd name="T7" fmla="*/ 83 h 191"/>
                <a:gd name="T8" fmla="*/ 113 w 200"/>
                <a:gd name="T9" fmla="*/ 7 h 191"/>
              </a:gdLst>
              <a:ahLst/>
              <a:cxnLst>
                <a:cxn ang="0">
                  <a:pos x="T0" y="T1"/>
                </a:cxn>
                <a:cxn ang="0">
                  <a:pos x="T2" y="T3"/>
                </a:cxn>
                <a:cxn ang="0">
                  <a:pos x="T4" y="T5"/>
                </a:cxn>
                <a:cxn ang="0">
                  <a:pos x="T6" y="T7"/>
                </a:cxn>
                <a:cxn ang="0">
                  <a:pos x="T8" y="T9"/>
                </a:cxn>
              </a:cxnLst>
              <a:rect l="0" t="0" r="r" b="b"/>
              <a:pathLst>
                <a:path w="200" h="191">
                  <a:moveTo>
                    <a:pt x="113" y="7"/>
                  </a:moveTo>
                  <a:cubicBezTo>
                    <a:pt x="164" y="15"/>
                    <a:pt x="200" y="60"/>
                    <a:pt x="193" y="109"/>
                  </a:cubicBezTo>
                  <a:cubicBezTo>
                    <a:pt x="186" y="157"/>
                    <a:pt x="139" y="191"/>
                    <a:pt x="88" y="184"/>
                  </a:cubicBezTo>
                  <a:cubicBezTo>
                    <a:pt x="36" y="177"/>
                    <a:pt x="0" y="131"/>
                    <a:pt x="7" y="83"/>
                  </a:cubicBezTo>
                  <a:cubicBezTo>
                    <a:pt x="14" y="34"/>
                    <a:pt x="61" y="0"/>
                    <a:pt x="113" y="7"/>
                  </a:cubicBezTo>
                </a:path>
              </a:pathLst>
            </a:custGeom>
            <a:solidFill>
              <a:srgbClr val="FEC0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56"/>
            <p:cNvSpPr/>
            <p:nvPr/>
          </p:nvSpPr>
          <p:spPr bwMode="auto">
            <a:xfrm>
              <a:off x="8677275" y="5448300"/>
              <a:ext cx="663575" cy="588963"/>
            </a:xfrm>
            <a:custGeom>
              <a:avLst/>
              <a:gdLst>
                <a:gd name="T0" fmla="*/ 107 w 193"/>
                <a:gd name="T1" fmla="*/ 7 h 171"/>
                <a:gd name="T2" fmla="*/ 187 w 193"/>
                <a:gd name="T3" fmla="*/ 98 h 171"/>
                <a:gd name="T4" fmla="*/ 85 w 193"/>
                <a:gd name="T5" fmla="*/ 164 h 171"/>
                <a:gd name="T6" fmla="*/ 6 w 193"/>
                <a:gd name="T7" fmla="*/ 73 h 171"/>
                <a:gd name="T8" fmla="*/ 107 w 193"/>
                <a:gd name="T9" fmla="*/ 7 h 171"/>
              </a:gdLst>
              <a:ahLst/>
              <a:cxnLst>
                <a:cxn ang="0">
                  <a:pos x="T0" y="T1"/>
                </a:cxn>
                <a:cxn ang="0">
                  <a:pos x="T2" y="T3"/>
                </a:cxn>
                <a:cxn ang="0">
                  <a:pos x="T4" y="T5"/>
                </a:cxn>
                <a:cxn ang="0">
                  <a:pos x="T6" y="T7"/>
                </a:cxn>
                <a:cxn ang="0">
                  <a:pos x="T8" y="T9"/>
                </a:cxn>
              </a:cxnLst>
              <a:rect l="0" t="0" r="r" b="b"/>
              <a:pathLst>
                <a:path w="193" h="171">
                  <a:moveTo>
                    <a:pt x="107" y="7"/>
                  </a:moveTo>
                  <a:cubicBezTo>
                    <a:pt x="157" y="14"/>
                    <a:pt x="193" y="55"/>
                    <a:pt x="187" y="98"/>
                  </a:cubicBezTo>
                  <a:cubicBezTo>
                    <a:pt x="180" y="141"/>
                    <a:pt x="135" y="171"/>
                    <a:pt x="85" y="164"/>
                  </a:cubicBezTo>
                  <a:cubicBezTo>
                    <a:pt x="35" y="157"/>
                    <a:pt x="0" y="116"/>
                    <a:pt x="6" y="73"/>
                  </a:cubicBezTo>
                  <a:cubicBezTo>
                    <a:pt x="12" y="29"/>
                    <a:pt x="57" y="0"/>
                    <a:pt x="107" y="7"/>
                  </a:cubicBezTo>
                </a:path>
              </a:pathLst>
            </a:custGeom>
            <a:solidFill>
              <a:srgbClr val="F687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57"/>
            <p:cNvSpPr/>
            <p:nvPr/>
          </p:nvSpPr>
          <p:spPr bwMode="auto">
            <a:xfrm>
              <a:off x="8745538" y="5510213"/>
              <a:ext cx="522288" cy="465138"/>
            </a:xfrm>
            <a:custGeom>
              <a:avLst/>
              <a:gdLst>
                <a:gd name="T0" fmla="*/ 85 w 152"/>
                <a:gd name="T1" fmla="*/ 5 h 135"/>
                <a:gd name="T2" fmla="*/ 147 w 152"/>
                <a:gd name="T3" fmla="*/ 77 h 135"/>
                <a:gd name="T4" fmla="*/ 68 w 152"/>
                <a:gd name="T5" fmla="*/ 129 h 135"/>
                <a:gd name="T6" fmla="*/ 5 w 152"/>
                <a:gd name="T7" fmla="*/ 57 h 135"/>
                <a:gd name="T8" fmla="*/ 85 w 152"/>
                <a:gd name="T9" fmla="*/ 5 h 135"/>
              </a:gdLst>
              <a:ahLst/>
              <a:cxnLst>
                <a:cxn ang="0">
                  <a:pos x="T0" y="T1"/>
                </a:cxn>
                <a:cxn ang="0">
                  <a:pos x="T2" y="T3"/>
                </a:cxn>
                <a:cxn ang="0">
                  <a:pos x="T4" y="T5"/>
                </a:cxn>
                <a:cxn ang="0">
                  <a:pos x="T6" y="T7"/>
                </a:cxn>
                <a:cxn ang="0">
                  <a:pos x="T8" y="T9"/>
                </a:cxn>
              </a:cxnLst>
              <a:rect l="0" t="0" r="r" b="b"/>
              <a:pathLst>
                <a:path w="152" h="135">
                  <a:moveTo>
                    <a:pt x="85" y="5"/>
                  </a:moveTo>
                  <a:cubicBezTo>
                    <a:pt x="124" y="11"/>
                    <a:pt x="152" y="43"/>
                    <a:pt x="147" y="77"/>
                  </a:cubicBezTo>
                  <a:cubicBezTo>
                    <a:pt x="143" y="111"/>
                    <a:pt x="107" y="135"/>
                    <a:pt x="68" y="129"/>
                  </a:cubicBezTo>
                  <a:cubicBezTo>
                    <a:pt x="28" y="124"/>
                    <a:pt x="0" y="91"/>
                    <a:pt x="5" y="57"/>
                  </a:cubicBezTo>
                  <a:cubicBezTo>
                    <a:pt x="10" y="23"/>
                    <a:pt x="46" y="0"/>
                    <a:pt x="85" y="5"/>
                  </a:cubicBezTo>
                </a:path>
              </a:pathLst>
            </a:custGeom>
            <a:solidFill>
              <a:srgbClr val="FEC0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58"/>
            <p:cNvSpPr>
              <a:spLocks noEditPoints="1"/>
            </p:cNvSpPr>
            <p:nvPr/>
          </p:nvSpPr>
          <p:spPr bwMode="auto">
            <a:xfrm>
              <a:off x="8821738" y="5648325"/>
              <a:ext cx="374650" cy="192088"/>
            </a:xfrm>
            <a:custGeom>
              <a:avLst/>
              <a:gdLst>
                <a:gd name="T0" fmla="*/ 90 w 109"/>
                <a:gd name="T1" fmla="*/ 48 h 56"/>
                <a:gd name="T2" fmla="*/ 77 w 109"/>
                <a:gd name="T3" fmla="*/ 53 h 56"/>
                <a:gd name="T4" fmla="*/ 76 w 109"/>
                <a:gd name="T5" fmla="*/ 50 h 56"/>
                <a:gd name="T6" fmla="*/ 81 w 109"/>
                <a:gd name="T7" fmla="*/ 45 h 56"/>
                <a:gd name="T8" fmla="*/ 87 w 109"/>
                <a:gd name="T9" fmla="*/ 36 h 56"/>
                <a:gd name="T10" fmla="*/ 52 w 109"/>
                <a:gd name="T11" fmla="*/ 36 h 56"/>
                <a:gd name="T12" fmla="*/ 40 w 109"/>
                <a:gd name="T13" fmla="*/ 45 h 56"/>
                <a:gd name="T14" fmla="*/ 22 w 109"/>
                <a:gd name="T15" fmla="*/ 43 h 56"/>
                <a:gd name="T16" fmla="*/ 12 w 109"/>
                <a:gd name="T17" fmla="*/ 30 h 56"/>
                <a:gd name="T18" fmla="*/ 2 w 109"/>
                <a:gd name="T19" fmla="*/ 19 h 56"/>
                <a:gd name="T20" fmla="*/ 0 w 109"/>
                <a:gd name="T21" fmla="*/ 16 h 56"/>
                <a:gd name="T22" fmla="*/ 12 w 109"/>
                <a:gd name="T23" fmla="*/ 15 h 56"/>
                <a:gd name="T24" fmla="*/ 23 w 109"/>
                <a:gd name="T25" fmla="*/ 0 h 56"/>
                <a:gd name="T26" fmla="*/ 28 w 109"/>
                <a:gd name="T27" fmla="*/ 5 h 56"/>
                <a:gd name="T28" fmla="*/ 25 w 109"/>
                <a:gd name="T29" fmla="*/ 9 h 56"/>
                <a:gd name="T30" fmla="*/ 21 w 109"/>
                <a:gd name="T31" fmla="*/ 16 h 56"/>
                <a:gd name="T32" fmla="*/ 53 w 109"/>
                <a:gd name="T33" fmla="*/ 15 h 56"/>
                <a:gd name="T34" fmla="*/ 64 w 109"/>
                <a:gd name="T35" fmla="*/ 6 h 56"/>
                <a:gd name="T36" fmla="*/ 83 w 109"/>
                <a:gd name="T37" fmla="*/ 8 h 56"/>
                <a:gd name="T38" fmla="*/ 95 w 109"/>
                <a:gd name="T39" fmla="*/ 22 h 56"/>
                <a:gd name="T40" fmla="*/ 107 w 109"/>
                <a:gd name="T41" fmla="*/ 34 h 56"/>
                <a:gd name="T42" fmla="*/ 109 w 109"/>
                <a:gd name="T43" fmla="*/ 37 h 56"/>
                <a:gd name="T44" fmla="*/ 95 w 109"/>
                <a:gd name="T45" fmla="*/ 37 h 56"/>
                <a:gd name="T46" fmla="*/ 36 w 109"/>
                <a:gd name="T47" fmla="*/ 37 h 56"/>
                <a:gd name="T48" fmla="*/ 43 w 109"/>
                <a:gd name="T49" fmla="*/ 32 h 56"/>
                <a:gd name="T50" fmla="*/ 20 w 109"/>
                <a:gd name="T51" fmla="*/ 22 h 56"/>
                <a:gd name="T52" fmla="*/ 23 w 109"/>
                <a:gd name="T53" fmla="*/ 33 h 56"/>
                <a:gd name="T54" fmla="*/ 31 w 109"/>
                <a:gd name="T55" fmla="*/ 37 h 56"/>
                <a:gd name="T56" fmla="*/ 69 w 109"/>
                <a:gd name="T57" fmla="*/ 14 h 56"/>
                <a:gd name="T58" fmla="*/ 61 w 109"/>
                <a:gd name="T59" fmla="*/ 20 h 56"/>
                <a:gd name="T60" fmla="*/ 88 w 109"/>
                <a:gd name="T61" fmla="*/ 30 h 56"/>
                <a:gd name="T62" fmla="*/ 84 w 109"/>
                <a:gd name="T63" fmla="*/ 19 h 56"/>
                <a:gd name="T64" fmla="*/ 74 w 109"/>
                <a:gd name="T65" fmla="*/ 1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 h="56">
                  <a:moveTo>
                    <a:pt x="95" y="37"/>
                  </a:moveTo>
                  <a:cubicBezTo>
                    <a:pt x="94" y="41"/>
                    <a:pt x="93" y="45"/>
                    <a:pt x="90" y="48"/>
                  </a:cubicBezTo>
                  <a:cubicBezTo>
                    <a:pt x="88" y="51"/>
                    <a:pt x="85" y="54"/>
                    <a:pt x="82" y="56"/>
                  </a:cubicBezTo>
                  <a:cubicBezTo>
                    <a:pt x="77" y="53"/>
                    <a:pt x="77" y="53"/>
                    <a:pt x="77" y="53"/>
                  </a:cubicBezTo>
                  <a:cubicBezTo>
                    <a:pt x="77" y="52"/>
                    <a:pt x="77" y="52"/>
                    <a:pt x="77" y="51"/>
                  </a:cubicBezTo>
                  <a:cubicBezTo>
                    <a:pt x="76" y="51"/>
                    <a:pt x="76" y="50"/>
                    <a:pt x="76" y="50"/>
                  </a:cubicBezTo>
                  <a:cubicBezTo>
                    <a:pt x="76" y="49"/>
                    <a:pt x="77" y="49"/>
                    <a:pt x="78" y="48"/>
                  </a:cubicBezTo>
                  <a:cubicBezTo>
                    <a:pt x="79" y="47"/>
                    <a:pt x="80" y="46"/>
                    <a:pt x="81" y="45"/>
                  </a:cubicBezTo>
                  <a:cubicBezTo>
                    <a:pt x="82" y="44"/>
                    <a:pt x="83" y="43"/>
                    <a:pt x="84" y="41"/>
                  </a:cubicBezTo>
                  <a:cubicBezTo>
                    <a:pt x="85" y="40"/>
                    <a:pt x="86" y="38"/>
                    <a:pt x="87" y="36"/>
                  </a:cubicBezTo>
                  <a:cubicBezTo>
                    <a:pt x="56" y="29"/>
                    <a:pt x="56" y="29"/>
                    <a:pt x="56" y="29"/>
                  </a:cubicBezTo>
                  <a:cubicBezTo>
                    <a:pt x="55" y="32"/>
                    <a:pt x="54" y="34"/>
                    <a:pt x="52" y="36"/>
                  </a:cubicBezTo>
                  <a:cubicBezTo>
                    <a:pt x="51" y="38"/>
                    <a:pt x="49" y="40"/>
                    <a:pt x="47" y="42"/>
                  </a:cubicBezTo>
                  <a:cubicBezTo>
                    <a:pt x="45" y="43"/>
                    <a:pt x="43" y="44"/>
                    <a:pt x="40" y="45"/>
                  </a:cubicBezTo>
                  <a:cubicBezTo>
                    <a:pt x="38" y="46"/>
                    <a:pt x="34" y="46"/>
                    <a:pt x="31" y="45"/>
                  </a:cubicBezTo>
                  <a:cubicBezTo>
                    <a:pt x="28" y="45"/>
                    <a:pt x="25" y="44"/>
                    <a:pt x="22" y="43"/>
                  </a:cubicBezTo>
                  <a:cubicBezTo>
                    <a:pt x="20" y="41"/>
                    <a:pt x="18" y="40"/>
                    <a:pt x="16" y="38"/>
                  </a:cubicBezTo>
                  <a:cubicBezTo>
                    <a:pt x="14" y="35"/>
                    <a:pt x="13" y="33"/>
                    <a:pt x="12" y="30"/>
                  </a:cubicBezTo>
                  <a:cubicBezTo>
                    <a:pt x="11" y="27"/>
                    <a:pt x="10" y="24"/>
                    <a:pt x="11" y="20"/>
                  </a:cubicBezTo>
                  <a:cubicBezTo>
                    <a:pt x="2" y="19"/>
                    <a:pt x="2" y="19"/>
                    <a:pt x="2" y="19"/>
                  </a:cubicBezTo>
                  <a:cubicBezTo>
                    <a:pt x="2" y="18"/>
                    <a:pt x="1" y="18"/>
                    <a:pt x="1" y="18"/>
                  </a:cubicBezTo>
                  <a:cubicBezTo>
                    <a:pt x="0" y="17"/>
                    <a:pt x="0" y="16"/>
                    <a:pt x="0" y="16"/>
                  </a:cubicBezTo>
                  <a:cubicBezTo>
                    <a:pt x="0" y="12"/>
                    <a:pt x="0" y="12"/>
                    <a:pt x="0" y="12"/>
                  </a:cubicBezTo>
                  <a:cubicBezTo>
                    <a:pt x="12" y="15"/>
                    <a:pt x="12" y="15"/>
                    <a:pt x="12" y="15"/>
                  </a:cubicBezTo>
                  <a:cubicBezTo>
                    <a:pt x="13" y="11"/>
                    <a:pt x="14" y="8"/>
                    <a:pt x="16" y="6"/>
                  </a:cubicBezTo>
                  <a:cubicBezTo>
                    <a:pt x="18" y="4"/>
                    <a:pt x="21" y="2"/>
                    <a:pt x="23" y="0"/>
                  </a:cubicBezTo>
                  <a:cubicBezTo>
                    <a:pt x="27" y="3"/>
                    <a:pt x="27" y="3"/>
                    <a:pt x="27" y="3"/>
                  </a:cubicBezTo>
                  <a:cubicBezTo>
                    <a:pt x="28" y="3"/>
                    <a:pt x="28" y="4"/>
                    <a:pt x="28" y="5"/>
                  </a:cubicBezTo>
                  <a:cubicBezTo>
                    <a:pt x="28" y="6"/>
                    <a:pt x="28" y="6"/>
                    <a:pt x="27" y="7"/>
                  </a:cubicBezTo>
                  <a:cubicBezTo>
                    <a:pt x="26" y="7"/>
                    <a:pt x="26" y="8"/>
                    <a:pt x="25" y="9"/>
                  </a:cubicBezTo>
                  <a:cubicBezTo>
                    <a:pt x="24" y="10"/>
                    <a:pt x="23" y="11"/>
                    <a:pt x="23" y="12"/>
                  </a:cubicBezTo>
                  <a:cubicBezTo>
                    <a:pt x="22" y="13"/>
                    <a:pt x="21" y="15"/>
                    <a:pt x="21" y="16"/>
                  </a:cubicBezTo>
                  <a:cubicBezTo>
                    <a:pt x="49" y="22"/>
                    <a:pt x="49" y="22"/>
                    <a:pt x="49" y="22"/>
                  </a:cubicBezTo>
                  <a:cubicBezTo>
                    <a:pt x="50" y="20"/>
                    <a:pt x="51" y="18"/>
                    <a:pt x="53" y="15"/>
                  </a:cubicBezTo>
                  <a:cubicBezTo>
                    <a:pt x="54" y="13"/>
                    <a:pt x="56" y="11"/>
                    <a:pt x="57" y="9"/>
                  </a:cubicBezTo>
                  <a:cubicBezTo>
                    <a:pt x="59" y="8"/>
                    <a:pt x="61" y="6"/>
                    <a:pt x="64" y="6"/>
                  </a:cubicBezTo>
                  <a:cubicBezTo>
                    <a:pt x="67" y="5"/>
                    <a:pt x="70" y="5"/>
                    <a:pt x="73" y="5"/>
                  </a:cubicBezTo>
                  <a:cubicBezTo>
                    <a:pt x="77" y="6"/>
                    <a:pt x="80" y="7"/>
                    <a:pt x="83" y="8"/>
                  </a:cubicBezTo>
                  <a:cubicBezTo>
                    <a:pt x="86" y="10"/>
                    <a:pt x="89" y="11"/>
                    <a:pt x="91" y="14"/>
                  </a:cubicBezTo>
                  <a:cubicBezTo>
                    <a:pt x="93" y="16"/>
                    <a:pt x="94" y="19"/>
                    <a:pt x="95" y="22"/>
                  </a:cubicBezTo>
                  <a:cubicBezTo>
                    <a:pt x="96" y="25"/>
                    <a:pt x="97" y="28"/>
                    <a:pt x="96" y="32"/>
                  </a:cubicBezTo>
                  <a:cubicBezTo>
                    <a:pt x="107" y="34"/>
                    <a:pt x="107" y="34"/>
                    <a:pt x="107" y="34"/>
                  </a:cubicBezTo>
                  <a:cubicBezTo>
                    <a:pt x="107" y="34"/>
                    <a:pt x="108" y="34"/>
                    <a:pt x="108" y="35"/>
                  </a:cubicBezTo>
                  <a:cubicBezTo>
                    <a:pt x="109" y="35"/>
                    <a:pt x="109" y="36"/>
                    <a:pt x="109" y="37"/>
                  </a:cubicBezTo>
                  <a:cubicBezTo>
                    <a:pt x="109" y="40"/>
                    <a:pt x="109" y="40"/>
                    <a:pt x="109" y="40"/>
                  </a:cubicBezTo>
                  <a:cubicBezTo>
                    <a:pt x="95" y="37"/>
                    <a:pt x="95" y="37"/>
                    <a:pt x="95" y="37"/>
                  </a:cubicBezTo>
                  <a:moveTo>
                    <a:pt x="31" y="37"/>
                  </a:moveTo>
                  <a:cubicBezTo>
                    <a:pt x="33" y="37"/>
                    <a:pt x="34" y="37"/>
                    <a:pt x="36" y="37"/>
                  </a:cubicBezTo>
                  <a:cubicBezTo>
                    <a:pt x="37" y="36"/>
                    <a:pt x="39" y="36"/>
                    <a:pt x="40" y="35"/>
                  </a:cubicBezTo>
                  <a:cubicBezTo>
                    <a:pt x="41" y="34"/>
                    <a:pt x="42" y="33"/>
                    <a:pt x="43" y="32"/>
                  </a:cubicBezTo>
                  <a:cubicBezTo>
                    <a:pt x="44" y="30"/>
                    <a:pt x="45" y="29"/>
                    <a:pt x="46" y="27"/>
                  </a:cubicBezTo>
                  <a:cubicBezTo>
                    <a:pt x="20" y="22"/>
                    <a:pt x="20" y="22"/>
                    <a:pt x="20" y="22"/>
                  </a:cubicBezTo>
                  <a:cubicBezTo>
                    <a:pt x="20" y="24"/>
                    <a:pt x="20" y="26"/>
                    <a:pt x="20" y="28"/>
                  </a:cubicBezTo>
                  <a:cubicBezTo>
                    <a:pt x="21" y="30"/>
                    <a:pt x="22" y="31"/>
                    <a:pt x="23" y="33"/>
                  </a:cubicBezTo>
                  <a:cubicBezTo>
                    <a:pt x="24" y="34"/>
                    <a:pt x="25" y="35"/>
                    <a:pt x="26" y="35"/>
                  </a:cubicBezTo>
                  <a:cubicBezTo>
                    <a:pt x="28" y="36"/>
                    <a:pt x="29" y="37"/>
                    <a:pt x="31" y="37"/>
                  </a:cubicBezTo>
                  <a:moveTo>
                    <a:pt x="74" y="14"/>
                  </a:moveTo>
                  <a:cubicBezTo>
                    <a:pt x="72" y="14"/>
                    <a:pt x="70" y="14"/>
                    <a:pt x="69" y="14"/>
                  </a:cubicBezTo>
                  <a:cubicBezTo>
                    <a:pt x="67" y="15"/>
                    <a:pt x="66" y="15"/>
                    <a:pt x="65" y="16"/>
                  </a:cubicBezTo>
                  <a:cubicBezTo>
                    <a:pt x="63" y="17"/>
                    <a:pt x="62" y="18"/>
                    <a:pt x="61" y="20"/>
                  </a:cubicBezTo>
                  <a:cubicBezTo>
                    <a:pt x="60" y="21"/>
                    <a:pt x="60" y="23"/>
                    <a:pt x="59" y="24"/>
                  </a:cubicBezTo>
                  <a:cubicBezTo>
                    <a:pt x="88" y="30"/>
                    <a:pt x="88" y="30"/>
                    <a:pt x="88" y="30"/>
                  </a:cubicBezTo>
                  <a:cubicBezTo>
                    <a:pt x="88" y="28"/>
                    <a:pt x="87" y="26"/>
                    <a:pt x="87" y="24"/>
                  </a:cubicBezTo>
                  <a:cubicBezTo>
                    <a:pt x="86" y="22"/>
                    <a:pt x="85" y="20"/>
                    <a:pt x="84" y="19"/>
                  </a:cubicBezTo>
                  <a:cubicBezTo>
                    <a:pt x="83" y="18"/>
                    <a:pt x="81" y="17"/>
                    <a:pt x="80" y="16"/>
                  </a:cubicBezTo>
                  <a:cubicBezTo>
                    <a:pt x="78" y="15"/>
                    <a:pt x="76" y="14"/>
                    <a:pt x="74" y="14"/>
                  </a:cubicBezTo>
                </a:path>
              </a:pathLst>
            </a:custGeom>
            <a:solidFill>
              <a:srgbClr val="F687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59"/>
            <p:cNvSpPr/>
            <p:nvPr/>
          </p:nvSpPr>
          <p:spPr bwMode="auto">
            <a:xfrm>
              <a:off x="8680450" y="5734050"/>
              <a:ext cx="323850" cy="339725"/>
            </a:xfrm>
            <a:custGeom>
              <a:avLst/>
              <a:gdLst>
                <a:gd name="T0" fmla="*/ 4 w 94"/>
                <a:gd name="T1" fmla="*/ 0 h 99"/>
                <a:gd name="T2" fmla="*/ 1 w 94"/>
                <a:gd name="T3" fmla="*/ 1 h 99"/>
                <a:gd name="T4" fmla="*/ 0 w 94"/>
                <a:gd name="T5" fmla="*/ 8 h 99"/>
                <a:gd name="T6" fmla="*/ 82 w 94"/>
                <a:gd name="T7" fmla="*/ 98 h 99"/>
                <a:gd name="T8" fmla="*/ 91 w 94"/>
                <a:gd name="T9" fmla="*/ 99 h 99"/>
                <a:gd name="T10" fmla="*/ 94 w 94"/>
                <a:gd name="T11" fmla="*/ 82 h 99"/>
                <a:gd name="T12" fmla="*/ 84 w 94"/>
                <a:gd name="T13" fmla="*/ 81 h 99"/>
                <a:gd name="T14" fmla="*/ 4 w 94"/>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99">
                  <a:moveTo>
                    <a:pt x="4" y="0"/>
                  </a:moveTo>
                  <a:cubicBezTo>
                    <a:pt x="3" y="0"/>
                    <a:pt x="2" y="0"/>
                    <a:pt x="1" y="1"/>
                  </a:cubicBezTo>
                  <a:cubicBezTo>
                    <a:pt x="0" y="3"/>
                    <a:pt x="0" y="6"/>
                    <a:pt x="0" y="8"/>
                  </a:cubicBezTo>
                  <a:cubicBezTo>
                    <a:pt x="0" y="52"/>
                    <a:pt x="35" y="91"/>
                    <a:pt x="82" y="98"/>
                  </a:cubicBezTo>
                  <a:cubicBezTo>
                    <a:pt x="85" y="98"/>
                    <a:pt x="88" y="99"/>
                    <a:pt x="91" y="99"/>
                  </a:cubicBezTo>
                  <a:cubicBezTo>
                    <a:pt x="93" y="93"/>
                    <a:pt x="94" y="87"/>
                    <a:pt x="94" y="82"/>
                  </a:cubicBezTo>
                  <a:cubicBezTo>
                    <a:pt x="91" y="81"/>
                    <a:pt x="88" y="81"/>
                    <a:pt x="84" y="81"/>
                  </a:cubicBezTo>
                  <a:cubicBezTo>
                    <a:pt x="38" y="74"/>
                    <a:pt x="5" y="39"/>
                    <a:pt x="4" y="0"/>
                  </a:cubicBezTo>
                </a:path>
              </a:pathLst>
            </a:custGeom>
            <a:solidFill>
              <a:srgbClr val="FD9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60"/>
            <p:cNvSpPr/>
            <p:nvPr/>
          </p:nvSpPr>
          <p:spPr bwMode="auto">
            <a:xfrm>
              <a:off x="8694738" y="5727700"/>
              <a:ext cx="312738" cy="288925"/>
            </a:xfrm>
            <a:custGeom>
              <a:avLst/>
              <a:gdLst>
                <a:gd name="T0" fmla="*/ 17 w 91"/>
                <a:gd name="T1" fmla="*/ 0 h 84"/>
                <a:gd name="T2" fmla="*/ 0 w 91"/>
                <a:gd name="T3" fmla="*/ 2 h 84"/>
                <a:gd name="T4" fmla="*/ 80 w 91"/>
                <a:gd name="T5" fmla="*/ 83 h 84"/>
                <a:gd name="T6" fmla="*/ 90 w 91"/>
                <a:gd name="T7" fmla="*/ 84 h 84"/>
                <a:gd name="T8" fmla="*/ 90 w 91"/>
                <a:gd name="T9" fmla="*/ 67 h 84"/>
                <a:gd name="T10" fmla="*/ 83 w 91"/>
                <a:gd name="T11" fmla="*/ 66 h 84"/>
                <a:gd name="T12" fmla="*/ 20 w 91"/>
                <a:gd name="T13" fmla="*/ 0 h 84"/>
                <a:gd name="T14" fmla="*/ 17 w 91"/>
                <a:gd name="T15" fmla="*/ 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84">
                  <a:moveTo>
                    <a:pt x="17" y="0"/>
                  </a:moveTo>
                  <a:cubicBezTo>
                    <a:pt x="12" y="0"/>
                    <a:pt x="6" y="1"/>
                    <a:pt x="0" y="2"/>
                  </a:cubicBezTo>
                  <a:cubicBezTo>
                    <a:pt x="1" y="41"/>
                    <a:pt x="34" y="76"/>
                    <a:pt x="80" y="83"/>
                  </a:cubicBezTo>
                  <a:cubicBezTo>
                    <a:pt x="84" y="83"/>
                    <a:pt x="87" y="83"/>
                    <a:pt x="90" y="84"/>
                  </a:cubicBezTo>
                  <a:cubicBezTo>
                    <a:pt x="91" y="78"/>
                    <a:pt x="91" y="72"/>
                    <a:pt x="90" y="67"/>
                  </a:cubicBezTo>
                  <a:cubicBezTo>
                    <a:pt x="88" y="67"/>
                    <a:pt x="85" y="66"/>
                    <a:pt x="83" y="66"/>
                  </a:cubicBezTo>
                  <a:cubicBezTo>
                    <a:pt x="46" y="61"/>
                    <a:pt x="19" y="32"/>
                    <a:pt x="20" y="0"/>
                  </a:cubicBezTo>
                  <a:cubicBezTo>
                    <a:pt x="19" y="0"/>
                    <a:pt x="18" y="0"/>
                    <a:pt x="17" y="0"/>
                  </a:cubicBezTo>
                </a:path>
              </a:pathLst>
            </a:custGeom>
            <a:solidFill>
              <a:srgbClr val="F566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61"/>
            <p:cNvSpPr/>
            <p:nvPr/>
          </p:nvSpPr>
          <p:spPr bwMode="auto">
            <a:xfrm>
              <a:off x="8759825" y="5727700"/>
              <a:ext cx="244475" cy="230188"/>
            </a:xfrm>
            <a:custGeom>
              <a:avLst/>
              <a:gdLst>
                <a:gd name="T0" fmla="*/ 1 w 71"/>
                <a:gd name="T1" fmla="*/ 0 h 67"/>
                <a:gd name="T2" fmla="*/ 64 w 71"/>
                <a:gd name="T3" fmla="*/ 66 h 67"/>
                <a:gd name="T4" fmla="*/ 71 w 71"/>
                <a:gd name="T5" fmla="*/ 67 h 67"/>
                <a:gd name="T6" fmla="*/ 52 w 71"/>
                <a:gd name="T7" fmla="*/ 23 h 67"/>
                <a:gd name="T8" fmla="*/ 49 w 71"/>
                <a:gd name="T9" fmla="*/ 22 h 67"/>
                <a:gd name="T10" fmla="*/ 40 w 71"/>
                <a:gd name="T11" fmla="*/ 20 h 67"/>
                <a:gd name="T12" fmla="*/ 34 w 71"/>
                <a:gd name="T13" fmla="*/ 15 h 67"/>
                <a:gd name="T14" fmla="*/ 30 w 71"/>
                <a:gd name="T15" fmla="*/ 7 h 67"/>
                <a:gd name="T16" fmla="*/ 29 w 71"/>
                <a:gd name="T17" fmla="*/ 7 h 67"/>
                <a:gd name="T18" fmla="*/ 1 w 71"/>
                <a:gd name="T1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7">
                  <a:moveTo>
                    <a:pt x="1" y="0"/>
                  </a:moveTo>
                  <a:cubicBezTo>
                    <a:pt x="0" y="32"/>
                    <a:pt x="27" y="61"/>
                    <a:pt x="64" y="66"/>
                  </a:cubicBezTo>
                  <a:cubicBezTo>
                    <a:pt x="66" y="66"/>
                    <a:pt x="69" y="67"/>
                    <a:pt x="71" y="67"/>
                  </a:cubicBezTo>
                  <a:cubicBezTo>
                    <a:pt x="70" y="50"/>
                    <a:pt x="63" y="35"/>
                    <a:pt x="52" y="23"/>
                  </a:cubicBezTo>
                  <a:cubicBezTo>
                    <a:pt x="51" y="23"/>
                    <a:pt x="50" y="23"/>
                    <a:pt x="49" y="22"/>
                  </a:cubicBezTo>
                  <a:cubicBezTo>
                    <a:pt x="46" y="22"/>
                    <a:pt x="43" y="21"/>
                    <a:pt x="40" y="20"/>
                  </a:cubicBezTo>
                  <a:cubicBezTo>
                    <a:pt x="38" y="18"/>
                    <a:pt x="36" y="17"/>
                    <a:pt x="34" y="15"/>
                  </a:cubicBezTo>
                  <a:cubicBezTo>
                    <a:pt x="32" y="12"/>
                    <a:pt x="31" y="10"/>
                    <a:pt x="30" y="7"/>
                  </a:cubicBezTo>
                  <a:cubicBezTo>
                    <a:pt x="30" y="7"/>
                    <a:pt x="30" y="7"/>
                    <a:pt x="29" y="7"/>
                  </a:cubicBezTo>
                  <a:cubicBezTo>
                    <a:pt x="21" y="3"/>
                    <a:pt x="11" y="0"/>
                    <a:pt x="1" y="0"/>
                  </a:cubicBezTo>
                </a:path>
              </a:pathLst>
            </a:custGeom>
            <a:solidFill>
              <a:srgbClr val="FD9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62"/>
            <p:cNvSpPr/>
            <p:nvPr/>
          </p:nvSpPr>
          <p:spPr bwMode="auto">
            <a:xfrm>
              <a:off x="8859838" y="5751513"/>
              <a:ext cx="77788" cy="53975"/>
            </a:xfrm>
            <a:custGeom>
              <a:avLst/>
              <a:gdLst>
                <a:gd name="T0" fmla="*/ 0 w 23"/>
                <a:gd name="T1" fmla="*/ 0 h 16"/>
                <a:gd name="T2" fmla="*/ 1 w 23"/>
                <a:gd name="T3" fmla="*/ 0 h 16"/>
                <a:gd name="T4" fmla="*/ 5 w 23"/>
                <a:gd name="T5" fmla="*/ 8 h 16"/>
                <a:gd name="T6" fmla="*/ 11 w 23"/>
                <a:gd name="T7" fmla="*/ 13 h 16"/>
                <a:gd name="T8" fmla="*/ 20 w 23"/>
                <a:gd name="T9" fmla="*/ 15 h 16"/>
                <a:gd name="T10" fmla="*/ 23 w 23"/>
                <a:gd name="T11" fmla="*/ 16 h 16"/>
                <a:gd name="T12" fmla="*/ 18 w 23"/>
                <a:gd name="T13" fmla="*/ 11 h 16"/>
                <a:gd name="T14" fmla="*/ 0 w 23"/>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6">
                  <a:moveTo>
                    <a:pt x="0" y="0"/>
                  </a:moveTo>
                  <a:cubicBezTo>
                    <a:pt x="1" y="0"/>
                    <a:pt x="1" y="0"/>
                    <a:pt x="1" y="0"/>
                  </a:cubicBezTo>
                  <a:cubicBezTo>
                    <a:pt x="2" y="3"/>
                    <a:pt x="3" y="5"/>
                    <a:pt x="5" y="8"/>
                  </a:cubicBezTo>
                  <a:cubicBezTo>
                    <a:pt x="7" y="10"/>
                    <a:pt x="9" y="11"/>
                    <a:pt x="11" y="13"/>
                  </a:cubicBezTo>
                  <a:cubicBezTo>
                    <a:pt x="14" y="14"/>
                    <a:pt x="17" y="15"/>
                    <a:pt x="20" y="15"/>
                  </a:cubicBezTo>
                  <a:cubicBezTo>
                    <a:pt x="21" y="16"/>
                    <a:pt x="22" y="16"/>
                    <a:pt x="23" y="16"/>
                  </a:cubicBezTo>
                  <a:cubicBezTo>
                    <a:pt x="22" y="14"/>
                    <a:pt x="20" y="13"/>
                    <a:pt x="18" y="11"/>
                  </a:cubicBezTo>
                  <a:cubicBezTo>
                    <a:pt x="13" y="6"/>
                    <a:pt x="7" y="3"/>
                    <a:pt x="0" y="0"/>
                  </a:cubicBezTo>
                </a:path>
              </a:pathLst>
            </a:custGeom>
            <a:solidFill>
              <a:srgbClr val="F566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63"/>
            <p:cNvSpPr/>
            <p:nvPr/>
          </p:nvSpPr>
          <p:spPr bwMode="auto">
            <a:xfrm>
              <a:off x="8332788" y="5668963"/>
              <a:ext cx="657225" cy="687388"/>
            </a:xfrm>
            <a:custGeom>
              <a:avLst/>
              <a:gdLst>
                <a:gd name="T0" fmla="*/ 35 w 191"/>
                <a:gd name="T1" fmla="*/ 47 h 200"/>
                <a:gd name="T2" fmla="*/ 158 w 191"/>
                <a:gd name="T3" fmla="*/ 30 h 200"/>
                <a:gd name="T4" fmla="*/ 155 w 191"/>
                <a:gd name="T5" fmla="*/ 154 h 200"/>
                <a:gd name="T6" fmla="*/ 33 w 191"/>
                <a:gd name="T7" fmla="*/ 170 h 200"/>
                <a:gd name="T8" fmla="*/ 35 w 191"/>
                <a:gd name="T9" fmla="*/ 47 h 200"/>
              </a:gdLst>
              <a:ahLst/>
              <a:cxnLst>
                <a:cxn ang="0">
                  <a:pos x="T0" y="T1"/>
                </a:cxn>
                <a:cxn ang="0">
                  <a:pos x="T2" y="T3"/>
                </a:cxn>
                <a:cxn ang="0">
                  <a:pos x="T4" y="T5"/>
                </a:cxn>
                <a:cxn ang="0">
                  <a:pos x="T6" y="T7"/>
                </a:cxn>
                <a:cxn ang="0">
                  <a:pos x="T8" y="T9"/>
                </a:cxn>
              </a:cxnLst>
              <a:rect l="0" t="0" r="r" b="b"/>
              <a:pathLst>
                <a:path w="191" h="200">
                  <a:moveTo>
                    <a:pt x="35" y="47"/>
                  </a:moveTo>
                  <a:cubicBezTo>
                    <a:pt x="70" y="8"/>
                    <a:pt x="124" y="0"/>
                    <a:pt x="158" y="30"/>
                  </a:cubicBezTo>
                  <a:cubicBezTo>
                    <a:pt x="191" y="60"/>
                    <a:pt x="190" y="115"/>
                    <a:pt x="155" y="154"/>
                  </a:cubicBezTo>
                  <a:cubicBezTo>
                    <a:pt x="121" y="193"/>
                    <a:pt x="66" y="200"/>
                    <a:pt x="33" y="170"/>
                  </a:cubicBezTo>
                  <a:cubicBezTo>
                    <a:pt x="0" y="141"/>
                    <a:pt x="1" y="85"/>
                    <a:pt x="35" y="47"/>
                  </a:cubicBezTo>
                  <a:close/>
                </a:path>
              </a:pathLst>
            </a:custGeom>
            <a:solidFill>
              <a:srgbClr val="FEC0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64"/>
            <p:cNvSpPr/>
            <p:nvPr/>
          </p:nvSpPr>
          <p:spPr bwMode="auto">
            <a:xfrm>
              <a:off x="8329613" y="5672138"/>
              <a:ext cx="615950" cy="642938"/>
            </a:xfrm>
            <a:custGeom>
              <a:avLst/>
              <a:gdLst>
                <a:gd name="T0" fmla="*/ 38 w 179"/>
                <a:gd name="T1" fmla="*/ 47 h 187"/>
                <a:gd name="T2" fmla="*/ 150 w 179"/>
                <a:gd name="T3" fmla="*/ 25 h 187"/>
                <a:gd name="T4" fmla="*/ 142 w 179"/>
                <a:gd name="T5" fmla="*/ 139 h 187"/>
                <a:gd name="T6" fmla="*/ 29 w 179"/>
                <a:gd name="T7" fmla="*/ 161 h 187"/>
                <a:gd name="T8" fmla="*/ 38 w 179"/>
                <a:gd name="T9" fmla="*/ 47 h 187"/>
              </a:gdLst>
              <a:ahLst/>
              <a:cxnLst>
                <a:cxn ang="0">
                  <a:pos x="T0" y="T1"/>
                </a:cxn>
                <a:cxn ang="0">
                  <a:pos x="T2" y="T3"/>
                </a:cxn>
                <a:cxn ang="0">
                  <a:pos x="T4" y="T5"/>
                </a:cxn>
                <a:cxn ang="0">
                  <a:pos x="T6" y="T7"/>
                </a:cxn>
                <a:cxn ang="0">
                  <a:pos x="T8" y="T9"/>
                </a:cxn>
              </a:cxnLst>
              <a:rect l="0" t="0" r="r" b="b"/>
              <a:pathLst>
                <a:path w="179" h="187">
                  <a:moveTo>
                    <a:pt x="38" y="47"/>
                  </a:moveTo>
                  <a:cubicBezTo>
                    <a:pt x="71" y="9"/>
                    <a:pt x="121" y="0"/>
                    <a:pt x="150" y="25"/>
                  </a:cubicBezTo>
                  <a:cubicBezTo>
                    <a:pt x="179" y="51"/>
                    <a:pt x="175" y="102"/>
                    <a:pt x="142" y="139"/>
                  </a:cubicBezTo>
                  <a:cubicBezTo>
                    <a:pt x="108" y="177"/>
                    <a:pt x="58" y="187"/>
                    <a:pt x="29" y="161"/>
                  </a:cubicBezTo>
                  <a:cubicBezTo>
                    <a:pt x="0" y="136"/>
                    <a:pt x="4" y="85"/>
                    <a:pt x="38" y="47"/>
                  </a:cubicBezTo>
                  <a:close/>
                </a:path>
              </a:pathLst>
            </a:custGeom>
            <a:solidFill>
              <a:srgbClr val="F687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65"/>
            <p:cNvSpPr/>
            <p:nvPr/>
          </p:nvSpPr>
          <p:spPr bwMode="auto">
            <a:xfrm>
              <a:off x="8388350" y="5730875"/>
              <a:ext cx="484188" cy="504825"/>
            </a:xfrm>
            <a:custGeom>
              <a:avLst/>
              <a:gdLst>
                <a:gd name="T0" fmla="*/ 30 w 141"/>
                <a:gd name="T1" fmla="*/ 37 h 147"/>
                <a:gd name="T2" fmla="*/ 118 w 141"/>
                <a:gd name="T3" fmla="*/ 20 h 147"/>
                <a:gd name="T4" fmla="*/ 111 w 141"/>
                <a:gd name="T5" fmla="*/ 110 h 147"/>
                <a:gd name="T6" fmla="*/ 23 w 141"/>
                <a:gd name="T7" fmla="*/ 127 h 147"/>
                <a:gd name="T8" fmla="*/ 30 w 141"/>
                <a:gd name="T9" fmla="*/ 37 h 147"/>
              </a:gdLst>
              <a:ahLst/>
              <a:cxnLst>
                <a:cxn ang="0">
                  <a:pos x="T0" y="T1"/>
                </a:cxn>
                <a:cxn ang="0">
                  <a:pos x="T2" y="T3"/>
                </a:cxn>
                <a:cxn ang="0">
                  <a:pos x="T4" y="T5"/>
                </a:cxn>
                <a:cxn ang="0">
                  <a:pos x="T6" y="T7"/>
                </a:cxn>
                <a:cxn ang="0">
                  <a:pos x="T8" y="T9"/>
                </a:cxn>
              </a:cxnLst>
              <a:rect l="0" t="0" r="r" b="b"/>
              <a:pathLst>
                <a:path w="141" h="147">
                  <a:moveTo>
                    <a:pt x="30" y="37"/>
                  </a:moveTo>
                  <a:cubicBezTo>
                    <a:pt x="56" y="7"/>
                    <a:pt x="96" y="0"/>
                    <a:pt x="118" y="20"/>
                  </a:cubicBezTo>
                  <a:cubicBezTo>
                    <a:pt x="141" y="40"/>
                    <a:pt x="138" y="80"/>
                    <a:pt x="111" y="110"/>
                  </a:cubicBezTo>
                  <a:cubicBezTo>
                    <a:pt x="85" y="139"/>
                    <a:pt x="45" y="147"/>
                    <a:pt x="23" y="127"/>
                  </a:cubicBezTo>
                  <a:cubicBezTo>
                    <a:pt x="0" y="107"/>
                    <a:pt x="3" y="67"/>
                    <a:pt x="30" y="37"/>
                  </a:cubicBezTo>
                  <a:close/>
                </a:path>
              </a:pathLst>
            </a:custGeom>
            <a:solidFill>
              <a:srgbClr val="FEC0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66"/>
            <p:cNvSpPr>
              <a:spLocks noEditPoints="1"/>
            </p:cNvSpPr>
            <p:nvPr/>
          </p:nvSpPr>
          <p:spPr bwMode="auto">
            <a:xfrm>
              <a:off x="8488363" y="5840413"/>
              <a:ext cx="280988" cy="279400"/>
            </a:xfrm>
            <a:custGeom>
              <a:avLst/>
              <a:gdLst>
                <a:gd name="T0" fmla="*/ 78 w 82"/>
                <a:gd name="T1" fmla="*/ 22 h 81"/>
                <a:gd name="T2" fmla="*/ 73 w 82"/>
                <a:gd name="T3" fmla="*/ 34 h 81"/>
                <a:gd name="T4" fmla="*/ 71 w 82"/>
                <a:gd name="T5" fmla="*/ 34 h 81"/>
                <a:gd name="T6" fmla="*/ 70 w 82"/>
                <a:gd name="T7" fmla="*/ 28 h 81"/>
                <a:gd name="T8" fmla="*/ 66 w 82"/>
                <a:gd name="T9" fmla="*/ 19 h 81"/>
                <a:gd name="T10" fmla="*/ 47 w 82"/>
                <a:gd name="T11" fmla="*/ 47 h 81"/>
                <a:gd name="T12" fmla="*/ 47 w 82"/>
                <a:gd name="T13" fmla="*/ 61 h 81"/>
                <a:gd name="T14" fmla="*/ 35 w 82"/>
                <a:gd name="T15" fmla="*/ 75 h 81"/>
                <a:gd name="T16" fmla="*/ 19 w 82"/>
                <a:gd name="T17" fmla="*/ 78 h 81"/>
                <a:gd name="T18" fmla="*/ 6 w 82"/>
                <a:gd name="T19" fmla="*/ 80 h 81"/>
                <a:gd name="T20" fmla="*/ 2 w 82"/>
                <a:gd name="T21" fmla="*/ 81 h 81"/>
                <a:gd name="T22" fmla="*/ 8 w 82"/>
                <a:gd name="T23" fmla="*/ 70 h 81"/>
                <a:gd name="T24" fmla="*/ 3 w 82"/>
                <a:gd name="T25" fmla="*/ 54 h 81"/>
                <a:gd name="T26" fmla="*/ 10 w 82"/>
                <a:gd name="T27" fmla="*/ 52 h 81"/>
                <a:gd name="T28" fmla="*/ 11 w 82"/>
                <a:gd name="T29" fmla="*/ 57 h 81"/>
                <a:gd name="T30" fmla="*/ 14 w 82"/>
                <a:gd name="T31" fmla="*/ 64 h 81"/>
                <a:gd name="T32" fmla="*/ 32 w 82"/>
                <a:gd name="T33" fmla="*/ 37 h 81"/>
                <a:gd name="T34" fmla="*/ 31 w 82"/>
                <a:gd name="T35" fmla="*/ 23 h 81"/>
                <a:gd name="T36" fmla="*/ 44 w 82"/>
                <a:gd name="T37" fmla="*/ 9 h 81"/>
                <a:gd name="T38" fmla="*/ 61 w 82"/>
                <a:gd name="T39" fmla="*/ 5 h 81"/>
                <a:gd name="T40" fmla="*/ 76 w 82"/>
                <a:gd name="T41" fmla="*/ 1 h 81"/>
                <a:gd name="T42" fmla="*/ 80 w 82"/>
                <a:gd name="T43" fmla="*/ 1 h 81"/>
                <a:gd name="T44" fmla="*/ 72 w 82"/>
                <a:gd name="T45" fmla="*/ 12 h 81"/>
                <a:gd name="T46" fmla="*/ 38 w 82"/>
                <a:gd name="T47" fmla="*/ 61 h 81"/>
                <a:gd name="T48" fmla="*/ 38 w 82"/>
                <a:gd name="T49" fmla="*/ 53 h 81"/>
                <a:gd name="T50" fmla="*/ 18 w 82"/>
                <a:gd name="T51" fmla="*/ 67 h 81"/>
                <a:gd name="T52" fmla="*/ 28 w 82"/>
                <a:gd name="T53" fmla="*/ 70 h 81"/>
                <a:gd name="T54" fmla="*/ 35 w 82"/>
                <a:gd name="T55" fmla="*/ 65 h 81"/>
                <a:gd name="T56" fmla="*/ 40 w 82"/>
                <a:gd name="T57" fmla="*/ 23 h 81"/>
                <a:gd name="T58" fmla="*/ 40 w 82"/>
                <a:gd name="T59" fmla="*/ 32 h 81"/>
                <a:gd name="T60" fmla="*/ 62 w 82"/>
                <a:gd name="T61" fmla="*/ 15 h 81"/>
                <a:gd name="T62" fmla="*/ 52 w 82"/>
                <a:gd name="T63" fmla="*/ 13 h 81"/>
                <a:gd name="T64" fmla="*/ 43 w 82"/>
                <a:gd name="T65" fmla="*/ 1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81">
                  <a:moveTo>
                    <a:pt x="72" y="12"/>
                  </a:moveTo>
                  <a:cubicBezTo>
                    <a:pt x="75" y="15"/>
                    <a:pt x="77" y="18"/>
                    <a:pt x="78" y="22"/>
                  </a:cubicBezTo>
                  <a:cubicBezTo>
                    <a:pt x="78" y="25"/>
                    <a:pt x="79" y="29"/>
                    <a:pt x="78" y="32"/>
                  </a:cubicBezTo>
                  <a:cubicBezTo>
                    <a:pt x="73" y="34"/>
                    <a:pt x="73" y="34"/>
                    <a:pt x="73" y="34"/>
                  </a:cubicBezTo>
                  <a:cubicBezTo>
                    <a:pt x="73" y="34"/>
                    <a:pt x="73" y="34"/>
                    <a:pt x="72" y="34"/>
                  </a:cubicBezTo>
                  <a:cubicBezTo>
                    <a:pt x="72" y="34"/>
                    <a:pt x="71" y="34"/>
                    <a:pt x="71" y="34"/>
                  </a:cubicBezTo>
                  <a:cubicBezTo>
                    <a:pt x="70" y="34"/>
                    <a:pt x="70" y="33"/>
                    <a:pt x="70" y="32"/>
                  </a:cubicBezTo>
                  <a:cubicBezTo>
                    <a:pt x="70" y="31"/>
                    <a:pt x="70" y="30"/>
                    <a:pt x="70" y="28"/>
                  </a:cubicBezTo>
                  <a:cubicBezTo>
                    <a:pt x="70" y="27"/>
                    <a:pt x="69" y="25"/>
                    <a:pt x="69" y="24"/>
                  </a:cubicBezTo>
                  <a:cubicBezTo>
                    <a:pt x="68" y="22"/>
                    <a:pt x="68" y="20"/>
                    <a:pt x="66" y="19"/>
                  </a:cubicBezTo>
                  <a:cubicBezTo>
                    <a:pt x="44" y="41"/>
                    <a:pt x="44" y="41"/>
                    <a:pt x="44" y="41"/>
                  </a:cubicBezTo>
                  <a:cubicBezTo>
                    <a:pt x="45" y="43"/>
                    <a:pt x="46" y="45"/>
                    <a:pt x="47" y="47"/>
                  </a:cubicBezTo>
                  <a:cubicBezTo>
                    <a:pt x="48" y="49"/>
                    <a:pt x="48" y="52"/>
                    <a:pt x="48" y="54"/>
                  </a:cubicBezTo>
                  <a:cubicBezTo>
                    <a:pt x="48" y="56"/>
                    <a:pt x="48" y="59"/>
                    <a:pt x="47" y="61"/>
                  </a:cubicBezTo>
                  <a:cubicBezTo>
                    <a:pt x="46" y="64"/>
                    <a:pt x="44" y="66"/>
                    <a:pt x="42" y="69"/>
                  </a:cubicBezTo>
                  <a:cubicBezTo>
                    <a:pt x="40" y="72"/>
                    <a:pt x="38" y="73"/>
                    <a:pt x="35" y="75"/>
                  </a:cubicBezTo>
                  <a:cubicBezTo>
                    <a:pt x="33" y="76"/>
                    <a:pt x="30" y="77"/>
                    <a:pt x="27" y="78"/>
                  </a:cubicBezTo>
                  <a:cubicBezTo>
                    <a:pt x="25" y="78"/>
                    <a:pt x="22" y="78"/>
                    <a:pt x="19" y="78"/>
                  </a:cubicBezTo>
                  <a:cubicBezTo>
                    <a:pt x="17" y="77"/>
                    <a:pt x="14" y="76"/>
                    <a:pt x="12" y="74"/>
                  </a:cubicBezTo>
                  <a:cubicBezTo>
                    <a:pt x="6" y="80"/>
                    <a:pt x="6" y="80"/>
                    <a:pt x="6" y="80"/>
                  </a:cubicBezTo>
                  <a:cubicBezTo>
                    <a:pt x="5" y="80"/>
                    <a:pt x="5" y="81"/>
                    <a:pt x="4" y="81"/>
                  </a:cubicBezTo>
                  <a:cubicBezTo>
                    <a:pt x="3" y="81"/>
                    <a:pt x="3" y="81"/>
                    <a:pt x="2" y="81"/>
                  </a:cubicBezTo>
                  <a:cubicBezTo>
                    <a:pt x="0" y="79"/>
                    <a:pt x="0" y="79"/>
                    <a:pt x="0" y="79"/>
                  </a:cubicBezTo>
                  <a:cubicBezTo>
                    <a:pt x="8" y="70"/>
                    <a:pt x="8" y="70"/>
                    <a:pt x="8" y="70"/>
                  </a:cubicBezTo>
                  <a:cubicBezTo>
                    <a:pt x="6" y="68"/>
                    <a:pt x="5" y="65"/>
                    <a:pt x="4" y="62"/>
                  </a:cubicBezTo>
                  <a:cubicBezTo>
                    <a:pt x="4" y="60"/>
                    <a:pt x="3" y="57"/>
                    <a:pt x="3" y="54"/>
                  </a:cubicBezTo>
                  <a:cubicBezTo>
                    <a:pt x="8" y="52"/>
                    <a:pt x="8" y="52"/>
                    <a:pt x="8" y="52"/>
                  </a:cubicBezTo>
                  <a:cubicBezTo>
                    <a:pt x="9" y="52"/>
                    <a:pt x="10" y="52"/>
                    <a:pt x="10" y="52"/>
                  </a:cubicBezTo>
                  <a:cubicBezTo>
                    <a:pt x="11" y="53"/>
                    <a:pt x="11" y="53"/>
                    <a:pt x="11" y="54"/>
                  </a:cubicBezTo>
                  <a:cubicBezTo>
                    <a:pt x="11" y="55"/>
                    <a:pt x="11" y="56"/>
                    <a:pt x="11" y="57"/>
                  </a:cubicBezTo>
                  <a:cubicBezTo>
                    <a:pt x="12" y="58"/>
                    <a:pt x="12" y="59"/>
                    <a:pt x="12" y="60"/>
                  </a:cubicBezTo>
                  <a:cubicBezTo>
                    <a:pt x="13" y="61"/>
                    <a:pt x="14" y="63"/>
                    <a:pt x="14" y="64"/>
                  </a:cubicBezTo>
                  <a:cubicBezTo>
                    <a:pt x="35" y="43"/>
                    <a:pt x="35" y="43"/>
                    <a:pt x="35" y="43"/>
                  </a:cubicBezTo>
                  <a:cubicBezTo>
                    <a:pt x="34" y="41"/>
                    <a:pt x="33" y="39"/>
                    <a:pt x="32" y="37"/>
                  </a:cubicBezTo>
                  <a:cubicBezTo>
                    <a:pt x="31" y="35"/>
                    <a:pt x="30" y="33"/>
                    <a:pt x="30" y="30"/>
                  </a:cubicBezTo>
                  <a:cubicBezTo>
                    <a:pt x="30" y="28"/>
                    <a:pt x="30" y="26"/>
                    <a:pt x="31" y="23"/>
                  </a:cubicBezTo>
                  <a:cubicBezTo>
                    <a:pt x="32" y="21"/>
                    <a:pt x="34" y="18"/>
                    <a:pt x="36" y="15"/>
                  </a:cubicBezTo>
                  <a:cubicBezTo>
                    <a:pt x="38" y="13"/>
                    <a:pt x="41" y="10"/>
                    <a:pt x="44" y="9"/>
                  </a:cubicBezTo>
                  <a:cubicBezTo>
                    <a:pt x="46" y="7"/>
                    <a:pt x="49" y="6"/>
                    <a:pt x="52" y="5"/>
                  </a:cubicBezTo>
                  <a:cubicBezTo>
                    <a:pt x="55" y="4"/>
                    <a:pt x="58" y="4"/>
                    <a:pt x="61" y="5"/>
                  </a:cubicBezTo>
                  <a:cubicBezTo>
                    <a:pt x="64" y="6"/>
                    <a:pt x="66" y="7"/>
                    <a:pt x="69" y="9"/>
                  </a:cubicBezTo>
                  <a:cubicBezTo>
                    <a:pt x="76" y="1"/>
                    <a:pt x="76" y="1"/>
                    <a:pt x="76" y="1"/>
                  </a:cubicBezTo>
                  <a:cubicBezTo>
                    <a:pt x="77" y="1"/>
                    <a:pt x="77" y="1"/>
                    <a:pt x="78" y="0"/>
                  </a:cubicBezTo>
                  <a:cubicBezTo>
                    <a:pt x="79" y="0"/>
                    <a:pt x="79" y="0"/>
                    <a:pt x="80" y="1"/>
                  </a:cubicBezTo>
                  <a:cubicBezTo>
                    <a:pt x="82" y="3"/>
                    <a:pt x="82" y="3"/>
                    <a:pt x="82" y="3"/>
                  </a:cubicBezTo>
                  <a:lnTo>
                    <a:pt x="72" y="12"/>
                  </a:lnTo>
                  <a:close/>
                  <a:moveTo>
                    <a:pt x="35" y="65"/>
                  </a:moveTo>
                  <a:cubicBezTo>
                    <a:pt x="37" y="64"/>
                    <a:pt x="37" y="62"/>
                    <a:pt x="38" y="61"/>
                  </a:cubicBezTo>
                  <a:cubicBezTo>
                    <a:pt x="39" y="60"/>
                    <a:pt x="39" y="58"/>
                    <a:pt x="39" y="57"/>
                  </a:cubicBezTo>
                  <a:cubicBezTo>
                    <a:pt x="39" y="55"/>
                    <a:pt x="39" y="54"/>
                    <a:pt x="38" y="53"/>
                  </a:cubicBezTo>
                  <a:cubicBezTo>
                    <a:pt x="38" y="51"/>
                    <a:pt x="38" y="50"/>
                    <a:pt x="37" y="48"/>
                  </a:cubicBezTo>
                  <a:cubicBezTo>
                    <a:pt x="18" y="67"/>
                    <a:pt x="18" y="67"/>
                    <a:pt x="18" y="67"/>
                  </a:cubicBezTo>
                  <a:cubicBezTo>
                    <a:pt x="20" y="68"/>
                    <a:pt x="21" y="69"/>
                    <a:pt x="23" y="70"/>
                  </a:cubicBezTo>
                  <a:cubicBezTo>
                    <a:pt x="25" y="70"/>
                    <a:pt x="26" y="70"/>
                    <a:pt x="28" y="70"/>
                  </a:cubicBezTo>
                  <a:cubicBezTo>
                    <a:pt x="29" y="69"/>
                    <a:pt x="30" y="69"/>
                    <a:pt x="32" y="68"/>
                  </a:cubicBezTo>
                  <a:cubicBezTo>
                    <a:pt x="33" y="67"/>
                    <a:pt x="34" y="66"/>
                    <a:pt x="35" y="65"/>
                  </a:cubicBezTo>
                  <a:close/>
                  <a:moveTo>
                    <a:pt x="43" y="19"/>
                  </a:moveTo>
                  <a:cubicBezTo>
                    <a:pt x="41" y="21"/>
                    <a:pt x="40" y="22"/>
                    <a:pt x="40" y="23"/>
                  </a:cubicBezTo>
                  <a:cubicBezTo>
                    <a:pt x="39" y="25"/>
                    <a:pt x="39" y="26"/>
                    <a:pt x="39" y="28"/>
                  </a:cubicBezTo>
                  <a:cubicBezTo>
                    <a:pt x="39" y="29"/>
                    <a:pt x="40" y="31"/>
                    <a:pt x="40" y="32"/>
                  </a:cubicBezTo>
                  <a:cubicBezTo>
                    <a:pt x="40" y="33"/>
                    <a:pt x="41" y="35"/>
                    <a:pt x="42" y="36"/>
                  </a:cubicBezTo>
                  <a:cubicBezTo>
                    <a:pt x="62" y="15"/>
                    <a:pt x="62" y="15"/>
                    <a:pt x="62" y="15"/>
                  </a:cubicBezTo>
                  <a:cubicBezTo>
                    <a:pt x="61" y="14"/>
                    <a:pt x="59" y="13"/>
                    <a:pt x="57" y="13"/>
                  </a:cubicBezTo>
                  <a:cubicBezTo>
                    <a:pt x="56" y="13"/>
                    <a:pt x="54" y="13"/>
                    <a:pt x="52" y="13"/>
                  </a:cubicBezTo>
                  <a:cubicBezTo>
                    <a:pt x="51" y="13"/>
                    <a:pt x="49" y="14"/>
                    <a:pt x="47" y="15"/>
                  </a:cubicBezTo>
                  <a:cubicBezTo>
                    <a:pt x="46" y="16"/>
                    <a:pt x="44" y="17"/>
                    <a:pt x="43" y="19"/>
                  </a:cubicBezTo>
                  <a:close/>
                </a:path>
              </a:pathLst>
            </a:custGeom>
            <a:solidFill>
              <a:srgbClr val="F687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67"/>
            <p:cNvSpPr/>
            <p:nvPr/>
          </p:nvSpPr>
          <p:spPr bwMode="auto">
            <a:xfrm>
              <a:off x="10090150" y="5768975"/>
              <a:ext cx="560388" cy="271463"/>
            </a:xfrm>
            <a:custGeom>
              <a:avLst/>
              <a:gdLst>
                <a:gd name="T0" fmla="*/ 82 w 163"/>
                <a:gd name="T1" fmla="*/ 0 h 79"/>
                <a:gd name="T2" fmla="*/ 56 w 163"/>
                <a:gd name="T3" fmla="*/ 2 h 79"/>
                <a:gd name="T4" fmla="*/ 65 w 163"/>
                <a:gd name="T5" fmla="*/ 16 h 79"/>
                <a:gd name="T6" fmla="*/ 65 w 163"/>
                <a:gd name="T7" fmla="*/ 16 h 79"/>
                <a:gd name="T8" fmla="*/ 65 w 163"/>
                <a:gd name="T9" fmla="*/ 37 h 79"/>
                <a:gd name="T10" fmla="*/ 65 w 163"/>
                <a:gd name="T11" fmla="*/ 37 h 79"/>
                <a:gd name="T12" fmla="*/ 13 w 163"/>
                <a:gd name="T13" fmla="*/ 68 h 79"/>
                <a:gd name="T14" fmla="*/ 13 w 163"/>
                <a:gd name="T15" fmla="*/ 68 h 79"/>
                <a:gd name="T16" fmla="*/ 13 w 163"/>
                <a:gd name="T17" fmla="*/ 68 h 79"/>
                <a:gd name="T18" fmla="*/ 13 w 163"/>
                <a:gd name="T19" fmla="*/ 68 h 79"/>
                <a:gd name="T20" fmla="*/ 13 w 163"/>
                <a:gd name="T21" fmla="*/ 68 h 79"/>
                <a:gd name="T22" fmla="*/ 13 w 163"/>
                <a:gd name="T23" fmla="*/ 68 h 79"/>
                <a:gd name="T24" fmla="*/ 13 w 163"/>
                <a:gd name="T25" fmla="*/ 68 h 79"/>
                <a:gd name="T26" fmla="*/ 0 w 163"/>
                <a:gd name="T27" fmla="*/ 70 h 79"/>
                <a:gd name="T28" fmla="*/ 51 w 163"/>
                <a:gd name="T29" fmla="*/ 79 h 79"/>
                <a:gd name="T30" fmla="*/ 112 w 163"/>
                <a:gd name="T31" fmla="*/ 69 h 79"/>
                <a:gd name="T32" fmla="*/ 138 w 163"/>
                <a:gd name="T33" fmla="*/ 12 h 79"/>
                <a:gd name="T34" fmla="*/ 82 w 163"/>
                <a:gd name="T3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79">
                  <a:moveTo>
                    <a:pt x="82" y="0"/>
                  </a:moveTo>
                  <a:cubicBezTo>
                    <a:pt x="73" y="0"/>
                    <a:pt x="65" y="0"/>
                    <a:pt x="56" y="2"/>
                  </a:cubicBezTo>
                  <a:cubicBezTo>
                    <a:pt x="61" y="6"/>
                    <a:pt x="64" y="11"/>
                    <a:pt x="65" y="16"/>
                  </a:cubicBezTo>
                  <a:cubicBezTo>
                    <a:pt x="65" y="16"/>
                    <a:pt x="65" y="16"/>
                    <a:pt x="65" y="16"/>
                  </a:cubicBezTo>
                  <a:cubicBezTo>
                    <a:pt x="65" y="37"/>
                    <a:pt x="65" y="37"/>
                    <a:pt x="65" y="37"/>
                  </a:cubicBezTo>
                  <a:cubicBezTo>
                    <a:pt x="65" y="37"/>
                    <a:pt x="65" y="37"/>
                    <a:pt x="65" y="37"/>
                  </a:cubicBezTo>
                  <a:cubicBezTo>
                    <a:pt x="64" y="51"/>
                    <a:pt x="43" y="63"/>
                    <a:pt x="13" y="68"/>
                  </a:cubicBezTo>
                  <a:cubicBezTo>
                    <a:pt x="13" y="68"/>
                    <a:pt x="13" y="68"/>
                    <a:pt x="13" y="68"/>
                  </a:cubicBezTo>
                  <a:cubicBezTo>
                    <a:pt x="13" y="68"/>
                    <a:pt x="13" y="68"/>
                    <a:pt x="13" y="68"/>
                  </a:cubicBezTo>
                  <a:cubicBezTo>
                    <a:pt x="13" y="68"/>
                    <a:pt x="13" y="68"/>
                    <a:pt x="13" y="68"/>
                  </a:cubicBezTo>
                  <a:cubicBezTo>
                    <a:pt x="13" y="68"/>
                    <a:pt x="13" y="68"/>
                    <a:pt x="13" y="68"/>
                  </a:cubicBezTo>
                  <a:cubicBezTo>
                    <a:pt x="13" y="68"/>
                    <a:pt x="13" y="68"/>
                    <a:pt x="13" y="68"/>
                  </a:cubicBezTo>
                  <a:cubicBezTo>
                    <a:pt x="13" y="68"/>
                    <a:pt x="13" y="68"/>
                    <a:pt x="13" y="68"/>
                  </a:cubicBezTo>
                  <a:cubicBezTo>
                    <a:pt x="9" y="69"/>
                    <a:pt x="4" y="69"/>
                    <a:pt x="0" y="70"/>
                  </a:cubicBezTo>
                  <a:cubicBezTo>
                    <a:pt x="13" y="76"/>
                    <a:pt x="31" y="79"/>
                    <a:pt x="51" y="79"/>
                  </a:cubicBezTo>
                  <a:cubicBezTo>
                    <a:pt x="71" y="79"/>
                    <a:pt x="93" y="76"/>
                    <a:pt x="112" y="69"/>
                  </a:cubicBezTo>
                  <a:cubicBezTo>
                    <a:pt x="152" y="54"/>
                    <a:pt x="163" y="29"/>
                    <a:pt x="138" y="12"/>
                  </a:cubicBezTo>
                  <a:cubicBezTo>
                    <a:pt x="125" y="4"/>
                    <a:pt x="104" y="0"/>
                    <a:pt x="82" y="0"/>
                  </a:cubicBezTo>
                </a:path>
              </a:pathLst>
            </a:custGeom>
            <a:solidFill>
              <a:srgbClr val="D1E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Rectangle 68"/>
            <p:cNvSpPr>
              <a:spLocks noChangeArrowheads="1"/>
            </p:cNvSpPr>
            <p:nvPr/>
          </p:nvSpPr>
          <p:spPr bwMode="auto">
            <a:xfrm>
              <a:off x="9721850" y="5822950"/>
              <a:ext cx="44450" cy="73025"/>
            </a:xfrm>
            <a:prstGeom prst="rect">
              <a:avLst/>
            </a:prstGeom>
            <a:solidFill>
              <a:srgbClr val="FFF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1" name="Rectangle 69"/>
            <p:cNvSpPr>
              <a:spLocks noChangeArrowheads="1"/>
            </p:cNvSpPr>
            <p:nvPr/>
          </p:nvSpPr>
          <p:spPr bwMode="auto">
            <a:xfrm>
              <a:off x="10269538" y="5822950"/>
              <a:ext cx="44450" cy="73025"/>
            </a:xfrm>
            <a:prstGeom prst="rect">
              <a:avLst/>
            </a:prstGeom>
            <a:solidFill>
              <a:srgbClr val="FFF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2" name="Rectangle 70"/>
            <p:cNvSpPr>
              <a:spLocks noChangeArrowheads="1"/>
            </p:cNvSpPr>
            <p:nvPr/>
          </p:nvSpPr>
          <p:spPr bwMode="auto">
            <a:xfrm>
              <a:off x="10269538" y="5822950"/>
              <a:ext cx="4445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3" name="Oval 71"/>
            <p:cNvSpPr>
              <a:spLocks noChangeArrowheads="1"/>
            </p:cNvSpPr>
            <p:nvPr/>
          </p:nvSpPr>
          <p:spPr bwMode="auto">
            <a:xfrm>
              <a:off x="9721850" y="5772150"/>
              <a:ext cx="592138" cy="239713"/>
            </a:xfrm>
            <a:prstGeom prst="ellipse">
              <a:avLst/>
            </a:prstGeom>
            <a:solidFill>
              <a:srgbClr val="FEC0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Oval 72"/>
            <p:cNvSpPr>
              <a:spLocks noChangeArrowheads="1"/>
            </p:cNvSpPr>
            <p:nvPr/>
          </p:nvSpPr>
          <p:spPr bwMode="auto">
            <a:xfrm>
              <a:off x="9721850" y="5707063"/>
              <a:ext cx="592138" cy="239713"/>
            </a:xfrm>
            <a:prstGeom prst="ellipse">
              <a:avLst/>
            </a:prstGeom>
            <a:solidFill>
              <a:srgbClr val="F687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Oval 73"/>
            <p:cNvSpPr>
              <a:spLocks noChangeArrowheads="1"/>
            </p:cNvSpPr>
            <p:nvPr/>
          </p:nvSpPr>
          <p:spPr bwMode="auto">
            <a:xfrm>
              <a:off x="9786938" y="5730875"/>
              <a:ext cx="461963" cy="157163"/>
            </a:xfrm>
            <a:prstGeom prst="ellipse">
              <a:avLst/>
            </a:prstGeom>
            <a:solidFill>
              <a:srgbClr val="FFF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Rectangle 74"/>
            <p:cNvSpPr>
              <a:spLocks noChangeArrowheads="1"/>
            </p:cNvSpPr>
            <p:nvPr/>
          </p:nvSpPr>
          <p:spPr bwMode="auto">
            <a:xfrm>
              <a:off x="9691688" y="5713413"/>
              <a:ext cx="44450" cy="68263"/>
            </a:xfrm>
            <a:prstGeom prst="rect">
              <a:avLst/>
            </a:prstGeom>
            <a:solidFill>
              <a:srgbClr val="FFF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7" name="Rectangle 75"/>
            <p:cNvSpPr>
              <a:spLocks noChangeArrowheads="1"/>
            </p:cNvSpPr>
            <p:nvPr/>
          </p:nvSpPr>
          <p:spPr bwMode="auto">
            <a:xfrm>
              <a:off x="10234613" y="5713413"/>
              <a:ext cx="44450" cy="68263"/>
            </a:xfrm>
            <a:prstGeom prst="rect">
              <a:avLst/>
            </a:prstGeom>
            <a:solidFill>
              <a:srgbClr val="FFF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8" name="Rectangle 76"/>
            <p:cNvSpPr>
              <a:spLocks noChangeArrowheads="1"/>
            </p:cNvSpPr>
            <p:nvPr/>
          </p:nvSpPr>
          <p:spPr bwMode="auto">
            <a:xfrm>
              <a:off x="10234613" y="5713413"/>
              <a:ext cx="44450" cy="6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9" name="Oval 77"/>
            <p:cNvSpPr>
              <a:spLocks noChangeArrowheads="1"/>
            </p:cNvSpPr>
            <p:nvPr/>
          </p:nvSpPr>
          <p:spPr bwMode="auto">
            <a:xfrm>
              <a:off x="9691688" y="5661025"/>
              <a:ext cx="587375" cy="238125"/>
            </a:xfrm>
            <a:prstGeom prst="ellipse">
              <a:avLst/>
            </a:prstGeom>
            <a:solidFill>
              <a:srgbClr val="FEC0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Oval 78"/>
            <p:cNvSpPr>
              <a:spLocks noChangeArrowheads="1"/>
            </p:cNvSpPr>
            <p:nvPr/>
          </p:nvSpPr>
          <p:spPr bwMode="auto">
            <a:xfrm>
              <a:off x="9691688" y="5595938"/>
              <a:ext cx="587375" cy="241300"/>
            </a:xfrm>
            <a:prstGeom prst="ellipse">
              <a:avLst/>
            </a:prstGeom>
            <a:solidFill>
              <a:srgbClr val="F687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Oval 79"/>
            <p:cNvSpPr>
              <a:spLocks noChangeArrowheads="1"/>
            </p:cNvSpPr>
            <p:nvPr/>
          </p:nvSpPr>
          <p:spPr bwMode="auto">
            <a:xfrm>
              <a:off x="9753600" y="5619750"/>
              <a:ext cx="463550" cy="155575"/>
            </a:xfrm>
            <a:prstGeom prst="ellipse">
              <a:avLst/>
            </a:prstGeom>
            <a:solidFill>
              <a:srgbClr val="FFF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Rectangle 80"/>
            <p:cNvSpPr>
              <a:spLocks noChangeArrowheads="1"/>
            </p:cNvSpPr>
            <p:nvPr/>
          </p:nvSpPr>
          <p:spPr bwMode="auto">
            <a:xfrm>
              <a:off x="9732963" y="5607050"/>
              <a:ext cx="44450" cy="68263"/>
            </a:xfrm>
            <a:prstGeom prst="rect">
              <a:avLst/>
            </a:prstGeom>
            <a:solidFill>
              <a:srgbClr val="FFF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 name="Rectangle 81"/>
            <p:cNvSpPr>
              <a:spLocks noChangeArrowheads="1"/>
            </p:cNvSpPr>
            <p:nvPr/>
          </p:nvSpPr>
          <p:spPr bwMode="auto">
            <a:xfrm>
              <a:off x="10279063" y="5607050"/>
              <a:ext cx="41275" cy="68263"/>
            </a:xfrm>
            <a:prstGeom prst="rect">
              <a:avLst/>
            </a:prstGeom>
            <a:solidFill>
              <a:srgbClr val="FFF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 name="Rectangle 82"/>
            <p:cNvSpPr>
              <a:spLocks noChangeArrowheads="1"/>
            </p:cNvSpPr>
            <p:nvPr/>
          </p:nvSpPr>
          <p:spPr bwMode="auto">
            <a:xfrm>
              <a:off x="10279063" y="5607050"/>
              <a:ext cx="41275" cy="6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5" name="Oval 83"/>
            <p:cNvSpPr>
              <a:spLocks noChangeArrowheads="1"/>
            </p:cNvSpPr>
            <p:nvPr/>
          </p:nvSpPr>
          <p:spPr bwMode="auto">
            <a:xfrm>
              <a:off x="9732963" y="5551488"/>
              <a:ext cx="587375" cy="241300"/>
            </a:xfrm>
            <a:prstGeom prst="ellipse">
              <a:avLst/>
            </a:prstGeom>
            <a:solidFill>
              <a:srgbClr val="FEC0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Oval 84"/>
            <p:cNvSpPr>
              <a:spLocks noChangeArrowheads="1"/>
            </p:cNvSpPr>
            <p:nvPr/>
          </p:nvSpPr>
          <p:spPr bwMode="auto">
            <a:xfrm>
              <a:off x="9732963" y="5489575"/>
              <a:ext cx="587375" cy="238125"/>
            </a:xfrm>
            <a:prstGeom prst="ellipse">
              <a:avLst/>
            </a:prstGeom>
            <a:solidFill>
              <a:srgbClr val="F687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Oval 85"/>
            <p:cNvSpPr>
              <a:spLocks noChangeArrowheads="1"/>
            </p:cNvSpPr>
            <p:nvPr/>
          </p:nvSpPr>
          <p:spPr bwMode="auto">
            <a:xfrm>
              <a:off x="9794875" y="5513388"/>
              <a:ext cx="463550" cy="155575"/>
            </a:xfrm>
            <a:prstGeom prst="ellipse">
              <a:avLst/>
            </a:prstGeom>
            <a:solidFill>
              <a:srgbClr val="FEC0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86"/>
            <p:cNvSpPr/>
            <p:nvPr/>
          </p:nvSpPr>
          <p:spPr bwMode="auto">
            <a:xfrm>
              <a:off x="10086975" y="6008688"/>
              <a:ext cx="3175"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1" y="0"/>
                    <a:pt x="1" y="0"/>
                  </a:cubicBezTo>
                  <a:cubicBezTo>
                    <a:pt x="1" y="0"/>
                    <a:pt x="1" y="0"/>
                    <a:pt x="1" y="0"/>
                  </a:cubicBezTo>
                </a:path>
              </a:pathLst>
            </a:custGeom>
            <a:solidFill>
              <a:srgbClr val="F687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87"/>
            <p:cNvSpPr>
              <a:spLocks noEditPoints="1"/>
            </p:cNvSpPr>
            <p:nvPr/>
          </p:nvSpPr>
          <p:spPr bwMode="auto">
            <a:xfrm>
              <a:off x="10090150" y="6002338"/>
              <a:ext cx="44450" cy="6350"/>
            </a:xfrm>
            <a:custGeom>
              <a:avLst/>
              <a:gdLst>
                <a:gd name="T0" fmla="*/ 13 w 13"/>
                <a:gd name="T1" fmla="*/ 0 h 2"/>
                <a:gd name="T2" fmla="*/ 0 w 13"/>
                <a:gd name="T3" fmla="*/ 2 h 2"/>
                <a:gd name="T4" fmla="*/ 0 w 13"/>
                <a:gd name="T5" fmla="*/ 2 h 2"/>
                <a:gd name="T6" fmla="*/ 13 w 13"/>
                <a:gd name="T7" fmla="*/ 0 h 2"/>
                <a:gd name="T8" fmla="*/ 13 w 13"/>
                <a:gd name="T9" fmla="*/ 0 h 2"/>
                <a:gd name="T10" fmla="*/ 13 w 13"/>
                <a:gd name="T11" fmla="*/ 0 h 2"/>
                <a:gd name="T12" fmla="*/ 13 w 13"/>
                <a:gd name="T13" fmla="*/ 0 h 2"/>
                <a:gd name="T14" fmla="*/ 13 w 13"/>
                <a:gd name="T15" fmla="*/ 0 h 2"/>
                <a:gd name="T16" fmla="*/ 13 w 13"/>
                <a:gd name="T17" fmla="*/ 0 h 2"/>
                <a:gd name="T18" fmla="*/ 13 w 13"/>
                <a:gd name="T19" fmla="*/ 0 h 2"/>
                <a:gd name="T20" fmla="*/ 13 w 13"/>
                <a:gd name="T21" fmla="*/ 0 h 2"/>
                <a:gd name="T22" fmla="*/ 13 w 13"/>
                <a:gd name="T23" fmla="*/ 0 h 2"/>
                <a:gd name="T24" fmla="*/ 13 w 13"/>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
                  <a:moveTo>
                    <a:pt x="13" y="0"/>
                  </a:moveTo>
                  <a:cubicBezTo>
                    <a:pt x="9" y="1"/>
                    <a:pt x="4" y="1"/>
                    <a:pt x="0" y="2"/>
                  </a:cubicBezTo>
                  <a:cubicBezTo>
                    <a:pt x="0" y="2"/>
                    <a:pt x="0" y="2"/>
                    <a:pt x="0" y="2"/>
                  </a:cubicBezTo>
                  <a:cubicBezTo>
                    <a:pt x="4" y="1"/>
                    <a:pt x="9" y="1"/>
                    <a:pt x="13" y="0"/>
                  </a:cubicBezTo>
                  <a:moveTo>
                    <a:pt x="13" y="0"/>
                  </a:moveTo>
                  <a:cubicBezTo>
                    <a:pt x="13" y="0"/>
                    <a:pt x="13" y="0"/>
                    <a:pt x="13" y="0"/>
                  </a:cubicBezTo>
                  <a:cubicBezTo>
                    <a:pt x="13" y="0"/>
                    <a:pt x="13" y="0"/>
                    <a:pt x="13" y="0"/>
                  </a:cubicBezTo>
                  <a:moveTo>
                    <a:pt x="13" y="0"/>
                  </a:moveTo>
                  <a:cubicBezTo>
                    <a:pt x="13" y="0"/>
                    <a:pt x="13" y="0"/>
                    <a:pt x="13" y="0"/>
                  </a:cubicBezTo>
                  <a:cubicBezTo>
                    <a:pt x="13" y="0"/>
                    <a:pt x="13" y="0"/>
                    <a:pt x="13" y="0"/>
                  </a:cubicBezTo>
                  <a:moveTo>
                    <a:pt x="13" y="0"/>
                  </a:moveTo>
                  <a:cubicBezTo>
                    <a:pt x="13" y="0"/>
                    <a:pt x="13" y="0"/>
                    <a:pt x="13" y="0"/>
                  </a:cubicBezTo>
                  <a:cubicBezTo>
                    <a:pt x="13" y="0"/>
                    <a:pt x="13" y="0"/>
                    <a:pt x="13" y="0"/>
                  </a:cubicBezTo>
                </a:path>
              </a:pathLst>
            </a:custGeom>
            <a:solidFill>
              <a:srgbClr val="CA7D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88"/>
            <p:cNvSpPr>
              <a:spLocks noEditPoints="1"/>
            </p:cNvSpPr>
            <p:nvPr/>
          </p:nvSpPr>
          <p:spPr bwMode="auto">
            <a:xfrm>
              <a:off x="10302875" y="5822950"/>
              <a:ext cx="11113" cy="73025"/>
            </a:xfrm>
            <a:custGeom>
              <a:avLst/>
              <a:gdLst>
                <a:gd name="T0" fmla="*/ 3 w 3"/>
                <a:gd name="T1" fmla="*/ 20 h 21"/>
                <a:gd name="T2" fmla="*/ 3 w 3"/>
                <a:gd name="T3" fmla="*/ 21 h 21"/>
                <a:gd name="T4" fmla="*/ 3 w 3"/>
                <a:gd name="T5" fmla="*/ 21 h 21"/>
                <a:gd name="T6" fmla="*/ 3 w 3"/>
                <a:gd name="T7" fmla="*/ 20 h 21"/>
                <a:gd name="T8" fmla="*/ 3 w 3"/>
                <a:gd name="T9" fmla="*/ 1 h 21"/>
                <a:gd name="T10" fmla="*/ 0 w 3"/>
                <a:gd name="T11" fmla="*/ 10 h 21"/>
                <a:gd name="T12" fmla="*/ 3 w 3"/>
                <a:gd name="T13" fmla="*/ 20 h 21"/>
                <a:gd name="T14" fmla="*/ 3 w 3"/>
                <a:gd name="T15" fmla="*/ 1 h 21"/>
                <a:gd name="T16" fmla="*/ 3 w 3"/>
                <a:gd name="T17" fmla="*/ 0 h 21"/>
                <a:gd name="T18" fmla="*/ 3 w 3"/>
                <a:gd name="T19" fmla="*/ 0 h 21"/>
                <a:gd name="T20" fmla="*/ 3 w 3"/>
                <a:gd name="T21" fmla="*/ 1 h 21"/>
                <a:gd name="T22" fmla="*/ 3 w 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3" y="20"/>
                  </a:moveTo>
                  <a:cubicBezTo>
                    <a:pt x="3" y="20"/>
                    <a:pt x="3" y="20"/>
                    <a:pt x="3" y="21"/>
                  </a:cubicBezTo>
                  <a:cubicBezTo>
                    <a:pt x="3" y="21"/>
                    <a:pt x="3" y="21"/>
                    <a:pt x="3" y="21"/>
                  </a:cubicBezTo>
                  <a:cubicBezTo>
                    <a:pt x="3" y="20"/>
                    <a:pt x="3" y="20"/>
                    <a:pt x="3" y="20"/>
                  </a:cubicBezTo>
                  <a:moveTo>
                    <a:pt x="3" y="1"/>
                  </a:moveTo>
                  <a:cubicBezTo>
                    <a:pt x="3" y="4"/>
                    <a:pt x="2" y="7"/>
                    <a:pt x="0" y="10"/>
                  </a:cubicBezTo>
                  <a:cubicBezTo>
                    <a:pt x="2" y="13"/>
                    <a:pt x="3" y="17"/>
                    <a:pt x="3" y="20"/>
                  </a:cubicBezTo>
                  <a:cubicBezTo>
                    <a:pt x="3" y="1"/>
                    <a:pt x="3" y="1"/>
                    <a:pt x="3" y="1"/>
                  </a:cubicBezTo>
                  <a:moveTo>
                    <a:pt x="3" y="0"/>
                  </a:moveTo>
                  <a:cubicBezTo>
                    <a:pt x="3" y="0"/>
                    <a:pt x="3" y="0"/>
                    <a:pt x="3" y="0"/>
                  </a:cubicBezTo>
                  <a:cubicBezTo>
                    <a:pt x="3" y="1"/>
                    <a:pt x="3" y="1"/>
                    <a:pt x="3" y="1"/>
                  </a:cubicBezTo>
                  <a:cubicBezTo>
                    <a:pt x="3" y="0"/>
                    <a:pt x="3" y="0"/>
                    <a:pt x="3" y="0"/>
                  </a:cubicBezTo>
                </a:path>
              </a:pathLst>
            </a:custGeom>
            <a:solidFill>
              <a:srgbClr val="F68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89"/>
            <p:cNvSpPr/>
            <p:nvPr/>
          </p:nvSpPr>
          <p:spPr bwMode="auto">
            <a:xfrm>
              <a:off x="10037763" y="5857875"/>
              <a:ext cx="276225" cy="150813"/>
            </a:xfrm>
            <a:custGeom>
              <a:avLst/>
              <a:gdLst>
                <a:gd name="T0" fmla="*/ 77 w 80"/>
                <a:gd name="T1" fmla="*/ 0 h 44"/>
                <a:gd name="T2" fmla="*/ 0 w 80"/>
                <a:gd name="T3" fmla="*/ 26 h 44"/>
                <a:gd name="T4" fmla="*/ 14 w 80"/>
                <a:gd name="T5" fmla="*/ 44 h 44"/>
                <a:gd name="T6" fmla="*/ 15 w 80"/>
                <a:gd name="T7" fmla="*/ 44 h 44"/>
                <a:gd name="T8" fmla="*/ 28 w 80"/>
                <a:gd name="T9" fmla="*/ 42 h 44"/>
                <a:gd name="T10" fmla="*/ 28 w 80"/>
                <a:gd name="T11" fmla="*/ 42 h 44"/>
                <a:gd name="T12" fmla="*/ 28 w 80"/>
                <a:gd name="T13" fmla="*/ 42 h 44"/>
                <a:gd name="T14" fmla="*/ 28 w 80"/>
                <a:gd name="T15" fmla="*/ 42 h 44"/>
                <a:gd name="T16" fmla="*/ 28 w 80"/>
                <a:gd name="T17" fmla="*/ 42 h 44"/>
                <a:gd name="T18" fmla="*/ 28 w 80"/>
                <a:gd name="T19" fmla="*/ 42 h 44"/>
                <a:gd name="T20" fmla="*/ 28 w 80"/>
                <a:gd name="T21" fmla="*/ 42 h 44"/>
                <a:gd name="T22" fmla="*/ 80 w 80"/>
                <a:gd name="T23" fmla="*/ 11 h 44"/>
                <a:gd name="T24" fmla="*/ 80 w 80"/>
                <a:gd name="T25" fmla="*/ 11 h 44"/>
                <a:gd name="T26" fmla="*/ 80 w 80"/>
                <a:gd name="T27" fmla="*/ 10 h 44"/>
                <a:gd name="T28" fmla="*/ 80 w 80"/>
                <a:gd name="T29" fmla="*/ 10 h 44"/>
                <a:gd name="T30" fmla="*/ 80 w 80"/>
                <a:gd name="T31" fmla="*/ 10 h 44"/>
                <a:gd name="T32" fmla="*/ 77 w 80"/>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44">
                  <a:moveTo>
                    <a:pt x="77" y="0"/>
                  </a:moveTo>
                  <a:cubicBezTo>
                    <a:pt x="67" y="14"/>
                    <a:pt x="37" y="25"/>
                    <a:pt x="0" y="26"/>
                  </a:cubicBezTo>
                  <a:cubicBezTo>
                    <a:pt x="4" y="33"/>
                    <a:pt x="8" y="39"/>
                    <a:pt x="14" y="44"/>
                  </a:cubicBezTo>
                  <a:cubicBezTo>
                    <a:pt x="14" y="44"/>
                    <a:pt x="15" y="44"/>
                    <a:pt x="15" y="44"/>
                  </a:cubicBezTo>
                  <a:cubicBezTo>
                    <a:pt x="19" y="43"/>
                    <a:pt x="24" y="43"/>
                    <a:pt x="28" y="42"/>
                  </a:cubicBezTo>
                  <a:cubicBezTo>
                    <a:pt x="28" y="42"/>
                    <a:pt x="28" y="42"/>
                    <a:pt x="28" y="42"/>
                  </a:cubicBezTo>
                  <a:cubicBezTo>
                    <a:pt x="28" y="42"/>
                    <a:pt x="28" y="42"/>
                    <a:pt x="28" y="42"/>
                  </a:cubicBezTo>
                  <a:cubicBezTo>
                    <a:pt x="28" y="42"/>
                    <a:pt x="28" y="42"/>
                    <a:pt x="28" y="42"/>
                  </a:cubicBezTo>
                  <a:cubicBezTo>
                    <a:pt x="28" y="42"/>
                    <a:pt x="28" y="42"/>
                    <a:pt x="28" y="42"/>
                  </a:cubicBezTo>
                  <a:cubicBezTo>
                    <a:pt x="28" y="42"/>
                    <a:pt x="28" y="42"/>
                    <a:pt x="28" y="42"/>
                  </a:cubicBezTo>
                  <a:cubicBezTo>
                    <a:pt x="28" y="42"/>
                    <a:pt x="28" y="42"/>
                    <a:pt x="28" y="42"/>
                  </a:cubicBezTo>
                  <a:cubicBezTo>
                    <a:pt x="58" y="37"/>
                    <a:pt x="79" y="25"/>
                    <a:pt x="80" y="11"/>
                  </a:cubicBezTo>
                  <a:cubicBezTo>
                    <a:pt x="80" y="11"/>
                    <a:pt x="80" y="11"/>
                    <a:pt x="80" y="11"/>
                  </a:cubicBezTo>
                  <a:cubicBezTo>
                    <a:pt x="80" y="10"/>
                    <a:pt x="80" y="10"/>
                    <a:pt x="80" y="10"/>
                  </a:cubicBezTo>
                  <a:cubicBezTo>
                    <a:pt x="80" y="10"/>
                    <a:pt x="80" y="10"/>
                    <a:pt x="80" y="10"/>
                  </a:cubicBezTo>
                  <a:cubicBezTo>
                    <a:pt x="80" y="10"/>
                    <a:pt x="80" y="10"/>
                    <a:pt x="80" y="10"/>
                  </a:cubicBezTo>
                  <a:cubicBezTo>
                    <a:pt x="80" y="7"/>
                    <a:pt x="79" y="3"/>
                    <a:pt x="77" y="0"/>
                  </a:cubicBezTo>
                </a:path>
              </a:pathLst>
            </a:custGeom>
            <a:solidFill>
              <a:srgbClr val="F566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90"/>
            <p:cNvSpPr/>
            <p:nvPr/>
          </p:nvSpPr>
          <p:spPr bwMode="auto">
            <a:xfrm>
              <a:off x="10017125" y="5772150"/>
              <a:ext cx="296863" cy="174625"/>
            </a:xfrm>
            <a:custGeom>
              <a:avLst/>
              <a:gdLst>
                <a:gd name="T0" fmla="*/ 76 w 86"/>
                <a:gd name="T1" fmla="*/ 0 h 51"/>
                <a:gd name="T2" fmla="*/ 76 w 86"/>
                <a:gd name="T3" fmla="*/ 2 h 51"/>
                <a:gd name="T4" fmla="*/ 76 w 86"/>
                <a:gd name="T5" fmla="*/ 2 h 51"/>
                <a:gd name="T6" fmla="*/ 76 w 86"/>
                <a:gd name="T7" fmla="*/ 2 h 51"/>
                <a:gd name="T8" fmla="*/ 76 w 86"/>
                <a:gd name="T9" fmla="*/ 3 h 51"/>
                <a:gd name="T10" fmla="*/ 76 w 86"/>
                <a:gd name="T11" fmla="*/ 3 h 51"/>
                <a:gd name="T12" fmla="*/ 0 w 86"/>
                <a:gd name="T13" fmla="*/ 37 h 51"/>
                <a:gd name="T14" fmla="*/ 6 w 86"/>
                <a:gd name="T15" fmla="*/ 51 h 51"/>
                <a:gd name="T16" fmla="*/ 83 w 86"/>
                <a:gd name="T17" fmla="*/ 25 h 51"/>
                <a:gd name="T18" fmla="*/ 86 w 86"/>
                <a:gd name="T19" fmla="*/ 16 h 51"/>
                <a:gd name="T20" fmla="*/ 86 w 86"/>
                <a:gd name="T21" fmla="*/ 16 h 51"/>
                <a:gd name="T22" fmla="*/ 86 w 86"/>
                <a:gd name="T23" fmla="*/ 16 h 51"/>
                <a:gd name="T24" fmla="*/ 86 w 86"/>
                <a:gd name="T25" fmla="*/ 15 h 51"/>
                <a:gd name="T26" fmla="*/ 86 w 86"/>
                <a:gd name="T27" fmla="*/ 15 h 51"/>
                <a:gd name="T28" fmla="*/ 86 w 86"/>
                <a:gd name="T29" fmla="*/ 15 h 51"/>
                <a:gd name="T30" fmla="*/ 76 w 86"/>
                <a:gd name="T31" fmla="*/ 0 h 51"/>
                <a:gd name="T32" fmla="*/ 76 w 86"/>
                <a:gd name="T33" fmla="*/ 0 h 51"/>
                <a:gd name="T34" fmla="*/ 76 w 86"/>
                <a:gd name="T3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51">
                  <a:moveTo>
                    <a:pt x="76" y="0"/>
                  </a:moveTo>
                  <a:cubicBezTo>
                    <a:pt x="76" y="2"/>
                    <a:pt x="76" y="2"/>
                    <a:pt x="76" y="2"/>
                  </a:cubicBezTo>
                  <a:cubicBezTo>
                    <a:pt x="76" y="2"/>
                    <a:pt x="76" y="2"/>
                    <a:pt x="76" y="2"/>
                  </a:cubicBezTo>
                  <a:cubicBezTo>
                    <a:pt x="76" y="2"/>
                    <a:pt x="76" y="2"/>
                    <a:pt x="76" y="2"/>
                  </a:cubicBezTo>
                  <a:cubicBezTo>
                    <a:pt x="76" y="3"/>
                    <a:pt x="76" y="3"/>
                    <a:pt x="76" y="3"/>
                  </a:cubicBezTo>
                  <a:cubicBezTo>
                    <a:pt x="76" y="3"/>
                    <a:pt x="76" y="3"/>
                    <a:pt x="76" y="3"/>
                  </a:cubicBezTo>
                  <a:cubicBezTo>
                    <a:pt x="75" y="21"/>
                    <a:pt x="42" y="35"/>
                    <a:pt x="0" y="37"/>
                  </a:cubicBezTo>
                  <a:cubicBezTo>
                    <a:pt x="1" y="42"/>
                    <a:pt x="3" y="47"/>
                    <a:pt x="6" y="51"/>
                  </a:cubicBezTo>
                  <a:cubicBezTo>
                    <a:pt x="43" y="50"/>
                    <a:pt x="73" y="39"/>
                    <a:pt x="83" y="25"/>
                  </a:cubicBezTo>
                  <a:cubicBezTo>
                    <a:pt x="85" y="22"/>
                    <a:pt x="86" y="19"/>
                    <a:pt x="86" y="16"/>
                  </a:cubicBezTo>
                  <a:cubicBezTo>
                    <a:pt x="86" y="16"/>
                    <a:pt x="86" y="16"/>
                    <a:pt x="86" y="16"/>
                  </a:cubicBezTo>
                  <a:cubicBezTo>
                    <a:pt x="86" y="16"/>
                    <a:pt x="86" y="16"/>
                    <a:pt x="86" y="16"/>
                  </a:cubicBezTo>
                  <a:cubicBezTo>
                    <a:pt x="86" y="16"/>
                    <a:pt x="86" y="16"/>
                    <a:pt x="86" y="15"/>
                  </a:cubicBezTo>
                  <a:cubicBezTo>
                    <a:pt x="86" y="15"/>
                    <a:pt x="86" y="15"/>
                    <a:pt x="86" y="15"/>
                  </a:cubicBezTo>
                  <a:cubicBezTo>
                    <a:pt x="86" y="15"/>
                    <a:pt x="86" y="15"/>
                    <a:pt x="86" y="15"/>
                  </a:cubicBezTo>
                  <a:cubicBezTo>
                    <a:pt x="85" y="10"/>
                    <a:pt x="82" y="5"/>
                    <a:pt x="76" y="0"/>
                  </a:cubicBezTo>
                  <a:cubicBezTo>
                    <a:pt x="76" y="0"/>
                    <a:pt x="76" y="0"/>
                    <a:pt x="76" y="0"/>
                  </a:cubicBezTo>
                  <a:cubicBezTo>
                    <a:pt x="76" y="0"/>
                    <a:pt x="76" y="0"/>
                    <a:pt x="76" y="0"/>
                  </a:cubicBezTo>
                </a:path>
              </a:pathLst>
            </a:custGeom>
            <a:solidFill>
              <a:srgbClr val="ED47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91"/>
            <p:cNvSpPr>
              <a:spLocks noEditPoints="1"/>
            </p:cNvSpPr>
            <p:nvPr/>
          </p:nvSpPr>
          <p:spPr bwMode="auto">
            <a:xfrm>
              <a:off x="10269538" y="5734050"/>
              <a:ext cx="9525" cy="47625"/>
            </a:xfrm>
            <a:custGeom>
              <a:avLst/>
              <a:gdLst>
                <a:gd name="T0" fmla="*/ 3 w 3"/>
                <a:gd name="T1" fmla="*/ 13 h 14"/>
                <a:gd name="T2" fmla="*/ 3 w 3"/>
                <a:gd name="T3" fmla="*/ 14 h 14"/>
                <a:gd name="T4" fmla="*/ 3 w 3"/>
                <a:gd name="T5" fmla="*/ 14 h 14"/>
                <a:gd name="T6" fmla="*/ 3 w 3"/>
                <a:gd name="T7" fmla="*/ 13 h 14"/>
                <a:gd name="T8" fmla="*/ 3 w 3"/>
                <a:gd name="T9" fmla="*/ 0 h 14"/>
                <a:gd name="T10" fmla="*/ 2 w 3"/>
                <a:gd name="T11" fmla="*/ 1 h 14"/>
                <a:gd name="T12" fmla="*/ 0 w 3"/>
                <a:gd name="T13" fmla="*/ 4 h 14"/>
                <a:gd name="T14" fmla="*/ 3 w 3"/>
                <a:gd name="T15" fmla="*/ 13 h 14"/>
                <a:gd name="T16" fmla="*/ 3 w 3"/>
                <a:gd name="T17" fmla="*/ 11 h 14"/>
                <a:gd name="T18" fmla="*/ 3 w 3"/>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4">
                  <a:moveTo>
                    <a:pt x="3" y="13"/>
                  </a:moveTo>
                  <a:cubicBezTo>
                    <a:pt x="3" y="14"/>
                    <a:pt x="3" y="14"/>
                    <a:pt x="3" y="14"/>
                  </a:cubicBezTo>
                  <a:cubicBezTo>
                    <a:pt x="3" y="14"/>
                    <a:pt x="3" y="14"/>
                    <a:pt x="3" y="14"/>
                  </a:cubicBezTo>
                  <a:cubicBezTo>
                    <a:pt x="3" y="13"/>
                    <a:pt x="3" y="13"/>
                    <a:pt x="3" y="13"/>
                  </a:cubicBezTo>
                  <a:moveTo>
                    <a:pt x="3" y="0"/>
                  </a:moveTo>
                  <a:cubicBezTo>
                    <a:pt x="3" y="1"/>
                    <a:pt x="2" y="1"/>
                    <a:pt x="2" y="1"/>
                  </a:cubicBezTo>
                  <a:cubicBezTo>
                    <a:pt x="1" y="2"/>
                    <a:pt x="1" y="3"/>
                    <a:pt x="0" y="4"/>
                  </a:cubicBezTo>
                  <a:cubicBezTo>
                    <a:pt x="2" y="7"/>
                    <a:pt x="3" y="10"/>
                    <a:pt x="3" y="13"/>
                  </a:cubicBezTo>
                  <a:cubicBezTo>
                    <a:pt x="3" y="11"/>
                    <a:pt x="3" y="11"/>
                    <a:pt x="3" y="11"/>
                  </a:cubicBezTo>
                  <a:cubicBezTo>
                    <a:pt x="3" y="0"/>
                    <a:pt x="3" y="0"/>
                    <a:pt x="3" y="0"/>
                  </a:cubicBezTo>
                </a:path>
              </a:pathLst>
            </a:custGeom>
            <a:solidFill>
              <a:srgbClr val="F68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92"/>
            <p:cNvSpPr/>
            <p:nvPr/>
          </p:nvSpPr>
          <p:spPr bwMode="auto">
            <a:xfrm>
              <a:off x="10004425" y="5748338"/>
              <a:ext cx="274638" cy="150813"/>
            </a:xfrm>
            <a:custGeom>
              <a:avLst/>
              <a:gdLst>
                <a:gd name="T0" fmla="*/ 77 w 80"/>
                <a:gd name="T1" fmla="*/ 0 h 44"/>
                <a:gd name="T2" fmla="*/ 0 w 80"/>
                <a:gd name="T3" fmla="*/ 25 h 44"/>
                <a:gd name="T4" fmla="*/ 1 w 80"/>
                <a:gd name="T5" fmla="*/ 36 h 44"/>
                <a:gd name="T6" fmla="*/ 4 w 80"/>
                <a:gd name="T7" fmla="*/ 44 h 44"/>
                <a:gd name="T8" fmla="*/ 80 w 80"/>
                <a:gd name="T9" fmla="*/ 10 h 44"/>
                <a:gd name="T10" fmla="*/ 80 w 80"/>
                <a:gd name="T11" fmla="*/ 9 h 44"/>
                <a:gd name="T12" fmla="*/ 80 w 80"/>
                <a:gd name="T13" fmla="*/ 9 h 44"/>
                <a:gd name="T14" fmla="*/ 80 w 80"/>
                <a:gd name="T15" fmla="*/ 9 h 44"/>
                <a:gd name="T16" fmla="*/ 77 w 80"/>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44">
                  <a:moveTo>
                    <a:pt x="77" y="0"/>
                  </a:moveTo>
                  <a:cubicBezTo>
                    <a:pt x="67" y="14"/>
                    <a:pt x="37" y="25"/>
                    <a:pt x="0" y="25"/>
                  </a:cubicBezTo>
                  <a:cubicBezTo>
                    <a:pt x="0" y="29"/>
                    <a:pt x="0" y="32"/>
                    <a:pt x="1" y="36"/>
                  </a:cubicBezTo>
                  <a:cubicBezTo>
                    <a:pt x="2" y="39"/>
                    <a:pt x="3" y="41"/>
                    <a:pt x="4" y="44"/>
                  </a:cubicBezTo>
                  <a:cubicBezTo>
                    <a:pt x="46" y="42"/>
                    <a:pt x="79" y="28"/>
                    <a:pt x="80" y="10"/>
                  </a:cubicBezTo>
                  <a:cubicBezTo>
                    <a:pt x="80" y="10"/>
                    <a:pt x="80" y="10"/>
                    <a:pt x="80" y="9"/>
                  </a:cubicBezTo>
                  <a:cubicBezTo>
                    <a:pt x="80" y="9"/>
                    <a:pt x="80" y="9"/>
                    <a:pt x="80" y="9"/>
                  </a:cubicBezTo>
                  <a:cubicBezTo>
                    <a:pt x="80" y="9"/>
                    <a:pt x="80" y="9"/>
                    <a:pt x="80" y="9"/>
                  </a:cubicBezTo>
                  <a:cubicBezTo>
                    <a:pt x="80" y="6"/>
                    <a:pt x="79" y="3"/>
                    <a:pt x="77" y="0"/>
                  </a:cubicBezTo>
                </a:path>
              </a:pathLst>
            </a:custGeom>
            <a:solidFill>
              <a:srgbClr val="F566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93"/>
            <p:cNvSpPr/>
            <p:nvPr/>
          </p:nvSpPr>
          <p:spPr bwMode="auto">
            <a:xfrm>
              <a:off x="10001250" y="5737225"/>
              <a:ext cx="274638" cy="96838"/>
            </a:xfrm>
            <a:custGeom>
              <a:avLst/>
              <a:gdLst>
                <a:gd name="T0" fmla="*/ 80 w 80"/>
                <a:gd name="T1" fmla="*/ 0 h 28"/>
                <a:gd name="T2" fmla="*/ 8 w 80"/>
                <a:gd name="T3" fmla="*/ 16 h 28"/>
                <a:gd name="T4" fmla="*/ 0 w 80"/>
                <a:gd name="T5" fmla="*/ 16 h 28"/>
                <a:gd name="T6" fmla="*/ 1 w 80"/>
                <a:gd name="T7" fmla="*/ 28 h 28"/>
                <a:gd name="T8" fmla="*/ 78 w 80"/>
                <a:gd name="T9" fmla="*/ 3 h 28"/>
                <a:gd name="T10" fmla="*/ 80 w 80"/>
                <a:gd name="T11" fmla="*/ 0 h 28"/>
              </a:gdLst>
              <a:ahLst/>
              <a:cxnLst>
                <a:cxn ang="0">
                  <a:pos x="T0" y="T1"/>
                </a:cxn>
                <a:cxn ang="0">
                  <a:pos x="T2" y="T3"/>
                </a:cxn>
                <a:cxn ang="0">
                  <a:pos x="T4" y="T5"/>
                </a:cxn>
                <a:cxn ang="0">
                  <a:pos x="T6" y="T7"/>
                </a:cxn>
                <a:cxn ang="0">
                  <a:pos x="T8" y="T9"/>
                </a:cxn>
                <a:cxn ang="0">
                  <a:pos x="T10" y="T11"/>
                </a:cxn>
              </a:cxnLst>
              <a:rect l="0" t="0" r="r" b="b"/>
              <a:pathLst>
                <a:path w="80" h="28">
                  <a:moveTo>
                    <a:pt x="80" y="0"/>
                  </a:moveTo>
                  <a:cubicBezTo>
                    <a:pt x="64" y="10"/>
                    <a:pt x="38" y="16"/>
                    <a:pt x="8" y="16"/>
                  </a:cubicBezTo>
                  <a:cubicBezTo>
                    <a:pt x="5" y="16"/>
                    <a:pt x="3" y="16"/>
                    <a:pt x="0" y="16"/>
                  </a:cubicBezTo>
                  <a:cubicBezTo>
                    <a:pt x="0" y="20"/>
                    <a:pt x="0" y="24"/>
                    <a:pt x="1" y="28"/>
                  </a:cubicBezTo>
                  <a:cubicBezTo>
                    <a:pt x="38" y="28"/>
                    <a:pt x="68" y="17"/>
                    <a:pt x="78" y="3"/>
                  </a:cubicBezTo>
                  <a:cubicBezTo>
                    <a:pt x="79" y="2"/>
                    <a:pt x="79" y="1"/>
                    <a:pt x="80" y="0"/>
                  </a:cubicBezTo>
                </a:path>
              </a:pathLst>
            </a:custGeom>
            <a:solidFill>
              <a:srgbClr val="ED47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94"/>
            <p:cNvSpPr>
              <a:spLocks noEditPoints="1"/>
            </p:cNvSpPr>
            <p:nvPr/>
          </p:nvSpPr>
          <p:spPr bwMode="auto">
            <a:xfrm>
              <a:off x="10310813" y="5607050"/>
              <a:ext cx="9525" cy="68263"/>
            </a:xfrm>
            <a:custGeom>
              <a:avLst/>
              <a:gdLst>
                <a:gd name="T0" fmla="*/ 3 w 3"/>
                <a:gd name="T1" fmla="*/ 19 h 20"/>
                <a:gd name="T2" fmla="*/ 3 w 3"/>
                <a:gd name="T3" fmla="*/ 20 h 20"/>
                <a:gd name="T4" fmla="*/ 3 w 3"/>
                <a:gd name="T5" fmla="*/ 20 h 20"/>
                <a:gd name="T6" fmla="*/ 3 w 3"/>
                <a:gd name="T7" fmla="*/ 19 h 20"/>
                <a:gd name="T8" fmla="*/ 3 w 3"/>
                <a:gd name="T9" fmla="*/ 1 h 20"/>
                <a:gd name="T10" fmla="*/ 0 w 3"/>
                <a:gd name="T11" fmla="*/ 10 h 20"/>
                <a:gd name="T12" fmla="*/ 3 w 3"/>
                <a:gd name="T13" fmla="*/ 19 h 20"/>
                <a:gd name="T14" fmla="*/ 3 w 3"/>
                <a:gd name="T15" fmla="*/ 1 h 20"/>
                <a:gd name="T16" fmla="*/ 3 w 3"/>
                <a:gd name="T17" fmla="*/ 0 h 20"/>
                <a:gd name="T18" fmla="*/ 3 w 3"/>
                <a:gd name="T19" fmla="*/ 0 h 20"/>
                <a:gd name="T20" fmla="*/ 3 w 3"/>
                <a:gd name="T21" fmla="*/ 1 h 20"/>
                <a:gd name="T22" fmla="*/ 3 w 3"/>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3" y="19"/>
                  </a:moveTo>
                  <a:cubicBezTo>
                    <a:pt x="3" y="20"/>
                    <a:pt x="3" y="20"/>
                    <a:pt x="3" y="20"/>
                  </a:cubicBezTo>
                  <a:cubicBezTo>
                    <a:pt x="3" y="20"/>
                    <a:pt x="3" y="20"/>
                    <a:pt x="3" y="20"/>
                  </a:cubicBezTo>
                  <a:cubicBezTo>
                    <a:pt x="3" y="19"/>
                    <a:pt x="3" y="19"/>
                    <a:pt x="3" y="19"/>
                  </a:cubicBezTo>
                  <a:moveTo>
                    <a:pt x="3" y="1"/>
                  </a:moveTo>
                  <a:cubicBezTo>
                    <a:pt x="3" y="4"/>
                    <a:pt x="2" y="7"/>
                    <a:pt x="0" y="10"/>
                  </a:cubicBezTo>
                  <a:cubicBezTo>
                    <a:pt x="2" y="13"/>
                    <a:pt x="3" y="16"/>
                    <a:pt x="3" y="19"/>
                  </a:cubicBezTo>
                  <a:cubicBezTo>
                    <a:pt x="3" y="1"/>
                    <a:pt x="3" y="1"/>
                    <a:pt x="3" y="1"/>
                  </a:cubicBezTo>
                  <a:moveTo>
                    <a:pt x="3" y="0"/>
                  </a:moveTo>
                  <a:cubicBezTo>
                    <a:pt x="3" y="0"/>
                    <a:pt x="3" y="0"/>
                    <a:pt x="3" y="0"/>
                  </a:cubicBezTo>
                  <a:cubicBezTo>
                    <a:pt x="3" y="0"/>
                    <a:pt x="3" y="0"/>
                    <a:pt x="3" y="1"/>
                  </a:cubicBezTo>
                  <a:cubicBezTo>
                    <a:pt x="3" y="0"/>
                    <a:pt x="3" y="0"/>
                    <a:pt x="3" y="0"/>
                  </a:cubicBezTo>
                </a:path>
              </a:pathLst>
            </a:custGeom>
            <a:solidFill>
              <a:srgbClr val="F68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95"/>
            <p:cNvSpPr/>
            <p:nvPr/>
          </p:nvSpPr>
          <p:spPr bwMode="auto">
            <a:xfrm>
              <a:off x="10001250" y="5640388"/>
              <a:ext cx="319088" cy="152400"/>
            </a:xfrm>
            <a:custGeom>
              <a:avLst/>
              <a:gdLst>
                <a:gd name="T0" fmla="*/ 90 w 93"/>
                <a:gd name="T1" fmla="*/ 0 h 44"/>
                <a:gd name="T2" fmla="*/ 8 w 93"/>
                <a:gd name="T3" fmla="*/ 25 h 44"/>
                <a:gd name="T4" fmla="*/ 4 w 93"/>
                <a:gd name="T5" fmla="*/ 25 h 44"/>
                <a:gd name="T6" fmla="*/ 0 w 93"/>
                <a:gd name="T7" fmla="*/ 44 h 44"/>
                <a:gd name="T8" fmla="*/ 8 w 93"/>
                <a:gd name="T9" fmla="*/ 44 h 44"/>
                <a:gd name="T10" fmla="*/ 80 w 93"/>
                <a:gd name="T11" fmla="*/ 28 h 44"/>
                <a:gd name="T12" fmla="*/ 81 w 93"/>
                <a:gd name="T13" fmla="*/ 27 h 44"/>
                <a:gd name="T14" fmla="*/ 81 w 93"/>
                <a:gd name="T15" fmla="*/ 27 h 44"/>
                <a:gd name="T16" fmla="*/ 81 w 93"/>
                <a:gd name="T17" fmla="*/ 27 h 44"/>
                <a:gd name="T18" fmla="*/ 93 w 93"/>
                <a:gd name="T19" fmla="*/ 10 h 44"/>
                <a:gd name="T20" fmla="*/ 93 w 93"/>
                <a:gd name="T21" fmla="*/ 10 h 44"/>
                <a:gd name="T22" fmla="*/ 93 w 93"/>
                <a:gd name="T23" fmla="*/ 9 h 44"/>
                <a:gd name="T24" fmla="*/ 93 w 93"/>
                <a:gd name="T25" fmla="*/ 9 h 44"/>
                <a:gd name="T26" fmla="*/ 93 w 93"/>
                <a:gd name="T27" fmla="*/ 9 h 44"/>
                <a:gd name="T28" fmla="*/ 90 w 93"/>
                <a:gd name="T2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44">
                  <a:moveTo>
                    <a:pt x="90" y="0"/>
                  </a:moveTo>
                  <a:cubicBezTo>
                    <a:pt x="80" y="15"/>
                    <a:pt x="47" y="25"/>
                    <a:pt x="8" y="25"/>
                  </a:cubicBezTo>
                  <a:cubicBezTo>
                    <a:pt x="6" y="25"/>
                    <a:pt x="5" y="25"/>
                    <a:pt x="4" y="25"/>
                  </a:cubicBezTo>
                  <a:cubicBezTo>
                    <a:pt x="2" y="32"/>
                    <a:pt x="1" y="38"/>
                    <a:pt x="0" y="44"/>
                  </a:cubicBezTo>
                  <a:cubicBezTo>
                    <a:pt x="3" y="44"/>
                    <a:pt x="5" y="44"/>
                    <a:pt x="8" y="44"/>
                  </a:cubicBezTo>
                  <a:cubicBezTo>
                    <a:pt x="38" y="44"/>
                    <a:pt x="64" y="38"/>
                    <a:pt x="80" y="28"/>
                  </a:cubicBezTo>
                  <a:cubicBezTo>
                    <a:pt x="80" y="28"/>
                    <a:pt x="81" y="28"/>
                    <a:pt x="81" y="27"/>
                  </a:cubicBezTo>
                  <a:cubicBezTo>
                    <a:pt x="81" y="27"/>
                    <a:pt x="81" y="27"/>
                    <a:pt x="81" y="27"/>
                  </a:cubicBezTo>
                  <a:cubicBezTo>
                    <a:pt x="81" y="27"/>
                    <a:pt x="81" y="27"/>
                    <a:pt x="81" y="27"/>
                  </a:cubicBezTo>
                  <a:cubicBezTo>
                    <a:pt x="89" y="22"/>
                    <a:pt x="93" y="16"/>
                    <a:pt x="93" y="10"/>
                  </a:cubicBezTo>
                  <a:cubicBezTo>
                    <a:pt x="93" y="10"/>
                    <a:pt x="93" y="10"/>
                    <a:pt x="93" y="10"/>
                  </a:cubicBezTo>
                  <a:cubicBezTo>
                    <a:pt x="93" y="10"/>
                    <a:pt x="93" y="10"/>
                    <a:pt x="93" y="9"/>
                  </a:cubicBezTo>
                  <a:cubicBezTo>
                    <a:pt x="93" y="9"/>
                    <a:pt x="93" y="9"/>
                    <a:pt x="93" y="9"/>
                  </a:cubicBezTo>
                  <a:cubicBezTo>
                    <a:pt x="93" y="9"/>
                    <a:pt x="93" y="9"/>
                    <a:pt x="93" y="9"/>
                  </a:cubicBezTo>
                  <a:cubicBezTo>
                    <a:pt x="93" y="6"/>
                    <a:pt x="92" y="3"/>
                    <a:pt x="90" y="0"/>
                  </a:cubicBezTo>
                </a:path>
              </a:pathLst>
            </a:custGeom>
            <a:solidFill>
              <a:srgbClr val="F566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96"/>
            <p:cNvSpPr/>
            <p:nvPr/>
          </p:nvSpPr>
          <p:spPr bwMode="auto">
            <a:xfrm>
              <a:off x="10013950" y="5527675"/>
              <a:ext cx="306388" cy="200025"/>
            </a:xfrm>
            <a:custGeom>
              <a:avLst/>
              <a:gdLst>
                <a:gd name="T0" fmla="*/ 67 w 89"/>
                <a:gd name="T1" fmla="*/ 0 h 58"/>
                <a:gd name="T2" fmla="*/ 64 w 89"/>
                <a:gd name="T3" fmla="*/ 1 h 58"/>
                <a:gd name="T4" fmla="*/ 54 w 89"/>
                <a:gd name="T5" fmla="*/ 4 h 58"/>
                <a:gd name="T6" fmla="*/ 71 w 89"/>
                <a:gd name="T7" fmla="*/ 19 h 58"/>
                <a:gd name="T8" fmla="*/ 8 w 89"/>
                <a:gd name="T9" fmla="*/ 41 h 58"/>
                <a:gd name="T10" fmla="*/ 0 w 89"/>
                <a:gd name="T11" fmla="*/ 58 h 58"/>
                <a:gd name="T12" fmla="*/ 4 w 89"/>
                <a:gd name="T13" fmla="*/ 58 h 58"/>
                <a:gd name="T14" fmla="*/ 86 w 89"/>
                <a:gd name="T15" fmla="*/ 33 h 58"/>
                <a:gd name="T16" fmla="*/ 89 w 89"/>
                <a:gd name="T17" fmla="*/ 24 h 58"/>
                <a:gd name="T18" fmla="*/ 89 w 89"/>
                <a:gd name="T19" fmla="*/ 24 h 58"/>
                <a:gd name="T20" fmla="*/ 89 w 89"/>
                <a:gd name="T21" fmla="*/ 24 h 58"/>
                <a:gd name="T22" fmla="*/ 89 w 89"/>
                <a:gd name="T23" fmla="*/ 23 h 58"/>
                <a:gd name="T24" fmla="*/ 89 w 89"/>
                <a:gd name="T25" fmla="*/ 23 h 58"/>
                <a:gd name="T26" fmla="*/ 89 w 89"/>
                <a:gd name="T27" fmla="*/ 23 h 58"/>
                <a:gd name="T28" fmla="*/ 67 w 89"/>
                <a:gd name="T2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58">
                  <a:moveTo>
                    <a:pt x="67" y="0"/>
                  </a:moveTo>
                  <a:cubicBezTo>
                    <a:pt x="66" y="0"/>
                    <a:pt x="65" y="0"/>
                    <a:pt x="64" y="1"/>
                  </a:cubicBezTo>
                  <a:cubicBezTo>
                    <a:pt x="60" y="2"/>
                    <a:pt x="57" y="2"/>
                    <a:pt x="54" y="4"/>
                  </a:cubicBezTo>
                  <a:cubicBezTo>
                    <a:pt x="65" y="8"/>
                    <a:pt x="71" y="13"/>
                    <a:pt x="71" y="19"/>
                  </a:cubicBezTo>
                  <a:cubicBezTo>
                    <a:pt x="71" y="31"/>
                    <a:pt x="43" y="40"/>
                    <a:pt x="8" y="41"/>
                  </a:cubicBezTo>
                  <a:cubicBezTo>
                    <a:pt x="4" y="47"/>
                    <a:pt x="2" y="52"/>
                    <a:pt x="0" y="58"/>
                  </a:cubicBezTo>
                  <a:cubicBezTo>
                    <a:pt x="1" y="58"/>
                    <a:pt x="2" y="58"/>
                    <a:pt x="4" y="58"/>
                  </a:cubicBezTo>
                  <a:cubicBezTo>
                    <a:pt x="43" y="58"/>
                    <a:pt x="76" y="48"/>
                    <a:pt x="86" y="33"/>
                  </a:cubicBezTo>
                  <a:cubicBezTo>
                    <a:pt x="88" y="30"/>
                    <a:pt x="89" y="27"/>
                    <a:pt x="89" y="24"/>
                  </a:cubicBezTo>
                  <a:cubicBezTo>
                    <a:pt x="89" y="24"/>
                    <a:pt x="89" y="24"/>
                    <a:pt x="89" y="24"/>
                  </a:cubicBezTo>
                  <a:cubicBezTo>
                    <a:pt x="89" y="24"/>
                    <a:pt x="89" y="24"/>
                    <a:pt x="89" y="24"/>
                  </a:cubicBezTo>
                  <a:cubicBezTo>
                    <a:pt x="89" y="23"/>
                    <a:pt x="89" y="23"/>
                    <a:pt x="89" y="23"/>
                  </a:cubicBezTo>
                  <a:cubicBezTo>
                    <a:pt x="89" y="23"/>
                    <a:pt x="89" y="23"/>
                    <a:pt x="89" y="23"/>
                  </a:cubicBezTo>
                  <a:cubicBezTo>
                    <a:pt x="89" y="23"/>
                    <a:pt x="89" y="23"/>
                    <a:pt x="89" y="23"/>
                  </a:cubicBezTo>
                  <a:cubicBezTo>
                    <a:pt x="89" y="14"/>
                    <a:pt x="81" y="6"/>
                    <a:pt x="67" y="0"/>
                  </a:cubicBezTo>
                </a:path>
              </a:pathLst>
            </a:custGeom>
            <a:solidFill>
              <a:srgbClr val="ED47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97"/>
            <p:cNvSpPr/>
            <p:nvPr/>
          </p:nvSpPr>
          <p:spPr bwMode="auto">
            <a:xfrm>
              <a:off x="10042525" y="5541963"/>
              <a:ext cx="215900" cy="127000"/>
            </a:xfrm>
            <a:custGeom>
              <a:avLst/>
              <a:gdLst>
                <a:gd name="T0" fmla="*/ 46 w 63"/>
                <a:gd name="T1" fmla="*/ 0 h 37"/>
                <a:gd name="T2" fmla="*/ 0 w 63"/>
                <a:gd name="T3" fmla="*/ 37 h 37"/>
                <a:gd name="T4" fmla="*/ 63 w 63"/>
                <a:gd name="T5" fmla="*/ 15 h 37"/>
                <a:gd name="T6" fmla="*/ 46 w 63"/>
                <a:gd name="T7" fmla="*/ 0 h 37"/>
              </a:gdLst>
              <a:ahLst/>
              <a:cxnLst>
                <a:cxn ang="0">
                  <a:pos x="T0" y="T1"/>
                </a:cxn>
                <a:cxn ang="0">
                  <a:pos x="T2" y="T3"/>
                </a:cxn>
                <a:cxn ang="0">
                  <a:pos x="T4" y="T5"/>
                </a:cxn>
                <a:cxn ang="0">
                  <a:pos x="T6" y="T7"/>
                </a:cxn>
              </a:cxnLst>
              <a:rect l="0" t="0" r="r" b="b"/>
              <a:pathLst>
                <a:path w="63" h="37">
                  <a:moveTo>
                    <a:pt x="46" y="0"/>
                  </a:moveTo>
                  <a:cubicBezTo>
                    <a:pt x="26" y="6"/>
                    <a:pt x="10" y="20"/>
                    <a:pt x="0" y="37"/>
                  </a:cubicBezTo>
                  <a:cubicBezTo>
                    <a:pt x="35" y="36"/>
                    <a:pt x="63" y="27"/>
                    <a:pt x="63" y="15"/>
                  </a:cubicBezTo>
                  <a:cubicBezTo>
                    <a:pt x="63" y="9"/>
                    <a:pt x="57" y="4"/>
                    <a:pt x="46" y="0"/>
                  </a:cubicBezTo>
                </a:path>
              </a:pathLst>
            </a:custGeom>
            <a:solidFill>
              <a:srgbClr val="F566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Oval 98"/>
            <p:cNvSpPr>
              <a:spLocks noChangeArrowheads="1"/>
            </p:cNvSpPr>
            <p:nvPr/>
          </p:nvSpPr>
          <p:spPr bwMode="auto">
            <a:xfrm>
              <a:off x="10025063" y="5424488"/>
              <a:ext cx="608013" cy="604838"/>
            </a:xfrm>
            <a:prstGeom prst="ellipse">
              <a:avLst/>
            </a:prstGeom>
            <a:solidFill>
              <a:srgbClr val="FEC0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Oval 99"/>
            <p:cNvSpPr>
              <a:spLocks noChangeArrowheads="1"/>
            </p:cNvSpPr>
            <p:nvPr/>
          </p:nvSpPr>
          <p:spPr bwMode="auto">
            <a:xfrm>
              <a:off x="10034588" y="5430838"/>
              <a:ext cx="588963" cy="592138"/>
            </a:xfrm>
            <a:prstGeom prst="ellipse">
              <a:avLst/>
            </a:prstGeom>
            <a:solidFill>
              <a:srgbClr val="F687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Oval 100"/>
            <p:cNvSpPr>
              <a:spLocks noChangeArrowheads="1"/>
            </p:cNvSpPr>
            <p:nvPr/>
          </p:nvSpPr>
          <p:spPr bwMode="auto">
            <a:xfrm>
              <a:off x="10096500" y="5492750"/>
              <a:ext cx="465138" cy="465138"/>
            </a:xfrm>
            <a:prstGeom prst="ellipse">
              <a:avLst/>
            </a:prstGeom>
            <a:solidFill>
              <a:srgbClr val="FEC0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01"/>
            <p:cNvSpPr>
              <a:spLocks noEditPoints="1"/>
            </p:cNvSpPr>
            <p:nvPr/>
          </p:nvSpPr>
          <p:spPr bwMode="auto">
            <a:xfrm>
              <a:off x="10237788" y="5548313"/>
              <a:ext cx="182563" cy="357188"/>
            </a:xfrm>
            <a:custGeom>
              <a:avLst/>
              <a:gdLst>
                <a:gd name="T0" fmla="*/ 10 w 53"/>
                <a:gd name="T1" fmla="*/ 88 h 104"/>
                <a:gd name="T2" fmla="*/ 3 w 53"/>
                <a:gd name="T3" fmla="*/ 77 h 104"/>
                <a:gd name="T4" fmla="*/ 6 w 53"/>
                <a:gd name="T5" fmla="*/ 75 h 104"/>
                <a:gd name="T6" fmla="*/ 11 w 53"/>
                <a:gd name="T7" fmla="*/ 79 h 104"/>
                <a:gd name="T8" fmla="*/ 23 w 53"/>
                <a:gd name="T9" fmla="*/ 83 h 104"/>
                <a:gd name="T10" fmla="*/ 17 w 53"/>
                <a:gd name="T11" fmla="*/ 51 h 104"/>
                <a:gd name="T12" fmla="*/ 5 w 53"/>
                <a:gd name="T13" fmla="*/ 41 h 104"/>
                <a:gd name="T14" fmla="*/ 5 w 53"/>
                <a:gd name="T15" fmla="*/ 24 h 104"/>
                <a:gd name="T16" fmla="*/ 17 w 53"/>
                <a:gd name="T17" fmla="*/ 12 h 104"/>
                <a:gd name="T18" fmla="*/ 28 w 53"/>
                <a:gd name="T19" fmla="*/ 2 h 104"/>
                <a:gd name="T20" fmla="*/ 31 w 53"/>
                <a:gd name="T21" fmla="*/ 0 h 104"/>
                <a:gd name="T22" fmla="*/ 34 w 53"/>
                <a:gd name="T23" fmla="*/ 11 h 104"/>
                <a:gd name="T24" fmla="*/ 51 w 53"/>
                <a:gd name="T25" fmla="*/ 19 h 104"/>
                <a:gd name="T26" fmla="*/ 46 w 53"/>
                <a:gd name="T27" fmla="*/ 25 h 104"/>
                <a:gd name="T28" fmla="*/ 42 w 53"/>
                <a:gd name="T29" fmla="*/ 22 h 104"/>
                <a:gd name="T30" fmla="*/ 33 w 53"/>
                <a:gd name="T31" fmla="*/ 19 h 104"/>
                <a:gd name="T32" fmla="*/ 39 w 53"/>
                <a:gd name="T33" fmla="*/ 49 h 104"/>
                <a:gd name="T34" fmla="*/ 51 w 53"/>
                <a:gd name="T35" fmla="*/ 58 h 104"/>
                <a:gd name="T36" fmla="*/ 52 w 53"/>
                <a:gd name="T37" fmla="*/ 76 h 104"/>
                <a:gd name="T38" fmla="*/ 39 w 53"/>
                <a:gd name="T39" fmla="*/ 89 h 104"/>
                <a:gd name="T40" fmla="*/ 28 w 53"/>
                <a:gd name="T41" fmla="*/ 101 h 104"/>
                <a:gd name="T42" fmla="*/ 25 w 53"/>
                <a:gd name="T43" fmla="*/ 104 h 104"/>
                <a:gd name="T44" fmla="*/ 22 w 53"/>
                <a:gd name="T45" fmla="*/ 92 h 104"/>
                <a:gd name="T46" fmla="*/ 14 w 53"/>
                <a:gd name="T47" fmla="*/ 36 h 104"/>
                <a:gd name="T48" fmla="*/ 20 w 53"/>
                <a:gd name="T49" fmla="*/ 42 h 104"/>
                <a:gd name="T50" fmla="*/ 27 w 53"/>
                <a:gd name="T51" fmla="*/ 19 h 104"/>
                <a:gd name="T52" fmla="*/ 16 w 53"/>
                <a:gd name="T53" fmla="*/ 23 h 104"/>
                <a:gd name="T54" fmla="*/ 13 w 53"/>
                <a:gd name="T55" fmla="*/ 31 h 104"/>
                <a:gd name="T56" fmla="*/ 43 w 53"/>
                <a:gd name="T57" fmla="*/ 63 h 104"/>
                <a:gd name="T58" fmla="*/ 36 w 53"/>
                <a:gd name="T59" fmla="*/ 58 h 104"/>
                <a:gd name="T60" fmla="*/ 29 w 53"/>
                <a:gd name="T61" fmla="*/ 83 h 104"/>
                <a:gd name="T62" fmla="*/ 40 w 53"/>
                <a:gd name="T63" fmla="*/ 78 h 104"/>
                <a:gd name="T64" fmla="*/ 44 w 53"/>
                <a:gd name="T65" fmla="*/ 6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 h="104">
                  <a:moveTo>
                    <a:pt x="22" y="92"/>
                  </a:moveTo>
                  <a:cubicBezTo>
                    <a:pt x="18" y="91"/>
                    <a:pt x="13" y="90"/>
                    <a:pt x="10" y="88"/>
                  </a:cubicBezTo>
                  <a:cubicBezTo>
                    <a:pt x="6" y="86"/>
                    <a:pt x="3" y="84"/>
                    <a:pt x="0" y="81"/>
                  </a:cubicBezTo>
                  <a:cubicBezTo>
                    <a:pt x="3" y="77"/>
                    <a:pt x="3" y="77"/>
                    <a:pt x="3" y="77"/>
                  </a:cubicBezTo>
                  <a:cubicBezTo>
                    <a:pt x="3" y="76"/>
                    <a:pt x="4" y="76"/>
                    <a:pt x="4" y="76"/>
                  </a:cubicBezTo>
                  <a:cubicBezTo>
                    <a:pt x="5" y="76"/>
                    <a:pt x="5" y="75"/>
                    <a:pt x="6" y="75"/>
                  </a:cubicBezTo>
                  <a:cubicBezTo>
                    <a:pt x="6" y="75"/>
                    <a:pt x="7" y="76"/>
                    <a:pt x="8" y="76"/>
                  </a:cubicBezTo>
                  <a:cubicBezTo>
                    <a:pt x="9" y="77"/>
                    <a:pt x="10" y="78"/>
                    <a:pt x="11" y="79"/>
                  </a:cubicBezTo>
                  <a:cubicBezTo>
                    <a:pt x="13" y="80"/>
                    <a:pt x="14" y="81"/>
                    <a:pt x="16" y="82"/>
                  </a:cubicBezTo>
                  <a:cubicBezTo>
                    <a:pt x="18" y="82"/>
                    <a:pt x="20" y="83"/>
                    <a:pt x="23" y="83"/>
                  </a:cubicBezTo>
                  <a:cubicBezTo>
                    <a:pt x="25" y="54"/>
                    <a:pt x="25" y="54"/>
                    <a:pt x="25" y="54"/>
                  </a:cubicBezTo>
                  <a:cubicBezTo>
                    <a:pt x="22" y="53"/>
                    <a:pt x="19" y="52"/>
                    <a:pt x="17" y="51"/>
                  </a:cubicBezTo>
                  <a:cubicBezTo>
                    <a:pt x="14" y="50"/>
                    <a:pt x="12" y="49"/>
                    <a:pt x="10" y="47"/>
                  </a:cubicBezTo>
                  <a:cubicBezTo>
                    <a:pt x="8" y="46"/>
                    <a:pt x="7" y="44"/>
                    <a:pt x="5" y="41"/>
                  </a:cubicBezTo>
                  <a:cubicBezTo>
                    <a:pt x="4" y="39"/>
                    <a:pt x="4" y="36"/>
                    <a:pt x="4" y="32"/>
                  </a:cubicBezTo>
                  <a:cubicBezTo>
                    <a:pt x="4" y="30"/>
                    <a:pt x="4" y="27"/>
                    <a:pt x="5" y="24"/>
                  </a:cubicBezTo>
                  <a:cubicBezTo>
                    <a:pt x="6" y="22"/>
                    <a:pt x="8" y="19"/>
                    <a:pt x="10" y="17"/>
                  </a:cubicBezTo>
                  <a:cubicBezTo>
                    <a:pt x="12" y="15"/>
                    <a:pt x="14" y="14"/>
                    <a:pt x="17" y="12"/>
                  </a:cubicBezTo>
                  <a:cubicBezTo>
                    <a:pt x="20" y="11"/>
                    <a:pt x="24" y="11"/>
                    <a:pt x="28" y="11"/>
                  </a:cubicBezTo>
                  <a:cubicBezTo>
                    <a:pt x="28" y="2"/>
                    <a:pt x="28" y="2"/>
                    <a:pt x="28" y="2"/>
                  </a:cubicBezTo>
                  <a:cubicBezTo>
                    <a:pt x="28" y="2"/>
                    <a:pt x="28" y="1"/>
                    <a:pt x="29" y="1"/>
                  </a:cubicBezTo>
                  <a:cubicBezTo>
                    <a:pt x="29" y="0"/>
                    <a:pt x="30" y="0"/>
                    <a:pt x="31" y="0"/>
                  </a:cubicBezTo>
                  <a:cubicBezTo>
                    <a:pt x="35" y="0"/>
                    <a:pt x="35" y="0"/>
                    <a:pt x="35" y="0"/>
                  </a:cubicBezTo>
                  <a:cubicBezTo>
                    <a:pt x="34" y="11"/>
                    <a:pt x="34" y="11"/>
                    <a:pt x="34" y="11"/>
                  </a:cubicBezTo>
                  <a:cubicBezTo>
                    <a:pt x="38" y="11"/>
                    <a:pt x="41" y="12"/>
                    <a:pt x="44" y="14"/>
                  </a:cubicBezTo>
                  <a:cubicBezTo>
                    <a:pt x="47" y="15"/>
                    <a:pt x="49" y="17"/>
                    <a:pt x="51" y="19"/>
                  </a:cubicBezTo>
                  <a:cubicBezTo>
                    <a:pt x="49" y="23"/>
                    <a:pt x="49" y="23"/>
                    <a:pt x="49" y="23"/>
                  </a:cubicBezTo>
                  <a:cubicBezTo>
                    <a:pt x="48" y="24"/>
                    <a:pt x="47" y="25"/>
                    <a:pt x="46" y="25"/>
                  </a:cubicBezTo>
                  <a:cubicBezTo>
                    <a:pt x="46" y="25"/>
                    <a:pt x="45" y="24"/>
                    <a:pt x="45" y="24"/>
                  </a:cubicBezTo>
                  <a:cubicBezTo>
                    <a:pt x="44" y="23"/>
                    <a:pt x="43" y="23"/>
                    <a:pt x="42" y="22"/>
                  </a:cubicBezTo>
                  <a:cubicBezTo>
                    <a:pt x="41" y="22"/>
                    <a:pt x="39" y="21"/>
                    <a:pt x="38" y="20"/>
                  </a:cubicBezTo>
                  <a:cubicBezTo>
                    <a:pt x="37" y="20"/>
                    <a:pt x="35" y="19"/>
                    <a:pt x="33" y="19"/>
                  </a:cubicBezTo>
                  <a:cubicBezTo>
                    <a:pt x="31" y="46"/>
                    <a:pt x="31" y="46"/>
                    <a:pt x="31" y="46"/>
                  </a:cubicBezTo>
                  <a:cubicBezTo>
                    <a:pt x="34" y="47"/>
                    <a:pt x="37" y="48"/>
                    <a:pt x="39" y="49"/>
                  </a:cubicBezTo>
                  <a:cubicBezTo>
                    <a:pt x="42" y="50"/>
                    <a:pt x="44" y="51"/>
                    <a:pt x="46" y="52"/>
                  </a:cubicBezTo>
                  <a:cubicBezTo>
                    <a:pt x="48" y="54"/>
                    <a:pt x="50" y="56"/>
                    <a:pt x="51" y="58"/>
                  </a:cubicBezTo>
                  <a:cubicBezTo>
                    <a:pt x="53" y="60"/>
                    <a:pt x="53" y="63"/>
                    <a:pt x="53" y="67"/>
                  </a:cubicBezTo>
                  <a:cubicBezTo>
                    <a:pt x="53" y="70"/>
                    <a:pt x="53" y="73"/>
                    <a:pt x="52" y="76"/>
                  </a:cubicBezTo>
                  <a:cubicBezTo>
                    <a:pt x="50" y="79"/>
                    <a:pt x="49" y="82"/>
                    <a:pt x="47" y="84"/>
                  </a:cubicBezTo>
                  <a:cubicBezTo>
                    <a:pt x="45" y="86"/>
                    <a:pt x="42" y="88"/>
                    <a:pt x="39" y="89"/>
                  </a:cubicBezTo>
                  <a:cubicBezTo>
                    <a:pt x="36" y="91"/>
                    <a:pt x="32" y="91"/>
                    <a:pt x="28" y="91"/>
                  </a:cubicBezTo>
                  <a:cubicBezTo>
                    <a:pt x="28" y="101"/>
                    <a:pt x="28" y="101"/>
                    <a:pt x="28" y="101"/>
                  </a:cubicBezTo>
                  <a:cubicBezTo>
                    <a:pt x="28" y="102"/>
                    <a:pt x="27" y="103"/>
                    <a:pt x="27" y="103"/>
                  </a:cubicBezTo>
                  <a:cubicBezTo>
                    <a:pt x="26" y="104"/>
                    <a:pt x="26" y="104"/>
                    <a:pt x="25" y="104"/>
                  </a:cubicBezTo>
                  <a:cubicBezTo>
                    <a:pt x="21" y="104"/>
                    <a:pt x="21" y="104"/>
                    <a:pt x="21" y="104"/>
                  </a:cubicBezTo>
                  <a:lnTo>
                    <a:pt x="22" y="92"/>
                  </a:lnTo>
                  <a:close/>
                  <a:moveTo>
                    <a:pt x="13" y="31"/>
                  </a:moveTo>
                  <a:cubicBezTo>
                    <a:pt x="13" y="33"/>
                    <a:pt x="13" y="35"/>
                    <a:pt x="14" y="36"/>
                  </a:cubicBezTo>
                  <a:cubicBezTo>
                    <a:pt x="15" y="37"/>
                    <a:pt x="15" y="38"/>
                    <a:pt x="17" y="39"/>
                  </a:cubicBezTo>
                  <a:cubicBezTo>
                    <a:pt x="18" y="40"/>
                    <a:pt x="19" y="41"/>
                    <a:pt x="20" y="42"/>
                  </a:cubicBezTo>
                  <a:cubicBezTo>
                    <a:pt x="22" y="43"/>
                    <a:pt x="24" y="43"/>
                    <a:pt x="25" y="44"/>
                  </a:cubicBezTo>
                  <a:cubicBezTo>
                    <a:pt x="27" y="19"/>
                    <a:pt x="27" y="19"/>
                    <a:pt x="27" y="19"/>
                  </a:cubicBezTo>
                  <a:cubicBezTo>
                    <a:pt x="25" y="19"/>
                    <a:pt x="22" y="20"/>
                    <a:pt x="21" y="20"/>
                  </a:cubicBezTo>
                  <a:cubicBezTo>
                    <a:pt x="19" y="21"/>
                    <a:pt x="17" y="22"/>
                    <a:pt x="16" y="23"/>
                  </a:cubicBezTo>
                  <a:cubicBezTo>
                    <a:pt x="15" y="24"/>
                    <a:pt x="14" y="26"/>
                    <a:pt x="14" y="27"/>
                  </a:cubicBezTo>
                  <a:cubicBezTo>
                    <a:pt x="13" y="28"/>
                    <a:pt x="13" y="30"/>
                    <a:pt x="13" y="31"/>
                  </a:cubicBezTo>
                  <a:close/>
                  <a:moveTo>
                    <a:pt x="44" y="68"/>
                  </a:moveTo>
                  <a:cubicBezTo>
                    <a:pt x="44" y="66"/>
                    <a:pt x="44" y="65"/>
                    <a:pt x="43" y="63"/>
                  </a:cubicBezTo>
                  <a:cubicBezTo>
                    <a:pt x="42" y="62"/>
                    <a:pt x="41" y="61"/>
                    <a:pt x="40" y="60"/>
                  </a:cubicBezTo>
                  <a:cubicBezTo>
                    <a:pt x="39" y="59"/>
                    <a:pt x="37" y="58"/>
                    <a:pt x="36" y="58"/>
                  </a:cubicBezTo>
                  <a:cubicBezTo>
                    <a:pt x="34" y="57"/>
                    <a:pt x="33" y="56"/>
                    <a:pt x="31" y="56"/>
                  </a:cubicBezTo>
                  <a:cubicBezTo>
                    <a:pt x="29" y="83"/>
                    <a:pt x="29" y="83"/>
                    <a:pt x="29" y="83"/>
                  </a:cubicBezTo>
                  <a:cubicBezTo>
                    <a:pt x="31" y="83"/>
                    <a:pt x="33" y="82"/>
                    <a:pt x="35" y="82"/>
                  </a:cubicBezTo>
                  <a:cubicBezTo>
                    <a:pt x="37" y="81"/>
                    <a:pt x="39" y="80"/>
                    <a:pt x="40" y="78"/>
                  </a:cubicBezTo>
                  <a:cubicBezTo>
                    <a:pt x="41" y="77"/>
                    <a:pt x="42" y="76"/>
                    <a:pt x="43" y="74"/>
                  </a:cubicBezTo>
                  <a:cubicBezTo>
                    <a:pt x="44" y="72"/>
                    <a:pt x="44" y="70"/>
                    <a:pt x="44" y="68"/>
                  </a:cubicBezTo>
                  <a:close/>
                </a:path>
              </a:pathLst>
            </a:custGeom>
            <a:solidFill>
              <a:srgbClr val="F687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userDrawn="1"/>
        </p:nvSpPr>
        <p:spPr>
          <a:xfrm>
            <a:off x="0" y="6387921"/>
            <a:ext cx="12192000" cy="4700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806800" y="1844565"/>
            <a:ext cx="3927136" cy="3074275"/>
          </a:xfrm>
        </p:spPr>
        <p:txBody>
          <a:bodyPr>
            <a:normAutofit/>
          </a:bodyPr>
          <a:lstStyle>
            <a:lvl1pPr marL="0" indent="0">
              <a:lnSpc>
                <a:spcPct val="150000"/>
              </a:lnSpc>
              <a:spcBef>
                <a:spcPts val="0"/>
              </a:spcBef>
              <a:buFont typeface="Arial" pitchFamily="34" charse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r>
              <a:rPr lang="zh-CN" altLang="en-US" sz="2400" dirty="0"/>
              <a:t>单击此处编辑文本</a:t>
            </a:r>
            <a:endParaRPr lang="en-US" altLang="zh-CN" sz="2400" dirty="0"/>
          </a:p>
          <a:p>
            <a:pPr lvl="1"/>
            <a:r>
              <a:rPr lang="zh-CN" altLang="en-US" sz="2000" dirty="0"/>
              <a:t>第二级</a:t>
            </a:r>
            <a:endParaRPr lang="zh-CN" altLang="en-US" sz="2000" dirty="0"/>
          </a:p>
          <a:p>
            <a:pPr lvl="2"/>
            <a:r>
              <a:rPr lang="zh-CN" altLang="en-US" sz="1800" dirty="0"/>
              <a:t>第三级</a:t>
            </a:r>
            <a:endParaRPr lang="zh-CN" altLang="en-US" sz="1800"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CBE5BA73-C434-4E0A-93FF-8F6D54E160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54C798-DD1A-4B62-89ED-1F2F951FCABD}" type="slidenum">
              <a:rPr lang="zh-CN" altLang="en-US" smtClean="0"/>
            </a:fld>
            <a:endParaRPr lang="zh-CN" altLang="en-US"/>
          </a:p>
        </p:txBody>
      </p:sp>
      <p:sp>
        <p:nvSpPr>
          <p:cNvPr id="8" name="Freeform 96"/>
          <p:cNvSpPr/>
          <p:nvPr userDrawn="1"/>
        </p:nvSpPr>
        <p:spPr bwMode="auto">
          <a:xfrm>
            <a:off x="136436" y="125206"/>
            <a:ext cx="520386" cy="400110"/>
          </a:xfrm>
          <a:custGeom>
            <a:avLst/>
            <a:gdLst>
              <a:gd name="T0" fmla="*/ 260 w 390"/>
              <a:gd name="T1" fmla="*/ 282 h 308"/>
              <a:gd name="T2" fmla="*/ 241 w 390"/>
              <a:gd name="T3" fmla="*/ 257 h 308"/>
              <a:gd name="T4" fmla="*/ 243 w 390"/>
              <a:gd name="T5" fmla="*/ 245 h 308"/>
              <a:gd name="T6" fmla="*/ 261 w 390"/>
              <a:gd name="T7" fmla="*/ 245 h 308"/>
              <a:gd name="T8" fmla="*/ 287 w 390"/>
              <a:gd name="T9" fmla="*/ 219 h 308"/>
              <a:gd name="T10" fmla="*/ 261 w 390"/>
              <a:gd name="T11" fmla="*/ 193 h 308"/>
              <a:gd name="T12" fmla="*/ 243 w 390"/>
              <a:gd name="T13" fmla="*/ 193 h 308"/>
              <a:gd name="T14" fmla="*/ 243 w 390"/>
              <a:gd name="T15" fmla="*/ 180 h 308"/>
              <a:gd name="T16" fmla="*/ 284 w 390"/>
              <a:gd name="T17" fmla="*/ 180 h 308"/>
              <a:gd name="T18" fmla="*/ 310 w 390"/>
              <a:gd name="T19" fmla="*/ 155 h 308"/>
              <a:gd name="T20" fmla="*/ 284 w 390"/>
              <a:gd name="T21" fmla="*/ 129 h 308"/>
              <a:gd name="T22" fmla="*/ 243 w 390"/>
              <a:gd name="T23" fmla="*/ 129 h 308"/>
              <a:gd name="T24" fmla="*/ 241 w 390"/>
              <a:gd name="T25" fmla="*/ 116 h 308"/>
              <a:gd name="T26" fmla="*/ 364 w 390"/>
              <a:gd name="T27" fmla="*/ 116 h 308"/>
              <a:gd name="T28" fmla="*/ 390 w 390"/>
              <a:gd name="T29" fmla="*/ 90 h 308"/>
              <a:gd name="T30" fmla="*/ 364 w 390"/>
              <a:gd name="T31" fmla="*/ 65 h 308"/>
              <a:gd name="T32" fmla="*/ 179 w 390"/>
              <a:gd name="T33" fmla="*/ 65 h 308"/>
              <a:gd name="T34" fmla="*/ 176 w 390"/>
              <a:gd name="T35" fmla="*/ 64 h 308"/>
              <a:gd name="T36" fmla="*/ 112 w 390"/>
              <a:gd name="T37" fmla="*/ 64 h 308"/>
              <a:gd name="T38" fmla="*/ 124 w 390"/>
              <a:gd name="T39" fmla="*/ 52 h 308"/>
              <a:gd name="T40" fmla="*/ 175 w 390"/>
              <a:gd name="T41" fmla="*/ 52 h 308"/>
              <a:gd name="T42" fmla="*/ 213 w 390"/>
              <a:gd name="T43" fmla="*/ 14 h 308"/>
              <a:gd name="T44" fmla="*/ 213 w 390"/>
              <a:gd name="T45" fmla="*/ 2 h 308"/>
              <a:gd name="T46" fmla="*/ 213 w 390"/>
              <a:gd name="T47" fmla="*/ 0 h 308"/>
              <a:gd name="T48" fmla="*/ 165 w 390"/>
              <a:gd name="T49" fmla="*/ 0 h 308"/>
              <a:gd name="T50" fmla="*/ 166 w 390"/>
              <a:gd name="T51" fmla="*/ 0 h 308"/>
              <a:gd name="T52" fmla="*/ 102 w 390"/>
              <a:gd name="T53" fmla="*/ 0 h 308"/>
              <a:gd name="T54" fmla="*/ 16 w 390"/>
              <a:gd name="T55" fmla="*/ 85 h 308"/>
              <a:gd name="T56" fmla="*/ 18 w 390"/>
              <a:gd name="T57" fmla="*/ 85 h 308"/>
              <a:gd name="T58" fmla="*/ 0 w 390"/>
              <a:gd name="T59" fmla="*/ 132 h 308"/>
              <a:gd name="T60" fmla="*/ 0 w 390"/>
              <a:gd name="T61" fmla="*/ 241 h 308"/>
              <a:gd name="T62" fmla="*/ 67 w 390"/>
              <a:gd name="T63" fmla="*/ 308 h 308"/>
              <a:gd name="T64" fmla="*/ 112 w 390"/>
              <a:gd name="T65" fmla="*/ 308 h 308"/>
              <a:gd name="T66" fmla="*/ 176 w 390"/>
              <a:gd name="T67" fmla="*/ 308 h 308"/>
              <a:gd name="T68" fmla="*/ 234 w 390"/>
              <a:gd name="T69" fmla="*/ 308 h 308"/>
              <a:gd name="T70" fmla="*/ 260 w 390"/>
              <a:gd name="T71" fmla="*/ 28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308">
                <a:moveTo>
                  <a:pt x="260" y="282"/>
                </a:moveTo>
                <a:cubicBezTo>
                  <a:pt x="260" y="270"/>
                  <a:pt x="252" y="260"/>
                  <a:pt x="241" y="257"/>
                </a:cubicBezTo>
                <a:cubicBezTo>
                  <a:pt x="242" y="253"/>
                  <a:pt x="243" y="249"/>
                  <a:pt x="243" y="245"/>
                </a:cubicBezTo>
                <a:cubicBezTo>
                  <a:pt x="261" y="245"/>
                  <a:pt x="261" y="245"/>
                  <a:pt x="261" y="245"/>
                </a:cubicBezTo>
                <a:cubicBezTo>
                  <a:pt x="275" y="245"/>
                  <a:pt x="287" y="233"/>
                  <a:pt x="287" y="219"/>
                </a:cubicBezTo>
                <a:cubicBezTo>
                  <a:pt x="287" y="204"/>
                  <a:pt x="275" y="193"/>
                  <a:pt x="261" y="193"/>
                </a:cubicBezTo>
                <a:cubicBezTo>
                  <a:pt x="243" y="193"/>
                  <a:pt x="243" y="193"/>
                  <a:pt x="243" y="193"/>
                </a:cubicBezTo>
                <a:cubicBezTo>
                  <a:pt x="243" y="180"/>
                  <a:pt x="243" y="180"/>
                  <a:pt x="243" y="180"/>
                </a:cubicBezTo>
                <a:cubicBezTo>
                  <a:pt x="284" y="180"/>
                  <a:pt x="284" y="180"/>
                  <a:pt x="284" y="180"/>
                </a:cubicBezTo>
                <a:cubicBezTo>
                  <a:pt x="299" y="180"/>
                  <a:pt x="310" y="169"/>
                  <a:pt x="310" y="155"/>
                </a:cubicBezTo>
                <a:cubicBezTo>
                  <a:pt x="310" y="140"/>
                  <a:pt x="299" y="129"/>
                  <a:pt x="284" y="129"/>
                </a:cubicBezTo>
                <a:cubicBezTo>
                  <a:pt x="243" y="129"/>
                  <a:pt x="243" y="129"/>
                  <a:pt x="243" y="129"/>
                </a:cubicBezTo>
                <a:cubicBezTo>
                  <a:pt x="243" y="124"/>
                  <a:pt x="242" y="120"/>
                  <a:pt x="241" y="116"/>
                </a:cubicBezTo>
                <a:cubicBezTo>
                  <a:pt x="364" y="116"/>
                  <a:pt x="364" y="116"/>
                  <a:pt x="364" y="116"/>
                </a:cubicBezTo>
                <a:cubicBezTo>
                  <a:pt x="379" y="116"/>
                  <a:pt x="390" y="105"/>
                  <a:pt x="390" y="90"/>
                </a:cubicBezTo>
                <a:cubicBezTo>
                  <a:pt x="390" y="76"/>
                  <a:pt x="379" y="65"/>
                  <a:pt x="364" y="65"/>
                </a:cubicBezTo>
                <a:cubicBezTo>
                  <a:pt x="179" y="65"/>
                  <a:pt x="179" y="65"/>
                  <a:pt x="179" y="65"/>
                </a:cubicBezTo>
                <a:cubicBezTo>
                  <a:pt x="178" y="64"/>
                  <a:pt x="177" y="64"/>
                  <a:pt x="176" y="64"/>
                </a:cubicBezTo>
                <a:cubicBezTo>
                  <a:pt x="112" y="64"/>
                  <a:pt x="112" y="64"/>
                  <a:pt x="112" y="64"/>
                </a:cubicBezTo>
                <a:cubicBezTo>
                  <a:pt x="124" y="52"/>
                  <a:pt x="124" y="52"/>
                  <a:pt x="124" y="52"/>
                </a:cubicBezTo>
                <a:cubicBezTo>
                  <a:pt x="175" y="52"/>
                  <a:pt x="175" y="52"/>
                  <a:pt x="175" y="52"/>
                </a:cubicBezTo>
                <a:cubicBezTo>
                  <a:pt x="196" y="52"/>
                  <a:pt x="213" y="35"/>
                  <a:pt x="213" y="14"/>
                </a:cubicBezTo>
                <a:cubicBezTo>
                  <a:pt x="213" y="2"/>
                  <a:pt x="213" y="2"/>
                  <a:pt x="213" y="2"/>
                </a:cubicBezTo>
                <a:cubicBezTo>
                  <a:pt x="213" y="1"/>
                  <a:pt x="213" y="0"/>
                  <a:pt x="213" y="0"/>
                </a:cubicBezTo>
                <a:cubicBezTo>
                  <a:pt x="165" y="0"/>
                  <a:pt x="165" y="0"/>
                  <a:pt x="165" y="0"/>
                </a:cubicBezTo>
                <a:cubicBezTo>
                  <a:pt x="166" y="0"/>
                  <a:pt x="166" y="0"/>
                  <a:pt x="166" y="0"/>
                </a:cubicBezTo>
                <a:cubicBezTo>
                  <a:pt x="102" y="0"/>
                  <a:pt x="102" y="0"/>
                  <a:pt x="102" y="0"/>
                </a:cubicBezTo>
                <a:cubicBezTo>
                  <a:pt x="16" y="85"/>
                  <a:pt x="16" y="85"/>
                  <a:pt x="16" y="85"/>
                </a:cubicBezTo>
                <a:cubicBezTo>
                  <a:pt x="18" y="85"/>
                  <a:pt x="18" y="85"/>
                  <a:pt x="18" y="85"/>
                </a:cubicBezTo>
                <a:cubicBezTo>
                  <a:pt x="7" y="97"/>
                  <a:pt x="0" y="114"/>
                  <a:pt x="0" y="132"/>
                </a:cubicBezTo>
                <a:cubicBezTo>
                  <a:pt x="0" y="241"/>
                  <a:pt x="0" y="241"/>
                  <a:pt x="0" y="241"/>
                </a:cubicBezTo>
                <a:cubicBezTo>
                  <a:pt x="0" y="278"/>
                  <a:pt x="30" y="308"/>
                  <a:pt x="67" y="308"/>
                </a:cubicBezTo>
                <a:cubicBezTo>
                  <a:pt x="112" y="308"/>
                  <a:pt x="112" y="308"/>
                  <a:pt x="112" y="308"/>
                </a:cubicBezTo>
                <a:cubicBezTo>
                  <a:pt x="176" y="308"/>
                  <a:pt x="176" y="308"/>
                  <a:pt x="176" y="308"/>
                </a:cubicBezTo>
                <a:cubicBezTo>
                  <a:pt x="234" y="308"/>
                  <a:pt x="234" y="308"/>
                  <a:pt x="234" y="308"/>
                </a:cubicBezTo>
                <a:cubicBezTo>
                  <a:pt x="248" y="308"/>
                  <a:pt x="260" y="296"/>
                  <a:pt x="260" y="2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椭圆 6"/>
          <p:cNvSpPr/>
          <p:nvPr userDrawn="1"/>
        </p:nvSpPr>
        <p:spPr>
          <a:xfrm>
            <a:off x="4028850" y="1576552"/>
            <a:ext cx="3913239" cy="39132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椭圆 7"/>
          <p:cNvSpPr/>
          <p:nvPr userDrawn="1"/>
        </p:nvSpPr>
        <p:spPr>
          <a:xfrm>
            <a:off x="3878908" y="1429068"/>
            <a:ext cx="4210664" cy="4210664"/>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椭圆 8"/>
          <p:cNvSpPr/>
          <p:nvPr userDrawn="1"/>
        </p:nvSpPr>
        <p:spPr>
          <a:xfrm>
            <a:off x="4865354" y="5127988"/>
            <a:ext cx="497712" cy="497712"/>
          </a:xfrm>
          <a:prstGeom prst="ellipse">
            <a:avLst/>
          </a:prstGeom>
          <a:solidFill>
            <a:srgbClr val="FF7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1" name="直接连接符 10"/>
          <p:cNvCxnSpPr/>
          <p:nvPr userDrawn="1"/>
        </p:nvCxnSpPr>
        <p:spPr>
          <a:xfrm>
            <a:off x="4356066" y="3625705"/>
            <a:ext cx="327563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userDrawn="1"/>
        </p:nvPicPr>
        <p:blipFill>
          <a:blip r:embed="rId2" cstate="email"/>
          <a:stretch>
            <a:fillRect/>
          </a:stretch>
        </p:blipFill>
        <p:spPr>
          <a:xfrm>
            <a:off x="7644588" y="1676399"/>
            <a:ext cx="1189852" cy="1082765"/>
          </a:xfrm>
          <a:prstGeom prst="rect">
            <a:avLst/>
          </a:prstGeom>
        </p:spPr>
      </p:pic>
      <p:sp>
        <p:nvSpPr>
          <p:cNvPr id="2" name="标题 1"/>
          <p:cNvSpPr>
            <a:spLocks noGrp="1"/>
          </p:cNvSpPr>
          <p:nvPr>
            <p:ph type="title" hasCustomPrompt="1"/>
          </p:nvPr>
        </p:nvSpPr>
        <p:spPr>
          <a:xfrm>
            <a:off x="4572000" y="3751200"/>
            <a:ext cx="2829600" cy="1083600"/>
          </a:xfrm>
        </p:spPr>
        <p:txBody>
          <a:bodyPr anchor="t" anchorCtr="0">
            <a:normAutofit/>
          </a:bodyPr>
          <a:lstStyle>
            <a:lvl1pPr algn="ctr">
              <a:defRPr sz="2800" b="1"/>
            </a:lvl1pPr>
          </a:lstStyle>
          <a:p>
            <a:r>
              <a:rPr lang="zh-CN" altLang="en-US" dirty="0"/>
              <a:t>编辑标题</a:t>
            </a:r>
            <a:endParaRPr lang="zh-CN" altLang="en-US" dirty="0"/>
          </a:p>
        </p:txBody>
      </p:sp>
      <p:sp>
        <p:nvSpPr>
          <p:cNvPr id="3" name="文本占位符 2"/>
          <p:cNvSpPr>
            <a:spLocks noGrp="1"/>
          </p:cNvSpPr>
          <p:nvPr>
            <p:ph type="body" idx="1"/>
          </p:nvPr>
        </p:nvSpPr>
        <p:spPr>
          <a:xfrm>
            <a:off x="3753735" y="5670669"/>
            <a:ext cx="4684530" cy="52792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BE5BA73-C434-4E0A-93FF-8F6D54E160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54C798-DD1A-4B62-89ED-1F2F951FCA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userDrawn="1"/>
        </p:nvSpPr>
        <p:spPr>
          <a:xfrm>
            <a:off x="0" y="6387921"/>
            <a:ext cx="12192000" cy="4700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3438000" y="1466193"/>
            <a:ext cx="2048400" cy="3074276"/>
          </a:xfrm>
        </p:spPr>
        <p:txBody>
          <a:bodyPr anchor="ctr" anchorCtr="0">
            <a:normAutofit/>
          </a:bodyPr>
          <a:lstStyle>
            <a:lvl1pPr marL="0" indent="0" algn="ctr">
              <a:buFont typeface="Arial" pitchFamily="34" charset="0"/>
              <a:buNone/>
              <a:defRPr sz="2400">
                <a:solidFill>
                  <a:schemeClr val="bg1"/>
                </a:solidFill>
              </a:defRPr>
            </a:lvl1pPr>
            <a:lvl2pPr marL="457200" indent="0" algn="ctr">
              <a:buFont typeface="Arial" pitchFamily="34" charset="0"/>
              <a:buNone/>
              <a:defRPr sz="2000">
                <a:solidFill>
                  <a:schemeClr val="bg1"/>
                </a:solidFill>
              </a:defRPr>
            </a:lvl2pPr>
            <a:lvl3pPr marL="914400" indent="0" algn="ctr">
              <a:buFont typeface="Arial" pitchFamily="34" charset="0"/>
              <a:buNone/>
              <a:defRPr sz="1800">
                <a:solidFill>
                  <a:schemeClr val="bg1"/>
                </a:solidFill>
              </a:defRPr>
            </a:lvl3pPr>
            <a:lvl4pPr marL="1371600" indent="0" algn="ctr">
              <a:buFont typeface="Arial" pitchFamily="34" charset="0"/>
              <a:buNone/>
              <a:defRPr sz="1800">
                <a:solidFill>
                  <a:schemeClr val="bg1"/>
                </a:solidFill>
              </a:defRPr>
            </a:lvl4pPr>
            <a:lvl5pPr marL="1828800" indent="0" algn="ctr">
              <a:buFont typeface="Arial" pitchFamily="34" charset="0"/>
              <a:buNone/>
              <a:defRPr sz="1800">
                <a:solidFill>
                  <a:schemeClr val="bg1"/>
                </a:solidFill>
              </a:defRPr>
            </a:lvl5pPr>
          </a:lstStyle>
          <a:p>
            <a:r>
              <a:rPr lang="zh-CN" altLang="en-US" sz="2400" dirty="0"/>
              <a:t>编辑文本</a:t>
            </a:r>
            <a:endParaRPr lang="en-US" altLang="zh-CN" sz="2400" dirty="0"/>
          </a:p>
          <a:p>
            <a:pPr lvl="1"/>
            <a:r>
              <a:rPr lang="zh-CN" altLang="en-US" sz="2000" dirty="0"/>
              <a:t>第二级</a:t>
            </a:r>
            <a:endParaRPr lang="zh-CN" altLang="en-US" sz="2000" dirty="0"/>
          </a:p>
          <a:p>
            <a:pPr lvl="2"/>
            <a:r>
              <a:rPr lang="zh-CN" altLang="en-US" sz="1800" dirty="0"/>
              <a:t>第三级</a:t>
            </a:r>
            <a:endParaRPr lang="zh-CN" altLang="en-US" sz="1800"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hasCustomPrompt="1"/>
          </p:nvPr>
        </p:nvSpPr>
        <p:spPr>
          <a:xfrm>
            <a:off x="6989209" y="1466193"/>
            <a:ext cx="2048400" cy="3074276"/>
          </a:xfrm>
        </p:spPr>
        <p:txBody>
          <a:bodyPr anchor="ctr" anchorCtr="0">
            <a:normAutofit/>
          </a:bodyPr>
          <a:lstStyle>
            <a:lvl1pPr marL="0" indent="0" algn="ctr">
              <a:buFont typeface="Arial" pitchFamily="34" charset="0"/>
              <a:buNone/>
              <a:defRPr sz="2400">
                <a:solidFill>
                  <a:schemeClr val="bg1"/>
                </a:solidFill>
              </a:defRPr>
            </a:lvl1pPr>
            <a:lvl2pPr marL="457200" indent="0" algn="ctr">
              <a:buFont typeface="Arial" pitchFamily="34" charset="0"/>
              <a:buNone/>
              <a:defRPr sz="2000">
                <a:solidFill>
                  <a:schemeClr val="bg1"/>
                </a:solidFill>
              </a:defRPr>
            </a:lvl2pPr>
            <a:lvl3pPr marL="914400" indent="0" algn="ctr">
              <a:buFont typeface="Arial" pitchFamily="34" charset="0"/>
              <a:buNone/>
              <a:defRPr sz="1800">
                <a:solidFill>
                  <a:schemeClr val="bg1"/>
                </a:solidFill>
              </a:defRPr>
            </a:lvl3pPr>
            <a:lvl4pPr marL="1371600" indent="0" algn="ctr">
              <a:buFont typeface="Arial" pitchFamily="34" charset="0"/>
              <a:buNone/>
              <a:defRPr sz="1800">
                <a:solidFill>
                  <a:schemeClr val="bg1"/>
                </a:solidFill>
              </a:defRPr>
            </a:lvl4pPr>
            <a:lvl5pPr marL="1828800" indent="0" algn="ctr">
              <a:buFont typeface="Arial" pitchFamily="34" charset="0"/>
              <a:buNone/>
              <a:defRPr sz="1800">
                <a:solidFill>
                  <a:schemeClr val="bg1"/>
                </a:solidFill>
              </a:defRPr>
            </a:lvl5pPr>
          </a:lstStyle>
          <a:p>
            <a:r>
              <a:rPr lang="zh-CN" altLang="en-US" sz="2400" dirty="0"/>
              <a:t>编辑文本</a:t>
            </a:r>
            <a:endParaRPr lang="en-US" altLang="zh-CN" sz="2400" dirty="0"/>
          </a:p>
          <a:p>
            <a:pPr lvl="1"/>
            <a:r>
              <a:rPr lang="zh-CN" altLang="en-US" sz="2000" dirty="0"/>
              <a:t>第二级</a:t>
            </a:r>
            <a:endParaRPr lang="zh-CN" altLang="en-US" sz="2000" dirty="0"/>
          </a:p>
          <a:p>
            <a:pPr lvl="2"/>
            <a:r>
              <a:rPr lang="zh-CN" altLang="en-US" sz="1800" dirty="0"/>
              <a:t>第三级</a:t>
            </a:r>
            <a:endParaRPr lang="zh-CN" altLang="en-US" sz="1800"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CBE5BA73-C434-4E0A-93FF-8F6D54E1605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54C798-DD1A-4B62-89ED-1F2F951FCABD}" type="slidenum">
              <a:rPr lang="zh-CN" altLang="en-US" smtClean="0"/>
            </a:fld>
            <a:endParaRPr lang="zh-CN" altLang="en-US"/>
          </a:p>
        </p:txBody>
      </p:sp>
      <p:sp>
        <p:nvSpPr>
          <p:cNvPr id="9" name="Freeform 96"/>
          <p:cNvSpPr/>
          <p:nvPr userDrawn="1"/>
        </p:nvSpPr>
        <p:spPr bwMode="auto">
          <a:xfrm>
            <a:off x="136436" y="125206"/>
            <a:ext cx="520386" cy="400110"/>
          </a:xfrm>
          <a:custGeom>
            <a:avLst/>
            <a:gdLst>
              <a:gd name="T0" fmla="*/ 260 w 390"/>
              <a:gd name="T1" fmla="*/ 282 h 308"/>
              <a:gd name="T2" fmla="*/ 241 w 390"/>
              <a:gd name="T3" fmla="*/ 257 h 308"/>
              <a:gd name="T4" fmla="*/ 243 w 390"/>
              <a:gd name="T5" fmla="*/ 245 h 308"/>
              <a:gd name="T6" fmla="*/ 261 w 390"/>
              <a:gd name="T7" fmla="*/ 245 h 308"/>
              <a:gd name="T8" fmla="*/ 287 w 390"/>
              <a:gd name="T9" fmla="*/ 219 h 308"/>
              <a:gd name="T10" fmla="*/ 261 w 390"/>
              <a:gd name="T11" fmla="*/ 193 h 308"/>
              <a:gd name="T12" fmla="*/ 243 w 390"/>
              <a:gd name="T13" fmla="*/ 193 h 308"/>
              <a:gd name="T14" fmla="*/ 243 w 390"/>
              <a:gd name="T15" fmla="*/ 180 h 308"/>
              <a:gd name="T16" fmla="*/ 284 w 390"/>
              <a:gd name="T17" fmla="*/ 180 h 308"/>
              <a:gd name="T18" fmla="*/ 310 w 390"/>
              <a:gd name="T19" fmla="*/ 155 h 308"/>
              <a:gd name="T20" fmla="*/ 284 w 390"/>
              <a:gd name="T21" fmla="*/ 129 h 308"/>
              <a:gd name="T22" fmla="*/ 243 w 390"/>
              <a:gd name="T23" fmla="*/ 129 h 308"/>
              <a:gd name="T24" fmla="*/ 241 w 390"/>
              <a:gd name="T25" fmla="*/ 116 h 308"/>
              <a:gd name="T26" fmla="*/ 364 w 390"/>
              <a:gd name="T27" fmla="*/ 116 h 308"/>
              <a:gd name="T28" fmla="*/ 390 w 390"/>
              <a:gd name="T29" fmla="*/ 90 h 308"/>
              <a:gd name="T30" fmla="*/ 364 w 390"/>
              <a:gd name="T31" fmla="*/ 65 h 308"/>
              <a:gd name="T32" fmla="*/ 179 w 390"/>
              <a:gd name="T33" fmla="*/ 65 h 308"/>
              <a:gd name="T34" fmla="*/ 176 w 390"/>
              <a:gd name="T35" fmla="*/ 64 h 308"/>
              <a:gd name="T36" fmla="*/ 112 w 390"/>
              <a:gd name="T37" fmla="*/ 64 h 308"/>
              <a:gd name="T38" fmla="*/ 124 w 390"/>
              <a:gd name="T39" fmla="*/ 52 h 308"/>
              <a:gd name="T40" fmla="*/ 175 w 390"/>
              <a:gd name="T41" fmla="*/ 52 h 308"/>
              <a:gd name="T42" fmla="*/ 213 w 390"/>
              <a:gd name="T43" fmla="*/ 14 h 308"/>
              <a:gd name="T44" fmla="*/ 213 w 390"/>
              <a:gd name="T45" fmla="*/ 2 h 308"/>
              <a:gd name="T46" fmla="*/ 213 w 390"/>
              <a:gd name="T47" fmla="*/ 0 h 308"/>
              <a:gd name="T48" fmla="*/ 165 w 390"/>
              <a:gd name="T49" fmla="*/ 0 h 308"/>
              <a:gd name="T50" fmla="*/ 166 w 390"/>
              <a:gd name="T51" fmla="*/ 0 h 308"/>
              <a:gd name="T52" fmla="*/ 102 w 390"/>
              <a:gd name="T53" fmla="*/ 0 h 308"/>
              <a:gd name="T54" fmla="*/ 16 w 390"/>
              <a:gd name="T55" fmla="*/ 85 h 308"/>
              <a:gd name="T56" fmla="*/ 18 w 390"/>
              <a:gd name="T57" fmla="*/ 85 h 308"/>
              <a:gd name="T58" fmla="*/ 0 w 390"/>
              <a:gd name="T59" fmla="*/ 132 h 308"/>
              <a:gd name="T60" fmla="*/ 0 w 390"/>
              <a:gd name="T61" fmla="*/ 241 h 308"/>
              <a:gd name="T62" fmla="*/ 67 w 390"/>
              <a:gd name="T63" fmla="*/ 308 h 308"/>
              <a:gd name="T64" fmla="*/ 112 w 390"/>
              <a:gd name="T65" fmla="*/ 308 h 308"/>
              <a:gd name="T66" fmla="*/ 176 w 390"/>
              <a:gd name="T67" fmla="*/ 308 h 308"/>
              <a:gd name="T68" fmla="*/ 234 w 390"/>
              <a:gd name="T69" fmla="*/ 308 h 308"/>
              <a:gd name="T70" fmla="*/ 260 w 390"/>
              <a:gd name="T71" fmla="*/ 28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308">
                <a:moveTo>
                  <a:pt x="260" y="282"/>
                </a:moveTo>
                <a:cubicBezTo>
                  <a:pt x="260" y="270"/>
                  <a:pt x="252" y="260"/>
                  <a:pt x="241" y="257"/>
                </a:cubicBezTo>
                <a:cubicBezTo>
                  <a:pt x="242" y="253"/>
                  <a:pt x="243" y="249"/>
                  <a:pt x="243" y="245"/>
                </a:cubicBezTo>
                <a:cubicBezTo>
                  <a:pt x="261" y="245"/>
                  <a:pt x="261" y="245"/>
                  <a:pt x="261" y="245"/>
                </a:cubicBezTo>
                <a:cubicBezTo>
                  <a:pt x="275" y="245"/>
                  <a:pt x="287" y="233"/>
                  <a:pt x="287" y="219"/>
                </a:cubicBezTo>
                <a:cubicBezTo>
                  <a:pt x="287" y="204"/>
                  <a:pt x="275" y="193"/>
                  <a:pt x="261" y="193"/>
                </a:cubicBezTo>
                <a:cubicBezTo>
                  <a:pt x="243" y="193"/>
                  <a:pt x="243" y="193"/>
                  <a:pt x="243" y="193"/>
                </a:cubicBezTo>
                <a:cubicBezTo>
                  <a:pt x="243" y="180"/>
                  <a:pt x="243" y="180"/>
                  <a:pt x="243" y="180"/>
                </a:cubicBezTo>
                <a:cubicBezTo>
                  <a:pt x="284" y="180"/>
                  <a:pt x="284" y="180"/>
                  <a:pt x="284" y="180"/>
                </a:cubicBezTo>
                <a:cubicBezTo>
                  <a:pt x="299" y="180"/>
                  <a:pt x="310" y="169"/>
                  <a:pt x="310" y="155"/>
                </a:cubicBezTo>
                <a:cubicBezTo>
                  <a:pt x="310" y="140"/>
                  <a:pt x="299" y="129"/>
                  <a:pt x="284" y="129"/>
                </a:cubicBezTo>
                <a:cubicBezTo>
                  <a:pt x="243" y="129"/>
                  <a:pt x="243" y="129"/>
                  <a:pt x="243" y="129"/>
                </a:cubicBezTo>
                <a:cubicBezTo>
                  <a:pt x="243" y="124"/>
                  <a:pt x="242" y="120"/>
                  <a:pt x="241" y="116"/>
                </a:cubicBezTo>
                <a:cubicBezTo>
                  <a:pt x="364" y="116"/>
                  <a:pt x="364" y="116"/>
                  <a:pt x="364" y="116"/>
                </a:cubicBezTo>
                <a:cubicBezTo>
                  <a:pt x="379" y="116"/>
                  <a:pt x="390" y="105"/>
                  <a:pt x="390" y="90"/>
                </a:cubicBezTo>
                <a:cubicBezTo>
                  <a:pt x="390" y="76"/>
                  <a:pt x="379" y="65"/>
                  <a:pt x="364" y="65"/>
                </a:cubicBezTo>
                <a:cubicBezTo>
                  <a:pt x="179" y="65"/>
                  <a:pt x="179" y="65"/>
                  <a:pt x="179" y="65"/>
                </a:cubicBezTo>
                <a:cubicBezTo>
                  <a:pt x="178" y="64"/>
                  <a:pt x="177" y="64"/>
                  <a:pt x="176" y="64"/>
                </a:cubicBezTo>
                <a:cubicBezTo>
                  <a:pt x="112" y="64"/>
                  <a:pt x="112" y="64"/>
                  <a:pt x="112" y="64"/>
                </a:cubicBezTo>
                <a:cubicBezTo>
                  <a:pt x="124" y="52"/>
                  <a:pt x="124" y="52"/>
                  <a:pt x="124" y="52"/>
                </a:cubicBezTo>
                <a:cubicBezTo>
                  <a:pt x="175" y="52"/>
                  <a:pt x="175" y="52"/>
                  <a:pt x="175" y="52"/>
                </a:cubicBezTo>
                <a:cubicBezTo>
                  <a:pt x="196" y="52"/>
                  <a:pt x="213" y="35"/>
                  <a:pt x="213" y="14"/>
                </a:cubicBezTo>
                <a:cubicBezTo>
                  <a:pt x="213" y="2"/>
                  <a:pt x="213" y="2"/>
                  <a:pt x="213" y="2"/>
                </a:cubicBezTo>
                <a:cubicBezTo>
                  <a:pt x="213" y="1"/>
                  <a:pt x="213" y="0"/>
                  <a:pt x="213" y="0"/>
                </a:cubicBezTo>
                <a:cubicBezTo>
                  <a:pt x="165" y="0"/>
                  <a:pt x="165" y="0"/>
                  <a:pt x="165" y="0"/>
                </a:cubicBezTo>
                <a:cubicBezTo>
                  <a:pt x="166" y="0"/>
                  <a:pt x="166" y="0"/>
                  <a:pt x="166" y="0"/>
                </a:cubicBezTo>
                <a:cubicBezTo>
                  <a:pt x="102" y="0"/>
                  <a:pt x="102" y="0"/>
                  <a:pt x="102" y="0"/>
                </a:cubicBezTo>
                <a:cubicBezTo>
                  <a:pt x="16" y="85"/>
                  <a:pt x="16" y="85"/>
                  <a:pt x="16" y="85"/>
                </a:cubicBezTo>
                <a:cubicBezTo>
                  <a:pt x="18" y="85"/>
                  <a:pt x="18" y="85"/>
                  <a:pt x="18" y="85"/>
                </a:cubicBezTo>
                <a:cubicBezTo>
                  <a:pt x="7" y="97"/>
                  <a:pt x="0" y="114"/>
                  <a:pt x="0" y="132"/>
                </a:cubicBezTo>
                <a:cubicBezTo>
                  <a:pt x="0" y="241"/>
                  <a:pt x="0" y="241"/>
                  <a:pt x="0" y="241"/>
                </a:cubicBezTo>
                <a:cubicBezTo>
                  <a:pt x="0" y="278"/>
                  <a:pt x="30" y="308"/>
                  <a:pt x="67" y="308"/>
                </a:cubicBezTo>
                <a:cubicBezTo>
                  <a:pt x="112" y="308"/>
                  <a:pt x="112" y="308"/>
                  <a:pt x="112" y="308"/>
                </a:cubicBezTo>
                <a:cubicBezTo>
                  <a:pt x="176" y="308"/>
                  <a:pt x="176" y="308"/>
                  <a:pt x="176" y="308"/>
                </a:cubicBezTo>
                <a:cubicBezTo>
                  <a:pt x="234" y="308"/>
                  <a:pt x="234" y="308"/>
                  <a:pt x="234" y="308"/>
                </a:cubicBezTo>
                <a:cubicBezTo>
                  <a:pt x="248" y="308"/>
                  <a:pt x="260" y="296"/>
                  <a:pt x="260" y="2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userDrawn="1"/>
        </p:nvSpPr>
        <p:spPr>
          <a:xfrm>
            <a:off x="0" y="6387921"/>
            <a:ext cx="12192000" cy="4700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839788" y="79200"/>
            <a:ext cx="10515600" cy="619200"/>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364107"/>
            <a:ext cx="5157787" cy="946098"/>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hasCustomPrompt="1"/>
          </p:nvPr>
        </p:nvSpPr>
        <p:spPr>
          <a:xfrm>
            <a:off x="839788" y="2310205"/>
            <a:ext cx="5157787" cy="3684588"/>
          </a:xfrm>
        </p:spPr>
        <p:txBody>
          <a:bodyPr/>
          <a:lstStyle>
            <a:lvl1pPr>
              <a:defRPr sz="2400"/>
            </a:lvl1pPr>
            <a:lvl2pPr>
              <a:defRPr sz="2000"/>
            </a:lvl2pPr>
            <a:lvl3pPr>
              <a:defRPr sz="1800"/>
            </a:lvl3pPr>
            <a:lvl4pPr>
              <a:defRPr sz="1800"/>
            </a:lvl4pPr>
            <a:lvl5pPr>
              <a:defRPr sz="1800"/>
            </a:lvl5pPr>
          </a:lstStyle>
          <a:p>
            <a:r>
              <a:rPr lang="zh-CN" altLang="en-US" sz="2400" dirty="0"/>
              <a:t>单击此处编辑文本</a:t>
            </a:r>
            <a:endParaRPr lang="en-US" altLang="zh-CN" sz="2400" dirty="0"/>
          </a:p>
          <a:p>
            <a:pPr lvl="1"/>
            <a:r>
              <a:rPr lang="zh-CN" altLang="en-US" sz="2000" dirty="0"/>
              <a:t>第二级</a:t>
            </a:r>
            <a:endParaRPr lang="zh-CN" altLang="en-US" sz="2000" dirty="0"/>
          </a:p>
          <a:p>
            <a:pPr lvl="2"/>
            <a:r>
              <a:rPr lang="zh-CN" altLang="en-US" sz="1800" dirty="0"/>
              <a:t>第三级</a:t>
            </a:r>
            <a:endParaRPr lang="zh-CN" altLang="en-US" sz="1800"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364107"/>
            <a:ext cx="5183188" cy="946098"/>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hasCustomPrompt="1"/>
          </p:nvPr>
        </p:nvSpPr>
        <p:spPr>
          <a:xfrm>
            <a:off x="6172200" y="2310205"/>
            <a:ext cx="5183188" cy="3684588"/>
          </a:xfrm>
        </p:spPr>
        <p:txBody>
          <a:bodyPr/>
          <a:lstStyle>
            <a:lvl1pPr>
              <a:defRPr sz="2400"/>
            </a:lvl1pPr>
            <a:lvl2pPr>
              <a:defRPr sz="2000"/>
            </a:lvl2pPr>
            <a:lvl3pPr>
              <a:defRPr sz="1800"/>
            </a:lvl3pPr>
            <a:lvl4pPr>
              <a:defRPr sz="1800"/>
            </a:lvl4pPr>
            <a:lvl5pPr>
              <a:defRPr sz="1800"/>
            </a:lvl5pPr>
          </a:lstStyle>
          <a:p>
            <a:r>
              <a:rPr lang="zh-CN" altLang="en-US" sz="2400" dirty="0"/>
              <a:t>单击此处编辑文本</a:t>
            </a:r>
            <a:endParaRPr lang="en-US" altLang="zh-CN" sz="2400" dirty="0"/>
          </a:p>
          <a:p>
            <a:pPr lvl="1"/>
            <a:r>
              <a:rPr lang="zh-CN" altLang="en-US" sz="2000" dirty="0"/>
              <a:t>第二级</a:t>
            </a:r>
            <a:endParaRPr lang="zh-CN" altLang="en-US" sz="2000" dirty="0"/>
          </a:p>
          <a:p>
            <a:pPr lvl="2"/>
            <a:r>
              <a:rPr lang="zh-CN" altLang="en-US" sz="1800" dirty="0"/>
              <a:t>第三级</a:t>
            </a:r>
            <a:endParaRPr lang="zh-CN" altLang="en-US" sz="1800"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CBE5BA73-C434-4E0A-93FF-8F6D54E1605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54C798-DD1A-4B62-89ED-1F2F951FCABD}" type="slidenum">
              <a:rPr lang="zh-CN" altLang="en-US" smtClean="0"/>
            </a:fld>
            <a:endParaRPr lang="zh-CN" altLang="en-US"/>
          </a:p>
        </p:txBody>
      </p:sp>
      <p:sp>
        <p:nvSpPr>
          <p:cNvPr id="11" name="Freeform 96"/>
          <p:cNvSpPr/>
          <p:nvPr userDrawn="1"/>
        </p:nvSpPr>
        <p:spPr bwMode="auto">
          <a:xfrm>
            <a:off x="136436" y="125206"/>
            <a:ext cx="520386" cy="400110"/>
          </a:xfrm>
          <a:custGeom>
            <a:avLst/>
            <a:gdLst>
              <a:gd name="T0" fmla="*/ 260 w 390"/>
              <a:gd name="T1" fmla="*/ 282 h 308"/>
              <a:gd name="T2" fmla="*/ 241 w 390"/>
              <a:gd name="T3" fmla="*/ 257 h 308"/>
              <a:gd name="T4" fmla="*/ 243 w 390"/>
              <a:gd name="T5" fmla="*/ 245 h 308"/>
              <a:gd name="T6" fmla="*/ 261 w 390"/>
              <a:gd name="T7" fmla="*/ 245 h 308"/>
              <a:gd name="T8" fmla="*/ 287 w 390"/>
              <a:gd name="T9" fmla="*/ 219 h 308"/>
              <a:gd name="T10" fmla="*/ 261 w 390"/>
              <a:gd name="T11" fmla="*/ 193 h 308"/>
              <a:gd name="T12" fmla="*/ 243 w 390"/>
              <a:gd name="T13" fmla="*/ 193 h 308"/>
              <a:gd name="T14" fmla="*/ 243 w 390"/>
              <a:gd name="T15" fmla="*/ 180 h 308"/>
              <a:gd name="T16" fmla="*/ 284 w 390"/>
              <a:gd name="T17" fmla="*/ 180 h 308"/>
              <a:gd name="T18" fmla="*/ 310 w 390"/>
              <a:gd name="T19" fmla="*/ 155 h 308"/>
              <a:gd name="T20" fmla="*/ 284 w 390"/>
              <a:gd name="T21" fmla="*/ 129 h 308"/>
              <a:gd name="T22" fmla="*/ 243 w 390"/>
              <a:gd name="T23" fmla="*/ 129 h 308"/>
              <a:gd name="T24" fmla="*/ 241 w 390"/>
              <a:gd name="T25" fmla="*/ 116 h 308"/>
              <a:gd name="T26" fmla="*/ 364 w 390"/>
              <a:gd name="T27" fmla="*/ 116 h 308"/>
              <a:gd name="T28" fmla="*/ 390 w 390"/>
              <a:gd name="T29" fmla="*/ 90 h 308"/>
              <a:gd name="T30" fmla="*/ 364 w 390"/>
              <a:gd name="T31" fmla="*/ 65 h 308"/>
              <a:gd name="T32" fmla="*/ 179 w 390"/>
              <a:gd name="T33" fmla="*/ 65 h 308"/>
              <a:gd name="T34" fmla="*/ 176 w 390"/>
              <a:gd name="T35" fmla="*/ 64 h 308"/>
              <a:gd name="T36" fmla="*/ 112 w 390"/>
              <a:gd name="T37" fmla="*/ 64 h 308"/>
              <a:gd name="T38" fmla="*/ 124 w 390"/>
              <a:gd name="T39" fmla="*/ 52 h 308"/>
              <a:gd name="T40" fmla="*/ 175 w 390"/>
              <a:gd name="T41" fmla="*/ 52 h 308"/>
              <a:gd name="T42" fmla="*/ 213 w 390"/>
              <a:gd name="T43" fmla="*/ 14 h 308"/>
              <a:gd name="T44" fmla="*/ 213 w 390"/>
              <a:gd name="T45" fmla="*/ 2 h 308"/>
              <a:gd name="T46" fmla="*/ 213 w 390"/>
              <a:gd name="T47" fmla="*/ 0 h 308"/>
              <a:gd name="T48" fmla="*/ 165 w 390"/>
              <a:gd name="T49" fmla="*/ 0 h 308"/>
              <a:gd name="T50" fmla="*/ 166 w 390"/>
              <a:gd name="T51" fmla="*/ 0 h 308"/>
              <a:gd name="T52" fmla="*/ 102 w 390"/>
              <a:gd name="T53" fmla="*/ 0 h 308"/>
              <a:gd name="T54" fmla="*/ 16 w 390"/>
              <a:gd name="T55" fmla="*/ 85 h 308"/>
              <a:gd name="T56" fmla="*/ 18 w 390"/>
              <a:gd name="T57" fmla="*/ 85 h 308"/>
              <a:gd name="T58" fmla="*/ 0 w 390"/>
              <a:gd name="T59" fmla="*/ 132 h 308"/>
              <a:gd name="T60" fmla="*/ 0 w 390"/>
              <a:gd name="T61" fmla="*/ 241 h 308"/>
              <a:gd name="T62" fmla="*/ 67 w 390"/>
              <a:gd name="T63" fmla="*/ 308 h 308"/>
              <a:gd name="T64" fmla="*/ 112 w 390"/>
              <a:gd name="T65" fmla="*/ 308 h 308"/>
              <a:gd name="T66" fmla="*/ 176 w 390"/>
              <a:gd name="T67" fmla="*/ 308 h 308"/>
              <a:gd name="T68" fmla="*/ 234 w 390"/>
              <a:gd name="T69" fmla="*/ 308 h 308"/>
              <a:gd name="T70" fmla="*/ 260 w 390"/>
              <a:gd name="T71" fmla="*/ 28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308">
                <a:moveTo>
                  <a:pt x="260" y="282"/>
                </a:moveTo>
                <a:cubicBezTo>
                  <a:pt x="260" y="270"/>
                  <a:pt x="252" y="260"/>
                  <a:pt x="241" y="257"/>
                </a:cubicBezTo>
                <a:cubicBezTo>
                  <a:pt x="242" y="253"/>
                  <a:pt x="243" y="249"/>
                  <a:pt x="243" y="245"/>
                </a:cubicBezTo>
                <a:cubicBezTo>
                  <a:pt x="261" y="245"/>
                  <a:pt x="261" y="245"/>
                  <a:pt x="261" y="245"/>
                </a:cubicBezTo>
                <a:cubicBezTo>
                  <a:pt x="275" y="245"/>
                  <a:pt x="287" y="233"/>
                  <a:pt x="287" y="219"/>
                </a:cubicBezTo>
                <a:cubicBezTo>
                  <a:pt x="287" y="204"/>
                  <a:pt x="275" y="193"/>
                  <a:pt x="261" y="193"/>
                </a:cubicBezTo>
                <a:cubicBezTo>
                  <a:pt x="243" y="193"/>
                  <a:pt x="243" y="193"/>
                  <a:pt x="243" y="193"/>
                </a:cubicBezTo>
                <a:cubicBezTo>
                  <a:pt x="243" y="180"/>
                  <a:pt x="243" y="180"/>
                  <a:pt x="243" y="180"/>
                </a:cubicBezTo>
                <a:cubicBezTo>
                  <a:pt x="284" y="180"/>
                  <a:pt x="284" y="180"/>
                  <a:pt x="284" y="180"/>
                </a:cubicBezTo>
                <a:cubicBezTo>
                  <a:pt x="299" y="180"/>
                  <a:pt x="310" y="169"/>
                  <a:pt x="310" y="155"/>
                </a:cubicBezTo>
                <a:cubicBezTo>
                  <a:pt x="310" y="140"/>
                  <a:pt x="299" y="129"/>
                  <a:pt x="284" y="129"/>
                </a:cubicBezTo>
                <a:cubicBezTo>
                  <a:pt x="243" y="129"/>
                  <a:pt x="243" y="129"/>
                  <a:pt x="243" y="129"/>
                </a:cubicBezTo>
                <a:cubicBezTo>
                  <a:pt x="243" y="124"/>
                  <a:pt x="242" y="120"/>
                  <a:pt x="241" y="116"/>
                </a:cubicBezTo>
                <a:cubicBezTo>
                  <a:pt x="364" y="116"/>
                  <a:pt x="364" y="116"/>
                  <a:pt x="364" y="116"/>
                </a:cubicBezTo>
                <a:cubicBezTo>
                  <a:pt x="379" y="116"/>
                  <a:pt x="390" y="105"/>
                  <a:pt x="390" y="90"/>
                </a:cubicBezTo>
                <a:cubicBezTo>
                  <a:pt x="390" y="76"/>
                  <a:pt x="379" y="65"/>
                  <a:pt x="364" y="65"/>
                </a:cubicBezTo>
                <a:cubicBezTo>
                  <a:pt x="179" y="65"/>
                  <a:pt x="179" y="65"/>
                  <a:pt x="179" y="65"/>
                </a:cubicBezTo>
                <a:cubicBezTo>
                  <a:pt x="178" y="64"/>
                  <a:pt x="177" y="64"/>
                  <a:pt x="176" y="64"/>
                </a:cubicBezTo>
                <a:cubicBezTo>
                  <a:pt x="112" y="64"/>
                  <a:pt x="112" y="64"/>
                  <a:pt x="112" y="64"/>
                </a:cubicBezTo>
                <a:cubicBezTo>
                  <a:pt x="124" y="52"/>
                  <a:pt x="124" y="52"/>
                  <a:pt x="124" y="52"/>
                </a:cubicBezTo>
                <a:cubicBezTo>
                  <a:pt x="175" y="52"/>
                  <a:pt x="175" y="52"/>
                  <a:pt x="175" y="52"/>
                </a:cubicBezTo>
                <a:cubicBezTo>
                  <a:pt x="196" y="52"/>
                  <a:pt x="213" y="35"/>
                  <a:pt x="213" y="14"/>
                </a:cubicBezTo>
                <a:cubicBezTo>
                  <a:pt x="213" y="2"/>
                  <a:pt x="213" y="2"/>
                  <a:pt x="213" y="2"/>
                </a:cubicBezTo>
                <a:cubicBezTo>
                  <a:pt x="213" y="1"/>
                  <a:pt x="213" y="0"/>
                  <a:pt x="213" y="0"/>
                </a:cubicBezTo>
                <a:cubicBezTo>
                  <a:pt x="165" y="0"/>
                  <a:pt x="165" y="0"/>
                  <a:pt x="165" y="0"/>
                </a:cubicBezTo>
                <a:cubicBezTo>
                  <a:pt x="166" y="0"/>
                  <a:pt x="166" y="0"/>
                  <a:pt x="166" y="0"/>
                </a:cubicBezTo>
                <a:cubicBezTo>
                  <a:pt x="102" y="0"/>
                  <a:pt x="102" y="0"/>
                  <a:pt x="102" y="0"/>
                </a:cubicBezTo>
                <a:cubicBezTo>
                  <a:pt x="16" y="85"/>
                  <a:pt x="16" y="85"/>
                  <a:pt x="16" y="85"/>
                </a:cubicBezTo>
                <a:cubicBezTo>
                  <a:pt x="18" y="85"/>
                  <a:pt x="18" y="85"/>
                  <a:pt x="18" y="85"/>
                </a:cubicBezTo>
                <a:cubicBezTo>
                  <a:pt x="7" y="97"/>
                  <a:pt x="0" y="114"/>
                  <a:pt x="0" y="132"/>
                </a:cubicBezTo>
                <a:cubicBezTo>
                  <a:pt x="0" y="241"/>
                  <a:pt x="0" y="241"/>
                  <a:pt x="0" y="241"/>
                </a:cubicBezTo>
                <a:cubicBezTo>
                  <a:pt x="0" y="278"/>
                  <a:pt x="30" y="308"/>
                  <a:pt x="67" y="308"/>
                </a:cubicBezTo>
                <a:cubicBezTo>
                  <a:pt x="112" y="308"/>
                  <a:pt x="112" y="308"/>
                  <a:pt x="112" y="308"/>
                </a:cubicBezTo>
                <a:cubicBezTo>
                  <a:pt x="176" y="308"/>
                  <a:pt x="176" y="308"/>
                  <a:pt x="176" y="308"/>
                </a:cubicBezTo>
                <a:cubicBezTo>
                  <a:pt x="234" y="308"/>
                  <a:pt x="234" y="308"/>
                  <a:pt x="234" y="308"/>
                </a:cubicBezTo>
                <a:cubicBezTo>
                  <a:pt x="248" y="308"/>
                  <a:pt x="260" y="296"/>
                  <a:pt x="260" y="2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8" name="组合 7"/>
          <p:cNvGrpSpPr/>
          <p:nvPr userDrawn="1"/>
        </p:nvGrpSpPr>
        <p:grpSpPr>
          <a:xfrm>
            <a:off x="0" y="-25256"/>
            <a:ext cx="12192842" cy="6866663"/>
            <a:chOff x="0" y="-25256"/>
            <a:chExt cx="12192842" cy="6866663"/>
          </a:xfrm>
        </p:grpSpPr>
        <p:pic>
          <p:nvPicPr>
            <p:cNvPr id="6" name="图片 5"/>
            <p:cNvPicPr>
              <a:picLocks noChangeAspect="1"/>
            </p:cNvPicPr>
            <p:nvPr userDrawn="1"/>
          </p:nvPicPr>
          <p:blipFill rotWithShape="1">
            <a:blip r:embed="rId2" cstate="email">
              <a:extLst>
                <a:ext uri="{BEBA8EAE-BF5A-486C-A8C5-ECC9F3942E4B}">
                  <a14:imgProps xmlns:a14="http://schemas.microsoft.com/office/drawing/2010/main">
                    <a14:imgLayer r:embed="rId3">
                      <a14:imgEffect>
                        <a14:artisticBlur radius="20"/>
                      </a14:imgEffect>
                    </a14:imgLayer>
                  </a14:imgProps>
                </a:ext>
              </a:extLst>
            </a:blip>
            <a:srcRect r="5054"/>
            <a:stretch>
              <a:fillRect/>
            </a:stretch>
          </p:blipFill>
          <p:spPr>
            <a:xfrm>
              <a:off x="0" y="-25256"/>
              <a:ext cx="12192000" cy="6858000"/>
            </a:xfrm>
            <a:prstGeom prst="rect">
              <a:avLst/>
            </a:prstGeom>
          </p:spPr>
        </p:pic>
        <p:pic>
          <p:nvPicPr>
            <p:cNvPr id="7" name="图片 6"/>
            <p:cNvPicPr>
              <a:picLocks noChangeAspect="1"/>
            </p:cNvPicPr>
            <p:nvPr userDrawn="1"/>
          </p:nvPicPr>
          <p:blipFill>
            <a:blip r:embed="rId4" cstate="email"/>
            <a:stretch>
              <a:fillRect/>
            </a:stretch>
          </p:blipFill>
          <p:spPr>
            <a:xfrm>
              <a:off x="6023155" y="-11091"/>
              <a:ext cx="6169687" cy="6852498"/>
            </a:xfrm>
            <a:prstGeom prst="rect">
              <a:avLst/>
            </a:prstGeom>
          </p:spPr>
        </p:pic>
      </p:grpSp>
      <p:sp>
        <p:nvSpPr>
          <p:cNvPr id="2" name="标题 1"/>
          <p:cNvSpPr>
            <a:spLocks noGrp="1"/>
          </p:cNvSpPr>
          <p:nvPr>
            <p:ph type="title" hasCustomPrompt="1"/>
          </p:nvPr>
        </p:nvSpPr>
        <p:spPr>
          <a:xfrm>
            <a:off x="8773199" y="4062334"/>
            <a:ext cx="3218931" cy="648000"/>
          </a:xfrm>
        </p:spPr>
        <p:txBody>
          <a:bodyPr>
            <a:normAutofit/>
          </a:bodyPr>
          <a:lstStyle>
            <a:lvl1pPr>
              <a:defRPr sz="3600" b="1">
                <a:solidFill>
                  <a:srgbClr val="A2A1A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lvl1pPr>
              <a:defRPr>
                <a:solidFill>
                  <a:schemeClr val="tx1"/>
                </a:solidFill>
              </a:defRPr>
            </a:lvl1pPr>
          </a:lstStyle>
          <a:p>
            <a:fld id="{CBE5BA73-C434-4E0A-93FF-8F6D54E16052}"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solidFill>
                  <a:schemeClr val="tx1"/>
                </a:solidFill>
              </a:defRPr>
            </a:lvl1pPr>
          </a:lstStyle>
          <a:p>
            <a:endParaRPr lang="zh-CN" altLang="en-US"/>
          </a:p>
        </p:txBody>
      </p:sp>
      <p:sp>
        <p:nvSpPr>
          <p:cNvPr id="5" name="灯片编号占位符 4"/>
          <p:cNvSpPr>
            <a:spLocks noGrp="1"/>
          </p:cNvSpPr>
          <p:nvPr>
            <p:ph type="sldNum" sz="quarter" idx="12"/>
          </p:nvPr>
        </p:nvSpPr>
        <p:spPr/>
        <p:txBody>
          <a:bodyPr/>
          <a:lstStyle>
            <a:lvl1pPr>
              <a:defRPr>
                <a:solidFill>
                  <a:schemeClr val="tx1"/>
                </a:solidFill>
              </a:defRPr>
            </a:lvl1pPr>
          </a:lstStyle>
          <a:p>
            <a:fld id="{D854C798-DD1A-4B62-89ED-1F2F951FCABD}" type="slidenum">
              <a:rPr lang="zh-CN" altLang="en-US" smtClean="0"/>
            </a:fld>
            <a:endParaRPr lang="zh-CN" altLang="en-US"/>
          </a:p>
        </p:txBody>
      </p:sp>
      <p:pic>
        <p:nvPicPr>
          <p:cNvPr id="9" name="图片 8"/>
          <p:cNvPicPr>
            <a:picLocks noChangeAspect="1"/>
          </p:cNvPicPr>
          <p:nvPr userDrawn="1"/>
        </p:nvPicPr>
        <p:blipFill>
          <a:blip r:embed="rId5" cstate="email"/>
          <a:stretch>
            <a:fillRect/>
          </a:stretch>
        </p:blipFill>
        <p:spPr>
          <a:xfrm>
            <a:off x="8861604" y="4935558"/>
            <a:ext cx="432048" cy="432048"/>
          </a:xfrm>
          <a:prstGeom prst="rect">
            <a:avLst/>
          </a:prstGeom>
        </p:spPr>
      </p:pic>
      <p:pic>
        <p:nvPicPr>
          <p:cNvPr id="10" name="图片 9"/>
          <p:cNvPicPr>
            <a:picLocks noChangeAspect="1"/>
          </p:cNvPicPr>
          <p:nvPr userDrawn="1"/>
        </p:nvPicPr>
        <p:blipFill>
          <a:blip r:embed="rId6" cstate="email">
            <a:lum bright="70000" contrast="-70000"/>
            <a:extLst>
              <a:ext uri="{BEBA8EAE-BF5A-486C-A8C5-ECC9F3942E4B}">
                <a14:imgProps xmlns:a14="http://schemas.microsoft.com/office/drawing/2010/main">
                  <a14:imgLayer r:embed="rId7">
                    <a14:imgEffect>
                      <a14:artisticPhotocopy trans="30000" detail="2"/>
                    </a14:imgEffect>
                  </a14:imgLayer>
                </a14:imgProps>
              </a:ext>
            </a:extLst>
          </a:blip>
          <a:stretch>
            <a:fillRect/>
          </a:stretch>
        </p:blipFill>
        <p:spPr>
          <a:xfrm>
            <a:off x="8774390" y="5458778"/>
            <a:ext cx="667218" cy="667218"/>
          </a:xfrm>
          <a:prstGeom prst="rect">
            <a:avLst/>
          </a:prstGeom>
        </p:spPr>
      </p:pic>
      <p:sp>
        <p:nvSpPr>
          <p:cNvPr id="12" name="文本占位符 11"/>
          <p:cNvSpPr>
            <a:spLocks noGrp="1"/>
          </p:cNvSpPr>
          <p:nvPr>
            <p:ph type="body" sz="quarter" idx="13" hasCustomPrompt="1"/>
          </p:nvPr>
        </p:nvSpPr>
        <p:spPr>
          <a:xfrm>
            <a:off x="9293652" y="4904734"/>
            <a:ext cx="2698479" cy="522000"/>
          </a:xfrm>
        </p:spPr>
        <p:txBody>
          <a:bodyPr lIns="90000" tIns="46800" rIns="90000" bIns="46800" anchor="ctr" anchorCtr="0">
            <a:normAutofit/>
          </a:bodyPr>
          <a:lstStyle>
            <a:lvl1pPr marL="0" indent="0">
              <a:buNone/>
              <a:defRPr sz="2800" b="1"/>
            </a:lvl1pPr>
          </a:lstStyle>
          <a:p>
            <a:pPr lvl="0"/>
            <a:r>
              <a:rPr lang="zh-CN" altLang="en-US" dirty="0"/>
              <a:t>编辑副标题</a:t>
            </a:r>
            <a:endParaRPr lang="zh-CN" altLang="en-US" dirty="0"/>
          </a:p>
        </p:txBody>
      </p:sp>
      <p:sp>
        <p:nvSpPr>
          <p:cNvPr id="13" name="文本占位符 11"/>
          <p:cNvSpPr>
            <a:spLocks noGrp="1"/>
          </p:cNvSpPr>
          <p:nvPr>
            <p:ph type="body" sz="quarter" idx="14" hasCustomPrompt="1"/>
          </p:nvPr>
        </p:nvSpPr>
        <p:spPr>
          <a:xfrm>
            <a:off x="9293652" y="5489053"/>
            <a:ext cx="2698479" cy="522000"/>
          </a:xfrm>
        </p:spPr>
        <p:txBody>
          <a:bodyPr lIns="90000" tIns="46800" rIns="90000" bIns="46800" anchor="ctr" anchorCtr="0">
            <a:normAutofit/>
          </a:bodyPr>
          <a:lstStyle>
            <a:lvl1pPr marL="0" indent="0">
              <a:buNone/>
              <a:defRPr sz="2800" b="1"/>
            </a:lvl1pPr>
          </a:lstStyle>
          <a:p>
            <a:pPr lvl="0"/>
            <a:r>
              <a:rPr lang="zh-CN" altLang="en-US" dirty="0"/>
              <a:t>编辑副标题</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BE5BA73-C434-4E0A-93FF-8F6D54E1605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54C798-DD1A-4B62-89ED-1F2F951FCABD}"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9" name="矩形 8"/>
          <p:cNvSpPr/>
          <p:nvPr userDrawn="1"/>
        </p:nvSpPr>
        <p:spPr>
          <a:xfrm>
            <a:off x="0" y="6387921"/>
            <a:ext cx="12192000" cy="4700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839787" y="79200"/>
            <a:ext cx="10515600" cy="619200"/>
          </a:xfrm>
        </p:spPr>
        <p:txBody>
          <a:bodyPr anchor="ctr" anchorCtr="0"/>
          <a:lstStyle>
            <a:lvl1pPr>
              <a:defRPr sz="3200"/>
            </a:lvl1pPr>
          </a:lstStyle>
          <a:p>
            <a:r>
              <a:rPr lang="zh-CN" altLang="en-US" dirty="0"/>
              <a:t>单击此处编辑母版标题样式</a:t>
            </a:r>
            <a:endParaRPr lang="zh-CN" altLang="en-US" dirty="0"/>
          </a:p>
        </p:txBody>
      </p:sp>
      <p:sp>
        <p:nvSpPr>
          <p:cNvPr id="3" name="图片占位符 2"/>
          <p:cNvSpPr>
            <a:spLocks noGrp="1"/>
          </p:cNvSpPr>
          <p:nvPr>
            <p:ph type="pic" idx="1"/>
          </p:nvPr>
        </p:nvSpPr>
        <p:spPr>
          <a:xfrm>
            <a:off x="514800" y="997200"/>
            <a:ext cx="5544000" cy="482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811200" y="1634400"/>
            <a:ext cx="5029200" cy="3589200"/>
          </a:xfrm>
        </p:spPr>
        <p:txBody>
          <a:bodyPr anchor="ctr" anchorCtr="0">
            <a:normAutofit/>
          </a:bodyPr>
          <a:lstStyle>
            <a:lvl1pPr marL="0" indent="0">
              <a:lnSpc>
                <a:spcPct val="150000"/>
              </a:lnSpc>
              <a:spcBef>
                <a:spcPts val="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CBE5BA73-C434-4E0A-93FF-8F6D54E1605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54C798-DD1A-4B62-89ED-1F2F951FCABD}" type="slidenum">
              <a:rPr lang="zh-CN" altLang="en-US" smtClean="0"/>
            </a:fld>
            <a:endParaRPr lang="zh-CN" altLang="en-US"/>
          </a:p>
        </p:txBody>
      </p:sp>
      <p:cxnSp>
        <p:nvCxnSpPr>
          <p:cNvPr id="8" name="直接连接符 7"/>
          <p:cNvCxnSpPr/>
          <p:nvPr userDrawn="1"/>
        </p:nvCxnSpPr>
        <p:spPr>
          <a:xfrm>
            <a:off x="6455471" y="998303"/>
            <a:ext cx="0" cy="4824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reeform 96"/>
          <p:cNvSpPr/>
          <p:nvPr userDrawn="1"/>
        </p:nvSpPr>
        <p:spPr bwMode="auto">
          <a:xfrm>
            <a:off x="136436" y="125206"/>
            <a:ext cx="520386" cy="400110"/>
          </a:xfrm>
          <a:custGeom>
            <a:avLst/>
            <a:gdLst>
              <a:gd name="T0" fmla="*/ 260 w 390"/>
              <a:gd name="T1" fmla="*/ 282 h 308"/>
              <a:gd name="T2" fmla="*/ 241 w 390"/>
              <a:gd name="T3" fmla="*/ 257 h 308"/>
              <a:gd name="T4" fmla="*/ 243 w 390"/>
              <a:gd name="T5" fmla="*/ 245 h 308"/>
              <a:gd name="T6" fmla="*/ 261 w 390"/>
              <a:gd name="T7" fmla="*/ 245 h 308"/>
              <a:gd name="T8" fmla="*/ 287 w 390"/>
              <a:gd name="T9" fmla="*/ 219 h 308"/>
              <a:gd name="T10" fmla="*/ 261 w 390"/>
              <a:gd name="T11" fmla="*/ 193 h 308"/>
              <a:gd name="T12" fmla="*/ 243 w 390"/>
              <a:gd name="T13" fmla="*/ 193 h 308"/>
              <a:gd name="T14" fmla="*/ 243 w 390"/>
              <a:gd name="T15" fmla="*/ 180 h 308"/>
              <a:gd name="T16" fmla="*/ 284 w 390"/>
              <a:gd name="T17" fmla="*/ 180 h 308"/>
              <a:gd name="T18" fmla="*/ 310 w 390"/>
              <a:gd name="T19" fmla="*/ 155 h 308"/>
              <a:gd name="T20" fmla="*/ 284 w 390"/>
              <a:gd name="T21" fmla="*/ 129 h 308"/>
              <a:gd name="T22" fmla="*/ 243 w 390"/>
              <a:gd name="T23" fmla="*/ 129 h 308"/>
              <a:gd name="T24" fmla="*/ 241 w 390"/>
              <a:gd name="T25" fmla="*/ 116 h 308"/>
              <a:gd name="T26" fmla="*/ 364 w 390"/>
              <a:gd name="T27" fmla="*/ 116 h 308"/>
              <a:gd name="T28" fmla="*/ 390 w 390"/>
              <a:gd name="T29" fmla="*/ 90 h 308"/>
              <a:gd name="T30" fmla="*/ 364 w 390"/>
              <a:gd name="T31" fmla="*/ 65 h 308"/>
              <a:gd name="T32" fmla="*/ 179 w 390"/>
              <a:gd name="T33" fmla="*/ 65 h 308"/>
              <a:gd name="T34" fmla="*/ 176 w 390"/>
              <a:gd name="T35" fmla="*/ 64 h 308"/>
              <a:gd name="T36" fmla="*/ 112 w 390"/>
              <a:gd name="T37" fmla="*/ 64 h 308"/>
              <a:gd name="T38" fmla="*/ 124 w 390"/>
              <a:gd name="T39" fmla="*/ 52 h 308"/>
              <a:gd name="T40" fmla="*/ 175 w 390"/>
              <a:gd name="T41" fmla="*/ 52 h 308"/>
              <a:gd name="T42" fmla="*/ 213 w 390"/>
              <a:gd name="T43" fmla="*/ 14 h 308"/>
              <a:gd name="T44" fmla="*/ 213 w 390"/>
              <a:gd name="T45" fmla="*/ 2 h 308"/>
              <a:gd name="T46" fmla="*/ 213 w 390"/>
              <a:gd name="T47" fmla="*/ 0 h 308"/>
              <a:gd name="T48" fmla="*/ 165 w 390"/>
              <a:gd name="T49" fmla="*/ 0 h 308"/>
              <a:gd name="T50" fmla="*/ 166 w 390"/>
              <a:gd name="T51" fmla="*/ 0 h 308"/>
              <a:gd name="T52" fmla="*/ 102 w 390"/>
              <a:gd name="T53" fmla="*/ 0 h 308"/>
              <a:gd name="T54" fmla="*/ 16 w 390"/>
              <a:gd name="T55" fmla="*/ 85 h 308"/>
              <a:gd name="T56" fmla="*/ 18 w 390"/>
              <a:gd name="T57" fmla="*/ 85 h 308"/>
              <a:gd name="T58" fmla="*/ 0 w 390"/>
              <a:gd name="T59" fmla="*/ 132 h 308"/>
              <a:gd name="T60" fmla="*/ 0 w 390"/>
              <a:gd name="T61" fmla="*/ 241 h 308"/>
              <a:gd name="T62" fmla="*/ 67 w 390"/>
              <a:gd name="T63" fmla="*/ 308 h 308"/>
              <a:gd name="T64" fmla="*/ 112 w 390"/>
              <a:gd name="T65" fmla="*/ 308 h 308"/>
              <a:gd name="T66" fmla="*/ 176 w 390"/>
              <a:gd name="T67" fmla="*/ 308 h 308"/>
              <a:gd name="T68" fmla="*/ 234 w 390"/>
              <a:gd name="T69" fmla="*/ 308 h 308"/>
              <a:gd name="T70" fmla="*/ 260 w 390"/>
              <a:gd name="T71" fmla="*/ 28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308">
                <a:moveTo>
                  <a:pt x="260" y="282"/>
                </a:moveTo>
                <a:cubicBezTo>
                  <a:pt x="260" y="270"/>
                  <a:pt x="252" y="260"/>
                  <a:pt x="241" y="257"/>
                </a:cubicBezTo>
                <a:cubicBezTo>
                  <a:pt x="242" y="253"/>
                  <a:pt x="243" y="249"/>
                  <a:pt x="243" y="245"/>
                </a:cubicBezTo>
                <a:cubicBezTo>
                  <a:pt x="261" y="245"/>
                  <a:pt x="261" y="245"/>
                  <a:pt x="261" y="245"/>
                </a:cubicBezTo>
                <a:cubicBezTo>
                  <a:pt x="275" y="245"/>
                  <a:pt x="287" y="233"/>
                  <a:pt x="287" y="219"/>
                </a:cubicBezTo>
                <a:cubicBezTo>
                  <a:pt x="287" y="204"/>
                  <a:pt x="275" y="193"/>
                  <a:pt x="261" y="193"/>
                </a:cubicBezTo>
                <a:cubicBezTo>
                  <a:pt x="243" y="193"/>
                  <a:pt x="243" y="193"/>
                  <a:pt x="243" y="193"/>
                </a:cubicBezTo>
                <a:cubicBezTo>
                  <a:pt x="243" y="180"/>
                  <a:pt x="243" y="180"/>
                  <a:pt x="243" y="180"/>
                </a:cubicBezTo>
                <a:cubicBezTo>
                  <a:pt x="284" y="180"/>
                  <a:pt x="284" y="180"/>
                  <a:pt x="284" y="180"/>
                </a:cubicBezTo>
                <a:cubicBezTo>
                  <a:pt x="299" y="180"/>
                  <a:pt x="310" y="169"/>
                  <a:pt x="310" y="155"/>
                </a:cubicBezTo>
                <a:cubicBezTo>
                  <a:pt x="310" y="140"/>
                  <a:pt x="299" y="129"/>
                  <a:pt x="284" y="129"/>
                </a:cubicBezTo>
                <a:cubicBezTo>
                  <a:pt x="243" y="129"/>
                  <a:pt x="243" y="129"/>
                  <a:pt x="243" y="129"/>
                </a:cubicBezTo>
                <a:cubicBezTo>
                  <a:pt x="243" y="124"/>
                  <a:pt x="242" y="120"/>
                  <a:pt x="241" y="116"/>
                </a:cubicBezTo>
                <a:cubicBezTo>
                  <a:pt x="364" y="116"/>
                  <a:pt x="364" y="116"/>
                  <a:pt x="364" y="116"/>
                </a:cubicBezTo>
                <a:cubicBezTo>
                  <a:pt x="379" y="116"/>
                  <a:pt x="390" y="105"/>
                  <a:pt x="390" y="90"/>
                </a:cubicBezTo>
                <a:cubicBezTo>
                  <a:pt x="390" y="76"/>
                  <a:pt x="379" y="65"/>
                  <a:pt x="364" y="65"/>
                </a:cubicBezTo>
                <a:cubicBezTo>
                  <a:pt x="179" y="65"/>
                  <a:pt x="179" y="65"/>
                  <a:pt x="179" y="65"/>
                </a:cubicBezTo>
                <a:cubicBezTo>
                  <a:pt x="178" y="64"/>
                  <a:pt x="177" y="64"/>
                  <a:pt x="176" y="64"/>
                </a:cubicBezTo>
                <a:cubicBezTo>
                  <a:pt x="112" y="64"/>
                  <a:pt x="112" y="64"/>
                  <a:pt x="112" y="64"/>
                </a:cubicBezTo>
                <a:cubicBezTo>
                  <a:pt x="124" y="52"/>
                  <a:pt x="124" y="52"/>
                  <a:pt x="124" y="52"/>
                </a:cubicBezTo>
                <a:cubicBezTo>
                  <a:pt x="175" y="52"/>
                  <a:pt x="175" y="52"/>
                  <a:pt x="175" y="52"/>
                </a:cubicBezTo>
                <a:cubicBezTo>
                  <a:pt x="196" y="52"/>
                  <a:pt x="213" y="35"/>
                  <a:pt x="213" y="14"/>
                </a:cubicBezTo>
                <a:cubicBezTo>
                  <a:pt x="213" y="2"/>
                  <a:pt x="213" y="2"/>
                  <a:pt x="213" y="2"/>
                </a:cubicBezTo>
                <a:cubicBezTo>
                  <a:pt x="213" y="1"/>
                  <a:pt x="213" y="0"/>
                  <a:pt x="213" y="0"/>
                </a:cubicBezTo>
                <a:cubicBezTo>
                  <a:pt x="165" y="0"/>
                  <a:pt x="165" y="0"/>
                  <a:pt x="165" y="0"/>
                </a:cubicBezTo>
                <a:cubicBezTo>
                  <a:pt x="166" y="0"/>
                  <a:pt x="166" y="0"/>
                  <a:pt x="166" y="0"/>
                </a:cubicBezTo>
                <a:cubicBezTo>
                  <a:pt x="102" y="0"/>
                  <a:pt x="102" y="0"/>
                  <a:pt x="102" y="0"/>
                </a:cubicBezTo>
                <a:cubicBezTo>
                  <a:pt x="16" y="85"/>
                  <a:pt x="16" y="85"/>
                  <a:pt x="16" y="85"/>
                </a:cubicBezTo>
                <a:cubicBezTo>
                  <a:pt x="18" y="85"/>
                  <a:pt x="18" y="85"/>
                  <a:pt x="18" y="85"/>
                </a:cubicBezTo>
                <a:cubicBezTo>
                  <a:pt x="7" y="97"/>
                  <a:pt x="0" y="114"/>
                  <a:pt x="0" y="132"/>
                </a:cubicBezTo>
                <a:cubicBezTo>
                  <a:pt x="0" y="241"/>
                  <a:pt x="0" y="241"/>
                  <a:pt x="0" y="241"/>
                </a:cubicBezTo>
                <a:cubicBezTo>
                  <a:pt x="0" y="278"/>
                  <a:pt x="30" y="308"/>
                  <a:pt x="67" y="308"/>
                </a:cubicBezTo>
                <a:cubicBezTo>
                  <a:pt x="112" y="308"/>
                  <a:pt x="112" y="308"/>
                  <a:pt x="112" y="308"/>
                </a:cubicBezTo>
                <a:cubicBezTo>
                  <a:pt x="176" y="308"/>
                  <a:pt x="176" y="308"/>
                  <a:pt x="176" y="308"/>
                </a:cubicBezTo>
                <a:cubicBezTo>
                  <a:pt x="234" y="308"/>
                  <a:pt x="234" y="308"/>
                  <a:pt x="234" y="308"/>
                </a:cubicBezTo>
                <a:cubicBezTo>
                  <a:pt x="248" y="308"/>
                  <a:pt x="260" y="296"/>
                  <a:pt x="260" y="2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normAutofit/>
          </a:bodyPr>
          <a:lstStyle>
            <a:lvl1pPr>
              <a:defRPr sz="3600"/>
            </a:lvl1pPr>
          </a:lstStyle>
          <a:p>
            <a:r>
              <a:rPr lang="zh-CN" altLang="en-US" dirty="0"/>
              <a:t>单击此处编辑母版标题样式</a:t>
            </a:r>
            <a:endParaRPr lang="zh-CN" altLang="en-US" dirty="0"/>
          </a:p>
        </p:txBody>
      </p:sp>
      <p:sp>
        <p:nvSpPr>
          <p:cNvPr id="3" name="竖排文字占位符 2"/>
          <p:cNvSpPr>
            <a:spLocks noGrp="1"/>
          </p:cNvSpPr>
          <p:nvPr>
            <p:ph type="body" orient="vert" idx="1" hasCustomPrompt="1"/>
          </p:nvPr>
        </p:nvSpPr>
        <p:spPr>
          <a:xfrm>
            <a:off x="838200" y="365125"/>
            <a:ext cx="7734300" cy="5811838"/>
          </a:xfrm>
        </p:spPr>
        <p:txBody>
          <a:bodyPr vert="eaVert"/>
          <a:lstStyle>
            <a:lvl1pPr>
              <a:defRPr sz="2400"/>
            </a:lvl1pPr>
            <a:lvl2pPr>
              <a:defRPr sz="2000"/>
            </a:lvl2pPr>
            <a:lvl3pPr>
              <a:defRPr sz="1800"/>
            </a:lvl3pPr>
            <a:lvl4pPr>
              <a:defRPr sz="1800"/>
            </a:lvl4pPr>
            <a:lvl5pPr>
              <a:defRPr sz="1800"/>
            </a:lvl5pPr>
          </a:lstStyle>
          <a:p>
            <a:r>
              <a:rPr lang="zh-CN" altLang="en-US" sz="2400" dirty="0"/>
              <a:t>单击此处编辑文本</a:t>
            </a:r>
            <a:endParaRPr lang="en-US" altLang="zh-CN" sz="2400" dirty="0"/>
          </a:p>
          <a:p>
            <a:pPr lvl="1"/>
            <a:r>
              <a:rPr lang="zh-CN" altLang="en-US" sz="2000" dirty="0"/>
              <a:t>第二级</a:t>
            </a:r>
            <a:endParaRPr lang="zh-CN" altLang="en-US" sz="2000" dirty="0"/>
          </a:p>
          <a:p>
            <a:pPr lvl="2"/>
            <a:r>
              <a:rPr lang="zh-CN" altLang="en-US" sz="1800" dirty="0"/>
              <a:t>第三级</a:t>
            </a:r>
            <a:endParaRPr lang="zh-CN" altLang="en-US" sz="1800"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CBE5BA73-C434-4E0A-93FF-8F6D54E160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54C798-DD1A-4B62-89ED-1F2F951FCAB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332800" y="1483200"/>
            <a:ext cx="7909200" cy="752400"/>
          </a:xfrm>
        </p:spPr>
        <p:txBody>
          <a:bodyPr/>
          <a:lstStyle>
            <a:lvl1pPr algn="ctr">
              <a:defRPr b="1">
                <a:solidFill>
                  <a:schemeClr val="accent1"/>
                </a:solidFill>
              </a:defRPr>
            </a:lvl1pPr>
          </a:lstStyle>
          <a:p>
            <a:r>
              <a:rPr lang="zh-CN" altLang="en-US" dirty="0"/>
              <a:t>单击此处编辑母版标题样式</a:t>
            </a:r>
            <a:endParaRPr lang="zh-CN" altLang="en-US" dirty="0"/>
          </a:p>
        </p:txBody>
      </p:sp>
      <p:sp>
        <p:nvSpPr>
          <p:cNvPr id="3" name="内容占位符 2"/>
          <p:cNvSpPr>
            <a:spLocks noGrp="1"/>
          </p:cNvSpPr>
          <p:nvPr>
            <p:ph idx="1" hasCustomPrompt="1"/>
          </p:nvPr>
        </p:nvSpPr>
        <p:spPr>
          <a:xfrm>
            <a:off x="2332800" y="2401199"/>
            <a:ext cx="7909200" cy="2347781"/>
          </a:xfrm>
        </p:spPr>
        <p:txBody>
          <a:bodyPr>
            <a:normAutofit/>
          </a:bodyPr>
          <a:lstStyle>
            <a:lvl1pPr marL="0" indent="0" algn="ctr">
              <a:spcBef>
                <a:spcPts val="0"/>
              </a:spcBef>
              <a:buFont typeface="Wingdings" pitchFamily="2" charset="2"/>
              <a:buNone/>
              <a:defRPr sz="2400"/>
            </a:lvl1pPr>
            <a:lvl2pPr marL="443230" indent="0" algn="ctr">
              <a:buFont typeface="Wingdings" pitchFamily="2" charset="2"/>
              <a:buNone/>
              <a:defRPr sz="2000"/>
            </a:lvl2pPr>
            <a:lvl3pPr marL="914400" indent="0" algn="ctr">
              <a:buFont typeface="Wingdings" pitchFamily="2" charset="2"/>
              <a:buNone/>
              <a:defRPr sz="1800"/>
            </a:lvl3pPr>
            <a:lvl4pPr marL="1371600" indent="0" algn="ctr">
              <a:buFont typeface="Wingdings" pitchFamily="2" charset="2"/>
              <a:buNone/>
              <a:defRPr sz="1800"/>
            </a:lvl4pPr>
            <a:lvl5pPr marL="1828800" indent="0" algn="ctr">
              <a:buFont typeface="Wingdings" pitchFamily="2" charset="2"/>
              <a:buNone/>
              <a:defRPr sz="1800"/>
            </a:lvl5pPr>
          </a:lstStyle>
          <a:p>
            <a:r>
              <a:rPr lang="zh-CN" altLang="en-US" sz="2400" dirty="0"/>
              <a:t>单击此处编辑文本</a:t>
            </a:r>
            <a:endParaRPr lang="en-US" altLang="zh-CN" sz="2400" dirty="0"/>
          </a:p>
          <a:p>
            <a:pPr lvl="1"/>
            <a:r>
              <a:rPr lang="zh-CN" altLang="en-US" sz="2000" dirty="0"/>
              <a:t>第二级</a:t>
            </a:r>
            <a:endParaRPr lang="zh-CN" altLang="en-US" sz="2000" dirty="0"/>
          </a:p>
          <a:p>
            <a:pPr lvl="2"/>
            <a:r>
              <a:rPr lang="zh-CN" altLang="en-US" sz="1800" dirty="0"/>
              <a:t>第三级</a:t>
            </a:r>
            <a:endParaRPr lang="zh-CN" altLang="en-US" sz="1800"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3593BDC9-6546-4255-A786-51F88A4CA75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BE1C4E-00B4-412F-9944-A79485D46405}"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BE5BA73-C434-4E0A-93FF-8F6D54E1605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54C798-DD1A-4B62-89ED-1F2F951FCABD}" type="slidenum">
              <a:rPr lang="zh-CN" altLang="en-US" smtClean="0"/>
            </a:fld>
            <a:endParaRPr lang="zh-CN" altLang="en-US"/>
          </a:p>
        </p:txBody>
      </p:sp>
      <p:sp>
        <p:nvSpPr>
          <p:cNvPr id="7" name="内容占位符 6"/>
          <p:cNvSpPr>
            <a:spLocks noGrp="1"/>
          </p:cNvSpPr>
          <p:nvPr>
            <p:ph sz="quarter" idx="13"/>
          </p:nvPr>
        </p:nvSpPr>
        <p:spPr>
          <a:xfrm>
            <a:off x="838800" y="363600"/>
            <a:ext cx="10515600" cy="5810400"/>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椭圆 17"/>
          <p:cNvSpPr/>
          <p:nvPr userDrawn="1"/>
        </p:nvSpPr>
        <p:spPr>
          <a:xfrm>
            <a:off x="2925854" y="266700"/>
            <a:ext cx="6365938" cy="6365938"/>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9ACC9"/>
              </a:solidFill>
              <a:latin typeface="华文细黑" pitchFamily="2" charset="-122"/>
              <a:ea typeface="华文细黑" pitchFamily="2" charset="-122"/>
            </a:endParaRPr>
          </a:p>
        </p:txBody>
      </p:sp>
      <p:sp>
        <p:nvSpPr>
          <p:cNvPr id="21" name="椭圆 20"/>
          <p:cNvSpPr/>
          <p:nvPr userDrawn="1"/>
        </p:nvSpPr>
        <p:spPr>
          <a:xfrm>
            <a:off x="681447" y="1166207"/>
            <a:ext cx="1576426" cy="1576426"/>
          </a:xfrm>
          <a:prstGeom prst="ellipse">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itchFamily="2" charset="-122"/>
              <a:ea typeface="华文细黑" pitchFamily="2" charset="-122"/>
            </a:endParaRPr>
          </a:p>
        </p:txBody>
      </p:sp>
      <p:sp>
        <p:nvSpPr>
          <p:cNvPr id="22" name="椭圆 21"/>
          <p:cNvSpPr/>
          <p:nvPr userDrawn="1"/>
        </p:nvSpPr>
        <p:spPr>
          <a:xfrm>
            <a:off x="2700492" y="3906029"/>
            <a:ext cx="986879" cy="98687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itchFamily="2" charset="-122"/>
              <a:ea typeface="华文细黑" pitchFamily="2" charset="-122"/>
            </a:endParaRPr>
          </a:p>
        </p:txBody>
      </p:sp>
      <p:sp>
        <p:nvSpPr>
          <p:cNvPr id="23" name="椭圆 22"/>
          <p:cNvSpPr/>
          <p:nvPr userDrawn="1"/>
        </p:nvSpPr>
        <p:spPr>
          <a:xfrm>
            <a:off x="8845562" y="1553335"/>
            <a:ext cx="1896334" cy="1896334"/>
          </a:xfrm>
          <a:prstGeom prst="ellipse">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itchFamily="2" charset="-122"/>
              <a:ea typeface="华文细黑" pitchFamily="2" charset="-122"/>
            </a:endParaRPr>
          </a:p>
        </p:txBody>
      </p:sp>
      <p:sp>
        <p:nvSpPr>
          <p:cNvPr id="3" name="副标题 2"/>
          <p:cNvSpPr>
            <a:spLocks noGrp="1"/>
          </p:cNvSpPr>
          <p:nvPr>
            <p:ph type="subTitle" idx="1"/>
          </p:nvPr>
        </p:nvSpPr>
        <p:spPr>
          <a:xfrm>
            <a:off x="3581400" y="3909559"/>
            <a:ext cx="4953001" cy="448432"/>
          </a:xfrm>
        </p:spPr>
        <p:txBody>
          <a:bodyPr wrap="square" anchor="ctr" anchorCtr="0">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sp>
        <p:nvSpPr>
          <p:cNvPr id="2" name="标题 1"/>
          <p:cNvSpPr>
            <a:spLocks noGrp="1"/>
          </p:cNvSpPr>
          <p:nvPr>
            <p:ph type="ctrTitle"/>
          </p:nvPr>
        </p:nvSpPr>
        <p:spPr>
          <a:xfrm>
            <a:off x="3581400" y="2370018"/>
            <a:ext cx="4953001" cy="1501442"/>
          </a:xfrm>
        </p:spPr>
        <p:txBody>
          <a:bodyPr wrap="square" anchor="ctr" anchorCtr="0">
            <a:normAutofit/>
          </a:bodyPr>
          <a:lstStyle>
            <a:lvl1pPr algn="ctr">
              <a:defRPr sz="4800">
                <a:solidFill>
                  <a:schemeClr val="bg1"/>
                </a:solidFill>
              </a:defRPr>
            </a:lvl1pPr>
          </a:lstStyle>
          <a:p>
            <a:r>
              <a:rPr lang="zh-CN" altLang="en-US" dirty="0" smtClean="0"/>
              <a:t>单击此处编辑母版标题样式</a:t>
            </a:r>
            <a:endParaRPr lang="zh-CN" altLang="en-US" dirty="0"/>
          </a:p>
        </p:txBody>
      </p:sp>
      <p:sp>
        <p:nvSpPr>
          <p:cNvPr id="4" name="日期占位符 3"/>
          <p:cNvSpPr>
            <a:spLocks noGrp="1"/>
          </p:cNvSpPr>
          <p:nvPr>
            <p:ph type="dt" sz="half" idx="10"/>
          </p:nvPr>
        </p:nvSpPr>
        <p:spPr/>
        <p:txBody>
          <a:bodyPr/>
          <a:lstStyle/>
          <a:p>
            <a:fld id="{E528DE8F-8DB5-4710-82E5-6DACE62778C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644B83-115B-4054-AC02-DC44F3D2F9C8}"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039200" y="2602800"/>
            <a:ext cx="4114800" cy="2070000"/>
          </a:xfrm>
        </p:spPr>
        <p:txBody>
          <a:bodyPr anchor="ctr" anchorCtr="0">
            <a:normAutofit/>
          </a:bodyPr>
          <a:lstStyle>
            <a:lvl1pPr marL="0" indent="0" algn="l">
              <a:spcBef>
                <a:spcPts val="0"/>
              </a:spcBef>
              <a:buNone/>
              <a:defRPr sz="2400"/>
            </a:lvl1pPr>
            <a:lvl2pPr marL="360045" indent="0" algn="l">
              <a:spcBef>
                <a:spcPts val="0"/>
              </a:spcBef>
              <a:buNone/>
              <a:defRPr/>
            </a:lvl2pPr>
            <a:lvl3pPr marL="914400" indent="0" algn="l">
              <a:buNone/>
              <a:defRPr/>
            </a:lvl3pPr>
            <a:lvl4pPr marL="1371600" indent="0" algn="l">
              <a:buNone/>
              <a:defRPr/>
            </a:lvl4pPr>
            <a:lvl5pPr marL="1828800" indent="0" algn="l">
              <a:buNone/>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E528DE8F-8DB5-4710-82E5-6DACE62778C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644B83-115B-4054-AC02-DC44F3D2F9C8}"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202997" y="2889251"/>
            <a:ext cx="7786007" cy="1209675"/>
          </a:xfrm>
        </p:spPr>
        <p:txBody>
          <a:bodyPr anchor="ctr" anchorCtr="0">
            <a:normAutofit/>
          </a:bodyPr>
          <a:lstStyle>
            <a:lvl1pPr algn="ctr">
              <a:defRPr sz="3600"/>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2202997" y="4044724"/>
            <a:ext cx="7786007" cy="505051"/>
          </a:xfrm>
        </p:spPr>
        <p:txBody>
          <a:bodyPr anchor="ctr" anchorCtr="0">
            <a:normAutofit/>
          </a:bodyPr>
          <a:lstStyle>
            <a:lvl1pPr marL="0" indent="0" algn="ctr">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endParaRPr lang="zh-CN" altLang="en-US" dirty="0" smtClean="0"/>
          </a:p>
        </p:txBody>
      </p:sp>
      <p:sp>
        <p:nvSpPr>
          <p:cNvPr id="9" name="任意多边形 8"/>
          <p:cNvSpPr/>
          <p:nvPr userDrawn="1">
            <p:custDataLst>
              <p:tags r:id="rId2"/>
            </p:custDataLst>
          </p:nvPr>
        </p:nvSpPr>
        <p:spPr>
          <a:xfrm>
            <a:off x="4983956" y="1473201"/>
            <a:ext cx="2224088" cy="1389063"/>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solidFill>
            <a:schemeClr val="accent1"/>
          </a:solidFill>
          <a:ln w="19050" cap="flat" cmpd="sng" algn="ctr">
            <a:noFill/>
            <a:prstDash val="solid"/>
            <a:miter lim="800000"/>
          </a:ln>
          <a:effectLst/>
        </p:spPr>
        <p:txBody>
          <a:bodyPr anchor="ctr"/>
          <a:lstStyle/>
          <a:p>
            <a:pPr algn="l">
              <a:defRPr/>
            </a:pPr>
            <a:r>
              <a:rPr lang="en-US" altLang="zh-CN" sz="3400" kern="0" spc="400" dirty="0">
                <a:solidFill>
                  <a:prstClr val="white"/>
                </a:solidFill>
                <a:latin typeface="Bernard MT Condensed" pitchFamily="18" charset="0"/>
                <a:ea typeface="华文隶书" pitchFamily="2" charset="-122"/>
                <a:cs typeface="Microsoft New Tai Lue" pitchFamily="34" charset="0"/>
              </a:rPr>
              <a:t>Chapter</a:t>
            </a:r>
            <a:r>
              <a:rPr lang="zh-CN" altLang="en-US" sz="3400" kern="0" spc="400" dirty="0">
                <a:solidFill>
                  <a:prstClr val="white"/>
                </a:solidFill>
                <a:latin typeface="Bernard MT Condensed" pitchFamily="18" charset="0"/>
                <a:ea typeface="华文隶书" pitchFamily="2" charset="-122"/>
                <a:cs typeface="Microsoft New Tai Lue" pitchFamily="34" charset="0"/>
              </a:rPr>
              <a:t> </a:t>
            </a:r>
            <a:endParaRPr lang="zh-CN" altLang="en-US" sz="3400" kern="0" spc="400" dirty="0">
              <a:solidFill>
                <a:prstClr val="white"/>
              </a:solidFill>
              <a:latin typeface="Bernard MT Condensed" pitchFamily="18" charset="0"/>
              <a:ea typeface="华文隶书" pitchFamily="2" charset="-122"/>
              <a:cs typeface="Microsoft New Tai Lue" pitchFamily="34" charset="0"/>
            </a:endParaRPr>
          </a:p>
        </p:txBody>
      </p:sp>
      <p:sp>
        <p:nvSpPr>
          <p:cNvPr id="4" name="日期占位符 3"/>
          <p:cNvSpPr>
            <a:spLocks noGrp="1"/>
          </p:cNvSpPr>
          <p:nvPr>
            <p:ph type="dt" sz="half" idx="10"/>
          </p:nvPr>
        </p:nvSpPr>
        <p:spPr/>
        <p:txBody>
          <a:bodyPr/>
          <a:lstStyle/>
          <a:p>
            <a:fld id="{E528DE8F-8DB5-4710-82E5-6DACE62778C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644B83-115B-4054-AC02-DC44F3D2F9C8}"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70000" y="2664000"/>
            <a:ext cx="4114800" cy="2070000"/>
          </a:xfrm>
        </p:spPr>
        <p:txBody>
          <a:bodyPr anchor="ctr" anchorCtr="0">
            <a:normAutofit/>
          </a:bodyPr>
          <a:lstStyle>
            <a:lvl1pPr marL="0" indent="0">
              <a:spcBef>
                <a:spcPts val="0"/>
              </a:spcBef>
              <a:buFont typeface="Arial" pitchFamily="34" charset="0"/>
              <a:buNone/>
              <a:defRPr sz="2400"/>
            </a:lvl1pPr>
            <a:lvl2pPr marL="536575" indent="0">
              <a:buFont typeface="Arial" pitchFamily="34" charset="0"/>
              <a:buNone/>
              <a:defRPr/>
            </a:lvl2pPr>
            <a:lvl3pPr marL="914400" indent="0">
              <a:buFont typeface="Arial" pitchFamily="34" charset="0"/>
              <a:buNone/>
              <a:defRPr/>
            </a:lvl3pPr>
            <a:lvl4pPr marL="1371600" indent="0">
              <a:buFont typeface="Arial" pitchFamily="34" charset="0"/>
              <a:buNone/>
              <a:defRPr/>
            </a:lvl4pPr>
            <a:lvl5pPr marL="1828800" indent="0">
              <a:buFont typeface="Arial" pitchFamily="34" charset="0"/>
              <a:buNone/>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6771600" y="2664000"/>
            <a:ext cx="4114800" cy="2070000"/>
          </a:xfrm>
        </p:spPr>
        <p:txBody>
          <a:bodyPr anchor="ctr" anchorCtr="0">
            <a:normAutofit/>
          </a:bodyPr>
          <a:lstStyle>
            <a:lvl1pPr marL="0" indent="0">
              <a:spcBef>
                <a:spcPts val="0"/>
              </a:spcBef>
              <a:buFont typeface="Arial" pitchFamily="34" charset="0"/>
              <a:buNone/>
              <a:defRPr sz="2400"/>
            </a:lvl1pPr>
            <a:lvl2pPr marL="536575" indent="0">
              <a:buFont typeface="Arial" pitchFamily="34" charset="0"/>
              <a:buNone/>
              <a:defRPr/>
            </a:lvl2pPr>
            <a:lvl3pPr marL="914400" indent="0">
              <a:buFont typeface="Arial" pitchFamily="34" charset="0"/>
              <a:buNone/>
              <a:defRPr/>
            </a:lvl3pPr>
            <a:lvl4pPr marL="1371600" indent="0">
              <a:buFont typeface="Arial" pitchFamily="34" charset="0"/>
              <a:buNone/>
              <a:defRPr/>
            </a:lvl4pPr>
            <a:lvl5pPr marL="1828800" indent="0">
              <a:buFont typeface="Arial" pitchFamily="34" charset="0"/>
              <a:buNone/>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E528DE8F-8DB5-4710-82E5-6DACE62778C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A644B83-115B-4054-AC02-DC44F3D2F9C8}"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9788" y="1681163"/>
            <a:ext cx="5157787"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839788" y="2505075"/>
            <a:ext cx="5157787" cy="3684588"/>
          </a:xfrm>
        </p:spPr>
        <p:txBody>
          <a:bodyPr>
            <a:normAutofit/>
          </a:bodyPr>
          <a:lstStyle>
            <a:lvl1pPr>
              <a:defRPr sz="2400"/>
            </a:lvl1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6172200" y="1681163"/>
            <a:ext cx="5183188"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normAutofit/>
          </a:bodyPr>
          <a:lstStyle>
            <a:lvl1pPr>
              <a:defRPr sz="2400"/>
            </a:lvl1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E528DE8F-8DB5-4710-82E5-6DACE62778C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A644B83-115B-4054-AC02-DC44F3D2F9C8}"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椭圆 5"/>
          <p:cNvSpPr/>
          <p:nvPr userDrawn="1"/>
        </p:nvSpPr>
        <p:spPr>
          <a:xfrm>
            <a:off x="4097075" y="1470860"/>
            <a:ext cx="3916280" cy="3916280"/>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itchFamily="2" charset="-122"/>
              <a:ea typeface="华文细黑" pitchFamily="2" charset="-122"/>
            </a:endParaRPr>
          </a:p>
        </p:txBody>
      </p:sp>
      <p:sp>
        <p:nvSpPr>
          <p:cNvPr id="7" name="椭圆 6"/>
          <p:cNvSpPr/>
          <p:nvPr userDrawn="1"/>
        </p:nvSpPr>
        <p:spPr>
          <a:xfrm>
            <a:off x="9170828" y="3429001"/>
            <a:ext cx="1576426" cy="1576426"/>
          </a:xfrm>
          <a:prstGeom prst="ellipse">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tx1"/>
              </a:solidFill>
              <a:effectLst>
                <a:outerShdw blurRad="38100" dist="19050" dir="2700000" algn="tl" rotWithShape="0">
                  <a:schemeClr val="dk1">
                    <a:alpha val="40000"/>
                  </a:schemeClr>
                </a:outerShdw>
              </a:effectLst>
              <a:latin typeface="华文细黑" pitchFamily="2" charset="-122"/>
              <a:ea typeface="华文细黑" pitchFamily="2" charset="-122"/>
            </a:endParaRPr>
          </a:p>
        </p:txBody>
      </p:sp>
      <p:sp>
        <p:nvSpPr>
          <p:cNvPr id="8" name="椭圆 7"/>
          <p:cNvSpPr/>
          <p:nvPr userDrawn="1"/>
        </p:nvSpPr>
        <p:spPr>
          <a:xfrm>
            <a:off x="2328217" y="1444380"/>
            <a:ext cx="1171996" cy="1171996"/>
          </a:xfrm>
          <a:prstGeom prst="ellipse">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itchFamily="2" charset="-122"/>
              <a:ea typeface="华文细黑" pitchFamily="2" charset="-122"/>
            </a:endParaRPr>
          </a:p>
        </p:txBody>
      </p:sp>
      <p:sp>
        <p:nvSpPr>
          <p:cNvPr id="2" name="标题 1"/>
          <p:cNvSpPr>
            <a:spLocks noGrp="1"/>
          </p:cNvSpPr>
          <p:nvPr>
            <p:ph type="title" hasCustomPrompt="1"/>
          </p:nvPr>
        </p:nvSpPr>
        <p:spPr>
          <a:xfrm>
            <a:off x="4248000" y="2894400"/>
            <a:ext cx="3618000" cy="1108800"/>
          </a:xfrm>
        </p:spPr>
        <p:txBody>
          <a:bodyPr lIns="90000" tIns="46800" rIns="90000" bIns="46800">
            <a:normAutofit/>
          </a:bodyPr>
          <a:lstStyle>
            <a:lvl1pPr algn="ctr">
              <a:defRPr sz="6600">
                <a:solidFill>
                  <a:schemeClr val="bg1"/>
                </a:solidFill>
              </a:defRPr>
            </a:lvl1pPr>
          </a:lstStyle>
          <a:p>
            <a:r>
              <a:rPr lang="zh-CN" altLang="en-US" dirty="0" smtClean="0"/>
              <a:t>编辑标题</a:t>
            </a:r>
            <a:endParaRPr lang="zh-CN" altLang="en-US" dirty="0"/>
          </a:p>
        </p:txBody>
      </p:sp>
      <p:sp>
        <p:nvSpPr>
          <p:cNvPr id="3" name="日期占位符 2"/>
          <p:cNvSpPr>
            <a:spLocks noGrp="1"/>
          </p:cNvSpPr>
          <p:nvPr>
            <p:ph type="dt" sz="half" idx="10"/>
          </p:nvPr>
        </p:nvSpPr>
        <p:spPr/>
        <p:txBody>
          <a:bodyPr/>
          <a:lstStyle/>
          <a:p>
            <a:fld id="{E528DE8F-8DB5-4710-82E5-6DACE62778C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A644B83-115B-4054-AC02-DC44F3D2F9C8}"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528DE8F-8DB5-4710-82E5-6DACE62778C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A644B83-115B-4054-AC02-DC44F3D2F9C8}"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692000" y="298800"/>
            <a:ext cx="8748000" cy="648000"/>
          </a:xfrm>
        </p:spPr>
        <p:txBody>
          <a:bodyPr anchor="t" anchorCtr="0"/>
          <a:lstStyle>
            <a:lvl1pPr algn="ctr">
              <a:defRPr sz="3200"/>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2008800" y="2494800"/>
            <a:ext cx="8172000" cy="389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692000" y="961200"/>
            <a:ext cx="8762400" cy="1332000"/>
          </a:xfrm>
        </p:spPr>
        <p:txBody>
          <a:bodyPr anchor="ctr" anchorCtr="0">
            <a:normAutofit/>
          </a:bodyPr>
          <a:lstStyle>
            <a:lvl1pPr marL="0" indent="0">
              <a:lnSpc>
                <a:spcPct val="13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E528DE8F-8DB5-4710-82E5-6DACE62778C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A644B83-115B-4054-AC02-DC44F3D2F9C8}"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290220" y="532550"/>
            <a:ext cx="1552977" cy="5811838"/>
          </a:xfrm>
        </p:spPr>
        <p:txBody>
          <a:bodyPr vert="eaVert" anchor="ctr" anchorCtr="0">
            <a:normAutofit/>
          </a:bodyPr>
          <a:lstStyle>
            <a:lvl1pPr>
              <a:defRPr sz="36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386367" y="532550"/>
            <a:ext cx="9473918" cy="5811838"/>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E528DE8F-8DB5-4710-82E5-6DACE62778C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644B83-115B-4054-AC02-DC44F3D2F9C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329026" y="2687965"/>
            <a:ext cx="9685174" cy="883796"/>
          </a:xfrm>
        </p:spPr>
        <p:txBody>
          <a:bodyPr anchor="b">
            <a:normAutofit/>
          </a:bodyPr>
          <a:lstStyle>
            <a:lvl1pPr>
              <a:defRPr sz="4800"/>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2329026" y="3589224"/>
            <a:ext cx="9685174" cy="571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3593BDC9-6546-4255-A786-51F88A4CA75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BE1C4E-00B4-412F-9944-A79485D46405}"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528DE8F-8DB5-4710-82E5-6DACE62778C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A644B83-115B-4054-AC02-DC44F3D2F9C8}" type="slidenum">
              <a:rPr lang="zh-CN" altLang="en-US" smtClean="0"/>
            </a:fld>
            <a:endParaRPr lang="zh-CN" altLang="en-US"/>
          </a:p>
        </p:txBody>
      </p:sp>
      <p:sp>
        <p:nvSpPr>
          <p:cNvPr id="7" name="内容占位符 6"/>
          <p:cNvSpPr>
            <a:spLocks noGrp="1"/>
          </p:cNvSpPr>
          <p:nvPr>
            <p:ph sz="quarter" idx="13"/>
          </p:nvPr>
        </p:nvSpPr>
        <p:spPr>
          <a:xfrm>
            <a:off x="373063" y="475916"/>
            <a:ext cx="11526837" cy="5976937"/>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4095750" y="4455748"/>
            <a:ext cx="7734300" cy="815181"/>
          </a:xfrm>
        </p:spPr>
        <p:txBody>
          <a:bodyPr anchor="ctr">
            <a:normAutofit/>
          </a:bodyPr>
          <a:lstStyle>
            <a:lvl1pPr algn="ctr">
              <a:defRPr sz="4400">
                <a:solidFill>
                  <a:schemeClr val="bg1"/>
                </a:solidFill>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5338346" y="5363005"/>
            <a:ext cx="5249108" cy="607218"/>
          </a:xfrm>
        </p:spPr>
        <p:txBody>
          <a:bodyPr anchor="ctr">
            <a:norm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fld id="{3593BDC9-6546-4255-A786-51F88A4CA75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BE1C4E-00B4-412F-9944-A79485D46405}"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332800" y="1483200"/>
            <a:ext cx="7909200" cy="752400"/>
          </a:xfrm>
        </p:spPr>
        <p:txBody>
          <a:bodyPr/>
          <a:lstStyle>
            <a:lvl1pPr algn="ctr">
              <a:defRPr b="1">
                <a:solidFill>
                  <a:schemeClr val="accent1"/>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hasCustomPrompt="1"/>
          </p:nvPr>
        </p:nvSpPr>
        <p:spPr>
          <a:xfrm>
            <a:off x="2332800" y="2401199"/>
            <a:ext cx="7909200" cy="2347781"/>
          </a:xfrm>
        </p:spPr>
        <p:txBody>
          <a:bodyPr>
            <a:normAutofit/>
          </a:bodyPr>
          <a:lstStyle>
            <a:lvl1pPr marL="0" indent="0" algn="ctr">
              <a:spcBef>
                <a:spcPts val="0"/>
              </a:spcBef>
              <a:buFont typeface="Wingdings" pitchFamily="2" charset="2"/>
              <a:buNone/>
              <a:defRPr sz="2400"/>
            </a:lvl1pPr>
            <a:lvl2pPr marL="443230" indent="0" algn="ctr">
              <a:buFont typeface="Wingdings" pitchFamily="2" charset="2"/>
              <a:buNone/>
              <a:defRPr sz="2000"/>
            </a:lvl2pPr>
            <a:lvl3pPr marL="914400" indent="0" algn="ctr">
              <a:buFont typeface="Wingdings" pitchFamily="2" charset="2"/>
              <a:buNone/>
              <a:defRPr sz="1800"/>
            </a:lvl3pPr>
            <a:lvl4pPr marL="1371600" indent="0" algn="ctr">
              <a:buFont typeface="Wingdings" pitchFamily="2" charset="2"/>
              <a:buNone/>
              <a:defRPr sz="1800"/>
            </a:lvl4pPr>
            <a:lvl5pPr marL="1828800" indent="0" algn="ctr">
              <a:buFont typeface="Wingdings" pitchFamily="2" charset="2"/>
              <a:buNone/>
              <a:defRPr sz="18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3593BDC9-6546-4255-A786-51F88A4CA75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BE1C4E-00B4-412F-9944-A79485D46405}"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329026" y="2687965"/>
            <a:ext cx="9685174" cy="883796"/>
          </a:xfrm>
        </p:spPr>
        <p:txBody>
          <a:bodyPr anchor="b">
            <a:normAutofit/>
          </a:bodyPr>
          <a:lstStyle>
            <a:lvl1pPr>
              <a:defRPr sz="4800"/>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2329026" y="3589224"/>
            <a:ext cx="9685174" cy="571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endParaRPr lang="zh-CN" altLang="en-US" dirty="0" smtClean="0"/>
          </a:p>
        </p:txBody>
      </p:sp>
      <p:sp>
        <p:nvSpPr>
          <p:cNvPr id="4" name="日期占位符 3"/>
          <p:cNvSpPr>
            <a:spLocks noGrp="1"/>
          </p:cNvSpPr>
          <p:nvPr>
            <p:ph type="dt" sz="half" idx="10"/>
          </p:nvPr>
        </p:nvSpPr>
        <p:spPr/>
        <p:txBody>
          <a:bodyPr/>
          <a:lstStyle/>
          <a:p>
            <a:fld id="{3593BDC9-6546-4255-A786-51F88A4CA75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BE1C4E-00B4-412F-9944-A79485D46405}"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79600" y="1486800"/>
            <a:ext cx="8179200" cy="752400"/>
          </a:xfrm>
        </p:spPr>
        <p:txBody>
          <a:bodyPr/>
          <a:lstStyle>
            <a:lvl1pPr algn="ctr">
              <a:defRPr b="1">
                <a:solidFill>
                  <a:schemeClr val="accent1"/>
                </a:solidFill>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468800" y="2491200"/>
            <a:ext cx="3963600" cy="1893600"/>
          </a:xfrm>
        </p:spPr>
        <p:txBody>
          <a:bodyPr>
            <a:normAutofit/>
          </a:bodyPr>
          <a:lstStyle>
            <a:lvl1pPr marL="0" indent="0" algn="ctr">
              <a:spcBef>
                <a:spcPts val="0"/>
              </a:spcBef>
              <a:buNone/>
              <a:defRPr sz="1800"/>
            </a:lvl1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5695200" y="2491200"/>
            <a:ext cx="3963600" cy="1893600"/>
          </a:xfrm>
        </p:spPr>
        <p:txBody>
          <a:bodyPr>
            <a:normAutofit/>
          </a:bodyPr>
          <a:lstStyle>
            <a:lvl1pPr marL="0" indent="0" algn="ctr">
              <a:spcBef>
                <a:spcPts val="0"/>
              </a:spcBef>
              <a:buNone/>
              <a:defRPr sz="1800"/>
            </a:lvl1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3593BDC9-6546-4255-A786-51F88A4CA75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2BE1C4E-00B4-412F-9944-A79485D46405}"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24000"/>
            <a:ext cx="10515600" cy="565200"/>
          </a:xfrm>
        </p:spPr>
        <p:txBody>
          <a:bodyPr>
            <a:normAutofit/>
          </a:bodyPr>
          <a:lstStyle>
            <a:lvl1pPr>
              <a:defRPr sz="2900"/>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9788" y="144262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hasCustomPrompt="1"/>
          </p:nvPr>
        </p:nvSpPr>
        <p:spPr>
          <a:xfrm>
            <a:off x="839788" y="2266539"/>
            <a:ext cx="5157787" cy="3684588"/>
          </a:xfrm>
        </p:spPr>
        <p:txBody>
          <a:bodyPr>
            <a:normAutofit/>
          </a:bodyPr>
          <a:lstStyle>
            <a:lvl1pPr marL="0" indent="0">
              <a:buFont typeface="Wingdings" pitchFamily="2" charset="2"/>
              <a:buNone/>
              <a:defRPr sz="2400"/>
            </a:lvl1pPr>
            <a:lvl2pPr marL="443230" indent="0">
              <a:buFont typeface="Wingdings" pitchFamily="2" charset="2"/>
              <a:buNone/>
              <a:defRPr sz="2000"/>
            </a:lvl2pPr>
            <a:lvl3pPr marL="914400" indent="0">
              <a:buFont typeface="Wingdings" pitchFamily="2" charset="2"/>
              <a:buNone/>
              <a:defRPr sz="1800"/>
            </a:lvl3pPr>
            <a:lvl4pPr marL="1371600" indent="0">
              <a:buFont typeface="Wingdings" pitchFamily="2" charset="2"/>
              <a:buNone/>
              <a:defRPr sz="1800"/>
            </a:lvl4pPr>
            <a:lvl5pPr marL="1828800" indent="0">
              <a:buFont typeface="Wingdings" pitchFamily="2" charset="2"/>
              <a:buNone/>
              <a:defRPr sz="18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6172200" y="144262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hasCustomPrompt="1"/>
          </p:nvPr>
        </p:nvSpPr>
        <p:spPr>
          <a:xfrm>
            <a:off x="6172200" y="2266539"/>
            <a:ext cx="5183188" cy="3684588"/>
          </a:xfrm>
        </p:spPr>
        <p:txBody>
          <a:bodyPr>
            <a:normAutofit/>
          </a:bodyPr>
          <a:lstStyle>
            <a:lvl1pPr marL="0" indent="0">
              <a:buFont typeface="Wingdings" pitchFamily="2" charset="2"/>
              <a:buNone/>
              <a:defRPr sz="2400"/>
            </a:lvl1pPr>
            <a:lvl2pPr marL="443230" indent="0">
              <a:buFont typeface="Wingdings" pitchFamily="2" charset="2"/>
              <a:buNone/>
              <a:defRPr sz="2000"/>
            </a:lvl2pPr>
            <a:lvl3pPr marL="914400" indent="0">
              <a:buFont typeface="Wingdings" pitchFamily="2" charset="2"/>
              <a:buNone/>
              <a:defRPr sz="1800"/>
            </a:lvl3pPr>
            <a:lvl4pPr marL="1371600" indent="0">
              <a:buFont typeface="Wingdings" pitchFamily="2" charset="2"/>
              <a:buNone/>
              <a:defRPr sz="1800"/>
            </a:lvl4pPr>
            <a:lvl5pPr marL="1828800" indent="0">
              <a:buFont typeface="Wingdings" pitchFamily="2" charset="2"/>
              <a:buNone/>
              <a:defRPr sz="18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3593BDC9-6546-4255-A786-51F88A4CA75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2BE1C4E-00B4-412F-9944-A79485D46405}"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8" name="组合 7"/>
          <p:cNvGrpSpPr/>
          <p:nvPr/>
        </p:nvGrpSpPr>
        <p:grpSpPr>
          <a:xfrm>
            <a:off x="0" y="0"/>
            <a:ext cx="12192000" cy="6858000"/>
            <a:chOff x="0" y="0"/>
            <a:chExt cx="12192000" cy="6858000"/>
          </a:xfrm>
        </p:grpSpPr>
        <p:sp>
          <p:nvSpPr>
            <p:cNvPr id="6" name="矩形 5"/>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003502" y="1347479"/>
              <a:ext cx="4436167" cy="44361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lvl="0" algn="ctr">
                <a:defRPr/>
              </a:pPr>
              <a:endParaRPr lang="zh-CN" altLang="en-US" sz="6600" b="1" dirty="0">
                <a:solidFill>
                  <a:srgbClr val="FFFFFF"/>
                </a:solidFill>
                <a:cs typeface="Verdana" pitchFamily="34" charset="0"/>
                <a:sym typeface="Arial" pitchFamily="34" charset="0"/>
              </a:endParaRPr>
            </a:p>
          </p:txBody>
        </p:sp>
      </p:grpSp>
      <p:sp>
        <p:nvSpPr>
          <p:cNvPr id="2" name="标题 1"/>
          <p:cNvSpPr>
            <a:spLocks noGrp="1"/>
          </p:cNvSpPr>
          <p:nvPr>
            <p:ph type="title" hasCustomPrompt="1"/>
          </p:nvPr>
        </p:nvSpPr>
        <p:spPr>
          <a:xfrm>
            <a:off x="4003200" y="1346400"/>
            <a:ext cx="4435200" cy="4435200"/>
          </a:xfrm>
        </p:spPr>
        <p:txBody>
          <a:bodyPr>
            <a:normAutofit/>
          </a:bodyPr>
          <a:lstStyle>
            <a:lvl1pPr algn="ctr">
              <a:defRPr sz="6600">
                <a:solidFill>
                  <a:schemeClr val="bg1"/>
                </a:solidFill>
              </a:defRPr>
            </a:lvl1pPr>
          </a:lstStyle>
          <a:p>
            <a:r>
              <a:rPr lang="zh-CN" altLang="en-US" dirty="0" smtClean="0"/>
              <a:t>编辑标题</a:t>
            </a:r>
            <a:endParaRPr lang="zh-CN" altLang="en-US" dirty="0"/>
          </a:p>
        </p:txBody>
      </p:sp>
      <p:sp>
        <p:nvSpPr>
          <p:cNvPr id="3" name="日期占位符 2"/>
          <p:cNvSpPr>
            <a:spLocks noGrp="1"/>
          </p:cNvSpPr>
          <p:nvPr>
            <p:ph type="dt" sz="half" idx="10"/>
          </p:nvPr>
        </p:nvSpPr>
        <p:spPr/>
        <p:txBody>
          <a:bodyPr/>
          <a:lstStyle/>
          <a:p>
            <a:fld id="{3593BDC9-6546-4255-A786-51F88A4CA75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2BE1C4E-00B4-412F-9944-A79485D46405}"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593BDC9-6546-4255-A786-51F88A4CA75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2BE1C4E-00B4-412F-9944-A79485D46405}"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7" y="457200"/>
            <a:ext cx="4165200" cy="1602000"/>
          </a:xfrm>
        </p:spPr>
        <p:txBody>
          <a:bodyPr anchor="b"/>
          <a:lstStyle>
            <a:lvl1pPr>
              <a:defRPr sz="3200"/>
            </a:lvl1pPr>
          </a:lstStyle>
          <a:p>
            <a:r>
              <a:rPr lang="zh-CN" altLang="en-US" dirty="0" smtClean="0"/>
              <a:t>单击此处编辑标题</a:t>
            </a:r>
            <a:endParaRPr lang="zh-CN" altLang="en-US" dirty="0"/>
          </a:p>
        </p:txBody>
      </p:sp>
      <p:sp>
        <p:nvSpPr>
          <p:cNvPr id="3" name="图片占位符 2"/>
          <p:cNvSpPr>
            <a:spLocks noGrp="1"/>
          </p:cNvSpPr>
          <p:nvPr>
            <p:ph type="pic" idx="1"/>
          </p:nvPr>
        </p:nvSpPr>
        <p:spPr>
          <a:xfrm>
            <a:off x="5183188"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3593BDC9-6546-4255-A786-51F88A4CA75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2BE1C4E-00B4-412F-9944-A79485D46405}"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634330" y="365125"/>
            <a:ext cx="1719470" cy="5811838"/>
          </a:xfrm>
        </p:spPr>
        <p:txBody>
          <a:bodyPr vert="eaVert">
            <a:normAutofit/>
          </a:bodyPr>
          <a:lstStyle>
            <a:lvl1pPr>
              <a:defRPr sz="36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hasCustomPrompt="1"/>
          </p:nvPr>
        </p:nvSpPr>
        <p:spPr>
          <a:xfrm>
            <a:off x="838200" y="365125"/>
            <a:ext cx="8623852" cy="5811838"/>
          </a:xfrm>
        </p:spPr>
        <p:txBody>
          <a:bodyPr vert="eaVert">
            <a:normAutofit/>
          </a:bodyPr>
          <a:lstStyle>
            <a:lvl1pPr marL="342900" indent="-342900">
              <a:buFont typeface="Wingdings" pitchFamily="2" charset="2"/>
              <a:buChar char="m"/>
              <a:defRPr sz="2400"/>
            </a:lvl1pPr>
            <a:lvl2pPr marL="722630" indent="-279400">
              <a:buFont typeface="Wingdings" pitchFamily="2" charset="2"/>
              <a:buChar char="m"/>
              <a:defRPr sz="2000"/>
            </a:lvl2pPr>
            <a:lvl3pPr marL="1143000" indent="-228600">
              <a:buFont typeface="Wingdings" pitchFamily="2" charset="2"/>
              <a:buChar char="m"/>
              <a:defRPr sz="1800"/>
            </a:lvl3pPr>
            <a:lvl4pPr marL="1600200" indent="-228600">
              <a:buFont typeface="Wingdings" pitchFamily="2" charset="2"/>
              <a:buChar char="m"/>
              <a:defRPr sz="1800"/>
            </a:lvl4pPr>
            <a:lvl5pPr marL="2057400" indent="-228600">
              <a:buFont typeface="Wingdings" pitchFamily="2" charset="2"/>
              <a:buChar char="m"/>
              <a:defRPr sz="1800"/>
            </a:lvl5pPr>
          </a:lstStyle>
          <a:p>
            <a:r>
              <a:rPr lang="zh-CN" altLang="en-US" sz="2400" dirty="0" smtClean="0"/>
              <a:t>单击此处编辑文本</a:t>
            </a:r>
            <a:endParaRPr lang="en-US" altLang="zh-CN" sz="2400" dirty="0" smtClean="0"/>
          </a:p>
          <a:p>
            <a:pPr lvl="1"/>
            <a:r>
              <a:rPr lang="zh-CN" altLang="en-US" sz="2000" dirty="0" smtClean="0"/>
              <a:t>第二级</a:t>
            </a:r>
            <a:endParaRPr lang="zh-CN" altLang="en-US" sz="2000" dirty="0" smtClean="0"/>
          </a:p>
          <a:p>
            <a:pPr lvl="2"/>
            <a:r>
              <a:rPr lang="zh-CN" altLang="en-US" sz="1800" dirty="0" smtClean="0"/>
              <a:t>第三级</a:t>
            </a:r>
            <a:endParaRPr lang="zh-CN" altLang="en-US" sz="1800"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3593BDC9-6546-4255-A786-51F88A4CA75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BE1C4E-00B4-412F-9944-A79485D4640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79600" y="1486800"/>
            <a:ext cx="8179200" cy="752400"/>
          </a:xfrm>
        </p:spPr>
        <p:txBody>
          <a:bodyPr/>
          <a:lstStyle>
            <a:lvl1pPr algn="ctr">
              <a:defRPr b="1">
                <a:solidFill>
                  <a:schemeClr val="accent1"/>
                </a:solidFill>
              </a:defRPr>
            </a:lvl1pPr>
          </a:lstStyle>
          <a:p>
            <a:r>
              <a:rPr lang="zh-CN" altLang="en-US"/>
              <a:t>单击此处编辑母版标题样式</a:t>
            </a:r>
            <a:endParaRPr lang="zh-CN" altLang="en-US"/>
          </a:p>
        </p:txBody>
      </p:sp>
      <p:sp>
        <p:nvSpPr>
          <p:cNvPr id="3" name="内容占位符 2"/>
          <p:cNvSpPr>
            <a:spLocks noGrp="1"/>
          </p:cNvSpPr>
          <p:nvPr>
            <p:ph sz="half" idx="1"/>
          </p:nvPr>
        </p:nvSpPr>
        <p:spPr>
          <a:xfrm>
            <a:off x="1468800" y="2491200"/>
            <a:ext cx="3963600" cy="1893600"/>
          </a:xfrm>
        </p:spPr>
        <p:txBody>
          <a:bodyPr>
            <a:normAutofit/>
          </a:bodyPr>
          <a:lstStyle>
            <a:lvl1pPr marL="0" indent="0" algn="ctr">
              <a:spcBef>
                <a:spcPts val="0"/>
              </a:spcBef>
              <a:buNone/>
              <a:defRPr sz="1800"/>
            </a:lvl1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5695200" y="2491200"/>
            <a:ext cx="3963600" cy="1893600"/>
          </a:xfrm>
        </p:spPr>
        <p:txBody>
          <a:bodyPr>
            <a:normAutofit/>
          </a:bodyPr>
          <a:lstStyle>
            <a:lvl1pPr marL="0" indent="0" algn="ctr">
              <a:spcBef>
                <a:spcPts val="0"/>
              </a:spcBef>
              <a:buNone/>
              <a:defRPr sz="1800"/>
            </a:lvl1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3593BDC9-6546-4255-A786-51F88A4CA75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2BE1C4E-00B4-412F-9944-A79485D46405}"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593BDC9-6546-4255-A786-51F88A4CA75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2BE1C4E-00B4-412F-9944-A79485D46405}" type="slidenum">
              <a:rPr lang="zh-CN" altLang="en-US" smtClean="0"/>
            </a:fld>
            <a:endParaRPr lang="zh-CN" altLang="en-US"/>
          </a:p>
        </p:txBody>
      </p:sp>
      <p:sp>
        <p:nvSpPr>
          <p:cNvPr id="7" name="内容占位符 6"/>
          <p:cNvSpPr>
            <a:spLocks noGrp="1"/>
          </p:cNvSpPr>
          <p:nvPr>
            <p:ph sz="quarter" idx="13"/>
          </p:nvPr>
        </p:nvSpPr>
        <p:spPr>
          <a:xfrm>
            <a:off x="838800" y="363600"/>
            <a:ext cx="10515600" cy="5810400"/>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24000"/>
            <a:ext cx="10515600" cy="565200"/>
          </a:xfrm>
        </p:spPr>
        <p:txBody>
          <a:bodyPr>
            <a:normAutofit/>
          </a:bodyPr>
          <a:lstStyle>
            <a:lvl1pPr>
              <a:defRPr sz="2900"/>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9788" y="144262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hasCustomPrompt="1"/>
          </p:nvPr>
        </p:nvSpPr>
        <p:spPr>
          <a:xfrm>
            <a:off x="839788" y="2266539"/>
            <a:ext cx="5157787" cy="3684588"/>
          </a:xfrm>
        </p:spPr>
        <p:txBody>
          <a:bodyPr>
            <a:normAutofit/>
          </a:bodyPr>
          <a:lstStyle>
            <a:lvl1pPr marL="0" indent="0">
              <a:buFont typeface="Wingdings" pitchFamily="2" charset="2"/>
              <a:buNone/>
              <a:defRPr sz="2400"/>
            </a:lvl1pPr>
            <a:lvl2pPr marL="443230" indent="0">
              <a:buFont typeface="Wingdings" pitchFamily="2" charset="2"/>
              <a:buNone/>
              <a:defRPr sz="2000"/>
            </a:lvl2pPr>
            <a:lvl3pPr marL="914400" indent="0">
              <a:buFont typeface="Wingdings" pitchFamily="2" charset="2"/>
              <a:buNone/>
              <a:defRPr sz="1800"/>
            </a:lvl3pPr>
            <a:lvl4pPr marL="1371600" indent="0">
              <a:buFont typeface="Wingdings" pitchFamily="2" charset="2"/>
              <a:buNone/>
              <a:defRPr sz="1800"/>
            </a:lvl4pPr>
            <a:lvl5pPr marL="1828800" indent="0">
              <a:buFont typeface="Wingdings" pitchFamily="2" charset="2"/>
              <a:buNone/>
              <a:defRPr sz="1800"/>
            </a:lvl5pPr>
          </a:lstStyle>
          <a:p>
            <a:r>
              <a:rPr lang="zh-CN" altLang="en-US" sz="2400" dirty="0"/>
              <a:t>单击此处编辑文本</a:t>
            </a:r>
            <a:endParaRPr lang="en-US" altLang="zh-CN" sz="2400" dirty="0"/>
          </a:p>
          <a:p>
            <a:pPr lvl="1"/>
            <a:r>
              <a:rPr lang="zh-CN" altLang="en-US" sz="2000" dirty="0"/>
              <a:t>第二级</a:t>
            </a:r>
            <a:endParaRPr lang="zh-CN" altLang="en-US" sz="2000" dirty="0"/>
          </a:p>
          <a:p>
            <a:pPr lvl="2"/>
            <a:r>
              <a:rPr lang="zh-CN" altLang="en-US" sz="1800" dirty="0"/>
              <a:t>第三级</a:t>
            </a:r>
            <a:endParaRPr lang="zh-CN" altLang="en-US" sz="1800"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44262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hasCustomPrompt="1"/>
          </p:nvPr>
        </p:nvSpPr>
        <p:spPr>
          <a:xfrm>
            <a:off x="6172200" y="2266539"/>
            <a:ext cx="5183188" cy="3684588"/>
          </a:xfrm>
        </p:spPr>
        <p:txBody>
          <a:bodyPr>
            <a:normAutofit/>
          </a:bodyPr>
          <a:lstStyle>
            <a:lvl1pPr marL="0" indent="0">
              <a:buFont typeface="Wingdings" pitchFamily="2" charset="2"/>
              <a:buNone/>
              <a:defRPr sz="2400"/>
            </a:lvl1pPr>
            <a:lvl2pPr marL="443230" indent="0">
              <a:buFont typeface="Wingdings" pitchFamily="2" charset="2"/>
              <a:buNone/>
              <a:defRPr sz="2000"/>
            </a:lvl2pPr>
            <a:lvl3pPr marL="914400" indent="0">
              <a:buFont typeface="Wingdings" pitchFamily="2" charset="2"/>
              <a:buNone/>
              <a:defRPr sz="1800"/>
            </a:lvl3pPr>
            <a:lvl4pPr marL="1371600" indent="0">
              <a:buFont typeface="Wingdings" pitchFamily="2" charset="2"/>
              <a:buNone/>
              <a:defRPr sz="1800"/>
            </a:lvl4pPr>
            <a:lvl5pPr marL="1828800" indent="0">
              <a:buFont typeface="Wingdings" pitchFamily="2" charset="2"/>
              <a:buNone/>
              <a:defRPr sz="1800"/>
            </a:lvl5pPr>
          </a:lstStyle>
          <a:p>
            <a:r>
              <a:rPr lang="zh-CN" altLang="en-US" sz="2400" dirty="0"/>
              <a:t>单击此处编辑文本</a:t>
            </a:r>
            <a:endParaRPr lang="en-US" altLang="zh-CN" sz="2400" dirty="0"/>
          </a:p>
          <a:p>
            <a:pPr lvl="1"/>
            <a:r>
              <a:rPr lang="zh-CN" altLang="en-US" sz="2000" dirty="0"/>
              <a:t>第二级</a:t>
            </a:r>
            <a:endParaRPr lang="zh-CN" altLang="en-US" sz="2000" dirty="0"/>
          </a:p>
          <a:p>
            <a:pPr lvl="2"/>
            <a:r>
              <a:rPr lang="zh-CN" altLang="en-US" sz="1800" dirty="0"/>
              <a:t>第三级</a:t>
            </a:r>
            <a:endParaRPr lang="zh-CN" altLang="en-US" sz="1800"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3593BDC9-6546-4255-A786-51F88A4CA75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2BE1C4E-00B4-412F-9944-A79485D4640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8" name="组合 7"/>
          <p:cNvGrpSpPr/>
          <p:nvPr/>
        </p:nvGrpSpPr>
        <p:grpSpPr>
          <a:xfrm>
            <a:off x="0" y="0"/>
            <a:ext cx="12192000" cy="6858000"/>
            <a:chOff x="0" y="0"/>
            <a:chExt cx="12192000" cy="6858000"/>
          </a:xfrm>
        </p:grpSpPr>
        <p:sp>
          <p:nvSpPr>
            <p:cNvPr id="6" name="矩形 5"/>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003502" y="1347479"/>
              <a:ext cx="4436167" cy="44361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lvl="0" algn="ctr">
                <a:defRPr/>
              </a:pPr>
              <a:endParaRPr lang="zh-CN" altLang="en-US" sz="6600" b="1" dirty="0">
                <a:solidFill>
                  <a:srgbClr val="FFFFFF"/>
                </a:solidFill>
                <a:cs typeface="Verdana" pitchFamily="34" charset="0"/>
                <a:sym typeface="Arial" pitchFamily="34" charset="0"/>
              </a:endParaRPr>
            </a:p>
          </p:txBody>
        </p:sp>
      </p:grpSp>
      <p:sp>
        <p:nvSpPr>
          <p:cNvPr id="2" name="标题 1"/>
          <p:cNvSpPr>
            <a:spLocks noGrp="1"/>
          </p:cNvSpPr>
          <p:nvPr>
            <p:ph type="title" hasCustomPrompt="1"/>
          </p:nvPr>
        </p:nvSpPr>
        <p:spPr>
          <a:xfrm>
            <a:off x="4003200" y="1346400"/>
            <a:ext cx="4435200" cy="4435200"/>
          </a:xfrm>
        </p:spPr>
        <p:txBody>
          <a:bodyPr>
            <a:normAutofit/>
          </a:bodyPr>
          <a:lstStyle>
            <a:lvl1pPr algn="ctr">
              <a:defRPr sz="6600">
                <a:solidFill>
                  <a:schemeClr val="bg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3593BDC9-6546-4255-A786-51F88A4CA75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2BE1C4E-00B4-412F-9944-A79485D4640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593BDC9-6546-4255-A786-51F88A4CA75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2BE1C4E-00B4-412F-9944-A79485D4640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7" y="457200"/>
            <a:ext cx="4165200" cy="1602000"/>
          </a:xfrm>
        </p:spPr>
        <p:txBody>
          <a:bodyPr anchor="b"/>
          <a:lstStyle>
            <a:lvl1pPr>
              <a:defRPr sz="3200"/>
            </a:lvl1pPr>
          </a:lstStyle>
          <a:p>
            <a:r>
              <a:rPr lang="zh-CN" altLang="en-US" dirty="0"/>
              <a:t>单击此处编辑标题</a:t>
            </a:r>
            <a:endParaRPr lang="zh-CN" altLang="en-US" dirty="0"/>
          </a:p>
        </p:txBody>
      </p:sp>
      <p:sp>
        <p:nvSpPr>
          <p:cNvPr id="3" name="图片占位符 2"/>
          <p:cNvSpPr>
            <a:spLocks noGrp="1"/>
          </p:cNvSpPr>
          <p:nvPr>
            <p:ph type="pic" idx="1"/>
          </p:nvPr>
        </p:nvSpPr>
        <p:spPr>
          <a:xfrm>
            <a:off x="5183188"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3593BDC9-6546-4255-A786-51F88A4CA75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2BE1C4E-00B4-412F-9944-A79485D4640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634330" y="365125"/>
            <a:ext cx="1719470" cy="5811838"/>
          </a:xfrm>
        </p:spPr>
        <p:txBody>
          <a:bodyPr vert="eaVert">
            <a:normAutofit/>
          </a:bodyPr>
          <a:lstStyle>
            <a:lvl1pPr>
              <a:defRPr sz="3600"/>
            </a:lvl1pPr>
          </a:lstStyle>
          <a:p>
            <a:r>
              <a:rPr lang="zh-CN" altLang="en-US" dirty="0"/>
              <a:t>单击此处编辑母版标题样式</a:t>
            </a:r>
            <a:endParaRPr lang="zh-CN" altLang="en-US" dirty="0"/>
          </a:p>
        </p:txBody>
      </p:sp>
      <p:sp>
        <p:nvSpPr>
          <p:cNvPr id="3" name="竖排文字占位符 2"/>
          <p:cNvSpPr>
            <a:spLocks noGrp="1"/>
          </p:cNvSpPr>
          <p:nvPr>
            <p:ph type="body" orient="vert" idx="1" hasCustomPrompt="1"/>
          </p:nvPr>
        </p:nvSpPr>
        <p:spPr>
          <a:xfrm>
            <a:off x="838200" y="365125"/>
            <a:ext cx="8623852" cy="5811838"/>
          </a:xfrm>
        </p:spPr>
        <p:txBody>
          <a:bodyPr vert="eaVert">
            <a:normAutofit/>
          </a:bodyPr>
          <a:lstStyle>
            <a:lvl1pPr marL="342900" indent="-342900">
              <a:buFont typeface="Wingdings" pitchFamily="2" charset="2"/>
              <a:buChar char="m"/>
              <a:defRPr sz="2400"/>
            </a:lvl1pPr>
            <a:lvl2pPr marL="722630" indent="-279400">
              <a:buFont typeface="Wingdings" pitchFamily="2" charset="2"/>
              <a:buChar char="m"/>
              <a:defRPr sz="2000"/>
            </a:lvl2pPr>
            <a:lvl3pPr marL="1143000" indent="-228600">
              <a:buFont typeface="Wingdings" pitchFamily="2" charset="2"/>
              <a:buChar char="m"/>
              <a:defRPr sz="1800"/>
            </a:lvl3pPr>
            <a:lvl4pPr marL="1600200" indent="-228600">
              <a:buFont typeface="Wingdings" pitchFamily="2" charset="2"/>
              <a:buChar char="m"/>
              <a:defRPr sz="1800"/>
            </a:lvl4pPr>
            <a:lvl5pPr marL="2057400" indent="-228600">
              <a:buFont typeface="Wingdings" pitchFamily="2" charset="2"/>
              <a:buChar char="m"/>
              <a:defRPr sz="1800"/>
            </a:lvl5pPr>
          </a:lstStyle>
          <a:p>
            <a:r>
              <a:rPr lang="zh-CN" altLang="en-US" sz="2400" dirty="0"/>
              <a:t>单击此处编辑文本</a:t>
            </a:r>
            <a:endParaRPr lang="en-US" altLang="zh-CN" sz="2400" dirty="0"/>
          </a:p>
          <a:p>
            <a:pPr lvl="1"/>
            <a:r>
              <a:rPr lang="zh-CN" altLang="en-US" sz="2000" dirty="0"/>
              <a:t>第二级</a:t>
            </a:r>
            <a:endParaRPr lang="zh-CN" altLang="en-US" sz="2000" dirty="0"/>
          </a:p>
          <a:p>
            <a:pPr lvl="2"/>
            <a:r>
              <a:rPr lang="zh-CN" altLang="en-US" sz="1800" dirty="0"/>
              <a:t>第三级</a:t>
            </a:r>
            <a:endParaRPr lang="zh-CN" altLang="en-US" sz="1800"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3593BDC9-6546-4255-A786-51F88A4CA75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BE1C4E-00B4-412F-9944-A79485D4640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5.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1" Type="http://schemas.openxmlformats.org/officeDocument/2006/relationships/theme" Target="../theme/theme2.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slideLayout" Target="../slideLayouts/slideLayout28.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 Type="http://schemas.openxmlformats.org/officeDocument/2006/relationships/slideLayout" Target="../slideLayouts/slideLayout22.xml"/><Relationship Id="rId12" Type="http://schemas.openxmlformats.org/officeDocument/2006/relationships/theme" Target="../theme/theme3.xml"/><Relationship Id="rId11" Type="http://schemas.openxmlformats.org/officeDocument/2006/relationships/image" Target="../media/image11.png"/><Relationship Id="rId10" Type="http://schemas.openxmlformats.org/officeDocument/2006/relationships/slideLayout" Target="../slideLayouts/slideLayout30.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 Type="http://schemas.openxmlformats.org/officeDocument/2006/relationships/slideLayout" Target="../slideLayouts/slideLayout32.xml"/><Relationship Id="rId12" Type="http://schemas.openxmlformats.org/officeDocument/2006/relationships/theme" Target="../theme/theme4.xml"/><Relationship Id="rId11" Type="http://schemas.openxmlformats.org/officeDocument/2006/relationships/image" Target="../media/image16.png"/><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22944"/>
            <a:ext cx="10515600" cy="563264"/>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238249"/>
            <a:ext cx="10515600" cy="4938713"/>
          </a:xfrm>
          <a:prstGeom prst="rect">
            <a:avLst/>
          </a:prstGeom>
        </p:spPr>
        <p:txBody>
          <a:bodyPr vert="horz" lIns="91440" tIns="45720" rIns="91440" bIns="45720" rtlCol="0">
            <a:normAutofit/>
          </a:bodyPr>
          <a:lstStyle/>
          <a:p>
            <a:r>
              <a:rPr lang="zh-CN" altLang="en-US" dirty="0"/>
              <a:t>单击此处编辑文本</a:t>
            </a:r>
            <a:endParaRPr lang="en-US" altLang="zh-CN" sz="2400"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solidFill>
              </a:defRPr>
            </a:lvl1pPr>
          </a:lstStyle>
          <a:p>
            <a:fld id="{3593BDC9-6546-4255-A786-51F88A4CA75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solidFill>
              </a:defRPr>
            </a:lvl1pPr>
          </a:lstStyle>
          <a:p>
            <a:fld id="{52BE1C4E-00B4-412F-9944-A79485D4640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spcBef>
          <a:spcPct val="0"/>
        </a:spcBef>
        <a:buNone/>
        <a:defRPr sz="3200" kern="1200">
          <a:solidFill>
            <a:schemeClr val="accent2"/>
          </a:solidFill>
          <a:latin typeface="+mj-lt"/>
          <a:ea typeface="+mj-ea"/>
          <a:cs typeface="+mj-cs"/>
        </a:defRPr>
      </a:lvl1pPr>
    </p:titleStyle>
    <p:bodyStyle>
      <a:lvl1pPr marL="228600" indent="-228600" algn="just" defTabSz="914400" rtl="0" eaLnBrk="1" latinLnBrk="0" hangingPunct="1">
        <a:lnSpc>
          <a:spcPct val="130000"/>
        </a:lnSpc>
        <a:spcBef>
          <a:spcPts val="1200"/>
        </a:spcBef>
        <a:buSzPct val="80000"/>
        <a:buFont typeface="Wingdings" pitchFamily="2" charset="2"/>
        <a:buChar char="m"/>
        <a:defRPr sz="2400" kern="1200">
          <a:solidFill>
            <a:schemeClr val="tx1"/>
          </a:solidFill>
          <a:latin typeface="+mn-lt"/>
          <a:ea typeface="+mn-ea"/>
          <a:cs typeface="+mn-cs"/>
        </a:defRPr>
      </a:lvl1pPr>
      <a:lvl2pPr marL="722630" indent="-279400" algn="just" defTabSz="914400" rtl="0" eaLnBrk="1" latinLnBrk="0" hangingPunct="1">
        <a:spcBef>
          <a:spcPts val="0"/>
        </a:spcBef>
        <a:buFont typeface="Wingdings" pitchFamily="2" charset="2"/>
        <a:buChar char="m"/>
        <a:tabLst>
          <a:tab pos="721995" algn="l"/>
        </a:tabLst>
        <a:defRPr sz="20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Wingdings" pitchFamily="2" charset="2"/>
        <a:buChar char="m"/>
        <a:defRPr sz="18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Wingdings" pitchFamily="2" charset="2"/>
        <a:buChar char="m"/>
        <a:defRPr sz="18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itchFamily="2" charset="2"/>
        <a:buChar char="m"/>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5A914D"/>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9375"/>
            <a:ext cx="10515600" cy="617855"/>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822960"/>
            <a:ext cx="10515600" cy="5354003"/>
          </a:xfrm>
          <a:prstGeom prst="rect">
            <a:avLst/>
          </a:prstGeom>
        </p:spPr>
        <p:txBody>
          <a:bodyPr vert="horz" lIns="91440" tIns="45720" rIns="91440" bIns="45720" rtlCol="0">
            <a:normAutofit/>
          </a:bodyPr>
          <a:lstStyle/>
          <a:p>
            <a:r>
              <a:rPr lang="zh-CN" altLang="en-US" sz="2400" dirty="0"/>
              <a:t>单击此处编辑文本</a:t>
            </a:r>
            <a:endParaRPr lang="en-US" altLang="zh-CN" sz="2400" dirty="0"/>
          </a:p>
          <a:p>
            <a:pPr lvl="1"/>
            <a:r>
              <a:rPr lang="zh-CN" altLang="en-US" sz="2000" dirty="0"/>
              <a:t>第二级</a:t>
            </a:r>
            <a:endParaRPr lang="zh-CN" altLang="en-US" sz="2000" dirty="0"/>
          </a:p>
          <a:p>
            <a:pPr lvl="2"/>
            <a:r>
              <a:rPr lang="zh-CN" altLang="en-US" sz="1800" dirty="0"/>
              <a:t>第三级</a:t>
            </a:r>
            <a:endParaRPr lang="zh-CN" altLang="en-US" sz="1800"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bg1"/>
                </a:solidFill>
              </a:defRPr>
            </a:lvl1pPr>
          </a:lstStyle>
          <a:p>
            <a:fld id="{CBE5BA73-C434-4E0A-93FF-8F6D54E1605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bg1"/>
                </a:solidFill>
              </a:defRPr>
            </a:lvl1pPr>
          </a:lstStyle>
          <a:p>
            <a:fld id="{D854C798-DD1A-4B62-89ED-1F2F951FCA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占位符 1"/>
          <p:cNvSpPr>
            <a:spLocks noGrp="1"/>
          </p:cNvSpPr>
          <p:nvPr>
            <p:ph type="title"/>
          </p:nvPr>
        </p:nvSpPr>
        <p:spPr>
          <a:xfrm>
            <a:off x="838200" y="394154"/>
            <a:ext cx="10515599" cy="723445"/>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1275210"/>
            <a:ext cx="10515599" cy="4992240"/>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457948"/>
            <a:ext cx="2743200" cy="365125"/>
          </a:xfrm>
          <a:prstGeom prst="rect">
            <a:avLst/>
          </a:prstGeom>
        </p:spPr>
        <p:txBody>
          <a:bodyPr vert="horz" lIns="91440" tIns="45720" rIns="91440" bIns="45720" rtlCol="0" anchor="ctr"/>
          <a:lstStyle>
            <a:lvl1pPr algn="l">
              <a:defRPr sz="1200">
                <a:solidFill>
                  <a:schemeClr val="tx1"/>
                </a:solidFill>
              </a:defRPr>
            </a:lvl1pPr>
          </a:lstStyle>
          <a:p>
            <a:fld id="{E528DE8F-8DB5-4710-82E5-6DACE62778C2}" type="datetimeFigureOut">
              <a:rPr lang="zh-CN" altLang="en-US" smtClean="0"/>
            </a:fld>
            <a:endParaRPr lang="zh-CN" altLang="en-US"/>
          </a:p>
        </p:txBody>
      </p:sp>
      <p:sp>
        <p:nvSpPr>
          <p:cNvPr id="5" name="页脚占位符 4"/>
          <p:cNvSpPr>
            <a:spLocks noGrp="1"/>
          </p:cNvSpPr>
          <p:nvPr>
            <p:ph type="ftr" sz="quarter" idx="3"/>
          </p:nvPr>
        </p:nvSpPr>
        <p:spPr>
          <a:xfrm>
            <a:off x="4038600" y="6457948"/>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zh-CN" altLang="en-US"/>
          </a:p>
        </p:txBody>
      </p:sp>
      <p:sp>
        <p:nvSpPr>
          <p:cNvPr id="6" name="灯片编号占位符 5"/>
          <p:cNvSpPr>
            <a:spLocks noGrp="1"/>
          </p:cNvSpPr>
          <p:nvPr>
            <p:ph type="sldNum" sz="quarter" idx="4"/>
          </p:nvPr>
        </p:nvSpPr>
        <p:spPr>
          <a:xfrm>
            <a:off x="8610600" y="6457948"/>
            <a:ext cx="2743200" cy="365125"/>
          </a:xfrm>
          <a:prstGeom prst="rect">
            <a:avLst/>
          </a:prstGeom>
        </p:spPr>
        <p:txBody>
          <a:bodyPr vert="horz" lIns="91440" tIns="45720" rIns="91440" bIns="45720" rtlCol="0" anchor="ctr"/>
          <a:lstStyle>
            <a:lvl1pPr algn="r">
              <a:defRPr sz="1200">
                <a:solidFill>
                  <a:schemeClr val="tx1"/>
                </a:solidFill>
              </a:defRPr>
            </a:lvl1pPr>
          </a:lstStyle>
          <a:p>
            <a:fld id="{7A644B83-115B-4054-AC02-DC44F3D2F9C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449580" indent="-449580" algn="l" defTabSz="914400" rtl="0" eaLnBrk="1" latinLnBrk="0" hangingPunct="1">
        <a:lnSpc>
          <a:spcPct val="120000"/>
        </a:lnSpc>
        <a:spcBef>
          <a:spcPts val="1000"/>
        </a:spcBef>
        <a:buClr>
          <a:schemeClr val="accent2"/>
        </a:buClr>
        <a:buSzPct val="80000"/>
        <a:buFont typeface="Wingdings" pitchFamily="2" charset="2"/>
        <a:buChar char=""/>
        <a:defRPr sz="2400" kern="1200">
          <a:solidFill>
            <a:schemeClr val="tx1"/>
          </a:solidFill>
          <a:latin typeface="+mn-lt"/>
          <a:ea typeface="+mn-ea"/>
          <a:cs typeface="+mn-cs"/>
        </a:defRPr>
      </a:lvl1pPr>
      <a:lvl2pPr marL="812800" indent="-276225" algn="l" defTabSz="914400" rtl="0" eaLnBrk="1" latinLnBrk="0" hangingPunct="1">
        <a:lnSpc>
          <a:spcPct val="120000"/>
        </a:lnSpc>
        <a:spcBef>
          <a:spcPts val="5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22944"/>
            <a:ext cx="10515600" cy="563264"/>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1238249"/>
            <a:ext cx="10515600" cy="4938713"/>
          </a:xfrm>
          <a:prstGeom prst="rect">
            <a:avLst/>
          </a:prstGeom>
        </p:spPr>
        <p:txBody>
          <a:bodyPr vert="horz" lIns="91440" tIns="45720" rIns="91440" bIns="45720" rtlCol="0">
            <a:normAutofit/>
          </a:bodyPr>
          <a:lstStyle/>
          <a:p>
            <a:r>
              <a:rPr lang="zh-CN" altLang="en-US" dirty="0" smtClean="0"/>
              <a:t>单击此处编辑文本</a:t>
            </a:r>
            <a:endParaRPr lang="en-US" altLang="zh-CN" sz="2400"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solidFill>
              </a:defRPr>
            </a:lvl1pPr>
          </a:lstStyle>
          <a:p>
            <a:fld id="{3593BDC9-6546-4255-A786-51F88A4CA75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solidFill>
              </a:defRPr>
            </a:lvl1pPr>
          </a:lstStyle>
          <a:p>
            <a:fld id="{52BE1C4E-00B4-412F-9944-A79485D4640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l" defTabSz="914400" rtl="0" eaLnBrk="1" latinLnBrk="0" hangingPunct="1">
        <a:spcBef>
          <a:spcPct val="0"/>
        </a:spcBef>
        <a:buNone/>
        <a:defRPr sz="3200" kern="1200">
          <a:solidFill>
            <a:schemeClr val="accent2"/>
          </a:solidFill>
          <a:latin typeface="+mj-lt"/>
          <a:ea typeface="+mj-ea"/>
          <a:cs typeface="+mj-cs"/>
        </a:defRPr>
      </a:lvl1pPr>
    </p:titleStyle>
    <p:bodyStyle>
      <a:lvl1pPr marL="228600" indent="-228600" algn="just" defTabSz="914400" rtl="0" eaLnBrk="1" latinLnBrk="0" hangingPunct="1">
        <a:lnSpc>
          <a:spcPct val="130000"/>
        </a:lnSpc>
        <a:spcBef>
          <a:spcPts val="1200"/>
        </a:spcBef>
        <a:buSzPct val="80000"/>
        <a:buFont typeface="Wingdings" pitchFamily="2" charset="2"/>
        <a:buChar char="m"/>
        <a:defRPr sz="2400" kern="1200">
          <a:solidFill>
            <a:schemeClr val="tx1"/>
          </a:solidFill>
          <a:latin typeface="+mn-lt"/>
          <a:ea typeface="+mn-ea"/>
          <a:cs typeface="+mn-cs"/>
        </a:defRPr>
      </a:lvl1pPr>
      <a:lvl2pPr marL="722630" indent="-279400" algn="just" defTabSz="914400" rtl="0" eaLnBrk="1" latinLnBrk="0" hangingPunct="1">
        <a:spcBef>
          <a:spcPts val="0"/>
        </a:spcBef>
        <a:buFont typeface="Wingdings" pitchFamily="2" charset="2"/>
        <a:buChar char="m"/>
        <a:tabLst>
          <a:tab pos="721995" algn="l"/>
        </a:tabLst>
        <a:defRPr sz="20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Wingdings" pitchFamily="2" charset="2"/>
        <a:buChar char="m"/>
        <a:defRPr sz="18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Wingdings" pitchFamily="2" charset="2"/>
        <a:buChar char="m"/>
        <a:defRPr sz="18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itchFamily="2" charset="2"/>
        <a:buChar char="m"/>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5.xml"/><Relationship Id="rId2" Type="http://schemas.openxmlformats.org/officeDocument/2006/relationships/tags" Target="../tags/tag45.xml"/><Relationship Id="rId1" Type="http://schemas.openxmlformats.org/officeDocument/2006/relationships/tags" Target="../tags/tag44.xml"/></Relationships>
</file>

<file path=ppt/slides/_rels/slide11.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image" Target="../media/image29.wmf"/><Relationship Id="rId7" Type="http://schemas.openxmlformats.org/officeDocument/2006/relationships/oleObject" Target="../embeddings/oleObject1.bin"/><Relationship Id="rId6" Type="http://schemas.openxmlformats.org/officeDocument/2006/relationships/image" Target="../media/image28.png"/><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1" Type="http://schemas.openxmlformats.org/officeDocument/2006/relationships/notesSlide" Target="../notesSlides/notesSlide11.xml"/><Relationship Id="rId20" Type="http://schemas.openxmlformats.org/officeDocument/2006/relationships/vmlDrawing" Target="../drawings/vmlDrawing1.vml"/><Relationship Id="rId2" Type="http://schemas.openxmlformats.org/officeDocument/2006/relationships/image" Target="../media/image27.jpeg"/><Relationship Id="rId19" Type="http://schemas.openxmlformats.org/officeDocument/2006/relationships/slideLayout" Target="../slideLayouts/slideLayout5.xml"/><Relationship Id="rId18" Type="http://schemas.openxmlformats.org/officeDocument/2006/relationships/tags" Target="../tags/tag56.xml"/><Relationship Id="rId17" Type="http://schemas.openxmlformats.org/officeDocument/2006/relationships/image" Target="../media/image32.png"/><Relationship Id="rId16" Type="http://schemas.openxmlformats.org/officeDocument/2006/relationships/image" Target="../media/image31.png"/><Relationship Id="rId15" Type="http://schemas.openxmlformats.org/officeDocument/2006/relationships/tags" Target="../tags/tag55.xml"/><Relationship Id="rId14" Type="http://schemas.openxmlformats.org/officeDocument/2006/relationships/tags" Target="../tags/tag54.xml"/><Relationship Id="rId13" Type="http://schemas.openxmlformats.org/officeDocument/2006/relationships/tags" Target="../tags/tag53.xml"/><Relationship Id="rId12" Type="http://schemas.openxmlformats.org/officeDocument/2006/relationships/image" Target="../media/image30.png"/><Relationship Id="rId11" Type="http://schemas.openxmlformats.org/officeDocument/2006/relationships/tags" Target="../tags/tag52.xml"/><Relationship Id="rId10" Type="http://schemas.openxmlformats.org/officeDocument/2006/relationships/tags" Target="../tags/tag51.xml"/><Relationship Id="rId1" Type="http://schemas.openxmlformats.org/officeDocument/2006/relationships/tags" Target="../tags/tag46.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3.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s>
</file>

<file path=ppt/slides/_rels/slide13.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2" Type="http://schemas.openxmlformats.org/officeDocument/2006/relationships/notesSlide" Target="../notesSlides/notesSlide13.xml"/><Relationship Id="rId11" Type="http://schemas.openxmlformats.org/officeDocument/2006/relationships/slideLayout" Target="../slideLayouts/slideLayout35.xml"/><Relationship Id="rId10" Type="http://schemas.openxmlformats.org/officeDocument/2006/relationships/tags" Target="../tags/tag69.xml"/><Relationship Id="rId1" Type="http://schemas.openxmlformats.org/officeDocument/2006/relationships/tags" Target="../tags/tag60.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6.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6" Type="http://schemas.openxmlformats.org/officeDocument/2006/relationships/notesSlide" Target="../notesSlides/notesSlide2.xml"/><Relationship Id="rId15" Type="http://schemas.openxmlformats.org/officeDocument/2006/relationships/slideLayout" Target="../slideLayouts/slideLayout7.xml"/><Relationship Id="rId14" Type="http://schemas.openxmlformats.org/officeDocument/2006/relationships/tags" Target="../tags/tag16.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3.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4.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image" Target="../media/image19.jpeg"/><Relationship Id="rId6" Type="http://schemas.openxmlformats.org/officeDocument/2006/relationships/image" Target="../media/image18.jpeg"/><Relationship Id="rId5" Type="http://schemas.openxmlformats.org/officeDocument/2006/relationships/tags" Target="../tags/tag23.xml"/><Relationship Id="rId4" Type="http://schemas.openxmlformats.org/officeDocument/2006/relationships/image" Target="../media/image17.png"/><Relationship Id="rId3" Type="http://schemas.openxmlformats.org/officeDocument/2006/relationships/tags" Target="../tags/tag22.xml"/><Relationship Id="rId2" Type="http://schemas.openxmlformats.org/officeDocument/2006/relationships/tags" Target="../tags/tag21.xml"/><Relationship Id="rId13" Type="http://schemas.openxmlformats.org/officeDocument/2006/relationships/notesSlide" Target="../notesSlides/notesSlide4.xml"/><Relationship Id="rId12" Type="http://schemas.openxmlformats.org/officeDocument/2006/relationships/slideLayout" Target="../slideLayouts/slideLayout5.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tags" Target="../tags/tag20.xml"/></Relationships>
</file>

<file path=ppt/slides/_rels/slide5.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image" Target="../media/image20.jpeg"/><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image" Target="../media/image17.png"/><Relationship Id="rId3" Type="http://schemas.openxmlformats.org/officeDocument/2006/relationships/tags" Target="../tags/tag30.xml"/><Relationship Id="rId2" Type="http://schemas.openxmlformats.org/officeDocument/2006/relationships/tags" Target="../tags/tag29.xml"/><Relationship Id="rId11" Type="http://schemas.openxmlformats.org/officeDocument/2006/relationships/notesSlide" Target="../notesSlides/notesSlide5.xml"/><Relationship Id="rId10" Type="http://schemas.openxmlformats.org/officeDocument/2006/relationships/slideLayout" Target="../slideLayouts/slideLayout5.xml"/><Relationship Id="rId1" Type="http://schemas.openxmlformats.org/officeDocument/2006/relationships/tags" Target="../tags/tag28.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5.xml"/><Relationship Id="rId3" Type="http://schemas.openxmlformats.org/officeDocument/2006/relationships/tags" Target="../tags/tag36.xml"/><Relationship Id="rId2" Type="http://schemas.openxmlformats.org/officeDocument/2006/relationships/image" Target="../media/image21.png"/><Relationship Id="rId1" Type="http://schemas.openxmlformats.org/officeDocument/2006/relationships/tags" Target="../tags/tag35.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3.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5.xml"/><Relationship Id="rId5" Type="http://schemas.openxmlformats.org/officeDocument/2006/relationships/tags" Target="../tags/tag41.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tags" Target="../tags/tag40.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5.xml"/><Relationship Id="rId4" Type="http://schemas.openxmlformats.org/officeDocument/2006/relationships/tags" Target="../tags/tag43.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tags" Target="../tags/tag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a:t>Bluetooth Cochlea</a:t>
            </a:r>
            <a:endParaRPr lang="en-US" altLang="zh-CN"/>
          </a:p>
        </p:txBody>
      </p:sp>
      <p:sp>
        <p:nvSpPr>
          <p:cNvPr id="3" name="副标题 2"/>
          <p:cNvSpPr>
            <a:spLocks noGrp="1"/>
          </p:cNvSpPr>
          <p:nvPr>
            <p:ph type="subTitle" idx="1"/>
          </p:nvPr>
        </p:nvSpPr>
        <p:spPr/>
        <p:txBody>
          <a:bodyPr/>
          <a:lstStyle/>
          <a:p>
            <a:r>
              <a:rPr lang="en-US" altLang="zh-CN"/>
              <a:t>Jiawen Gu, 5130309763</a:t>
            </a:r>
            <a:endParaRPr lang="en-US" altLang="zh-CN"/>
          </a:p>
        </p:txBody>
      </p:sp>
    </p:spTree>
    <p:custDataLst>
      <p:tags r:id="rId1"/>
    </p:custDataLst>
  </p:cSld>
  <p:clrMapOvr>
    <a:masterClrMapping/>
  </p:clrMapOvr>
  <p:transition advTm="10594"/>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custDataLst>
              <p:tags r:id="rId1"/>
            </p:custDataLst>
          </p:nvPr>
        </p:nvSpPr>
        <p:spPr>
          <a:xfrm>
            <a:off x="839788" y="324000"/>
            <a:ext cx="10515600" cy="565200"/>
          </a:xfrm>
          <a:prstGeom prst="rect">
            <a:avLst/>
          </a:prstGeom>
        </p:spPr>
        <p:txBody>
          <a:bodyPr vert="horz" lIns="91440" tIns="45720" rIns="91440" bIns="45720" rtlCol="0" anchor="ctr">
            <a:normAutofit/>
          </a:bodyPr>
          <a:lstStyle>
            <a:defPPr>
              <a:defRPr lang="zh-CN"/>
            </a:defPPr>
            <a:lvl1pPr>
              <a:spcBef>
                <a:spcPct val="0"/>
              </a:spcBef>
              <a:buNone/>
              <a:defRPr sz="2900">
                <a:solidFill>
                  <a:schemeClr val="accent2"/>
                </a:solidFill>
                <a:latin typeface="+mj-lt"/>
                <a:ea typeface="+mj-ea"/>
                <a:cs typeface="+mj-cs"/>
              </a:defRPr>
            </a:lvl1pPr>
          </a:lstStyle>
          <a:p>
            <a:r>
              <a:rPr lang="en-US" altLang="zh-CN" dirty="0"/>
              <a:t>File Transfer Rate Test</a:t>
            </a:r>
            <a:endParaRPr lang="en-US" altLang="zh-CN" dirty="0"/>
          </a:p>
        </p:txBody>
      </p:sp>
      <p:sp>
        <p:nvSpPr>
          <p:cNvPr id="3" name="文本框 2"/>
          <p:cNvSpPr txBox="1"/>
          <p:nvPr/>
        </p:nvSpPr>
        <p:spPr>
          <a:xfrm>
            <a:off x="839788" y="1325217"/>
            <a:ext cx="10515600" cy="914400"/>
          </a:xfrm>
          <a:prstGeom prst="rect">
            <a:avLst/>
          </a:prstGeom>
          <a:noFill/>
        </p:spPr>
        <p:txBody>
          <a:bodyPr wrap="square" rtlCol="0">
            <a:spAutoFit/>
          </a:bodyPr>
          <a:lstStyle/>
          <a:p>
            <a:pPr marL="285750" indent="-285750">
              <a:buFont typeface="Arial" pitchFamily="34" charset="0"/>
              <a:buChar char="•"/>
            </a:pPr>
            <a:r>
              <a:rPr lang="en-US" altLang="zh-CN" dirty="0"/>
              <a:t>Send packets via Gaia commands ( each packet carries at most 250 bytes )</a:t>
            </a:r>
            <a:endParaRPr lang="en-US" altLang="zh-CN" dirty="0"/>
          </a:p>
          <a:p>
            <a:pPr marL="285750" indent="-285750">
              <a:buFont typeface="Arial" pitchFamily="34" charset="0"/>
              <a:buChar char="•"/>
            </a:pPr>
            <a:r>
              <a:rPr lang="en-US" altLang="zh-CN" dirty="0"/>
              <a:t>Result: 2.5KB/s</a:t>
            </a:r>
            <a:endParaRPr lang="en-US" altLang="zh-CN" dirty="0"/>
          </a:p>
          <a:p>
            <a:pPr marL="285750" indent="-285750">
              <a:buFont typeface="Arial" pitchFamily="34" charset="0"/>
              <a:buChar char="•"/>
            </a:pPr>
            <a:r>
              <a:rPr lang="en-US" altLang="zh-CN" dirty="0">
                <a:solidFill>
                  <a:srgbClr val="FF0000"/>
                </a:solidFill>
              </a:rPr>
              <a:t>Very slow!</a:t>
            </a:r>
            <a:endParaRPr lang="en-US" altLang="zh-CN" dirty="0">
              <a:solidFill>
                <a:srgbClr val="FF0000"/>
              </a:solidFill>
            </a:endParaRPr>
          </a:p>
        </p:txBody>
      </p:sp>
      <p:sp>
        <p:nvSpPr>
          <p:cNvPr id="2" name="文本框 1"/>
          <p:cNvSpPr txBox="1"/>
          <p:nvPr/>
        </p:nvSpPr>
        <p:spPr>
          <a:xfrm>
            <a:off x="853440" y="2697480"/>
            <a:ext cx="9784080" cy="914400"/>
          </a:xfrm>
          <a:prstGeom prst="rect">
            <a:avLst/>
          </a:prstGeom>
          <a:noFill/>
        </p:spPr>
        <p:txBody>
          <a:bodyPr wrap="square" rtlCol="0">
            <a:spAutoFit/>
          </a:bodyPr>
          <a:p>
            <a:r>
              <a:rPr lang="en-US" altLang="zh-CN"/>
              <a:t>The chip can process only one gaia command at a time, any packet received while processing will be received and demodulated but not handled. It will be droped before it's delivered to application level.</a:t>
            </a:r>
            <a:endParaRPr lang="en-US" altLang="zh-CN"/>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custDataLst>
              <p:tags r:id="rId1"/>
            </p:custDataLst>
          </p:nvPr>
        </p:nvSpPr>
        <p:spPr>
          <a:xfrm>
            <a:off x="839788" y="324000"/>
            <a:ext cx="10515600" cy="565200"/>
          </a:xfrm>
          <a:prstGeom prst="rect">
            <a:avLst/>
          </a:prstGeom>
        </p:spPr>
        <p:txBody>
          <a:bodyPr vert="horz" lIns="91440" tIns="45720" rIns="91440" bIns="45720" rtlCol="0" anchor="ctr">
            <a:normAutofit/>
          </a:bodyPr>
          <a:lstStyle>
            <a:defPPr>
              <a:defRPr lang="zh-CN"/>
            </a:defPPr>
            <a:lvl1pPr>
              <a:spcBef>
                <a:spcPct val="0"/>
              </a:spcBef>
              <a:buNone/>
              <a:defRPr sz="2900">
                <a:solidFill>
                  <a:schemeClr val="accent2"/>
                </a:solidFill>
                <a:latin typeface="+mj-lt"/>
                <a:ea typeface="+mj-ea"/>
                <a:cs typeface="+mj-cs"/>
              </a:defRPr>
            </a:lvl1pPr>
          </a:lstStyle>
          <a:p>
            <a:r>
              <a:rPr lang="en-US" altLang="zh-CN" dirty="0"/>
              <a:t>Device Loss Alarm</a:t>
            </a:r>
            <a:endParaRPr lang="en-US" altLang="zh-CN" dirty="0"/>
          </a:p>
        </p:txBody>
      </p:sp>
      <p:sp>
        <p:nvSpPr>
          <p:cNvPr id="3" name="文本框 2"/>
          <p:cNvSpPr txBox="1"/>
          <p:nvPr/>
        </p:nvSpPr>
        <p:spPr>
          <a:xfrm>
            <a:off x="5686425" y="1249045"/>
            <a:ext cx="5257800" cy="640080"/>
          </a:xfrm>
          <a:prstGeom prst="rect">
            <a:avLst/>
          </a:prstGeom>
          <a:noFill/>
        </p:spPr>
        <p:txBody>
          <a:bodyPr wrap="square" rtlCol="0">
            <a:spAutoFit/>
          </a:bodyPr>
          <a:lstStyle/>
          <a:p>
            <a:pPr marL="285750" indent="-285750">
              <a:buFont typeface="Arial" pitchFamily="34" charset="0"/>
              <a:buChar char="•"/>
            </a:pPr>
            <a:r>
              <a:rPr lang="en-US" altLang="zh-CN" dirty="0">
                <a:solidFill>
                  <a:schemeClr val="tx1"/>
                </a:solidFill>
              </a:rPr>
              <a:t>Very expensive!</a:t>
            </a:r>
            <a:endParaRPr lang="en-US" altLang="zh-CN" dirty="0">
              <a:solidFill>
                <a:schemeClr val="tx1"/>
              </a:solidFill>
            </a:endParaRPr>
          </a:p>
          <a:p>
            <a:pPr marL="285750" indent="-285750">
              <a:buFont typeface="Arial" pitchFamily="34" charset="0"/>
              <a:buChar char="•"/>
            </a:pPr>
            <a:r>
              <a:rPr lang="en-US" altLang="zh-CN" dirty="0">
                <a:solidFill>
                  <a:schemeClr val="tx1"/>
                </a:solidFill>
              </a:rPr>
              <a:t>The cochlear implant cannot work alone</a:t>
            </a:r>
            <a:endParaRPr lang="en-US" altLang="zh-CN" dirty="0">
              <a:solidFill>
                <a:schemeClr val="tx1"/>
              </a:solidFill>
            </a:endParaRPr>
          </a:p>
        </p:txBody>
      </p:sp>
      <p:pic>
        <p:nvPicPr>
          <p:cNvPr id="2" name="图片 1" descr="erduo5"/>
          <p:cNvPicPr>
            <a:picLocks noChangeAspect="1"/>
          </p:cNvPicPr>
          <p:nvPr/>
        </p:nvPicPr>
        <p:blipFill>
          <a:blip r:embed="rId2"/>
          <a:stretch>
            <a:fillRect/>
          </a:stretch>
        </p:blipFill>
        <p:spPr>
          <a:xfrm>
            <a:off x="1885950" y="934720"/>
            <a:ext cx="2306320" cy="1880870"/>
          </a:xfrm>
          <a:prstGeom prst="rect">
            <a:avLst/>
          </a:prstGeom>
        </p:spPr>
      </p:pic>
      <p:grpSp>
        <p:nvGrpSpPr>
          <p:cNvPr id="66" name="组合 65"/>
          <p:cNvGrpSpPr/>
          <p:nvPr>
            <p:custDataLst>
              <p:tags r:id="rId3"/>
            </p:custDataLst>
          </p:nvPr>
        </p:nvGrpSpPr>
        <p:grpSpPr>
          <a:xfrm flipH="1">
            <a:off x="5160010" y="1294765"/>
            <a:ext cx="280035" cy="280035"/>
            <a:chOff x="1189846" y="2451529"/>
            <a:chExt cx="576000" cy="576000"/>
          </a:xfrm>
        </p:grpSpPr>
        <p:sp>
          <p:nvSpPr>
            <p:cNvPr id="67" name="Oval 10"/>
            <p:cNvSpPr>
              <a:spLocks noChangeAspect="1"/>
            </p:cNvSpPr>
            <p:nvPr>
              <p:custDataLst>
                <p:tags r:id="rId4"/>
              </p:custDataLst>
            </p:nvPr>
          </p:nvSpPr>
          <p:spPr>
            <a:xfrm>
              <a:off x="1189846" y="2451529"/>
              <a:ext cx="576000" cy="576000"/>
            </a:xfrm>
            <a:prstGeom prst="ellipse">
              <a:avLst/>
            </a:prstGeom>
            <a:solidFill>
              <a:schemeClr val="accent1"/>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solidFill>
                  <a:prstClr val="white"/>
                </a:solidFill>
              </a:endParaRPr>
            </a:p>
          </p:txBody>
        </p:sp>
        <p:pic>
          <p:nvPicPr>
            <p:cNvPr id="68" name="Picture 15"/>
            <p:cNvPicPr>
              <a:picLocks noChangeAspect="1"/>
            </p:cNvPicPr>
            <p:nvPr>
              <p:custDataLst>
                <p:tags r:id="rId5"/>
              </p:custDataLst>
            </p:nvPr>
          </p:nvPicPr>
          <p:blipFill>
            <a:blip r:embed="rId6" cstate="screen"/>
            <a:stretch>
              <a:fillRect/>
            </a:stretch>
          </p:blipFill>
          <p:spPr>
            <a:xfrm>
              <a:off x="1327006" y="2614872"/>
              <a:ext cx="289548" cy="289548"/>
            </a:xfrm>
            <a:prstGeom prst="rect">
              <a:avLst/>
            </a:prstGeom>
          </p:spPr>
        </p:pic>
      </p:grpSp>
      <p:graphicFrame>
        <p:nvGraphicFramePr>
          <p:cNvPr id="4" name="对象 3">
            <a:hlinkClick r:id="" action="ppaction://ole?verb="/>
          </p:cNvPr>
          <p:cNvGraphicFramePr>
            <a:graphicFrameLocks noChangeAspect="1"/>
          </p:cNvGraphicFramePr>
          <p:nvPr/>
        </p:nvGraphicFramePr>
        <p:xfrm>
          <a:off x="6098540" y="2867660"/>
          <a:ext cx="1868805" cy="783590"/>
        </p:xfrm>
        <a:graphic>
          <a:graphicData uri="http://schemas.openxmlformats.org/presentationml/2006/ole">
            <mc:AlternateContent xmlns:mc="http://schemas.openxmlformats.org/markup-compatibility/2006">
              <mc:Choice xmlns:v="urn:schemas-microsoft-com:vml" Requires="v">
                <p:oleObj spid="_x0000_s1025" name="" r:id="rId7" imgW="787400" imgH="330200" progId="Equation.KSEE3">
                  <p:embed/>
                </p:oleObj>
              </mc:Choice>
              <mc:Fallback>
                <p:oleObj name="" r:id="rId7" imgW="787400" imgH="330200" progId="Equation.KSEE3">
                  <p:embed/>
                  <p:pic>
                    <p:nvPicPr>
                      <p:cNvPr id="0" name="图片 1024"/>
                      <p:cNvPicPr/>
                      <p:nvPr/>
                    </p:nvPicPr>
                    <p:blipFill>
                      <a:blip r:embed="rId8"/>
                      <a:stretch>
                        <a:fillRect/>
                      </a:stretch>
                    </p:blipFill>
                    <p:spPr>
                      <a:xfrm>
                        <a:off x="6098540" y="2867660"/>
                        <a:ext cx="1868805" cy="783590"/>
                      </a:xfrm>
                      <a:prstGeom prst="rect">
                        <a:avLst/>
                      </a:prstGeom>
                    </p:spPr>
                  </p:pic>
                </p:oleObj>
              </mc:Fallback>
            </mc:AlternateContent>
          </a:graphicData>
        </a:graphic>
      </p:graphicFrame>
      <p:sp>
        <p:nvSpPr>
          <p:cNvPr id="5" name="文本框 4"/>
          <p:cNvSpPr txBox="1"/>
          <p:nvPr/>
        </p:nvSpPr>
        <p:spPr>
          <a:xfrm>
            <a:off x="5699760" y="3688080"/>
            <a:ext cx="4785360" cy="640080"/>
          </a:xfrm>
          <a:prstGeom prst="rect">
            <a:avLst/>
          </a:prstGeom>
          <a:noFill/>
        </p:spPr>
        <p:txBody>
          <a:bodyPr wrap="square" rtlCol="0">
            <a:spAutoFit/>
          </a:bodyPr>
          <a:p>
            <a:pPr marL="285750" indent="-285750">
              <a:buFont typeface="Arial" charset="0"/>
              <a:buChar char="•"/>
            </a:pPr>
            <a:r>
              <a:rPr lang="en-US" altLang="zh-CN"/>
              <a:t>A: actual value of |RSSI| when d = 1m</a:t>
            </a:r>
            <a:endParaRPr lang="en-US" altLang="zh-CN"/>
          </a:p>
          <a:p>
            <a:pPr marL="285750" indent="-285750">
              <a:buFont typeface="Arial" charset="0"/>
              <a:buChar char="•"/>
            </a:pPr>
            <a:r>
              <a:rPr lang="en-US" altLang="zh-CN"/>
              <a:t>n: attenuation factor, in air n = 2.0 </a:t>
            </a:r>
            <a:endParaRPr lang="en-US" altLang="zh-CN"/>
          </a:p>
        </p:txBody>
      </p:sp>
      <p:grpSp>
        <p:nvGrpSpPr>
          <p:cNvPr id="8" name="组合 7"/>
          <p:cNvGrpSpPr/>
          <p:nvPr>
            <p:custDataLst>
              <p:tags r:id="rId9"/>
            </p:custDataLst>
          </p:nvPr>
        </p:nvGrpSpPr>
        <p:grpSpPr>
          <a:xfrm flipH="1">
            <a:off x="5165090" y="2519045"/>
            <a:ext cx="280035" cy="280035"/>
            <a:chOff x="1189846" y="2451529"/>
            <a:chExt cx="576000" cy="576000"/>
          </a:xfrm>
        </p:grpSpPr>
        <p:sp>
          <p:nvSpPr>
            <p:cNvPr id="9" name="Oval 10"/>
            <p:cNvSpPr>
              <a:spLocks noChangeAspect="1"/>
            </p:cNvSpPr>
            <p:nvPr>
              <p:custDataLst>
                <p:tags r:id="rId10"/>
              </p:custDataLst>
            </p:nvPr>
          </p:nvSpPr>
          <p:spPr>
            <a:xfrm>
              <a:off x="1189846" y="2451529"/>
              <a:ext cx="576000" cy="576000"/>
            </a:xfrm>
            <a:prstGeom prst="ellipse">
              <a:avLst/>
            </a:prstGeom>
            <a:solidFill>
              <a:schemeClr val="accent1"/>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solidFill>
                  <a:prstClr val="white"/>
                </a:solidFill>
              </a:endParaRPr>
            </a:p>
          </p:txBody>
        </p:sp>
        <p:pic>
          <p:nvPicPr>
            <p:cNvPr id="11" name="Picture 15"/>
            <p:cNvPicPr>
              <a:picLocks noChangeAspect="1"/>
            </p:cNvPicPr>
            <p:nvPr>
              <p:custDataLst>
                <p:tags r:id="rId11"/>
              </p:custDataLst>
            </p:nvPr>
          </p:nvPicPr>
          <p:blipFill>
            <a:blip r:embed="rId12" cstate="screen"/>
            <a:stretch>
              <a:fillRect/>
            </a:stretch>
          </p:blipFill>
          <p:spPr>
            <a:xfrm>
              <a:off x="1327006" y="2614872"/>
              <a:ext cx="289548" cy="289548"/>
            </a:xfrm>
            <a:prstGeom prst="rect">
              <a:avLst/>
            </a:prstGeom>
          </p:spPr>
        </p:pic>
      </p:grpSp>
      <p:sp>
        <p:nvSpPr>
          <p:cNvPr id="12" name="文本框 11"/>
          <p:cNvSpPr txBox="1"/>
          <p:nvPr/>
        </p:nvSpPr>
        <p:spPr>
          <a:xfrm>
            <a:off x="5669280" y="2484120"/>
            <a:ext cx="5683885" cy="396240"/>
          </a:xfrm>
          <a:prstGeom prst="rect">
            <a:avLst/>
          </a:prstGeom>
          <a:noFill/>
        </p:spPr>
        <p:txBody>
          <a:bodyPr wrap="square" rtlCol="0">
            <a:spAutoFit/>
          </a:bodyPr>
          <a:p>
            <a:r>
              <a:rPr lang="en-US" altLang="zh-CN" sz="2000" b="1"/>
              <a:t>RSSI</a:t>
            </a:r>
            <a:r>
              <a:rPr lang="en-US" altLang="zh-CN" b="1"/>
              <a:t> </a:t>
            </a:r>
            <a:r>
              <a:rPr lang="en-US" altLang="zh-CN"/>
              <a:t>(Received Signal Strength Indication)</a:t>
            </a:r>
            <a:endParaRPr lang="en-US" altLang="zh-CN"/>
          </a:p>
        </p:txBody>
      </p:sp>
      <p:grpSp>
        <p:nvGrpSpPr>
          <p:cNvPr id="13" name="组合 12"/>
          <p:cNvGrpSpPr/>
          <p:nvPr>
            <p:custDataLst>
              <p:tags r:id="rId13"/>
            </p:custDataLst>
          </p:nvPr>
        </p:nvGrpSpPr>
        <p:grpSpPr>
          <a:xfrm flipH="1">
            <a:off x="5185410" y="4459605"/>
            <a:ext cx="280035" cy="280035"/>
            <a:chOff x="1189846" y="2451529"/>
            <a:chExt cx="576000" cy="576000"/>
          </a:xfrm>
        </p:grpSpPr>
        <p:sp>
          <p:nvSpPr>
            <p:cNvPr id="14" name="Oval 10"/>
            <p:cNvSpPr>
              <a:spLocks noChangeAspect="1"/>
            </p:cNvSpPr>
            <p:nvPr>
              <p:custDataLst>
                <p:tags r:id="rId14"/>
              </p:custDataLst>
            </p:nvPr>
          </p:nvSpPr>
          <p:spPr>
            <a:xfrm>
              <a:off x="1189846" y="2451529"/>
              <a:ext cx="576000" cy="576000"/>
            </a:xfrm>
            <a:prstGeom prst="ellipse">
              <a:avLst/>
            </a:prstGeom>
            <a:solidFill>
              <a:schemeClr val="accent1"/>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solidFill>
                  <a:prstClr val="white"/>
                </a:solidFill>
              </a:endParaRPr>
            </a:p>
          </p:txBody>
        </p:sp>
        <p:pic>
          <p:nvPicPr>
            <p:cNvPr id="15" name="Picture 15"/>
            <p:cNvPicPr>
              <a:picLocks noChangeAspect="1"/>
            </p:cNvPicPr>
            <p:nvPr>
              <p:custDataLst>
                <p:tags r:id="rId15"/>
              </p:custDataLst>
            </p:nvPr>
          </p:nvPicPr>
          <p:blipFill>
            <a:blip r:embed="rId16" cstate="screen"/>
            <a:stretch>
              <a:fillRect/>
            </a:stretch>
          </p:blipFill>
          <p:spPr>
            <a:xfrm>
              <a:off x="1327006" y="2614872"/>
              <a:ext cx="289548" cy="289548"/>
            </a:xfrm>
            <a:prstGeom prst="rect">
              <a:avLst/>
            </a:prstGeom>
          </p:spPr>
        </p:pic>
      </p:grpSp>
      <p:sp>
        <p:nvSpPr>
          <p:cNvPr id="16" name="文本框 15"/>
          <p:cNvSpPr txBox="1"/>
          <p:nvPr/>
        </p:nvSpPr>
        <p:spPr>
          <a:xfrm>
            <a:off x="5684520" y="4419600"/>
            <a:ext cx="4297680" cy="396240"/>
          </a:xfrm>
          <a:prstGeom prst="rect">
            <a:avLst/>
          </a:prstGeom>
          <a:noFill/>
        </p:spPr>
        <p:txBody>
          <a:bodyPr wrap="square" rtlCol="0">
            <a:spAutoFit/>
          </a:bodyPr>
          <a:p>
            <a:r>
              <a:rPr lang="en-US" altLang="zh-CN" sz="2000" b="1"/>
              <a:t>Implementation</a:t>
            </a:r>
            <a:endParaRPr lang="en-US" altLang="zh-CN" sz="2000" b="1"/>
          </a:p>
        </p:txBody>
      </p:sp>
      <p:sp>
        <p:nvSpPr>
          <p:cNvPr id="17" name="文本框 16"/>
          <p:cNvSpPr txBox="1"/>
          <p:nvPr/>
        </p:nvSpPr>
        <p:spPr>
          <a:xfrm>
            <a:off x="5684520" y="4907280"/>
            <a:ext cx="5455920" cy="1463040"/>
          </a:xfrm>
          <a:prstGeom prst="rect">
            <a:avLst/>
          </a:prstGeom>
          <a:noFill/>
        </p:spPr>
        <p:txBody>
          <a:bodyPr wrap="square" rtlCol="0">
            <a:spAutoFit/>
          </a:bodyPr>
          <a:p>
            <a:pPr marL="285750" indent="-285750">
              <a:buFont typeface="Arial" charset="0"/>
              <a:buChar char="•"/>
            </a:pPr>
            <a:r>
              <a:rPr lang="en-US" altLang="zh-CN"/>
              <a:t>RSSI fluctuates a lot</a:t>
            </a:r>
            <a:endParaRPr lang="en-US" altLang="zh-CN"/>
          </a:p>
          <a:p>
            <a:pPr marL="285750" indent="-285750">
              <a:buFont typeface="Arial" charset="0"/>
              <a:buChar char="•"/>
            </a:pPr>
            <a:r>
              <a:rPr lang="en-US" altLang="zh-CN"/>
              <a:t>Three continuous RSSI smaller than threshold triggers an alarm</a:t>
            </a:r>
            <a:endParaRPr lang="en-US" altLang="zh-CN"/>
          </a:p>
          <a:p>
            <a:pPr marL="285750" indent="-285750">
              <a:buFont typeface="Arial" charset="0"/>
              <a:buChar char="•"/>
            </a:pPr>
            <a:r>
              <a:rPr lang="en-US" altLang="zh-CN"/>
              <a:t>Estimate distance with the average value of recent 3 rssi records</a:t>
            </a:r>
            <a:endParaRPr lang="en-US" altLang="zh-CN"/>
          </a:p>
        </p:txBody>
      </p:sp>
      <p:pic>
        <p:nvPicPr>
          <p:cNvPr id="6" name="图片 5"/>
          <p:cNvPicPr>
            <a:picLocks noChangeAspect="1"/>
          </p:cNvPicPr>
          <p:nvPr/>
        </p:nvPicPr>
        <p:blipFill>
          <a:blip r:embed="rId17"/>
          <a:stretch>
            <a:fillRect/>
          </a:stretch>
        </p:blipFill>
        <p:spPr>
          <a:xfrm>
            <a:off x="544195" y="3271520"/>
            <a:ext cx="4290060" cy="3135630"/>
          </a:xfrm>
          <a:prstGeom prst="rect">
            <a:avLst/>
          </a:prstGeom>
        </p:spPr>
      </p:pic>
    </p:spTree>
    <p:custDataLst>
      <p:tags r:id="rId1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fill="hold"/>
                                        <p:tgtEl>
                                          <p:spTgt spid="66"/>
                                        </p:tgtEl>
                                        <p:attrNameLst>
                                          <p:attrName>ppt_x</p:attrName>
                                        </p:attrNameLst>
                                      </p:cBhvr>
                                      <p:tavLst>
                                        <p:tav tm="0">
                                          <p:val>
                                            <p:strVal val="#ppt_x"/>
                                          </p:val>
                                        </p:tav>
                                        <p:tav tm="100000">
                                          <p:val>
                                            <p:strVal val="#ppt_x"/>
                                          </p:val>
                                        </p:tav>
                                      </p:tavLst>
                                    </p:anim>
                                    <p:anim calcmode="lin" valueType="num">
                                      <p:cBhvr additive="base">
                                        <p:cTn id="12"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a:bodyPr>
          <a:lstStyle/>
          <a:p>
            <a:r>
              <a:rPr lang="en-US" altLang="zh-CN" dirty="0"/>
              <a:t>Future Work</a:t>
            </a:r>
            <a:endParaRPr lang="en-US" altLang="zh-CN" dirty="0"/>
          </a:p>
        </p:txBody>
      </p:sp>
      <p:sp>
        <p:nvSpPr>
          <p:cNvPr id="3" name="文本占位符 2"/>
          <p:cNvSpPr>
            <a:spLocks noGrp="1"/>
          </p:cNvSpPr>
          <p:nvPr>
            <p:ph type="body" idx="1"/>
            <p:custDataLst>
              <p:tags r:id="rId2"/>
            </p:custDataLst>
          </p:nvPr>
        </p:nvSpPr>
        <p:spPr/>
        <p:txBody>
          <a:bodyPr/>
          <a:lstStyle/>
          <a:p>
            <a:r>
              <a:rPr lang="en-US" altLang="zh-CN" dirty="0"/>
              <a:t>Problems to be conquered</a:t>
            </a:r>
            <a:endParaRPr lang="en-US" altLang="zh-CN" dirty="0"/>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2"/>
          <p:cNvSpPr>
            <a:spLocks noChangeAspect="1"/>
          </p:cNvSpPr>
          <p:nvPr>
            <p:custDataLst>
              <p:tags r:id="rId1"/>
            </p:custDataLst>
          </p:nvPr>
        </p:nvSpPr>
        <p:spPr>
          <a:xfrm>
            <a:off x="1951050" y="2126330"/>
            <a:ext cx="3646146" cy="2772696"/>
          </a:xfrm>
          <a:prstGeom prst="roundRect">
            <a:avLst>
              <a:gd name="adj" fmla="val 10023"/>
            </a:avLst>
          </a:prstGeom>
          <a:solidFill>
            <a:srgbClr val="F2F2F2"/>
          </a:solidFill>
          <a:ln w="9525" cap="flat" cmpd="sng" algn="ctr">
            <a:solidFill>
              <a:schemeClr val="bg1">
                <a:lumMod val="65000"/>
              </a:schemeClr>
            </a:solidFill>
            <a:prstDash val="sysDash"/>
          </a:ln>
          <a:effectLst/>
        </p:spPr>
        <p:txBody>
          <a:bodyPr wrap="square" rtlCol="0" anchor="ctr">
            <a:normAutofit/>
          </a:bodyPr>
          <a:lstStyle/>
          <a:p>
            <a:pPr marL="0" marR="0" lvl="0" indent="0" algn="ctr" defTabSz="608330" eaLnBrk="1" latinLnBrk="0" hangingPunct="1">
              <a:spcBef>
                <a:spcPts val="0"/>
              </a:spcBef>
              <a:spcAft>
                <a:spcPts val="0"/>
              </a:spcAft>
              <a:buClrTx/>
              <a:buSzTx/>
              <a:buFontTx/>
              <a:buNone/>
              <a:defRPr/>
            </a:pPr>
            <a:endParaRPr kumimoji="0" lang="en-US" sz="3190" b="0" i="0" u="none" strike="noStrike" kern="0" cap="none" spc="0" normalizeH="0" noProof="0" dirty="0" smtClean="0">
              <a:ln>
                <a:noFill/>
              </a:ln>
              <a:solidFill>
                <a:srgbClr val="FFFFFF"/>
              </a:solidFill>
              <a:effectLst/>
              <a:uLnTx/>
              <a:uFillTx/>
              <a:sym typeface="Arial" pitchFamily="34" charset="0"/>
            </a:endParaRPr>
          </a:p>
        </p:txBody>
      </p:sp>
      <p:sp>
        <p:nvSpPr>
          <p:cNvPr id="8" name="Oval 47"/>
          <p:cNvSpPr>
            <a:spLocks noChangeAspect="1"/>
          </p:cNvSpPr>
          <p:nvPr>
            <p:custDataLst>
              <p:tags r:id="rId2"/>
            </p:custDataLst>
          </p:nvPr>
        </p:nvSpPr>
        <p:spPr>
          <a:xfrm>
            <a:off x="1709420" y="1958975"/>
            <a:ext cx="725170" cy="745490"/>
          </a:xfrm>
          <a:prstGeom prst="ellipse">
            <a:avLst/>
          </a:prstGeom>
          <a:solidFill>
            <a:schemeClr val="accent1"/>
          </a:solidFill>
          <a:ln w="76200" cap="flat" cmpd="sng" algn="ctr">
            <a:solidFill>
              <a:srgbClr val="FFFFFF"/>
            </a:solidFill>
            <a:prstDash val="solid"/>
          </a:ln>
          <a:effectLst/>
        </p:spPr>
        <p:txBody>
          <a:bodyPr wrap="square" lIns="0" tIns="0" rIns="0" bIns="0" rtlCol="0" anchor="ctr">
            <a:normAutofit/>
          </a:bodyPr>
          <a:lstStyle/>
          <a:p>
            <a:pPr marL="0" marR="0" lvl="0" indent="0" algn="ctr" defTabSz="608330" eaLnBrk="1" latinLnBrk="0" hangingPunct="1">
              <a:spcBef>
                <a:spcPts val="0"/>
              </a:spcBef>
              <a:spcAft>
                <a:spcPts val="0"/>
              </a:spcAft>
              <a:buClrTx/>
              <a:buSzTx/>
              <a:buFontTx/>
              <a:buNone/>
              <a:defRPr/>
            </a:pPr>
            <a:r>
              <a:rPr kumimoji="0" lang="en-US" sz="2400" b="0" i="0" u="none" strike="noStrike" kern="0" cap="none" spc="0" normalizeH="0" noProof="0" dirty="0" smtClean="0">
                <a:ln>
                  <a:noFill/>
                </a:ln>
                <a:solidFill>
                  <a:srgbClr val="FFFFFF"/>
                </a:solidFill>
                <a:effectLst/>
                <a:uLnTx/>
                <a:uFillTx/>
                <a:sym typeface="Arial" pitchFamily="34" charset="0"/>
              </a:rPr>
              <a:t>01</a:t>
            </a:r>
            <a:endParaRPr kumimoji="0" lang="en-US" sz="2400" b="0" i="0" u="none" strike="noStrike" kern="0" cap="none" spc="0" normalizeH="0" noProof="0" dirty="0" smtClean="0">
              <a:ln>
                <a:noFill/>
              </a:ln>
              <a:solidFill>
                <a:srgbClr val="FFFFFF"/>
              </a:solidFill>
              <a:effectLst/>
              <a:uLnTx/>
              <a:uFillTx/>
              <a:sym typeface="Arial" pitchFamily="34" charset="0"/>
            </a:endParaRPr>
          </a:p>
        </p:txBody>
      </p:sp>
      <p:sp>
        <p:nvSpPr>
          <p:cNvPr id="10" name="Rounded Rectangle 50"/>
          <p:cNvSpPr>
            <a:spLocks noChangeAspect="1"/>
          </p:cNvSpPr>
          <p:nvPr>
            <p:custDataLst>
              <p:tags r:id="rId3"/>
            </p:custDataLst>
          </p:nvPr>
        </p:nvSpPr>
        <p:spPr>
          <a:xfrm>
            <a:off x="6740525" y="2136140"/>
            <a:ext cx="3742690" cy="2772410"/>
          </a:xfrm>
          <a:prstGeom prst="roundRect">
            <a:avLst>
              <a:gd name="adj" fmla="val 10023"/>
            </a:avLst>
          </a:prstGeom>
          <a:solidFill>
            <a:srgbClr val="FFFFFF"/>
          </a:solidFill>
          <a:ln w="9525" cap="flat" cmpd="sng" algn="ctr">
            <a:solidFill>
              <a:srgbClr val="ADBACA"/>
            </a:solidFill>
            <a:prstDash val="sysDash"/>
          </a:ln>
          <a:effectLst/>
        </p:spPr>
        <p:txBody>
          <a:bodyPr rtlCol="0" anchor="ctr"/>
          <a:lstStyle/>
          <a:p>
            <a:pPr marL="0" marR="0" lvl="0" indent="0" algn="ctr" defTabSz="608330" eaLnBrk="1" latinLnBrk="0" hangingPunct="1">
              <a:spcBef>
                <a:spcPts val="0"/>
              </a:spcBef>
              <a:spcAft>
                <a:spcPts val="0"/>
              </a:spcAft>
              <a:buClrTx/>
              <a:buSzTx/>
              <a:buFontTx/>
              <a:buNone/>
              <a:defRPr/>
            </a:pPr>
            <a:endParaRPr kumimoji="0" lang="en-US" sz="3190" b="0" i="0" u="none" strike="noStrike" kern="0" cap="none" spc="0" normalizeH="0" noProof="0" dirty="0" smtClean="0">
              <a:ln>
                <a:noFill/>
              </a:ln>
              <a:solidFill>
                <a:srgbClr val="FFFFFF"/>
              </a:solidFill>
              <a:effectLst/>
              <a:uLnTx/>
              <a:uFillTx/>
              <a:sym typeface="Arial" pitchFamily="34" charset="0"/>
            </a:endParaRPr>
          </a:p>
        </p:txBody>
      </p:sp>
      <p:sp>
        <p:nvSpPr>
          <p:cNvPr id="11" name="Oval 51"/>
          <p:cNvSpPr>
            <a:spLocks noChangeAspect="1"/>
          </p:cNvSpPr>
          <p:nvPr>
            <p:custDataLst>
              <p:tags r:id="rId4"/>
            </p:custDataLst>
          </p:nvPr>
        </p:nvSpPr>
        <p:spPr>
          <a:xfrm>
            <a:off x="6589395" y="1968500"/>
            <a:ext cx="725170" cy="745490"/>
          </a:xfrm>
          <a:prstGeom prst="ellipse">
            <a:avLst/>
          </a:prstGeom>
          <a:solidFill>
            <a:schemeClr val="accent2"/>
          </a:solidFill>
          <a:ln w="76200" cap="flat" cmpd="sng" algn="ctr">
            <a:solidFill>
              <a:srgbClr val="FFFFFF"/>
            </a:solidFill>
            <a:prstDash val="solid"/>
          </a:ln>
          <a:effectLst/>
        </p:spPr>
        <p:txBody>
          <a:bodyPr wrap="square" lIns="0" tIns="0" rIns="0" bIns="0" rtlCol="0" anchor="ctr">
            <a:normAutofit/>
          </a:bodyPr>
          <a:lstStyle/>
          <a:p>
            <a:pPr marL="0" marR="0" lvl="0" indent="0" algn="ctr" defTabSz="608330" eaLnBrk="1" latinLnBrk="0" hangingPunct="1">
              <a:spcBef>
                <a:spcPts val="0"/>
              </a:spcBef>
              <a:spcAft>
                <a:spcPts val="0"/>
              </a:spcAft>
              <a:buClrTx/>
              <a:buSzTx/>
              <a:buFontTx/>
              <a:buNone/>
              <a:defRPr/>
            </a:pPr>
            <a:r>
              <a:rPr kumimoji="0" lang="en-US" sz="2400" b="0" i="0" u="none" strike="noStrike" kern="0" cap="none" spc="0" normalizeH="0" noProof="0" dirty="0" smtClean="0">
                <a:ln>
                  <a:noFill/>
                </a:ln>
                <a:solidFill>
                  <a:srgbClr val="FFFFFF"/>
                </a:solidFill>
                <a:effectLst/>
                <a:uLnTx/>
                <a:uFillTx/>
                <a:sym typeface="Arial" pitchFamily="34" charset="0"/>
              </a:rPr>
              <a:t>02</a:t>
            </a:r>
            <a:endParaRPr kumimoji="0" lang="en-US" sz="2400" b="0" i="0" u="none" strike="noStrike" kern="0" cap="none" spc="0" normalizeH="0" noProof="0" dirty="0" smtClean="0">
              <a:ln>
                <a:noFill/>
              </a:ln>
              <a:solidFill>
                <a:srgbClr val="FFFFFF"/>
              </a:solidFill>
              <a:effectLst/>
              <a:uLnTx/>
              <a:uFillTx/>
              <a:sym typeface="Arial" pitchFamily="34" charset="0"/>
            </a:endParaRPr>
          </a:p>
        </p:txBody>
      </p:sp>
      <p:sp>
        <p:nvSpPr>
          <p:cNvPr id="13" name="MH_Text_1"/>
          <p:cNvSpPr txBox="1">
            <a:spLocks noChangeArrowheads="1"/>
          </p:cNvSpPr>
          <p:nvPr>
            <p:custDataLst>
              <p:tags r:id="rId5"/>
            </p:custDataLst>
          </p:nvPr>
        </p:nvSpPr>
        <p:spPr bwMode="auto">
          <a:xfrm>
            <a:off x="2432112" y="2277849"/>
            <a:ext cx="2934841" cy="575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b="1" dirty="0">
                <a:solidFill>
                  <a:schemeClr val="accent1"/>
                </a:solidFill>
                <a:latin typeface="+mj-lt"/>
                <a:ea typeface="+mj-ea"/>
                <a:cs typeface="+mj-cs"/>
                <a:sym typeface="Arial" pitchFamily="34" charset="0"/>
              </a:rPr>
              <a:t>Scene Recognition</a:t>
            </a:r>
            <a:endParaRPr lang="en-US" altLang="zh-CN" b="1" dirty="0">
              <a:solidFill>
                <a:schemeClr val="accent1"/>
              </a:solidFill>
              <a:latin typeface="+mj-lt"/>
              <a:ea typeface="+mj-ea"/>
              <a:cs typeface="+mj-cs"/>
              <a:sym typeface="Arial" pitchFamily="34" charset="0"/>
            </a:endParaRPr>
          </a:p>
        </p:txBody>
      </p:sp>
      <p:sp>
        <p:nvSpPr>
          <p:cNvPr id="14" name="MH_Text_1"/>
          <p:cNvSpPr txBox="1">
            <a:spLocks noChangeArrowheads="1"/>
          </p:cNvSpPr>
          <p:nvPr>
            <p:custDataLst>
              <p:tags r:id="rId6"/>
            </p:custDataLst>
          </p:nvPr>
        </p:nvSpPr>
        <p:spPr bwMode="auto">
          <a:xfrm>
            <a:off x="7331202" y="2287511"/>
            <a:ext cx="2934841" cy="575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b="1" dirty="0">
                <a:solidFill>
                  <a:schemeClr val="accent2"/>
                </a:solidFill>
                <a:latin typeface="+mj-lt"/>
                <a:ea typeface="+mj-ea"/>
                <a:cs typeface="+mj-cs"/>
                <a:sym typeface="Arial" pitchFamily="34" charset="0"/>
              </a:rPr>
              <a:t>Noise Reduction</a:t>
            </a:r>
            <a:endParaRPr lang="en-US" altLang="zh-CN" b="1" dirty="0">
              <a:solidFill>
                <a:schemeClr val="accent2"/>
              </a:solidFill>
              <a:latin typeface="+mj-lt"/>
              <a:ea typeface="+mj-ea"/>
              <a:cs typeface="+mj-cs"/>
              <a:sym typeface="Arial" pitchFamily="34" charset="0"/>
            </a:endParaRPr>
          </a:p>
        </p:txBody>
      </p:sp>
      <p:sp>
        <p:nvSpPr>
          <p:cNvPr id="15" name="矩形 14"/>
          <p:cNvSpPr/>
          <p:nvPr>
            <p:custDataLst>
              <p:tags r:id="rId7"/>
            </p:custDataLst>
          </p:nvPr>
        </p:nvSpPr>
        <p:spPr>
          <a:xfrm>
            <a:off x="1991360" y="2879090"/>
            <a:ext cx="3602990" cy="1702435"/>
          </a:xfrm>
          <a:prstGeom prst="rect">
            <a:avLst/>
          </a:prstGeom>
        </p:spPr>
        <p:txBody>
          <a:bodyPr wrap="square">
            <a:normAutofit lnSpcReduction="10000"/>
          </a:bodyPr>
          <a:lstStyle/>
          <a:p>
            <a:pPr marL="285750" indent="-285750" fontAlgn="auto">
              <a:lnSpc>
                <a:spcPct val="120000"/>
              </a:lnSpc>
              <a:buFont typeface="Arial" charset="0"/>
              <a:buChar char="•"/>
            </a:pPr>
            <a:r>
              <a:rPr lang="en-US" altLang="zh-CN" dirty="0">
                <a:solidFill>
                  <a:srgbClr val="47494B"/>
                </a:solidFill>
              </a:rPr>
              <a:t>Learning based audio scene recognition</a:t>
            </a:r>
            <a:endParaRPr lang="en-US" altLang="zh-CN" dirty="0">
              <a:solidFill>
                <a:srgbClr val="47494B"/>
              </a:solidFill>
            </a:endParaRPr>
          </a:p>
          <a:p>
            <a:pPr marL="285750" indent="-285750" algn="l" fontAlgn="auto">
              <a:lnSpc>
                <a:spcPct val="120000"/>
              </a:lnSpc>
              <a:buFont typeface="Arial" charset="0"/>
              <a:buChar char="•"/>
            </a:pPr>
            <a:r>
              <a:rPr lang="en-US" altLang="zh-CN" dirty="0">
                <a:solidFill>
                  <a:srgbClr val="47494B"/>
                </a:solidFill>
              </a:rPr>
              <a:t>Apply different sound process-ing program according to different scene</a:t>
            </a:r>
            <a:endParaRPr lang="en-US" altLang="zh-CN" dirty="0">
              <a:solidFill>
                <a:srgbClr val="47494B"/>
              </a:solidFill>
            </a:endParaRPr>
          </a:p>
        </p:txBody>
      </p:sp>
      <p:sp>
        <p:nvSpPr>
          <p:cNvPr id="16" name="矩形 15"/>
          <p:cNvSpPr/>
          <p:nvPr>
            <p:custDataLst>
              <p:tags r:id="rId8"/>
            </p:custDataLst>
          </p:nvPr>
        </p:nvSpPr>
        <p:spPr>
          <a:xfrm>
            <a:off x="6765290" y="2879090"/>
            <a:ext cx="3618230" cy="1702435"/>
          </a:xfrm>
          <a:prstGeom prst="rect">
            <a:avLst/>
          </a:prstGeom>
        </p:spPr>
        <p:txBody>
          <a:bodyPr wrap="square">
            <a:normAutofit/>
          </a:bodyPr>
          <a:lstStyle/>
          <a:p>
            <a:pPr fontAlgn="auto">
              <a:lnSpc>
                <a:spcPct val="120000"/>
              </a:lnSpc>
            </a:pPr>
            <a:r>
              <a:rPr lang="en-US" altLang="zh-CN" dirty="0" smtClean="0">
                <a:solidFill>
                  <a:srgbClr val="47494B"/>
                </a:solidFill>
              </a:rPr>
              <a:t>Greatly improve the performance of artificial cochlea in noisy envi-ronment</a:t>
            </a:r>
            <a:endParaRPr lang="en-US" altLang="zh-CN" dirty="0" smtClean="0">
              <a:solidFill>
                <a:srgbClr val="47494B"/>
              </a:solidFill>
            </a:endParaRPr>
          </a:p>
        </p:txBody>
      </p:sp>
      <p:sp>
        <p:nvSpPr>
          <p:cNvPr id="9" name="文本框 8"/>
          <p:cNvSpPr txBox="1"/>
          <p:nvPr>
            <p:custDataLst>
              <p:tags r:id="rId9"/>
            </p:custDataLst>
          </p:nvPr>
        </p:nvSpPr>
        <p:spPr>
          <a:xfrm>
            <a:off x="839788" y="324000"/>
            <a:ext cx="10515600" cy="565200"/>
          </a:xfrm>
          <a:prstGeom prst="rect">
            <a:avLst/>
          </a:prstGeom>
        </p:spPr>
        <p:txBody>
          <a:bodyPr vert="horz" lIns="91440" tIns="45720" rIns="91440" bIns="45720" rtlCol="0" anchor="ctr">
            <a:normAutofit/>
          </a:bodyPr>
          <a:lstStyle>
            <a:lvl1pPr>
              <a:spcBef>
                <a:spcPct val="0"/>
              </a:spcBef>
              <a:buNone/>
              <a:defRPr sz="2900">
                <a:solidFill>
                  <a:schemeClr val="accent2"/>
                </a:solidFill>
                <a:latin typeface="+mj-lt"/>
                <a:ea typeface="+mj-ea"/>
                <a:cs typeface="+mj-cs"/>
              </a:defRPr>
            </a:lvl1pPr>
          </a:lstStyle>
          <a:p>
            <a:r>
              <a:rPr lang="en-US" altLang="zh-CN" dirty="0"/>
              <a:t>Future Work</a:t>
            </a:r>
            <a:endParaRPr lang="en-US" altLang="zh-CN" dirty="0"/>
          </a:p>
        </p:txBody>
      </p:sp>
    </p:spTree>
    <p:custDataLst>
      <p:tags r:id="rId10"/>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custDataLst>
              <p:tags r:id="rId1"/>
            </p:custDataLst>
          </p:nvPr>
        </p:nvSpPr>
        <p:spPr>
          <a:xfrm>
            <a:off x="8860540" y="1405088"/>
            <a:ext cx="986879" cy="98687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itchFamily="2" charset="-122"/>
              <a:ea typeface="华文细黑" pitchFamily="2" charset="-122"/>
            </a:endParaRPr>
          </a:p>
        </p:txBody>
      </p:sp>
      <p:sp>
        <p:nvSpPr>
          <p:cNvPr id="8" name="标题 7"/>
          <p:cNvSpPr>
            <a:spLocks noGrp="1"/>
          </p:cNvSpPr>
          <p:nvPr>
            <p:ph type="title"/>
            <p:custDataLst>
              <p:tags r:id="rId2"/>
            </p:custDataLst>
          </p:nvPr>
        </p:nvSpPr>
        <p:spPr/>
        <p:txBody>
          <a:bodyPr>
            <a:normAutofit/>
          </a:bodyPr>
          <a:lstStyle/>
          <a:p>
            <a:r>
              <a:rPr lang="en-US" altLang="zh-CN" smtClean="0"/>
              <a:t>THANKS</a:t>
            </a:r>
            <a:endParaRPr lang="en-US" altLang="zh-CN" smtClean="0"/>
          </a:p>
        </p:txBody>
      </p:sp>
    </p:spTree>
    <p:custDataLst>
      <p:tags r:id="rId3"/>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3213100" y="1439863"/>
            <a:ext cx="4648200" cy="762000"/>
            <a:chOff x="3213100" y="1922463"/>
            <a:chExt cx="4648200" cy="762000"/>
          </a:xfrm>
        </p:grpSpPr>
        <p:sp>
          <p:nvSpPr>
            <p:cNvPr id="12" name="矩形 11"/>
            <p:cNvSpPr/>
            <p:nvPr>
              <p:custDataLst>
                <p:tags r:id="rId2"/>
              </p:custDataLst>
            </p:nvPr>
          </p:nvSpPr>
          <p:spPr>
            <a:xfrm>
              <a:off x="3213100" y="2049463"/>
              <a:ext cx="4648200" cy="63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0" rtlCol="0" anchor="ctr">
              <a:normAutofit/>
            </a:bodyPr>
            <a:lstStyle/>
            <a:p>
              <a:pPr algn="just"/>
              <a:r>
                <a:rPr lang="en-US" altLang="zh-CN" sz="2000" b="1" dirty="0"/>
                <a:t>Brief Introduction</a:t>
              </a:r>
              <a:endParaRPr lang="en-US" altLang="zh-CN" sz="2000" b="1" dirty="0"/>
            </a:p>
          </p:txBody>
        </p:sp>
        <p:sp>
          <p:nvSpPr>
            <p:cNvPr id="13" name="梯形 12"/>
            <p:cNvSpPr/>
            <p:nvPr>
              <p:custDataLst>
                <p:tags r:id="rId3"/>
              </p:custDataLst>
            </p:nvPr>
          </p:nvSpPr>
          <p:spPr>
            <a:xfrm>
              <a:off x="3314700" y="1922463"/>
              <a:ext cx="1003300" cy="127000"/>
            </a:xfrm>
            <a:prstGeom prst="trapezoid">
              <a:avLst>
                <a:gd name="adj" fmla="val 82407"/>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custDataLst>
                <p:tags r:id="rId4"/>
              </p:custDataLst>
            </p:nvPr>
          </p:nvSpPr>
          <p:spPr>
            <a:xfrm>
              <a:off x="3398308" y="1922463"/>
              <a:ext cx="836083" cy="6731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US" altLang="zh-CN" sz="3200" b="1" dirty="0">
                  <a:solidFill>
                    <a:schemeClr val="accent1"/>
                  </a:solidFill>
                </a:rPr>
                <a:t>1</a:t>
              </a:r>
              <a:endParaRPr lang="zh-CN" altLang="en-US" sz="3200" b="1" dirty="0">
                <a:solidFill>
                  <a:schemeClr val="accent1"/>
                </a:solidFill>
              </a:endParaRPr>
            </a:p>
          </p:txBody>
        </p:sp>
      </p:grpSp>
      <p:grpSp>
        <p:nvGrpSpPr>
          <p:cNvPr id="3" name="组合 2"/>
          <p:cNvGrpSpPr/>
          <p:nvPr>
            <p:custDataLst>
              <p:tags r:id="rId5"/>
            </p:custDataLst>
          </p:nvPr>
        </p:nvGrpSpPr>
        <p:grpSpPr>
          <a:xfrm>
            <a:off x="3213100" y="2821781"/>
            <a:ext cx="4648200" cy="762000"/>
            <a:chOff x="3213100" y="3530600"/>
            <a:chExt cx="4648200" cy="762000"/>
          </a:xfrm>
        </p:grpSpPr>
        <p:sp>
          <p:nvSpPr>
            <p:cNvPr id="16" name="矩形 15"/>
            <p:cNvSpPr/>
            <p:nvPr>
              <p:custDataLst>
                <p:tags r:id="rId6"/>
              </p:custDataLst>
            </p:nvPr>
          </p:nvSpPr>
          <p:spPr>
            <a:xfrm>
              <a:off x="3213100" y="3657600"/>
              <a:ext cx="4648200" cy="63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0" rtlCol="0" anchor="ctr">
              <a:normAutofit/>
            </a:bodyPr>
            <a:lstStyle/>
            <a:p>
              <a:pPr algn="just"/>
              <a:r>
                <a:rPr lang="en-US" altLang="zh-CN" sz="2000" b="1" dirty="0"/>
                <a:t>Project Progress</a:t>
              </a:r>
              <a:endParaRPr lang="en-US" altLang="zh-CN" sz="2000" b="1" dirty="0"/>
            </a:p>
          </p:txBody>
        </p:sp>
        <p:sp>
          <p:nvSpPr>
            <p:cNvPr id="17" name="梯形 16"/>
            <p:cNvSpPr/>
            <p:nvPr>
              <p:custDataLst>
                <p:tags r:id="rId7"/>
              </p:custDataLst>
            </p:nvPr>
          </p:nvSpPr>
          <p:spPr>
            <a:xfrm>
              <a:off x="3314700" y="3530600"/>
              <a:ext cx="1003300" cy="127000"/>
            </a:xfrm>
            <a:prstGeom prst="trapezoid">
              <a:avLst>
                <a:gd name="adj" fmla="val 82407"/>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custDataLst>
                <p:tags r:id="rId8"/>
              </p:custDataLst>
            </p:nvPr>
          </p:nvSpPr>
          <p:spPr>
            <a:xfrm>
              <a:off x="3398308" y="3530600"/>
              <a:ext cx="836083" cy="6731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US" altLang="zh-CN" sz="3200" b="1" dirty="0">
                  <a:solidFill>
                    <a:schemeClr val="accent2"/>
                  </a:solidFill>
                </a:rPr>
                <a:t>2</a:t>
              </a:r>
              <a:endParaRPr lang="zh-CN" altLang="en-US" sz="3200" b="1" dirty="0">
                <a:solidFill>
                  <a:schemeClr val="accent2"/>
                </a:solidFill>
              </a:endParaRPr>
            </a:p>
          </p:txBody>
        </p:sp>
      </p:grpSp>
      <p:grpSp>
        <p:nvGrpSpPr>
          <p:cNvPr id="22" name="组合 21"/>
          <p:cNvGrpSpPr/>
          <p:nvPr>
            <p:custDataLst>
              <p:tags r:id="rId9"/>
            </p:custDataLst>
          </p:nvPr>
        </p:nvGrpSpPr>
        <p:grpSpPr>
          <a:xfrm>
            <a:off x="3213100" y="4203700"/>
            <a:ext cx="4648200" cy="762000"/>
            <a:chOff x="3213100" y="3530600"/>
            <a:chExt cx="4648200" cy="762000"/>
          </a:xfrm>
        </p:grpSpPr>
        <p:sp>
          <p:nvSpPr>
            <p:cNvPr id="23" name="矩形 22"/>
            <p:cNvSpPr/>
            <p:nvPr>
              <p:custDataLst>
                <p:tags r:id="rId10"/>
              </p:custDataLst>
            </p:nvPr>
          </p:nvSpPr>
          <p:spPr>
            <a:xfrm>
              <a:off x="3213100" y="3657600"/>
              <a:ext cx="4648200" cy="63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0" rtlCol="0" anchor="ctr">
              <a:normAutofit/>
            </a:bodyPr>
            <a:lstStyle/>
            <a:p>
              <a:pPr algn="just"/>
              <a:r>
                <a:rPr lang="en-US" altLang="zh-CN" sz="2000" b="1" dirty="0"/>
                <a:t>Future Work</a:t>
              </a:r>
              <a:endParaRPr lang="en-US" altLang="zh-CN" sz="2000" b="1" dirty="0"/>
            </a:p>
          </p:txBody>
        </p:sp>
        <p:sp>
          <p:nvSpPr>
            <p:cNvPr id="24" name="梯形 23"/>
            <p:cNvSpPr/>
            <p:nvPr>
              <p:custDataLst>
                <p:tags r:id="rId11"/>
              </p:custDataLst>
            </p:nvPr>
          </p:nvSpPr>
          <p:spPr>
            <a:xfrm>
              <a:off x="3314700" y="3530600"/>
              <a:ext cx="1003300" cy="127000"/>
            </a:xfrm>
            <a:prstGeom prst="trapezoid">
              <a:avLst>
                <a:gd name="adj" fmla="val 82407"/>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custDataLst>
                <p:tags r:id="rId12"/>
              </p:custDataLst>
            </p:nvPr>
          </p:nvSpPr>
          <p:spPr>
            <a:xfrm>
              <a:off x="3398308" y="3530600"/>
              <a:ext cx="836083" cy="6731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US" altLang="zh-CN" sz="3200" b="1" dirty="0">
                  <a:solidFill>
                    <a:schemeClr val="accent3"/>
                  </a:solidFill>
                </a:rPr>
                <a:t>3</a:t>
              </a:r>
              <a:endParaRPr lang="zh-CN" altLang="en-US" sz="3200" b="1" dirty="0">
                <a:solidFill>
                  <a:schemeClr val="accent3"/>
                </a:solidFill>
              </a:endParaRPr>
            </a:p>
          </p:txBody>
        </p:sp>
      </p:grpSp>
      <p:sp>
        <p:nvSpPr>
          <p:cNvPr id="20" name="文本框 19"/>
          <p:cNvSpPr txBox="1"/>
          <p:nvPr>
            <p:custDataLst>
              <p:tags r:id="rId13"/>
            </p:custDataLst>
          </p:nvPr>
        </p:nvSpPr>
        <p:spPr>
          <a:xfrm>
            <a:off x="63500" y="440565"/>
            <a:ext cx="1930401" cy="584775"/>
          </a:xfrm>
          <a:prstGeom prst="rect">
            <a:avLst/>
          </a:prstGeom>
          <a:noFill/>
        </p:spPr>
        <p:txBody>
          <a:bodyPr wrap="square" rtlCol="0">
            <a:normAutofit/>
          </a:bodyPr>
          <a:lstStyle/>
          <a:p>
            <a:r>
              <a:rPr lang="en-US" altLang="zh-CN" sz="3200" b="1"/>
              <a:t>Content</a:t>
            </a:r>
            <a:endParaRPr lang="en-US" altLang="zh-CN" sz="3200" b="1"/>
          </a:p>
        </p:txBody>
      </p:sp>
    </p:spTree>
    <p:custDataLst>
      <p:tags r:id="rId14"/>
    </p:custDataLst>
  </p:cSld>
  <p:clrMapOvr>
    <a:masterClrMapping/>
  </p:clrMapOvr>
  <p:transition advTm="11953"/>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a:bodyPr>
          <a:lstStyle/>
          <a:p>
            <a:r>
              <a:rPr lang="en-US" altLang="zh-CN" dirty="0"/>
              <a:t>Brief Introduction</a:t>
            </a:r>
            <a:endParaRPr lang="en-US" altLang="zh-CN" dirty="0"/>
          </a:p>
        </p:txBody>
      </p:sp>
      <p:sp>
        <p:nvSpPr>
          <p:cNvPr id="3" name="文本占位符 2"/>
          <p:cNvSpPr>
            <a:spLocks noGrp="1"/>
          </p:cNvSpPr>
          <p:nvPr>
            <p:ph type="body" idx="1"/>
            <p:custDataLst>
              <p:tags r:id="rId2"/>
            </p:custDataLst>
          </p:nvPr>
        </p:nvSpPr>
        <p:spPr/>
        <p:txBody>
          <a:bodyPr/>
          <a:lstStyle/>
          <a:p>
            <a:r>
              <a:rPr lang="en-US" altLang="zh-CN" dirty="0"/>
              <a:t>What are we doing</a:t>
            </a:r>
            <a:endParaRPr lang="en-US" altLang="zh-CN" dirty="0"/>
          </a:p>
        </p:txBody>
      </p:sp>
    </p:spTree>
    <p:custDataLst>
      <p:tags r:id="rId3"/>
    </p:custDataLst>
  </p:cSld>
  <p:clrMapOvr>
    <a:masterClrMapping/>
  </p:clrMapOvr>
  <p:transition advTm="15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custDataLst>
              <p:tags r:id="rId1"/>
            </p:custDataLst>
          </p:nvPr>
        </p:nvGrpSpPr>
        <p:grpSpPr>
          <a:xfrm>
            <a:off x="5699760" y="1264285"/>
            <a:ext cx="417830" cy="417830"/>
            <a:chOff x="1189846" y="2451529"/>
            <a:chExt cx="576000" cy="576000"/>
          </a:xfrm>
        </p:grpSpPr>
        <p:sp>
          <p:nvSpPr>
            <p:cNvPr id="67" name="Oval 10"/>
            <p:cNvSpPr>
              <a:spLocks noChangeAspect="1"/>
            </p:cNvSpPr>
            <p:nvPr>
              <p:custDataLst>
                <p:tags r:id="rId2"/>
              </p:custDataLst>
            </p:nvPr>
          </p:nvSpPr>
          <p:spPr>
            <a:xfrm>
              <a:off x="1189846" y="2451529"/>
              <a:ext cx="576000" cy="576000"/>
            </a:xfrm>
            <a:prstGeom prst="ellipse">
              <a:avLst/>
            </a:prstGeom>
            <a:solidFill>
              <a:schemeClr val="accent1"/>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8" name="Picture 15"/>
            <p:cNvPicPr>
              <a:picLocks noChangeAspect="1"/>
            </p:cNvPicPr>
            <p:nvPr>
              <p:custDataLst>
                <p:tags r:id="rId3"/>
              </p:custDataLst>
            </p:nvPr>
          </p:nvPicPr>
          <p:blipFill>
            <a:blip r:embed="rId4" cstate="screen"/>
            <a:stretch>
              <a:fillRect/>
            </a:stretch>
          </p:blipFill>
          <p:spPr>
            <a:xfrm>
              <a:off x="1327006" y="2614872"/>
              <a:ext cx="289548" cy="289548"/>
            </a:xfrm>
            <a:prstGeom prst="rect">
              <a:avLst/>
            </a:prstGeom>
          </p:spPr>
        </p:pic>
      </p:grpSp>
      <p:sp>
        <p:nvSpPr>
          <p:cNvPr id="10" name="文本框 9"/>
          <p:cNvSpPr txBox="1"/>
          <p:nvPr>
            <p:custDataLst>
              <p:tags r:id="rId5"/>
            </p:custDataLst>
          </p:nvPr>
        </p:nvSpPr>
        <p:spPr>
          <a:xfrm>
            <a:off x="839788" y="324000"/>
            <a:ext cx="10515600" cy="565200"/>
          </a:xfrm>
          <a:prstGeom prst="rect">
            <a:avLst/>
          </a:prstGeom>
        </p:spPr>
        <p:txBody>
          <a:bodyPr vert="horz" lIns="91440" tIns="45720" rIns="91440" bIns="45720" rtlCol="0" anchor="ctr">
            <a:normAutofit/>
          </a:bodyPr>
          <a:lstStyle>
            <a:defPPr>
              <a:defRPr lang="zh-CN"/>
            </a:defPPr>
            <a:lvl1pPr>
              <a:spcBef>
                <a:spcPct val="0"/>
              </a:spcBef>
              <a:buNone/>
              <a:defRPr sz="2900">
                <a:solidFill>
                  <a:schemeClr val="accent2"/>
                </a:solidFill>
                <a:latin typeface="+mj-lt"/>
                <a:ea typeface="+mj-ea"/>
                <a:cs typeface="+mj-cs"/>
              </a:defRPr>
            </a:lvl1pPr>
          </a:lstStyle>
          <a:p>
            <a:r>
              <a:rPr lang="en-US" altLang="zh-CN" dirty="0"/>
              <a:t>Artificial Cochlea</a:t>
            </a:r>
            <a:endParaRPr lang="en-US" altLang="zh-CN" dirty="0"/>
          </a:p>
        </p:txBody>
      </p:sp>
      <p:pic>
        <p:nvPicPr>
          <p:cNvPr id="3" name="图片 2" descr="erduo5"/>
          <p:cNvPicPr>
            <a:picLocks noChangeAspect="1"/>
          </p:cNvPicPr>
          <p:nvPr/>
        </p:nvPicPr>
        <p:blipFill>
          <a:blip r:embed="rId6"/>
          <a:stretch>
            <a:fillRect/>
          </a:stretch>
        </p:blipFill>
        <p:spPr>
          <a:xfrm>
            <a:off x="1992630" y="1102360"/>
            <a:ext cx="2733040" cy="2228850"/>
          </a:xfrm>
          <a:prstGeom prst="rect">
            <a:avLst/>
          </a:prstGeom>
        </p:spPr>
      </p:pic>
      <p:pic>
        <p:nvPicPr>
          <p:cNvPr id="5" name="图片 4" descr="20140430150455"/>
          <p:cNvPicPr>
            <a:picLocks noChangeAspect="1"/>
          </p:cNvPicPr>
          <p:nvPr/>
        </p:nvPicPr>
        <p:blipFill>
          <a:blip r:embed="rId7"/>
          <a:stretch>
            <a:fillRect/>
          </a:stretch>
        </p:blipFill>
        <p:spPr>
          <a:xfrm>
            <a:off x="2115820" y="3741420"/>
            <a:ext cx="2590165" cy="2590165"/>
          </a:xfrm>
          <a:prstGeom prst="rect">
            <a:avLst/>
          </a:prstGeom>
        </p:spPr>
      </p:pic>
      <p:sp>
        <p:nvSpPr>
          <p:cNvPr id="6" name="文本框 5"/>
          <p:cNvSpPr txBox="1"/>
          <p:nvPr/>
        </p:nvSpPr>
        <p:spPr>
          <a:xfrm>
            <a:off x="6315075" y="1294130"/>
            <a:ext cx="4206875" cy="396240"/>
          </a:xfrm>
          <a:prstGeom prst="rect">
            <a:avLst/>
          </a:prstGeom>
          <a:noFill/>
        </p:spPr>
        <p:txBody>
          <a:bodyPr wrap="square" rtlCol="0">
            <a:spAutoFit/>
          </a:bodyPr>
          <a:lstStyle/>
          <a:p>
            <a:r>
              <a:rPr lang="en-US" altLang="zh-CN" sz="2000"/>
              <a:t>Extracorporeal Device</a:t>
            </a:r>
            <a:endParaRPr lang="en-US" altLang="zh-CN" sz="2000"/>
          </a:p>
        </p:txBody>
      </p:sp>
      <p:grpSp>
        <p:nvGrpSpPr>
          <p:cNvPr id="7" name="组合 6"/>
          <p:cNvGrpSpPr/>
          <p:nvPr>
            <p:custDataLst>
              <p:tags r:id="rId8"/>
            </p:custDataLst>
          </p:nvPr>
        </p:nvGrpSpPr>
        <p:grpSpPr>
          <a:xfrm>
            <a:off x="5692775" y="3893185"/>
            <a:ext cx="417830" cy="417830"/>
            <a:chOff x="1189846" y="2451529"/>
            <a:chExt cx="576000" cy="576000"/>
          </a:xfrm>
        </p:grpSpPr>
        <p:sp>
          <p:nvSpPr>
            <p:cNvPr id="8" name="Oval 10"/>
            <p:cNvSpPr>
              <a:spLocks noChangeAspect="1"/>
            </p:cNvSpPr>
            <p:nvPr>
              <p:custDataLst>
                <p:tags r:id="rId9"/>
              </p:custDataLst>
            </p:nvPr>
          </p:nvSpPr>
          <p:spPr>
            <a:xfrm>
              <a:off x="1189846" y="2451529"/>
              <a:ext cx="576000" cy="576000"/>
            </a:xfrm>
            <a:prstGeom prst="ellipse">
              <a:avLst/>
            </a:prstGeom>
            <a:solidFill>
              <a:schemeClr val="accent1"/>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15"/>
            <p:cNvPicPr>
              <a:picLocks noChangeAspect="1"/>
            </p:cNvPicPr>
            <p:nvPr>
              <p:custDataLst>
                <p:tags r:id="rId10"/>
              </p:custDataLst>
            </p:nvPr>
          </p:nvPicPr>
          <p:blipFill>
            <a:blip r:embed="rId4" cstate="screen"/>
            <a:stretch>
              <a:fillRect/>
            </a:stretch>
          </p:blipFill>
          <p:spPr>
            <a:xfrm>
              <a:off x="1327006" y="2614872"/>
              <a:ext cx="289548" cy="289548"/>
            </a:xfrm>
            <a:prstGeom prst="rect">
              <a:avLst/>
            </a:prstGeom>
          </p:spPr>
        </p:pic>
      </p:grpSp>
      <p:sp>
        <p:nvSpPr>
          <p:cNvPr id="11" name="文本框 10"/>
          <p:cNvSpPr txBox="1"/>
          <p:nvPr/>
        </p:nvSpPr>
        <p:spPr>
          <a:xfrm>
            <a:off x="6310630" y="3947795"/>
            <a:ext cx="4206875" cy="396240"/>
          </a:xfrm>
          <a:prstGeom prst="rect">
            <a:avLst/>
          </a:prstGeom>
          <a:noFill/>
        </p:spPr>
        <p:txBody>
          <a:bodyPr wrap="square" rtlCol="0">
            <a:spAutoFit/>
          </a:bodyPr>
          <a:lstStyle/>
          <a:p>
            <a:r>
              <a:rPr lang="en-US" altLang="zh-CN" sz="2000"/>
              <a:t>Cochlear Implant</a:t>
            </a:r>
            <a:endParaRPr lang="en-US" altLang="zh-CN" sz="2000"/>
          </a:p>
        </p:txBody>
      </p:sp>
      <p:sp>
        <p:nvSpPr>
          <p:cNvPr id="12" name="文本框 11"/>
          <p:cNvSpPr txBox="1"/>
          <p:nvPr/>
        </p:nvSpPr>
        <p:spPr>
          <a:xfrm>
            <a:off x="6346825" y="1704340"/>
            <a:ext cx="4625975" cy="1127760"/>
          </a:xfrm>
          <a:prstGeom prst="rect">
            <a:avLst/>
          </a:prstGeom>
          <a:noFill/>
        </p:spPr>
        <p:txBody>
          <a:bodyPr wrap="square" rtlCol="0">
            <a:spAutoFit/>
          </a:bodyPr>
          <a:lstStyle/>
          <a:p>
            <a:pPr marL="342900" indent="-342900">
              <a:buFont typeface="Arial" charset="0"/>
              <a:buAutoNum type="arabicPeriod"/>
            </a:pPr>
            <a:r>
              <a:rPr lang="en-US" altLang="zh-CN"/>
              <a:t>Processor</a:t>
            </a:r>
            <a:endParaRPr lang="en-US" altLang="zh-CN"/>
          </a:p>
          <a:p>
            <a:pPr lvl="1" indent="0">
              <a:buFont typeface="Arial" charset="0"/>
              <a:buNone/>
            </a:pPr>
            <a:r>
              <a:rPr lang="en-US" altLang="zh-CN" sz="1400"/>
              <a:t>Collect and process the environmental sound</a:t>
            </a:r>
            <a:r>
              <a:rPr lang="en-US" altLang="zh-CN"/>
              <a:t> </a:t>
            </a:r>
            <a:endParaRPr lang="en-US" altLang="zh-CN"/>
          </a:p>
          <a:p>
            <a:pPr marL="342900" indent="-342900">
              <a:buFont typeface="Arial" charset="0"/>
              <a:buAutoNum type="arabicPeriod"/>
            </a:pPr>
            <a:r>
              <a:rPr lang="en-US" altLang="zh-CN"/>
              <a:t>Transfer coil</a:t>
            </a:r>
            <a:endParaRPr lang="en-US" altLang="zh-CN"/>
          </a:p>
          <a:p>
            <a:pPr lvl="1" indent="0">
              <a:buFont typeface="Arial" charset="0"/>
              <a:buNone/>
            </a:pPr>
            <a:r>
              <a:rPr lang="en-US" altLang="zh-CN" sz="1400"/>
              <a:t>Transfer the processed signal to implant by RF</a:t>
            </a:r>
            <a:endParaRPr lang="en-US" altLang="zh-CN" sz="1400"/>
          </a:p>
        </p:txBody>
      </p:sp>
      <p:sp>
        <p:nvSpPr>
          <p:cNvPr id="13" name="文本框 12"/>
          <p:cNvSpPr txBox="1"/>
          <p:nvPr/>
        </p:nvSpPr>
        <p:spPr>
          <a:xfrm>
            <a:off x="6352540" y="4377055"/>
            <a:ext cx="4686935" cy="1280160"/>
          </a:xfrm>
          <a:prstGeom prst="rect">
            <a:avLst/>
          </a:prstGeom>
          <a:noFill/>
        </p:spPr>
        <p:txBody>
          <a:bodyPr wrap="square" rtlCol="0">
            <a:spAutoFit/>
          </a:bodyPr>
          <a:lstStyle/>
          <a:p>
            <a:pPr marL="342900" indent="-342900">
              <a:buFont typeface="Arial" charset="0"/>
              <a:buAutoNum type="arabicPeriod"/>
            </a:pPr>
            <a:r>
              <a:rPr lang="en-US" altLang="zh-CN"/>
              <a:t>Stimulation Electrodes</a:t>
            </a:r>
            <a:endParaRPr lang="en-US" altLang="zh-CN"/>
          </a:p>
          <a:p>
            <a:pPr lvl="1" indent="0">
              <a:buFont typeface="Arial" charset="0"/>
              <a:buNone/>
            </a:pPr>
            <a:r>
              <a:rPr lang="en-US" altLang="zh-CN" sz="1400"/>
              <a:t>Stimulate acoustic nerve ending as sound</a:t>
            </a:r>
            <a:endParaRPr lang="en-US" altLang="zh-CN" sz="1400"/>
          </a:p>
          <a:p>
            <a:pPr marL="342900" indent="-342900">
              <a:buFont typeface="Arial" charset="0"/>
              <a:buAutoNum type="arabicPeriod"/>
            </a:pPr>
            <a:r>
              <a:rPr lang="en-US" altLang="zh-CN"/>
              <a:t>Receiving coil</a:t>
            </a:r>
            <a:endParaRPr lang="en-US" altLang="zh-CN"/>
          </a:p>
          <a:p>
            <a:pPr lvl="1" indent="0">
              <a:buFont typeface="Arial" charset="0"/>
              <a:buNone/>
            </a:pPr>
            <a:r>
              <a:rPr lang="en-US" altLang="zh-CN" sz="1400"/>
              <a:t>Receive encoded signal and control the electrodes according to preset program</a:t>
            </a:r>
            <a:endParaRPr lang="en-US" altLang="zh-CN" sz="1400"/>
          </a:p>
        </p:txBody>
      </p:sp>
      <p:cxnSp>
        <p:nvCxnSpPr>
          <p:cNvPr id="15" name="直接连接符 14"/>
          <p:cNvCxnSpPr/>
          <p:nvPr/>
        </p:nvCxnSpPr>
        <p:spPr>
          <a:xfrm>
            <a:off x="3672840" y="1722120"/>
            <a:ext cx="1127760" cy="77724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4693920" y="2423160"/>
            <a:ext cx="655320" cy="365760"/>
          </a:xfrm>
          <a:prstGeom prst="rect">
            <a:avLst/>
          </a:prstGeom>
          <a:noFill/>
        </p:spPr>
        <p:txBody>
          <a:bodyPr wrap="square" rtlCol="0">
            <a:spAutoFit/>
          </a:bodyPr>
          <a:lstStyle/>
          <a:p>
            <a:r>
              <a:rPr lang="zh-CN" altLang="en-US">
                <a:solidFill>
                  <a:schemeClr val="accent1"/>
                </a:solidFill>
              </a:rPr>
              <a:t>①</a:t>
            </a:r>
            <a:endParaRPr lang="zh-CN" altLang="en-US">
              <a:solidFill>
                <a:schemeClr val="accent1"/>
              </a:solidFill>
            </a:endParaRPr>
          </a:p>
        </p:txBody>
      </p:sp>
      <p:cxnSp>
        <p:nvCxnSpPr>
          <p:cNvPr id="17" name="直接连接符 16"/>
          <p:cNvCxnSpPr/>
          <p:nvPr/>
        </p:nvCxnSpPr>
        <p:spPr>
          <a:xfrm flipH="1">
            <a:off x="1859280" y="1605280"/>
            <a:ext cx="797560" cy="6350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590040" y="2199640"/>
            <a:ext cx="655320" cy="365760"/>
          </a:xfrm>
          <a:prstGeom prst="rect">
            <a:avLst/>
          </a:prstGeom>
          <a:noFill/>
        </p:spPr>
        <p:txBody>
          <a:bodyPr wrap="square" rtlCol="0">
            <a:spAutoFit/>
          </a:bodyPr>
          <a:lstStyle/>
          <a:p>
            <a:r>
              <a:rPr lang="zh-CN" altLang="en-US">
                <a:solidFill>
                  <a:schemeClr val="accent1"/>
                </a:solidFill>
              </a:rPr>
              <a:t>②</a:t>
            </a:r>
            <a:endParaRPr lang="zh-CN" altLang="en-US">
              <a:solidFill>
                <a:schemeClr val="accent1"/>
              </a:solidFill>
            </a:endParaRPr>
          </a:p>
        </p:txBody>
      </p:sp>
      <p:cxnSp>
        <p:nvCxnSpPr>
          <p:cNvPr id="20" name="直接连接符 19"/>
          <p:cNvCxnSpPr/>
          <p:nvPr/>
        </p:nvCxnSpPr>
        <p:spPr>
          <a:xfrm>
            <a:off x="3799840" y="4318000"/>
            <a:ext cx="1127760" cy="777240"/>
          </a:xfrm>
          <a:prstGeom prst="line">
            <a:avLst/>
          </a:prstGeom>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4820920" y="5019040"/>
            <a:ext cx="655320" cy="365760"/>
          </a:xfrm>
          <a:prstGeom prst="rect">
            <a:avLst/>
          </a:prstGeom>
          <a:noFill/>
        </p:spPr>
        <p:txBody>
          <a:bodyPr wrap="square" rtlCol="0">
            <a:spAutoFit/>
          </a:bodyPr>
          <a:lstStyle/>
          <a:p>
            <a:r>
              <a:rPr lang="zh-CN" altLang="en-US">
                <a:solidFill>
                  <a:schemeClr val="accent1"/>
                </a:solidFill>
              </a:rPr>
              <a:t>②</a:t>
            </a:r>
            <a:endParaRPr lang="zh-CN" altLang="en-US">
              <a:solidFill>
                <a:schemeClr val="accent1"/>
              </a:solidFill>
            </a:endParaRPr>
          </a:p>
        </p:txBody>
      </p:sp>
      <p:cxnSp>
        <p:nvCxnSpPr>
          <p:cNvPr id="22" name="直接连接符 21"/>
          <p:cNvCxnSpPr/>
          <p:nvPr/>
        </p:nvCxnSpPr>
        <p:spPr>
          <a:xfrm flipH="1">
            <a:off x="1864360" y="4551680"/>
            <a:ext cx="797560" cy="6350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1610360" y="5146040"/>
            <a:ext cx="655320" cy="365760"/>
          </a:xfrm>
          <a:prstGeom prst="rect">
            <a:avLst/>
          </a:prstGeom>
          <a:noFill/>
        </p:spPr>
        <p:txBody>
          <a:bodyPr wrap="square" rtlCol="0">
            <a:spAutoFit/>
          </a:bodyPr>
          <a:lstStyle/>
          <a:p>
            <a:r>
              <a:rPr lang="zh-CN" altLang="en-US">
                <a:solidFill>
                  <a:schemeClr val="accent1"/>
                </a:solidFill>
              </a:rPr>
              <a:t>①</a:t>
            </a:r>
            <a:endParaRPr lang="zh-CN" altLang="en-US">
              <a:solidFill>
                <a:schemeClr val="accent1"/>
              </a:solidFill>
            </a:endParaRPr>
          </a:p>
        </p:txBody>
      </p:sp>
    </p:spTree>
    <p:custDataLst>
      <p:tags r:id="rId11"/>
    </p:custDataLst>
  </p:cSld>
  <p:clrMapOvr>
    <a:masterClrMapping/>
  </p:clrMapOvr>
  <p:transition advTm="25312"/>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custDataLst>
              <p:tags r:id="rId1"/>
            </p:custDataLst>
          </p:nvPr>
        </p:nvGrpSpPr>
        <p:grpSpPr>
          <a:xfrm>
            <a:off x="5968619" y="2230319"/>
            <a:ext cx="576000" cy="576000"/>
            <a:chOff x="1189846" y="2451529"/>
            <a:chExt cx="576000" cy="576000"/>
          </a:xfrm>
        </p:grpSpPr>
        <p:sp>
          <p:nvSpPr>
            <p:cNvPr id="67" name="Oval 10"/>
            <p:cNvSpPr>
              <a:spLocks noChangeAspect="1"/>
            </p:cNvSpPr>
            <p:nvPr>
              <p:custDataLst>
                <p:tags r:id="rId2"/>
              </p:custDataLst>
            </p:nvPr>
          </p:nvSpPr>
          <p:spPr>
            <a:xfrm>
              <a:off x="1189846" y="2451529"/>
              <a:ext cx="576000" cy="576000"/>
            </a:xfrm>
            <a:prstGeom prst="ellipse">
              <a:avLst/>
            </a:prstGeom>
            <a:solidFill>
              <a:schemeClr val="accent1"/>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8" name="Picture 15"/>
            <p:cNvPicPr>
              <a:picLocks noChangeAspect="1"/>
            </p:cNvPicPr>
            <p:nvPr>
              <p:custDataLst>
                <p:tags r:id="rId3"/>
              </p:custDataLst>
            </p:nvPr>
          </p:nvPicPr>
          <p:blipFill>
            <a:blip r:embed="rId4" cstate="screen"/>
            <a:stretch>
              <a:fillRect/>
            </a:stretch>
          </p:blipFill>
          <p:spPr>
            <a:xfrm>
              <a:off x="1327006" y="2614872"/>
              <a:ext cx="289548" cy="289548"/>
            </a:xfrm>
            <a:prstGeom prst="rect">
              <a:avLst/>
            </a:prstGeom>
          </p:spPr>
        </p:pic>
      </p:grpSp>
      <p:sp>
        <p:nvSpPr>
          <p:cNvPr id="70" name="MH_Text_1"/>
          <p:cNvSpPr txBox="1">
            <a:spLocks noChangeArrowheads="1"/>
          </p:cNvSpPr>
          <p:nvPr>
            <p:custDataLst>
              <p:tags r:id="rId5"/>
            </p:custDataLst>
          </p:nvPr>
        </p:nvSpPr>
        <p:spPr bwMode="auto">
          <a:xfrm>
            <a:off x="6486525" y="2882265"/>
            <a:ext cx="4465955" cy="2400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latinLnBrk="1">
              <a:lnSpc>
                <a:spcPct val="150000"/>
              </a:lnSpc>
              <a:defRPr/>
            </a:pPr>
            <a:r>
              <a:rPr lang="en-US" altLang="zh-CN" sz="2000" dirty="0">
                <a:latin typeface="+mn-lt"/>
                <a:ea typeface="+mn-ea"/>
                <a:sym typeface="Arial" pitchFamily="34" charset="0"/>
              </a:rPr>
              <a:t>Widely used bluetooth audio products development board</a:t>
            </a:r>
            <a:endParaRPr lang="en-US" altLang="zh-CN" sz="2000" dirty="0">
              <a:latin typeface="+mn-lt"/>
              <a:ea typeface="+mn-ea"/>
              <a:sym typeface="Arial" pitchFamily="34" charset="0"/>
            </a:endParaRPr>
          </a:p>
        </p:txBody>
      </p:sp>
      <p:sp>
        <p:nvSpPr>
          <p:cNvPr id="10" name="文本框 9"/>
          <p:cNvSpPr txBox="1"/>
          <p:nvPr>
            <p:custDataLst>
              <p:tags r:id="rId6"/>
            </p:custDataLst>
          </p:nvPr>
        </p:nvSpPr>
        <p:spPr>
          <a:xfrm>
            <a:off x="839788" y="324000"/>
            <a:ext cx="10515600" cy="565200"/>
          </a:xfrm>
          <a:prstGeom prst="rect">
            <a:avLst/>
          </a:prstGeom>
        </p:spPr>
        <p:txBody>
          <a:bodyPr vert="horz" lIns="91440" tIns="45720" rIns="91440" bIns="45720" rtlCol="0" anchor="ctr">
            <a:normAutofit/>
          </a:bodyPr>
          <a:lstStyle>
            <a:defPPr>
              <a:defRPr lang="zh-CN"/>
            </a:defPPr>
            <a:lvl1pPr>
              <a:spcBef>
                <a:spcPct val="0"/>
              </a:spcBef>
              <a:buNone/>
              <a:defRPr sz="2900">
                <a:solidFill>
                  <a:schemeClr val="accent2"/>
                </a:solidFill>
                <a:latin typeface="+mj-lt"/>
                <a:ea typeface="+mj-ea"/>
                <a:cs typeface="+mj-cs"/>
              </a:defRPr>
            </a:lvl1pPr>
          </a:lstStyle>
          <a:p>
            <a:r>
              <a:rPr lang="en-US" altLang="zh-CN" dirty="0"/>
              <a:t>Bluetooth Chip</a:t>
            </a:r>
            <a:endParaRPr lang="en-US" altLang="zh-CN" dirty="0"/>
          </a:p>
        </p:txBody>
      </p:sp>
      <p:sp>
        <p:nvSpPr>
          <p:cNvPr id="2" name="文本框 1"/>
          <p:cNvSpPr txBox="1"/>
          <p:nvPr>
            <p:custDataLst>
              <p:tags r:id="rId7"/>
            </p:custDataLst>
          </p:nvPr>
        </p:nvSpPr>
        <p:spPr>
          <a:xfrm>
            <a:off x="6736299" y="2207069"/>
            <a:ext cx="4309072" cy="59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rmAutofit lnSpcReduction="10000"/>
          </a:bodyPr>
          <a:lstStyle>
            <a:defPPr>
              <a:defRPr lang="zh-CN"/>
            </a:defPPr>
            <a:lvl1pPr>
              <a:lnSpc>
                <a:spcPct val="120000"/>
              </a:lnSpc>
              <a:defRPr sz="2800" b="1">
                <a:latin typeface="+mj-lt"/>
                <a:ea typeface="+mj-ea"/>
                <a:cs typeface="+mj-cs"/>
              </a:defRPr>
            </a:lvl1pPr>
            <a:lvl2pPr marL="742950" indent="-285750">
              <a:defRPr>
                <a:latin typeface="Calibri" pitchFamily="34" charset="0"/>
                <a:ea typeface="宋体" pitchFamily="2" charset="-122"/>
              </a:defRPr>
            </a:lvl2pPr>
            <a:lvl3pPr marL="1143000" indent="-228600">
              <a:defRPr>
                <a:latin typeface="Calibri" pitchFamily="34" charset="0"/>
                <a:ea typeface="宋体" pitchFamily="2" charset="-122"/>
              </a:defRPr>
            </a:lvl3pPr>
            <a:lvl4pPr marL="1600200" indent="-228600">
              <a:defRPr>
                <a:latin typeface="Calibri" pitchFamily="34" charset="0"/>
                <a:ea typeface="宋体" pitchFamily="2" charset="-122"/>
              </a:defRPr>
            </a:lvl4pPr>
            <a:lvl5pPr marL="2057400" indent="-22860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en-US" altLang="zh-CN"/>
              <a:t>CSR8670</a:t>
            </a:r>
            <a:endParaRPr lang="en-US" altLang="zh-CN"/>
          </a:p>
        </p:txBody>
      </p:sp>
      <p:pic>
        <p:nvPicPr>
          <p:cNvPr id="4" name="图片 3" descr="1AAD329E7DD841E056704C22D0795EB8"/>
          <p:cNvPicPr>
            <a:picLocks noChangeAspect="1"/>
          </p:cNvPicPr>
          <p:nvPr/>
        </p:nvPicPr>
        <p:blipFill>
          <a:blip r:embed="rId8"/>
          <a:srcRect l="5860" t="7206" r="2257" b="6499"/>
          <a:stretch>
            <a:fillRect/>
          </a:stretch>
        </p:blipFill>
        <p:spPr>
          <a:xfrm>
            <a:off x="713105" y="1437005"/>
            <a:ext cx="5011420" cy="4707255"/>
          </a:xfrm>
          <a:prstGeom prst="rect">
            <a:avLst/>
          </a:prstGeom>
        </p:spPr>
      </p:pic>
    </p:spTree>
    <p:custDataLst>
      <p:tags r:id="rId9"/>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custDataLst>
              <p:tags r:id="rId1"/>
            </p:custDataLst>
          </p:nvPr>
        </p:nvSpPr>
        <p:spPr>
          <a:xfrm>
            <a:off x="839788" y="324000"/>
            <a:ext cx="10515600" cy="565200"/>
          </a:xfrm>
          <a:prstGeom prst="rect">
            <a:avLst/>
          </a:prstGeom>
        </p:spPr>
        <p:txBody>
          <a:bodyPr vert="horz" lIns="91440" tIns="45720" rIns="91440" bIns="45720" rtlCol="0" anchor="ctr">
            <a:normAutofit/>
          </a:bodyPr>
          <a:lstStyle>
            <a:defPPr>
              <a:defRPr lang="zh-CN"/>
            </a:defPPr>
            <a:lvl1pPr>
              <a:spcBef>
                <a:spcPct val="0"/>
              </a:spcBef>
              <a:buNone/>
              <a:defRPr sz="2900">
                <a:solidFill>
                  <a:schemeClr val="accent2"/>
                </a:solidFill>
                <a:latin typeface="+mj-lt"/>
                <a:ea typeface="+mj-ea"/>
                <a:cs typeface="+mj-cs"/>
              </a:defRPr>
            </a:lvl1pPr>
          </a:lstStyle>
          <a:p>
            <a:r>
              <a:rPr lang="en-US" altLang="zh-CN" dirty="0"/>
              <a:t>Control Protocol</a:t>
            </a:r>
            <a:endParaRPr lang="en-US" altLang="zh-CN" dirty="0"/>
          </a:p>
        </p:txBody>
      </p:sp>
      <p:pic>
        <p:nvPicPr>
          <p:cNvPr id="6" name="图片 5"/>
          <p:cNvPicPr>
            <a:picLocks noChangeAspect="1"/>
          </p:cNvPicPr>
          <p:nvPr/>
        </p:nvPicPr>
        <p:blipFill>
          <a:blip r:embed="rId2"/>
          <a:stretch>
            <a:fillRect/>
          </a:stretch>
        </p:blipFill>
        <p:spPr>
          <a:xfrm>
            <a:off x="1668145" y="2939415"/>
            <a:ext cx="8885555" cy="1314450"/>
          </a:xfrm>
          <a:prstGeom prst="rect">
            <a:avLst/>
          </a:prstGeom>
        </p:spPr>
      </p:pic>
      <p:sp>
        <p:nvSpPr>
          <p:cNvPr id="7" name="文本框 6"/>
          <p:cNvSpPr txBox="1"/>
          <p:nvPr/>
        </p:nvSpPr>
        <p:spPr>
          <a:xfrm>
            <a:off x="960120" y="1173480"/>
            <a:ext cx="8137525" cy="457200"/>
          </a:xfrm>
          <a:prstGeom prst="rect">
            <a:avLst/>
          </a:prstGeom>
          <a:noFill/>
        </p:spPr>
        <p:txBody>
          <a:bodyPr wrap="square" rtlCol="0">
            <a:spAutoFit/>
          </a:bodyPr>
          <a:p>
            <a:r>
              <a:rPr lang="en-US" altLang="zh-CN" sz="2400"/>
              <a:t>Gaia —— Generic Application Interface Architecture</a:t>
            </a:r>
            <a:endParaRPr lang="en-US" altLang="zh-CN" sz="2400"/>
          </a:p>
        </p:txBody>
      </p:sp>
      <p:sp>
        <p:nvSpPr>
          <p:cNvPr id="8" name="文本框 7"/>
          <p:cNvSpPr txBox="1"/>
          <p:nvPr/>
        </p:nvSpPr>
        <p:spPr>
          <a:xfrm>
            <a:off x="1447800" y="1752600"/>
            <a:ext cx="8671560" cy="1188720"/>
          </a:xfrm>
          <a:prstGeom prst="rect">
            <a:avLst/>
          </a:prstGeom>
          <a:noFill/>
        </p:spPr>
        <p:txBody>
          <a:bodyPr wrap="square" rtlCol="0">
            <a:spAutoFit/>
          </a:bodyPr>
          <a:p>
            <a:pPr marL="285750" indent="-285750">
              <a:buFont typeface="Arial" charset="0"/>
              <a:buChar char="•"/>
            </a:pPr>
            <a:r>
              <a:rPr lang="en-US" altLang="zh-CN"/>
              <a:t>Established on a SPP connection</a:t>
            </a:r>
            <a:endParaRPr lang="en-US" altLang="zh-CN"/>
          </a:p>
          <a:p>
            <a:pPr marL="285750" indent="-285750">
              <a:buFont typeface="Arial" charset="0"/>
              <a:buChar char="•"/>
            </a:pPr>
            <a:r>
              <a:rPr lang="en-US" altLang="zh-CN"/>
              <a:t>Implements an end-to-end, host-agnostic ecosystem supporting host application access to device functionality</a:t>
            </a:r>
            <a:endParaRPr lang="en-US" altLang="zh-CN"/>
          </a:p>
          <a:p>
            <a:pPr marL="285750" indent="-285750">
              <a:buFont typeface="Arial" charset="0"/>
              <a:buChar char="•"/>
            </a:pPr>
            <a:r>
              <a:rPr lang="en-US" altLang="zh-CN"/>
              <a:t>Command format:</a:t>
            </a:r>
            <a:endParaRPr lang="en-US" altLang="zh-CN"/>
          </a:p>
        </p:txBody>
      </p:sp>
      <p:sp>
        <p:nvSpPr>
          <p:cNvPr id="9" name="文本框 8"/>
          <p:cNvSpPr txBox="1"/>
          <p:nvPr/>
        </p:nvSpPr>
        <p:spPr>
          <a:xfrm>
            <a:off x="1767840" y="4495800"/>
            <a:ext cx="8976360" cy="1188720"/>
          </a:xfrm>
          <a:prstGeom prst="rect">
            <a:avLst/>
          </a:prstGeom>
          <a:noFill/>
        </p:spPr>
        <p:txBody>
          <a:bodyPr wrap="square" rtlCol="0">
            <a:spAutoFit/>
          </a:bodyPr>
          <a:p>
            <a:pPr marL="285750" indent="-285750">
              <a:buFont typeface="Wingdings" charset="0"/>
              <a:buChar char="Ø"/>
            </a:pPr>
            <a:r>
              <a:rPr lang="en-US" altLang="zh-CN"/>
              <a:t>Vendor ID: 16-bit field qualifies the command </a:t>
            </a:r>
            <a:endParaRPr lang="en-US" altLang="zh-CN"/>
          </a:p>
          <a:p>
            <a:pPr marL="285750" indent="-285750">
              <a:buFont typeface="Wingdings" charset="0"/>
              <a:buChar char="Ø"/>
            </a:pPr>
            <a:r>
              <a:rPr lang="en-US" altLang="zh-CN"/>
              <a:t>Command ID: 16-bit field identifies the individual command</a:t>
            </a:r>
            <a:endParaRPr lang="en-US" altLang="zh-CN"/>
          </a:p>
          <a:p>
            <a:pPr marL="285750" indent="-285750">
              <a:buFont typeface="Wingdings" charset="0"/>
              <a:buChar char="Ø"/>
            </a:pPr>
            <a:r>
              <a:rPr lang="en-US" altLang="zh-CN"/>
              <a:t>Payload: The payload contains any information required to be passed by a specific command </a:t>
            </a:r>
            <a:endParaRPr lang="en-US" altLang="zh-CN"/>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a:bodyPr>
          <a:lstStyle/>
          <a:p>
            <a:r>
              <a:rPr lang="en-US" altLang="zh-CN" dirty="0"/>
              <a:t>Project Progress</a:t>
            </a:r>
            <a:endParaRPr lang="en-US" altLang="zh-CN" dirty="0"/>
          </a:p>
        </p:txBody>
      </p:sp>
      <p:sp>
        <p:nvSpPr>
          <p:cNvPr id="3" name="文本占位符 2"/>
          <p:cNvSpPr>
            <a:spLocks noGrp="1"/>
          </p:cNvSpPr>
          <p:nvPr>
            <p:ph type="body" idx="1"/>
            <p:custDataLst>
              <p:tags r:id="rId2"/>
            </p:custDataLst>
          </p:nvPr>
        </p:nvSpPr>
        <p:spPr/>
        <p:txBody>
          <a:bodyPr/>
          <a:lstStyle/>
          <a:p>
            <a:r>
              <a:rPr lang="en-US" altLang="zh-CN" dirty="0"/>
              <a:t>What we have done</a:t>
            </a:r>
            <a:endParaRPr lang="en-US" altLang="zh-CN" dirty="0"/>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custDataLst>
              <p:tags r:id="rId1"/>
            </p:custDataLst>
          </p:nvPr>
        </p:nvSpPr>
        <p:spPr>
          <a:xfrm>
            <a:off x="839788" y="324000"/>
            <a:ext cx="10515600" cy="565200"/>
          </a:xfrm>
          <a:prstGeom prst="rect">
            <a:avLst/>
          </a:prstGeom>
        </p:spPr>
        <p:txBody>
          <a:bodyPr vert="horz" lIns="91440" tIns="45720" rIns="91440" bIns="45720" rtlCol="0" anchor="ctr">
            <a:normAutofit/>
          </a:bodyPr>
          <a:lstStyle>
            <a:defPPr>
              <a:defRPr lang="zh-CN"/>
            </a:defPPr>
            <a:lvl1pPr>
              <a:spcBef>
                <a:spcPct val="0"/>
              </a:spcBef>
              <a:buNone/>
              <a:defRPr sz="2900">
                <a:solidFill>
                  <a:schemeClr val="accent2"/>
                </a:solidFill>
                <a:latin typeface="+mj-lt"/>
                <a:ea typeface="+mj-ea"/>
                <a:cs typeface="+mj-cs"/>
              </a:defRPr>
            </a:lvl1pPr>
          </a:lstStyle>
          <a:p>
            <a:r>
              <a:rPr lang="en-US" altLang="zh-CN" dirty="0"/>
              <a:t>User Interface Optimization</a:t>
            </a:r>
            <a:endParaRPr lang="en-US" altLang="zh-CN" dirty="0"/>
          </a:p>
        </p:txBody>
      </p:sp>
      <p:pic>
        <p:nvPicPr>
          <p:cNvPr id="3" name="图片 2"/>
          <p:cNvPicPr>
            <a:picLocks noChangeAspect="1"/>
          </p:cNvPicPr>
          <p:nvPr/>
        </p:nvPicPr>
        <p:blipFill>
          <a:blip r:embed="rId2"/>
          <a:stretch>
            <a:fillRect/>
          </a:stretch>
        </p:blipFill>
        <p:spPr>
          <a:xfrm>
            <a:off x="1243330" y="1571625"/>
            <a:ext cx="2402840" cy="4351655"/>
          </a:xfrm>
          <a:prstGeom prst="rect">
            <a:avLst/>
          </a:prstGeom>
        </p:spPr>
      </p:pic>
      <p:pic>
        <p:nvPicPr>
          <p:cNvPr id="5" name="图片 4" descr="Screenshot_2016-05-30-16-03-20_personal.xytong.android_gaia"/>
          <p:cNvPicPr>
            <a:picLocks noChangeAspect="1"/>
          </p:cNvPicPr>
          <p:nvPr/>
        </p:nvPicPr>
        <p:blipFill>
          <a:blip r:embed="rId3"/>
          <a:stretch>
            <a:fillRect/>
          </a:stretch>
        </p:blipFill>
        <p:spPr>
          <a:xfrm>
            <a:off x="8474710" y="1755775"/>
            <a:ext cx="2419350" cy="4142105"/>
          </a:xfrm>
          <a:prstGeom prst="rect">
            <a:avLst/>
          </a:prstGeom>
        </p:spPr>
      </p:pic>
      <p:pic>
        <p:nvPicPr>
          <p:cNvPr id="6" name="图片 5" descr="Screenshot_2016-05-30-16-03-15_personal.xytong.android_gaia"/>
          <p:cNvPicPr>
            <a:picLocks noChangeAspect="1"/>
          </p:cNvPicPr>
          <p:nvPr/>
        </p:nvPicPr>
        <p:blipFill>
          <a:blip r:embed="rId4"/>
          <a:srcRect t="3703"/>
          <a:stretch>
            <a:fillRect/>
          </a:stretch>
        </p:blipFill>
        <p:spPr>
          <a:xfrm>
            <a:off x="5756910" y="1751965"/>
            <a:ext cx="2407285" cy="4122420"/>
          </a:xfrm>
          <a:prstGeom prst="rect">
            <a:avLst/>
          </a:prstGeom>
        </p:spPr>
      </p:pic>
      <p:sp>
        <p:nvSpPr>
          <p:cNvPr id="7" name="右箭头 6"/>
          <p:cNvSpPr/>
          <p:nvPr/>
        </p:nvSpPr>
        <p:spPr>
          <a:xfrm>
            <a:off x="4038600" y="3627120"/>
            <a:ext cx="1235075" cy="396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custDataLst>
              <p:tags r:id="rId1"/>
            </p:custDataLst>
          </p:nvPr>
        </p:nvSpPr>
        <p:spPr>
          <a:xfrm>
            <a:off x="839788" y="324000"/>
            <a:ext cx="10515600" cy="565200"/>
          </a:xfrm>
          <a:prstGeom prst="rect">
            <a:avLst/>
          </a:prstGeom>
        </p:spPr>
        <p:txBody>
          <a:bodyPr vert="horz" lIns="91440" tIns="45720" rIns="91440" bIns="45720" rtlCol="0" anchor="ctr">
            <a:normAutofit/>
          </a:bodyPr>
          <a:lstStyle>
            <a:defPPr>
              <a:defRPr lang="zh-CN"/>
            </a:defPPr>
            <a:lvl1pPr>
              <a:spcBef>
                <a:spcPct val="0"/>
              </a:spcBef>
              <a:buNone/>
              <a:defRPr sz="2900">
                <a:solidFill>
                  <a:schemeClr val="accent2"/>
                </a:solidFill>
                <a:latin typeface="+mj-lt"/>
                <a:ea typeface="+mj-ea"/>
                <a:cs typeface="+mj-cs"/>
              </a:defRPr>
            </a:lvl1pPr>
          </a:lstStyle>
          <a:p>
            <a:r>
              <a:rPr lang="en-US" altLang="zh-CN" b="1" dirty="0"/>
              <a:t>Basic Function of Android APP</a:t>
            </a:r>
            <a:endParaRPr lang="en-US" altLang="zh-CN" b="1" dirty="0"/>
          </a:p>
        </p:txBody>
      </p:sp>
      <p:sp>
        <p:nvSpPr>
          <p:cNvPr id="2" name="文本框 1"/>
          <p:cNvSpPr txBox="1"/>
          <p:nvPr/>
        </p:nvSpPr>
        <p:spPr>
          <a:xfrm>
            <a:off x="960120" y="1021080"/>
            <a:ext cx="9723120" cy="1188720"/>
          </a:xfrm>
          <a:prstGeom prst="rect">
            <a:avLst/>
          </a:prstGeom>
          <a:noFill/>
        </p:spPr>
        <p:txBody>
          <a:bodyPr wrap="square" rtlCol="0">
            <a:spAutoFit/>
          </a:bodyPr>
          <a:p>
            <a:pPr marL="285750" indent="-285750">
              <a:buFont typeface="Arial" charset="0"/>
              <a:buChar char="•"/>
            </a:pPr>
            <a:r>
              <a:rPr lang="en-US" altLang="zh-CN" sz="2400"/>
              <a:t>Pairing</a:t>
            </a:r>
            <a:endParaRPr lang="en-US" altLang="zh-CN" sz="2400"/>
          </a:p>
          <a:p>
            <a:pPr marL="285750" indent="-285750">
              <a:buFont typeface="Arial" charset="0"/>
              <a:buChar char="•"/>
            </a:pPr>
            <a:r>
              <a:rPr lang="en-US" altLang="zh-CN" sz="2400"/>
              <a:t>Device status inquery ( battery, rssi )</a:t>
            </a:r>
            <a:endParaRPr lang="en-US" altLang="zh-CN" sz="2400"/>
          </a:p>
          <a:p>
            <a:pPr marL="285750" indent="-285750">
              <a:buFont typeface="Arial" charset="0"/>
              <a:buChar char="•"/>
            </a:pPr>
            <a:r>
              <a:rPr lang="en-US" altLang="zh-CN" sz="2400"/>
              <a:t>Volume control</a:t>
            </a:r>
            <a:endParaRPr lang="en-US" altLang="zh-CN" sz="2400"/>
          </a:p>
        </p:txBody>
      </p:sp>
      <p:pic>
        <p:nvPicPr>
          <p:cNvPr id="4" name="图片 3" descr="Screenshot_2016-05-31-16-44-52_personal.xytong.an"/>
          <p:cNvPicPr>
            <a:picLocks noChangeAspect="1"/>
          </p:cNvPicPr>
          <p:nvPr/>
        </p:nvPicPr>
        <p:blipFill>
          <a:blip r:embed="rId2"/>
          <a:stretch>
            <a:fillRect/>
          </a:stretch>
        </p:blipFill>
        <p:spPr>
          <a:xfrm>
            <a:off x="3063240" y="2567305"/>
            <a:ext cx="2232660" cy="3970655"/>
          </a:xfrm>
          <a:prstGeom prst="rect">
            <a:avLst/>
          </a:prstGeom>
          <a:ln>
            <a:solidFill>
              <a:schemeClr val="tx1"/>
            </a:solidFill>
          </a:ln>
        </p:spPr>
      </p:pic>
      <p:pic>
        <p:nvPicPr>
          <p:cNvPr id="8" name="图片 7" descr="Screenshot_2016-05-31-16-48-16_personal.xytong.an"/>
          <p:cNvPicPr>
            <a:picLocks noChangeAspect="1"/>
          </p:cNvPicPr>
          <p:nvPr/>
        </p:nvPicPr>
        <p:blipFill>
          <a:blip r:embed="rId3"/>
          <a:stretch>
            <a:fillRect/>
          </a:stretch>
        </p:blipFill>
        <p:spPr>
          <a:xfrm>
            <a:off x="7284720" y="2544445"/>
            <a:ext cx="2245995" cy="3993515"/>
          </a:xfrm>
          <a:prstGeom prst="rect">
            <a:avLst/>
          </a:prstGeom>
          <a:ln>
            <a:solidFill>
              <a:schemeClr val="tx1"/>
            </a:solidFill>
          </a:ln>
        </p:spPr>
      </p:pic>
    </p:spTree>
    <p:custDataLst>
      <p:tags r:id="rId4"/>
    </p:custDataLst>
  </p:cSld>
  <p:clrMapOvr>
    <a:masterClrMapping/>
  </p:clrMapOvr>
</p:sld>
</file>

<file path=ppt/tags/tag1.xml><?xml version="1.0" encoding="utf-8"?>
<p:tagLst xmlns:p="http://schemas.openxmlformats.org/presentationml/2006/main">
  <p:tag name="MH" val="20151014113824"/>
  <p:tag name="MH_LIBRARY" val="GRAPHIC"/>
  <p:tag name="MH_ORDER" val="Freeform 10"/>
</p:tagLst>
</file>

<file path=ppt/tags/tag10.xml><?xml version="1.0" encoding="utf-8"?>
<p:tagLst xmlns:p="http://schemas.openxmlformats.org/presentationml/2006/main">
  <p:tag name="KSO_WM_TAG_VERSION" val="1.0"/>
  <p:tag name="KSO_WM_BEAUTIFY_FLAG" val="#wm#"/>
  <p:tag name="KSO_WM_TEMPLATE_CATEGORY" val="custom"/>
  <p:tag name="KSO_WM_TEMPLATE_INDEX" val="160181"/>
  <p:tag name="KSO_WM_UNIT_TYPE" val="l_i"/>
  <p:tag name="KSO_WM_UNIT_INDEX" val="1_4"/>
  <p:tag name="KSO_WM_UNIT_ID" val="custom160181_8*l_i*1_4"/>
  <p:tag name="KSO_WM_UNIT_CLEAR" val="1"/>
  <p:tag name="KSO_WM_UNIT_LAYERLEVEL" val="1_1"/>
  <p:tag name="KSO_WM_DIAGRAM_GROUP_CODE" val="l1-1"/>
</p:tagLst>
</file>

<file path=ppt/tags/tag11.xml><?xml version="1.0" encoding="utf-8"?>
<p:tagLst xmlns:p="http://schemas.openxmlformats.org/presentationml/2006/main">
  <p:tag name="KSO_WM_TAG_VERSION" val="1.0"/>
  <p:tag name="KSO_WM_BEAUTIFY_FLAG" val="#wm#"/>
  <p:tag name="KSO_WM_UNIT_TYPE" val="i"/>
  <p:tag name="KSO_WM_UNIT_ID" val="custom160181_8*i*14"/>
  <p:tag name="KSO_WM_TEMPLATE_CATEGORY" val="custom"/>
  <p:tag name="KSO_WM_TEMPLATE_INDEX" val="160181"/>
  <p:tag name="KSO_WM_UNIT_INDEX" val="14"/>
</p:tagLst>
</file>

<file path=ppt/tags/tag12.xml><?xml version="1.0" encoding="utf-8"?>
<p:tagLst xmlns:p="http://schemas.openxmlformats.org/presentationml/2006/main">
  <p:tag name="KSO_WM_TAG_VERSION" val="1.0"/>
  <p:tag name="KSO_WM_BEAUTIFY_FLAG" val="#wm#"/>
  <p:tag name="KSO_WM_TEMPLATE_CATEGORY" val="custom"/>
  <p:tag name="KSO_WM_TEMPLATE_INDEX" val="160181"/>
  <p:tag name="KSO_WM_UNIT_TYPE" val="l_h_f"/>
  <p:tag name="KSO_WM_UNIT_INDEX" val="1_3_1"/>
  <p:tag name="KSO_WM_UNIT_ID" val="custom160181_8*l_h_f*1_3_1"/>
  <p:tag name="KSO_WM_UNIT_CLEAR" val="1"/>
  <p:tag name="KSO_WM_UNIT_LAYERLEVEL" val="1_1_1"/>
  <p:tag name="KSO_WM_UNIT_VALUE" val="30"/>
  <p:tag name="KSO_WM_UNIT_HIGHLIGHT" val="0"/>
  <p:tag name="KSO_WM_UNIT_COMPATIBLE" val="0"/>
  <p:tag name="KSO_WM_UNIT_PRESET_TEXT_INDEX" val="3"/>
  <p:tag name="KSO_WM_UNIT_PRESET_TEXT_LEN" val="21"/>
  <p:tag name="KSO_WM_DIAGRAM_GROUP_CODE" val="l1-1"/>
</p:tagLst>
</file>

<file path=ppt/tags/tag13.xml><?xml version="1.0" encoding="utf-8"?>
<p:tagLst xmlns:p="http://schemas.openxmlformats.org/presentationml/2006/main">
  <p:tag name="KSO_WM_TAG_VERSION" val="1.0"/>
  <p:tag name="KSO_WM_BEAUTIFY_FLAG" val="#wm#"/>
  <p:tag name="KSO_WM_TEMPLATE_CATEGORY" val="custom"/>
  <p:tag name="KSO_WM_TEMPLATE_INDEX" val="160181"/>
  <p:tag name="KSO_WM_UNIT_TYPE" val="l_i"/>
  <p:tag name="KSO_WM_UNIT_INDEX" val="1_5"/>
  <p:tag name="KSO_WM_UNIT_ID" val="custom160181_8*l_i*1_5"/>
  <p:tag name="KSO_WM_UNIT_CLEAR" val="1"/>
  <p:tag name="KSO_WM_UNIT_LAYERLEVEL" val="1_1"/>
  <p:tag name="KSO_WM_DIAGRAM_GROUP_CODE" val="l1-1"/>
</p:tagLst>
</file>

<file path=ppt/tags/tag14.xml><?xml version="1.0" encoding="utf-8"?>
<p:tagLst xmlns:p="http://schemas.openxmlformats.org/presentationml/2006/main">
  <p:tag name="KSO_WM_TAG_VERSION" val="1.0"/>
  <p:tag name="KSO_WM_BEAUTIFY_FLAG" val="#wm#"/>
  <p:tag name="KSO_WM_TEMPLATE_CATEGORY" val="custom"/>
  <p:tag name="KSO_WM_TEMPLATE_INDEX" val="160181"/>
  <p:tag name="KSO_WM_UNIT_TYPE" val="l_i"/>
  <p:tag name="KSO_WM_UNIT_INDEX" val="1_6"/>
  <p:tag name="KSO_WM_UNIT_ID" val="custom160181_8*l_i*1_6"/>
  <p:tag name="KSO_WM_UNIT_CLEAR" val="1"/>
  <p:tag name="KSO_WM_UNIT_LAYERLEVEL" val="1_1"/>
  <p:tag name="KSO_WM_DIAGRAM_GROUP_CODE" val="l1-1"/>
</p:tagLst>
</file>

<file path=ppt/tags/tag15.xml><?xml version="1.0" encoding="utf-8"?>
<p:tagLst xmlns:p="http://schemas.openxmlformats.org/presentationml/2006/main">
  <p:tag name="KSO_WM_TAG_VERSION" val="1.0"/>
  <p:tag name="KSO_WM_BEAUTIFY_FLAG" val="#wm#"/>
  <p:tag name="KSO_WM_TEMPLATE_CATEGORY" val="custom"/>
  <p:tag name="KSO_WM_TEMPLATE_INDEX" val="160181"/>
  <p:tag name="KSO_WM_UNIT_TYPE" val="b"/>
  <p:tag name="KSO_WM_UNIT_INDEX" val="1"/>
  <p:tag name="KSO_WM_UNIT_ID" val="custom160181_8*b*1"/>
  <p:tag name="KSO_WM_UNIT_CLEAR" val="1"/>
  <p:tag name="KSO_WM_UNIT_LAYERLEVEL" val="1"/>
  <p:tag name="KSO_WM_UNIT_VALUE" val="4"/>
  <p:tag name="KSO_WM_UNIT_ISCONTENTSTITLE" val="1"/>
  <p:tag name="KSO_WM_UNIT_HIGHLIGHT" val="0"/>
  <p:tag name="KSO_WM_UNIT_COMPATIBLE" val="0"/>
  <p:tag name="KSO_WM_UNIT_PRESET_TEXT" val="contents"/>
</p:tagLst>
</file>

<file path=ppt/tags/tag16.xml><?xml version="1.0" encoding="utf-8"?>
<p:tagLst xmlns:p="http://schemas.openxmlformats.org/presentationml/2006/main">
  <p:tag name="KSO_WM_TEMPLATE_CATEGORY" val="custom"/>
  <p:tag name="KSO_WM_TEMPLATE_INDEX" val="160181"/>
  <p:tag name="KSO_WM_TAG_VERSION" val="1.0"/>
  <p:tag name="KSO_WM_SLIDE_ID" val="custom160181_8"/>
  <p:tag name="KSO_WM_SLIDE_INDEX" val="8"/>
  <p:tag name="KSO_WM_SLIDE_ITEM_CNT" val="3"/>
  <p:tag name="KSO_WM_SLIDE_LAYOUT" val="a_b_l"/>
  <p:tag name="KSO_WM_SLIDE_LAYOUT_CNT" val="1_1_1"/>
  <p:tag name="KSO_WM_SLIDE_TYPE" val="contents"/>
  <p:tag name="KSO_WM_BEAUTIFY_FLAG" val="#wm#"/>
  <p:tag name="KSO_WM_DIAGRAM_GROUP_CODE" val="l1-1"/>
</p:tagLst>
</file>

<file path=ppt/tags/tag17.xml><?xml version="1.0" encoding="utf-8"?>
<p:tagLst xmlns:p="http://schemas.openxmlformats.org/presentationml/2006/main">
  <p:tag name="KSO_WM_TAG_VERSION" val="1.0"/>
  <p:tag name="KSO_WM_BEAUTIFY_FLAG" val="#wm#"/>
  <p:tag name="KSO_WM_TEMPLATE_CATEGORY" val="custom"/>
  <p:tag name="KSO_WM_TEMPLATE_INDEX" val="160181"/>
  <p:tag name="KSO_WM_UNIT_TYPE" val="a"/>
  <p:tag name="KSO_WM_UNIT_INDEX" val="1"/>
  <p:tag name="KSO_WM_UNIT_ID" val="custom160181_12*a*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24"/>
</p:tagLst>
</file>

<file path=ppt/tags/tag18.xml><?xml version="1.0" encoding="utf-8"?>
<p:tagLst xmlns:p="http://schemas.openxmlformats.org/presentationml/2006/main">
  <p:tag name="KSO_WM_TAG_VERSION" val="1.0"/>
  <p:tag name="KSO_WM_BEAUTIFY_FLAG" val="#wm#"/>
  <p:tag name="KSO_WM_TEMPLATE_CATEGORY" val="custom"/>
  <p:tag name="KSO_WM_TEMPLATE_INDEX" val="160181"/>
  <p:tag name="KSO_WM_UNIT_TYPE" val="b"/>
  <p:tag name="KSO_WM_UNIT_INDEX" val="1"/>
  <p:tag name="KSO_WM_UNIT_ID" val="custom160181_12*b*1"/>
  <p:tag name="KSO_WM_UNIT_CLEAR" val="1"/>
  <p:tag name="KSO_WM_UNIT_LAYERLEVEL" val="1"/>
  <p:tag name="KSO_WM_UNIT_VALUE" val="37"/>
  <p:tag name="KSO_WM_UNIT_ISCONTENTSTITLE" val="0"/>
  <p:tag name="KSO_WM_UNIT_HIGHLIGHT" val="0"/>
  <p:tag name="KSO_WM_UNIT_COMPATIBLE" val="0"/>
  <p:tag name="KSO_WM_UNIT_PRESET_TEXT_INDEX" val="3"/>
  <p:tag name="KSO_WM_UNIT_PRESET_TEXT_LEN" val="24"/>
</p:tagLst>
</file>

<file path=ppt/tags/tag19.xml><?xml version="1.0" encoding="utf-8"?>
<p:tagLst xmlns:p="http://schemas.openxmlformats.org/presentationml/2006/main">
  <p:tag name="KSO_WM_TEMPLATE_CATEGORY" val="custom"/>
  <p:tag name="KSO_WM_TEMPLATE_INDEX" val="160181"/>
  <p:tag name="KSO_WM_TAG_VERSION" val="1.0"/>
  <p:tag name="KSO_WM_SLIDE_ID" val="custom160181_12"/>
  <p:tag name="KSO_WM_SLIDE_INDEX" val="12"/>
  <p:tag name="KSO_WM_SLIDE_ITEM_CNT" val="2"/>
  <p:tag name="KSO_WM_SLIDE_LAYOUT" val="a_b"/>
  <p:tag name="KSO_WM_SLIDE_LAYOUT_CNT" val="1_1"/>
  <p:tag name="KSO_WM_SLIDE_TYPE" val="sectionTitle"/>
  <p:tag name="KSO_WM_BEAUTIFY_FLAG" val="#wm#"/>
</p:tagLst>
</file>

<file path=ppt/tags/tag2.xml><?xml version="1.0" encoding="utf-8"?>
<p:tagLst xmlns:p="http://schemas.openxmlformats.org/presentationml/2006/main">
  <p:tag name="KSO_WM_TEMPLATE_CATEGORY" val="custom"/>
  <p:tag name="KSO_WM_TEMPLATE_INDEX" val="160181"/>
</p:tagLst>
</file>

<file path=ppt/tags/tag20.xml><?xml version="1.0" encoding="utf-8"?>
<p:tagLst xmlns:p="http://schemas.openxmlformats.org/presentationml/2006/main">
  <p:tag name="KSO_WM_TAG_VERSION" val="1.0"/>
  <p:tag name="KSO_WM_BEAUTIFY_FLAG" val="#wm#"/>
  <p:tag name="KSO_WM_UNIT_TYPE" val="i"/>
  <p:tag name="KSO_WM_UNIT_ID" val="custom160181_26*i*86"/>
  <p:tag name="KSO_WM_TEMPLATE_CATEGORY" val="custom"/>
  <p:tag name="KSO_WM_TEMPLATE_INDEX" val="160181"/>
  <p:tag name="KSO_WM_UNIT_INDEX" val="86"/>
</p:tagLst>
</file>

<file path=ppt/tags/tag21.xml><?xml version="1.0" encoding="utf-8"?>
<p:tagLst xmlns:p="http://schemas.openxmlformats.org/presentationml/2006/main">
  <p:tag name="KSO_WM_TAG_VERSION" val="1.0"/>
  <p:tag name="KSO_WM_BEAUTIFY_FLAG" val="#wm#"/>
  <p:tag name="KSO_WM_UNIT_TYPE" val="i"/>
  <p:tag name="KSO_WM_UNIT_ID" val="custom160181_26*i*89"/>
  <p:tag name="KSO_WM_TEMPLATE_CATEGORY" val="custom"/>
  <p:tag name="KSO_WM_TEMPLATE_INDEX" val="160181"/>
  <p:tag name="KSO_WM_UNIT_INDEX" val="89"/>
</p:tagLst>
</file>

<file path=ppt/tags/tag22.xml><?xml version="1.0" encoding="utf-8"?>
<p:tagLst xmlns:p="http://schemas.openxmlformats.org/presentationml/2006/main">
  <p:tag name="KSO_WM_TAG_VERSION" val="1.0"/>
  <p:tag name="KSO_WM_BEAUTIFY_FLAG" val="#wm#"/>
  <p:tag name="KSO_WM_UNIT_TYPE" val="i"/>
  <p:tag name="KSO_WM_UNIT_ID" val="custom160181_26*i*90"/>
  <p:tag name="KSO_WM_TEMPLATE_CATEGORY" val="custom"/>
  <p:tag name="KSO_WM_TEMPLATE_INDEX" val="160181"/>
  <p:tag name="KSO_WM_UNIT_INDEX" val="90"/>
</p:tagLst>
</file>

<file path=ppt/tags/tag23.xml><?xml version="1.0" encoding="utf-8"?>
<p:tagLst xmlns:p="http://schemas.openxmlformats.org/presentationml/2006/main">
  <p:tag name="KSO_WM_TAG_VERSION" val="1.0"/>
  <p:tag name="KSO_WM_BEAUTIFY_FLAG" val="#wm#"/>
  <p:tag name="KSO_WM_TEMPLATE_CATEGORY" val="custom"/>
  <p:tag name="KSO_WM_TEMPLATE_INDEX" val="160181"/>
  <p:tag name="KSO_WM_UNIT_TYPE" val="a"/>
  <p:tag name="KSO_WM_UNIT_INDEX" val="1"/>
  <p:tag name="KSO_WM_UNIT_ID" val="custom160181_26*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24"/>
</p:tagLst>
</file>

<file path=ppt/tags/tag24.xml><?xml version="1.0" encoding="utf-8"?>
<p:tagLst xmlns:p="http://schemas.openxmlformats.org/presentationml/2006/main">
  <p:tag name="KSO_WM_TAG_VERSION" val="1.0"/>
  <p:tag name="KSO_WM_BEAUTIFY_FLAG" val="#wm#"/>
  <p:tag name="KSO_WM_UNIT_TYPE" val="i"/>
  <p:tag name="KSO_WM_UNIT_ID" val="custom160181_26*i*86"/>
  <p:tag name="KSO_WM_TEMPLATE_CATEGORY" val="custom"/>
  <p:tag name="KSO_WM_TEMPLATE_INDEX" val="160181"/>
  <p:tag name="KSO_WM_UNIT_INDEX" val="86"/>
</p:tagLst>
</file>

<file path=ppt/tags/tag25.xml><?xml version="1.0" encoding="utf-8"?>
<p:tagLst xmlns:p="http://schemas.openxmlformats.org/presentationml/2006/main">
  <p:tag name="KSO_WM_TAG_VERSION" val="1.0"/>
  <p:tag name="KSO_WM_BEAUTIFY_FLAG" val="#wm#"/>
  <p:tag name="KSO_WM_UNIT_TYPE" val="i"/>
  <p:tag name="KSO_WM_UNIT_ID" val="custom160181_26*i*89"/>
  <p:tag name="KSO_WM_TEMPLATE_CATEGORY" val="custom"/>
  <p:tag name="KSO_WM_TEMPLATE_INDEX" val="160181"/>
  <p:tag name="KSO_WM_UNIT_INDEX" val="89"/>
</p:tagLst>
</file>

<file path=ppt/tags/tag26.xml><?xml version="1.0" encoding="utf-8"?>
<p:tagLst xmlns:p="http://schemas.openxmlformats.org/presentationml/2006/main">
  <p:tag name="KSO_WM_TAG_VERSION" val="1.0"/>
  <p:tag name="KSO_WM_BEAUTIFY_FLAG" val="#wm#"/>
  <p:tag name="KSO_WM_UNIT_TYPE" val="i"/>
  <p:tag name="KSO_WM_UNIT_ID" val="custom160181_26*i*90"/>
  <p:tag name="KSO_WM_TEMPLATE_CATEGORY" val="custom"/>
  <p:tag name="KSO_WM_TEMPLATE_INDEX" val="160181"/>
  <p:tag name="KSO_WM_UNIT_INDEX" val="90"/>
</p:tagLst>
</file>

<file path=ppt/tags/tag27.xml><?xml version="1.0" encoding="utf-8"?>
<p:tagLst xmlns:p="http://schemas.openxmlformats.org/presentationml/2006/main">
  <p:tag name="KSO_WM_TEMPLATE_CATEGORY" val="custom"/>
  <p:tag name="KSO_WM_TEMPLATE_INDEX" val="160181"/>
  <p:tag name="KSO_WM_TAG_VERSION" val="1.0"/>
  <p:tag name="KSO_WM_SLIDE_ID" val="custom160181_26"/>
  <p:tag name="KSO_WM_SLIDE_INDEX" val="26"/>
  <p:tag name="KSO_WM_SLIDE_ITEM_CNT" val="3"/>
  <p:tag name="KSO_WM_SLIDE_LAYOUT" val="a_d_h"/>
  <p:tag name="KSO_WM_SLIDE_LAYOUT_CNT" val="1_2_1"/>
  <p:tag name="KSO_WM_SLIDE_TYPE" val="text"/>
  <p:tag name="KSO_WM_BEAUTIFY_FLAG" val="#wm#"/>
  <p:tag name="KSO_WM_SLIDE_POSITION" val="98*168"/>
  <p:tag name="KSO_WM_SLIDE_SIZE" val="771*261"/>
</p:tagLst>
</file>

<file path=ppt/tags/tag28.xml><?xml version="1.0" encoding="utf-8"?>
<p:tagLst xmlns:p="http://schemas.openxmlformats.org/presentationml/2006/main">
  <p:tag name="KSO_WM_TAG_VERSION" val="1.0"/>
  <p:tag name="KSO_WM_BEAUTIFY_FLAG" val="#wm#"/>
  <p:tag name="KSO_WM_UNIT_TYPE" val="i"/>
  <p:tag name="KSO_WM_UNIT_ID" val="custom160181_26*i*86"/>
  <p:tag name="KSO_WM_TEMPLATE_CATEGORY" val="custom"/>
  <p:tag name="KSO_WM_TEMPLATE_INDEX" val="160181"/>
  <p:tag name="KSO_WM_UNIT_INDEX" val="86"/>
</p:tagLst>
</file>

<file path=ppt/tags/tag29.xml><?xml version="1.0" encoding="utf-8"?>
<p:tagLst xmlns:p="http://schemas.openxmlformats.org/presentationml/2006/main">
  <p:tag name="KSO_WM_TAG_VERSION" val="1.0"/>
  <p:tag name="KSO_WM_BEAUTIFY_FLAG" val="#wm#"/>
  <p:tag name="KSO_WM_UNIT_TYPE" val="i"/>
  <p:tag name="KSO_WM_UNIT_ID" val="custom160181_26*i*89"/>
  <p:tag name="KSO_WM_TEMPLATE_CATEGORY" val="custom"/>
  <p:tag name="KSO_WM_TEMPLATE_INDEX" val="160181"/>
  <p:tag name="KSO_WM_UNIT_INDEX" val="89"/>
</p:tagLst>
</file>

<file path=ppt/tags/tag3.xml><?xml version="1.0" encoding="utf-8"?>
<p:tagLst xmlns:p="http://schemas.openxmlformats.org/presentationml/2006/main">
  <p:tag name="KSO_WM_TAG_VERSION" val="1.0"/>
  <p:tag name="KSO_WM_BEAUTIFY_FLAG" val="#wm#"/>
  <p:tag name="KSO_WM_UNIT_TYPE" val="i"/>
  <p:tag name="KSO_WM_UNIT_ID" val="custom160181_8*i*0"/>
  <p:tag name="KSO_WM_TEMPLATE_CATEGORY" val="custom"/>
  <p:tag name="KSO_WM_TEMPLATE_INDEX" val="160181"/>
  <p:tag name="KSO_WM_UNIT_INDEX" val="0"/>
</p:tagLst>
</file>

<file path=ppt/tags/tag30.xml><?xml version="1.0" encoding="utf-8"?>
<p:tagLst xmlns:p="http://schemas.openxmlformats.org/presentationml/2006/main">
  <p:tag name="KSO_WM_TAG_VERSION" val="1.0"/>
  <p:tag name="KSO_WM_BEAUTIFY_FLAG" val="#wm#"/>
  <p:tag name="KSO_WM_UNIT_TYPE" val="i"/>
  <p:tag name="KSO_WM_UNIT_ID" val="custom160181_26*i*90"/>
  <p:tag name="KSO_WM_TEMPLATE_CATEGORY" val="custom"/>
  <p:tag name="KSO_WM_TEMPLATE_INDEX" val="160181"/>
  <p:tag name="KSO_WM_UNIT_INDEX" val="90"/>
</p:tagLst>
</file>

<file path=ppt/tags/tag31.xml><?xml version="1.0" encoding="utf-8"?>
<p:tagLst xmlns:p="http://schemas.openxmlformats.org/presentationml/2006/main">
  <p:tag name="KSO_WM_TAG_VERSION" val="1.0"/>
  <p:tag name="KSO_WM_BEAUTIFY_FLAG" val="#wm#"/>
  <p:tag name="KSO_WM_TEMPLATE_CATEGORY" val="custom"/>
  <p:tag name="KSO_WM_TEMPLATE_INDEX" val="160181"/>
  <p:tag name="MH" val="20150921115827"/>
  <p:tag name="MH_LIBRARY" val="GRAPHIC"/>
  <p:tag name="MH_TYPE" val="Text"/>
  <p:tag name="MH_ORDER" val="1"/>
  <p:tag name="KSO_WM_UNIT_TYPE" val="h_f"/>
  <p:tag name="KSO_WM_UNIT_INDEX" val="1_1"/>
  <p:tag name="KSO_WM_UNIT_ID" val="custom160181_26*h_f*1_1"/>
  <p:tag name="KSO_WM_UNIT_CLEAR" val="1"/>
  <p:tag name="KSO_WM_UNIT_LAYERLEVEL" val="1_1"/>
  <p:tag name="KSO_WM_UNIT_VALUE" val="80"/>
  <p:tag name="KSO_WM_UNIT_HIGHLIGHT" val="0"/>
  <p:tag name="KSO_WM_UNIT_COMPATIBLE" val="0"/>
  <p:tag name="KSO_WM_UNIT_PRESET_TEXT_INDEX" val="5"/>
  <p:tag name="KSO_WM_UNIT_PRESET_TEXT_LEN" val="125"/>
</p:tagLst>
</file>

<file path=ppt/tags/tag32.xml><?xml version="1.0" encoding="utf-8"?>
<p:tagLst xmlns:p="http://schemas.openxmlformats.org/presentationml/2006/main">
  <p:tag name="KSO_WM_TAG_VERSION" val="1.0"/>
  <p:tag name="KSO_WM_BEAUTIFY_FLAG" val="#wm#"/>
  <p:tag name="KSO_WM_TEMPLATE_CATEGORY" val="custom"/>
  <p:tag name="KSO_WM_TEMPLATE_INDEX" val="160181"/>
  <p:tag name="KSO_WM_UNIT_TYPE" val="a"/>
  <p:tag name="KSO_WM_UNIT_INDEX" val="1"/>
  <p:tag name="KSO_WM_UNIT_ID" val="custom160181_26*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24"/>
</p:tagLst>
</file>

<file path=ppt/tags/tag33.xml><?xml version="1.0" encoding="utf-8"?>
<p:tagLst xmlns:p="http://schemas.openxmlformats.org/presentationml/2006/main">
  <p:tag name="KSO_WM_TAG_VERSION" val="1.0"/>
  <p:tag name="KSO_WM_BEAUTIFY_FLAG" val="#wm#"/>
  <p:tag name="KSO_WM_TEMPLATE_CATEGORY" val="custom"/>
  <p:tag name="KSO_WM_TEMPLATE_INDEX" val="160181"/>
  <p:tag name="MH" val="20150921115102"/>
  <p:tag name="MH_LIBRARY" val="GRAPHIC"/>
  <p:tag name="MH_TYPE" val="SubTitle"/>
  <p:tag name="MH_ORDER" val="1"/>
  <p:tag name="KSO_WM_UNIT_TYPE" val="h_a"/>
  <p:tag name="KSO_WM_UNIT_INDEX" val="1_1"/>
  <p:tag name="KSO_WM_UNIT_ID" val="custom160181_26*h_a*1_1"/>
  <p:tag name="KSO_WM_UNIT_CLEAR" val="1"/>
  <p:tag name="KSO_WM_UNIT_LAYERLEVEL" val="1_1"/>
  <p:tag name="KSO_WM_UNIT_VALUE" val="13"/>
  <p:tag name="KSO_WM_UNIT_HIGHLIGHT" val="0"/>
  <p:tag name="KSO_WM_UNIT_COMPATIBLE" val="0"/>
  <p:tag name="KSO_WM_UNIT_PRESET_TEXT_INDEX" val="3"/>
  <p:tag name="KSO_WM_UNIT_PRESET_TEXT_LEN" val="12"/>
</p:tagLst>
</file>

<file path=ppt/tags/tag34.xml><?xml version="1.0" encoding="utf-8"?>
<p:tagLst xmlns:p="http://schemas.openxmlformats.org/presentationml/2006/main">
  <p:tag name="KSO_WM_TEMPLATE_CATEGORY" val="custom"/>
  <p:tag name="KSO_WM_TEMPLATE_INDEX" val="160181"/>
  <p:tag name="KSO_WM_TAG_VERSION" val="1.0"/>
  <p:tag name="KSO_WM_SLIDE_ID" val="custom160181_26"/>
  <p:tag name="KSO_WM_SLIDE_INDEX" val="26"/>
  <p:tag name="KSO_WM_SLIDE_ITEM_CNT" val="3"/>
  <p:tag name="KSO_WM_SLIDE_LAYOUT" val="a_d_h"/>
  <p:tag name="KSO_WM_SLIDE_LAYOUT_CNT" val="1_2_1"/>
  <p:tag name="KSO_WM_SLIDE_TYPE" val="text"/>
  <p:tag name="KSO_WM_BEAUTIFY_FLAG" val="#wm#"/>
  <p:tag name="KSO_WM_SLIDE_POSITION" val="98*168"/>
  <p:tag name="KSO_WM_SLIDE_SIZE" val="771*261"/>
</p:tagLst>
</file>

<file path=ppt/tags/tag35.xml><?xml version="1.0" encoding="utf-8"?>
<p:tagLst xmlns:p="http://schemas.openxmlformats.org/presentationml/2006/main">
  <p:tag name="KSO_WM_TAG_VERSION" val="1.0"/>
  <p:tag name="KSO_WM_BEAUTIFY_FLAG" val="#wm#"/>
  <p:tag name="KSO_WM_TEMPLATE_CATEGORY" val="custom"/>
  <p:tag name="KSO_WM_TEMPLATE_INDEX" val="160181"/>
  <p:tag name="KSO_WM_UNIT_TYPE" val="a"/>
  <p:tag name="KSO_WM_UNIT_INDEX" val="1"/>
  <p:tag name="KSO_WM_UNIT_ID" val="custom160181_26*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24"/>
</p:tagLst>
</file>

<file path=ppt/tags/tag36.xml><?xml version="1.0" encoding="utf-8"?>
<p:tagLst xmlns:p="http://schemas.openxmlformats.org/presentationml/2006/main">
  <p:tag name="KSO_WM_TEMPLATE_CATEGORY" val="custom"/>
  <p:tag name="KSO_WM_TEMPLATE_INDEX" val="160181"/>
  <p:tag name="KSO_WM_TAG_VERSION" val="1.0"/>
  <p:tag name="KSO_WM_SLIDE_ID" val="custom160181_26"/>
  <p:tag name="KSO_WM_SLIDE_INDEX" val="26"/>
  <p:tag name="KSO_WM_SLIDE_ITEM_CNT" val="3"/>
  <p:tag name="KSO_WM_SLIDE_LAYOUT" val="a_d_h"/>
  <p:tag name="KSO_WM_SLIDE_LAYOUT_CNT" val="1_2_1"/>
  <p:tag name="KSO_WM_SLIDE_TYPE" val="text"/>
  <p:tag name="KSO_WM_BEAUTIFY_FLAG" val="#wm#"/>
  <p:tag name="KSO_WM_SLIDE_POSITION" val="98*168"/>
  <p:tag name="KSO_WM_SLIDE_SIZE" val="771*261"/>
</p:tagLst>
</file>

<file path=ppt/tags/tag37.xml><?xml version="1.0" encoding="utf-8"?>
<p:tagLst xmlns:p="http://schemas.openxmlformats.org/presentationml/2006/main">
  <p:tag name="KSO_WM_TAG_VERSION" val="1.0"/>
  <p:tag name="KSO_WM_BEAUTIFY_FLAG" val="#wm#"/>
  <p:tag name="KSO_WM_TEMPLATE_CATEGORY" val="custom"/>
  <p:tag name="KSO_WM_TEMPLATE_INDEX" val="160181"/>
  <p:tag name="KSO_WM_UNIT_TYPE" val="a"/>
  <p:tag name="KSO_WM_UNIT_INDEX" val="1"/>
  <p:tag name="KSO_WM_UNIT_ID" val="custom160181_12*a*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24"/>
</p:tagLst>
</file>

<file path=ppt/tags/tag38.xml><?xml version="1.0" encoding="utf-8"?>
<p:tagLst xmlns:p="http://schemas.openxmlformats.org/presentationml/2006/main">
  <p:tag name="KSO_WM_TAG_VERSION" val="1.0"/>
  <p:tag name="KSO_WM_BEAUTIFY_FLAG" val="#wm#"/>
  <p:tag name="KSO_WM_TEMPLATE_CATEGORY" val="custom"/>
  <p:tag name="KSO_WM_TEMPLATE_INDEX" val="160181"/>
  <p:tag name="KSO_WM_UNIT_TYPE" val="b"/>
  <p:tag name="KSO_WM_UNIT_INDEX" val="1"/>
  <p:tag name="KSO_WM_UNIT_ID" val="custom160181_12*b*1"/>
  <p:tag name="KSO_WM_UNIT_CLEAR" val="1"/>
  <p:tag name="KSO_WM_UNIT_LAYERLEVEL" val="1"/>
  <p:tag name="KSO_WM_UNIT_VALUE" val="37"/>
  <p:tag name="KSO_WM_UNIT_ISCONTENTSTITLE" val="0"/>
  <p:tag name="KSO_WM_UNIT_HIGHLIGHT" val="0"/>
  <p:tag name="KSO_WM_UNIT_COMPATIBLE" val="0"/>
  <p:tag name="KSO_WM_UNIT_PRESET_TEXT_INDEX" val="3"/>
  <p:tag name="KSO_WM_UNIT_PRESET_TEXT_LEN" val="24"/>
</p:tagLst>
</file>

<file path=ppt/tags/tag39.xml><?xml version="1.0" encoding="utf-8"?>
<p:tagLst xmlns:p="http://schemas.openxmlformats.org/presentationml/2006/main">
  <p:tag name="KSO_WM_TEMPLATE_CATEGORY" val="custom"/>
  <p:tag name="KSO_WM_TEMPLATE_INDEX" val="160181"/>
  <p:tag name="KSO_WM_TAG_VERSION" val="1.0"/>
  <p:tag name="KSO_WM_SLIDE_ID" val="custom160181_12"/>
  <p:tag name="KSO_WM_SLIDE_INDEX" val="12"/>
  <p:tag name="KSO_WM_SLIDE_ITEM_CNT" val="2"/>
  <p:tag name="KSO_WM_SLIDE_LAYOUT" val="a_b"/>
  <p:tag name="KSO_WM_SLIDE_LAYOUT_CNT" val="1_1"/>
  <p:tag name="KSO_WM_SLIDE_TYPE" val="sectionTitle"/>
  <p:tag name="KSO_WM_BEAUTIFY_FLAG" val="#wm#"/>
</p:tagLst>
</file>

<file path=ppt/tags/tag4.xml><?xml version="1.0" encoding="utf-8"?>
<p:tagLst xmlns:p="http://schemas.openxmlformats.org/presentationml/2006/main">
  <p:tag name="KSO_WM_TAG_VERSION" val="1.0"/>
  <p:tag name="KSO_WM_BEAUTIFY_FLAG" val="#wm#"/>
  <p:tag name="KSO_WM_TEMPLATE_CATEGORY" val="custom"/>
  <p:tag name="KSO_WM_TEMPLATE_INDEX" val="160181"/>
  <p:tag name="KSO_WM_UNIT_TYPE" val="l_h_f"/>
  <p:tag name="KSO_WM_UNIT_INDEX" val="1_1_1"/>
  <p:tag name="KSO_WM_UNIT_ID" val="custom160181_8*l_h_f*1_1_1"/>
  <p:tag name="KSO_WM_UNIT_CLEAR" val="1"/>
  <p:tag name="KSO_WM_UNIT_LAYERLEVEL" val="1_1_1"/>
  <p:tag name="KSO_WM_UNIT_VALUE" val="30"/>
  <p:tag name="KSO_WM_UNIT_HIGHLIGHT" val="0"/>
  <p:tag name="KSO_WM_UNIT_COMPATIBLE" val="0"/>
  <p:tag name="KSO_WM_UNIT_PRESET_TEXT_INDEX" val="3"/>
  <p:tag name="KSO_WM_UNIT_PRESET_TEXT_LEN" val="21"/>
  <p:tag name="KSO_WM_DIAGRAM_GROUP_CODE" val="l1-1"/>
</p:tagLst>
</file>

<file path=ppt/tags/tag40.xml><?xml version="1.0" encoding="utf-8"?>
<p:tagLst xmlns:p="http://schemas.openxmlformats.org/presentationml/2006/main">
  <p:tag name="KSO_WM_TAG_VERSION" val="1.0"/>
  <p:tag name="KSO_WM_BEAUTIFY_FLAG" val="#wm#"/>
  <p:tag name="KSO_WM_TEMPLATE_CATEGORY" val="custom"/>
  <p:tag name="KSO_WM_TEMPLATE_INDEX" val="160181"/>
  <p:tag name="KSO_WM_UNIT_TYPE" val="a"/>
  <p:tag name="KSO_WM_UNIT_INDEX" val="1"/>
  <p:tag name="KSO_WM_UNIT_ID" val="custom160181_26*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24"/>
</p:tagLst>
</file>

<file path=ppt/tags/tag41.xml><?xml version="1.0" encoding="utf-8"?>
<p:tagLst xmlns:p="http://schemas.openxmlformats.org/presentationml/2006/main">
  <p:tag name="KSO_WM_TEMPLATE_CATEGORY" val="custom"/>
  <p:tag name="KSO_WM_TEMPLATE_INDEX" val="160181"/>
  <p:tag name="KSO_WM_TAG_VERSION" val="1.0"/>
  <p:tag name="KSO_WM_SLIDE_ID" val="custom160181_26"/>
  <p:tag name="KSO_WM_SLIDE_INDEX" val="26"/>
  <p:tag name="KSO_WM_SLIDE_ITEM_CNT" val="3"/>
  <p:tag name="KSO_WM_SLIDE_LAYOUT" val="a_d_h"/>
  <p:tag name="KSO_WM_SLIDE_LAYOUT_CNT" val="1_2_1"/>
  <p:tag name="KSO_WM_SLIDE_TYPE" val="text"/>
  <p:tag name="KSO_WM_BEAUTIFY_FLAG" val="#wm#"/>
  <p:tag name="KSO_WM_SLIDE_POSITION" val="98*168"/>
  <p:tag name="KSO_WM_SLIDE_SIZE" val="771*261"/>
</p:tagLst>
</file>

<file path=ppt/tags/tag42.xml><?xml version="1.0" encoding="utf-8"?>
<p:tagLst xmlns:p="http://schemas.openxmlformats.org/presentationml/2006/main">
  <p:tag name="KSO_WM_TAG_VERSION" val="1.0"/>
  <p:tag name="KSO_WM_BEAUTIFY_FLAG" val="#wm#"/>
  <p:tag name="KSO_WM_TEMPLATE_CATEGORY" val="custom"/>
  <p:tag name="KSO_WM_TEMPLATE_INDEX" val="160181"/>
  <p:tag name="KSO_WM_UNIT_TYPE" val="a"/>
  <p:tag name="KSO_WM_UNIT_INDEX" val="1"/>
  <p:tag name="KSO_WM_UNIT_ID" val="custom160181_26*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24"/>
</p:tagLst>
</file>

<file path=ppt/tags/tag43.xml><?xml version="1.0" encoding="utf-8"?>
<p:tagLst xmlns:p="http://schemas.openxmlformats.org/presentationml/2006/main">
  <p:tag name="KSO_WM_TEMPLATE_CATEGORY" val="custom"/>
  <p:tag name="KSO_WM_TEMPLATE_INDEX" val="160181"/>
  <p:tag name="KSO_WM_TAG_VERSION" val="1.0"/>
  <p:tag name="KSO_WM_SLIDE_ID" val="custom160181_26"/>
  <p:tag name="KSO_WM_SLIDE_INDEX" val="26"/>
  <p:tag name="KSO_WM_SLIDE_ITEM_CNT" val="3"/>
  <p:tag name="KSO_WM_SLIDE_LAYOUT" val="a_d_h"/>
  <p:tag name="KSO_WM_SLIDE_LAYOUT_CNT" val="1_2_1"/>
  <p:tag name="KSO_WM_SLIDE_TYPE" val="text"/>
  <p:tag name="KSO_WM_BEAUTIFY_FLAG" val="#wm#"/>
  <p:tag name="KSO_WM_SLIDE_POSITION" val="98*168"/>
  <p:tag name="KSO_WM_SLIDE_SIZE" val="771*261"/>
</p:tagLst>
</file>

<file path=ppt/tags/tag44.xml><?xml version="1.0" encoding="utf-8"?>
<p:tagLst xmlns:p="http://schemas.openxmlformats.org/presentationml/2006/main">
  <p:tag name="KSO_WM_TAG_VERSION" val="1.0"/>
  <p:tag name="KSO_WM_BEAUTIFY_FLAG" val="#wm#"/>
  <p:tag name="KSO_WM_TEMPLATE_CATEGORY" val="custom"/>
  <p:tag name="KSO_WM_TEMPLATE_INDEX" val="160181"/>
  <p:tag name="KSO_WM_UNIT_TYPE" val="a"/>
  <p:tag name="KSO_WM_UNIT_INDEX" val="1"/>
  <p:tag name="KSO_WM_UNIT_ID" val="custom160181_26*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24"/>
</p:tagLst>
</file>

<file path=ppt/tags/tag45.xml><?xml version="1.0" encoding="utf-8"?>
<p:tagLst xmlns:p="http://schemas.openxmlformats.org/presentationml/2006/main">
  <p:tag name="KSO_WM_TEMPLATE_CATEGORY" val="custom"/>
  <p:tag name="KSO_WM_TEMPLATE_INDEX" val="160181"/>
  <p:tag name="KSO_WM_TAG_VERSION" val="1.0"/>
  <p:tag name="KSO_WM_SLIDE_ID" val="custom160181_26"/>
  <p:tag name="KSO_WM_SLIDE_INDEX" val="26"/>
  <p:tag name="KSO_WM_SLIDE_ITEM_CNT" val="3"/>
  <p:tag name="KSO_WM_SLIDE_LAYOUT" val="a_d_h"/>
  <p:tag name="KSO_WM_SLIDE_LAYOUT_CNT" val="1_2_1"/>
  <p:tag name="KSO_WM_SLIDE_TYPE" val="text"/>
  <p:tag name="KSO_WM_BEAUTIFY_FLAG" val="#wm#"/>
  <p:tag name="KSO_WM_SLIDE_POSITION" val="98*168"/>
  <p:tag name="KSO_WM_SLIDE_SIZE" val="771*261"/>
</p:tagLst>
</file>

<file path=ppt/tags/tag46.xml><?xml version="1.0" encoding="utf-8"?>
<p:tagLst xmlns:p="http://schemas.openxmlformats.org/presentationml/2006/main">
  <p:tag name="KSO_WM_TAG_VERSION" val="1.0"/>
  <p:tag name="KSO_WM_BEAUTIFY_FLAG" val="#wm#"/>
  <p:tag name="KSO_WM_TEMPLATE_CATEGORY" val="custom"/>
  <p:tag name="KSO_WM_TEMPLATE_INDEX" val="160181"/>
  <p:tag name="KSO_WM_UNIT_TYPE" val="a"/>
  <p:tag name="KSO_WM_UNIT_INDEX" val="1"/>
  <p:tag name="KSO_WM_UNIT_ID" val="custom160181_26*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24"/>
</p:tagLst>
</file>

<file path=ppt/tags/tag47.xml><?xml version="1.0" encoding="utf-8"?>
<p:tagLst xmlns:p="http://schemas.openxmlformats.org/presentationml/2006/main">
  <p:tag name="KSO_WM_TAG_VERSION" val="1.0"/>
  <p:tag name="KSO_WM_BEAUTIFY_FLAG" val="#wm#"/>
  <p:tag name="KSO_WM_UNIT_TYPE" val="i"/>
  <p:tag name="KSO_WM_UNIT_ID" val="custom160181_26*i*86"/>
  <p:tag name="KSO_WM_TEMPLATE_CATEGORY" val="custom"/>
  <p:tag name="KSO_WM_TEMPLATE_INDEX" val="160181"/>
  <p:tag name="KSO_WM_UNIT_INDEX" val="86"/>
</p:tagLst>
</file>

<file path=ppt/tags/tag48.xml><?xml version="1.0" encoding="utf-8"?>
<p:tagLst xmlns:p="http://schemas.openxmlformats.org/presentationml/2006/main">
  <p:tag name="KSO_WM_TAG_VERSION" val="1.0"/>
  <p:tag name="KSO_WM_BEAUTIFY_FLAG" val="#wm#"/>
  <p:tag name="KSO_WM_UNIT_TYPE" val="i"/>
  <p:tag name="KSO_WM_UNIT_ID" val="custom160181_26*i*89"/>
  <p:tag name="KSO_WM_TEMPLATE_CATEGORY" val="custom"/>
  <p:tag name="KSO_WM_TEMPLATE_INDEX" val="160181"/>
  <p:tag name="KSO_WM_UNIT_INDEX" val="89"/>
</p:tagLst>
</file>

<file path=ppt/tags/tag49.xml><?xml version="1.0" encoding="utf-8"?>
<p:tagLst xmlns:p="http://schemas.openxmlformats.org/presentationml/2006/main">
  <p:tag name="KSO_WM_TAG_VERSION" val="1.0"/>
  <p:tag name="KSO_WM_BEAUTIFY_FLAG" val="#wm#"/>
  <p:tag name="KSO_WM_UNIT_TYPE" val="i"/>
  <p:tag name="KSO_WM_UNIT_ID" val="custom160181_26*i*90"/>
  <p:tag name="KSO_WM_TEMPLATE_CATEGORY" val="custom"/>
  <p:tag name="KSO_WM_TEMPLATE_INDEX" val="160181"/>
  <p:tag name="KSO_WM_UNIT_INDEX" val="90"/>
</p:tagLst>
</file>

<file path=ppt/tags/tag5.xml><?xml version="1.0" encoding="utf-8"?>
<p:tagLst xmlns:p="http://schemas.openxmlformats.org/presentationml/2006/main">
  <p:tag name="KSO_WM_TAG_VERSION" val="1.0"/>
  <p:tag name="KSO_WM_BEAUTIFY_FLAG" val="#wm#"/>
  <p:tag name="KSO_WM_TEMPLATE_CATEGORY" val="custom"/>
  <p:tag name="KSO_WM_TEMPLATE_INDEX" val="160181"/>
  <p:tag name="KSO_WM_UNIT_TYPE" val="l_i"/>
  <p:tag name="KSO_WM_UNIT_INDEX" val="1_1"/>
  <p:tag name="KSO_WM_UNIT_ID" val="custom160181_8*l_i*1_1"/>
  <p:tag name="KSO_WM_UNIT_CLEAR" val="1"/>
  <p:tag name="KSO_WM_UNIT_LAYERLEVEL" val="1_1"/>
  <p:tag name="KSO_WM_DIAGRAM_GROUP_CODE" val="l1-1"/>
</p:tagLst>
</file>

<file path=ppt/tags/tag50.xml><?xml version="1.0" encoding="utf-8"?>
<p:tagLst xmlns:p="http://schemas.openxmlformats.org/presentationml/2006/main">
  <p:tag name="KSO_WM_TAG_VERSION" val="1.0"/>
  <p:tag name="KSO_WM_BEAUTIFY_FLAG" val="#wm#"/>
  <p:tag name="KSO_WM_UNIT_TYPE" val="i"/>
  <p:tag name="KSO_WM_UNIT_ID" val="custom160181_26*i*86"/>
  <p:tag name="KSO_WM_TEMPLATE_CATEGORY" val="custom"/>
  <p:tag name="KSO_WM_TEMPLATE_INDEX" val="160181"/>
  <p:tag name="KSO_WM_UNIT_INDEX" val="86"/>
</p:tagLst>
</file>

<file path=ppt/tags/tag51.xml><?xml version="1.0" encoding="utf-8"?>
<p:tagLst xmlns:p="http://schemas.openxmlformats.org/presentationml/2006/main">
  <p:tag name="KSO_WM_TAG_VERSION" val="1.0"/>
  <p:tag name="KSO_WM_BEAUTIFY_FLAG" val="#wm#"/>
  <p:tag name="KSO_WM_UNIT_TYPE" val="i"/>
  <p:tag name="KSO_WM_UNIT_ID" val="custom160181_26*i*89"/>
  <p:tag name="KSO_WM_TEMPLATE_CATEGORY" val="custom"/>
  <p:tag name="KSO_WM_TEMPLATE_INDEX" val="160181"/>
  <p:tag name="KSO_WM_UNIT_INDEX" val="89"/>
</p:tagLst>
</file>

<file path=ppt/tags/tag52.xml><?xml version="1.0" encoding="utf-8"?>
<p:tagLst xmlns:p="http://schemas.openxmlformats.org/presentationml/2006/main">
  <p:tag name="KSO_WM_TAG_VERSION" val="1.0"/>
  <p:tag name="KSO_WM_BEAUTIFY_FLAG" val="#wm#"/>
  <p:tag name="KSO_WM_UNIT_TYPE" val="i"/>
  <p:tag name="KSO_WM_UNIT_ID" val="custom160181_26*i*90"/>
  <p:tag name="KSO_WM_TEMPLATE_CATEGORY" val="custom"/>
  <p:tag name="KSO_WM_TEMPLATE_INDEX" val="160181"/>
  <p:tag name="KSO_WM_UNIT_INDEX" val="90"/>
</p:tagLst>
</file>

<file path=ppt/tags/tag53.xml><?xml version="1.0" encoding="utf-8"?>
<p:tagLst xmlns:p="http://schemas.openxmlformats.org/presentationml/2006/main">
  <p:tag name="KSO_WM_TAG_VERSION" val="1.0"/>
  <p:tag name="KSO_WM_BEAUTIFY_FLAG" val="#wm#"/>
  <p:tag name="KSO_WM_UNIT_TYPE" val="i"/>
  <p:tag name="KSO_WM_UNIT_ID" val="custom160181_26*i*86"/>
  <p:tag name="KSO_WM_TEMPLATE_CATEGORY" val="custom"/>
  <p:tag name="KSO_WM_TEMPLATE_INDEX" val="160181"/>
  <p:tag name="KSO_WM_UNIT_INDEX" val="86"/>
</p:tagLst>
</file>

<file path=ppt/tags/tag54.xml><?xml version="1.0" encoding="utf-8"?>
<p:tagLst xmlns:p="http://schemas.openxmlformats.org/presentationml/2006/main">
  <p:tag name="KSO_WM_TAG_VERSION" val="1.0"/>
  <p:tag name="KSO_WM_BEAUTIFY_FLAG" val="#wm#"/>
  <p:tag name="KSO_WM_UNIT_TYPE" val="i"/>
  <p:tag name="KSO_WM_UNIT_ID" val="custom160181_26*i*89"/>
  <p:tag name="KSO_WM_TEMPLATE_CATEGORY" val="custom"/>
  <p:tag name="KSO_WM_TEMPLATE_INDEX" val="160181"/>
  <p:tag name="KSO_WM_UNIT_INDEX" val="89"/>
</p:tagLst>
</file>

<file path=ppt/tags/tag55.xml><?xml version="1.0" encoding="utf-8"?>
<p:tagLst xmlns:p="http://schemas.openxmlformats.org/presentationml/2006/main">
  <p:tag name="KSO_WM_TAG_VERSION" val="1.0"/>
  <p:tag name="KSO_WM_BEAUTIFY_FLAG" val="#wm#"/>
  <p:tag name="KSO_WM_UNIT_TYPE" val="i"/>
  <p:tag name="KSO_WM_UNIT_ID" val="custom160181_26*i*90"/>
  <p:tag name="KSO_WM_TEMPLATE_CATEGORY" val="custom"/>
  <p:tag name="KSO_WM_TEMPLATE_INDEX" val="160181"/>
  <p:tag name="KSO_WM_UNIT_INDEX" val="90"/>
</p:tagLst>
</file>

<file path=ppt/tags/tag56.xml><?xml version="1.0" encoding="utf-8"?>
<p:tagLst xmlns:p="http://schemas.openxmlformats.org/presentationml/2006/main">
  <p:tag name="KSO_WM_TEMPLATE_CATEGORY" val="custom"/>
  <p:tag name="KSO_WM_TEMPLATE_INDEX" val="160181"/>
  <p:tag name="KSO_WM_TAG_VERSION" val="1.0"/>
  <p:tag name="KSO_WM_SLIDE_ID" val="custom160181_26"/>
  <p:tag name="KSO_WM_SLIDE_INDEX" val="26"/>
  <p:tag name="KSO_WM_SLIDE_ITEM_CNT" val="3"/>
  <p:tag name="KSO_WM_SLIDE_LAYOUT" val="a_d_h"/>
  <p:tag name="KSO_WM_SLIDE_LAYOUT_CNT" val="1_2_1"/>
  <p:tag name="KSO_WM_SLIDE_TYPE" val="text"/>
  <p:tag name="KSO_WM_BEAUTIFY_FLAG" val="#wm#"/>
  <p:tag name="KSO_WM_SLIDE_POSITION" val="98*168"/>
  <p:tag name="KSO_WM_SLIDE_SIZE" val="771*261"/>
</p:tagLst>
</file>

<file path=ppt/tags/tag57.xml><?xml version="1.0" encoding="utf-8"?>
<p:tagLst xmlns:p="http://schemas.openxmlformats.org/presentationml/2006/main">
  <p:tag name="KSO_WM_TAG_VERSION" val="1.0"/>
  <p:tag name="KSO_WM_BEAUTIFY_FLAG" val="#wm#"/>
  <p:tag name="KSO_WM_TEMPLATE_CATEGORY" val="custom"/>
  <p:tag name="KSO_WM_TEMPLATE_INDEX" val="160181"/>
  <p:tag name="KSO_WM_UNIT_TYPE" val="a"/>
  <p:tag name="KSO_WM_UNIT_INDEX" val="1"/>
  <p:tag name="KSO_WM_UNIT_ID" val="custom160181_12*a*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24"/>
</p:tagLst>
</file>

<file path=ppt/tags/tag58.xml><?xml version="1.0" encoding="utf-8"?>
<p:tagLst xmlns:p="http://schemas.openxmlformats.org/presentationml/2006/main">
  <p:tag name="KSO_WM_TAG_VERSION" val="1.0"/>
  <p:tag name="KSO_WM_BEAUTIFY_FLAG" val="#wm#"/>
  <p:tag name="KSO_WM_TEMPLATE_CATEGORY" val="custom"/>
  <p:tag name="KSO_WM_TEMPLATE_INDEX" val="160181"/>
  <p:tag name="KSO_WM_UNIT_TYPE" val="b"/>
  <p:tag name="KSO_WM_UNIT_INDEX" val="1"/>
  <p:tag name="KSO_WM_UNIT_ID" val="custom160181_12*b*1"/>
  <p:tag name="KSO_WM_UNIT_CLEAR" val="1"/>
  <p:tag name="KSO_WM_UNIT_LAYERLEVEL" val="1"/>
  <p:tag name="KSO_WM_UNIT_VALUE" val="37"/>
  <p:tag name="KSO_WM_UNIT_ISCONTENTSTITLE" val="0"/>
  <p:tag name="KSO_WM_UNIT_HIGHLIGHT" val="0"/>
  <p:tag name="KSO_WM_UNIT_COMPATIBLE" val="0"/>
  <p:tag name="KSO_WM_UNIT_PRESET_TEXT_INDEX" val="3"/>
  <p:tag name="KSO_WM_UNIT_PRESET_TEXT_LEN" val="24"/>
</p:tagLst>
</file>

<file path=ppt/tags/tag59.xml><?xml version="1.0" encoding="utf-8"?>
<p:tagLst xmlns:p="http://schemas.openxmlformats.org/presentationml/2006/main">
  <p:tag name="KSO_WM_TEMPLATE_CATEGORY" val="custom"/>
  <p:tag name="KSO_WM_TEMPLATE_INDEX" val="160181"/>
  <p:tag name="KSO_WM_TAG_VERSION" val="1.0"/>
  <p:tag name="KSO_WM_SLIDE_ID" val="custom160181_12"/>
  <p:tag name="KSO_WM_SLIDE_INDEX" val="12"/>
  <p:tag name="KSO_WM_SLIDE_ITEM_CNT" val="2"/>
  <p:tag name="KSO_WM_SLIDE_LAYOUT" val="a_b"/>
  <p:tag name="KSO_WM_SLIDE_LAYOUT_CNT" val="1_1"/>
  <p:tag name="KSO_WM_SLIDE_TYPE" val="sectionTitle"/>
  <p:tag name="KSO_WM_BEAUTIFY_FLAG" val="#wm#"/>
</p:tagLst>
</file>

<file path=ppt/tags/tag6.xml><?xml version="1.0" encoding="utf-8"?>
<p:tagLst xmlns:p="http://schemas.openxmlformats.org/presentationml/2006/main">
  <p:tag name="KSO_WM_TAG_VERSION" val="1.0"/>
  <p:tag name="KSO_WM_BEAUTIFY_FLAG" val="#wm#"/>
  <p:tag name="KSO_WM_TEMPLATE_CATEGORY" val="custom"/>
  <p:tag name="KSO_WM_TEMPLATE_INDEX" val="160181"/>
  <p:tag name="KSO_WM_UNIT_TYPE" val="l_i"/>
  <p:tag name="KSO_WM_UNIT_INDEX" val="1_2"/>
  <p:tag name="KSO_WM_UNIT_ID" val="custom160181_8*l_i*1_2"/>
  <p:tag name="KSO_WM_UNIT_CLEAR" val="1"/>
  <p:tag name="KSO_WM_UNIT_LAYERLEVEL" val="1_1"/>
  <p:tag name="KSO_WM_DIAGRAM_GROUP_CODE" val="l1-1"/>
</p:tagLst>
</file>

<file path=ppt/tags/tag60.xml><?xml version="1.0" encoding="utf-8"?>
<p:tagLst xmlns:p="http://schemas.openxmlformats.org/presentationml/2006/main">
  <p:tag name="KSO_WM_TAG_VERSION" val="1.0"/>
  <p:tag name="KSO_WM_BEAUTIFY_FLAG" val="#wm#"/>
  <p:tag name="KSO_WM_TEMPLATE_CATEGORY" val="custom"/>
  <p:tag name="KSO_WM_TEMPLATE_INDEX" val="160181"/>
  <p:tag name="KSO_WM_UNIT_TYPE" val="l_i"/>
  <p:tag name="KSO_WM_UNIT_INDEX" val="1_1"/>
  <p:tag name="KSO_WM_UNIT_ID" val="custom160181_14*l_i*1_1"/>
  <p:tag name="KSO_WM_UNIT_CLEAR" val="1"/>
  <p:tag name="KSO_WM_UNIT_LAYERLEVEL" val="1_1"/>
  <p:tag name="KSO_WM_DIAGRAM_GROUP_CODE" val="l1-2"/>
</p:tagLst>
</file>

<file path=ppt/tags/tag61.xml><?xml version="1.0" encoding="utf-8"?>
<p:tagLst xmlns:p="http://schemas.openxmlformats.org/presentationml/2006/main">
  <p:tag name="KSO_WM_TAG_VERSION" val="1.0"/>
  <p:tag name="KSO_WM_BEAUTIFY_FLAG" val="#wm#"/>
  <p:tag name="KSO_WM_TEMPLATE_CATEGORY" val="custom"/>
  <p:tag name="KSO_WM_TEMPLATE_INDEX" val="160181"/>
  <p:tag name="KSO_WM_UNIT_TYPE" val="l_i"/>
  <p:tag name="KSO_WM_UNIT_INDEX" val="1_2"/>
  <p:tag name="KSO_WM_UNIT_ID" val="custom160181_14*l_i*1_2"/>
  <p:tag name="KSO_WM_UNIT_CLEAR" val="1"/>
  <p:tag name="KSO_WM_UNIT_LAYERLEVEL" val="1_1"/>
  <p:tag name="KSO_WM_DIAGRAM_GROUP_CODE" val="l1-2"/>
</p:tagLst>
</file>

<file path=ppt/tags/tag62.xml><?xml version="1.0" encoding="utf-8"?>
<p:tagLst xmlns:p="http://schemas.openxmlformats.org/presentationml/2006/main">
  <p:tag name="KSO_WM_TAG_VERSION" val="1.0"/>
  <p:tag name="KSO_WM_BEAUTIFY_FLAG" val="#wm#"/>
  <p:tag name="KSO_WM_TEMPLATE_CATEGORY" val="custom"/>
  <p:tag name="KSO_WM_TEMPLATE_INDEX" val="160181"/>
  <p:tag name="KSO_WM_UNIT_TYPE" val="l_i"/>
  <p:tag name="KSO_WM_UNIT_INDEX" val="1_3"/>
  <p:tag name="KSO_WM_UNIT_ID" val="custom160181_14*l_i*1_3"/>
  <p:tag name="KSO_WM_UNIT_CLEAR" val="1"/>
  <p:tag name="KSO_WM_UNIT_LAYERLEVEL" val="1_1"/>
  <p:tag name="KSO_WM_DIAGRAM_GROUP_CODE" val="l1-2"/>
</p:tagLst>
</file>

<file path=ppt/tags/tag63.xml><?xml version="1.0" encoding="utf-8"?>
<p:tagLst xmlns:p="http://schemas.openxmlformats.org/presentationml/2006/main">
  <p:tag name="KSO_WM_TAG_VERSION" val="1.0"/>
  <p:tag name="KSO_WM_BEAUTIFY_FLAG" val="#wm#"/>
  <p:tag name="KSO_WM_TEMPLATE_CATEGORY" val="custom"/>
  <p:tag name="KSO_WM_TEMPLATE_INDEX" val="160181"/>
  <p:tag name="KSO_WM_UNIT_TYPE" val="l_i"/>
  <p:tag name="KSO_WM_UNIT_INDEX" val="1_4"/>
  <p:tag name="KSO_WM_UNIT_ID" val="custom160181_14*l_i*1_4"/>
  <p:tag name="KSO_WM_UNIT_CLEAR" val="1"/>
  <p:tag name="KSO_WM_UNIT_LAYERLEVEL" val="1_1"/>
  <p:tag name="KSO_WM_DIAGRAM_GROUP_CODE" val="l1-2"/>
</p:tagLst>
</file>

<file path=ppt/tags/tag64.xml><?xml version="1.0" encoding="utf-8"?>
<p:tagLst xmlns:p="http://schemas.openxmlformats.org/presentationml/2006/main">
  <p:tag name="KSO_WM_TAG_VERSION" val="1.0"/>
  <p:tag name="KSO_WM_BEAUTIFY_FLAG" val="#wm#"/>
  <p:tag name="KSO_WM_TEMPLATE_CATEGORY" val="custom"/>
  <p:tag name="KSO_WM_TEMPLATE_INDEX" val="160181"/>
  <p:tag name="MH" val="20150921115827"/>
  <p:tag name="MH_LIBRARY" val="GRAPHIC"/>
  <p:tag name="MH_TYPE" val="Text"/>
  <p:tag name="MH_ORDER" val="1"/>
  <p:tag name="KSO_WM_UNIT_TYPE" val="l_h_a"/>
  <p:tag name="KSO_WM_UNIT_INDEX" val="1_1_1"/>
  <p:tag name="KSO_WM_UNIT_ID" val="custom160181_14*l_h_a*1_1_1"/>
  <p:tag name="KSO_WM_UNIT_CLEAR" val="1"/>
  <p:tag name="KSO_WM_UNIT_LAYERLEVEL" val="1_1_1"/>
  <p:tag name="KSO_WM_UNIT_VALUE" val="12"/>
  <p:tag name="KSO_WM_UNIT_HIGHLIGHT" val="0"/>
  <p:tag name="KSO_WM_UNIT_COMPATIBLE" val="0"/>
  <p:tag name="KSO_WM_UNIT_PRESET_TEXT_INDEX" val="3"/>
  <p:tag name="KSO_WM_UNIT_PRESET_TEXT_LEN" val="12"/>
  <p:tag name="KSO_WM_DIAGRAM_GROUP_CODE" val="l1-2"/>
</p:tagLst>
</file>

<file path=ppt/tags/tag65.xml><?xml version="1.0" encoding="utf-8"?>
<p:tagLst xmlns:p="http://schemas.openxmlformats.org/presentationml/2006/main">
  <p:tag name="KSO_WM_TAG_VERSION" val="1.0"/>
  <p:tag name="KSO_WM_BEAUTIFY_FLAG" val="#wm#"/>
  <p:tag name="KSO_WM_TEMPLATE_CATEGORY" val="custom"/>
  <p:tag name="KSO_WM_TEMPLATE_INDEX" val="160181"/>
  <p:tag name="MH" val="20150921115827"/>
  <p:tag name="MH_LIBRARY" val="GRAPHIC"/>
  <p:tag name="MH_TYPE" val="Text"/>
  <p:tag name="MH_ORDER" val="1"/>
  <p:tag name="KSO_WM_UNIT_TYPE" val="l_h_a"/>
  <p:tag name="KSO_WM_UNIT_INDEX" val="1_2_1"/>
  <p:tag name="KSO_WM_UNIT_ID" val="custom160181_14*l_h_a*1_2_1"/>
  <p:tag name="KSO_WM_UNIT_CLEAR" val="1"/>
  <p:tag name="KSO_WM_UNIT_LAYERLEVEL" val="1_1_1"/>
  <p:tag name="KSO_WM_UNIT_VALUE" val="12"/>
  <p:tag name="KSO_WM_UNIT_HIGHLIGHT" val="0"/>
  <p:tag name="KSO_WM_UNIT_COMPATIBLE" val="0"/>
  <p:tag name="KSO_WM_UNIT_PRESET_TEXT_INDEX" val="3"/>
  <p:tag name="KSO_WM_UNIT_PRESET_TEXT_LEN" val="12"/>
  <p:tag name="KSO_WM_DIAGRAM_GROUP_CODE" val="l1-2"/>
</p:tagLst>
</file>

<file path=ppt/tags/tag66.xml><?xml version="1.0" encoding="utf-8"?>
<p:tagLst xmlns:p="http://schemas.openxmlformats.org/presentationml/2006/main">
  <p:tag name="KSO_WM_TAG_VERSION" val="1.0"/>
  <p:tag name="KSO_WM_BEAUTIFY_FLAG" val="#wm#"/>
  <p:tag name="KSO_WM_TEMPLATE_CATEGORY" val="custom"/>
  <p:tag name="KSO_WM_TEMPLATE_INDEX" val="160181"/>
  <p:tag name="KSO_WM_UNIT_TYPE" val="l_h_f"/>
  <p:tag name="KSO_WM_UNIT_INDEX" val="1_1_1"/>
  <p:tag name="KSO_WM_UNIT_ID" val="custom160181_14*l_h_f*1_1_1"/>
  <p:tag name="KSO_WM_UNIT_CLEAR" val="1"/>
  <p:tag name="KSO_WM_UNIT_LAYERLEVEL" val="1_1_1"/>
  <p:tag name="KSO_WM_UNIT_VALUE" val="48"/>
  <p:tag name="KSO_WM_UNIT_HIGHLIGHT" val="0"/>
  <p:tag name="KSO_WM_UNIT_COMPATIBLE" val="0"/>
  <p:tag name="KSO_WM_UNIT_PRESET_TEXT_INDEX" val="4"/>
  <p:tag name="KSO_WM_UNIT_PRESET_TEXT_LEN" val="57"/>
  <p:tag name="KSO_WM_DIAGRAM_GROUP_CODE" val="l1-2"/>
</p:tagLst>
</file>

<file path=ppt/tags/tag67.xml><?xml version="1.0" encoding="utf-8"?>
<p:tagLst xmlns:p="http://schemas.openxmlformats.org/presentationml/2006/main">
  <p:tag name="KSO_WM_TAG_VERSION" val="1.0"/>
  <p:tag name="KSO_WM_BEAUTIFY_FLAG" val="#wm#"/>
  <p:tag name="KSO_WM_TEMPLATE_CATEGORY" val="custom"/>
  <p:tag name="KSO_WM_TEMPLATE_INDEX" val="160181"/>
  <p:tag name="KSO_WM_UNIT_TYPE" val="l_h_f"/>
  <p:tag name="KSO_WM_UNIT_INDEX" val="1_2_1"/>
  <p:tag name="KSO_WM_UNIT_ID" val="custom160181_14*l_h_f*1_2_1"/>
  <p:tag name="KSO_WM_UNIT_CLEAR" val="1"/>
  <p:tag name="KSO_WM_UNIT_LAYERLEVEL" val="1_1_1"/>
  <p:tag name="KSO_WM_UNIT_VALUE" val="48"/>
  <p:tag name="KSO_WM_UNIT_HIGHLIGHT" val="0"/>
  <p:tag name="KSO_WM_UNIT_COMPATIBLE" val="0"/>
  <p:tag name="KSO_WM_UNIT_PRESET_TEXT_INDEX" val="4"/>
  <p:tag name="KSO_WM_UNIT_PRESET_TEXT_LEN" val="57"/>
  <p:tag name="KSO_WM_DIAGRAM_GROUP_CODE" val="l1-2"/>
</p:tagLst>
</file>

<file path=ppt/tags/tag68.xml><?xml version="1.0" encoding="utf-8"?>
<p:tagLst xmlns:p="http://schemas.openxmlformats.org/presentationml/2006/main">
  <p:tag name="KSO_WM_TAG_VERSION" val="1.0"/>
  <p:tag name="KSO_WM_BEAUTIFY_FLAG" val="#wm#"/>
  <p:tag name="KSO_WM_TEMPLATE_CATEGORY" val="custom"/>
  <p:tag name="KSO_WM_TEMPLATE_INDEX" val="160181"/>
  <p:tag name="KSO_WM_UNIT_TYPE" val="a"/>
  <p:tag name="KSO_WM_UNIT_INDEX" val="1"/>
  <p:tag name="KSO_WM_UNIT_ID" val="custom160181_14*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24"/>
</p:tagLst>
</file>

<file path=ppt/tags/tag69.xml><?xml version="1.0" encoding="utf-8"?>
<p:tagLst xmlns:p="http://schemas.openxmlformats.org/presentationml/2006/main">
  <p:tag name="KSO_WM_TEMPLATE_CATEGORY" val="custom"/>
  <p:tag name="KSO_WM_TEMPLATE_INDEX" val="160181"/>
  <p:tag name="KSO_WM_TAG_VERSION" val="1.0"/>
  <p:tag name="KSO_WM_SLIDE_ID" val="custom160181_14"/>
  <p:tag name="KSO_WM_SLIDE_INDEX" val="14"/>
  <p:tag name="KSO_WM_SLIDE_ITEM_CNT" val="2"/>
  <p:tag name="KSO_WM_SLIDE_LAYOUT" val="a_l"/>
  <p:tag name="KSO_WM_SLIDE_LAYOUT_CNT" val="1_1"/>
  <p:tag name="KSO_WM_SLIDE_TYPE" val="text"/>
  <p:tag name="KSO_WM_BEAUTIFY_FLAG" val="#wm#"/>
  <p:tag name="KSO_WM_SLIDE_POSITION" val="135*189"/>
  <p:tag name="KSO_WM_SLIDE_SIZE" val="691*199"/>
  <p:tag name="KSO_WM_DIAGRAM_GROUP_CODE" val="l1-2"/>
</p:tagLst>
</file>

<file path=ppt/tags/tag7.xml><?xml version="1.0" encoding="utf-8"?>
<p:tagLst xmlns:p="http://schemas.openxmlformats.org/presentationml/2006/main">
  <p:tag name="KSO_WM_TAG_VERSION" val="1.0"/>
  <p:tag name="KSO_WM_BEAUTIFY_FLAG" val="#wm#"/>
  <p:tag name="KSO_WM_UNIT_TYPE" val="i"/>
  <p:tag name="KSO_WM_UNIT_ID" val="custom160181_8*i*7"/>
  <p:tag name="KSO_WM_TEMPLATE_CATEGORY" val="custom"/>
  <p:tag name="KSO_WM_TEMPLATE_INDEX" val="160181"/>
  <p:tag name="KSO_WM_UNIT_INDEX" val="7"/>
</p:tagLst>
</file>

<file path=ppt/tags/tag70.xml><?xml version="1.0" encoding="utf-8"?>
<p:tagLst xmlns:p="http://schemas.openxmlformats.org/presentationml/2006/main">
  <p:tag name="KSO_WM_TAG_VERSION" val="1.0"/>
  <p:tag name="KSO_WM_BEAUTIFY_FLAG" val="#wm#"/>
  <p:tag name="KSO_WM_UNIT_TYPE" val="i"/>
  <p:tag name="KSO_WM_UNIT_ID" val="custom160118_29*i*0"/>
  <p:tag name="KSO_WM_TEMPLATE_CATEGORY" val="custom"/>
  <p:tag name="KSO_WM_TEMPLATE_INDEX" val="160118"/>
</p:tagLst>
</file>

<file path=ppt/tags/tag71.xml><?xml version="1.0" encoding="utf-8"?>
<p:tagLst xmlns:p="http://schemas.openxmlformats.org/presentationml/2006/main">
  <p:tag name="KSO_WM_TAG_VERSION" val="1.0"/>
  <p:tag name="KSO_WM_BEAUTIFY_FLAG" val="#wm#"/>
  <p:tag name="KSO_WM_TEMPLATE_CATEGORY" val="custom"/>
  <p:tag name="KSO_WM_TEMPLATE_INDEX" val="160118"/>
  <p:tag name="KSO_WM_UNIT_TYPE" val="a"/>
  <p:tag name="KSO_WM_UNIT_INDEX" val="1"/>
  <p:tag name="KSO_WM_UNIT_ID" val="custom160118_30*a*1"/>
  <p:tag name="KSO_WM_UNIT_CLEAR" val="1"/>
  <p:tag name="KSO_WM_UNIT_LAYERLEVEL" val="1"/>
  <p:tag name="KSO_WM_UNIT_VALUE" val="4"/>
  <p:tag name="KSO_WM_UNIT_ISCONTENTSTITLE" val="0"/>
  <p:tag name="KSO_WM_UNIT_HIGHLIGHT" val="0"/>
  <p:tag name="KSO_WM_UNIT_COMPATIBLE" val="0"/>
  <p:tag name="KSO_WM_UNIT_PRESET_TEXT" val="THANKS"/>
</p:tagLst>
</file>

<file path=ppt/tags/tag72.xml><?xml version="1.0" encoding="utf-8"?>
<p:tagLst xmlns:p="http://schemas.openxmlformats.org/presentationml/2006/main">
  <p:tag name="KSO_WM_TEMPLATE_CATEGORY" val="custom"/>
  <p:tag name="KSO_WM_TEMPLATE_INDEX" val="160118"/>
  <p:tag name="KSO_WM_TAG_VERSION" val="1.0"/>
  <p:tag name="KSO_WM_SLIDE_ID" val="custom160118_29"/>
  <p:tag name="KSO_WM_SLIDE_INDEX" val="29"/>
  <p:tag name="KSO_WM_SLIDE_ITEM_CNT" val="1"/>
  <p:tag name="KSO_WM_SLIDE_LAYOUT" val="a"/>
  <p:tag name="KSO_WM_SLIDE_LAYOUT_CNT" val="1"/>
  <p:tag name="KSO_WM_SLIDE_TYPE" val="endPage"/>
  <p:tag name="KSO_WM_BEAUTIFY_FLAG" val="#wm#"/>
</p:tagLst>
</file>

<file path=ppt/tags/tag8.xml><?xml version="1.0" encoding="utf-8"?>
<p:tagLst xmlns:p="http://schemas.openxmlformats.org/presentationml/2006/main">
  <p:tag name="KSO_WM_TAG_VERSION" val="1.0"/>
  <p:tag name="KSO_WM_BEAUTIFY_FLAG" val="#wm#"/>
  <p:tag name="KSO_WM_TEMPLATE_CATEGORY" val="custom"/>
  <p:tag name="KSO_WM_TEMPLATE_INDEX" val="160181"/>
  <p:tag name="KSO_WM_UNIT_TYPE" val="l_h_f"/>
  <p:tag name="KSO_WM_UNIT_INDEX" val="1_2_1"/>
  <p:tag name="KSO_WM_UNIT_ID" val="custom160181_8*l_h_f*1_2_1"/>
  <p:tag name="KSO_WM_UNIT_CLEAR" val="1"/>
  <p:tag name="KSO_WM_UNIT_LAYERLEVEL" val="1_1_1"/>
  <p:tag name="KSO_WM_UNIT_VALUE" val="30"/>
  <p:tag name="KSO_WM_UNIT_HIGHLIGHT" val="0"/>
  <p:tag name="KSO_WM_UNIT_COMPATIBLE" val="0"/>
  <p:tag name="KSO_WM_UNIT_PRESET_TEXT_INDEX" val="3"/>
  <p:tag name="KSO_WM_UNIT_PRESET_TEXT_LEN" val="21"/>
  <p:tag name="KSO_WM_DIAGRAM_GROUP_CODE" val="l1-1"/>
</p:tagLst>
</file>

<file path=ppt/tags/tag9.xml><?xml version="1.0" encoding="utf-8"?>
<p:tagLst xmlns:p="http://schemas.openxmlformats.org/presentationml/2006/main">
  <p:tag name="KSO_WM_TAG_VERSION" val="1.0"/>
  <p:tag name="KSO_WM_BEAUTIFY_FLAG" val="#wm#"/>
  <p:tag name="KSO_WM_TEMPLATE_CATEGORY" val="custom"/>
  <p:tag name="KSO_WM_TEMPLATE_INDEX" val="160181"/>
  <p:tag name="KSO_WM_UNIT_TYPE" val="l_i"/>
  <p:tag name="KSO_WM_UNIT_INDEX" val="1_3"/>
  <p:tag name="KSO_WM_UNIT_ID" val="custom160181_8*l_i*1_3"/>
  <p:tag name="KSO_WM_UNIT_CLEAR" val="1"/>
  <p:tag name="KSO_WM_UNIT_LAYERLEVEL" val="1_1"/>
  <p:tag name="KSO_WM_DIAGRAM_GROUP_CODE" val="l1-1"/>
</p:tagLst>
</file>

<file path=ppt/theme/theme1.xml><?xml version="1.0" encoding="utf-8"?>
<a:theme xmlns:a="http://schemas.openxmlformats.org/drawingml/2006/main" name="1_Office 主题">
  <a:themeElements>
    <a:clrScheme name="自定义 22">
      <a:dk1>
        <a:srgbClr val="47494B"/>
      </a:dk1>
      <a:lt1>
        <a:sysClr val="window" lastClr="FFFFFF"/>
      </a:lt1>
      <a:dk2>
        <a:srgbClr val="44546A"/>
      </a:dk2>
      <a:lt2>
        <a:srgbClr val="E7E6E6"/>
      </a:lt2>
      <a:accent1>
        <a:srgbClr val="92D050"/>
      </a:accent1>
      <a:accent2>
        <a:srgbClr val="00B0F0"/>
      </a:accent2>
      <a:accent3>
        <a:srgbClr val="E69D0C"/>
      </a:accent3>
      <a:accent4>
        <a:srgbClr val="277BB7"/>
      </a:accent4>
      <a:accent5>
        <a:srgbClr val="52C2A5"/>
      </a:accent5>
      <a:accent6>
        <a:srgbClr val="C00000"/>
      </a:accent6>
      <a:hlink>
        <a:srgbClr val="0563C1"/>
      </a:hlink>
      <a:folHlink>
        <a:srgbClr val="954F72"/>
      </a:folHlink>
    </a:clrScheme>
    <a:fontScheme name="自定义 9">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 289">
      <a:dk1>
        <a:srgbClr val="FFFFFF"/>
      </a:dk1>
      <a:lt1>
        <a:srgbClr val="3F3F3F"/>
      </a:lt1>
      <a:dk2>
        <a:srgbClr val="FFFFFF"/>
      </a:dk2>
      <a:lt2>
        <a:srgbClr val="262626"/>
      </a:lt2>
      <a:accent1>
        <a:srgbClr val="1DAE9E"/>
      </a:accent1>
      <a:accent2>
        <a:srgbClr val="FFC000"/>
      </a:accent2>
      <a:accent3>
        <a:srgbClr val="FF7450"/>
      </a:accent3>
      <a:accent4>
        <a:srgbClr val="11B3ED"/>
      </a:accent4>
      <a:accent5>
        <a:srgbClr val="92D050"/>
      </a:accent5>
      <a:accent6>
        <a:srgbClr val="5A914D"/>
      </a:accent6>
      <a:hlink>
        <a:srgbClr val="0563C1"/>
      </a:hlink>
      <a:folHlink>
        <a:srgbClr val="954F72"/>
      </a:folHlink>
    </a:clrScheme>
    <a:fontScheme name="自定义 15">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自定义 103">
      <a:dk1>
        <a:srgbClr val="5F5F5F"/>
      </a:dk1>
      <a:lt1>
        <a:srgbClr val="FFFFFF"/>
      </a:lt1>
      <a:dk2>
        <a:srgbClr val="5F5F5F"/>
      </a:dk2>
      <a:lt2>
        <a:srgbClr val="FFFFFF"/>
      </a:lt2>
      <a:accent1>
        <a:srgbClr val="2CBEBB"/>
      </a:accent1>
      <a:accent2>
        <a:srgbClr val="40D096"/>
      </a:accent2>
      <a:accent3>
        <a:srgbClr val="CAD40A"/>
      </a:accent3>
      <a:accent4>
        <a:srgbClr val="FFBE16"/>
      </a:accent4>
      <a:accent5>
        <a:srgbClr val="FF7F41"/>
      </a:accent5>
      <a:accent6>
        <a:srgbClr val="FFC000"/>
      </a:accent6>
      <a:hlink>
        <a:srgbClr val="00B0F0"/>
      </a:hlink>
      <a:folHlink>
        <a:srgbClr val="7F7F7F"/>
      </a:folHlink>
    </a:clrScheme>
    <a:fontScheme name="自定义 15">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自定义 22">
      <a:dk1>
        <a:srgbClr val="47494B"/>
      </a:dk1>
      <a:lt1>
        <a:sysClr val="window" lastClr="FFFFFF"/>
      </a:lt1>
      <a:dk2>
        <a:srgbClr val="44546A"/>
      </a:dk2>
      <a:lt2>
        <a:srgbClr val="E7E6E6"/>
      </a:lt2>
      <a:accent1>
        <a:srgbClr val="92D050"/>
      </a:accent1>
      <a:accent2>
        <a:srgbClr val="00B0F0"/>
      </a:accent2>
      <a:accent3>
        <a:srgbClr val="E69D0C"/>
      </a:accent3>
      <a:accent4>
        <a:srgbClr val="277BB7"/>
      </a:accent4>
      <a:accent5>
        <a:srgbClr val="52C2A5"/>
      </a:accent5>
      <a:accent6>
        <a:srgbClr val="C00000"/>
      </a:accent6>
      <a:hlink>
        <a:srgbClr val="0563C1"/>
      </a:hlink>
      <a:folHlink>
        <a:srgbClr val="954F72"/>
      </a:folHlink>
    </a:clrScheme>
    <a:fontScheme name="自定义 9">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2032</Words>
  <Application>WPS 演示</Application>
  <PresentationFormat>宽屏</PresentationFormat>
  <Paragraphs>121</Paragraphs>
  <Slides>14</Slides>
  <Notes>9</Notes>
  <HiddenSlides>0</HiddenSlides>
  <MMClips>0</MMClips>
  <ScaleCrop>false</ScaleCrop>
  <HeadingPairs>
    <vt:vector size="6" baseType="variant">
      <vt:variant>
        <vt:lpstr>主题</vt:lpstr>
      </vt:variant>
      <vt:variant>
        <vt:i4>4</vt:i4>
      </vt:variant>
      <vt:variant>
        <vt:lpstr>嵌入 OLE 服务器</vt:lpstr>
      </vt:variant>
      <vt:variant>
        <vt:i4>1</vt:i4>
      </vt:variant>
      <vt:variant>
        <vt:lpstr>幻灯片标题</vt:lpstr>
      </vt:variant>
      <vt:variant>
        <vt:i4>14</vt:i4>
      </vt:variant>
    </vt:vector>
  </HeadingPairs>
  <TitlesOfParts>
    <vt:vector size="19" baseType="lpstr">
      <vt:lpstr>1_Office 主题</vt:lpstr>
      <vt:lpstr>自定义设计方案</vt:lpstr>
      <vt:lpstr>3_Office 主题</vt:lpstr>
      <vt:lpstr>2_Office 主题</vt:lpstr>
      <vt:lpstr>Equation.KSEE3</vt:lpstr>
      <vt:lpstr>Bluetooth Cochlear</vt:lpstr>
      <vt:lpstr>PowerPoint 演示文稿</vt:lpstr>
      <vt:lpstr>Brief Introduction</vt:lpstr>
      <vt:lpstr>PowerPoint 演示文稿</vt:lpstr>
      <vt:lpstr>PowerPoint 演示文稿</vt:lpstr>
      <vt:lpstr>PowerPoint 演示文稿</vt:lpstr>
      <vt:lpstr>Project Progress</vt:lpstr>
      <vt:lpstr>PowerPoint 演示文稿</vt:lpstr>
      <vt:lpstr>PowerPoint 演示文稿</vt:lpstr>
      <vt:lpstr>PowerPoint 演示文稿</vt:lpstr>
      <vt:lpstr>PowerPoint 演示文稿</vt:lpstr>
      <vt:lpstr>Future Work</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Aaron</dc:creator>
  <cp:lastModifiedBy>Aaron</cp:lastModifiedBy>
  <cp:revision>10</cp:revision>
  <dcterms:created xsi:type="dcterms:W3CDTF">2016-05-30T01:53:00Z</dcterms:created>
  <dcterms:modified xsi:type="dcterms:W3CDTF">2016-05-31T23:34:05Z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2052-10.1.0.5745</vt:lpwstr>
  </property>
</Properties>
</file>