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26"/>
  </p:notesMasterIdLst>
  <p:handoutMasterIdLst>
    <p:handoutMasterId r:id="rId27"/>
  </p:handoutMasterIdLst>
  <p:sldIdLst>
    <p:sldId id="361" r:id="rId5"/>
    <p:sldId id="351" r:id="rId6"/>
    <p:sldId id="354" r:id="rId7"/>
    <p:sldId id="340" r:id="rId8"/>
    <p:sldId id="346" r:id="rId9"/>
    <p:sldId id="356" r:id="rId10"/>
    <p:sldId id="355" r:id="rId11"/>
    <p:sldId id="358" r:id="rId12"/>
    <p:sldId id="359" r:id="rId13"/>
    <p:sldId id="347" r:id="rId14"/>
    <p:sldId id="348" r:id="rId15"/>
    <p:sldId id="367" r:id="rId16"/>
    <p:sldId id="368" r:id="rId17"/>
    <p:sldId id="349" r:id="rId18"/>
    <p:sldId id="350" r:id="rId19"/>
    <p:sldId id="360" r:id="rId20"/>
    <p:sldId id="362" r:id="rId21"/>
    <p:sldId id="363" r:id="rId22"/>
    <p:sldId id="364" r:id="rId23"/>
    <p:sldId id="366" r:id="rId24"/>
    <p:sldId id="365"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69" autoAdjust="0"/>
    <p:restoredTop sz="94721" autoAdjust="0"/>
  </p:normalViewPr>
  <p:slideViewPr>
    <p:cSldViewPr snapToGrid="0" showGuides="1">
      <p:cViewPr varScale="1">
        <p:scale>
          <a:sx n="73" d="100"/>
          <a:sy n="73" d="100"/>
        </p:scale>
        <p:origin x="582" y="66"/>
      </p:cViewPr>
      <p:guideLst>
        <p:guide orient="horz" pos="2160"/>
        <p:guide pos="3840"/>
      </p:guideLst>
    </p:cSldViewPr>
  </p:slideViewPr>
  <p:notesTextViewPr>
    <p:cViewPr>
      <p:scale>
        <a:sx n="1" d="1"/>
        <a:sy n="1" d="1"/>
      </p:scale>
      <p:origin x="0" y="0"/>
    </p:cViewPr>
  </p:notesTextViewPr>
  <p:notesViewPr>
    <p:cSldViewPr snapToGrid="0" showGuides="1">
      <p:cViewPr varScale="1">
        <p:scale>
          <a:sx n="65" d="100"/>
          <a:sy n="65" d="100"/>
        </p:scale>
        <p:origin x="27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31F3AC-9CB6-458D-9760-A42B6111D66B}" type="doc">
      <dgm:prSet loTypeId="urn:microsoft.com/office/officeart/2005/8/layout/hierarchy2" loCatId="hierarchy" qsTypeId="urn:microsoft.com/office/officeart/2005/8/quickstyle/simple1" qsCatId="simple" csTypeId="urn:microsoft.com/office/officeart/2005/8/colors/accent4_1" csCatId="accent4" phldr="1"/>
      <dgm:spPr/>
      <dgm:t>
        <a:bodyPr/>
        <a:lstStyle/>
        <a:p>
          <a:endParaRPr lang="zh-CN" altLang="en-US"/>
        </a:p>
      </dgm:t>
    </dgm:pt>
    <dgm:pt modelId="{B63E4DAC-983F-4129-B3CF-2AAC1309C98D}">
      <dgm:prSet phldrT="[文本]"/>
      <dgm:spPr/>
      <dgm:t>
        <a:bodyPr/>
        <a:lstStyle/>
        <a:p>
          <a:r>
            <a:rPr lang="en-US" altLang="zh-CN" dirty="0"/>
            <a:t>Indoor Localization</a:t>
          </a:r>
          <a:endParaRPr lang="zh-CN" altLang="en-US" dirty="0"/>
        </a:p>
      </dgm:t>
    </dgm:pt>
    <dgm:pt modelId="{D110E991-F0B9-4134-8AF1-E0CB07D39758}" type="parTrans" cxnId="{48BED8CC-E25C-499A-9F97-72E494C3432E}">
      <dgm:prSet/>
      <dgm:spPr/>
      <dgm:t>
        <a:bodyPr/>
        <a:lstStyle/>
        <a:p>
          <a:endParaRPr lang="zh-CN" altLang="en-US"/>
        </a:p>
      </dgm:t>
    </dgm:pt>
    <dgm:pt modelId="{08D2DB94-AFD2-44EF-894C-77F63EE9FE36}" type="sibTrans" cxnId="{48BED8CC-E25C-499A-9F97-72E494C3432E}">
      <dgm:prSet/>
      <dgm:spPr/>
      <dgm:t>
        <a:bodyPr/>
        <a:lstStyle/>
        <a:p>
          <a:endParaRPr lang="zh-CN" altLang="en-US"/>
        </a:p>
      </dgm:t>
    </dgm:pt>
    <dgm:pt modelId="{9E63460A-4B92-416E-B42E-EFD0D404E71C}">
      <dgm:prSet phldrT="[文本]"/>
      <dgm:spPr/>
      <dgm:t>
        <a:bodyPr/>
        <a:lstStyle/>
        <a:p>
          <a:r>
            <a:rPr lang="en-US" altLang="zh-CN" dirty="0"/>
            <a:t>Range-based</a:t>
          </a:r>
          <a:endParaRPr lang="zh-CN" altLang="en-US" dirty="0"/>
        </a:p>
      </dgm:t>
    </dgm:pt>
    <dgm:pt modelId="{BC25244B-6F82-4A50-BB3E-3D66807145B4}" type="parTrans" cxnId="{A12F1CE6-8BFA-450D-9299-5FA6B9D0128C}">
      <dgm:prSet/>
      <dgm:spPr/>
      <dgm:t>
        <a:bodyPr/>
        <a:lstStyle/>
        <a:p>
          <a:endParaRPr lang="zh-CN" altLang="en-US"/>
        </a:p>
      </dgm:t>
    </dgm:pt>
    <dgm:pt modelId="{A2B1ECE8-BAC3-4D0B-A4AC-1FB544BD9977}" type="sibTrans" cxnId="{A12F1CE6-8BFA-450D-9299-5FA6B9D0128C}">
      <dgm:prSet/>
      <dgm:spPr/>
      <dgm:t>
        <a:bodyPr/>
        <a:lstStyle/>
        <a:p>
          <a:endParaRPr lang="zh-CN" altLang="en-US"/>
        </a:p>
      </dgm:t>
    </dgm:pt>
    <dgm:pt modelId="{F9EDC5A5-B61A-41DA-824E-BD4739CC5EFE}">
      <dgm:prSet phldrT="[文本]"/>
      <dgm:spPr/>
      <dgm:t>
        <a:bodyPr/>
        <a:lstStyle/>
        <a:p>
          <a:r>
            <a:rPr lang="en-US" altLang="zh-CN" dirty="0"/>
            <a:t>TOA</a:t>
          </a:r>
          <a:endParaRPr lang="zh-CN" altLang="en-US" dirty="0"/>
        </a:p>
      </dgm:t>
    </dgm:pt>
    <dgm:pt modelId="{45DCB966-5FD9-4ED6-ACD0-60FCB94D5F3D}" type="parTrans" cxnId="{A2B9200E-295D-47F0-BE70-D26CFB536E8E}">
      <dgm:prSet/>
      <dgm:spPr/>
      <dgm:t>
        <a:bodyPr/>
        <a:lstStyle/>
        <a:p>
          <a:endParaRPr lang="zh-CN" altLang="en-US"/>
        </a:p>
      </dgm:t>
    </dgm:pt>
    <dgm:pt modelId="{D8CE2C7A-6696-4D71-A5C7-F1FE9E8DD264}" type="sibTrans" cxnId="{A2B9200E-295D-47F0-BE70-D26CFB536E8E}">
      <dgm:prSet/>
      <dgm:spPr/>
      <dgm:t>
        <a:bodyPr/>
        <a:lstStyle/>
        <a:p>
          <a:endParaRPr lang="zh-CN" altLang="en-US"/>
        </a:p>
      </dgm:t>
    </dgm:pt>
    <dgm:pt modelId="{7401A167-3591-47C6-9284-CCD0C999E619}">
      <dgm:prSet phldrT="[文本]"/>
      <dgm:spPr/>
      <dgm:t>
        <a:bodyPr/>
        <a:lstStyle/>
        <a:p>
          <a:r>
            <a:rPr lang="en-US" altLang="zh-CN" dirty="0"/>
            <a:t>Fingerprint</a:t>
          </a:r>
          <a:endParaRPr lang="zh-CN" altLang="en-US" dirty="0"/>
        </a:p>
      </dgm:t>
    </dgm:pt>
    <dgm:pt modelId="{7C5C9133-6C84-4268-AFC2-F30F68CA72B9}" type="parTrans" cxnId="{9A6C305A-19EE-4B01-86C4-7DA05305387A}">
      <dgm:prSet/>
      <dgm:spPr/>
      <dgm:t>
        <a:bodyPr/>
        <a:lstStyle/>
        <a:p>
          <a:endParaRPr lang="zh-CN" altLang="en-US"/>
        </a:p>
      </dgm:t>
    </dgm:pt>
    <dgm:pt modelId="{98D51A85-F72F-4E52-B472-4930FFEE91E8}" type="sibTrans" cxnId="{9A6C305A-19EE-4B01-86C4-7DA05305387A}">
      <dgm:prSet/>
      <dgm:spPr/>
      <dgm:t>
        <a:bodyPr/>
        <a:lstStyle/>
        <a:p>
          <a:endParaRPr lang="zh-CN" altLang="en-US"/>
        </a:p>
      </dgm:t>
    </dgm:pt>
    <dgm:pt modelId="{635F08FD-194B-438B-A67D-136BF3FB578F}">
      <dgm:prSet phldrT="[文本]"/>
      <dgm:spPr/>
      <dgm:t>
        <a:bodyPr/>
        <a:lstStyle/>
        <a:p>
          <a:r>
            <a:rPr lang="en-US" altLang="en-US" b="0" i="0" dirty="0"/>
            <a:t>UWB</a:t>
          </a:r>
          <a:endParaRPr lang="zh-CN" altLang="en-US" dirty="0"/>
        </a:p>
      </dgm:t>
    </dgm:pt>
    <dgm:pt modelId="{4176A54A-CAA1-44A0-A0C0-FB56FA97A6BE}" type="parTrans" cxnId="{A70227DA-8C7D-49F7-9DE1-FC6A01FE16E3}">
      <dgm:prSet/>
      <dgm:spPr/>
      <dgm:t>
        <a:bodyPr/>
        <a:lstStyle/>
        <a:p>
          <a:endParaRPr lang="zh-CN" altLang="en-US"/>
        </a:p>
      </dgm:t>
    </dgm:pt>
    <dgm:pt modelId="{9C6C42EF-90F5-466F-882C-225C7EF7A0C8}" type="sibTrans" cxnId="{A70227DA-8C7D-49F7-9DE1-FC6A01FE16E3}">
      <dgm:prSet/>
      <dgm:spPr/>
      <dgm:t>
        <a:bodyPr/>
        <a:lstStyle/>
        <a:p>
          <a:endParaRPr lang="zh-CN" altLang="en-US"/>
        </a:p>
      </dgm:t>
    </dgm:pt>
    <dgm:pt modelId="{B1D7B59A-28EB-48A7-ABD6-FB67FD14FBF9}">
      <dgm:prSet/>
      <dgm:spPr/>
      <dgm:t>
        <a:bodyPr/>
        <a:lstStyle/>
        <a:p>
          <a:r>
            <a:rPr lang="en-US" altLang="zh-CN" dirty="0"/>
            <a:t>TDOA</a:t>
          </a:r>
          <a:endParaRPr lang="zh-CN" altLang="en-US" dirty="0"/>
        </a:p>
      </dgm:t>
    </dgm:pt>
    <dgm:pt modelId="{DBAA8040-637D-4AFD-8A55-E5366397F2C9}" type="parTrans" cxnId="{7168DC4E-75BA-4520-80E3-A1C62C441ED4}">
      <dgm:prSet/>
      <dgm:spPr/>
      <dgm:t>
        <a:bodyPr/>
        <a:lstStyle/>
        <a:p>
          <a:endParaRPr lang="zh-CN" altLang="en-US"/>
        </a:p>
      </dgm:t>
    </dgm:pt>
    <dgm:pt modelId="{2E969A34-001D-48FA-A333-461B9BD5040B}" type="sibTrans" cxnId="{7168DC4E-75BA-4520-80E3-A1C62C441ED4}">
      <dgm:prSet/>
      <dgm:spPr/>
      <dgm:t>
        <a:bodyPr/>
        <a:lstStyle/>
        <a:p>
          <a:endParaRPr lang="zh-CN" altLang="en-US"/>
        </a:p>
      </dgm:t>
    </dgm:pt>
    <dgm:pt modelId="{EC43B005-A0A5-4B32-A75C-D29844C2DE13}">
      <dgm:prSet/>
      <dgm:spPr/>
      <dgm:t>
        <a:bodyPr/>
        <a:lstStyle/>
        <a:p>
          <a:r>
            <a:rPr lang="en-US" altLang="zh-CN" dirty="0"/>
            <a:t>RSSI</a:t>
          </a:r>
          <a:endParaRPr lang="zh-CN" altLang="en-US" dirty="0"/>
        </a:p>
      </dgm:t>
    </dgm:pt>
    <dgm:pt modelId="{F78C5DDC-CA3E-4F45-BF09-23BC3D6E27F1}" type="parTrans" cxnId="{8353A657-31A7-4A72-B329-81FB54C4ED93}">
      <dgm:prSet/>
      <dgm:spPr/>
      <dgm:t>
        <a:bodyPr/>
        <a:lstStyle/>
        <a:p>
          <a:endParaRPr lang="zh-CN" altLang="en-US"/>
        </a:p>
      </dgm:t>
    </dgm:pt>
    <dgm:pt modelId="{8C9A1E51-9A38-4B6E-A46A-595A36AF7C31}" type="sibTrans" cxnId="{8353A657-31A7-4A72-B329-81FB54C4ED93}">
      <dgm:prSet/>
      <dgm:spPr/>
      <dgm:t>
        <a:bodyPr/>
        <a:lstStyle/>
        <a:p>
          <a:endParaRPr lang="zh-CN" altLang="en-US"/>
        </a:p>
      </dgm:t>
    </dgm:pt>
    <dgm:pt modelId="{9FC6E341-AD57-43D7-BAAA-36EC656A0411}">
      <dgm:prSet/>
      <dgm:spPr/>
      <dgm:t>
        <a:bodyPr/>
        <a:lstStyle/>
        <a:p>
          <a:r>
            <a:rPr lang="en-US" altLang="zh-CN" dirty="0"/>
            <a:t>AOA</a:t>
          </a:r>
          <a:endParaRPr lang="zh-CN" altLang="en-US" dirty="0"/>
        </a:p>
      </dgm:t>
    </dgm:pt>
    <dgm:pt modelId="{DF12066C-8571-4AC2-B11C-FDA06BACF8F0}" type="parTrans" cxnId="{74754FB8-3D3B-4B6E-A835-88F43185731F}">
      <dgm:prSet/>
      <dgm:spPr/>
      <dgm:t>
        <a:bodyPr/>
        <a:lstStyle/>
        <a:p>
          <a:endParaRPr lang="zh-CN" altLang="en-US"/>
        </a:p>
      </dgm:t>
    </dgm:pt>
    <dgm:pt modelId="{2ECF2705-F944-4B00-9F02-68BC8C2381F3}" type="sibTrans" cxnId="{74754FB8-3D3B-4B6E-A835-88F43185731F}">
      <dgm:prSet/>
      <dgm:spPr/>
      <dgm:t>
        <a:bodyPr/>
        <a:lstStyle/>
        <a:p>
          <a:endParaRPr lang="zh-CN" altLang="en-US"/>
        </a:p>
      </dgm:t>
    </dgm:pt>
    <dgm:pt modelId="{21962338-4394-45B0-8B51-7BCF58346079}">
      <dgm:prSet/>
      <dgm:spPr/>
      <dgm:t>
        <a:bodyPr/>
        <a:lstStyle/>
        <a:p>
          <a:r>
            <a:rPr lang="en-US" altLang="zh-CN" dirty="0"/>
            <a:t>GPS</a:t>
          </a:r>
          <a:endParaRPr lang="zh-CN" altLang="en-US" dirty="0"/>
        </a:p>
      </dgm:t>
    </dgm:pt>
    <dgm:pt modelId="{B1C8F38D-6E06-44EC-B34E-618C4833D117}" type="parTrans" cxnId="{3F731E62-9EB4-4457-9748-9DCDEABBAD49}">
      <dgm:prSet/>
      <dgm:spPr/>
      <dgm:t>
        <a:bodyPr/>
        <a:lstStyle/>
        <a:p>
          <a:endParaRPr lang="zh-CN" altLang="en-US"/>
        </a:p>
      </dgm:t>
    </dgm:pt>
    <dgm:pt modelId="{56E6FE97-6369-453A-9051-89E2A7D9BA3F}" type="sibTrans" cxnId="{3F731E62-9EB4-4457-9748-9DCDEABBAD49}">
      <dgm:prSet/>
      <dgm:spPr/>
      <dgm:t>
        <a:bodyPr/>
        <a:lstStyle/>
        <a:p>
          <a:endParaRPr lang="zh-CN" altLang="en-US"/>
        </a:p>
      </dgm:t>
    </dgm:pt>
    <dgm:pt modelId="{F1746195-5CDD-4F66-8A38-830C4EF466FD}">
      <dgm:prSet/>
      <dgm:spPr/>
      <dgm:t>
        <a:bodyPr/>
        <a:lstStyle/>
        <a:p>
          <a:r>
            <a:rPr lang="en-US" altLang="zh-CN" dirty="0"/>
            <a:t>Bluetooth</a:t>
          </a:r>
          <a:endParaRPr lang="zh-CN" altLang="en-US" dirty="0"/>
        </a:p>
      </dgm:t>
    </dgm:pt>
    <dgm:pt modelId="{7CD3B2EE-A2C4-4C21-AB8B-5429D9B2F829}" type="parTrans" cxnId="{41A3E456-B3B9-4CD5-AB4E-6FE24D96604E}">
      <dgm:prSet/>
      <dgm:spPr/>
      <dgm:t>
        <a:bodyPr/>
        <a:lstStyle/>
        <a:p>
          <a:endParaRPr lang="zh-CN" altLang="en-US"/>
        </a:p>
      </dgm:t>
    </dgm:pt>
    <dgm:pt modelId="{DACF214E-4CCD-4E3E-A0CE-18D851FCAD28}" type="sibTrans" cxnId="{41A3E456-B3B9-4CD5-AB4E-6FE24D96604E}">
      <dgm:prSet/>
      <dgm:spPr/>
      <dgm:t>
        <a:bodyPr/>
        <a:lstStyle/>
        <a:p>
          <a:endParaRPr lang="zh-CN" altLang="en-US"/>
        </a:p>
      </dgm:t>
    </dgm:pt>
    <dgm:pt modelId="{C71A00DC-38FE-48B8-94D9-2793D2981701}">
      <dgm:prSet/>
      <dgm:spPr/>
      <dgm:t>
        <a:bodyPr/>
        <a:lstStyle/>
        <a:p>
          <a:r>
            <a:rPr lang="en-US" altLang="zh-CN" dirty="0"/>
            <a:t>ZigBee</a:t>
          </a:r>
          <a:endParaRPr lang="zh-CN" altLang="en-US" dirty="0"/>
        </a:p>
      </dgm:t>
    </dgm:pt>
    <dgm:pt modelId="{2F3FAB64-6F78-4C86-9D44-CE9DC15F9818}" type="parTrans" cxnId="{1AFA5087-B2E4-4B7F-808A-486E0FF7123F}">
      <dgm:prSet/>
      <dgm:spPr/>
      <dgm:t>
        <a:bodyPr/>
        <a:lstStyle/>
        <a:p>
          <a:endParaRPr lang="zh-CN" altLang="en-US"/>
        </a:p>
      </dgm:t>
    </dgm:pt>
    <dgm:pt modelId="{020C2C8F-D10E-44DF-A7BF-9B8942667386}" type="sibTrans" cxnId="{1AFA5087-B2E4-4B7F-808A-486E0FF7123F}">
      <dgm:prSet/>
      <dgm:spPr/>
      <dgm:t>
        <a:bodyPr/>
        <a:lstStyle/>
        <a:p>
          <a:endParaRPr lang="zh-CN" altLang="en-US"/>
        </a:p>
      </dgm:t>
    </dgm:pt>
    <dgm:pt modelId="{91580725-1B12-47B5-919F-2CC5E4ACC04D}">
      <dgm:prSet/>
      <dgm:spPr/>
      <dgm:t>
        <a:bodyPr/>
        <a:lstStyle/>
        <a:p>
          <a:r>
            <a:rPr lang="en-US" altLang="zh-CN" dirty="0"/>
            <a:t>Wi-Fi</a:t>
          </a:r>
          <a:endParaRPr lang="zh-CN" altLang="en-US" dirty="0"/>
        </a:p>
      </dgm:t>
    </dgm:pt>
    <dgm:pt modelId="{25F3DD75-A0F2-498D-A28D-BFBEB1EE5237}" type="parTrans" cxnId="{7D8FD654-7361-4798-B121-C6DD10DC4620}">
      <dgm:prSet/>
      <dgm:spPr/>
      <dgm:t>
        <a:bodyPr/>
        <a:lstStyle/>
        <a:p>
          <a:endParaRPr lang="zh-CN" altLang="en-US"/>
        </a:p>
      </dgm:t>
    </dgm:pt>
    <dgm:pt modelId="{B42AC8A8-8A82-47AD-BE6D-A6B12DD37096}" type="sibTrans" cxnId="{7D8FD654-7361-4798-B121-C6DD10DC4620}">
      <dgm:prSet/>
      <dgm:spPr/>
      <dgm:t>
        <a:bodyPr/>
        <a:lstStyle/>
        <a:p>
          <a:endParaRPr lang="zh-CN" altLang="en-US"/>
        </a:p>
      </dgm:t>
    </dgm:pt>
    <dgm:pt modelId="{E8440406-261D-41E7-B3B5-A687B4F96587}">
      <dgm:prSet/>
      <dgm:spPr/>
      <dgm:t>
        <a:bodyPr/>
        <a:lstStyle/>
        <a:p>
          <a:r>
            <a:rPr lang="en-US" altLang="zh-CN" dirty="0"/>
            <a:t>Range-free</a:t>
          </a:r>
          <a:endParaRPr lang="zh-CN" altLang="en-US" dirty="0"/>
        </a:p>
      </dgm:t>
    </dgm:pt>
    <dgm:pt modelId="{9851279A-77E9-4C6B-9458-99D3EEC3EC54}" type="parTrans" cxnId="{70610191-1272-42E9-8C74-D601F5F7983D}">
      <dgm:prSet/>
      <dgm:spPr/>
      <dgm:t>
        <a:bodyPr/>
        <a:lstStyle/>
        <a:p>
          <a:endParaRPr lang="zh-CN" altLang="en-US"/>
        </a:p>
      </dgm:t>
    </dgm:pt>
    <dgm:pt modelId="{FA7938CF-3A5D-45B9-BF22-B56D1A075EB1}" type="sibTrans" cxnId="{70610191-1272-42E9-8C74-D601F5F7983D}">
      <dgm:prSet/>
      <dgm:spPr/>
      <dgm:t>
        <a:bodyPr/>
        <a:lstStyle/>
        <a:p>
          <a:endParaRPr lang="zh-CN" altLang="en-US"/>
        </a:p>
      </dgm:t>
    </dgm:pt>
    <dgm:pt modelId="{D5A98096-E880-4E0A-893B-FBA6D4A8956E}" type="pres">
      <dgm:prSet presAssocID="{3A31F3AC-9CB6-458D-9760-A42B6111D66B}" presName="diagram" presStyleCnt="0">
        <dgm:presLayoutVars>
          <dgm:chPref val="1"/>
          <dgm:dir/>
          <dgm:animOne val="branch"/>
          <dgm:animLvl val="lvl"/>
          <dgm:resizeHandles val="exact"/>
        </dgm:presLayoutVars>
      </dgm:prSet>
      <dgm:spPr/>
    </dgm:pt>
    <dgm:pt modelId="{48610B19-FF79-4609-A5C0-C51B49830F2E}" type="pres">
      <dgm:prSet presAssocID="{B63E4DAC-983F-4129-B3CF-2AAC1309C98D}" presName="root1" presStyleCnt="0"/>
      <dgm:spPr/>
    </dgm:pt>
    <dgm:pt modelId="{B927437A-FD3B-4059-AF75-67CF76B67AC8}" type="pres">
      <dgm:prSet presAssocID="{B63E4DAC-983F-4129-B3CF-2AAC1309C98D}" presName="LevelOneTextNode" presStyleLbl="node0" presStyleIdx="0" presStyleCnt="1">
        <dgm:presLayoutVars>
          <dgm:chPref val="3"/>
        </dgm:presLayoutVars>
      </dgm:prSet>
      <dgm:spPr/>
    </dgm:pt>
    <dgm:pt modelId="{70816606-FA49-4F87-B438-28E08A03A069}" type="pres">
      <dgm:prSet presAssocID="{B63E4DAC-983F-4129-B3CF-2AAC1309C98D}" presName="level2hierChild" presStyleCnt="0"/>
      <dgm:spPr/>
    </dgm:pt>
    <dgm:pt modelId="{9FC8FF75-3C83-4CA3-8B3D-6552D64E1922}" type="pres">
      <dgm:prSet presAssocID="{B1C8F38D-6E06-44EC-B34E-618C4833D117}" presName="conn2-1" presStyleLbl="parChTrans1D2" presStyleIdx="0" presStyleCnt="5"/>
      <dgm:spPr/>
    </dgm:pt>
    <dgm:pt modelId="{9FDB786E-96D4-4AFD-BE9A-88DFA49F05A8}" type="pres">
      <dgm:prSet presAssocID="{B1C8F38D-6E06-44EC-B34E-618C4833D117}" presName="connTx" presStyleLbl="parChTrans1D2" presStyleIdx="0" presStyleCnt="5"/>
      <dgm:spPr/>
    </dgm:pt>
    <dgm:pt modelId="{8382BA86-7308-4579-857A-48279A791628}" type="pres">
      <dgm:prSet presAssocID="{21962338-4394-45B0-8B51-7BCF58346079}" presName="root2" presStyleCnt="0"/>
      <dgm:spPr/>
    </dgm:pt>
    <dgm:pt modelId="{B738B28A-41CA-4544-A1E8-210010E6AD44}" type="pres">
      <dgm:prSet presAssocID="{21962338-4394-45B0-8B51-7BCF58346079}" presName="LevelTwoTextNode" presStyleLbl="node2" presStyleIdx="0" presStyleCnt="5">
        <dgm:presLayoutVars>
          <dgm:chPref val="3"/>
        </dgm:presLayoutVars>
      </dgm:prSet>
      <dgm:spPr/>
    </dgm:pt>
    <dgm:pt modelId="{9E2136A1-217C-4067-8796-C8440BEEB596}" type="pres">
      <dgm:prSet presAssocID="{21962338-4394-45B0-8B51-7BCF58346079}" presName="level3hierChild" presStyleCnt="0"/>
      <dgm:spPr/>
    </dgm:pt>
    <dgm:pt modelId="{1C928CA1-6022-4C07-80E0-15FCE25FFAFB}" type="pres">
      <dgm:prSet presAssocID="{7CD3B2EE-A2C4-4C21-AB8B-5429D9B2F829}" presName="conn2-1" presStyleLbl="parChTrans1D2" presStyleIdx="1" presStyleCnt="5"/>
      <dgm:spPr/>
    </dgm:pt>
    <dgm:pt modelId="{3BE6426C-4B6C-4CA1-872E-E09ACDBC3593}" type="pres">
      <dgm:prSet presAssocID="{7CD3B2EE-A2C4-4C21-AB8B-5429D9B2F829}" presName="connTx" presStyleLbl="parChTrans1D2" presStyleIdx="1" presStyleCnt="5"/>
      <dgm:spPr/>
    </dgm:pt>
    <dgm:pt modelId="{DF451B2A-67B3-4C67-B14D-CC34418672F4}" type="pres">
      <dgm:prSet presAssocID="{F1746195-5CDD-4F66-8A38-830C4EF466FD}" presName="root2" presStyleCnt="0"/>
      <dgm:spPr/>
    </dgm:pt>
    <dgm:pt modelId="{54512D2D-8BFC-4A5D-9869-3CB8B957C629}" type="pres">
      <dgm:prSet presAssocID="{F1746195-5CDD-4F66-8A38-830C4EF466FD}" presName="LevelTwoTextNode" presStyleLbl="node2" presStyleIdx="1" presStyleCnt="5">
        <dgm:presLayoutVars>
          <dgm:chPref val="3"/>
        </dgm:presLayoutVars>
      </dgm:prSet>
      <dgm:spPr/>
    </dgm:pt>
    <dgm:pt modelId="{B1497DE7-D774-4658-AC39-4D7CE2A065BF}" type="pres">
      <dgm:prSet presAssocID="{F1746195-5CDD-4F66-8A38-830C4EF466FD}" presName="level3hierChild" presStyleCnt="0"/>
      <dgm:spPr/>
    </dgm:pt>
    <dgm:pt modelId="{E6F2AD7D-7A2F-4E4D-8A53-01006F3117D8}" type="pres">
      <dgm:prSet presAssocID="{25F3DD75-A0F2-498D-A28D-BFBEB1EE5237}" presName="conn2-1" presStyleLbl="parChTrans1D2" presStyleIdx="2" presStyleCnt="5"/>
      <dgm:spPr/>
    </dgm:pt>
    <dgm:pt modelId="{D45F9F9C-630D-48B6-A232-E0219A4D4F61}" type="pres">
      <dgm:prSet presAssocID="{25F3DD75-A0F2-498D-A28D-BFBEB1EE5237}" presName="connTx" presStyleLbl="parChTrans1D2" presStyleIdx="2" presStyleCnt="5"/>
      <dgm:spPr/>
    </dgm:pt>
    <dgm:pt modelId="{F08917D3-D2B5-42E0-8319-A14550EC41F0}" type="pres">
      <dgm:prSet presAssocID="{91580725-1B12-47B5-919F-2CC5E4ACC04D}" presName="root2" presStyleCnt="0"/>
      <dgm:spPr/>
    </dgm:pt>
    <dgm:pt modelId="{1E3A11B6-17AF-4EE7-A946-95264555C99B}" type="pres">
      <dgm:prSet presAssocID="{91580725-1B12-47B5-919F-2CC5E4ACC04D}" presName="LevelTwoTextNode" presStyleLbl="node2" presStyleIdx="2" presStyleCnt="5" custLinFactNeighborY="0">
        <dgm:presLayoutVars>
          <dgm:chPref val="3"/>
        </dgm:presLayoutVars>
      </dgm:prSet>
      <dgm:spPr/>
    </dgm:pt>
    <dgm:pt modelId="{24DEDE01-1D0B-4582-BA2D-51E1ABC47B4C}" type="pres">
      <dgm:prSet presAssocID="{91580725-1B12-47B5-919F-2CC5E4ACC04D}" presName="level3hierChild" presStyleCnt="0"/>
      <dgm:spPr/>
    </dgm:pt>
    <dgm:pt modelId="{14AC9FDE-3A84-495E-B100-EAFF2DAB1506}" type="pres">
      <dgm:prSet presAssocID="{9851279A-77E9-4C6B-9458-99D3EEC3EC54}" presName="conn2-1" presStyleLbl="parChTrans1D3" presStyleIdx="0" presStyleCnt="2"/>
      <dgm:spPr/>
    </dgm:pt>
    <dgm:pt modelId="{DD8A0577-6378-4B4A-BC6E-B93A5BD15087}" type="pres">
      <dgm:prSet presAssocID="{9851279A-77E9-4C6B-9458-99D3EEC3EC54}" presName="connTx" presStyleLbl="parChTrans1D3" presStyleIdx="0" presStyleCnt="2"/>
      <dgm:spPr/>
    </dgm:pt>
    <dgm:pt modelId="{DB4E1469-7730-4853-9341-723981D489AF}" type="pres">
      <dgm:prSet presAssocID="{E8440406-261D-41E7-B3B5-A687B4F96587}" presName="root2" presStyleCnt="0"/>
      <dgm:spPr/>
    </dgm:pt>
    <dgm:pt modelId="{4D828619-6A5E-4F1D-885D-19F3491C4CF6}" type="pres">
      <dgm:prSet presAssocID="{E8440406-261D-41E7-B3B5-A687B4F96587}" presName="LevelTwoTextNode" presStyleLbl="node3" presStyleIdx="0" presStyleCnt="2" custLinFactNeighborY="-59123">
        <dgm:presLayoutVars>
          <dgm:chPref val="3"/>
        </dgm:presLayoutVars>
      </dgm:prSet>
      <dgm:spPr/>
    </dgm:pt>
    <dgm:pt modelId="{9E8E7BDF-AE90-442C-9431-BD0BF0ED8145}" type="pres">
      <dgm:prSet presAssocID="{E8440406-261D-41E7-B3B5-A687B4F96587}" presName="level3hierChild" presStyleCnt="0"/>
      <dgm:spPr/>
    </dgm:pt>
    <dgm:pt modelId="{ED9ECE40-EC1F-43ED-AF35-15D7555E564B}" type="pres">
      <dgm:prSet presAssocID="{BC25244B-6F82-4A50-BB3E-3D66807145B4}" presName="conn2-1" presStyleLbl="parChTrans1D3" presStyleIdx="1" presStyleCnt="2"/>
      <dgm:spPr/>
    </dgm:pt>
    <dgm:pt modelId="{6D9B3F64-22BF-4CD1-B7DF-D892D7A7B063}" type="pres">
      <dgm:prSet presAssocID="{BC25244B-6F82-4A50-BB3E-3D66807145B4}" presName="connTx" presStyleLbl="parChTrans1D3" presStyleIdx="1" presStyleCnt="2"/>
      <dgm:spPr/>
    </dgm:pt>
    <dgm:pt modelId="{EB007019-6911-46BD-9BE6-AFDB2BB184F9}" type="pres">
      <dgm:prSet presAssocID="{9E63460A-4B92-416E-B42E-EFD0D404E71C}" presName="root2" presStyleCnt="0"/>
      <dgm:spPr/>
    </dgm:pt>
    <dgm:pt modelId="{594233C4-E88C-497E-8DAF-48E793086D3F}" type="pres">
      <dgm:prSet presAssocID="{9E63460A-4B92-416E-B42E-EFD0D404E71C}" presName="LevelTwoTextNode" presStyleLbl="node3" presStyleIdx="1" presStyleCnt="2">
        <dgm:presLayoutVars>
          <dgm:chPref val="3"/>
        </dgm:presLayoutVars>
      </dgm:prSet>
      <dgm:spPr/>
    </dgm:pt>
    <dgm:pt modelId="{3DFAA4D6-1DB4-4139-B753-CA73F9CD6138}" type="pres">
      <dgm:prSet presAssocID="{9E63460A-4B92-416E-B42E-EFD0D404E71C}" presName="level3hierChild" presStyleCnt="0"/>
      <dgm:spPr/>
    </dgm:pt>
    <dgm:pt modelId="{590A0A64-8E57-4C8A-91D9-CAF98DFD5F88}" type="pres">
      <dgm:prSet presAssocID="{45DCB966-5FD9-4ED6-ACD0-60FCB94D5F3D}" presName="conn2-1" presStyleLbl="parChTrans1D4" presStyleIdx="0" presStyleCnt="5"/>
      <dgm:spPr/>
    </dgm:pt>
    <dgm:pt modelId="{D0FDD8B1-CABF-4AEB-B33E-244872032176}" type="pres">
      <dgm:prSet presAssocID="{45DCB966-5FD9-4ED6-ACD0-60FCB94D5F3D}" presName="connTx" presStyleLbl="parChTrans1D4" presStyleIdx="0" presStyleCnt="5"/>
      <dgm:spPr/>
    </dgm:pt>
    <dgm:pt modelId="{5B9D8C1A-F54E-46B5-AF61-F15D4273E4DC}" type="pres">
      <dgm:prSet presAssocID="{F9EDC5A5-B61A-41DA-824E-BD4739CC5EFE}" presName="root2" presStyleCnt="0"/>
      <dgm:spPr/>
    </dgm:pt>
    <dgm:pt modelId="{D2BB9651-BABE-4D8B-BC48-48CC1043A68D}" type="pres">
      <dgm:prSet presAssocID="{F9EDC5A5-B61A-41DA-824E-BD4739CC5EFE}" presName="LevelTwoTextNode" presStyleLbl="node4" presStyleIdx="0" presStyleCnt="5">
        <dgm:presLayoutVars>
          <dgm:chPref val="3"/>
        </dgm:presLayoutVars>
      </dgm:prSet>
      <dgm:spPr/>
    </dgm:pt>
    <dgm:pt modelId="{AC7F89AC-445A-414D-A789-8D104F42C100}" type="pres">
      <dgm:prSet presAssocID="{F9EDC5A5-B61A-41DA-824E-BD4739CC5EFE}" presName="level3hierChild" presStyleCnt="0"/>
      <dgm:spPr/>
    </dgm:pt>
    <dgm:pt modelId="{92099AFB-5A58-4297-87AE-469795FDBF36}" type="pres">
      <dgm:prSet presAssocID="{DBAA8040-637D-4AFD-8A55-E5366397F2C9}" presName="conn2-1" presStyleLbl="parChTrans1D4" presStyleIdx="1" presStyleCnt="5"/>
      <dgm:spPr/>
    </dgm:pt>
    <dgm:pt modelId="{28777561-B2A3-499B-AB3F-095154BB49C6}" type="pres">
      <dgm:prSet presAssocID="{DBAA8040-637D-4AFD-8A55-E5366397F2C9}" presName="connTx" presStyleLbl="parChTrans1D4" presStyleIdx="1" presStyleCnt="5"/>
      <dgm:spPr/>
    </dgm:pt>
    <dgm:pt modelId="{FF16F51D-195A-4A2E-9AF5-BDF3C4DFD9AA}" type="pres">
      <dgm:prSet presAssocID="{B1D7B59A-28EB-48A7-ABD6-FB67FD14FBF9}" presName="root2" presStyleCnt="0"/>
      <dgm:spPr/>
    </dgm:pt>
    <dgm:pt modelId="{DE107B06-F0B9-4C7A-B453-89E807AF8420}" type="pres">
      <dgm:prSet presAssocID="{B1D7B59A-28EB-48A7-ABD6-FB67FD14FBF9}" presName="LevelTwoTextNode" presStyleLbl="node4" presStyleIdx="1" presStyleCnt="5">
        <dgm:presLayoutVars>
          <dgm:chPref val="3"/>
        </dgm:presLayoutVars>
      </dgm:prSet>
      <dgm:spPr/>
    </dgm:pt>
    <dgm:pt modelId="{1598BFAF-1C5B-496D-BC5E-98AF9426AAC8}" type="pres">
      <dgm:prSet presAssocID="{B1D7B59A-28EB-48A7-ABD6-FB67FD14FBF9}" presName="level3hierChild" presStyleCnt="0"/>
      <dgm:spPr/>
    </dgm:pt>
    <dgm:pt modelId="{5A709EA4-0271-4725-A34D-05FBC5419988}" type="pres">
      <dgm:prSet presAssocID="{DF12066C-8571-4AC2-B11C-FDA06BACF8F0}" presName="conn2-1" presStyleLbl="parChTrans1D4" presStyleIdx="2" presStyleCnt="5"/>
      <dgm:spPr/>
    </dgm:pt>
    <dgm:pt modelId="{293F15A6-EE45-400E-A3AD-96C548430D8A}" type="pres">
      <dgm:prSet presAssocID="{DF12066C-8571-4AC2-B11C-FDA06BACF8F0}" presName="connTx" presStyleLbl="parChTrans1D4" presStyleIdx="2" presStyleCnt="5"/>
      <dgm:spPr/>
    </dgm:pt>
    <dgm:pt modelId="{90C9AB25-88C3-413E-9C4D-E28094EA9A5F}" type="pres">
      <dgm:prSet presAssocID="{9FC6E341-AD57-43D7-BAAA-36EC656A0411}" presName="root2" presStyleCnt="0"/>
      <dgm:spPr/>
    </dgm:pt>
    <dgm:pt modelId="{8CAA3F7E-901F-413B-8C67-4C8CE7BACD14}" type="pres">
      <dgm:prSet presAssocID="{9FC6E341-AD57-43D7-BAAA-36EC656A0411}" presName="LevelTwoTextNode" presStyleLbl="node4" presStyleIdx="2" presStyleCnt="5">
        <dgm:presLayoutVars>
          <dgm:chPref val="3"/>
        </dgm:presLayoutVars>
      </dgm:prSet>
      <dgm:spPr/>
    </dgm:pt>
    <dgm:pt modelId="{E8135580-3E66-4689-9431-E55854B53700}" type="pres">
      <dgm:prSet presAssocID="{9FC6E341-AD57-43D7-BAAA-36EC656A0411}" presName="level3hierChild" presStyleCnt="0"/>
      <dgm:spPr/>
    </dgm:pt>
    <dgm:pt modelId="{121E90A8-E9E6-4561-A0FA-068F6614D833}" type="pres">
      <dgm:prSet presAssocID="{F78C5DDC-CA3E-4F45-BF09-23BC3D6E27F1}" presName="conn2-1" presStyleLbl="parChTrans1D4" presStyleIdx="3" presStyleCnt="5"/>
      <dgm:spPr/>
    </dgm:pt>
    <dgm:pt modelId="{36A3A952-F32C-458E-822B-846139195E1B}" type="pres">
      <dgm:prSet presAssocID="{F78C5DDC-CA3E-4F45-BF09-23BC3D6E27F1}" presName="connTx" presStyleLbl="parChTrans1D4" presStyleIdx="3" presStyleCnt="5"/>
      <dgm:spPr/>
    </dgm:pt>
    <dgm:pt modelId="{89DEC5DC-8674-40F8-A2BA-74254C91A8C8}" type="pres">
      <dgm:prSet presAssocID="{EC43B005-A0A5-4B32-A75C-D29844C2DE13}" presName="root2" presStyleCnt="0"/>
      <dgm:spPr/>
    </dgm:pt>
    <dgm:pt modelId="{CC4797E2-6D7D-4A8B-B9EA-107E880FC4C7}" type="pres">
      <dgm:prSet presAssocID="{EC43B005-A0A5-4B32-A75C-D29844C2DE13}" presName="LevelTwoTextNode" presStyleLbl="node4" presStyleIdx="3" presStyleCnt="5">
        <dgm:presLayoutVars>
          <dgm:chPref val="3"/>
        </dgm:presLayoutVars>
      </dgm:prSet>
      <dgm:spPr/>
    </dgm:pt>
    <dgm:pt modelId="{152FF4FF-9007-46D8-A539-2A85F850B2A2}" type="pres">
      <dgm:prSet presAssocID="{EC43B005-A0A5-4B32-A75C-D29844C2DE13}" presName="level3hierChild" presStyleCnt="0"/>
      <dgm:spPr/>
    </dgm:pt>
    <dgm:pt modelId="{11BB5958-551C-4979-AB91-27359186C95E}" type="pres">
      <dgm:prSet presAssocID="{7C5C9133-6C84-4268-AFC2-F30F68CA72B9}" presName="conn2-1" presStyleLbl="parChTrans1D4" presStyleIdx="4" presStyleCnt="5"/>
      <dgm:spPr/>
    </dgm:pt>
    <dgm:pt modelId="{833A7650-72A4-4B61-BDFE-724DC92D80F0}" type="pres">
      <dgm:prSet presAssocID="{7C5C9133-6C84-4268-AFC2-F30F68CA72B9}" presName="connTx" presStyleLbl="parChTrans1D4" presStyleIdx="4" presStyleCnt="5"/>
      <dgm:spPr/>
    </dgm:pt>
    <dgm:pt modelId="{03104881-AF26-4C15-8C5F-0FD65A9184EA}" type="pres">
      <dgm:prSet presAssocID="{7401A167-3591-47C6-9284-CCD0C999E619}" presName="root2" presStyleCnt="0"/>
      <dgm:spPr/>
    </dgm:pt>
    <dgm:pt modelId="{FC609B7E-5DDD-48A5-9937-5E811CAECF61}" type="pres">
      <dgm:prSet presAssocID="{7401A167-3591-47C6-9284-CCD0C999E619}" presName="LevelTwoTextNode" presStyleLbl="node4" presStyleIdx="4" presStyleCnt="5">
        <dgm:presLayoutVars>
          <dgm:chPref val="3"/>
        </dgm:presLayoutVars>
      </dgm:prSet>
      <dgm:spPr/>
    </dgm:pt>
    <dgm:pt modelId="{43A23534-32A4-42E1-9E7F-58CE1DFD3EF5}" type="pres">
      <dgm:prSet presAssocID="{7401A167-3591-47C6-9284-CCD0C999E619}" presName="level3hierChild" presStyleCnt="0"/>
      <dgm:spPr/>
    </dgm:pt>
    <dgm:pt modelId="{F86C4F37-B2F2-47D8-9E06-5D9E63C0107A}" type="pres">
      <dgm:prSet presAssocID="{2F3FAB64-6F78-4C86-9D44-CE9DC15F9818}" presName="conn2-1" presStyleLbl="parChTrans1D2" presStyleIdx="3" presStyleCnt="5"/>
      <dgm:spPr/>
    </dgm:pt>
    <dgm:pt modelId="{73273DAD-650D-4AF0-9FC8-0B47AAB0DA22}" type="pres">
      <dgm:prSet presAssocID="{2F3FAB64-6F78-4C86-9D44-CE9DC15F9818}" presName="connTx" presStyleLbl="parChTrans1D2" presStyleIdx="3" presStyleCnt="5"/>
      <dgm:spPr/>
    </dgm:pt>
    <dgm:pt modelId="{FBB9B549-5004-4528-8404-7334A2FAC078}" type="pres">
      <dgm:prSet presAssocID="{C71A00DC-38FE-48B8-94D9-2793D2981701}" presName="root2" presStyleCnt="0"/>
      <dgm:spPr/>
    </dgm:pt>
    <dgm:pt modelId="{1ECD8390-9490-4AB2-A0FF-E10E5B0C200C}" type="pres">
      <dgm:prSet presAssocID="{C71A00DC-38FE-48B8-94D9-2793D2981701}" presName="LevelTwoTextNode" presStyleLbl="node2" presStyleIdx="3" presStyleCnt="5">
        <dgm:presLayoutVars>
          <dgm:chPref val="3"/>
        </dgm:presLayoutVars>
      </dgm:prSet>
      <dgm:spPr/>
    </dgm:pt>
    <dgm:pt modelId="{12F8201E-1185-4E05-A893-24CF36A34BFB}" type="pres">
      <dgm:prSet presAssocID="{C71A00DC-38FE-48B8-94D9-2793D2981701}" presName="level3hierChild" presStyleCnt="0"/>
      <dgm:spPr/>
    </dgm:pt>
    <dgm:pt modelId="{7113AACC-027F-4A6A-A9F1-C8225DFD4BE9}" type="pres">
      <dgm:prSet presAssocID="{4176A54A-CAA1-44A0-A0C0-FB56FA97A6BE}" presName="conn2-1" presStyleLbl="parChTrans1D2" presStyleIdx="4" presStyleCnt="5"/>
      <dgm:spPr/>
    </dgm:pt>
    <dgm:pt modelId="{CFFD2F06-48C3-42AE-BDFE-22D23C0A4E4C}" type="pres">
      <dgm:prSet presAssocID="{4176A54A-CAA1-44A0-A0C0-FB56FA97A6BE}" presName="connTx" presStyleLbl="parChTrans1D2" presStyleIdx="4" presStyleCnt="5"/>
      <dgm:spPr/>
    </dgm:pt>
    <dgm:pt modelId="{4AA4B715-CEDB-40A5-AD55-B130627EE3B9}" type="pres">
      <dgm:prSet presAssocID="{635F08FD-194B-438B-A67D-136BF3FB578F}" presName="root2" presStyleCnt="0"/>
      <dgm:spPr/>
    </dgm:pt>
    <dgm:pt modelId="{644988AA-AADB-4235-8783-C4F1440DC1D3}" type="pres">
      <dgm:prSet presAssocID="{635F08FD-194B-438B-A67D-136BF3FB578F}" presName="LevelTwoTextNode" presStyleLbl="node2" presStyleIdx="4" presStyleCnt="5">
        <dgm:presLayoutVars>
          <dgm:chPref val="3"/>
        </dgm:presLayoutVars>
      </dgm:prSet>
      <dgm:spPr/>
    </dgm:pt>
    <dgm:pt modelId="{E9336959-1CFC-444C-A7C1-E86B30A370EA}" type="pres">
      <dgm:prSet presAssocID="{635F08FD-194B-438B-A67D-136BF3FB578F}" presName="level3hierChild" presStyleCnt="0"/>
      <dgm:spPr/>
    </dgm:pt>
  </dgm:ptLst>
  <dgm:cxnLst>
    <dgm:cxn modelId="{74754FB8-3D3B-4B6E-A835-88F43185731F}" srcId="{9E63460A-4B92-416E-B42E-EFD0D404E71C}" destId="{9FC6E341-AD57-43D7-BAAA-36EC656A0411}" srcOrd="2" destOrd="0" parTransId="{DF12066C-8571-4AC2-B11C-FDA06BACF8F0}" sibTransId="{2ECF2705-F944-4B00-9F02-68BC8C2381F3}"/>
    <dgm:cxn modelId="{7168DC4E-75BA-4520-80E3-A1C62C441ED4}" srcId="{9E63460A-4B92-416E-B42E-EFD0D404E71C}" destId="{B1D7B59A-28EB-48A7-ABD6-FB67FD14FBF9}" srcOrd="1" destOrd="0" parTransId="{DBAA8040-637D-4AFD-8A55-E5366397F2C9}" sibTransId="{2E969A34-001D-48FA-A333-461B9BD5040B}"/>
    <dgm:cxn modelId="{C162D48D-EF8F-42C2-B825-780ED3C00C36}" type="presOf" srcId="{DF12066C-8571-4AC2-B11C-FDA06BACF8F0}" destId="{293F15A6-EE45-400E-A3AD-96C548430D8A}" srcOrd="1" destOrd="0" presId="urn:microsoft.com/office/officeart/2005/8/layout/hierarchy2"/>
    <dgm:cxn modelId="{F32834D8-7634-4BBE-8E15-D1CFDD448DD9}" type="presOf" srcId="{B1C8F38D-6E06-44EC-B34E-618C4833D117}" destId="{9FDB786E-96D4-4AFD-BE9A-88DFA49F05A8}" srcOrd="1" destOrd="0" presId="urn:microsoft.com/office/officeart/2005/8/layout/hierarchy2"/>
    <dgm:cxn modelId="{5C38887C-5C61-4837-B41C-33DAF5DFC1B6}" type="presOf" srcId="{3A31F3AC-9CB6-458D-9760-A42B6111D66B}" destId="{D5A98096-E880-4E0A-893B-FBA6D4A8956E}" srcOrd="0" destOrd="0" presId="urn:microsoft.com/office/officeart/2005/8/layout/hierarchy2"/>
    <dgm:cxn modelId="{A2B9200E-295D-47F0-BE70-D26CFB536E8E}" srcId="{9E63460A-4B92-416E-B42E-EFD0D404E71C}" destId="{F9EDC5A5-B61A-41DA-824E-BD4739CC5EFE}" srcOrd="0" destOrd="0" parTransId="{45DCB966-5FD9-4ED6-ACD0-60FCB94D5F3D}" sibTransId="{D8CE2C7A-6696-4D71-A5C7-F1FE9E8DD264}"/>
    <dgm:cxn modelId="{4E997E93-5F24-4DF9-9D92-55BE59BA7570}" type="presOf" srcId="{2F3FAB64-6F78-4C86-9D44-CE9DC15F9818}" destId="{73273DAD-650D-4AF0-9FC8-0B47AAB0DA22}" srcOrd="1" destOrd="0" presId="urn:microsoft.com/office/officeart/2005/8/layout/hierarchy2"/>
    <dgm:cxn modelId="{7D8FD654-7361-4798-B121-C6DD10DC4620}" srcId="{B63E4DAC-983F-4129-B3CF-2AAC1309C98D}" destId="{91580725-1B12-47B5-919F-2CC5E4ACC04D}" srcOrd="2" destOrd="0" parTransId="{25F3DD75-A0F2-498D-A28D-BFBEB1EE5237}" sibTransId="{B42AC8A8-8A82-47AD-BE6D-A6B12DD37096}"/>
    <dgm:cxn modelId="{F95F92A7-E1A1-4B98-8BB0-364C61645243}" type="presOf" srcId="{F78C5DDC-CA3E-4F45-BF09-23BC3D6E27F1}" destId="{121E90A8-E9E6-4561-A0FA-068F6614D833}" srcOrd="0" destOrd="0" presId="urn:microsoft.com/office/officeart/2005/8/layout/hierarchy2"/>
    <dgm:cxn modelId="{48BED8CC-E25C-499A-9F97-72E494C3432E}" srcId="{3A31F3AC-9CB6-458D-9760-A42B6111D66B}" destId="{B63E4DAC-983F-4129-B3CF-2AAC1309C98D}" srcOrd="0" destOrd="0" parTransId="{D110E991-F0B9-4134-8AF1-E0CB07D39758}" sibTransId="{08D2DB94-AFD2-44EF-894C-77F63EE9FE36}"/>
    <dgm:cxn modelId="{13085136-E852-4EDF-AA68-3E3DF05ACAA8}" type="presOf" srcId="{F78C5DDC-CA3E-4F45-BF09-23BC3D6E27F1}" destId="{36A3A952-F32C-458E-822B-846139195E1B}" srcOrd="1" destOrd="0" presId="urn:microsoft.com/office/officeart/2005/8/layout/hierarchy2"/>
    <dgm:cxn modelId="{7F09EBA3-C5B1-4756-A7C1-B8270EF17E50}" type="presOf" srcId="{B1D7B59A-28EB-48A7-ABD6-FB67FD14FBF9}" destId="{DE107B06-F0B9-4C7A-B453-89E807AF8420}" srcOrd="0" destOrd="0" presId="urn:microsoft.com/office/officeart/2005/8/layout/hierarchy2"/>
    <dgm:cxn modelId="{DE4DEFC5-003E-434E-BD36-FCA2E04D0DA0}" type="presOf" srcId="{9FC6E341-AD57-43D7-BAAA-36EC656A0411}" destId="{8CAA3F7E-901F-413B-8C67-4C8CE7BACD14}" srcOrd="0" destOrd="0" presId="urn:microsoft.com/office/officeart/2005/8/layout/hierarchy2"/>
    <dgm:cxn modelId="{64C46080-464B-470E-97FF-69301614DBB7}" type="presOf" srcId="{9851279A-77E9-4C6B-9458-99D3EEC3EC54}" destId="{DD8A0577-6378-4B4A-BC6E-B93A5BD15087}" srcOrd="1" destOrd="0" presId="urn:microsoft.com/office/officeart/2005/8/layout/hierarchy2"/>
    <dgm:cxn modelId="{8353A657-31A7-4A72-B329-81FB54C4ED93}" srcId="{9E63460A-4B92-416E-B42E-EFD0D404E71C}" destId="{EC43B005-A0A5-4B32-A75C-D29844C2DE13}" srcOrd="3" destOrd="0" parTransId="{F78C5DDC-CA3E-4F45-BF09-23BC3D6E27F1}" sibTransId="{8C9A1E51-9A38-4B6E-A46A-595A36AF7C31}"/>
    <dgm:cxn modelId="{26819189-FD0B-4FC8-BAD6-E89FD06685F6}" type="presOf" srcId="{EC43B005-A0A5-4B32-A75C-D29844C2DE13}" destId="{CC4797E2-6D7D-4A8B-B9EA-107E880FC4C7}" srcOrd="0" destOrd="0" presId="urn:microsoft.com/office/officeart/2005/8/layout/hierarchy2"/>
    <dgm:cxn modelId="{A47D1D3E-3445-4B37-9E86-9B94DBFCB986}" type="presOf" srcId="{DF12066C-8571-4AC2-B11C-FDA06BACF8F0}" destId="{5A709EA4-0271-4725-A34D-05FBC5419988}" srcOrd="0" destOrd="0" presId="urn:microsoft.com/office/officeart/2005/8/layout/hierarchy2"/>
    <dgm:cxn modelId="{A4DA76C4-D352-4DEF-A5A4-84E68649BE56}" type="presOf" srcId="{45DCB966-5FD9-4ED6-ACD0-60FCB94D5F3D}" destId="{D0FDD8B1-CABF-4AEB-B33E-244872032176}" srcOrd="1" destOrd="0" presId="urn:microsoft.com/office/officeart/2005/8/layout/hierarchy2"/>
    <dgm:cxn modelId="{9A6458F8-60B5-4B95-A43C-8DDBECD5EEAC}" type="presOf" srcId="{B1C8F38D-6E06-44EC-B34E-618C4833D117}" destId="{9FC8FF75-3C83-4CA3-8B3D-6552D64E1922}" srcOrd="0" destOrd="0" presId="urn:microsoft.com/office/officeart/2005/8/layout/hierarchy2"/>
    <dgm:cxn modelId="{D4B659B6-B51B-47E3-BC91-3E66019017C0}" type="presOf" srcId="{4176A54A-CAA1-44A0-A0C0-FB56FA97A6BE}" destId="{7113AACC-027F-4A6A-A9F1-C8225DFD4BE9}" srcOrd="0" destOrd="0" presId="urn:microsoft.com/office/officeart/2005/8/layout/hierarchy2"/>
    <dgm:cxn modelId="{A0202B51-925E-4A1E-8B96-64DA5BC3C49E}" type="presOf" srcId="{635F08FD-194B-438B-A67D-136BF3FB578F}" destId="{644988AA-AADB-4235-8783-C4F1440DC1D3}" srcOrd="0" destOrd="0" presId="urn:microsoft.com/office/officeart/2005/8/layout/hierarchy2"/>
    <dgm:cxn modelId="{784F82A7-269C-45E6-869D-E306C4115354}" type="presOf" srcId="{BC25244B-6F82-4A50-BB3E-3D66807145B4}" destId="{6D9B3F64-22BF-4CD1-B7DF-D892D7A7B063}" srcOrd="1" destOrd="0" presId="urn:microsoft.com/office/officeart/2005/8/layout/hierarchy2"/>
    <dgm:cxn modelId="{E574091F-C572-4152-AEBC-0B6C93B87175}" type="presOf" srcId="{7CD3B2EE-A2C4-4C21-AB8B-5429D9B2F829}" destId="{1C928CA1-6022-4C07-80E0-15FCE25FFAFB}" srcOrd="0" destOrd="0" presId="urn:microsoft.com/office/officeart/2005/8/layout/hierarchy2"/>
    <dgm:cxn modelId="{190C7B06-EB95-43AA-9981-F93A09D25B62}" type="presOf" srcId="{4176A54A-CAA1-44A0-A0C0-FB56FA97A6BE}" destId="{CFFD2F06-48C3-42AE-BDFE-22D23C0A4E4C}" srcOrd="1" destOrd="0" presId="urn:microsoft.com/office/officeart/2005/8/layout/hierarchy2"/>
    <dgm:cxn modelId="{F42C4D05-8DF1-420E-BF24-28469604F268}" type="presOf" srcId="{DBAA8040-637D-4AFD-8A55-E5366397F2C9}" destId="{92099AFB-5A58-4297-87AE-469795FDBF36}" srcOrd="0" destOrd="0" presId="urn:microsoft.com/office/officeart/2005/8/layout/hierarchy2"/>
    <dgm:cxn modelId="{B0485D11-8733-4211-A60A-CD7ACF9A10B6}" type="presOf" srcId="{7CD3B2EE-A2C4-4C21-AB8B-5429D9B2F829}" destId="{3BE6426C-4B6C-4CA1-872E-E09ACDBC3593}" srcOrd="1" destOrd="0" presId="urn:microsoft.com/office/officeart/2005/8/layout/hierarchy2"/>
    <dgm:cxn modelId="{718BC8D9-57CB-47C9-AA4C-0E85064A167E}" type="presOf" srcId="{B63E4DAC-983F-4129-B3CF-2AAC1309C98D}" destId="{B927437A-FD3B-4059-AF75-67CF76B67AC8}" srcOrd="0" destOrd="0" presId="urn:microsoft.com/office/officeart/2005/8/layout/hierarchy2"/>
    <dgm:cxn modelId="{D5E1D2C3-C257-4B52-A459-798C87ACEEBA}" type="presOf" srcId="{F1746195-5CDD-4F66-8A38-830C4EF466FD}" destId="{54512D2D-8BFC-4A5D-9869-3CB8B957C629}" srcOrd="0" destOrd="0" presId="urn:microsoft.com/office/officeart/2005/8/layout/hierarchy2"/>
    <dgm:cxn modelId="{A12F1CE6-8BFA-450D-9299-5FA6B9D0128C}" srcId="{91580725-1B12-47B5-919F-2CC5E4ACC04D}" destId="{9E63460A-4B92-416E-B42E-EFD0D404E71C}" srcOrd="1" destOrd="0" parTransId="{BC25244B-6F82-4A50-BB3E-3D66807145B4}" sibTransId="{A2B1ECE8-BAC3-4D0B-A4AC-1FB544BD9977}"/>
    <dgm:cxn modelId="{33965551-A34B-4D25-94A9-01C777FC193E}" type="presOf" srcId="{7C5C9133-6C84-4268-AFC2-F30F68CA72B9}" destId="{11BB5958-551C-4979-AB91-27359186C95E}" srcOrd="0" destOrd="0" presId="urn:microsoft.com/office/officeart/2005/8/layout/hierarchy2"/>
    <dgm:cxn modelId="{9A6C305A-19EE-4B01-86C4-7DA05305387A}" srcId="{9E63460A-4B92-416E-B42E-EFD0D404E71C}" destId="{7401A167-3591-47C6-9284-CCD0C999E619}" srcOrd="4" destOrd="0" parTransId="{7C5C9133-6C84-4268-AFC2-F30F68CA72B9}" sibTransId="{98D51A85-F72F-4E52-B472-4930FFEE91E8}"/>
    <dgm:cxn modelId="{DDF422D2-1633-470E-A6C5-67014D45313C}" type="presOf" srcId="{BC25244B-6F82-4A50-BB3E-3D66807145B4}" destId="{ED9ECE40-EC1F-43ED-AF35-15D7555E564B}" srcOrd="0" destOrd="0" presId="urn:microsoft.com/office/officeart/2005/8/layout/hierarchy2"/>
    <dgm:cxn modelId="{CB51ECAC-CE63-4FD1-90DE-67D328F3801A}" type="presOf" srcId="{E8440406-261D-41E7-B3B5-A687B4F96587}" destId="{4D828619-6A5E-4F1D-885D-19F3491C4CF6}" srcOrd="0" destOrd="0" presId="urn:microsoft.com/office/officeart/2005/8/layout/hierarchy2"/>
    <dgm:cxn modelId="{D75B0756-0F17-49B9-9EBB-211EAECF77D8}" type="presOf" srcId="{91580725-1B12-47B5-919F-2CC5E4ACC04D}" destId="{1E3A11B6-17AF-4EE7-A946-95264555C99B}" srcOrd="0" destOrd="0" presId="urn:microsoft.com/office/officeart/2005/8/layout/hierarchy2"/>
    <dgm:cxn modelId="{3F731E62-9EB4-4457-9748-9DCDEABBAD49}" srcId="{B63E4DAC-983F-4129-B3CF-2AAC1309C98D}" destId="{21962338-4394-45B0-8B51-7BCF58346079}" srcOrd="0" destOrd="0" parTransId="{B1C8F38D-6E06-44EC-B34E-618C4833D117}" sibTransId="{56E6FE97-6369-453A-9051-89E2A7D9BA3F}"/>
    <dgm:cxn modelId="{41A3E456-B3B9-4CD5-AB4E-6FE24D96604E}" srcId="{B63E4DAC-983F-4129-B3CF-2AAC1309C98D}" destId="{F1746195-5CDD-4F66-8A38-830C4EF466FD}" srcOrd="1" destOrd="0" parTransId="{7CD3B2EE-A2C4-4C21-AB8B-5429D9B2F829}" sibTransId="{DACF214E-4CCD-4E3E-A0CE-18D851FCAD28}"/>
    <dgm:cxn modelId="{92548215-5FA8-4028-A5EF-AC13F2035C22}" type="presOf" srcId="{7C5C9133-6C84-4268-AFC2-F30F68CA72B9}" destId="{833A7650-72A4-4B61-BDFE-724DC92D80F0}" srcOrd="1" destOrd="0" presId="urn:microsoft.com/office/officeart/2005/8/layout/hierarchy2"/>
    <dgm:cxn modelId="{70610191-1272-42E9-8C74-D601F5F7983D}" srcId="{91580725-1B12-47B5-919F-2CC5E4ACC04D}" destId="{E8440406-261D-41E7-B3B5-A687B4F96587}" srcOrd="0" destOrd="0" parTransId="{9851279A-77E9-4C6B-9458-99D3EEC3EC54}" sibTransId="{FA7938CF-3A5D-45B9-BF22-B56D1A075EB1}"/>
    <dgm:cxn modelId="{528FDD10-CB0D-405A-B178-727003CEA302}" type="presOf" srcId="{2F3FAB64-6F78-4C86-9D44-CE9DC15F9818}" destId="{F86C4F37-B2F2-47D8-9E06-5D9E63C0107A}" srcOrd="0" destOrd="0" presId="urn:microsoft.com/office/officeart/2005/8/layout/hierarchy2"/>
    <dgm:cxn modelId="{83433ACA-868E-4B41-A27E-7DAC82BDE40A}" type="presOf" srcId="{F9EDC5A5-B61A-41DA-824E-BD4739CC5EFE}" destId="{D2BB9651-BABE-4D8B-BC48-48CC1043A68D}" srcOrd="0" destOrd="0" presId="urn:microsoft.com/office/officeart/2005/8/layout/hierarchy2"/>
    <dgm:cxn modelId="{29C3B531-FABD-480E-A2FA-2B6FB2560E40}" type="presOf" srcId="{45DCB966-5FD9-4ED6-ACD0-60FCB94D5F3D}" destId="{590A0A64-8E57-4C8A-91D9-CAF98DFD5F88}" srcOrd="0" destOrd="0" presId="urn:microsoft.com/office/officeart/2005/8/layout/hierarchy2"/>
    <dgm:cxn modelId="{CF31745A-5F2F-4A20-A514-2B8097E2AD7D}" type="presOf" srcId="{9851279A-77E9-4C6B-9458-99D3EEC3EC54}" destId="{14AC9FDE-3A84-495E-B100-EAFF2DAB1506}" srcOrd="0" destOrd="0" presId="urn:microsoft.com/office/officeart/2005/8/layout/hierarchy2"/>
    <dgm:cxn modelId="{4379223D-3964-4673-B15C-B2AB9E21E732}" type="presOf" srcId="{25F3DD75-A0F2-498D-A28D-BFBEB1EE5237}" destId="{E6F2AD7D-7A2F-4E4D-8A53-01006F3117D8}" srcOrd="0" destOrd="0" presId="urn:microsoft.com/office/officeart/2005/8/layout/hierarchy2"/>
    <dgm:cxn modelId="{A70227DA-8C7D-49F7-9DE1-FC6A01FE16E3}" srcId="{B63E4DAC-983F-4129-B3CF-2AAC1309C98D}" destId="{635F08FD-194B-438B-A67D-136BF3FB578F}" srcOrd="4" destOrd="0" parTransId="{4176A54A-CAA1-44A0-A0C0-FB56FA97A6BE}" sibTransId="{9C6C42EF-90F5-466F-882C-225C7EF7A0C8}"/>
    <dgm:cxn modelId="{15339CE4-3880-4EB3-990D-C7676AE9EFED}" type="presOf" srcId="{C71A00DC-38FE-48B8-94D9-2793D2981701}" destId="{1ECD8390-9490-4AB2-A0FF-E10E5B0C200C}" srcOrd="0" destOrd="0" presId="urn:microsoft.com/office/officeart/2005/8/layout/hierarchy2"/>
    <dgm:cxn modelId="{2426EA58-2390-4900-878E-C9A37B7FA603}" type="presOf" srcId="{21962338-4394-45B0-8B51-7BCF58346079}" destId="{B738B28A-41CA-4544-A1E8-210010E6AD44}" srcOrd="0" destOrd="0" presId="urn:microsoft.com/office/officeart/2005/8/layout/hierarchy2"/>
    <dgm:cxn modelId="{B1EEC689-8BF7-4F02-9B68-72F3357935C3}" type="presOf" srcId="{7401A167-3591-47C6-9284-CCD0C999E619}" destId="{FC609B7E-5DDD-48A5-9937-5E811CAECF61}" srcOrd="0" destOrd="0" presId="urn:microsoft.com/office/officeart/2005/8/layout/hierarchy2"/>
    <dgm:cxn modelId="{B9F1384D-7E89-4C3F-A26C-4972959E1C1B}" type="presOf" srcId="{9E63460A-4B92-416E-B42E-EFD0D404E71C}" destId="{594233C4-E88C-497E-8DAF-48E793086D3F}" srcOrd="0" destOrd="0" presId="urn:microsoft.com/office/officeart/2005/8/layout/hierarchy2"/>
    <dgm:cxn modelId="{7E6C143C-9F59-45BC-9C65-20D724FD48AA}" type="presOf" srcId="{25F3DD75-A0F2-498D-A28D-BFBEB1EE5237}" destId="{D45F9F9C-630D-48B6-A232-E0219A4D4F61}" srcOrd="1" destOrd="0" presId="urn:microsoft.com/office/officeart/2005/8/layout/hierarchy2"/>
    <dgm:cxn modelId="{6714606C-4F61-4E43-9CF5-0CCFBC467261}" type="presOf" srcId="{DBAA8040-637D-4AFD-8A55-E5366397F2C9}" destId="{28777561-B2A3-499B-AB3F-095154BB49C6}" srcOrd="1" destOrd="0" presId="urn:microsoft.com/office/officeart/2005/8/layout/hierarchy2"/>
    <dgm:cxn modelId="{1AFA5087-B2E4-4B7F-808A-486E0FF7123F}" srcId="{B63E4DAC-983F-4129-B3CF-2AAC1309C98D}" destId="{C71A00DC-38FE-48B8-94D9-2793D2981701}" srcOrd="3" destOrd="0" parTransId="{2F3FAB64-6F78-4C86-9D44-CE9DC15F9818}" sibTransId="{020C2C8F-D10E-44DF-A7BF-9B8942667386}"/>
    <dgm:cxn modelId="{9AB2DD03-31C7-421C-8A6A-636D6C9ED9BC}" type="presParOf" srcId="{D5A98096-E880-4E0A-893B-FBA6D4A8956E}" destId="{48610B19-FF79-4609-A5C0-C51B49830F2E}" srcOrd="0" destOrd="0" presId="urn:microsoft.com/office/officeart/2005/8/layout/hierarchy2"/>
    <dgm:cxn modelId="{9017C308-D4A8-4B4C-BEDC-D374720E1D3B}" type="presParOf" srcId="{48610B19-FF79-4609-A5C0-C51B49830F2E}" destId="{B927437A-FD3B-4059-AF75-67CF76B67AC8}" srcOrd="0" destOrd="0" presId="urn:microsoft.com/office/officeart/2005/8/layout/hierarchy2"/>
    <dgm:cxn modelId="{F1AA5B4D-CDF8-4857-B3CE-C325ED498436}" type="presParOf" srcId="{48610B19-FF79-4609-A5C0-C51B49830F2E}" destId="{70816606-FA49-4F87-B438-28E08A03A069}" srcOrd="1" destOrd="0" presId="urn:microsoft.com/office/officeart/2005/8/layout/hierarchy2"/>
    <dgm:cxn modelId="{DAA88E93-C7D5-4787-B24D-7A7F37F369F2}" type="presParOf" srcId="{70816606-FA49-4F87-B438-28E08A03A069}" destId="{9FC8FF75-3C83-4CA3-8B3D-6552D64E1922}" srcOrd="0" destOrd="0" presId="urn:microsoft.com/office/officeart/2005/8/layout/hierarchy2"/>
    <dgm:cxn modelId="{3802D97A-D075-4E36-81BE-6389D5DA0F5E}" type="presParOf" srcId="{9FC8FF75-3C83-4CA3-8B3D-6552D64E1922}" destId="{9FDB786E-96D4-4AFD-BE9A-88DFA49F05A8}" srcOrd="0" destOrd="0" presId="urn:microsoft.com/office/officeart/2005/8/layout/hierarchy2"/>
    <dgm:cxn modelId="{B6743AC3-A0A8-4193-A4F4-C7E198F4EB3C}" type="presParOf" srcId="{70816606-FA49-4F87-B438-28E08A03A069}" destId="{8382BA86-7308-4579-857A-48279A791628}" srcOrd="1" destOrd="0" presId="urn:microsoft.com/office/officeart/2005/8/layout/hierarchy2"/>
    <dgm:cxn modelId="{5289FA7A-7972-463B-B002-F6863F79DE5D}" type="presParOf" srcId="{8382BA86-7308-4579-857A-48279A791628}" destId="{B738B28A-41CA-4544-A1E8-210010E6AD44}" srcOrd="0" destOrd="0" presId="urn:microsoft.com/office/officeart/2005/8/layout/hierarchy2"/>
    <dgm:cxn modelId="{A961B1B7-9EB0-474E-83F4-7F065C9C67E6}" type="presParOf" srcId="{8382BA86-7308-4579-857A-48279A791628}" destId="{9E2136A1-217C-4067-8796-C8440BEEB596}" srcOrd="1" destOrd="0" presId="urn:microsoft.com/office/officeart/2005/8/layout/hierarchy2"/>
    <dgm:cxn modelId="{7AE4449F-E9CC-446F-B962-D5DDA906E34D}" type="presParOf" srcId="{70816606-FA49-4F87-B438-28E08A03A069}" destId="{1C928CA1-6022-4C07-80E0-15FCE25FFAFB}" srcOrd="2" destOrd="0" presId="urn:microsoft.com/office/officeart/2005/8/layout/hierarchy2"/>
    <dgm:cxn modelId="{D1FDBDA5-B223-4833-A0AD-0B25B52808AE}" type="presParOf" srcId="{1C928CA1-6022-4C07-80E0-15FCE25FFAFB}" destId="{3BE6426C-4B6C-4CA1-872E-E09ACDBC3593}" srcOrd="0" destOrd="0" presId="urn:microsoft.com/office/officeart/2005/8/layout/hierarchy2"/>
    <dgm:cxn modelId="{D3BC2E46-B308-41E8-8905-A93BE324BA49}" type="presParOf" srcId="{70816606-FA49-4F87-B438-28E08A03A069}" destId="{DF451B2A-67B3-4C67-B14D-CC34418672F4}" srcOrd="3" destOrd="0" presId="urn:microsoft.com/office/officeart/2005/8/layout/hierarchy2"/>
    <dgm:cxn modelId="{07E14F67-3328-4DC9-8A01-07EC729AA7E5}" type="presParOf" srcId="{DF451B2A-67B3-4C67-B14D-CC34418672F4}" destId="{54512D2D-8BFC-4A5D-9869-3CB8B957C629}" srcOrd="0" destOrd="0" presId="urn:microsoft.com/office/officeart/2005/8/layout/hierarchy2"/>
    <dgm:cxn modelId="{6846B000-D3FB-448B-B086-1F6C999D44C9}" type="presParOf" srcId="{DF451B2A-67B3-4C67-B14D-CC34418672F4}" destId="{B1497DE7-D774-4658-AC39-4D7CE2A065BF}" srcOrd="1" destOrd="0" presId="urn:microsoft.com/office/officeart/2005/8/layout/hierarchy2"/>
    <dgm:cxn modelId="{6C133965-CD17-4CEC-9973-4630CD824350}" type="presParOf" srcId="{70816606-FA49-4F87-B438-28E08A03A069}" destId="{E6F2AD7D-7A2F-4E4D-8A53-01006F3117D8}" srcOrd="4" destOrd="0" presId="urn:microsoft.com/office/officeart/2005/8/layout/hierarchy2"/>
    <dgm:cxn modelId="{DA12D898-2E62-4E46-90A6-A9A3122B417E}" type="presParOf" srcId="{E6F2AD7D-7A2F-4E4D-8A53-01006F3117D8}" destId="{D45F9F9C-630D-48B6-A232-E0219A4D4F61}" srcOrd="0" destOrd="0" presId="urn:microsoft.com/office/officeart/2005/8/layout/hierarchy2"/>
    <dgm:cxn modelId="{02377C4C-338C-47B0-B31C-C9B8074CC2DF}" type="presParOf" srcId="{70816606-FA49-4F87-B438-28E08A03A069}" destId="{F08917D3-D2B5-42E0-8319-A14550EC41F0}" srcOrd="5" destOrd="0" presId="urn:microsoft.com/office/officeart/2005/8/layout/hierarchy2"/>
    <dgm:cxn modelId="{AD219668-7BDF-42E7-B8E0-3E41959E7849}" type="presParOf" srcId="{F08917D3-D2B5-42E0-8319-A14550EC41F0}" destId="{1E3A11B6-17AF-4EE7-A946-95264555C99B}" srcOrd="0" destOrd="0" presId="urn:microsoft.com/office/officeart/2005/8/layout/hierarchy2"/>
    <dgm:cxn modelId="{4D9B2797-7753-4024-93BE-BCCD663AB794}" type="presParOf" srcId="{F08917D3-D2B5-42E0-8319-A14550EC41F0}" destId="{24DEDE01-1D0B-4582-BA2D-51E1ABC47B4C}" srcOrd="1" destOrd="0" presId="urn:microsoft.com/office/officeart/2005/8/layout/hierarchy2"/>
    <dgm:cxn modelId="{C6BADB2F-D418-4C00-B1D1-6B2F22F8DE11}" type="presParOf" srcId="{24DEDE01-1D0B-4582-BA2D-51E1ABC47B4C}" destId="{14AC9FDE-3A84-495E-B100-EAFF2DAB1506}" srcOrd="0" destOrd="0" presId="urn:microsoft.com/office/officeart/2005/8/layout/hierarchy2"/>
    <dgm:cxn modelId="{F2285D82-FE26-41D3-BF94-CA5E213D38DA}" type="presParOf" srcId="{14AC9FDE-3A84-495E-B100-EAFF2DAB1506}" destId="{DD8A0577-6378-4B4A-BC6E-B93A5BD15087}" srcOrd="0" destOrd="0" presId="urn:microsoft.com/office/officeart/2005/8/layout/hierarchy2"/>
    <dgm:cxn modelId="{7F7310CC-E563-4819-935C-212266B3036F}" type="presParOf" srcId="{24DEDE01-1D0B-4582-BA2D-51E1ABC47B4C}" destId="{DB4E1469-7730-4853-9341-723981D489AF}" srcOrd="1" destOrd="0" presId="urn:microsoft.com/office/officeart/2005/8/layout/hierarchy2"/>
    <dgm:cxn modelId="{FA1F1A93-B89C-4783-B877-BAB56960A16C}" type="presParOf" srcId="{DB4E1469-7730-4853-9341-723981D489AF}" destId="{4D828619-6A5E-4F1D-885D-19F3491C4CF6}" srcOrd="0" destOrd="0" presId="urn:microsoft.com/office/officeart/2005/8/layout/hierarchy2"/>
    <dgm:cxn modelId="{0AC91B08-A571-4C66-A9AA-726A877CF549}" type="presParOf" srcId="{DB4E1469-7730-4853-9341-723981D489AF}" destId="{9E8E7BDF-AE90-442C-9431-BD0BF0ED8145}" srcOrd="1" destOrd="0" presId="urn:microsoft.com/office/officeart/2005/8/layout/hierarchy2"/>
    <dgm:cxn modelId="{746F7513-3ED1-449B-A6FE-2B5A12DD701B}" type="presParOf" srcId="{24DEDE01-1D0B-4582-BA2D-51E1ABC47B4C}" destId="{ED9ECE40-EC1F-43ED-AF35-15D7555E564B}" srcOrd="2" destOrd="0" presId="urn:microsoft.com/office/officeart/2005/8/layout/hierarchy2"/>
    <dgm:cxn modelId="{96B37189-06F9-42CB-ABE8-B8E8242FB0DF}" type="presParOf" srcId="{ED9ECE40-EC1F-43ED-AF35-15D7555E564B}" destId="{6D9B3F64-22BF-4CD1-B7DF-D892D7A7B063}" srcOrd="0" destOrd="0" presId="urn:microsoft.com/office/officeart/2005/8/layout/hierarchy2"/>
    <dgm:cxn modelId="{FA63FD06-A462-4BA6-BE67-9B9B0FA7A719}" type="presParOf" srcId="{24DEDE01-1D0B-4582-BA2D-51E1ABC47B4C}" destId="{EB007019-6911-46BD-9BE6-AFDB2BB184F9}" srcOrd="3" destOrd="0" presId="urn:microsoft.com/office/officeart/2005/8/layout/hierarchy2"/>
    <dgm:cxn modelId="{C31F4AF1-F5D4-42FF-937A-EFD3144DBDDE}" type="presParOf" srcId="{EB007019-6911-46BD-9BE6-AFDB2BB184F9}" destId="{594233C4-E88C-497E-8DAF-48E793086D3F}" srcOrd="0" destOrd="0" presId="urn:microsoft.com/office/officeart/2005/8/layout/hierarchy2"/>
    <dgm:cxn modelId="{B2C702DC-1AE0-4C80-A5B4-19A3DC5B743E}" type="presParOf" srcId="{EB007019-6911-46BD-9BE6-AFDB2BB184F9}" destId="{3DFAA4D6-1DB4-4139-B753-CA73F9CD6138}" srcOrd="1" destOrd="0" presId="urn:microsoft.com/office/officeart/2005/8/layout/hierarchy2"/>
    <dgm:cxn modelId="{8DF34CB2-D2F6-45DE-89A1-488B19DF7F8C}" type="presParOf" srcId="{3DFAA4D6-1DB4-4139-B753-CA73F9CD6138}" destId="{590A0A64-8E57-4C8A-91D9-CAF98DFD5F88}" srcOrd="0" destOrd="0" presId="urn:microsoft.com/office/officeart/2005/8/layout/hierarchy2"/>
    <dgm:cxn modelId="{4AB0D1A3-DE81-4F17-98A6-50CFED2B56C3}" type="presParOf" srcId="{590A0A64-8E57-4C8A-91D9-CAF98DFD5F88}" destId="{D0FDD8B1-CABF-4AEB-B33E-244872032176}" srcOrd="0" destOrd="0" presId="urn:microsoft.com/office/officeart/2005/8/layout/hierarchy2"/>
    <dgm:cxn modelId="{E70306DA-7C59-4996-A762-57180352577A}" type="presParOf" srcId="{3DFAA4D6-1DB4-4139-B753-CA73F9CD6138}" destId="{5B9D8C1A-F54E-46B5-AF61-F15D4273E4DC}" srcOrd="1" destOrd="0" presId="urn:microsoft.com/office/officeart/2005/8/layout/hierarchy2"/>
    <dgm:cxn modelId="{84ED5654-628F-4202-8131-162A492DD6E4}" type="presParOf" srcId="{5B9D8C1A-F54E-46B5-AF61-F15D4273E4DC}" destId="{D2BB9651-BABE-4D8B-BC48-48CC1043A68D}" srcOrd="0" destOrd="0" presId="urn:microsoft.com/office/officeart/2005/8/layout/hierarchy2"/>
    <dgm:cxn modelId="{F96DAEE0-594F-43F3-A280-0FAAA6C38B4B}" type="presParOf" srcId="{5B9D8C1A-F54E-46B5-AF61-F15D4273E4DC}" destId="{AC7F89AC-445A-414D-A789-8D104F42C100}" srcOrd="1" destOrd="0" presId="urn:microsoft.com/office/officeart/2005/8/layout/hierarchy2"/>
    <dgm:cxn modelId="{0A3EE85C-034D-44AF-82F6-22A003AC44C2}" type="presParOf" srcId="{3DFAA4D6-1DB4-4139-B753-CA73F9CD6138}" destId="{92099AFB-5A58-4297-87AE-469795FDBF36}" srcOrd="2" destOrd="0" presId="urn:microsoft.com/office/officeart/2005/8/layout/hierarchy2"/>
    <dgm:cxn modelId="{34BC51E3-132E-4635-BE3B-C42097B555EE}" type="presParOf" srcId="{92099AFB-5A58-4297-87AE-469795FDBF36}" destId="{28777561-B2A3-499B-AB3F-095154BB49C6}" srcOrd="0" destOrd="0" presId="urn:microsoft.com/office/officeart/2005/8/layout/hierarchy2"/>
    <dgm:cxn modelId="{8C085398-321C-4A34-BB07-EC20490426AF}" type="presParOf" srcId="{3DFAA4D6-1DB4-4139-B753-CA73F9CD6138}" destId="{FF16F51D-195A-4A2E-9AF5-BDF3C4DFD9AA}" srcOrd="3" destOrd="0" presId="urn:microsoft.com/office/officeart/2005/8/layout/hierarchy2"/>
    <dgm:cxn modelId="{DD4DFC7C-ADFD-429E-9A86-73EFA24BAAC4}" type="presParOf" srcId="{FF16F51D-195A-4A2E-9AF5-BDF3C4DFD9AA}" destId="{DE107B06-F0B9-4C7A-B453-89E807AF8420}" srcOrd="0" destOrd="0" presId="urn:microsoft.com/office/officeart/2005/8/layout/hierarchy2"/>
    <dgm:cxn modelId="{0E1C3919-2F4B-4BDB-B5B8-A37871A6C90B}" type="presParOf" srcId="{FF16F51D-195A-4A2E-9AF5-BDF3C4DFD9AA}" destId="{1598BFAF-1C5B-496D-BC5E-98AF9426AAC8}" srcOrd="1" destOrd="0" presId="urn:microsoft.com/office/officeart/2005/8/layout/hierarchy2"/>
    <dgm:cxn modelId="{AB574F9E-3176-4415-B2FD-FCF747AAADB1}" type="presParOf" srcId="{3DFAA4D6-1DB4-4139-B753-CA73F9CD6138}" destId="{5A709EA4-0271-4725-A34D-05FBC5419988}" srcOrd="4" destOrd="0" presId="urn:microsoft.com/office/officeart/2005/8/layout/hierarchy2"/>
    <dgm:cxn modelId="{B9A40CEE-D16A-4325-BDB8-F9742F33265B}" type="presParOf" srcId="{5A709EA4-0271-4725-A34D-05FBC5419988}" destId="{293F15A6-EE45-400E-A3AD-96C548430D8A}" srcOrd="0" destOrd="0" presId="urn:microsoft.com/office/officeart/2005/8/layout/hierarchy2"/>
    <dgm:cxn modelId="{0C9444F1-1140-4A83-87C7-396C45916F7C}" type="presParOf" srcId="{3DFAA4D6-1DB4-4139-B753-CA73F9CD6138}" destId="{90C9AB25-88C3-413E-9C4D-E28094EA9A5F}" srcOrd="5" destOrd="0" presId="urn:microsoft.com/office/officeart/2005/8/layout/hierarchy2"/>
    <dgm:cxn modelId="{96E30ACB-8B6C-4031-9B13-CF76433B72D0}" type="presParOf" srcId="{90C9AB25-88C3-413E-9C4D-E28094EA9A5F}" destId="{8CAA3F7E-901F-413B-8C67-4C8CE7BACD14}" srcOrd="0" destOrd="0" presId="urn:microsoft.com/office/officeart/2005/8/layout/hierarchy2"/>
    <dgm:cxn modelId="{5E9A1217-AB2B-45D6-BEF5-0DD0A50325A7}" type="presParOf" srcId="{90C9AB25-88C3-413E-9C4D-E28094EA9A5F}" destId="{E8135580-3E66-4689-9431-E55854B53700}" srcOrd="1" destOrd="0" presId="urn:microsoft.com/office/officeart/2005/8/layout/hierarchy2"/>
    <dgm:cxn modelId="{1ED751CC-B130-4E5D-B742-519272EEE7F1}" type="presParOf" srcId="{3DFAA4D6-1DB4-4139-B753-CA73F9CD6138}" destId="{121E90A8-E9E6-4561-A0FA-068F6614D833}" srcOrd="6" destOrd="0" presId="urn:microsoft.com/office/officeart/2005/8/layout/hierarchy2"/>
    <dgm:cxn modelId="{90C50460-2800-459E-BA27-7DD0AEB52C07}" type="presParOf" srcId="{121E90A8-E9E6-4561-A0FA-068F6614D833}" destId="{36A3A952-F32C-458E-822B-846139195E1B}" srcOrd="0" destOrd="0" presId="urn:microsoft.com/office/officeart/2005/8/layout/hierarchy2"/>
    <dgm:cxn modelId="{50F9928E-AEC2-4642-B601-AB719B481CDC}" type="presParOf" srcId="{3DFAA4D6-1DB4-4139-B753-CA73F9CD6138}" destId="{89DEC5DC-8674-40F8-A2BA-74254C91A8C8}" srcOrd="7" destOrd="0" presId="urn:microsoft.com/office/officeart/2005/8/layout/hierarchy2"/>
    <dgm:cxn modelId="{2A138465-9D74-4C9D-9A4F-8D1B96A8CD78}" type="presParOf" srcId="{89DEC5DC-8674-40F8-A2BA-74254C91A8C8}" destId="{CC4797E2-6D7D-4A8B-B9EA-107E880FC4C7}" srcOrd="0" destOrd="0" presId="urn:microsoft.com/office/officeart/2005/8/layout/hierarchy2"/>
    <dgm:cxn modelId="{91C51CD4-B1A4-4248-B5A7-8E59AB262C8E}" type="presParOf" srcId="{89DEC5DC-8674-40F8-A2BA-74254C91A8C8}" destId="{152FF4FF-9007-46D8-A539-2A85F850B2A2}" srcOrd="1" destOrd="0" presId="urn:microsoft.com/office/officeart/2005/8/layout/hierarchy2"/>
    <dgm:cxn modelId="{0070A299-7BEA-44F9-BE70-6DD1E0559635}" type="presParOf" srcId="{3DFAA4D6-1DB4-4139-B753-CA73F9CD6138}" destId="{11BB5958-551C-4979-AB91-27359186C95E}" srcOrd="8" destOrd="0" presId="urn:microsoft.com/office/officeart/2005/8/layout/hierarchy2"/>
    <dgm:cxn modelId="{5F5DF4C3-19EC-4164-B07D-9C78851BB258}" type="presParOf" srcId="{11BB5958-551C-4979-AB91-27359186C95E}" destId="{833A7650-72A4-4B61-BDFE-724DC92D80F0}" srcOrd="0" destOrd="0" presId="urn:microsoft.com/office/officeart/2005/8/layout/hierarchy2"/>
    <dgm:cxn modelId="{2A8CC300-6138-40F8-93F1-55E77B130EB3}" type="presParOf" srcId="{3DFAA4D6-1DB4-4139-B753-CA73F9CD6138}" destId="{03104881-AF26-4C15-8C5F-0FD65A9184EA}" srcOrd="9" destOrd="0" presId="urn:microsoft.com/office/officeart/2005/8/layout/hierarchy2"/>
    <dgm:cxn modelId="{184BA2C9-A20A-4C2A-B5B0-62C0F3FA0DC6}" type="presParOf" srcId="{03104881-AF26-4C15-8C5F-0FD65A9184EA}" destId="{FC609B7E-5DDD-48A5-9937-5E811CAECF61}" srcOrd="0" destOrd="0" presId="urn:microsoft.com/office/officeart/2005/8/layout/hierarchy2"/>
    <dgm:cxn modelId="{BC7F41E2-9CAF-4654-92AC-FCBBFB4769A9}" type="presParOf" srcId="{03104881-AF26-4C15-8C5F-0FD65A9184EA}" destId="{43A23534-32A4-42E1-9E7F-58CE1DFD3EF5}" srcOrd="1" destOrd="0" presId="urn:microsoft.com/office/officeart/2005/8/layout/hierarchy2"/>
    <dgm:cxn modelId="{313B11CC-D187-45D7-947C-427FE9B6291C}" type="presParOf" srcId="{70816606-FA49-4F87-B438-28E08A03A069}" destId="{F86C4F37-B2F2-47D8-9E06-5D9E63C0107A}" srcOrd="6" destOrd="0" presId="urn:microsoft.com/office/officeart/2005/8/layout/hierarchy2"/>
    <dgm:cxn modelId="{0337E1F5-D230-49CC-83A6-096E6ADF688C}" type="presParOf" srcId="{F86C4F37-B2F2-47D8-9E06-5D9E63C0107A}" destId="{73273DAD-650D-4AF0-9FC8-0B47AAB0DA22}" srcOrd="0" destOrd="0" presId="urn:microsoft.com/office/officeart/2005/8/layout/hierarchy2"/>
    <dgm:cxn modelId="{9D116518-BB06-4D34-A74B-1DC57FFA11D3}" type="presParOf" srcId="{70816606-FA49-4F87-B438-28E08A03A069}" destId="{FBB9B549-5004-4528-8404-7334A2FAC078}" srcOrd="7" destOrd="0" presId="urn:microsoft.com/office/officeart/2005/8/layout/hierarchy2"/>
    <dgm:cxn modelId="{D9A756C1-EEF7-4B77-8EB9-B990E7735F32}" type="presParOf" srcId="{FBB9B549-5004-4528-8404-7334A2FAC078}" destId="{1ECD8390-9490-4AB2-A0FF-E10E5B0C200C}" srcOrd="0" destOrd="0" presId="urn:microsoft.com/office/officeart/2005/8/layout/hierarchy2"/>
    <dgm:cxn modelId="{EAFED84A-FD68-4450-B3E3-A1CD805AA654}" type="presParOf" srcId="{FBB9B549-5004-4528-8404-7334A2FAC078}" destId="{12F8201E-1185-4E05-A893-24CF36A34BFB}" srcOrd="1" destOrd="0" presId="urn:microsoft.com/office/officeart/2005/8/layout/hierarchy2"/>
    <dgm:cxn modelId="{BF1B9557-2667-40F1-B233-D17B0156FB9D}" type="presParOf" srcId="{70816606-FA49-4F87-B438-28E08A03A069}" destId="{7113AACC-027F-4A6A-A9F1-C8225DFD4BE9}" srcOrd="8" destOrd="0" presId="urn:microsoft.com/office/officeart/2005/8/layout/hierarchy2"/>
    <dgm:cxn modelId="{1AB14E5D-C850-4EC3-8C5C-DC20F73EAB4B}" type="presParOf" srcId="{7113AACC-027F-4A6A-A9F1-C8225DFD4BE9}" destId="{CFFD2F06-48C3-42AE-BDFE-22D23C0A4E4C}" srcOrd="0" destOrd="0" presId="urn:microsoft.com/office/officeart/2005/8/layout/hierarchy2"/>
    <dgm:cxn modelId="{86F794B5-5C41-4EA1-96FC-547D995C416C}" type="presParOf" srcId="{70816606-FA49-4F87-B438-28E08A03A069}" destId="{4AA4B715-CEDB-40A5-AD55-B130627EE3B9}" srcOrd="9" destOrd="0" presId="urn:microsoft.com/office/officeart/2005/8/layout/hierarchy2"/>
    <dgm:cxn modelId="{72B9C0EC-043F-4768-A4C8-90BF6E86B36D}" type="presParOf" srcId="{4AA4B715-CEDB-40A5-AD55-B130627EE3B9}" destId="{644988AA-AADB-4235-8783-C4F1440DC1D3}" srcOrd="0" destOrd="0" presId="urn:microsoft.com/office/officeart/2005/8/layout/hierarchy2"/>
    <dgm:cxn modelId="{B3541FC9-4CFE-44EA-B354-8ABF41B41AD2}" type="presParOf" srcId="{4AA4B715-CEDB-40A5-AD55-B130627EE3B9}" destId="{E9336959-1CFC-444C-A7C1-E86B30A370EA}"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27437A-FD3B-4059-AF75-67CF76B67AC8}">
      <dsp:nvSpPr>
        <dsp:cNvPr id="0" name=""/>
        <dsp:cNvSpPr/>
      </dsp:nvSpPr>
      <dsp:spPr>
        <a:xfrm>
          <a:off x="40436" y="1549772"/>
          <a:ext cx="1346755" cy="673377"/>
        </a:xfrm>
        <a:prstGeom prst="roundRect">
          <a:avLst>
            <a:gd name="adj" fmla="val 10000"/>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altLang="zh-CN" sz="2100" kern="1200" dirty="0"/>
            <a:t>Indoor Localization</a:t>
          </a:r>
          <a:endParaRPr lang="zh-CN" altLang="en-US" sz="2100" kern="1200" dirty="0"/>
        </a:p>
      </dsp:txBody>
      <dsp:txXfrm>
        <a:off x="60159" y="1569495"/>
        <a:ext cx="1307309" cy="633931"/>
      </dsp:txXfrm>
    </dsp:sp>
    <dsp:sp modelId="{9FC8FF75-3C83-4CA3-8B3D-6552D64E1922}">
      <dsp:nvSpPr>
        <dsp:cNvPr id="0" name=""/>
        <dsp:cNvSpPr/>
      </dsp:nvSpPr>
      <dsp:spPr>
        <a:xfrm rot="17350740">
          <a:off x="836652" y="1097508"/>
          <a:ext cx="1639782" cy="29135"/>
        </a:xfrm>
        <a:custGeom>
          <a:avLst/>
          <a:gdLst/>
          <a:ahLst/>
          <a:cxnLst/>
          <a:rect l="0" t="0" r="0" b="0"/>
          <a:pathLst>
            <a:path>
              <a:moveTo>
                <a:pt x="0" y="14567"/>
              </a:moveTo>
              <a:lnTo>
                <a:pt x="1639782" y="14567"/>
              </a:lnTo>
            </a:path>
          </a:pathLst>
        </a:custGeom>
        <a:noFill/>
        <a:ln w="12700" cap="flat" cmpd="sng" algn="ctr">
          <a:solidFill>
            <a:schemeClr val="accent4">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zh-CN" altLang="en-US" sz="500" kern="1200"/>
        </a:p>
      </dsp:txBody>
      <dsp:txXfrm>
        <a:off x="1615549" y="1071082"/>
        <a:ext cx="81989" cy="81989"/>
      </dsp:txXfrm>
    </dsp:sp>
    <dsp:sp modelId="{B738B28A-41CA-4544-A1E8-210010E6AD44}">
      <dsp:nvSpPr>
        <dsp:cNvPr id="0" name=""/>
        <dsp:cNvSpPr/>
      </dsp:nvSpPr>
      <dsp:spPr>
        <a:xfrm>
          <a:off x="1925895" y="1002"/>
          <a:ext cx="1346755" cy="673377"/>
        </a:xfrm>
        <a:prstGeom prst="roundRect">
          <a:avLst>
            <a:gd name="adj" fmla="val 10000"/>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altLang="zh-CN" sz="2100" kern="1200" dirty="0"/>
            <a:t>GPS</a:t>
          </a:r>
          <a:endParaRPr lang="zh-CN" altLang="en-US" sz="2100" kern="1200" dirty="0"/>
        </a:p>
      </dsp:txBody>
      <dsp:txXfrm>
        <a:off x="1945618" y="20725"/>
        <a:ext cx="1307309" cy="633931"/>
      </dsp:txXfrm>
    </dsp:sp>
    <dsp:sp modelId="{1C928CA1-6022-4C07-80E0-15FCE25FFAFB}">
      <dsp:nvSpPr>
        <dsp:cNvPr id="0" name=""/>
        <dsp:cNvSpPr/>
      </dsp:nvSpPr>
      <dsp:spPr>
        <a:xfrm rot="18289469">
          <a:off x="1184879" y="1484701"/>
          <a:ext cx="943330" cy="29135"/>
        </a:xfrm>
        <a:custGeom>
          <a:avLst/>
          <a:gdLst/>
          <a:ahLst/>
          <a:cxnLst/>
          <a:rect l="0" t="0" r="0" b="0"/>
          <a:pathLst>
            <a:path>
              <a:moveTo>
                <a:pt x="0" y="14567"/>
              </a:moveTo>
              <a:lnTo>
                <a:pt x="943330" y="14567"/>
              </a:lnTo>
            </a:path>
          </a:pathLst>
        </a:custGeom>
        <a:noFill/>
        <a:ln w="12700" cap="flat" cmpd="sng" algn="ctr">
          <a:solidFill>
            <a:schemeClr val="accent4">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zh-CN" altLang="en-US" sz="500" kern="1200"/>
        </a:p>
      </dsp:txBody>
      <dsp:txXfrm>
        <a:off x="1632960" y="1475685"/>
        <a:ext cx="47166" cy="47166"/>
      </dsp:txXfrm>
    </dsp:sp>
    <dsp:sp modelId="{54512D2D-8BFC-4A5D-9869-3CB8B957C629}">
      <dsp:nvSpPr>
        <dsp:cNvPr id="0" name=""/>
        <dsp:cNvSpPr/>
      </dsp:nvSpPr>
      <dsp:spPr>
        <a:xfrm>
          <a:off x="1925895" y="775387"/>
          <a:ext cx="1346755" cy="673377"/>
        </a:xfrm>
        <a:prstGeom prst="roundRect">
          <a:avLst>
            <a:gd name="adj" fmla="val 10000"/>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altLang="zh-CN" sz="2100" kern="1200" dirty="0"/>
            <a:t>Bluetooth</a:t>
          </a:r>
          <a:endParaRPr lang="zh-CN" altLang="en-US" sz="2100" kern="1200" dirty="0"/>
        </a:p>
      </dsp:txBody>
      <dsp:txXfrm>
        <a:off x="1945618" y="795110"/>
        <a:ext cx="1307309" cy="633931"/>
      </dsp:txXfrm>
    </dsp:sp>
    <dsp:sp modelId="{E6F2AD7D-7A2F-4E4D-8A53-01006F3117D8}">
      <dsp:nvSpPr>
        <dsp:cNvPr id="0" name=""/>
        <dsp:cNvSpPr/>
      </dsp:nvSpPr>
      <dsp:spPr>
        <a:xfrm>
          <a:off x="1387192" y="1871893"/>
          <a:ext cx="538702" cy="29135"/>
        </a:xfrm>
        <a:custGeom>
          <a:avLst/>
          <a:gdLst/>
          <a:ahLst/>
          <a:cxnLst/>
          <a:rect l="0" t="0" r="0" b="0"/>
          <a:pathLst>
            <a:path>
              <a:moveTo>
                <a:pt x="0" y="14567"/>
              </a:moveTo>
              <a:lnTo>
                <a:pt x="538702" y="14567"/>
              </a:lnTo>
            </a:path>
          </a:pathLst>
        </a:custGeom>
        <a:noFill/>
        <a:ln w="12700" cap="flat" cmpd="sng" algn="ctr">
          <a:solidFill>
            <a:schemeClr val="accent4">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zh-CN" altLang="en-US" sz="500" kern="1200"/>
        </a:p>
      </dsp:txBody>
      <dsp:txXfrm>
        <a:off x="1643076" y="1872993"/>
        <a:ext cx="26935" cy="26935"/>
      </dsp:txXfrm>
    </dsp:sp>
    <dsp:sp modelId="{1E3A11B6-17AF-4EE7-A946-95264555C99B}">
      <dsp:nvSpPr>
        <dsp:cNvPr id="0" name=""/>
        <dsp:cNvSpPr/>
      </dsp:nvSpPr>
      <dsp:spPr>
        <a:xfrm>
          <a:off x="1925895" y="1549772"/>
          <a:ext cx="1346755" cy="673377"/>
        </a:xfrm>
        <a:prstGeom prst="roundRect">
          <a:avLst>
            <a:gd name="adj" fmla="val 10000"/>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altLang="zh-CN" sz="2100" kern="1200" dirty="0"/>
            <a:t>Wi-Fi</a:t>
          </a:r>
          <a:endParaRPr lang="zh-CN" altLang="en-US" sz="2100" kern="1200" dirty="0"/>
        </a:p>
      </dsp:txBody>
      <dsp:txXfrm>
        <a:off x="1945618" y="1569495"/>
        <a:ext cx="1307309" cy="633931"/>
      </dsp:txXfrm>
    </dsp:sp>
    <dsp:sp modelId="{14AC9FDE-3A84-495E-B100-EAFF2DAB1506}">
      <dsp:nvSpPr>
        <dsp:cNvPr id="0" name=""/>
        <dsp:cNvSpPr/>
      </dsp:nvSpPr>
      <dsp:spPr>
        <a:xfrm rot="18266940">
          <a:off x="3065841" y="1479236"/>
          <a:ext cx="952322" cy="29135"/>
        </a:xfrm>
        <a:custGeom>
          <a:avLst/>
          <a:gdLst/>
          <a:ahLst/>
          <a:cxnLst/>
          <a:rect l="0" t="0" r="0" b="0"/>
          <a:pathLst>
            <a:path>
              <a:moveTo>
                <a:pt x="0" y="14567"/>
              </a:moveTo>
              <a:lnTo>
                <a:pt x="952322" y="14567"/>
              </a:lnTo>
            </a:path>
          </a:pathLst>
        </a:custGeom>
        <a:no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zh-CN" altLang="en-US" sz="500" kern="1200"/>
        </a:p>
      </dsp:txBody>
      <dsp:txXfrm>
        <a:off x="3518194" y="1469996"/>
        <a:ext cx="47616" cy="47616"/>
      </dsp:txXfrm>
    </dsp:sp>
    <dsp:sp modelId="{4D828619-6A5E-4F1D-885D-19F3491C4CF6}">
      <dsp:nvSpPr>
        <dsp:cNvPr id="0" name=""/>
        <dsp:cNvSpPr/>
      </dsp:nvSpPr>
      <dsp:spPr>
        <a:xfrm>
          <a:off x="3811353" y="764458"/>
          <a:ext cx="1346755" cy="673377"/>
        </a:xfrm>
        <a:prstGeom prst="roundRect">
          <a:avLst>
            <a:gd name="adj" fmla="val 10000"/>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altLang="zh-CN" sz="2100" kern="1200" dirty="0"/>
            <a:t>Range-free</a:t>
          </a:r>
          <a:endParaRPr lang="zh-CN" altLang="en-US" sz="2100" kern="1200" dirty="0"/>
        </a:p>
      </dsp:txBody>
      <dsp:txXfrm>
        <a:off x="3831076" y="784181"/>
        <a:ext cx="1307309" cy="633931"/>
      </dsp:txXfrm>
    </dsp:sp>
    <dsp:sp modelId="{ED9ECE40-EC1F-43ED-AF35-15D7555E564B}">
      <dsp:nvSpPr>
        <dsp:cNvPr id="0" name=""/>
        <dsp:cNvSpPr/>
      </dsp:nvSpPr>
      <dsp:spPr>
        <a:xfrm rot="2142401">
          <a:off x="3210295" y="2065489"/>
          <a:ext cx="663414" cy="29135"/>
        </a:xfrm>
        <a:custGeom>
          <a:avLst/>
          <a:gdLst/>
          <a:ahLst/>
          <a:cxnLst/>
          <a:rect l="0" t="0" r="0" b="0"/>
          <a:pathLst>
            <a:path>
              <a:moveTo>
                <a:pt x="0" y="14567"/>
              </a:moveTo>
              <a:lnTo>
                <a:pt x="663414" y="14567"/>
              </a:lnTo>
            </a:path>
          </a:pathLst>
        </a:custGeom>
        <a:no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zh-CN" altLang="en-US" sz="500" kern="1200"/>
        </a:p>
      </dsp:txBody>
      <dsp:txXfrm>
        <a:off x="3525417" y="2063472"/>
        <a:ext cx="33170" cy="33170"/>
      </dsp:txXfrm>
    </dsp:sp>
    <dsp:sp modelId="{594233C4-E88C-497E-8DAF-48E793086D3F}">
      <dsp:nvSpPr>
        <dsp:cNvPr id="0" name=""/>
        <dsp:cNvSpPr/>
      </dsp:nvSpPr>
      <dsp:spPr>
        <a:xfrm>
          <a:off x="3811353" y="1936964"/>
          <a:ext cx="1346755" cy="673377"/>
        </a:xfrm>
        <a:prstGeom prst="roundRect">
          <a:avLst>
            <a:gd name="adj" fmla="val 10000"/>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altLang="zh-CN" sz="2100" kern="1200" dirty="0"/>
            <a:t>Range-based</a:t>
          </a:r>
          <a:endParaRPr lang="zh-CN" altLang="en-US" sz="2100" kern="1200" dirty="0"/>
        </a:p>
      </dsp:txBody>
      <dsp:txXfrm>
        <a:off x="3831076" y="1956687"/>
        <a:ext cx="1307309" cy="633931"/>
      </dsp:txXfrm>
    </dsp:sp>
    <dsp:sp modelId="{590A0A64-8E57-4C8A-91D9-CAF98DFD5F88}">
      <dsp:nvSpPr>
        <dsp:cNvPr id="0" name=""/>
        <dsp:cNvSpPr/>
      </dsp:nvSpPr>
      <dsp:spPr>
        <a:xfrm rot="17350740">
          <a:off x="4607569" y="1484701"/>
          <a:ext cx="1639782" cy="29135"/>
        </a:xfrm>
        <a:custGeom>
          <a:avLst/>
          <a:gdLst/>
          <a:ahLst/>
          <a:cxnLst/>
          <a:rect l="0" t="0" r="0" b="0"/>
          <a:pathLst>
            <a:path>
              <a:moveTo>
                <a:pt x="0" y="14567"/>
              </a:moveTo>
              <a:lnTo>
                <a:pt x="1639782" y="14567"/>
              </a:lnTo>
            </a:path>
          </a:pathLst>
        </a:custGeom>
        <a:no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zh-CN" altLang="en-US" sz="500" kern="1200"/>
        </a:p>
      </dsp:txBody>
      <dsp:txXfrm>
        <a:off x="5386466" y="1458274"/>
        <a:ext cx="81989" cy="81989"/>
      </dsp:txXfrm>
    </dsp:sp>
    <dsp:sp modelId="{D2BB9651-BABE-4D8B-BC48-48CC1043A68D}">
      <dsp:nvSpPr>
        <dsp:cNvPr id="0" name=""/>
        <dsp:cNvSpPr/>
      </dsp:nvSpPr>
      <dsp:spPr>
        <a:xfrm>
          <a:off x="5696812" y="388195"/>
          <a:ext cx="1346755" cy="673377"/>
        </a:xfrm>
        <a:prstGeom prst="roundRect">
          <a:avLst>
            <a:gd name="adj" fmla="val 10000"/>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altLang="zh-CN" sz="2100" kern="1200" dirty="0"/>
            <a:t>TOA</a:t>
          </a:r>
          <a:endParaRPr lang="zh-CN" altLang="en-US" sz="2100" kern="1200" dirty="0"/>
        </a:p>
      </dsp:txBody>
      <dsp:txXfrm>
        <a:off x="5716535" y="407918"/>
        <a:ext cx="1307309" cy="633931"/>
      </dsp:txXfrm>
    </dsp:sp>
    <dsp:sp modelId="{92099AFB-5A58-4297-87AE-469795FDBF36}">
      <dsp:nvSpPr>
        <dsp:cNvPr id="0" name=""/>
        <dsp:cNvSpPr/>
      </dsp:nvSpPr>
      <dsp:spPr>
        <a:xfrm rot="18289469">
          <a:off x="4955795" y="1871893"/>
          <a:ext cx="943330" cy="29135"/>
        </a:xfrm>
        <a:custGeom>
          <a:avLst/>
          <a:gdLst/>
          <a:ahLst/>
          <a:cxnLst/>
          <a:rect l="0" t="0" r="0" b="0"/>
          <a:pathLst>
            <a:path>
              <a:moveTo>
                <a:pt x="0" y="14567"/>
              </a:moveTo>
              <a:lnTo>
                <a:pt x="943330" y="14567"/>
              </a:lnTo>
            </a:path>
          </a:pathLst>
        </a:custGeom>
        <a:no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zh-CN" altLang="en-US" sz="500" kern="1200"/>
        </a:p>
      </dsp:txBody>
      <dsp:txXfrm>
        <a:off x="5403877" y="1862878"/>
        <a:ext cx="47166" cy="47166"/>
      </dsp:txXfrm>
    </dsp:sp>
    <dsp:sp modelId="{DE107B06-F0B9-4C7A-B453-89E807AF8420}">
      <dsp:nvSpPr>
        <dsp:cNvPr id="0" name=""/>
        <dsp:cNvSpPr/>
      </dsp:nvSpPr>
      <dsp:spPr>
        <a:xfrm>
          <a:off x="5696812" y="1162579"/>
          <a:ext cx="1346755" cy="673377"/>
        </a:xfrm>
        <a:prstGeom prst="roundRect">
          <a:avLst>
            <a:gd name="adj" fmla="val 10000"/>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altLang="zh-CN" sz="2100" kern="1200" dirty="0"/>
            <a:t>TDOA</a:t>
          </a:r>
          <a:endParaRPr lang="zh-CN" altLang="en-US" sz="2100" kern="1200" dirty="0"/>
        </a:p>
      </dsp:txBody>
      <dsp:txXfrm>
        <a:off x="5716535" y="1182302"/>
        <a:ext cx="1307309" cy="633931"/>
      </dsp:txXfrm>
    </dsp:sp>
    <dsp:sp modelId="{5A709EA4-0271-4725-A34D-05FBC5419988}">
      <dsp:nvSpPr>
        <dsp:cNvPr id="0" name=""/>
        <dsp:cNvSpPr/>
      </dsp:nvSpPr>
      <dsp:spPr>
        <a:xfrm>
          <a:off x="5158109" y="2259085"/>
          <a:ext cx="538702" cy="29135"/>
        </a:xfrm>
        <a:custGeom>
          <a:avLst/>
          <a:gdLst/>
          <a:ahLst/>
          <a:cxnLst/>
          <a:rect l="0" t="0" r="0" b="0"/>
          <a:pathLst>
            <a:path>
              <a:moveTo>
                <a:pt x="0" y="14567"/>
              </a:moveTo>
              <a:lnTo>
                <a:pt x="538702" y="14567"/>
              </a:lnTo>
            </a:path>
          </a:pathLst>
        </a:custGeom>
        <a:no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zh-CN" altLang="en-US" sz="500" kern="1200"/>
        </a:p>
      </dsp:txBody>
      <dsp:txXfrm>
        <a:off x="5413993" y="2260186"/>
        <a:ext cx="26935" cy="26935"/>
      </dsp:txXfrm>
    </dsp:sp>
    <dsp:sp modelId="{8CAA3F7E-901F-413B-8C67-4C8CE7BACD14}">
      <dsp:nvSpPr>
        <dsp:cNvPr id="0" name=""/>
        <dsp:cNvSpPr/>
      </dsp:nvSpPr>
      <dsp:spPr>
        <a:xfrm>
          <a:off x="5696812" y="1936964"/>
          <a:ext cx="1346755" cy="673377"/>
        </a:xfrm>
        <a:prstGeom prst="roundRect">
          <a:avLst>
            <a:gd name="adj" fmla="val 10000"/>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altLang="zh-CN" sz="2100" kern="1200" dirty="0"/>
            <a:t>AOA</a:t>
          </a:r>
          <a:endParaRPr lang="zh-CN" altLang="en-US" sz="2100" kern="1200" dirty="0"/>
        </a:p>
      </dsp:txBody>
      <dsp:txXfrm>
        <a:off x="5716535" y="1956687"/>
        <a:ext cx="1307309" cy="633931"/>
      </dsp:txXfrm>
    </dsp:sp>
    <dsp:sp modelId="{121E90A8-E9E6-4561-A0FA-068F6614D833}">
      <dsp:nvSpPr>
        <dsp:cNvPr id="0" name=""/>
        <dsp:cNvSpPr/>
      </dsp:nvSpPr>
      <dsp:spPr>
        <a:xfrm rot="3310531">
          <a:off x="4955795" y="2646278"/>
          <a:ext cx="943330" cy="29135"/>
        </a:xfrm>
        <a:custGeom>
          <a:avLst/>
          <a:gdLst/>
          <a:ahLst/>
          <a:cxnLst/>
          <a:rect l="0" t="0" r="0" b="0"/>
          <a:pathLst>
            <a:path>
              <a:moveTo>
                <a:pt x="0" y="14567"/>
              </a:moveTo>
              <a:lnTo>
                <a:pt x="943330" y="14567"/>
              </a:lnTo>
            </a:path>
          </a:pathLst>
        </a:custGeom>
        <a:no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zh-CN" altLang="en-US" sz="500" kern="1200"/>
        </a:p>
      </dsp:txBody>
      <dsp:txXfrm>
        <a:off x="5403877" y="2637262"/>
        <a:ext cx="47166" cy="47166"/>
      </dsp:txXfrm>
    </dsp:sp>
    <dsp:sp modelId="{CC4797E2-6D7D-4A8B-B9EA-107E880FC4C7}">
      <dsp:nvSpPr>
        <dsp:cNvPr id="0" name=""/>
        <dsp:cNvSpPr/>
      </dsp:nvSpPr>
      <dsp:spPr>
        <a:xfrm>
          <a:off x="5696812" y="2711349"/>
          <a:ext cx="1346755" cy="673377"/>
        </a:xfrm>
        <a:prstGeom prst="roundRect">
          <a:avLst>
            <a:gd name="adj" fmla="val 10000"/>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altLang="zh-CN" sz="2100" kern="1200" dirty="0"/>
            <a:t>RSSI</a:t>
          </a:r>
          <a:endParaRPr lang="zh-CN" altLang="en-US" sz="2100" kern="1200" dirty="0"/>
        </a:p>
      </dsp:txBody>
      <dsp:txXfrm>
        <a:off x="5716535" y="2731072"/>
        <a:ext cx="1307309" cy="633931"/>
      </dsp:txXfrm>
    </dsp:sp>
    <dsp:sp modelId="{11BB5958-551C-4979-AB91-27359186C95E}">
      <dsp:nvSpPr>
        <dsp:cNvPr id="0" name=""/>
        <dsp:cNvSpPr/>
      </dsp:nvSpPr>
      <dsp:spPr>
        <a:xfrm rot="4249260">
          <a:off x="4607569" y="3033470"/>
          <a:ext cx="1639782" cy="29135"/>
        </a:xfrm>
        <a:custGeom>
          <a:avLst/>
          <a:gdLst/>
          <a:ahLst/>
          <a:cxnLst/>
          <a:rect l="0" t="0" r="0" b="0"/>
          <a:pathLst>
            <a:path>
              <a:moveTo>
                <a:pt x="0" y="14567"/>
              </a:moveTo>
              <a:lnTo>
                <a:pt x="1639782" y="14567"/>
              </a:lnTo>
            </a:path>
          </a:pathLst>
        </a:custGeom>
        <a:no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zh-CN" altLang="en-US" sz="500" kern="1200"/>
        </a:p>
      </dsp:txBody>
      <dsp:txXfrm>
        <a:off x="5386466" y="3007043"/>
        <a:ext cx="81989" cy="81989"/>
      </dsp:txXfrm>
    </dsp:sp>
    <dsp:sp modelId="{FC609B7E-5DDD-48A5-9937-5E811CAECF61}">
      <dsp:nvSpPr>
        <dsp:cNvPr id="0" name=""/>
        <dsp:cNvSpPr/>
      </dsp:nvSpPr>
      <dsp:spPr>
        <a:xfrm>
          <a:off x="5696812" y="3485734"/>
          <a:ext cx="1346755" cy="673377"/>
        </a:xfrm>
        <a:prstGeom prst="roundRect">
          <a:avLst>
            <a:gd name="adj" fmla="val 10000"/>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altLang="zh-CN" sz="2100" kern="1200" dirty="0"/>
            <a:t>Fingerprint</a:t>
          </a:r>
          <a:endParaRPr lang="zh-CN" altLang="en-US" sz="2100" kern="1200" dirty="0"/>
        </a:p>
      </dsp:txBody>
      <dsp:txXfrm>
        <a:off x="5716535" y="3505457"/>
        <a:ext cx="1307309" cy="633931"/>
      </dsp:txXfrm>
    </dsp:sp>
    <dsp:sp modelId="{F86C4F37-B2F2-47D8-9E06-5D9E63C0107A}">
      <dsp:nvSpPr>
        <dsp:cNvPr id="0" name=""/>
        <dsp:cNvSpPr/>
      </dsp:nvSpPr>
      <dsp:spPr>
        <a:xfrm rot="3310531">
          <a:off x="1184879" y="2259085"/>
          <a:ext cx="943330" cy="29135"/>
        </a:xfrm>
        <a:custGeom>
          <a:avLst/>
          <a:gdLst/>
          <a:ahLst/>
          <a:cxnLst/>
          <a:rect l="0" t="0" r="0" b="0"/>
          <a:pathLst>
            <a:path>
              <a:moveTo>
                <a:pt x="0" y="14567"/>
              </a:moveTo>
              <a:lnTo>
                <a:pt x="943330" y="14567"/>
              </a:lnTo>
            </a:path>
          </a:pathLst>
        </a:custGeom>
        <a:noFill/>
        <a:ln w="12700" cap="flat" cmpd="sng" algn="ctr">
          <a:solidFill>
            <a:schemeClr val="accent4">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zh-CN" altLang="en-US" sz="500" kern="1200"/>
        </a:p>
      </dsp:txBody>
      <dsp:txXfrm>
        <a:off x="1632960" y="2250070"/>
        <a:ext cx="47166" cy="47166"/>
      </dsp:txXfrm>
    </dsp:sp>
    <dsp:sp modelId="{1ECD8390-9490-4AB2-A0FF-E10E5B0C200C}">
      <dsp:nvSpPr>
        <dsp:cNvPr id="0" name=""/>
        <dsp:cNvSpPr/>
      </dsp:nvSpPr>
      <dsp:spPr>
        <a:xfrm>
          <a:off x="1925895" y="2324157"/>
          <a:ext cx="1346755" cy="673377"/>
        </a:xfrm>
        <a:prstGeom prst="roundRect">
          <a:avLst>
            <a:gd name="adj" fmla="val 10000"/>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altLang="zh-CN" sz="2100" kern="1200" dirty="0"/>
            <a:t>ZigBee</a:t>
          </a:r>
          <a:endParaRPr lang="zh-CN" altLang="en-US" sz="2100" kern="1200" dirty="0"/>
        </a:p>
      </dsp:txBody>
      <dsp:txXfrm>
        <a:off x="1945618" y="2343880"/>
        <a:ext cx="1307309" cy="633931"/>
      </dsp:txXfrm>
    </dsp:sp>
    <dsp:sp modelId="{7113AACC-027F-4A6A-A9F1-C8225DFD4BE9}">
      <dsp:nvSpPr>
        <dsp:cNvPr id="0" name=""/>
        <dsp:cNvSpPr/>
      </dsp:nvSpPr>
      <dsp:spPr>
        <a:xfrm rot="4249260">
          <a:off x="836652" y="2646278"/>
          <a:ext cx="1639782" cy="29135"/>
        </a:xfrm>
        <a:custGeom>
          <a:avLst/>
          <a:gdLst/>
          <a:ahLst/>
          <a:cxnLst/>
          <a:rect l="0" t="0" r="0" b="0"/>
          <a:pathLst>
            <a:path>
              <a:moveTo>
                <a:pt x="0" y="14567"/>
              </a:moveTo>
              <a:lnTo>
                <a:pt x="1639782" y="14567"/>
              </a:lnTo>
            </a:path>
          </a:pathLst>
        </a:custGeom>
        <a:noFill/>
        <a:ln w="12700" cap="flat" cmpd="sng" algn="ctr">
          <a:solidFill>
            <a:schemeClr val="accent4">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zh-CN" altLang="en-US" sz="500" kern="1200"/>
        </a:p>
      </dsp:txBody>
      <dsp:txXfrm>
        <a:off x="1615549" y="2619851"/>
        <a:ext cx="81989" cy="81989"/>
      </dsp:txXfrm>
    </dsp:sp>
    <dsp:sp modelId="{644988AA-AADB-4235-8783-C4F1440DC1D3}">
      <dsp:nvSpPr>
        <dsp:cNvPr id="0" name=""/>
        <dsp:cNvSpPr/>
      </dsp:nvSpPr>
      <dsp:spPr>
        <a:xfrm>
          <a:off x="1925895" y="3098541"/>
          <a:ext cx="1346755" cy="673377"/>
        </a:xfrm>
        <a:prstGeom prst="roundRect">
          <a:avLst>
            <a:gd name="adj" fmla="val 10000"/>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altLang="en-US" sz="2100" b="0" i="0" kern="1200" dirty="0"/>
            <a:t>UWB</a:t>
          </a:r>
          <a:endParaRPr lang="zh-CN" altLang="en-US" sz="2100" kern="1200" dirty="0"/>
        </a:p>
      </dsp:txBody>
      <dsp:txXfrm>
        <a:off x="1945618" y="3118264"/>
        <a:ext cx="1307309" cy="63393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447117E-D58A-422A-A81B-362E9F2EA265}" type="datetimeFigureOut">
              <a:rPr lang="en-US" smtClean="0"/>
              <a:t>6/7/2016</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A438575-B761-4121-A7E4-457BB626566A}" type="slidenum">
              <a:rPr lang="en-US" smtClean="0"/>
              <a:t>‹#›</a:t>
            </a:fld>
            <a:endParaRPr lang="en-US"/>
          </a:p>
        </p:txBody>
      </p:sp>
    </p:spTree>
    <p:extLst>
      <p:ext uri="{BB962C8B-B14F-4D97-AF65-F5344CB8AC3E}">
        <p14:creationId xmlns:p14="http://schemas.microsoft.com/office/powerpoint/2010/main" val="6239646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552672-2D72-42C2-B0B5-4CADDCB794C9}" type="datetimeFigureOut">
              <a:rPr lang="en-US" smtClean="0"/>
              <a:t>6/7/2016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4BA502-DDEA-4552-B72A-9C62FF6620C8}" type="slidenum">
              <a:rPr lang="en-US" smtClean="0"/>
              <a:t>‹#›</a:t>
            </a:fld>
            <a:endParaRPr lang="en-US"/>
          </a:p>
        </p:txBody>
      </p:sp>
    </p:spTree>
    <p:extLst>
      <p:ext uri="{BB962C8B-B14F-4D97-AF65-F5344CB8AC3E}">
        <p14:creationId xmlns:p14="http://schemas.microsoft.com/office/powerpoint/2010/main" val="21521340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54BA502-DDEA-4552-B72A-9C62FF6620C8}" type="slidenum">
              <a:rPr lang="en-US" smtClean="0"/>
              <a:t>1</a:t>
            </a:fld>
            <a:endParaRPr lang="en-US"/>
          </a:p>
        </p:txBody>
      </p:sp>
    </p:spTree>
    <p:extLst>
      <p:ext uri="{BB962C8B-B14F-4D97-AF65-F5344CB8AC3E}">
        <p14:creationId xmlns:p14="http://schemas.microsoft.com/office/powerpoint/2010/main" val="20434562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add your own categories and points values to this game board. Enter your questions and answers in the slides we’ve provided.</a:t>
            </a:r>
          </a:p>
          <a:p>
            <a:endParaRPr lang="en-US" dirty="0"/>
          </a:p>
          <a:p>
            <a:r>
              <a:rPr lang="en-US" dirty="0"/>
              <a:t>When you’re in slide show view, select the underlined text to go to that question, then move to the answer slide. Use the left triangle to return to this game board slide. </a:t>
            </a:r>
          </a:p>
        </p:txBody>
      </p:sp>
      <p:sp>
        <p:nvSpPr>
          <p:cNvPr id="4" name="Slide Number Placeholder 3"/>
          <p:cNvSpPr>
            <a:spLocks noGrp="1"/>
          </p:cNvSpPr>
          <p:nvPr>
            <p:ph type="sldNum" sz="quarter" idx="10"/>
          </p:nvPr>
        </p:nvSpPr>
        <p:spPr/>
        <p:txBody>
          <a:bodyPr/>
          <a:lstStyle/>
          <a:p>
            <a:fld id="{F54BA502-DDEA-4552-B72A-9C62FF6620C8}" type="slidenum">
              <a:rPr lang="en-US" smtClean="0"/>
              <a:t>10</a:t>
            </a:fld>
            <a:endParaRPr lang="en-US"/>
          </a:p>
        </p:txBody>
      </p:sp>
    </p:spTree>
    <p:extLst>
      <p:ext uri="{BB962C8B-B14F-4D97-AF65-F5344CB8AC3E}">
        <p14:creationId xmlns:p14="http://schemas.microsoft.com/office/powerpoint/2010/main" val="24914613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add your own categories and points values to this game board. Enter your questions and answers in the slides we’ve provided.</a:t>
            </a:r>
          </a:p>
          <a:p>
            <a:endParaRPr lang="en-US" dirty="0"/>
          </a:p>
          <a:p>
            <a:r>
              <a:rPr lang="en-US" dirty="0"/>
              <a:t>When you’re in slide show view, select the underlined text to go to that question, then move to the answer slide. Use the left triangle to return to this game board slide. </a:t>
            </a:r>
          </a:p>
        </p:txBody>
      </p:sp>
      <p:sp>
        <p:nvSpPr>
          <p:cNvPr id="4" name="Slide Number Placeholder 3"/>
          <p:cNvSpPr>
            <a:spLocks noGrp="1"/>
          </p:cNvSpPr>
          <p:nvPr>
            <p:ph type="sldNum" sz="quarter" idx="10"/>
          </p:nvPr>
        </p:nvSpPr>
        <p:spPr/>
        <p:txBody>
          <a:bodyPr/>
          <a:lstStyle/>
          <a:p>
            <a:fld id="{F54BA502-DDEA-4552-B72A-9C62FF6620C8}" type="slidenum">
              <a:rPr lang="en-US" smtClean="0"/>
              <a:t>11</a:t>
            </a:fld>
            <a:endParaRPr lang="en-US"/>
          </a:p>
        </p:txBody>
      </p:sp>
    </p:spTree>
    <p:extLst>
      <p:ext uri="{BB962C8B-B14F-4D97-AF65-F5344CB8AC3E}">
        <p14:creationId xmlns:p14="http://schemas.microsoft.com/office/powerpoint/2010/main" val="14498437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add your own categories and points values to this game board. Enter your questions and answers in the slides we’ve provided.</a:t>
            </a:r>
          </a:p>
          <a:p>
            <a:endParaRPr lang="en-US" dirty="0"/>
          </a:p>
          <a:p>
            <a:r>
              <a:rPr lang="en-US" dirty="0"/>
              <a:t>When you’re in slide show view, select the underlined text to go to that question, then move to the answer slide. Use the left triangle to return to this game board slide. </a:t>
            </a:r>
          </a:p>
        </p:txBody>
      </p:sp>
      <p:sp>
        <p:nvSpPr>
          <p:cNvPr id="4" name="Slide Number Placeholder 3"/>
          <p:cNvSpPr>
            <a:spLocks noGrp="1"/>
          </p:cNvSpPr>
          <p:nvPr>
            <p:ph type="sldNum" sz="quarter" idx="10"/>
          </p:nvPr>
        </p:nvSpPr>
        <p:spPr/>
        <p:txBody>
          <a:bodyPr/>
          <a:lstStyle/>
          <a:p>
            <a:fld id="{F54BA502-DDEA-4552-B72A-9C62FF6620C8}" type="slidenum">
              <a:rPr lang="en-US" smtClean="0"/>
              <a:t>12</a:t>
            </a:fld>
            <a:endParaRPr lang="en-US"/>
          </a:p>
        </p:txBody>
      </p:sp>
    </p:spTree>
    <p:extLst>
      <p:ext uri="{BB962C8B-B14F-4D97-AF65-F5344CB8AC3E}">
        <p14:creationId xmlns:p14="http://schemas.microsoft.com/office/powerpoint/2010/main" val="13587166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add your own categories and points values to this game board. Enter your questions and answers in the slides we’ve provided.</a:t>
            </a:r>
          </a:p>
          <a:p>
            <a:endParaRPr lang="en-US" dirty="0"/>
          </a:p>
          <a:p>
            <a:r>
              <a:rPr lang="en-US" dirty="0"/>
              <a:t>When you’re in slide show view, select the underlined text to go to that question, then move to the answer slide. Use the left triangle to return to this game board slide. </a:t>
            </a:r>
          </a:p>
        </p:txBody>
      </p:sp>
      <p:sp>
        <p:nvSpPr>
          <p:cNvPr id="4" name="Slide Number Placeholder 3"/>
          <p:cNvSpPr>
            <a:spLocks noGrp="1"/>
          </p:cNvSpPr>
          <p:nvPr>
            <p:ph type="sldNum" sz="quarter" idx="10"/>
          </p:nvPr>
        </p:nvSpPr>
        <p:spPr/>
        <p:txBody>
          <a:bodyPr/>
          <a:lstStyle/>
          <a:p>
            <a:fld id="{F54BA502-DDEA-4552-B72A-9C62FF6620C8}" type="slidenum">
              <a:rPr lang="en-US" smtClean="0"/>
              <a:t>13</a:t>
            </a:fld>
            <a:endParaRPr lang="en-US"/>
          </a:p>
        </p:txBody>
      </p:sp>
    </p:spTree>
    <p:extLst>
      <p:ext uri="{BB962C8B-B14F-4D97-AF65-F5344CB8AC3E}">
        <p14:creationId xmlns:p14="http://schemas.microsoft.com/office/powerpoint/2010/main" val="26395957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add your own categories and points values to this game board. Enter your questions and answers in the slides we’ve provided.</a:t>
            </a:r>
          </a:p>
          <a:p>
            <a:endParaRPr lang="en-US" dirty="0"/>
          </a:p>
          <a:p>
            <a:r>
              <a:rPr lang="en-US" dirty="0"/>
              <a:t>When you’re in slide show view, select the underlined text to go to that question, then move to the answer slide. Use the left triangle to return to this game board slide. </a:t>
            </a:r>
          </a:p>
        </p:txBody>
      </p:sp>
      <p:sp>
        <p:nvSpPr>
          <p:cNvPr id="4" name="Slide Number Placeholder 3"/>
          <p:cNvSpPr>
            <a:spLocks noGrp="1"/>
          </p:cNvSpPr>
          <p:nvPr>
            <p:ph type="sldNum" sz="quarter" idx="10"/>
          </p:nvPr>
        </p:nvSpPr>
        <p:spPr/>
        <p:txBody>
          <a:bodyPr/>
          <a:lstStyle/>
          <a:p>
            <a:fld id="{F54BA502-DDEA-4552-B72A-9C62FF6620C8}" type="slidenum">
              <a:rPr lang="en-US" smtClean="0"/>
              <a:t>14</a:t>
            </a:fld>
            <a:endParaRPr lang="en-US"/>
          </a:p>
        </p:txBody>
      </p:sp>
    </p:spTree>
    <p:extLst>
      <p:ext uri="{BB962C8B-B14F-4D97-AF65-F5344CB8AC3E}">
        <p14:creationId xmlns:p14="http://schemas.microsoft.com/office/powerpoint/2010/main" val="25253649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add your own categories and points values to this game board. Enter your questions and answers in the slides we’ve provided.</a:t>
            </a:r>
          </a:p>
          <a:p>
            <a:endParaRPr lang="en-US" dirty="0"/>
          </a:p>
          <a:p>
            <a:r>
              <a:rPr lang="en-US" dirty="0"/>
              <a:t>When you’re in slide show view, select the underlined text to go to that question, then move to the answer slide. Use the left triangle to return to this game board slide. </a:t>
            </a:r>
          </a:p>
        </p:txBody>
      </p:sp>
      <p:sp>
        <p:nvSpPr>
          <p:cNvPr id="4" name="Slide Number Placeholder 3"/>
          <p:cNvSpPr>
            <a:spLocks noGrp="1"/>
          </p:cNvSpPr>
          <p:nvPr>
            <p:ph type="sldNum" sz="quarter" idx="10"/>
          </p:nvPr>
        </p:nvSpPr>
        <p:spPr/>
        <p:txBody>
          <a:bodyPr/>
          <a:lstStyle/>
          <a:p>
            <a:fld id="{F54BA502-DDEA-4552-B72A-9C62FF6620C8}" type="slidenum">
              <a:rPr lang="en-US" smtClean="0"/>
              <a:t>15</a:t>
            </a:fld>
            <a:endParaRPr lang="en-US"/>
          </a:p>
        </p:txBody>
      </p:sp>
    </p:spTree>
    <p:extLst>
      <p:ext uri="{BB962C8B-B14F-4D97-AF65-F5344CB8AC3E}">
        <p14:creationId xmlns:p14="http://schemas.microsoft.com/office/powerpoint/2010/main" val="39971275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add your own categories and points values to this game board. Enter your questions and answers in the slides we’ve provided.</a:t>
            </a:r>
          </a:p>
          <a:p>
            <a:endParaRPr lang="en-US" dirty="0"/>
          </a:p>
          <a:p>
            <a:r>
              <a:rPr lang="en-US" dirty="0"/>
              <a:t>When you’re in slide show view, select the underlined text to go to that question, then move to the answer slide. Use the left triangle to return to this game board slide. </a:t>
            </a:r>
          </a:p>
        </p:txBody>
      </p:sp>
      <p:sp>
        <p:nvSpPr>
          <p:cNvPr id="4" name="Slide Number Placeholder 3"/>
          <p:cNvSpPr>
            <a:spLocks noGrp="1"/>
          </p:cNvSpPr>
          <p:nvPr>
            <p:ph type="sldNum" sz="quarter" idx="10"/>
          </p:nvPr>
        </p:nvSpPr>
        <p:spPr/>
        <p:txBody>
          <a:bodyPr/>
          <a:lstStyle/>
          <a:p>
            <a:fld id="{F54BA502-DDEA-4552-B72A-9C62FF6620C8}" type="slidenum">
              <a:rPr lang="en-US" smtClean="0"/>
              <a:t>16</a:t>
            </a:fld>
            <a:endParaRPr lang="en-US"/>
          </a:p>
        </p:txBody>
      </p:sp>
    </p:spTree>
    <p:extLst>
      <p:ext uri="{BB962C8B-B14F-4D97-AF65-F5344CB8AC3E}">
        <p14:creationId xmlns:p14="http://schemas.microsoft.com/office/powerpoint/2010/main" val="12062740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add your own categories and points values to this game board. Enter your questions and answers in the slides we’ve provided.</a:t>
            </a:r>
          </a:p>
          <a:p>
            <a:endParaRPr lang="en-US" dirty="0"/>
          </a:p>
          <a:p>
            <a:r>
              <a:rPr lang="en-US" dirty="0"/>
              <a:t>When you’re in slide show view, select the underlined text to go to that question, then move to the answer slide. Use the left triangle to return to this game board slide. </a:t>
            </a:r>
          </a:p>
        </p:txBody>
      </p:sp>
      <p:sp>
        <p:nvSpPr>
          <p:cNvPr id="4" name="Slide Number Placeholder 3"/>
          <p:cNvSpPr>
            <a:spLocks noGrp="1"/>
          </p:cNvSpPr>
          <p:nvPr>
            <p:ph type="sldNum" sz="quarter" idx="10"/>
          </p:nvPr>
        </p:nvSpPr>
        <p:spPr/>
        <p:txBody>
          <a:bodyPr/>
          <a:lstStyle/>
          <a:p>
            <a:fld id="{F54BA502-DDEA-4552-B72A-9C62FF6620C8}" type="slidenum">
              <a:rPr lang="en-US" smtClean="0"/>
              <a:t>17</a:t>
            </a:fld>
            <a:endParaRPr lang="en-US"/>
          </a:p>
        </p:txBody>
      </p:sp>
    </p:spTree>
    <p:extLst>
      <p:ext uri="{BB962C8B-B14F-4D97-AF65-F5344CB8AC3E}">
        <p14:creationId xmlns:p14="http://schemas.microsoft.com/office/powerpoint/2010/main" val="14438590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add your own categories and points values to this game board. Enter your questions and answers in the slides we’ve provided.</a:t>
            </a:r>
          </a:p>
          <a:p>
            <a:endParaRPr lang="en-US" dirty="0"/>
          </a:p>
          <a:p>
            <a:r>
              <a:rPr lang="en-US" dirty="0"/>
              <a:t>When you’re in slide show view, select the underlined text to go to that question, then move to the answer slide. Use the left triangle to return to this game board slide. </a:t>
            </a:r>
          </a:p>
        </p:txBody>
      </p:sp>
      <p:sp>
        <p:nvSpPr>
          <p:cNvPr id="4" name="Slide Number Placeholder 3"/>
          <p:cNvSpPr>
            <a:spLocks noGrp="1"/>
          </p:cNvSpPr>
          <p:nvPr>
            <p:ph type="sldNum" sz="quarter" idx="10"/>
          </p:nvPr>
        </p:nvSpPr>
        <p:spPr/>
        <p:txBody>
          <a:bodyPr/>
          <a:lstStyle/>
          <a:p>
            <a:fld id="{F54BA502-DDEA-4552-B72A-9C62FF6620C8}" type="slidenum">
              <a:rPr lang="en-US" smtClean="0"/>
              <a:t>18</a:t>
            </a:fld>
            <a:endParaRPr lang="en-US"/>
          </a:p>
        </p:txBody>
      </p:sp>
    </p:spTree>
    <p:extLst>
      <p:ext uri="{BB962C8B-B14F-4D97-AF65-F5344CB8AC3E}">
        <p14:creationId xmlns:p14="http://schemas.microsoft.com/office/powerpoint/2010/main" val="27235598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add your own categories and points values to this game board. Enter your questions and answers in the slides we’ve provided.</a:t>
            </a:r>
          </a:p>
          <a:p>
            <a:endParaRPr lang="en-US" dirty="0"/>
          </a:p>
          <a:p>
            <a:r>
              <a:rPr lang="en-US" dirty="0"/>
              <a:t>When you’re in slide show view, select the underlined text to go to that question, then move to the answer slide. Use the left triangle to return to this game board slide. </a:t>
            </a:r>
          </a:p>
        </p:txBody>
      </p:sp>
      <p:sp>
        <p:nvSpPr>
          <p:cNvPr id="4" name="Slide Number Placeholder 3"/>
          <p:cNvSpPr>
            <a:spLocks noGrp="1"/>
          </p:cNvSpPr>
          <p:nvPr>
            <p:ph type="sldNum" sz="quarter" idx="10"/>
          </p:nvPr>
        </p:nvSpPr>
        <p:spPr/>
        <p:txBody>
          <a:bodyPr/>
          <a:lstStyle/>
          <a:p>
            <a:fld id="{F54BA502-DDEA-4552-B72A-9C62FF6620C8}" type="slidenum">
              <a:rPr lang="en-US" smtClean="0"/>
              <a:t>19</a:t>
            </a:fld>
            <a:endParaRPr lang="en-US"/>
          </a:p>
        </p:txBody>
      </p:sp>
    </p:spTree>
    <p:extLst>
      <p:ext uri="{BB962C8B-B14F-4D97-AF65-F5344CB8AC3E}">
        <p14:creationId xmlns:p14="http://schemas.microsoft.com/office/powerpoint/2010/main" val="1188120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add your own categories and points values to this game board. Enter your questions and answers in the slides we’ve provided.</a:t>
            </a:r>
          </a:p>
          <a:p>
            <a:endParaRPr lang="en-US" dirty="0"/>
          </a:p>
          <a:p>
            <a:r>
              <a:rPr lang="en-US" dirty="0"/>
              <a:t>When you’re in slide show view, select the underlined text to go to that question, then move to the answer slide. Use the left triangle to return to this game board slide. </a:t>
            </a:r>
          </a:p>
        </p:txBody>
      </p:sp>
      <p:sp>
        <p:nvSpPr>
          <p:cNvPr id="4" name="Slide Number Placeholder 3"/>
          <p:cNvSpPr>
            <a:spLocks noGrp="1"/>
          </p:cNvSpPr>
          <p:nvPr>
            <p:ph type="sldNum" sz="quarter" idx="10"/>
          </p:nvPr>
        </p:nvSpPr>
        <p:spPr/>
        <p:txBody>
          <a:bodyPr/>
          <a:lstStyle/>
          <a:p>
            <a:fld id="{F54BA502-DDEA-4552-B72A-9C62FF6620C8}" type="slidenum">
              <a:rPr lang="en-US" smtClean="0"/>
              <a:t>2</a:t>
            </a:fld>
            <a:endParaRPr lang="en-US"/>
          </a:p>
        </p:txBody>
      </p:sp>
    </p:spTree>
    <p:extLst>
      <p:ext uri="{BB962C8B-B14F-4D97-AF65-F5344CB8AC3E}">
        <p14:creationId xmlns:p14="http://schemas.microsoft.com/office/powerpoint/2010/main" val="4601912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add your own categories and points values to this game board. Enter your questions and answers in the slides we’ve provided.</a:t>
            </a:r>
          </a:p>
          <a:p>
            <a:endParaRPr lang="en-US" dirty="0"/>
          </a:p>
          <a:p>
            <a:r>
              <a:rPr lang="en-US" dirty="0"/>
              <a:t>When you’re in slide show view, select the underlined text to go to that question, then move to the answer slide. Use the left triangle to return to this game board slide. </a:t>
            </a:r>
          </a:p>
        </p:txBody>
      </p:sp>
      <p:sp>
        <p:nvSpPr>
          <p:cNvPr id="4" name="Slide Number Placeholder 3"/>
          <p:cNvSpPr>
            <a:spLocks noGrp="1"/>
          </p:cNvSpPr>
          <p:nvPr>
            <p:ph type="sldNum" sz="quarter" idx="10"/>
          </p:nvPr>
        </p:nvSpPr>
        <p:spPr/>
        <p:txBody>
          <a:bodyPr/>
          <a:lstStyle/>
          <a:p>
            <a:fld id="{F54BA502-DDEA-4552-B72A-9C62FF6620C8}" type="slidenum">
              <a:rPr lang="en-US" smtClean="0"/>
              <a:t>20</a:t>
            </a:fld>
            <a:endParaRPr lang="en-US"/>
          </a:p>
        </p:txBody>
      </p:sp>
    </p:spTree>
    <p:extLst>
      <p:ext uri="{BB962C8B-B14F-4D97-AF65-F5344CB8AC3E}">
        <p14:creationId xmlns:p14="http://schemas.microsoft.com/office/powerpoint/2010/main" val="1036610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add your own categories and points values to this game board. Enter your questions and answers in the slides we’ve provided.</a:t>
            </a:r>
          </a:p>
          <a:p>
            <a:endParaRPr lang="en-US" dirty="0"/>
          </a:p>
          <a:p>
            <a:r>
              <a:rPr lang="en-US" dirty="0"/>
              <a:t>When you’re in slide show view, select the underlined text to go to that question, then move to the answer slide. Use the left triangle to return to this game board slide. </a:t>
            </a:r>
          </a:p>
        </p:txBody>
      </p:sp>
      <p:sp>
        <p:nvSpPr>
          <p:cNvPr id="4" name="Slide Number Placeholder 3"/>
          <p:cNvSpPr>
            <a:spLocks noGrp="1"/>
          </p:cNvSpPr>
          <p:nvPr>
            <p:ph type="sldNum" sz="quarter" idx="10"/>
          </p:nvPr>
        </p:nvSpPr>
        <p:spPr/>
        <p:txBody>
          <a:bodyPr/>
          <a:lstStyle/>
          <a:p>
            <a:fld id="{F54BA502-DDEA-4552-B72A-9C62FF6620C8}" type="slidenum">
              <a:rPr lang="en-US" smtClean="0"/>
              <a:t>3</a:t>
            </a:fld>
            <a:endParaRPr lang="en-US"/>
          </a:p>
        </p:txBody>
      </p:sp>
    </p:spTree>
    <p:extLst>
      <p:ext uri="{BB962C8B-B14F-4D97-AF65-F5344CB8AC3E}">
        <p14:creationId xmlns:p14="http://schemas.microsoft.com/office/powerpoint/2010/main" val="37567316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add your own categories and points values to this game board. Enter your questions and answers in the slides we’ve provided.</a:t>
            </a:r>
          </a:p>
          <a:p>
            <a:endParaRPr lang="en-US" dirty="0"/>
          </a:p>
          <a:p>
            <a:r>
              <a:rPr lang="en-US" dirty="0"/>
              <a:t>When you’re in slide show view, select the underlined text to go to that question, then move to the answer slide. Use the left triangle to return to this game board slide. </a:t>
            </a:r>
          </a:p>
        </p:txBody>
      </p:sp>
      <p:sp>
        <p:nvSpPr>
          <p:cNvPr id="4" name="Slide Number Placeholder 3"/>
          <p:cNvSpPr>
            <a:spLocks noGrp="1"/>
          </p:cNvSpPr>
          <p:nvPr>
            <p:ph type="sldNum" sz="quarter" idx="10"/>
          </p:nvPr>
        </p:nvSpPr>
        <p:spPr/>
        <p:txBody>
          <a:bodyPr/>
          <a:lstStyle/>
          <a:p>
            <a:fld id="{F54BA502-DDEA-4552-B72A-9C62FF6620C8}" type="slidenum">
              <a:rPr lang="en-US" smtClean="0"/>
              <a:t>4</a:t>
            </a:fld>
            <a:endParaRPr lang="en-US"/>
          </a:p>
        </p:txBody>
      </p:sp>
    </p:spTree>
    <p:extLst>
      <p:ext uri="{BB962C8B-B14F-4D97-AF65-F5344CB8AC3E}">
        <p14:creationId xmlns:p14="http://schemas.microsoft.com/office/powerpoint/2010/main" val="20646938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add your own categories and points values to this game board. Enter your questions and answers in the slides we’ve provided.</a:t>
            </a:r>
          </a:p>
          <a:p>
            <a:endParaRPr lang="en-US" dirty="0"/>
          </a:p>
          <a:p>
            <a:r>
              <a:rPr lang="en-US" dirty="0"/>
              <a:t>When you’re in slide show view, select the underlined text to go to that question, then move to the answer slide. Use the left triangle to return to this game board slide. </a:t>
            </a:r>
          </a:p>
        </p:txBody>
      </p:sp>
      <p:sp>
        <p:nvSpPr>
          <p:cNvPr id="4" name="Slide Number Placeholder 3"/>
          <p:cNvSpPr>
            <a:spLocks noGrp="1"/>
          </p:cNvSpPr>
          <p:nvPr>
            <p:ph type="sldNum" sz="quarter" idx="10"/>
          </p:nvPr>
        </p:nvSpPr>
        <p:spPr/>
        <p:txBody>
          <a:bodyPr/>
          <a:lstStyle/>
          <a:p>
            <a:fld id="{F54BA502-DDEA-4552-B72A-9C62FF6620C8}" type="slidenum">
              <a:rPr lang="en-US" smtClean="0"/>
              <a:t>5</a:t>
            </a:fld>
            <a:endParaRPr lang="en-US"/>
          </a:p>
        </p:txBody>
      </p:sp>
    </p:spTree>
    <p:extLst>
      <p:ext uri="{BB962C8B-B14F-4D97-AF65-F5344CB8AC3E}">
        <p14:creationId xmlns:p14="http://schemas.microsoft.com/office/powerpoint/2010/main" val="41489199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add your own categories and points values to this game board. Enter your questions and answers in the slides we’ve provided.</a:t>
            </a:r>
          </a:p>
          <a:p>
            <a:endParaRPr lang="en-US" dirty="0"/>
          </a:p>
          <a:p>
            <a:r>
              <a:rPr lang="en-US" dirty="0"/>
              <a:t>When you’re in slide show view, select the underlined text to go to that question, then move to the answer slide. Use the left triangle to return to this game board slide. </a:t>
            </a:r>
          </a:p>
        </p:txBody>
      </p:sp>
      <p:sp>
        <p:nvSpPr>
          <p:cNvPr id="4" name="Slide Number Placeholder 3"/>
          <p:cNvSpPr>
            <a:spLocks noGrp="1"/>
          </p:cNvSpPr>
          <p:nvPr>
            <p:ph type="sldNum" sz="quarter" idx="10"/>
          </p:nvPr>
        </p:nvSpPr>
        <p:spPr/>
        <p:txBody>
          <a:bodyPr/>
          <a:lstStyle/>
          <a:p>
            <a:fld id="{F54BA502-DDEA-4552-B72A-9C62FF6620C8}" type="slidenum">
              <a:rPr lang="en-US" smtClean="0"/>
              <a:t>6</a:t>
            </a:fld>
            <a:endParaRPr lang="en-US"/>
          </a:p>
        </p:txBody>
      </p:sp>
    </p:spTree>
    <p:extLst>
      <p:ext uri="{BB962C8B-B14F-4D97-AF65-F5344CB8AC3E}">
        <p14:creationId xmlns:p14="http://schemas.microsoft.com/office/powerpoint/2010/main" val="23239961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add your own categories and points values to this game board. Enter your questions and answers in the slides we’ve provided.</a:t>
            </a:r>
          </a:p>
          <a:p>
            <a:endParaRPr lang="en-US" dirty="0"/>
          </a:p>
          <a:p>
            <a:r>
              <a:rPr lang="en-US" dirty="0"/>
              <a:t>When you’re in slide show view, select the underlined text to go to that question, then move to the answer slide. Use the left triangle to return to this game board slide. </a:t>
            </a:r>
          </a:p>
        </p:txBody>
      </p:sp>
      <p:sp>
        <p:nvSpPr>
          <p:cNvPr id="4" name="Slide Number Placeholder 3"/>
          <p:cNvSpPr>
            <a:spLocks noGrp="1"/>
          </p:cNvSpPr>
          <p:nvPr>
            <p:ph type="sldNum" sz="quarter" idx="10"/>
          </p:nvPr>
        </p:nvSpPr>
        <p:spPr/>
        <p:txBody>
          <a:bodyPr/>
          <a:lstStyle/>
          <a:p>
            <a:fld id="{F54BA502-DDEA-4552-B72A-9C62FF6620C8}" type="slidenum">
              <a:rPr lang="en-US" smtClean="0"/>
              <a:t>7</a:t>
            </a:fld>
            <a:endParaRPr lang="en-US"/>
          </a:p>
        </p:txBody>
      </p:sp>
    </p:spTree>
    <p:extLst>
      <p:ext uri="{BB962C8B-B14F-4D97-AF65-F5344CB8AC3E}">
        <p14:creationId xmlns:p14="http://schemas.microsoft.com/office/powerpoint/2010/main" val="38508443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add your own categories and points values to this game board. Enter your questions and answers in the slides we’ve provided.</a:t>
            </a:r>
          </a:p>
          <a:p>
            <a:endParaRPr lang="en-US" dirty="0"/>
          </a:p>
          <a:p>
            <a:r>
              <a:rPr lang="en-US" dirty="0"/>
              <a:t>When you’re in slide show view, select the underlined text to go to that question, then move to the answer slide. Use the left triangle to return to this game board slide. </a:t>
            </a:r>
          </a:p>
        </p:txBody>
      </p:sp>
      <p:sp>
        <p:nvSpPr>
          <p:cNvPr id="4" name="Slide Number Placeholder 3"/>
          <p:cNvSpPr>
            <a:spLocks noGrp="1"/>
          </p:cNvSpPr>
          <p:nvPr>
            <p:ph type="sldNum" sz="quarter" idx="10"/>
          </p:nvPr>
        </p:nvSpPr>
        <p:spPr/>
        <p:txBody>
          <a:bodyPr/>
          <a:lstStyle/>
          <a:p>
            <a:fld id="{F54BA502-DDEA-4552-B72A-9C62FF6620C8}" type="slidenum">
              <a:rPr lang="en-US" smtClean="0"/>
              <a:t>8</a:t>
            </a:fld>
            <a:endParaRPr lang="en-US"/>
          </a:p>
        </p:txBody>
      </p:sp>
    </p:spTree>
    <p:extLst>
      <p:ext uri="{BB962C8B-B14F-4D97-AF65-F5344CB8AC3E}">
        <p14:creationId xmlns:p14="http://schemas.microsoft.com/office/powerpoint/2010/main" val="14808108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add your own categories and points values to this game board. Enter your questions and answers in the slides we’ve provided.</a:t>
            </a:r>
          </a:p>
          <a:p>
            <a:endParaRPr lang="en-US" dirty="0"/>
          </a:p>
          <a:p>
            <a:r>
              <a:rPr lang="en-US" dirty="0"/>
              <a:t>When you’re in slide show view, select the underlined text to go to that question, then move to the answer slide. Use the left triangle to return to this game board slide. </a:t>
            </a:r>
          </a:p>
        </p:txBody>
      </p:sp>
      <p:sp>
        <p:nvSpPr>
          <p:cNvPr id="4" name="Slide Number Placeholder 3"/>
          <p:cNvSpPr>
            <a:spLocks noGrp="1"/>
          </p:cNvSpPr>
          <p:nvPr>
            <p:ph type="sldNum" sz="quarter" idx="10"/>
          </p:nvPr>
        </p:nvSpPr>
        <p:spPr/>
        <p:txBody>
          <a:bodyPr/>
          <a:lstStyle/>
          <a:p>
            <a:fld id="{F54BA502-DDEA-4552-B72A-9C62FF6620C8}" type="slidenum">
              <a:rPr lang="en-US" smtClean="0"/>
              <a:t>9</a:t>
            </a:fld>
            <a:endParaRPr lang="en-US"/>
          </a:p>
        </p:txBody>
      </p:sp>
    </p:spTree>
    <p:extLst>
      <p:ext uri="{BB962C8B-B14F-4D97-AF65-F5344CB8AC3E}">
        <p14:creationId xmlns:p14="http://schemas.microsoft.com/office/powerpoint/2010/main" val="1490768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Game Board">
    <p:spTree>
      <p:nvGrpSpPr>
        <p:cNvPr id="1" name=""/>
        <p:cNvGrpSpPr/>
        <p:nvPr/>
      </p:nvGrpSpPr>
      <p:grpSpPr>
        <a:xfrm>
          <a:off x="0" y="0"/>
          <a:ext cx="0" cy="0"/>
          <a:chOff x="0" y="0"/>
          <a:chExt cx="0" cy="0"/>
        </a:xfrm>
      </p:grpSpPr>
      <p:sp>
        <p:nvSpPr>
          <p:cNvPr id="5" name="Text Placeholder 7"/>
          <p:cNvSpPr>
            <a:spLocks noGrp="1"/>
          </p:cNvSpPr>
          <p:nvPr>
            <p:ph type="body" sz="quarter" idx="13" hasCustomPrompt="1"/>
          </p:nvPr>
        </p:nvSpPr>
        <p:spPr>
          <a:xfrm>
            <a:off x="332703" y="357393"/>
            <a:ext cx="2099258" cy="914400"/>
          </a:xfrm>
          <a:solidFill>
            <a:schemeClr val="accent1">
              <a:lumMod val="75000"/>
            </a:schemeClr>
          </a:solidFill>
          <a:ln>
            <a:solidFill>
              <a:schemeClr val="accent1">
                <a:lumMod val="75000"/>
              </a:schemeClr>
            </a:solidFill>
          </a:ln>
        </p:spPr>
        <p:txBody>
          <a:bodyPr anchor="ctr">
            <a:noAutofit/>
          </a:bodyPr>
          <a:lstStyle>
            <a:lvl1pPr marL="0" indent="0" algn="ctr">
              <a:spcBef>
                <a:spcPts val="0"/>
              </a:spcBef>
              <a:buNone/>
              <a:defRPr sz="2400" baseline="0">
                <a:solidFill>
                  <a:schemeClr val="tx1"/>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Category 1</a:t>
            </a:r>
          </a:p>
        </p:txBody>
      </p:sp>
      <p:sp>
        <p:nvSpPr>
          <p:cNvPr id="40" name="Text Placeholder 7"/>
          <p:cNvSpPr>
            <a:spLocks noGrp="1"/>
          </p:cNvSpPr>
          <p:nvPr>
            <p:ph type="body" sz="quarter" idx="18" hasCustomPrompt="1"/>
          </p:nvPr>
        </p:nvSpPr>
        <p:spPr>
          <a:xfrm>
            <a:off x="332703" y="1516491"/>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45" name="Text Placeholder 7"/>
          <p:cNvSpPr>
            <a:spLocks noGrp="1"/>
          </p:cNvSpPr>
          <p:nvPr>
            <p:ph type="body" sz="quarter" idx="23" hasCustomPrompt="1"/>
          </p:nvPr>
        </p:nvSpPr>
        <p:spPr>
          <a:xfrm>
            <a:off x="332703" y="2533920"/>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50" name="Text Placeholder 7"/>
          <p:cNvSpPr>
            <a:spLocks noGrp="1"/>
          </p:cNvSpPr>
          <p:nvPr>
            <p:ph type="body" sz="quarter" idx="28" hasCustomPrompt="1"/>
          </p:nvPr>
        </p:nvSpPr>
        <p:spPr>
          <a:xfrm>
            <a:off x="332703" y="3551349"/>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55" name="Text Placeholder 7"/>
          <p:cNvSpPr>
            <a:spLocks noGrp="1"/>
          </p:cNvSpPr>
          <p:nvPr>
            <p:ph type="body" sz="quarter" idx="33" hasCustomPrompt="1"/>
          </p:nvPr>
        </p:nvSpPr>
        <p:spPr>
          <a:xfrm>
            <a:off x="332703" y="4568778"/>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60" name="Text Placeholder 7"/>
          <p:cNvSpPr>
            <a:spLocks noGrp="1"/>
          </p:cNvSpPr>
          <p:nvPr>
            <p:ph type="body" sz="quarter" idx="38" hasCustomPrompt="1"/>
          </p:nvPr>
        </p:nvSpPr>
        <p:spPr>
          <a:xfrm>
            <a:off x="332703" y="5586207"/>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36" name="Text Placeholder 7"/>
          <p:cNvSpPr>
            <a:spLocks noGrp="1"/>
          </p:cNvSpPr>
          <p:nvPr>
            <p:ph type="body" sz="quarter" idx="14" hasCustomPrompt="1"/>
          </p:nvPr>
        </p:nvSpPr>
        <p:spPr>
          <a:xfrm>
            <a:off x="2689537" y="357393"/>
            <a:ext cx="2099258" cy="914400"/>
          </a:xfrm>
          <a:solidFill>
            <a:schemeClr val="accent2"/>
          </a:solidFill>
          <a:ln>
            <a:solidFill>
              <a:schemeClr val="accent2"/>
            </a:solidFill>
          </a:ln>
        </p:spPr>
        <p:txBody>
          <a:bodyPr anchor="ctr">
            <a:noAutofit/>
          </a:bodyPr>
          <a:lstStyle>
            <a:lvl1pPr marL="0" indent="0" algn="ctr">
              <a:spcBef>
                <a:spcPts val="0"/>
              </a:spcBef>
              <a:buNone/>
              <a:defRPr sz="2400" baseline="0">
                <a:solidFill>
                  <a:schemeClr val="tx1"/>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Category 2</a:t>
            </a:r>
          </a:p>
        </p:txBody>
      </p:sp>
      <p:sp>
        <p:nvSpPr>
          <p:cNvPr id="41" name="Text Placeholder 7"/>
          <p:cNvSpPr>
            <a:spLocks noGrp="1"/>
          </p:cNvSpPr>
          <p:nvPr>
            <p:ph type="body" sz="quarter" idx="19" hasCustomPrompt="1"/>
          </p:nvPr>
        </p:nvSpPr>
        <p:spPr>
          <a:xfrm>
            <a:off x="2689537" y="1516491"/>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46" name="Text Placeholder 7"/>
          <p:cNvSpPr>
            <a:spLocks noGrp="1"/>
          </p:cNvSpPr>
          <p:nvPr>
            <p:ph type="body" sz="quarter" idx="24" hasCustomPrompt="1"/>
          </p:nvPr>
        </p:nvSpPr>
        <p:spPr>
          <a:xfrm>
            <a:off x="2689537" y="2533920"/>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51" name="Text Placeholder 7"/>
          <p:cNvSpPr>
            <a:spLocks noGrp="1"/>
          </p:cNvSpPr>
          <p:nvPr>
            <p:ph type="body" sz="quarter" idx="29" hasCustomPrompt="1"/>
          </p:nvPr>
        </p:nvSpPr>
        <p:spPr>
          <a:xfrm>
            <a:off x="2689537" y="3551349"/>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56" name="Text Placeholder 7"/>
          <p:cNvSpPr>
            <a:spLocks noGrp="1"/>
          </p:cNvSpPr>
          <p:nvPr>
            <p:ph type="body" sz="quarter" idx="34" hasCustomPrompt="1"/>
          </p:nvPr>
        </p:nvSpPr>
        <p:spPr>
          <a:xfrm>
            <a:off x="2689537" y="4568778"/>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61" name="Text Placeholder 7"/>
          <p:cNvSpPr>
            <a:spLocks noGrp="1"/>
          </p:cNvSpPr>
          <p:nvPr>
            <p:ph type="body" sz="quarter" idx="39" hasCustomPrompt="1"/>
          </p:nvPr>
        </p:nvSpPr>
        <p:spPr>
          <a:xfrm>
            <a:off x="2689537" y="5586207"/>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37" name="Text Placeholder 7"/>
          <p:cNvSpPr>
            <a:spLocks noGrp="1"/>
          </p:cNvSpPr>
          <p:nvPr>
            <p:ph type="body" sz="quarter" idx="15" hasCustomPrompt="1"/>
          </p:nvPr>
        </p:nvSpPr>
        <p:spPr>
          <a:xfrm>
            <a:off x="5046371" y="357393"/>
            <a:ext cx="2099258" cy="914400"/>
          </a:xfrm>
          <a:solidFill>
            <a:schemeClr val="accent3"/>
          </a:solidFill>
          <a:ln>
            <a:solidFill>
              <a:schemeClr val="accent3"/>
            </a:solidFill>
          </a:ln>
        </p:spPr>
        <p:txBody>
          <a:bodyPr anchor="ctr">
            <a:noAutofit/>
          </a:bodyPr>
          <a:lstStyle>
            <a:lvl1pPr marL="0" indent="0" algn="ctr">
              <a:spcBef>
                <a:spcPts val="0"/>
              </a:spcBef>
              <a:buNone/>
              <a:defRPr sz="2400" baseline="0">
                <a:solidFill>
                  <a:schemeClr val="tx1"/>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Category 3</a:t>
            </a:r>
          </a:p>
        </p:txBody>
      </p:sp>
      <p:sp>
        <p:nvSpPr>
          <p:cNvPr id="42" name="Text Placeholder 7"/>
          <p:cNvSpPr>
            <a:spLocks noGrp="1"/>
          </p:cNvSpPr>
          <p:nvPr>
            <p:ph type="body" sz="quarter" idx="20" hasCustomPrompt="1"/>
          </p:nvPr>
        </p:nvSpPr>
        <p:spPr>
          <a:xfrm>
            <a:off x="5046371" y="1516491"/>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47" name="Text Placeholder 7"/>
          <p:cNvSpPr>
            <a:spLocks noGrp="1"/>
          </p:cNvSpPr>
          <p:nvPr>
            <p:ph type="body" sz="quarter" idx="25" hasCustomPrompt="1"/>
          </p:nvPr>
        </p:nvSpPr>
        <p:spPr>
          <a:xfrm>
            <a:off x="5046371" y="2533920"/>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52" name="Text Placeholder 7"/>
          <p:cNvSpPr>
            <a:spLocks noGrp="1"/>
          </p:cNvSpPr>
          <p:nvPr>
            <p:ph type="body" sz="quarter" idx="30" hasCustomPrompt="1"/>
          </p:nvPr>
        </p:nvSpPr>
        <p:spPr>
          <a:xfrm>
            <a:off x="5046371" y="3551349"/>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57" name="Text Placeholder 7"/>
          <p:cNvSpPr>
            <a:spLocks noGrp="1"/>
          </p:cNvSpPr>
          <p:nvPr>
            <p:ph type="body" sz="quarter" idx="35" hasCustomPrompt="1"/>
          </p:nvPr>
        </p:nvSpPr>
        <p:spPr>
          <a:xfrm>
            <a:off x="5046371" y="4568778"/>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62" name="Text Placeholder 7"/>
          <p:cNvSpPr>
            <a:spLocks noGrp="1"/>
          </p:cNvSpPr>
          <p:nvPr>
            <p:ph type="body" sz="quarter" idx="40" hasCustomPrompt="1"/>
          </p:nvPr>
        </p:nvSpPr>
        <p:spPr>
          <a:xfrm>
            <a:off x="5046371" y="5586207"/>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38" name="Text Placeholder 7"/>
          <p:cNvSpPr>
            <a:spLocks noGrp="1"/>
          </p:cNvSpPr>
          <p:nvPr>
            <p:ph type="body" sz="quarter" idx="16" hasCustomPrompt="1"/>
          </p:nvPr>
        </p:nvSpPr>
        <p:spPr>
          <a:xfrm>
            <a:off x="7403205" y="357393"/>
            <a:ext cx="2099258" cy="914400"/>
          </a:xfrm>
          <a:solidFill>
            <a:schemeClr val="accent4"/>
          </a:solidFill>
          <a:ln>
            <a:solidFill>
              <a:schemeClr val="accent4"/>
            </a:solidFill>
          </a:ln>
        </p:spPr>
        <p:txBody>
          <a:bodyPr anchor="ctr">
            <a:noAutofit/>
          </a:bodyPr>
          <a:lstStyle>
            <a:lvl1pPr marL="0" indent="0" algn="ctr">
              <a:spcBef>
                <a:spcPts val="0"/>
              </a:spcBef>
              <a:buNone/>
              <a:defRPr sz="2400" baseline="0">
                <a:solidFill>
                  <a:schemeClr val="tx1"/>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Category 4</a:t>
            </a:r>
          </a:p>
        </p:txBody>
      </p:sp>
      <p:sp>
        <p:nvSpPr>
          <p:cNvPr id="43" name="Text Placeholder 7"/>
          <p:cNvSpPr>
            <a:spLocks noGrp="1"/>
          </p:cNvSpPr>
          <p:nvPr>
            <p:ph type="body" sz="quarter" idx="21" hasCustomPrompt="1"/>
          </p:nvPr>
        </p:nvSpPr>
        <p:spPr>
          <a:xfrm>
            <a:off x="7403205" y="1516491"/>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48" name="Text Placeholder 7"/>
          <p:cNvSpPr>
            <a:spLocks noGrp="1"/>
          </p:cNvSpPr>
          <p:nvPr>
            <p:ph type="body" sz="quarter" idx="26" hasCustomPrompt="1"/>
          </p:nvPr>
        </p:nvSpPr>
        <p:spPr>
          <a:xfrm>
            <a:off x="7403205" y="2533920"/>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53" name="Text Placeholder 7"/>
          <p:cNvSpPr>
            <a:spLocks noGrp="1"/>
          </p:cNvSpPr>
          <p:nvPr>
            <p:ph type="body" sz="quarter" idx="31" hasCustomPrompt="1"/>
          </p:nvPr>
        </p:nvSpPr>
        <p:spPr>
          <a:xfrm>
            <a:off x="7403205" y="3551349"/>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58" name="Text Placeholder 7"/>
          <p:cNvSpPr>
            <a:spLocks noGrp="1"/>
          </p:cNvSpPr>
          <p:nvPr>
            <p:ph type="body" sz="quarter" idx="36" hasCustomPrompt="1"/>
          </p:nvPr>
        </p:nvSpPr>
        <p:spPr>
          <a:xfrm>
            <a:off x="7403205" y="4568778"/>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63" name="Text Placeholder 7"/>
          <p:cNvSpPr>
            <a:spLocks noGrp="1"/>
          </p:cNvSpPr>
          <p:nvPr>
            <p:ph type="body" sz="quarter" idx="41" hasCustomPrompt="1"/>
          </p:nvPr>
        </p:nvSpPr>
        <p:spPr>
          <a:xfrm>
            <a:off x="7403205" y="5586207"/>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39" name="Text Placeholder 7"/>
          <p:cNvSpPr>
            <a:spLocks noGrp="1"/>
          </p:cNvSpPr>
          <p:nvPr>
            <p:ph type="body" sz="quarter" idx="17" hasCustomPrompt="1"/>
          </p:nvPr>
        </p:nvSpPr>
        <p:spPr>
          <a:xfrm>
            <a:off x="9760039" y="357393"/>
            <a:ext cx="2099258" cy="914400"/>
          </a:xfrm>
          <a:solidFill>
            <a:schemeClr val="accent5"/>
          </a:solidFill>
          <a:ln>
            <a:solidFill>
              <a:schemeClr val="accent5"/>
            </a:solidFill>
          </a:ln>
        </p:spPr>
        <p:txBody>
          <a:bodyPr anchor="ctr">
            <a:noAutofit/>
          </a:bodyPr>
          <a:lstStyle>
            <a:lvl1pPr marL="0" indent="0" algn="ctr">
              <a:spcBef>
                <a:spcPts val="0"/>
              </a:spcBef>
              <a:buNone/>
              <a:defRPr sz="2400" baseline="0">
                <a:solidFill>
                  <a:schemeClr val="tx1"/>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Category 5</a:t>
            </a:r>
          </a:p>
        </p:txBody>
      </p:sp>
      <p:sp>
        <p:nvSpPr>
          <p:cNvPr id="44" name="Text Placeholder 7"/>
          <p:cNvSpPr>
            <a:spLocks noGrp="1"/>
          </p:cNvSpPr>
          <p:nvPr>
            <p:ph type="body" sz="quarter" idx="22" hasCustomPrompt="1"/>
          </p:nvPr>
        </p:nvSpPr>
        <p:spPr>
          <a:xfrm>
            <a:off x="9760039" y="1516491"/>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49" name="Text Placeholder 7"/>
          <p:cNvSpPr>
            <a:spLocks noGrp="1"/>
          </p:cNvSpPr>
          <p:nvPr>
            <p:ph type="body" sz="quarter" idx="27" hasCustomPrompt="1"/>
          </p:nvPr>
        </p:nvSpPr>
        <p:spPr>
          <a:xfrm>
            <a:off x="9760039" y="2533920"/>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54" name="Text Placeholder 7"/>
          <p:cNvSpPr>
            <a:spLocks noGrp="1"/>
          </p:cNvSpPr>
          <p:nvPr>
            <p:ph type="body" sz="quarter" idx="32" hasCustomPrompt="1"/>
          </p:nvPr>
        </p:nvSpPr>
        <p:spPr>
          <a:xfrm>
            <a:off x="9760039" y="3551349"/>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59" name="Text Placeholder 7"/>
          <p:cNvSpPr>
            <a:spLocks noGrp="1"/>
          </p:cNvSpPr>
          <p:nvPr>
            <p:ph type="body" sz="quarter" idx="37" hasCustomPrompt="1"/>
          </p:nvPr>
        </p:nvSpPr>
        <p:spPr>
          <a:xfrm>
            <a:off x="9760039" y="4568778"/>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64" name="Text Placeholder 7"/>
          <p:cNvSpPr>
            <a:spLocks noGrp="1"/>
          </p:cNvSpPr>
          <p:nvPr>
            <p:ph type="body" sz="quarter" idx="42" hasCustomPrompt="1"/>
          </p:nvPr>
        </p:nvSpPr>
        <p:spPr>
          <a:xfrm>
            <a:off x="9760039" y="5586207"/>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Tree>
    <p:extLst>
      <p:ext uri="{BB962C8B-B14F-4D97-AF65-F5344CB8AC3E}">
        <p14:creationId xmlns:p14="http://schemas.microsoft.com/office/powerpoint/2010/main" val="3830760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ategory 3 Answers">
    <p:spTree>
      <p:nvGrpSpPr>
        <p:cNvPr id="1" name=""/>
        <p:cNvGrpSpPr/>
        <p:nvPr/>
      </p:nvGrpSpPr>
      <p:grpSpPr>
        <a:xfrm>
          <a:off x="0" y="0"/>
          <a:ext cx="0" cy="0"/>
          <a:chOff x="0" y="0"/>
          <a:chExt cx="0" cy="0"/>
        </a:xfrm>
      </p:grpSpPr>
      <p:sp>
        <p:nvSpPr>
          <p:cNvPr id="9" name="Q"/>
          <p:cNvSpPr txBox="1"/>
          <p:nvPr userDrawn="1"/>
        </p:nvSpPr>
        <p:spPr>
          <a:xfrm rot="16200000">
            <a:off x="-2011120" y="1813076"/>
            <a:ext cx="5749803" cy="2123658"/>
          </a:xfrm>
          <a:prstGeom prst="rect">
            <a:avLst/>
          </a:prstGeom>
          <a:noFill/>
        </p:spPr>
        <p:txBody>
          <a:bodyPr wrap="square" lIns="0" tIns="0" rIns="0" bIns="0" rtlCol="0" anchor="ctr">
            <a:spAutoFit/>
          </a:bodyPr>
          <a:lstStyle/>
          <a:p>
            <a:pPr algn="just"/>
            <a:r>
              <a:rPr lang="en-US" sz="13800" dirty="0">
                <a:solidFill>
                  <a:schemeClr val="bg1">
                    <a:lumMod val="85000"/>
                    <a:lumOff val="15000"/>
                  </a:schemeClr>
                </a:solidFill>
                <a:latin typeface="Corbel" panose="020B0503020204020204" pitchFamily="34" charset="0"/>
                <a:cs typeface="Arial" panose="020B0604020202020204" pitchFamily="34" charset="0"/>
              </a:rPr>
              <a:t>Answer</a:t>
            </a:r>
          </a:p>
        </p:txBody>
      </p:sp>
      <p:sp>
        <p:nvSpPr>
          <p:cNvPr id="8" name="Question"/>
          <p:cNvSpPr>
            <a:spLocks noGrp="1"/>
          </p:cNvSpPr>
          <p:nvPr>
            <p:ph type="body" sz="quarter" idx="13" hasCustomPrompt="1"/>
          </p:nvPr>
        </p:nvSpPr>
        <p:spPr>
          <a:xfrm>
            <a:off x="1841679" y="1873957"/>
            <a:ext cx="8885530" cy="2001892"/>
          </a:xfrm>
        </p:spPr>
        <p:txBody>
          <a:bodyPr anchor="ctr">
            <a:noAutofit/>
          </a:bodyPr>
          <a:lstStyle>
            <a:lvl1pPr marL="0" indent="0">
              <a:spcBef>
                <a:spcPts val="0"/>
              </a:spcBef>
              <a:buNone/>
              <a:defRPr sz="3200" baseline="0"/>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Add answer here. </a:t>
            </a:r>
          </a:p>
        </p:txBody>
      </p:sp>
      <p:sp>
        <p:nvSpPr>
          <p:cNvPr id="2" name="Rectangle 1"/>
          <p:cNvSpPr/>
          <p:nvPr userDrawn="1"/>
        </p:nvSpPr>
        <p:spPr bwMode="invGray">
          <a:xfrm>
            <a:off x="0" y="5749805"/>
            <a:ext cx="12192000" cy="110819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oints"/>
          <p:cNvSpPr>
            <a:spLocks noGrp="1"/>
          </p:cNvSpPr>
          <p:nvPr>
            <p:ph type="body" sz="quarter" idx="16" hasCustomPrompt="1"/>
          </p:nvPr>
        </p:nvSpPr>
        <p:spPr bwMode="auto">
          <a:xfrm>
            <a:off x="9109424" y="5900385"/>
            <a:ext cx="2852388" cy="781394"/>
          </a:xfrm>
        </p:spPr>
        <p:txBody>
          <a:bodyPr anchor="ctr">
            <a:noAutofit/>
          </a:bodyPr>
          <a:lstStyle>
            <a:lvl1pPr marL="0" indent="0" algn="r">
              <a:spcBef>
                <a:spcPts val="0"/>
              </a:spcBef>
              <a:buNone/>
              <a:defRPr sz="4800" baseline="0">
                <a:solidFill>
                  <a:schemeClr val="tx1">
                    <a:alpha val="63000"/>
                  </a:schemeClr>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10" name="Back to game board">
            <a:hlinkClick r:id="rId2" action="ppaction://hlinksldjump"/>
          </p:cNvPr>
          <p:cNvSpPr/>
          <p:nvPr userDrawn="1"/>
        </p:nvSpPr>
        <p:spPr bwMode="invGray">
          <a:xfrm rot="16200000">
            <a:off x="169030" y="5941115"/>
            <a:ext cx="795528" cy="685800"/>
          </a:xfrm>
          <a:prstGeom prst="triangle">
            <a:avLst/>
          </a:prstGeom>
          <a:solidFill>
            <a:srgbClr val="FFFFFF">
              <a:alpha val="13000"/>
            </a:srgb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sp>
        <p:nvSpPr>
          <p:cNvPr id="5" name="Title 4"/>
          <p:cNvSpPr>
            <a:spLocks noGrp="1"/>
          </p:cNvSpPr>
          <p:nvPr>
            <p:ph type="title" hasCustomPrompt="1"/>
          </p:nvPr>
        </p:nvSpPr>
        <p:spPr/>
        <p:txBody>
          <a:bodyPr/>
          <a:lstStyle>
            <a:lvl1pPr>
              <a:defRPr>
                <a:solidFill>
                  <a:schemeClr val="tx1">
                    <a:alpha val="63000"/>
                  </a:schemeClr>
                </a:solidFill>
              </a:defRPr>
            </a:lvl1pPr>
          </a:lstStyle>
          <a:p>
            <a:r>
              <a:rPr lang="en-US" dirty="0"/>
              <a:t>Category 3</a:t>
            </a:r>
          </a:p>
        </p:txBody>
      </p:sp>
    </p:spTree>
    <p:extLst>
      <p:ext uri="{BB962C8B-B14F-4D97-AF65-F5344CB8AC3E}">
        <p14:creationId xmlns:p14="http://schemas.microsoft.com/office/powerpoint/2010/main" val="372166084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ategory 4 Divider">
    <p:spTree>
      <p:nvGrpSpPr>
        <p:cNvPr id="1" name=""/>
        <p:cNvGrpSpPr/>
        <p:nvPr/>
      </p:nvGrpSpPr>
      <p:grpSpPr>
        <a:xfrm>
          <a:off x="0" y="0"/>
          <a:ext cx="0" cy="0"/>
          <a:chOff x="0" y="0"/>
          <a:chExt cx="0" cy="0"/>
        </a:xfrm>
      </p:grpSpPr>
      <p:sp>
        <p:nvSpPr>
          <p:cNvPr id="2" name="Rectangle 1"/>
          <p:cNvSpPr/>
          <p:nvPr userDrawn="1"/>
        </p:nvSpPr>
        <p:spPr bwMode="invGray">
          <a:xfrm>
            <a:off x="0" y="3372365"/>
            <a:ext cx="12192000" cy="18748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hasCustomPrompt="1"/>
          </p:nvPr>
        </p:nvSpPr>
        <p:spPr>
          <a:xfrm>
            <a:off x="1133588" y="3522944"/>
            <a:ext cx="10828224" cy="1583628"/>
          </a:xfrm>
        </p:spPr>
        <p:txBody>
          <a:bodyPr>
            <a:normAutofit/>
          </a:bodyPr>
          <a:lstStyle>
            <a:lvl1pPr>
              <a:defRPr sz="5400" baseline="0">
                <a:solidFill>
                  <a:schemeClr val="tx1"/>
                </a:solidFill>
              </a:defRPr>
            </a:lvl1pPr>
          </a:lstStyle>
          <a:p>
            <a:r>
              <a:rPr lang="en-US" dirty="0"/>
              <a:t>Category 4 divider slide</a:t>
            </a:r>
          </a:p>
        </p:txBody>
      </p:sp>
    </p:spTree>
    <p:extLst>
      <p:ext uri="{BB962C8B-B14F-4D97-AF65-F5344CB8AC3E}">
        <p14:creationId xmlns:p14="http://schemas.microsoft.com/office/powerpoint/2010/main" val="7306552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ategory 4 Questions">
    <p:spTree>
      <p:nvGrpSpPr>
        <p:cNvPr id="1" name=""/>
        <p:cNvGrpSpPr/>
        <p:nvPr/>
      </p:nvGrpSpPr>
      <p:grpSpPr>
        <a:xfrm>
          <a:off x="0" y="0"/>
          <a:ext cx="0" cy="0"/>
          <a:chOff x="0" y="0"/>
          <a:chExt cx="0" cy="0"/>
        </a:xfrm>
      </p:grpSpPr>
      <p:sp>
        <p:nvSpPr>
          <p:cNvPr id="11" name="Q"/>
          <p:cNvSpPr txBox="1"/>
          <p:nvPr userDrawn="1"/>
        </p:nvSpPr>
        <p:spPr>
          <a:xfrm rot="16200000">
            <a:off x="-2011120" y="1990047"/>
            <a:ext cx="5749803" cy="1769715"/>
          </a:xfrm>
          <a:prstGeom prst="rect">
            <a:avLst/>
          </a:prstGeom>
          <a:noFill/>
        </p:spPr>
        <p:txBody>
          <a:bodyPr wrap="square" lIns="0" tIns="0" rIns="0" bIns="0" rtlCol="0" anchor="ctr">
            <a:spAutoFit/>
          </a:bodyPr>
          <a:lstStyle/>
          <a:p>
            <a:pPr algn="just"/>
            <a:r>
              <a:rPr lang="en-US" sz="11500" dirty="0">
                <a:solidFill>
                  <a:schemeClr val="bg1">
                    <a:lumMod val="85000"/>
                    <a:lumOff val="15000"/>
                  </a:schemeClr>
                </a:solidFill>
                <a:latin typeface="Corbel" panose="020B0503020204020204" pitchFamily="34" charset="0"/>
                <a:cs typeface="Arial" panose="020B0604020202020204" pitchFamily="34" charset="0"/>
              </a:rPr>
              <a:t>Question</a:t>
            </a:r>
          </a:p>
        </p:txBody>
      </p:sp>
      <p:sp>
        <p:nvSpPr>
          <p:cNvPr id="8" name="Question"/>
          <p:cNvSpPr>
            <a:spLocks noGrp="1"/>
          </p:cNvSpPr>
          <p:nvPr>
            <p:ph type="body" sz="quarter" idx="13" hasCustomPrompt="1"/>
          </p:nvPr>
        </p:nvSpPr>
        <p:spPr>
          <a:xfrm>
            <a:off x="1841679" y="1873957"/>
            <a:ext cx="8885530" cy="2001892"/>
          </a:xfrm>
        </p:spPr>
        <p:txBody>
          <a:bodyPr anchor="ctr">
            <a:noAutofit/>
          </a:bodyPr>
          <a:lstStyle>
            <a:lvl1pPr marL="0" indent="0">
              <a:spcBef>
                <a:spcPts val="0"/>
              </a:spcBef>
              <a:buNone/>
              <a:defRPr sz="3200" baseline="0"/>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Add question here. </a:t>
            </a:r>
          </a:p>
        </p:txBody>
      </p:sp>
      <p:sp>
        <p:nvSpPr>
          <p:cNvPr id="2" name="Rectangle 1"/>
          <p:cNvSpPr/>
          <p:nvPr userDrawn="1"/>
        </p:nvSpPr>
        <p:spPr bwMode="invGray">
          <a:xfrm>
            <a:off x="0" y="5749805"/>
            <a:ext cx="12192000" cy="110819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oints"/>
          <p:cNvSpPr>
            <a:spLocks noGrp="1"/>
          </p:cNvSpPr>
          <p:nvPr>
            <p:ph type="body" sz="quarter" idx="16" hasCustomPrompt="1"/>
          </p:nvPr>
        </p:nvSpPr>
        <p:spPr bwMode="auto">
          <a:xfrm>
            <a:off x="9109425" y="5900384"/>
            <a:ext cx="1897666" cy="781394"/>
          </a:xfrm>
        </p:spPr>
        <p:txBody>
          <a:bodyPr anchor="ctr">
            <a:noAutofit/>
          </a:bodyPr>
          <a:lstStyle>
            <a:lvl1pPr marL="0" indent="0" algn="r">
              <a:spcBef>
                <a:spcPts val="0"/>
              </a:spcBef>
              <a:buNone/>
              <a:defRPr sz="4800" baseline="0">
                <a:solidFill>
                  <a:schemeClr val="tx1">
                    <a:alpha val="63000"/>
                  </a:schemeClr>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10" name="Back to game board">
            <a:hlinkClick r:id="rId2" action="ppaction://hlinksldjump"/>
          </p:cNvPr>
          <p:cNvSpPr/>
          <p:nvPr userDrawn="1"/>
        </p:nvSpPr>
        <p:spPr bwMode="invGray">
          <a:xfrm rot="16200000">
            <a:off x="169030" y="5941115"/>
            <a:ext cx="795528" cy="685800"/>
          </a:xfrm>
          <a:prstGeom prst="triangle">
            <a:avLst/>
          </a:prstGeom>
          <a:solidFill>
            <a:srgbClr val="FFFFFF">
              <a:alpha val="13000"/>
            </a:srgb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sp>
        <p:nvSpPr>
          <p:cNvPr id="5" name="Title 4"/>
          <p:cNvSpPr>
            <a:spLocks noGrp="1"/>
          </p:cNvSpPr>
          <p:nvPr>
            <p:ph type="title" hasCustomPrompt="1"/>
          </p:nvPr>
        </p:nvSpPr>
        <p:spPr/>
        <p:txBody>
          <a:bodyPr/>
          <a:lstStyle>
            <a:lvl1pPr>
              <a:defRPr>
                <a:solidFill>
                  <a:schemeClr val="tx1">
                    <a:alpha val="63000"/>
                  </a:schemeClr>
                </a:solidFill>
              </a:defRPr>
            </a:lvl1pPr>
          </a:lstStyle>
          <a:p>
            <a:r>
              <a:rPr lang="en-US" dirty="0"/>
              <a:t>Category 4</a:t>
            </a:r>
          </a:p>
        </p:txBody>
      </p:sp>
      <p:sp>
        <p:nvSpPr>
          <p:cNvPr id="12" name="Back to game board">
            <a:hlinkClick r:id="" action="ppaction://hlinkshowjump?jump=nextslide"/>
          </p:cNvPr>
          <p:cNvSpPr/>
          <p:nvPr userDrawn="1"/>
        </p:nvSpPr>
        <p:spPr bwMode="invGray">
          <a:xfrm rot="5400000" flipH="1">
            <a:off x="11220383" y="5941115"/>
            <a:ext cx="795528" cy="685800"/>
          </a:xfrm>
          <a:prstGeom prst="triangle">
            <a:avLst/>
          </a:prstGeom>
          <a:solidFill>
            <a:srgbClr val="FFFFFF">
              <a:alpha val="13000"/>
            </a:srgb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spTree>
    <p:extLst>
      <p:ext uri="{BB962C8B-B14F-4D97-AF65-F5344CB8AC3E}">
        <p14:creationId xmlns:p14="http://schemas.microsoft.com/office/powerpoint/2010/main" val="35596108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ategory 4 Answers">
    <p:spTree>
      <p:nvGrpSpPr>
        <p:cNvPr id="1" name=""/>
        <p:cNvGrpSpPr/>
        <p:nvPr/>
      </p:nvGrpSpPr>
      <p:grpSpPr>
        <a:xfrm>
          <a:off x="0" y="0"/>
          <a:ext cx="0" cy="0"/>
          <a:chOff x="0" y="0"/>
          <a:chExt cx="0" cy="0"/>
        </a:xfrm>
      </p:grpSpPr>
      <p:sp>
        <p:nvSpPr>
          <p:cNvPr id="9" name="Q"/>
          <p:cNvSpPr txBox="1"/>
          <p:nvPr userDrawn="1"/>
        </p:nvSpPr>
        <p:spPr>
          <a:xfrm rot="16200000">
            <a:off x="-2011120" y="1813076"/>
            <a:ext cx="5749803" cy="2123658"/>
          </a:xfrm>
          <a:prstGeom prst="rect">
            <a:avLst/>
          </a:prstGeom>
          <a:noFill/>
        </p:spPr>
        <p:txBody>
          <a:bodyPr wrap="square" lIns="0" tIns="0" rIns="0" bIns="0" rtlCol="0" anchor="ctr">
            <a:spAutoFit/>
          </a:bodyPr>
          <a:lstStyle/>
          <a:p>
            <a:pPr algn="just"/>
            <a:r>
              <a:rPr lang="en-US" sz="13800" dirty="0">
                <a:solidFill>
                  <a:schemeClr val="bg1">
                    <a:lumMod val="85000"/>
                    <a:lumOff val="15000"/>
                  </a:schemeClr>
                </a:solidFill>
                <a:latin typeface="Corbel" panose="020B0503020204020204" pitchFamily="34" charset="0"/>
                <a:cs typeface="Arial" panose="020B0604020202020204" pitchFamily="34" charset="0"/>
              </a:rPr>
              <a:t>Answer</a:t>
            </a:r>
          </a:p>
        </p:txBody>
      </p:sp>
      <p:sp>
        <p:nvSpPr>
          <p:cNvPr id="8" name="Question"/>
          <p:cNvSpPr>
            <a:spLocks noGrp="1"/>
          </p:cNvSpPr>
          <p:nvPr>
            <p:ph type="body" sz="quarter" idx="13" hasCustomPrompt="1"/>
          </p:nvPr>
        </p:nvSpPr>
        <p:spPr>
          <a:xfrm>
            <a:off x="1841679" y="1873957"/>
            <a:ext cx="8885530" cy="2001892"/>
          </a:xfrm>
        </p:spPr>
        <p:txBody>
          <a:bodyPr anchor="ctr">
            <a:noAutofit/>
          </a:bodyPr>
          <a:lstStyle>
            <a:lvl1pPr marL="0" indent="0">
              <a:spcBef>
                <a:spcPts val="0"/>
              </a:spcBef>
              <a:buNone/>
              <a:defRPr sz="3200" baseline="0"/>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Add answer here. </a:t>
            </a:r>
          </a:p>
        </p:txBody>
      </p:sp>
      <p:sp>
        <p:nvSpPr>
          <p:cNvPr id="2" name="Rectangle 1"/>
          <p:cNvSpPr/>
          <p:nvPr userDrawn="1"/>
        </p:nvSpPr>
        <p:spPr bwMode="invGray">
          <a:xfrm>
            <a:off x="0" y="5749805"/>
            <a:ext cx="12192000" cy="110819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oints"/>
          <p:cNvSpPr>
            <a:spLocks noGrp="1"/>
          </p:cNvSpPr>
          <p:nvPr>
            <p:ph type="body" sz="quarter" idx="16" hasCustomPrompt="1"/>
          </p:nvPr>
        </p:nvSpPr>
        <p:spPr bwMode="auto">
          <a:xfrm>
            <a:off x="9109424" y="5900385"/>
            <a:ext cx="2852388" cy="781394"/>
          </a:xfrm>
        </p:spPr>
        <p:txBody>
          <a:bodyPr anchor="ctr">
            <a:noAutofit/>
          </a:bodyPr>
          <a:lstStyle>
            <a:lvl1pPr marL="0" indent="0" algn="r">
              <a:spcBef>
                <a:spcPts val="0"/>
              </a:spcBef>
              <a:buNone/>
              <a:defRPr sz="4800" baseline="0">
                <a:solidFill>
                  <a:schemeClr val="tx1">
                    <a:alpha val="63000"/>
                  </a:schemeClr>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10" name="Back to game board">
            <a:hlinkClick r:id="rId2" action="ppaction://hlinksldjump"/>
          </p:cNvPr>
          <p:cNvSpPr/>
          <p:nvPr userDrawn="1"/>
        </p:nvSpPr>
        <p:spPr bwMode="invGray">
          <a:xfrm rot="16200000">
            <a:off x="169030" y="5941115"/>
            <a:ext cx="795528" cy="685800"/>
          </a:xfrm>
          <a:prstGeom prst="triangle">
            <a:avLst/>
          </a:prstGeom>
          <a:solidFill>
            <a:srgbClr val="FFFFFF">
              <a:alpha val="13000"/>
            </a:srgb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sp>
        <p:nvSpPr>
          <p:cNvPr id="4" name="Title 3"/>
          <p:cNvSpPr>
            <a:spLocks noGrp="1"/>
          </p:cNvSpPr>
          <p:nvPr>
            <p:ph type="title" hasCustomPrompt="1"/>
          </p:nvPr>
        </p:nvSpPr>
        <p:spPr/>
        <p:txBody>
          <a:bodyPr/>
          <a:lstStyle>
            <a:lvl1pPr>
              <a:defRPr>
                <a:solidFill>
                  <a:schemeClr val="tx1">
                    <a:alpha val="63000"/>
                  </a:schemeClr>
                </a:solidFill>
              </a:defRPr>
            </a:lvl1pPr>
          </a:lstStyle>
          <a:p>
            <a:r>
              <a:rPr lang="en-US" dirty="0"/>
              <a:t>Category 4</a:t>
            </a:r>
          </a:p>
        </p:txBody>
      </p:sp>
    </p:spTree>
    <p:extLst>
      <p:ext uri="{BB962C8B-B14F-4D97-AF65-F5344CB8AC3E}">
        <p14:creationId xmlns:p14="http://schemas.microsoft.com/office/powerpoint/2010/main" val="396086979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ategory 5 Divider">
    <p:spTree>
      <p:nvGrpSpPr>
        <p:cNvPr id="1" name=""/>
        <p:cNvGrpSpPr/>
        <p:nvPr/>
      </p:nvGrpSpPr>
      <p:grpSpPr>
        <a:xfrm>
          <a:off x="0" y="0"/>
          <a:ext cx="0" cy="0"/>
          <a:chOff x="0" y="0"/>
          <a:chExt cx="0" cy="0"/>
        </a:xfrm>
      </p:grpSpPr>
      <p:sp>
        <p:nvSpPr>
          <p:cNvPr id="2" name="Rectangle 1"/>
          <p:cNvSpPr/>
          <p:nvPr userDrawn="1"/>
        </p:nvSpPr>
        <p:spPr bwMode="invGray">
          <a:xfrm>
            <a:off x="0" y="3372365"/>
            <a:ext cx="12192000" cy="1874884"/>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hasCustomPrompt="1"/>
          </p:nvPr>
        </p:nvSpPr>
        <p:spPr>
          <a:xfrm>
            <a:off x="1133588" y="3522944"/>
            <a:ext cx="10828224" cy="1583628"/>
          </a:xfrm>
        </p:spPr>
        <p:txBody>
          <a:bodyPr>
            <a:normAutofit/>
          </a:bodyPr>
          <a:lstStyle>
            <a:lvl1pPr>
              <a:defRPr sz="5400" baseline="0">
                <a:solidFill>
                  <a:schemeClr val="tx1"/>
                </a:solidFill>
              </a:defRPr>
            </a:lvl1pPr>
          </a:lstStyle>
          <a:p>
            <a:r>
              <a:rPr lang="en-US" dirty="0"/>
              <a:t>Category 5 divider slide</a:t>
            </a:r>
          </a:p>
        </p:txBody>
      </p:sp>
    </p:spTree>
    <p:extLst>
      <p:ext uri="{BB962C8B-B14F-4D97-AF65-F5344CB8AC3E}">
        <p14:creationId xmlns:p14="http://schemas.microsoft.com/office/powerpoint/2010/main" val="9719668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ategory 5 Questions">
    <p:spTree>
      <p:nvGrpSpPr>
        <p:cNvPr id="1" name=""/>
        <p:cNvGrpSpPr/>
        <p:nvPr/>
      </p:nvGrpSpPr>
      <p:grpSpPr>
        <a:xfrm>
          <a:off x="0" y="0"/>
          <a:ext cx="0" cy="0"/>
          <a:chOff x="0" y="0"/>
          <a:chExt cx="0" cy="0"/>
        </a:xfrm>
      </p:grpSpPr>
      <p:sp>
        <p:nvSpPr>
          <p:cNvPr id="11" name="Q"/>
          <p:cNvSpPr txBox="1"/>
          <p:nvPr userDrawn="1"/>
        </p:nvSpPr>
        <p:spPr>
          <a:xfrm rot="16200000">
            <a:off x="-2011120" y="1990047"/>
            <a:ext cx="5749803" cy="1769715"/>
          </a:xfrm>
          <a:prstGeom prst="rect">
            <a:avLst/>
          </a:prstGeom>
          <a:noFill/>
        </p:spPr>
        <p:txBody>
          <a:bodyPr wrap="square" lIns="0" tIns="0" rIns="0" bIns="0" rtlCol="0" anchor="ctr">
            <a:spAutoFit/>
          </a:bodyPr>
          <a:lstStyle/>
          <a:p>
            <a:pPr algn="just"/>
            <a:r>
              <a:rPr lang="en-US" sz="11500" dirty="0">
                <a:solidFill>
                  <a:schemeClr val="bg1">
                    <a:lumMod val="85000"/>
                    <a:lumOff val="15000"/>
                  </a:schemeClr>
                </a:solidFill>
                <a:latin typeface="Corbel" panose="020B0503020204020204" pitchFamily="34" charset="0"/>
                <a:cs typeface="Arial" panose="020B0604020202020204" pitchFamily="34" charset="0"/>
              </a:rPr>
              <a:t>Question</a:t>
            </a:r>
          </a:p>
        </p:txBody>
      </p:sp>
      <p:sp>
        <p:nvSpPr>
          <p:cNvPr id="8" name="Question"/>
          <p:cNvSpPr>
            <a:spLocks noGrp="1"/>
          </p:cNvSpPr>
          <p:nvPr>
            <p:ph type="body" sz="quarter" idx="13" hasCustomPrompt="1"/>
          </p:nvPr>
        </p:nvSpPr>
        <p:spPr>
          <a:xfrm>
            <a:off x="1841679" y="1873957"/>
            <a:ext cx="8885530" cy="2001892"/>
          </a:xfrm>
        </p:spPr>
        <p:txBody>
          <a:bodyPr anchor="ctr">
            <a:noAutofit/>
          </a:bodyPr>
          <a:lstStyle>
            <a:lvl1pPr marL="0" indent="0">
              <a:spcBef>
                <a:spcPts val="0"/>
              </a:spcBef>
              <a:buNone/>
              <a:defRPr sz="3200" baseline="0"/>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Add question here. </a:t>
            </a:r>
          </a:p>
        </p:txBody>
      </p:sp>
      <p:sp>
        <p:nvSpPr>
          <p:cNvPr id="2" name="Rectangle 1"/>
          <p:cNvSpPr/>
          <p:nvPr userDrawn="1"/>
        </p:nvSpPr>
        <p:spPr bwMode="invGray">
          <a:xfrm>
            <a:off x="0" y="5749805"/>
            <a:ext cx="12192000" cy="110819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oints"/>
          <p:cNvSpPr>
            <a:spLocks noGrp="1"/>
          </p:cNvSpPr>
          <p:nvPr>
            <p:ph type="body" sz="quarter" idx="16" hasCustomPrompt="1"/>
          </p:nvPr>
        </p:nvSpPr>
        <p:spPr bwMode="auto">
          <a:xfrm>
            <a:off x="9109425" y="5900384"/>
            <a:ext cx="1897666" cy="781394"/>
          </a:xfrm>
        </p:spPr>
        <p:txBody>
          <a:bodyPr anchor="ctr">
            <a:noAutofit/>
          </a:bodyPr>
          <a:lstStyle>
            <a:lvl1pPr marL="0" indent="0" algn="r">
              <a:spcBef>
                <a:spcPts val="0"/>
              </a:spcBef>
              <a:buNone/>
              <a:defRPr sz="4800" baseline="0">
                <a:solidFill>
                  <a:schemeClr val="tx1">
                    <a:alpha val="63000"/>
                  </a:schemeClr>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10" name="Back to game board">
            <a:hlinkClick r:id="rId2" action="ppaction://hlinksldjump"/>
          </p:cNvPr>
          <p:cNvSpPr/>
          <p:nvPr userDrawn="1"/>
        </p:nvSpPr>
        <p:spPr bwMode="invGray">
          <a:xfrm rot="16200000">
            <a:off x="169030" y="5941115"/>
            <a:ext cx="795528" cy="685800"/>
          </a:xfrm>
          <a:prstGeom prst="triangle">
            <a:avLst/>
          </a:prstGeom>
          <a:solidFill>
            <a:srgbClr val="FFFFFF">
              <a:alpha val="13000"/>
            </a:srgb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sp>
        <p:nvSpPr>
          <p:cNvPr id="5" name="Title 4"/>
          <p:cNvSpPr>
            <a:spLocks noGrp="1"/>
          </p:cNvSpPr>
          <p:nvPr>
            <p:ph type="title" hasCustomPrompt="1"/>
          </p:nvPr>
        </p:nvSpPr>
        <p:spPr/>
        <p:txBody>
          <a:bodyPr/>
          <a:lstStyle>
            <a:lvl1pPr>
              <a:defRPr>
                <a:solidFill>
                  <a:schemeClr val="tx1">
                    <a:alpha val="63000"/>
                  </a:schemeClr>
                </a:solidFill>
              </a:defRPr>
            </a:lvl1pPr>
          </a:lstStyle>
          <a:p>
            <a:r>
              <a:rPr lang="en-US" dirty="0"/>
              <a:t>Category 5</a:t>
            </a:r>
          </a:p>
        </p:txBody>
      </p:sp>
      <p:sp>
        <p:nvSpPr>
          <p:cNvPr id="12" name="Back to game board">
            <a:hlinkClick r:id="" action="ppaction://hlinkshowjump?jump=nextslide"/>
          </p:cNvPr>
          <p:cNvSpPr/>
          <p:nvPr userDrawn="1"/>
        </p:nvSpPr>
        <p:spPr bwMode="invGray">
          <a:xfrm rot="5400000" flipH="1">
            <a:off x="11220383" y="5941115"/>
            <a:ext cx="795528" cy="685800"/>
          </a:xfrm>
          <a:prstGeom prst="triangle">
            <a:avLst/>
          </a:prstGeom>
          <a:solidFill>
            <a:srgbClr val="FFFFFF">
              <a:alpha val="13000"/>
            </a:srgb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spTree>
    <p:extLst>
      <p:ext uri="{BB962C8B-B14F-4D97-AF65-F5344CB8AC3E}">
        <p14:creationId xmlns:p14="http://schemas.microsoft.com/office/powerpoint/2010/main" val="39254060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ategory 5 Answers">
    <p:spTree>
      <p:nvGrpSpPr>
        <p:cNvPr id="1" name=""/>
        <p:cNvGrpSpPr/>
        <p:nvPr/>
      </p:nvGrpSpPr>
      <p:grpSpPr>
        <a:xfrm>
          <a:off x="0" y="0"/>
          <a:ext cx="0" cy="0"/>
          <a:chOff x="0" y="0"/>
          <a:chExt cx="0" cy="0"/>
        </a:xfrm>
      </p:grpSpPr>
      <p:sp>
        <p:nvSpPr>
          <p:cNvPr id="9" name="Q"/>
          <p:cNvSpPr txBox="1"/>
          <p:nvPr userDrawn="1"/>
        </p:nvSpPr>
        <p:spPr>
          <a:xfrm rot="16200000">
            <a:off x="-2011120" y="1813076"/>
            <a:ext cx="5749803" cy="2123658"/>
          </a:xfrm>
          <a:prstGeom prst="rect">
            <a:avLst/>
          </a:prstGeom>
          <a:noFill/>
        </p:spPr>
        <p:txBody>
          <a:bodyPr wrap="square" lIns="0" tIns="0" rIns="0" bIns="0" rtlCol="0" anchor="ctr">
            <a:spAutoFit/>
          </a:bodyPr>
          <a:lstStyle/>
          <a:p>
            <a:pPr algn="just"/>
            <a:r>
              <a:rPr lang="en-US" sz="13800" dirty="0">
                <a:solidFill>
                  <a:schemeClr val="bg1">
                    <a:lumMod val="85000"/>
                    <a:lumOff val="15000"/>
                  </a:schemeClr>
                </a:solidFill>
                <a:latin typeface="Corbel" panose="020B0503020204020204" pitchFamily="34" charset="0"/>
                <a:cs typeface="Arial" panose="020B0604020202020204" pitchFamily="34" charset="0"/>
              </a:rPr>
              <a:t>Answer</a:t>
            </a:r>
          </a:p>
        </p:txBody>
      </p:sp>
      <p:sp>
        <p:nvSpPr>
          <p:cNvPr id="8" name="Question"/>
          <p:cNvSpPr>
            <a:spLocks noGrp="1"/>
          </p:cNvSpPr>
          <p:nvPr>
            <p:ph type="body" sz="quarter" idx="13" hasCustomPrompt="1"/>
          </p:nvPr>
        </p:nvSpPr>
        <p:spPr>
          <a:xfrm>
            <a:off x="1841679" y="1873957"/>
            <a:ext cx="8885530" cy="2001892"/>
          </a:xfrm>
        </p:spPr>
        <p:txBody>
          <a:bodyPr anchor="ctr">
            <a:noAutofit/>
          </a:bodyPr>
          <a:lstStyle>
            <a:lvl1pPr marL="0" indent="0">
              <a:spcBef>
                <a:spcPts val="0"/>
              </a:spcBef>
              <a:buNone/>
              <a:defRPr sz="3200" baseline="0"/>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Add answer here. </a:t>
            </a:r>
          </a:p>
        </p:txBody>
      </p:sp>
      <p:sp>
        <p:nvSpPr>
          <p:cNvPr id="2" name="Rectangle 1"/>
          <p:cNvSpPr/>
          <p:nvPr userDrawn="1"/>
        </p:nvSpPr>
        <p:spPr bwMode="invGray">
          <a:xfrm>
            <a:off x="0" y="5749805"/>
            <a:ext cx="12192000" cy="110819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oints"/>
          <p:cNvSpPr>
            <a:spLocks noGrp="1"/>
          </p:cNvSpPr>
          <p:nvPr>
            <p:ph type="body" sz="quarter" idx="16" hasCustomPrompt="1"/>
          </p:nvPr>
        </p:nvSpPr>
        <p:spPr bwMode="auto">
          <a:xfrm>
            <a:off x="9109424" y="5900385"/>
            <a:ext cx="2852388" cy="781394"/>
          </a:xfrm>
        </p:spPr>
        <p:txBody>
          <a:bodyPr anchor="ctr">
            <a:noAutofit/>
          </a:bodyPr>
          <a:lstStyle>
            <a:lvl1pPr marL="0" indent="0" algn="r">
              <a:spcBef>
                <a:spcPts val="0"/>
              </a:spcBef>
              <a:buNone/>
              <a:defRPr sz="4800" baseline="0">
                <a:solidFill>
                  <a:schemeClr val="tx1">
                    <a:alpha val="63000"/>
                  </a:schemeClr>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10" name="Back to game board">
            <a:hlinkClick r:id="rId2" action="ppaction://hlinksldjump"/>
          </p:cNvPr>
          <p:cNvSpPr/>
          <p:nvPr userDrawn="1"/>
        </p:nvSpPr>
        <p:spPr bwMode="invGray">
          <a:xfrm rot="16200000">
            <a:off x="169030" y="5941115"/>
            <a:ext cx="795528" cy="685800"/>
          </a:xfrm>
          <a:prstGeom prst="triangle">
            <a:avLst/>
          </a:prstGeom>
          <a:solidFill>
            <a:srgbClr val="FFFFFF">
              <a:alpha val="13000"/>
            </a:srgb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sp>
        <p:nvSpPr>
          <p:cNvPr id="5" name="Title 4"/>
          <p:cNvSpPr>
            <a:spLocks noGrp="1"/>
          </p:cNvSpPr>
          <p:nvPr>
            <p:ph type="title" hasCustomPrompt="1"/>
          </p:nvPr>
        </p:nvSpPr>
        <p:spPr/>
        <p:txBody>
          <a:bodyPr/>
          <a:lstStyle>
            <a:lvl1pPr>
              <a:defRPr>
                <a:solidFill>
                  <a:schemeClr val="tx1">
                    <a:alpha val="63000"/>
                  </a:schemeClr>
                </a:solidFill>
              </a:defRPr>
            </a:lvl1pPr>
          </a:lstStyle>
          <a:p>
            <a:r>
              <a:rPr lang="en-US" dirty="0"/>
              <a:t>Category 5</a:t>
            </a:r>
          </a:p>
        </p:txBody>
      </p:sp>
    </p:spTree>
    <p:extLst>
      <p:ext uri="{BB962C8B-B14F-4D97-AF65-F5344CB8AC3E}">
        <p14:creationId xmlns:p14="http://schemas.microsoft.com/office/powerpoint/2010/main" val="393352107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ategory 1 Divider">
    <p:spTree>
      <p:nvGrpSpPr>
        <p:cNvPr id="1" name=""/>
        <p:cNvGrpSpPr/>
        <p:nvPr/>
      </p:nvGrpSpPr>
      <p:grpSpPr>
        <a:xfrm>
          <a:off x="0" y="0"/>
          <a:ext cx="0" cy="0"/>
          <a:chOff x="0" y="0"/>
          <a:chExt cx="0" cy="0"/>
        </a:xfrm>
      </p:grpSpPr>
      <p:sp>
        <p:nvSpPr>
          <p:cNvPr id="2" name="Rectangle 1"/>
          <p:cNvSpPr/>
          <p:nvPr userDrawn="1"/>
        </p:nvSpPr>
        <p:spPr bwMode="invGray">
          <a:xfrm>
            <a:off x="0" y="3372365"/>
            <a:ext cx="12192000" cy="187488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hasCustomPrompt="1"/>
          </p:nvPr>
        </p:nvSpPr>
        <p:spPr>
          <a:xfrm>
            <a:off x="1133588" y="3522944"/>
            <a:ext cx="10828224" cy="1583628"/>
          </a:xfrm>
        </p:spPr>
        <p:txBody>
          <a:bodyPr>
            <a:normAutofit/>
          </a:bodyPr>
          <a:lstStyle>
            <a:lvl1pPr>
              <a:defRPr sz="5400" baseline="0">
                <a:solidFill>
                  <a:schemeClr val="tx1"/>
                </a:solidFill>
              </a:defRPr>
            </a:lvl1pPr>
          </a:lstStyle>
          <a:p>
            <a:r>
              <a:rPr lang="en-US" dirty="0"/>
              <a:t>Category 1 divider slide</a:t>
            </a:r>
          </a:p>
        </p:txBody>
      </p:sp>
    </p:spTree>
    <p:extLst>
      <p:ext uri="{BB962C8B-B14F-4D97-AF65-F5344CB8AC3E}">
        <p14:creationId xmlns:p14="http://schemas.microsoft.com/office/powerpoint/2010/main" val="11571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ategory 1 Questions">
    <p:spTree>
      <p:nvGrpSpPr>
        <p:cNvPr id="1" name=""/>
        <p:cNvGrpSpPr/>
        <p:nvPr/>
      </p:nvGrpSpPr>
      <p:grpSpPr>
        <a:xfrm>
          <a:off x="0" y="0"/>
          <a:ext cx="0" cy="0"/>
          <a:chOff x="0" y="0"/>
          <a:chExt cx="0" cy="0"/>
        </a:xfrm>
      </p:grpSpPr>
      <p:sp>
        <p:nvSpPr>
          <p:cNvPr id="11" name="Q"/>
          <p:cNvSpPr txBox="1"/>
          <p:nvPr userDrawn="1"/>
        </p:nvSpPr>
        <p:spPr>
          <a:xfrm rot="16200000">
            <a:off x="-2011120" y="1990047"/>
            <a:ext cx="5749803" cy="1769715"/>
          </a:xfrm>
          <a:prstGeom prst="rect">
            <a:avLst/>
          </a:prstGeom>
          <a:noFill/>
        </p:spPr>
        <p:txBody>
          <a:bodyPr wrap="square" lIns="0" tIns="0" rIns="0" bIns="0" rtlCol="0" anchor="ctr">
            <a:spAutoFit/>
          </a:bodyPr>
          <a:lstStyle/>
          <a:p>
            <a:pPr algn="just"/>
            <a:r>
              <a:rPr lang="en-US" sz="11500" dirty="0">
                <a:solidFill>
                  <a:schemeClr val="bg1">
                    <a:lumMod val="85000"/>
                    <a:lumOff val="15000"/>
                  </a:schemeClr>
                </a:solidFill>
                <a:latin typeface="Corbel" panose="020B0503020204020204" pitchFamily="34" charset="0"/>
                <a:cs typeface="Arial" panose="020B0604020202020204" pitchFamily="34" charset="0"/>
              </a:rPr>
              <a:t>Question</a:t>
            </a:r>
          </a:p>
        </p:txBody>
      </p:sp>
      <p:sp>
        <p:nvSpPr>
          <p:cNvPr id="8" name="Question"/>
          <p:cNvSpPr>
            <a:spLocks noGrp="1"/>
          </p:cNvSpPr>
          <p:nvPr>
            <p:ph type="body" sz="quarter" idx="13" hasCustomPrompt="1"/>
          </p:nvPr>
        </p:nvSpPr>
        <p:spPr>
          <a:xfrm>
            <a:off x="1841679" y="1873957"/>
            <a:ext cx="8885530" cy="2001892"/>
          </a:xfrm>
        </p:spPr>
        <p:txBody>
          <a:bodyPr anchor="ctr">
            <a:noAutofit/>
          </a:bodyPr>
          <a:lstStyle>
            <a:lvl1pPr marL="0" indent="0">
              <a:spcBef>
                <a:spcPts val="0"/>
              </a:spcBef>
              <a:buNone/>
              <a:defRPr sz="3200" baseline="0"/>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Add question here. </a:t>
            </a:r>
          </a:p>
        </p:txBody>
      </p:sp>
      <p:sp>
        <p:nvSpPr>
          <p:cNvPr id="2" name="Rectangle 1"/>
          <p:cNvSpPr/>
          <p:nvPr userDrawn="1"/>
        </p:nvSpPr>
        <p:spPr bwMode="invGray">
          <a:xfrm>
            <a:off x="0" y="5749805"/>
            <a:ext cx="12192000" cy="110819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oints"/>
          <p:cNvSpPr>
            <a:spLocks noGrp="1"/>
          </p:cNvSpPr>
          <p:nvPr>
            <p:ph type="body" sz="quarter" idx="16" hasCustomPrompt="1"/>
          </p:nvPr>
        </p:nvSpPr>
        <p:spPr bwMode="auto">
          <a:xfrm>
            <a:off x="9109425" y="5900384"/>
            <a:ext cx="1897666" cy="781394"/>
          </a:xfrm>
        </p:spPr>
        <p:txBody>
          <a:bodyPr anchor="ctr">
            <a:noAutofit/>
          </a:bodyPr>
          <a:lstStyle>
            <a:lvl1pPr marL="0" indent="0" algn="r">
              <a:spcBef>
                <a:spcPts val="0"/>
              </a:spcBef>
              <a:buNone/>
              <a:defRPr sz="4800" baseline="0">
                <a:solidFill>
                  <a:schemeClr val="tx1">
                    <a:alpha val="63000"/>
                  </a:schemeClr>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10" name="Back to game board">
            <a:hlinkClick r:id="rId2" action="ppaction://hlinksldjump"/>
          </p:cNvPr>
          <p:cNvSpPr/>
          <p:nvPr userDrawn="1"/>
        </p:nvSpPr>
        <p:spPr bwMode="invGray">
          <a:xfrm rot="16200000">
            <a:off x="169030" y="5941115"/>
            <a:ext cx="795528" cy="685800"/>
          </a:xfrm>
          <a:prstGeom prst="triangle">
            <a:avLst/>
          </a:prstGeom>
          <a:solidFill>
            <a:srgbClr val="FFFFFF">
              <a:alpha val="13000"/>
            </a:srgb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sp>
        <p:nvSpPr>
          <p:cNvPr id="6" name="Title 5"/>
          <p:cNvSpPr>
            <a:spLocks noGrp="1"/>
          </p:cNvSpPr>
          <p:nvPr>
            <p:ph type="title" hasCustomPrompt="1"/>
          </p:nvPr>
        </p:nvSpPr>
        <p:spPr/>
        <p:txBody>
          <a:bodyPr/>
          <a:lstStyle>
            <a:lvl1pPr>
              <a:defRPr>
                <a:solidFill>
                  <a:schemeClr val="tx1">
                    <a:alpha val="63000"/>
                  </a:schemeClr>
                </a:solidFill>
              </a:defRPr>
            </a:lvl1pPr>
          </a:lstStyle>
          <a:p>
            <a:r>
              <a:rPr lang="en-US" dirty="0"/>
              <a:t>Category 1</a:t>
            </a:r>
          </a:p>
        </p:txBody>
      </p:sp>
      <p:sp>
        <p:nvSpPr>
          <p:cNvPr id="14" name="Back to game board">
            <a:hlinkClick r:id="" action="ppaction://hlinkshowjump?jump=nextslide"/>
          </p:cNvPr>
          <p:cNvSpPr/>
          <p:nvPr userDrawn="1"/>
        </p:nvSpPr>
        <p:spPr bwMode="invGray">
          <a:xfrm rot="5400000" flipH="1">
            <a:off x="11220383" y="5941115"/>
            <a:ext cx="795528" cy="685800"/>
          </a:xfrm>
          <a:prstGeom prst="triangle">
            <a:avLst/>
          </a:prstGeom>
          <a:solidFill>
            <a:srgbClr val="FFFFFF">
              <a:alpha val="13000"/>
            </a:srgb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spTree>
    <p:extLst>
      <p:ext uri="{BB962C8B-B14F-4D97-AF65-F5344CB8AC3E}">
        <p14:creationId xmlns:p14="http://schemas.microsoft.com/office/powerpoint/2010/main" val="2008229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ategory 1 Answers">
    <p:spTree>
      <p:nvGrpSpPr>
        <p:cNvPr id="1" name=""/>
        <p:cNvGrpSpPr/>
        <p:nvPr/>
      </p:nvGrpSpPr>
      <p:grpSpPr>
        <a:xfrm>
          <a:off x="0" y="0"/>
          <a:ext cx="0" cy="0"/>
          <a:chOff x="0" y="0"/>
          <a:chExt cx="0" cy="0"/>
        </a:xfrm>
      </p:grpSpPr>
      <p:sp>
        <p:nvSpPr>
          <p:cNvPr id="9" name="Q"/>
          <p:cNvSpPr txBox="1"/>
          <p:nvPr userDrawn="1"/>
        </p:nvSpPr>
        <p:spPr>
          <a:xfrm rot="16200000">
            <a:off x="-2011120" y="1813076"/>
            <a:ext cx="5749803" cy="2123658"/>
          </a:xfrm>
          <a:prstGeom prst="rect">
            <a:avLst/>
          </a:prstGeom>
          <a:noFill/>
        </p:spPr>
        <p:txBody>
          <a:bodyPr wrap="square" lIns="0" tIns="0" rIns="0" bIns="0" rtlCol="0" anchor="ctr">
            <a:spAutoFit/>
          </a:bodyPr>
          <a:lstStyle/>
          <a:p>
            <a:pPr algn="just"/>
            <a:r>
              <a:rPr lang="en-US" sz="13800" dirty="0">
                <a:solidFill>
                  <a:schemeClr val="bg1">
                    <a:lumMod val="85000"/>
                    <a:lumOff val="15000"/>
                  </a:schemeClr>
                </a:solidFill>
                <a:latin typeface="Corbel" panose="020B0503020204020204" pitchFamily="34" charset="0"/>
                <a:cs typeface="Arial" panose="020B0604020202020204" pitchFamily="34" charset="0"/>
              </a:rPr>
              <a:t>Answer</a:t>
            </a:r>
          </a:p>
        </p:txBody>
      </p:sp>
      <p:sp>
        <p:nvSpPr>
          <p:cNvPr id="8" name="Question"/>
          <p:cNvSpPr>
            <a:spLocks noGrp="1"/>
          </p:cNvSpPr>
          <p:nvPr>
            <p:ph type="body" sz="quarter" idx="13" hasCustomPrompt="1"/>
          </p:nvPr>
        </p:nvSpPr>
        <p:spPr>
          <a:xfrm>
            <a:off x="1841679" y="1873957"/>
            <a:ext cx="8885530" cy="2001892"/>
          </a:xfrm>
        </p:spPr>
        <p:txBody>
          <a:bodyPr anchor="ctr">
            <a:noAutofit/>
          </a:bodyPr>
          <a:lstStyle>
            <a:lvl1pPr marL="0" indent="0">
              <a:spcBef>
                <a:spcPts val="0"/>
              </a:spcBef>
              <a:buNone/>
              <a:defRPr sz="3200" baseline="0"/>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Add answer here. </a:t>
            </a:r>
          </a:p>
        </p:txBody>
      </p:sp>
      <p:sp>
        <p:nvSpPr>
          <p:cNvPr id="2" name="Rectangle 1"/>
          <p:cNvSpPr/>
          <p:nvPr userDrawn="1"/>
        </p:nvSpPr>
        <p:spPr bwMode="invGray">
          <a:xfrm>
            <a:off x="0" y="5749805"/>
            <a:ext cx="12192000" cy="110819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oints"/>
          <p:cNvSpPr>
            <a:spLocks noGrp="1"/>
          </p:cNvSpPr>
          <p:nvPr>
            <p:ph type="body" sz="quarter" idx="16" hasCustomPrompt="1"/>
          </p:nvPr>
        </p:nvSpPr>
        <p:spPr bwMode="auto">
          <a:xfrm>
            <a:off x="9109424" y="5900385"/>
            <a:ext cx="2852388" cy="781394"/>
          </a:xfrm>
        </p:spPr>
        <p:txBody>
          <a:bodyPr anchor="ctr">
            <a:noAutofit/>
          </a:bodyPr>
          <a:lstStyle>
            <a:lvl1pPr marL="0" indent="0" algn="r">
              <a:spcBef>
                <a:spcPts val="0"/>
              </a:spcBef>
              <a:buNone/>
              <a:defRPr sz="4800" baseline="0">
                <a:solidFill>
                  <a:schemeClr val="tx1">
                    <a:alpha val="63000"/>
                  </a:schemeClr>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10" name="Back to game board">
            <a:hlinkClick r:id="rId2" action="ppaction://hlinksldjump"/>
          </p:cNvPr>
          <p:cNvSpPr/>
          <p:nvPr userDrawn="1"/>
        </p:nvSpPr>
        <p:spPr bwMode="invGray">
          <a:xfrm rot="16200000">
            <a:off x="169030" y="5941115"/>
            <a:ext cx="795528" cy="685800"/>
          </a:xfrm>
          <a:prstGeom prst="triangle">
            <a:avLst/>
          </a:prstGeom>
          <a:solidFill>
            <a:srgbClr val="FFFFFF">
              <a:alpha val="13000"/>
            </a:srgb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sp>
        <p:nvSpPr>
          <p:cNvPr id="4" name="Title 3"/>
          <p:cNvSpPr>
            <a:spLocks noGrp="1"/>
          </p:cNvSpPr>
          <p:nvPr>
            <p:ph type="title" hasCustomPrompt="1"/>
          </p:nvPr>
        </p:nvSpPr>
        <p:spPr/>
        <p:txBody>
          <a:bodyPr/>
          <a:lstStyle>
            <a:lvl1pPr>
              <a:defRPr>
                <a:solidFill>
                  <a:schemeClr val="tx1">
                    <a:alpha val="63000"/>
                  </a:schemeClr>
                </a:solidFill>
              </a:defRPr>
            </a:lvl1pPr>
          </a:lstStyle>
          <a:p>
            <a:r>
              <a:rPr lang="en-US" dirty="0"/>
              <a:t>Category 1</a:t>
            </a:r>
          </a:p>
        </p:txBody>
      </p:sp>
    </p:spTree>
    <p:extLst>
      <p:ext uri="{BB962C8B-B14F-4D97-AF65-F5344CB8AC3E}">
        <p14:creationId xmlns:p14="http://schemas.microsoft.com/office/powerpoint/2010/main" val="131960186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ategory 2 Divider">
    <p:spTree>
      <p:nvGrpSpPr>
        <p:cNvPr id="1" name=""/>
        <p:cNvGrpSpPr/>
        <p:nvPr/>
      </p:nvGrpSpPr>
      <p:grpSpPr>
        <a:xfrm>
          <a:off x="0" y="0"/>
          <a:ext cx="0" cy="0"/>
          <a:chOff x="0" y="0"/>
          <a:chExt cx="0" cy="0"/>
        </a:xfrm>
      </p:grpSpPr>
      <p:sp>
        <p:nvSpPr>
          <p:cNvPr id="2" name="Rectangle 1"/>
          <p:cNvSpPr/>
          <p:nvPr userDrawn="1"/>
        </p:nvSpPr>
        <p:spPr bwMode="invGray">
          <a:xfrm>
            <a:off x="0" y="3372365"/>
            <a:ext cx="12192000" cy="187488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hasCustomPrompt="1"/>
          </p:nvPr>
        </p:nvSpPr>
        <p:spPr>
          <a:xfrm>
            <a:off x="1133588" y="3522944"/>
            <a:ext cx="10828224" cy="1583628"/>
          </a:xfrm>
        </p:spPr>
        <p:txBody>
          <a:bodyPr>
            <a:normAutofit/>
          </a:bodyPr>
          <a:lstStyle>
            <a:lvl1pPr>
              <a:defRPr sz="5400" baseline="0">
                <a:solidFill>
                  <a:schemeClr val="tx1"/>
                </a:solidFill>
              </a:defRPr>
            </a:lvl1pPr>
          </a:lstStyle>
          <a:p>
            <a:r>
              <a:rPr lang="en-US" dirty="0"/>
              <a:t>Category 2 divider slide</a:t>
            </a:r>
          </a:p>
        </p:txBody>
      </p:sp>
    </p:spTree>
    <p:extLst>
      <p:ext uri="{BB962C8B-B14F-4D97-AF65-F5344CB8AC3E}">
        <p14:creationId xmlns:p14="http://schemas.microsoft.com/office/powerpoint/2010/main" val="13171106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ategory 2 Questions">
    <p:spTree>
      <p:nvGrpSpPr>
        <p:cNvPr id="1" name=""/>
        <p:cNvGrpSpPr/>
        <p:nvPr/>
      </p:nvGrpSpPr>
      <p:grpSpPr>
        <a:xfrm>
          <a:off x="0" y="0"/>
          <a:ext cx="0" cy="0"/>
          <a:chOff x="0" y="0"/>
          <a:chExt cx="0" cy="0"/>
        </a:xfrm>
      </p:grpSpPr>
      <p:sp>
        <p:nvSpPr>
          <p:cNvPr id="11" name="Q"/>
          <p:cNvSpPr txBox="1"/>
          <p:nvPr userDrawn="1"/>
        </p:nvSpPr>
        <p:spPr>
          <a:xfrm rot="16200000">
            <a:off x="-2011120" y="1990047"/>
            <a:ext cx="5749803" cy="1769715"/>
          </a:xfrm>
          <a:prstGeom prst="rect">
            <a:avLst/>
          </a:prstGeom>
          <a:noFill/>
        </p:spPr>
        <p:txBody>
          <a:bodyPr wrap="square" lIns="0" tIns="0" rIns="0" bIns="0" rtlCol="0" anchor="ctr">
            <a:spAutoFit/>
          </a:bodyPr>
          <a:lstStyle/>
          <a:p>
            <a:pPr algn="just"/>
            <a:r>
              <a:rPr lang="en-US" sz="11500" dirty="0">
                <a:solidFill>
                  <a:schemeClr val="bg1">
                    <a:lumMod val="85000"/>
                    <a:lumOff val="15000"/>
                  </a:schemeClr>
                </a:solidFill>
                <a:latin typeface="Corbel" panose="020B0503020204020204" pitchFamily="34" charset="0"/>
                <a:cs typeface="Arial" panose="020B0604020202020204" pitchFamily="34" charset="0"/>
              </a:rPr>
              <a:t>Question</a:t>
            </a:r>
          </a:p>
        </p:txBody>
      </p:sp>
      <p:sp>
        <p:nvSpPr>
          <p:cNvPr id="8" name="Question"/>
          <p:cNvSpPr>
            <a:spLocks noGrp="1"/>
          </p:cNvSpPr>
          <p:nvPr>
            <p:ph type="body" sz="quarter" idx="13" hasCustomPrompt="1"/>
          </p:nvPr>
        </p:nvSpPr>
        <p:spPr>
          <a:xfrm>
            <a:off x="1841679" y="1873957"/>
            <a:ext cx="8885530" cy="2001892"/>
          </a:xfrm>
        </p:spPr>
        <p:txBody>
          <a:bodyPr anchor="ctr">
            <a:noAutofit/>
          </a:bodyPr>
          <a:lstStyle>
            <a:lvl1pPr marL="0" indent="0">
              <a:spcBef>
                <a:spcPts val="0"/>
              </a:spcBef>
              <a:buNone/>
              <a:defRPr sz="3200" baseline="0"/>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Add question here. </a:t>
            </a:r>
          </a:p>
        </p:txBody>
      </p:sp>
      <p:sp>
        <p:nvSpPr>
          <p:cNvPr id="2" name="Rectangle 1"/>
          <p:cNvSpPr/>
          <p:nvPr userDrawn="1"/>
        </p:nvSpPr>
        <p:spPr bwMode="invGray">
          <a:xfrm>
            <a:off x="0" y="5749805"/>
            <a:ext cx="12192000" cy="110819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oints"/>
          <p:cNvSpPr>
            <a:spLocks noGrp="1"/>
          </p:cNvSpPr>
          <p:nvPr>
            <p:ph type="body" sz="quarter" idx="16" hasCustomPrompt="1"/>
          </p:nvPr>
        </p:nvSpPr>
        <p:spPr bwMode="auto">
          <a:xfrm>
            <a:off x="9109425" y="5900384"/>
            <a:ext cx="1897666" cy="781394"/>
          </a:xfrm>
        </p:spPr>
        <p:txBody>
          <a:bodyPr anchor="ctr">
            <a:noAutofit/>
          </a:bodyPr>
          <a:lstStyle>
            <a:lvl1pPr marL="0" indent="0" algn="r">
              <a:spcBef>
                <a:spcPts val="0"/>
              </a:spcBef>
              <a:buNone/>
              <a:defRPr sz="4800" baseline="0">
                <a:solidFill>
                  <a:schemeClr val="tx1">
                    <a:alpha val="63000"/>
                  </a:schemeClr>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10" name="Back to game board">
            <a:hlinkClick r:id="rId2" action="ppaction://hlinksldjump"/>
          </p:cNvPr>
          <p:cNvSpPr/>
          <p:nvPr userDrawn="1"/>
        </p:nvSpPr>
        <p:spPr bwMode="invGray">
          <a:xfrm rot="16200000">
            <a:off x="169030" y="5941115"/>
            <a:ext cx="795528" cy="685800"/>
          </a:xfrm>
          <a:prstGeom prst="triangle">
            <a:avLst/>
          </a:prstGeom>
          <a:solidFill>
            <a:srgbClr val="FFFFFF">
              <a:alpha val="13000"/>
            </a:srgb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sp>
        <p:nvSpPr>
          <p:cNvPr id="4" name="Title 3"/>
          <p:cNvSpPr>
            <a:spLocks noGrp="1"/>
          </p:cNvSpPr>
          <p:nvPr>
            <p:ph type="title" hasCustomPrompt="1"/>
          </p:nvPr>
        </p:nvSpPr>
        <p:spPr/>
        <p:txBody>
          <a:bodyPr/>
          <a:lstStyle>
            <a:lvl1pPr>
              <a:defRPr>
                <a:solidFill>
                  <a:schemeClr val="tx1">
                    <a:alpha val="63000"/>
                  </a:schemeClr>
                </a:solidFill>
              </a:defRPr>
            </a:lvl1pPr>
          </a:lstStyle>
          <a:p>
            <a:r>
              <a:rPr lang="en-US" dirty="0"/>
              <a:t>Category 2</a:t>
            </a:r>
          </a:p>
        </p:txBody>
      </p:sp>
      <p:sp>
        <p:nvSpPr>
          <p:cNvPr id="12" name="Back to game board">
            <a:hlinkClick r:id="" action="ppaction://hlinkshowjump?jump=nextslide"/>
          </p:cNvPr>
          <p:cNvSpPr/>
          <p:nvPr userDrawn="1"/>
        </p:nvSpPr>
        <p:spPr bwMode="invGray">
          <a:xfrm rot="5400000" flipH="1">
            <a:off x="11220383" y="5941115"/>
            <a:ext cx="795528" cy="685800"/>
          </a:xfrm>
          <a:prstGeom prst="triangle">
            <a:avLst/>
          </a:prstGeom>
          <a:solidFill>
            <a:srgbClr val="FFFFFF">
              <a:alpha val="13000"/>
            </a:srgb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spTree>
    <p:extLst>
      <p:ext uri="{BB962C8B-B14F-4D97-AF65-F5344CB8AC3E}">
        <p14:creationId xmlns:p14="http://schemas.microsoft.com/office/powerpoint/2010/main" val="3087391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ategory 2 Answers">
    <p:spTree>
      <p:nvGrpSpPr>
        <p:cNvPr id="1" name=""/>
        <p:cNvGrpSpPr/>
        <p:nvPr/>
      </p:nvGrpSpPr>
      <p:grpSpPr>
        <a:xfrm>
          <a:off x="0" y="0"/>
          <a:ext cx="0" cy="0"/>
          <a:chOff x="0" y="0"/>
          <a:chExt cx="0" cy="0"/>
        </a:xfrm>
      </p:grpSpPr>
      <p:sp>
        <p:nvSpPr>
          <p:cNvPr id="9" name="Q"/>
          <p:cNvSpPr txBox="1"/>
          <p:nvPr userDrawn="1"/>
        </p:nvSpPr>
        <p:spPr>
          <a:xfrm rot="16200000">
            <a:off x="-2011120" y="1813076"/>
            <a:ext cx="5749803" cy="2123658"/>
          </a:xfrm>
          <a:prstGeom prst="rect">
            <a:avLst/>
          </a:prstGeom>
          <a:noFill/>
        </p:spPr>
        <p:txBody>
          <a:bodyPr wrap="square" lIns="0" tIns="0" rIns="0" bIns="0" rtlCol="0" anchor="ctr">
            <a:spAutoFit/>
          </a:bodyPr>
          <a:lstStyle/>
          <a:p>
            <a:pPr algn="just"/>
            <a:r>
              <a:rPr lang="en-US" sz="13800" dirty="0">
                <a:solidFill>
                  <a:schemeClr val="bg1">
                    <a:lumMod val="85000"/>
                    <a:lumOff val="15000"/>
                  </a:schemeClr>
                </a:solidFill>
                <a:latin typeface="Corbel" panose="020B0503020204020204" pitchFamily="34" charset="0"/>
                <a:cs typeface="Arial" panose="020B0604020202020204" pitchFamily="34" charset="0"/>
              </a:rPr>
              <a:t>Answer</a:t>
            </a:r>
          </a:p>
        </p:txBody>
      </p:sp>
      <p:sp>
        <p:nvSpPr>
          <p:cNvPr id="8" name="Question"/>
          <p:cNvSpPr>
            <a:spLocks noGrp="1"/>
          </p:cNvSpPr>
          <p:nvPr>
            <p:ph type="body" sz="quarter" idx="13" hasCustomPrompt="1"/>
          </p:nvPr>
        </p:nvSpPr>
        <p:spPr>
          <a:xfrm>
            <a:off x="1841679" y="1873957"/>
            <a:ext cx="8885530" cy="2001892"/>
          </a:xfrm>
        </p:spPr>
        <p:txBody>
          <a:bodyPr anchor="ctr">
            <a:noAutofit/>
          </a:bodyPr>
          <a:lstStyle>
            <a:lvl1pPr marL="0" indent="0">
              <a:spcBef>
                <a:spcPts val="0"/>
              </a:spcBef>
              <a:buNone/>
              <a:defRPr sz="3200" baseline="0"/>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Add answer here. </a:t>
            </a:r>
          </a:p>
        </p:txBody>
      </p:sp>
      <p:sp>
        <p:nvSpPr>
          <p:cNvPr id="2" name="Rectangle 1"/>
          <p:cNvSpPr/>
          <p:nvPr userDrawn="1"/>
        </p:nvSpPr>
        <p:spPr bwMode="invGray">
          <a:xfrm>
            <a:off x="0" y="5749805"/>
            <a:ext cx="12192000" cy="110819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oints"/>
          <p:cNvSpPr>
            <a:spLocks noGrp="1"/>
          </p:cNvSpPr>
          <p:nvPr>
            <p:ph type="body" sz="quarter" idx="16" hasCustomPrompt="1"/>
          </p:nvPr>
        </p:nvSpPr>
        <p:spPr bwMode="auto">
          <a:xfrm>
            <a:off x="9109424" y="5900385"/>
            <a:ext cx="2852388" cy="781394"/>
          </a:xfrm>
        </p:spPr>
        <p:txBody>
          <a:bodyPr anchor="ctr">
            <a:noAutofit/>
          </a:bodyPr>
          <a:lstStyle>
            <a:lvl1pPr marL="0" indent="0" algn="r">
              <a:spcBef>
                <a:spcPts val="0"/>
              </a:spcBef>
              <a:buNone/>
              <a:defRPr sz="4800" baseline="0">
                <a:solidFill>
                  <a:schemeClr val="tx1">
                    <a:alpha val="63000"/>
                  </a:schemeClr>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10" name="Back to game board">
            <a:hlinkClick r:id="rId2" action="ppaction://hlinksldjump"/>
          </p:cNvPr>
          <p:cNvSpPr/>
          <p:nvPr userDrawn="1"/>
        </p:nvSpPr>
        <p:spPr bwMode="invGray">
          <a:xfrm rot="16200000">
            <a:off x="169030" y="5941115"/>
            <a:ext cx="795528" cy="685800"/>
          </a:xfrm>
          <a:prstGeom prst="triangle">
            <a:avLst/>
          </a:prstGeom>
          <a:solidFill>
            <a:srgbClr val="FFFFFF">
              <a:alpha val="13000"/>
            </a:srgb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sp>
        <p:nvSpPr>
          <p:cNvPr id="4" name="Title 3"/>
          <p:cNvSpPr>
            <a:spLocks noGrp="1"/>
          </p:cNvSpPr>
          <p:nvPr>
            <p:ph type="title" hasCustomPrompt="1"/>
          </p:nvPr>
        </p:nvSpPr>
        <p:spPr/>
        <p:txBody>
          <a:bodyPr/>
          <a:lstStyle>
            <a:lvl1pPr>
              <a:defRPr>
                <a:solidFill>
                  <a:schemeClr val="tx1">
                    <a:alpha val="63000"/>
                  </a:schemeClr>
                </a:solidFill>
              </a:defRPr>
            </a:lvl1pPr>
          </a:lstStyle>
          <a:p>
            <a:r>
              <a:rPr lang="en-US" dirty="0"/>
              <a:t>Category 2</a:t>
            </a:r>
          </a:p>
        </p:txBody>
      </p:sp>
    </p:spTree>
    <p:extLst>
      <p:ext uri="{BB962C8B-B14F-4D97-AF65-F5344CB8AC3E}">
        <p14:creationId xmlns:p14="http://schemas.microsoft.com/office/powerpoint/2010/main" val="50375572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ategory 3 Divider">
    <p:spTree>
      <p:nvGrpSpPr>
        <p:cNvPr id="1" name=""/>
        <p:cNvGrpSpPr/>
        <p:nvPr/>
      </p:nvGrpSpPr>
      <p:grpSpPr>
        <a:xfrm>
          <a:off x="0" y="0"/>
          <a:ext cx="0" cy="0"/>
          <a:chOff x="0" y="0"/>
          <a:chExt cx="0" cy="0"/>
        </a:xfrm>
      </p:grpSpPr>
      <p:sp>
        <p:nvSpPr>
          <p:cNvPr id="2" name="Rectangle 1"/>
          <p:cNvSpPr/>
          <p:nvPr userDrawn="1"/>
        </p:nvSpPr>
        <p:spPr bwMode="invGray">
          <a:xfrm>
            <a:off x="0" y="3372365"/>
            <a:ext cx="12192000" cy="187488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hasCustomPrompt="1"/>
          </p:nvPr>
        </p:nvSpPr>
        <p:spPr>
          <a:xfrm>
            <a:off x="1133588" y="3522944"/>
            <a:ext cx="10828224" cy="1583628"/>
          </a:xfrm>
        </p:spPr>
        <p:txBody>
          <a:bodyPr>
            <a:normAutofit/>
          </a:bodyPr>
          <a:lstStyle>
            <a:lvl1pPr>
              <a:defRPr sz="5400" baseline="0">
                <a:solidFill>
                  <a:schemeClr val="tx1"/>
                </a:solidFill>
              </a:defRPr>
            </a:lvl1pPr>
          </a:lstStyle>
          <a:p>
            <a:r>
              <a:rPr lang="en-US" dirty="0"/>
              <a:t>Category 3 divider slide</a:t>
            </a:r>
          </a:p>
        </p:txBody>
      </p:sp>
    </p:spTree>
    <p:extLst>
      <p:ext uri="{BB962C8B-B14F-4D97-AF65-F5344CB8AC3E}">
        <p14:creationId xmlns:p14="http://schemas.microsoft.com/office/powerpoint/2010/main" val="20159857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ategory 3 Questions">
    <p:spTree>
      <p:nvGrpSpPr>
        <p:cNvPr id="1" name=""/>
        <p:cNvGrpSpPr/>
        <p:nvPr/>
      </p:nvGrpSpPr>
      <p:grpSpPr>
        <a:xfrm>
          <a:off x="0" y="0"/>
          <a:ext cx="0" cy="0"/>
          <a:chOff x="0" y="0"/>
          <a:chExt cx="0" cy="0"/>
        </a:xfrm>
      </p:grpSpPr>
      <p:sp>
        <p:nvSpPr>
          <p:cNvPr id="11" name="Q"/>
          <p:cNvSpPr txBox="1"/>
          <p:nvPr userDrawn="1"/>
        </p:nvSpPr>
        <p:spPr>
          <a:xfrm rot="16200000">
            <a:off x="-2011120" y="1990047"/>
            <a:ext cx="5749803" cy="1769715"/>
          </a:xfrm>
          <a:prstGeom prst="rect">
            <a:avLst/>
          </a:prstGeom>
          <a:noFill/>
        </p:spPr>
        <p:txBody>
          <a:bodyPr wrap="square" lIns="0" tIns="0" rIns="0" bIns="0" rtlCol="0" anchor="ctr">
            <a:spAutoFit/>
          </a:bodyPr>
          <a:lstStyle/>
          <a:p>
            <a:pPr algn="just"/>
            <a:r>
              <a:rPr lang="en-US" sz="11500" dirty="0">
                <a:solidFill>
                  <a:schemeClr val="bg1">
                    <a:lumMod val="85000"/>
                    <a:lumOff val="15000"/>
                  </a:schemeClr>
                </a:solidFill>
                <a:latin typeface="Corbel" panose="020B0503020204020204" pitchFamily="34" charset="0"/>
                <a:cs typeface="Arial" panose="020B0604020202020204" pitchFamily="34" charset="0"/>
              </a:rPr>
              <a:t>Question</a:t>
            </a:r>
          </a:p>
        </p:txBody>
      </p:sp>
      <p:sp>
        <p:nvSpPr>
          <p:cNvPr id="8" name="Question"/>
          <p:cNvSpPr>
            <a:spLocks noGrp="1"/>
          </p:cNvSpPr>
          <p:nvPr>
            <p:ph type="body" sz="quarter" idx="13" hasCustomPrompt="1"/>
          </p:nvPr>
        </p:nvSpPr>
        <p:spPr>
          <a:xfrm>
            <a:off x="1841679" y="1873957"/>
            <a:ext cx="8885530" cy="2001892"/>
          </a:xfrm>
        </p:spPr>
        <p:txBody>
          <a:bodyPr anchor="ctr">
            <a:noAutofit/>
          </a:bodyPr>
          <a:lstStyle>
            <a:lvl1pPr marL="0" indent="0">
              <a:spcBef>
                <a:spcPts val="0"/>
              </a:spcBef>
              <a:buNone/>
              <a:defRPr sz="3200" baseline="0"/>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Add question here. </a:t>
            </a:r>
          </a:p>
        </p:txBody>
      </p:sp>
      <p:sp>
        <p:nvSpPr>
          <p:cNvPr id="2" name="Rectangle 1"/>
          <p:cNvSpPr/>
          <p:nvPr userDrawn="1"/>
        </p:nvSpPr>
        <p:spPr bwMode="invGray">
          <a:xfrm>
            <a:off x="0" y="5749805"/>
            <a:ext cx="12192000" cy="110819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oints"/>
          <p:cNvSpPr>
            <a:spLocks noGrp="1"/>
          </p:cNvSpPr>
          <p:nvPr>
            <p:ph type="body" sz="quarter" idx="16" hasCustomPrompt="1"/>
          </p:nvPr>
        </p:nvSpPr>
        <p:spPr bwMode="auto">
          <a:xfrm>
            <a:off x="9109425" y="5900384"/>
            <a:ext cx="1897666" cy="781394"/>
          </a:xfrm>
        </p:spPr>
        <p:txBody>
          <a:bodyPr anchor="ctr">
            <a:noAutofit/>
          </a:bodyPr>
          <a:lstStyle>
            <a:lvl1pPr marL="0" indent="0" algn="r">
              <a:spcBef>
                <a:spcPts val="0"/>
              </a:spcBef>
              <a:buNone/>
              <a:defRPr sz="4800" baseline="0">
                <a:solidFill>
                  <a:schemeClr val="tx1">
                    <a:alpha val="63000"/>
                  </a:schemeClr>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10" name="Back to game board">
            <a:hlinkClick r:id="rId2" action="ppaction://hlinksldjump"/>
          </p:cNvPr>
          <p:cNvSpPr/>
          <p:nvPr userDrawn="1"/>
        </p:nvSpPr>
        <p:spPr bwMode="invGray">
          <a:xfrm rot="16200000">
            <a:off x="169030" y="5941115"/>
            <a:ext cx="795528" cy="685800"/>
          </a:xfrm>
          <a:prstGeom prst="triangle">
            <a:avLst/>
          </a:prstGeom>
          <a:solidFill>
            <a:srgbClr val="FFFFFF">
              <a:alpha val="13000"/>
            </a:srgb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sp>
        <p:nvSpPr>
          <p:cNvPr id="5" name="Title 4"/>
          <p:cNvSpPr>
            <a:spLocks noGrp="1"/>
          </p:cNvSpPr>
          <p:nvPr>
            <p:ph type="title" hasCustomPrompt="1"/>
          </p:nvPr>
        </p:nvSpPr>
        <p:spPr/>
        <p:txBody>
          <a:bodyPr/>
          <a:lstStyle>
            <a:lvl1pPr>
              <a:defRPr>
                <a:solidFill>
                  <a:schemeClr val="tx1">
                    <a:alpha val="63000"/>
                  </a:schemeClr>
                </a:solidFill>
              </a:defRPr>
            </a:lvl1pPr>
          </a:lstStyle>
          <a:p>
            <a:r>
              <a:rPr lang="en-US" dirty="0"/>
              <a:t>Category 3</a:t>
            </a:r>
          </a:p>
        </p:txBody>
      </p:sp>
      <p:sp>
        <p:nvSpPr>
          <p:cNvPr id="12" name="Back to game board">
            <a:hlinkClick r:id="" action="ppaction://hlinkshowjump?jump=nextslide"/>
          </p:cNvPr>
          <p:cNvSpPr/>
          <p:nvPr userDrawn="1"/>
        </p:nvSpPr>
        <p:spPr bwMode="invGray">
          <a:xfrm rot="5400000" flipH="1">
            <a:off x="11220383" y="5941115"/>
            <a:ext cx="795528" cy="685800"/>
          </a:xfrm>
          <a:prstGeom prst="triangle">
            <a:avLst/>
          </a:prstGeom>
          <a:solidFill>
            <a:srgbClr val="FFFFFF">
              <a:alpha val="13000"/>
            </a:srgb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spTree>
    <p:extLst>
      <p:ext uri="{BB962C8B-B14F-4D97-AF65-F5344CB8AC3E}">
        <p14:creationId xmlns:p14="http://schemas.microsoft.com/office/powerpoint/2010/main" val="370962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8">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33588" y="5900384"/>
            <a:ext cx="7969542" cy="781394"/>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133588" y="1825625"/>
            <a:ext cx="10220212" cy="407475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31A184-F35B-4AFC-AC27-402630BF31EA}" type="datetimeFigureOut">
              <a:rPr lang="en-US" smtClean="0"/>
              <a:t>6/7/2016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BD9D6C-B21A-4AFF-BD71-9CA00C1F4281}" type="slidenum">
              <a:rPr lang="en-US" smtClean="0"/>
              <a:t>‹#›</a:t>
            </a:fld>
            <a:endParaRPr lang="en-US"/>
          </a:p>
        </p:txBody>
      </p:sp>
    </p:spTree>
    <p:extLst>
      <p:ext uri="{BB962C8B-B14F-4D97-AF65-F5344CB8AC3E}">
        <p14:creationId xmlns:p14="http://schemas.microsoft.com/office/powerpoint/2010/main" val="4275971432"/>
      </p:ext>
    </p:extLst>
  </p:cSld>
  <p:clrMap bg1="dk1" tx1="lt1" bg2="dk2" tx2="lt2" accent1="accent1" accent2="accent2" accent3="accent3" accent4="accent4" accent5="accent5" accent6="accent6" hlink="hlink" folHlink="folHlink"/>
  <p:sldLayoutIdLst>
    <p:sldLayoutId id="2147483655" r:id="rId1"/>
    <p:sldLayoutId id="2147483659" r:id="rId2"/>
    <p:sldLayoutId id="2147483666" r:id="rId3"/>
    <p:sldLayoutId id="2147483668" r:id="rId4"/>
    <p:sldLayoutId id="2147483662" r:id="rId5"/>
    <p:sldLayoutId id="2147483669" r:id="rId6"/>
    <p:sldLayoutId id="2147483670" r:id="rId7"/>
    <p:sldLayoutId id="2147483663" r:id="rId8"/>
    <p:sldLayoutId id="2147483671" r:id="rId9"/>
    <p:sldLayoutId id="2147483672" r:id="rId10"/>
    <p:sldLayoutId id="2147483664" r:id="rId11"/>
    <p:sldLayoutId id="2147483673" r:id="rId12"/>
    <p:sldLayoutId id="2147483674" r:id="rId13"/>
    <p:sldLayoutId id="2147483665" r:id="rId14"/>
    <p:sldLayoutId id="2147483675" r:id="rId15"/>
    <p:sldLayoutId id="2147483676" r:id="rId16"/>
  </p:sldLayoutIdLst>
  <p:txStyles>
    <p:titleStyle>
      <a:lvl1pPr algn="l" defTabSz="914400" rtl="0" eaLnBrk="1" latinLnBrk="0" hangingPunct="1">
        <a:lnSpc>
          <a:spcPct val="90000"/>
        </a:lnSpc>
        <a:spcBef>
          <a:spcPct val="0"/>
        </a:spcBef>
        <a:buNone/>
        <a:defRPr sz="2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7" Type="http://schemas.openxmlformats.org/officeDocument/2006/relationships/image" Target="../media/image14.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0.jpeg"/></Relationships>
</file>

<file path=ppt/slides/_rels/slide13.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0.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3.jpeg"/></Relationships>
</file>

<file path=ppt/slides/_rels/slide18.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4.png"/></Relationships>
</file>

<file path=ppt/slides/_rels/slide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25.pn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0.jpeg"/></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矩形 2"/>
          <p:cNvSpPr/>
          <p:nvPr/>
        </p:nvSpPr>
        <p:spPr>
          <a:xfrm>
            <a:off x="1405891" y="958334"/>
            <a:ext cx="9816768" cy="1446550"/>
          </a:xfrm>
          <a:prstGeom prst="rect">
            <a:avLst/>
          </a:prstGeom>
        </p:spPr>
        <p:txBody>
          <a:bodyPr wrap="square">
            <a:spAutoFit/>
          </a:bodyPr>
          <a:lstStyle/>
          <a:p>
            <a:pPr algn="ctr"/>
            <a:r>
              <a:rPr lang="en-US" altLang="zh-CN" sz="4400" dirty="0"/>
              <a:t>A Brief Introduction of Indoor </a:t>
            </a:r>
          </a:p>
          <a:p>
            <a:pPr algn="ctr"/>
            <a:r>
              <a:rPr lang="en-US" altLang="zh-CN" sz="4400" dirty="0"/>
              <a:t>Localization Algorithms </a:t>
            </a:r>
            <a:endParaRPr lang="zh-CN" altLang="en-US" sz="4400" dirty="0"/>
          </a:p>
        </p:txBody>
      </p:sp>
      <p:sp>
        <p:nvSpPr>
          <p:cNvPr id="4" name="文本框 3"/>
          <p:cNvSpPr txBox="1"/>
          <p:nvPr/>
        </p:nvSpPr>
        <p:spPr>
          <a:xfrm>
            <a:off x="3829050" y="3989070"/>
            <a:ext cx="7532370" cy="892552"/>
          </a:xfrm>
          <a:prstGeom prst="rect">
            <a:avLst/>
          </a:prstGeom>
          <a:noFill/>
        </p:spPr>
        <p:txBody>
          <a:bodyPr wrap="square" rtlCol="0">
            <a:spAutoFit/>
          </a:bodyPr>
          <a:lstStyle/>
          <a:p>
            <a:r>
              <a:rPr lang="en-US" altLang="zh-CN" sz="2800" dirty="0"/>
              <a:t>5130309750 </a:t>
            </a:r>
            <a:r>
              <a:rPr lang="zh-CN" altLang="en-US" sz="2800" dirty="0"/>
              <a:t> </a:t>
            </a:r>
            <a:r>
              <a:rPr lang="en-US" altLang="zh-CN" sz="2800" dirty="0"/>
              <a:t>Chen </a:t>
            </a:r>
            <a:r>
              <a:rPr lang="en-US" altLang="zh-CN" sz="2800" dirty="0" err="1"/>
              <a:t>Hongkun</a:t>
            </a:r>
            <a:endParaRPr lang="en-US" altLang="zh-CN" sz="2800" dirty="0"/>
          </a:p>
          <a:p>
            <a:pPr algn="r"/>
            <a:r>
              <a:rPr lang="en-US" altLang="zh-CN" sz="2400" dirty="0"/>
              <a:t>2016/5/23</a:t>
            </a:r>
          </a:p>
        </p:txBody>
      </p:sp>
    </p:spTree>
    <p:extLst>
      <p:ext uri="{BB962C8B-B14F-4D97-AF65-F5344CB8AC3E}">
        <p14:creationId xmlns:p14="http://schemas.microsoft.com/office/powerpoint/2010/main" val="2355710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Text Placeholder 127"/>
          <p:cNvSpPr>
            <a:spLocks noGrp="1"/>
          </p:cNvSpPr>
          <p:nvPr>
            <p:ph type="body" sz="quarter" idx="18"/>
          </p:nvPr>
        </p:nvSpPr>
        <p:spPr>
          <a:xfrm>
            <a:off x="0" y="1222178"/>
            <a:ext cx="1477832" cy="682737"/>
          </a:xfrm>
          <a:solidFill>
            <a:schemeClr val="bg1">
              <a:lumMod val="50000"/>
              <a:lumOff val="50000"/>
            </a:schemeClr>
          </a:solidFill>
          <a:ln>
            <a:solidFill>
              <a:schemeClr val="bg1">
                <a:lumMod val="50000"/>
                <a:lumOff val="50000"/>
              </a:schemeClr>
            </a:solidFill>
          </a:ln>
        </p:spPr>
        <p:txBody>
          <a:bodyPr/>
          <a:lstStyle/>
          <a:p>
            <a:r>
              <a:rPr lang="en-US" sz="1400" dirty="0"/>
              <a:t>TOA</a:t>
            </a:r>
          </a:p>
        </p:txBody>
      </p:sp>
      <p:sp>
        <p:nvSpPr>
          <p:cNvPr id="114" name="Text Placeholder 127"/>
          <p:cNvSpPr>
            <a:spLocks noGrp="1"/>
          </p:cNvSpPr>
          <p:nvPr>
            <p:ph type="body" sz="quarter" idx="18"/>
          </p:nvPr>
        </p:nvSpPr>
        <p:spPr>
          <a:xfrm>
            <a:off x="0" y="1907212"/>
            <a:ext cx="1477832" cy="682737"/>
          </a:xfrm>
          <a:solidFill>
            <a:schemeClr val="bg1">
              <a:lumMod val="50000"/>
              <a:lumOff val="50000"/>
            </a:schemeClr>
          </a:solidFill>
          <a:ln>
            <a:solidFill>
              <a:schemeClr val="bg1">
                <a:lumMod val="50000"/>
                <a:lumOff val="50000"/>
              </a:schemeClr>
            </a:solidFill>
          </a:ln>
        </p:spPr>
        <p:txBody>
          <a:bodyPr/>
          <a:lstStyle/>
          <a:p>
            <a:r>
              <a:rPr lang="en-US" sz="1400" dirty="0"/>
              <a:t>TDOA</a:t>
            </a:r>
          </a:p>
        </p:txBody>
      </p:sp>
      <p:sp>
        <p:nvSpPr>
          <p:cNvPr id="115" name="Text Placeholder 127"/>
          <p:cNvSpPr>
            <a:spLocks noGrp="1"/>
          </p:cNvSpPr>
          <p:nvPr>
            <p:ph type="body" sz="quarter" idx="18"/>
          </p:nvPr>
        </p:nvSpPr>
        <p:spPr>
          <a:xfrm>
            <a:off x="0" y="3486149"/>
            <a:ext cx="1477832" cy="682737"/>
          </a:xfrm>
          <a:solidFill>
            <a:schemeClr val="bg1">
              <a:lumMod val="50000"/>
              <a:lumOff val="50000"/>
            </a:schemeClr>
          </a:solidFill>
          <a:ln>
            <a:solidFill>
              <a:schemeClr val="bg1">
                <a:lumMod val="50000"/>
                <a:lumOff val="50000"/>
              </a:schemeClr>
            </a:solidFill>
          </a:ln>
        </p:spPr>
        <p:txBody>
          <a:bodyPr/>
          <a:lstStyle/>
          <a:p>
            <a:r>
              <a:rPr lang="en-US" sz="1400" dirty="0"/>
              <a:t>RSSI</a:t>
            </a:r>
          </a:p>
        </p:txBody>
      </p:sp>
      <p:sp>
        <p:nvSpPr>
          <p:cNvPr id="116" name="Text Placeholder 127"/>
          <p:cNvSpPr>
            <a:spLocks noGrp="1"/>
          </p:cNvSpPr>
          <p:nvPr>
            <p:ph type="body" sz="quarter" idx="18"/>
          </p:nvPr>
        </p:nvSpPr>
        <p:spPr>
          <a:xfrm>
            <a:off x="0" y="4168886"/>
            <a:ext cx="1477832" cy="682737"/>
          </a:xfrm>
          <a:solidFill>
            <a:schemeClr val="bg1">
              <a:lumMod val="50000"/>
              <a:lumOff val="50000"/>
            </a:schemeClr>
          </a:solidFill>
          <a:ln>
            <a:solidFill>
              <a:schemeClr val="bg1">
                <a:lumMod val="50000"/>
                <a:lumOff val="50000"/>
              </a:schemeClr>
            </a:solidFill>
          </a:ln>
        </p:spPr>
        <p:txBody>
          <a:bodyPr/>
          <a:lstStyle/>
          <a:p>
            <a:r>
              <a:rPr lang="en-US" sz="1400" dirty="0"/>
              <a:t>Fingerprint</a:t>
            </a:r>
          </a:p>
        </p:txBody>
      </p:sp>
      <p:sp>
        <p:nvSpPr>
          <p:cNvPr id="117" name="Text Placeholder 127"/>
          <p:cNvSpPr>
            <a:spLocks noGrp="1"/>
          </p:cNvSpPr>
          <p:nvPr>
            <p:ph type="body" sz="quarter" idx="18"/>
          </p:nvPr>
        </p:nvSpPr>
        <p:spPr>
          <a:xfrm>
            <a:off x="0" y="4856216"/>
            <a:ext cx="1477832" cy="682737"/>
          </a:xfrm>
          <a:solidFill>
            <a:schemeClr val="bg1">
              <a:lumMod val="50000"/>
              <a:lumOff val="50000"/>
            </a:schemeClr>
          </a:solidFill>
          <a:ln>
            <a:solidFill>
              <a:schemeClr val="bg1">
                <a:lumMod val="50000"/>
                <a:lumOff val="50000"/>
              </a:schemeClr>
            </a:solidFill>
          </a:ln>
        </p:spPr>
        <p:txBody>
          <a:bodyPr/>
          <a:lstStyle/>
          <a:p>
            <a:r>
              <a:rPr lang="en-US" sz="1400" dirty="0"/>
              <a:t>Lab</a:t>
            </a:r>
          </a:p>
        </p:txBody>
      </p:sp>
      <p:sp>
        <p:nvSpPr>
          <p:cNvPr id="9" name="Text Placeholder 64"/>
          <p:cNvSpPr>
            <a:spLocks noGrp="1"/>
          </p:cNvSpPr>
          <p:nvPr>
            <p:ph type="body" sz="quarter" idx="15"/>
          </p:nvPr>
        </p:nvSpPr>
        <p:spPr>
          <a:xfrm>
            <a:off x="0" y="2583882"/>
            <a:ext cx="2099258" cy="914400"/>
          </a:xfrm>
        </p:spPr>
        <p:txBody>
          <a:bodyPr/>
          <a:lstStyle/>
          <a:p>
            <a:r>
              <a:rPr lang="en-US" dirty="0"/>
              <a:t>AOA</a:t>
            </a:r>
          </a:p>
        </p:txBody>
      </p:sp>
      <p:sp>
        <p:nvSpPr>
          <p:cNvPr id="8" name="矩形 7"/>
          <p:cNvSpPr/>
          <p:nvPr/>
        </p:nvSpPr>
        <p:spPr>
          <a:xfrm>
            <a:off x="2729948" y="578162"/>
            <a:ext cx="7805530" cy="461665"/>
          </a:xfrm>
          <a:prstGeom prst="rect">
            <a:avLst/>
          </a:prstGeom>
        </p:spPr>
        <p:txBody>
          <a:bodyPr wrap="square">
            <a:spAutoFit/>
          </a:bodyPr>
          <a:lstStyle/>
          <a:p>
            <a:pPr algn="ctr"/>
            <a:r>
              <a:rPr lang="en-US" altLang="zh-CN" sz="2400" b="1" dirty="0">
                <a:solidFill>
                  <a:schemeClr val="accent3"/>
                </a:solidFill>
              </a:rPr>
              <a:t>Angle of Arrival</a:t>
            </a:r>
            <a:endParaRPr lang="zh-CN" altLang="en-US" sz="2400" b="1" dirty="0">
              <a:solidFill>
                <a:schemeClr val="accent3"/>
              </a:solidFill>
            </a:endParaRPr>
          </a:p>
        </p:txBody>
      </p:sp>
      <p:pic>
        <p:nvPicPr>
          <p:cNvPr id="3" name="图片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77487" y="2547200"/>
            <a:ext cx="4538160" cy="2460993"/>
          </a:xfrm>
          <a:prstGeom prst="rect">
            <a:avLst/>
          </a:prstGeom>
        </p:spPr>
      </p:pic>
      <mc:AlternateContent xmlns:mc="http://schemas.openxmlformats.org/markup-compatibility/2006" xmlns:a14="http://schemas.microsoft.com/office/drawing/2010/main">
        <mc:Choice Requires="a14">
          <p:sp>
            <p:nvSpPr>
              <p:cNvPr id="4" name="文本框 3"/>
              <p:cNvSpPr txBox="1"/>
              <p:nvPr/>
            </p:nvSpPr>
            <p:spPr>
              <a:xfrm>
                <a:off x="3465444" y="2547200"/>
                <a:ext cx="1659685" cy="69897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zh-CN" altLang="en-US" sz="2400" i="1" smtClean="0">
                          <a:solidFill>
                            <a:schemeClr val="bg1"/>
                          </a:solidFill>
                          <a:latin typeface="Cambria Math" panose="02040503050406030204" pitchFamily="18" charset="0"/>
                        </a:rPr>
                        <m:t>∆</m:t>
                      </m:r>
                      <m:r>
                        <a:rPr lang="en-US" altLang="zh-CN" sz="2400" b="0" i="1" smtClean="0">
                          <a:solidFill>
                            <a:schemeClr val="bg1"/>
                          </a:solidFill>
                          <a:latin typeface="Cambria Math" panose="02040503050406030204" pitchFamily="18" charset="0"/>
                        </a:rPr>
                        <m:t>𝑑</m:t>
                      </m:r>
                      <m:r>
                        <a:rPr lang="en-US" altLang="zh-CN" sz="2400" b="0" i="1" smtClean="0">
                          <a:solidFill>
                            <a:schemeClr val="bg1"/>
                          </a:solidFill>
                          <a:latin typeface="Cambria Math" panose="02040503050406030204" pitchFamily="18" charset="0"/>
                        </a:rPr>
                        <m:t>=</m:t>
                      </m:r>
                      <m:f>
                        <m:fPr>
                          <m:ctrlPr>
                            <a:rPr lang="en-US" altLang="zh-CN" sz="2400" b="0" i="1" smtClean="0">
                              <a:solidFill>
                                <a:schemeClr val="bg1"/>
                              </a:solidFill>
                              <a:latin typeface="Cambria Math" panose="02040503050406030204" pitchFamily="18" charset="0"/>
                            </a:rPr>
                          </m:ctrlPr>
                        </m:fPr>
                        <m:num>
                          <m:r>
                            <a:rPr lang="zh-CN" altLang="en-US" sz="2400" b="0" i="1" smtClean="0">
                              <a:solidFill>
                                <a:schemeClr val="bg1"/>
                              </a:solidFill>
                              <a:latin typeface="Cambria Math" panose="02040503050406030204" pitchFamily="18" charset="0"/>
                            </a:rPr>
                            <m:t>𝜆</m:t>
                          </m:r>
                        </m:num>
                        <m:den>
                          <m:r>
                            <a:rPr lang="en-US" altLang="zh-CN" sz="2400" b="0" i="1" smtClean="0">
                              <a:solidFill>
                                <a:schemeClr val="bg1"/>
                              </a:solidFill>
                              <a:latin typeface="Cambria Math" panose="02040503050406030204" pitchFamily="18" charset="0"/>
                            </a:rPr>
                            <m:t>2</m:t>
                          </m:r>
                        </m:den>
                      </m:f>
                      <m:r>
                        <a:rPr lang="en-US" altLang="zh-CN" sz="2400" b="0" i="1" smtClean="0">
                          <a:solidFill>
                            <a:schemeClr val="bg1"/>
                          </a:solidFill>
                          <a:latin typeface="Cambria Math" panose="02040503050406030204" pitchFamily="18" charset="0"/>
                        </a:rPr>
                        <m:t>𝑠𝑖𝑛</m:t>
                      </m:r>
                      <m:r>
                        <a:rPr lang="zh-CN" altLang="en-US" sz="2400" b="0" i="1" smtClean="0">
                          <a:solidFill>
                            <a:schemeClr val="bg1"/>
                          </a:solidFill>
                          <a:latin typeface="Cambria Math" panose="02040503050406030204" pitchFamily="18" charset="0"/>
                        </a:rPr>
                        <m:t>𝜃</m:t>
                      </m:r>
                    </m:oMath>
                  </m:oMathPara>
                </a14:m>
                <a:endParaRPr lang="zh-CN" altLang="en-US" sz="2400" dirty="0" err="1"/>
              </a:p>
            </p:txBody>
          </p:sp>
        </mc:Choice>
        <mc:Fallback xmlns="">
          <p:sp>
            <p:nvSpPr>
              <p:cNvPr id="4" name="文本框 3"/>
              <p:cNvSpPr txBox="1">
                <a:spLocks noRot="1" noChangeAspect="1" noMove="1" noResize="1" noEditPoints="1" noAdjustHandles="1" noChangeArrowheads="1" noChangeShapeType="1" noTextEdit="1"/>
              </p:cNvSpPr>
              <p:nvPr/>
            </p:nvSpPr>
            <p:spPr>
              <a:xfrm>
                <a:off x="3465444" y="2547200"/>
                <a:ext cx="1659685" cy="698974"/>
              </a:xfrm>
              <a:prstGeom prst="rect">
                <a:avLst/>
              </a:prstGeom>
              <a:blipFill>
                <a:blip r:embed="rId4"/>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5" name="文本框 4"/>
              <p:cNvSpPr txBox="1"/>
              <p:nvPr/>
            </p:nvSpPr>
            <p:spPr>
              <a:xfrm>
                <a:off x="3379305" y="3775969"/>
                <a:ext cx="1906163"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m:rPr>
                          <m:sty m:val="p"/>
                        </m:rPr>
                        <a:rPr lang="el-GR" altLang="zh-CN" sz="2400" i="1" smtClean="0">
                          <a:solidFill>
                            <a:schemeClr val="bg1"/>
                          </a:solidFill>
                          <a:latin typeface="Cambria Math" panose="02040503050406030204" pitchFamily="18" charset="0"/>
                          <a:ea typeface="Cambria Math" panose="02040503050406030204" pitchFamily="18" charset="0"/>
                        </a:rPr>
                        <m:t>Δ</m:t>
                      </m:r>
                      <m:r>
                        <a:rPr lang="zh-CN" altLang="el-GR" sz="2400" i="1" smtClean="0">
                          <a:solidFill>
                            <a:schemeClr val="bg1"/>
                          </a:solidFill>
                          <a:latin typeface="Cambria Math" panose="02040503050406030204" pitchFamily="18" charset="0"/>
                          <a:ea typeface="Cambria Math" panose="02040503050406030204" pitchFamily="18" charset="0"/>
                        </a:rPr>
                        <m:t>𝜙</m:t>
                      </m:r>
                      <m:r>
                        <a:rPr lang="en-US" altLang="zh-CN" sz="2400" b="0" i="1" smtClean="0">
                          <a:solidFill>
                            <a:schemeClr val="bg1"/>
                          </a:solidFill>
                          <a:latin typeface="Cambria Math" panose="02040503050406030204" pitchFamily="18" charset="0"/>
                          <a:ea typeface="Cambria Math" panose="02040503050406030204" pitchFamily="18" charset="0"/>
                        </a:rPr>
                        <m:t>=2</m:t>
                      </m:r>
                      <m:r>
                        <a:rPr lang="zh-CN" altLang="en-US" sz="2400" b="0" i="1" smtClean="0">
                          <a:solidFill>
                            <a:schemeClr val="bg1"/>
                          </a:solidFill>
                          <a:latin typeface="Cambria Math" panose="02040503050406030204" pitchFamily="18" charset="0"/>
                          <a:ea typeface="Cambria Math" panose="02040503050406030204" pitchFamily="18" charset="0"/>
                        </a:rPr>
                        <m:t>𝜋</m:t>
                      </m:r>
                      <m:r>
                        <m:rPr>
                          <m:sty m:val="p"/>
                        </m:rPr>
                        <a:rPr lang="el-GR" altLang="zh-CN" sz="2400" b="0" i="1" smtClean="0">
                          <a:solidFill>
                            <a:schemeClr val="bg1"/>
                          </a:solidFill>
                          <a:latin typeface="Cambria Math" panose="02040503050406030204" pitchFamily="18" charset="0"/>
                          <a:ea typeface="Cambria Math" panose="02040503050406030204" pitchFamily="18" charset="0"/>
                        </a:rPr>
                        <m:t>Δ</m:t>
                      </m:r>
                      <m:r>
                        <a:rPr lang="en-US" altLang="zh-CN" sz="2400" b="0" i="1" smtClean="0">
                          <a:solidFill>
                            <a:schemeClr val="bg1"/>
                          </a:solidFill>
                          <a:latin typeface="Cambria Math" panose="02040503050406030204" pitchFamily="18" charset="0"/>
                          <a:ea typeface="Cambria Math" panose="02040503050406030204" pitchFamily="18" charset="0"/>
                        </a:rPr>
                        <m:t>𝑑</m:t>
                      </m:r>
                      <m:r>
                        <a:rPr lang="en-US" altLang="zh-CN" sz="2400" b="0" i="1" smtClean="0">
                          <a:solidFill>
                            <a:schemeClr val="bg1"/>
                          </a:solidFill>
                          <a:latin typeface="Cambria Math" panose="02040503050406030204" pitchFamily="18" charset="0"/>
                          <a:ea typeface="Cambria Math" panose="02040503050406030204" pitchFamily="18" charset="0"/>
                        </a:rPr>
                        <m:t>/</m:t>
                      </m:r>
                      <m:r>
                        <a:rPr lang="zh-CN" altLang="en-US" sz="2400" b="0" i="1" smtClean="0">
                          <a:solidFill>
                            <a:schemeClr val="bg1"/>
                          </a:solidFill>
                          <a:latin typeface="Cambria Math" panose="02040503050406030204" pitchFamily="18" charset="0"/>
                          <a:ea typeface="Cambria Math" panose="02040503050406030204" pitchFamily="18" charset="0"/>
                        </a:rPr>
                        <m:t>𝜆</m:t>
                      </m:r>
                    </m:oMath>
                  </m:oMathPara>
                </a14:m>
                <a:endParaRPr lang="zh-CN" altLang="en-US" sz="2400" dirty="0" err="1"/>
              </a:p>
            </p:txBody>
          </p:sp>
        </mc:Choice>
        <mc:Fallback xmlns="">
          <p:sp>
            <p:nvSpPr>
              <p:cNvPr id="5" name="文本框 4"/>
              <p:cNvSpPr txBox="1">
                <a:spLocks noRot="1" noChangeAspect="1" noMove="1" noResize="1" noEditPoints="1" noAdjustHandles="1" noChangeArrowheads="1" noChangeShapeType="1" noTextEdit="1"/>
              </p:cNvSpPr>
              <p:nvPr/>
            </p:nvSpPr>
            <p:spPr>
              <a:xfrm>
                <a:off x="3379305" y="3775969"/>
                <a:ext cx="1906163" cy="369332"/>
              </a:xfrm>
              <a:prstGeom prst="rect">
                <a:avLst/>
              </a:prstGeom>
              <a:blipFill>
                <a:blip r:embed="rId5"/>
                <a:stretch>
                  <a:fillRect l="-3195" r="-3195" b="-34426"/>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6" name="文本框 5"/>
              <p:cNvSpPr txBox="1"/>
              <p:nvPr/>
            </p:nvSpPr>
            <p:spPr>
              <a:xfrm>
                <a:off x="3379305" y="4823527"/>
                <a:ext cx="2447017"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zh-CN" altLang="en-US" sz="2400" i="1" smtClean="0">
                          <a:solidFill>
                            <a:schemeClr val="bg1"/>
                          </a:solidFill>
                          <a:latin typeface="Cambria Math" panose="02040503050406030204" pitchFamily="18" charset="0"/>
                        </a:rPr>
                        <m:t>𝜃</m:t>
                      </m:r>
                      <m:r>
                        <a:rPr lang="en-US" altLang="zh-CN" sz="2400" b="0" i="1" smtClean="0">
                          <a:solidFill>
                            <a:schemeClr val="bg1"/>
                          </a:solidFill>
                          <a:latin typeface="Cambria Math" panose="02040503050406030204" pitchFamily="18" charset="0"/>
                        </a:rPr>
                        <m:t>=</m:t>
                      </m:r>
                      <m:r>
                        <m:rPr>
                          <m:sty m:val="p"/>
                        </m:rPr>
                        <a:rPr lang="en-US" altLang="zh-CN" sz="2400" b="0" i="0" smtClean="0">
                          <a:solidFill>
                            <a:schemeClr val="bg1"/>
                          </a:solidFill>
                          <a:latin typeface="Cambria Math" panose="02040503050406030204" pitchFamily="18" charset="0"/>
                        </a:rPr>
                        <m:t>arcsin</m:t>
                      </m:r>
                      <m:r>
                        <a:rPr lang="en-US" altLang="zh-CN" sz="2400" b="0" i="1" smtClean="0">
                          <a:solidFill>
                            <a:schemeClr val="bg1"/>
                          </a:solidFill>
                          <a:latin typeface="Cambria Math" panose="02040503050406030204" pitchFamily="18" charset="0"/>
                        </a:rPr>
                        <m:t>⁡(</m:t>
                      </m:r>
                      <m:r>
                        <m:rPr>
                          <m:sty m:val="p"/>
                        </m:rPr>
                        <a:rPr lang="el-GR" altLang="zh-CN" sz="2400" b="0" i="1" smtClean="0">
                          <a:solidFill>
                            <a:schemeClr val="bg1"/>
                          </a:solidFill>
                          <a:latin typeface="Cambria Math" panose="02040503050406030204" pitchFamily="18" charset="0"/>
                          <a:ea typeface="Cambria Math" panose="02040503050406030204" pitchFamily="18" charset="0"/>
                        </a:rPr>
                        <m:t>Δ</m:t>
                      </m:r>
                      <m:r>
                        <a:rPr lang="zh-CN" altLang="el-GR" sz="2400" b="0" i="1" smtClean="0">
                          <a:solidFill>
                            <a:schemeClr val="bg1"/>
                          </a:solidFill>
                          <a:latin typeface="Cambria Math" panose="02040503050406030204" pitchFamily="18" charset="0"/>
                          <a:ea typeface="Cambria Math" panose="02040503050406030204" pitchFamily="18" charset="0"/>
                        </a:rPr>
                        <m:t>𝜙</m:t>
                      </m:r>
                      <m:r>
                        <a:rPr lang="en-US" altLang="zh-CN" sz="2400" b="0" i="1" smtClean="0">
                          <a:solidFill>
                            <a:schemeClr val="bg1"/>
                          </a:solidFill>
                          <a:latin typeface="Cambria Math" panose="02040503050406030204" pitchFamily="18" charset="0"/>
                          <a:ea typeface="Cambria Math" panose="02040503050406030204" pitchFamily="18" charset="0"/>
                        </a:rPr>
                        <m:t>/</m:t>
                      </m:r>
                      <m:r>
                        <a:rPr lang="zh-CN" altLang="en-US" sz="2400" b="0" i="1" smtClean="0">
                          <a:solidFill>
                            <a:schemeClr val="bg1"/>
                          </a:solidFill>
                          <a:latin typeface="Cambria Math" panose="02040503050406030204" pitchFamily="18" charset="0"/>
                          <a:ea typeface="Cambria Math" panose="02040503050406030204" pitchFamily="18" charset="0"/>
                        </a:rPr>
                        <m:t>𝜋</m:t>
                      </m:r>
                      <m:r>
                        <a:rPr lang="en-US" altLang="zh-CN" sz="2400" b="0" i="1" smtClean="0">
                          <a:solidFill>
                            <a:schemeClr val="bg1"/>
                          </a:solidFill>
                          <a:latin typeface="Cambria Math" panose="02040503050406030204" pitchFamily="18" charset="0"/>
                        </a:rPr>
                        <m:t>)</m:t>
                      </m:r>
                    </m:oMath>
                  </m:oMathPara>
                </a14:m>
                <a:endParaRPr lang="zh-CN" altLang="en-US" sz="2400" dirty="0" err="1"/>
              </a:p>
            </p:txBody>
          </p:sp>
        </mc:Choice>
        <mc:Fallback xmlns="">
          <p:sp>
            <p:nvSpPr>
              <p:cNvPr id="6" name="文本框 5"/>
              <p:cNvSpPr txBox="1">
                <a:spLocks noRot="1" noChangeAspect="1" noMove="1" noResize="1" noEditPoints="1" noAdjustHandles="1" noChangeArrowheads="1" noChangeShapeType="1" noTextEdit="1"/>
              </p:cNvSpPr>
              <p:nvPr/>
            </p:nvSpPr>
            <p:spPr>
              <a:xfrm>
                <a:off x="3379305" y="4823527"/>
                <a:ext cx="2447017" cy="369332"/>
              </a:xfrm>
              <a:prstGeom prst="rect">
                <a:avLst/>
              </a:prstGeom>
              <a:blipFill>
                <a:blip r:embed="rId6"/>
                <a:stretch>
                  <a:fillRect l="-2488" r="-3980" b="-34426"/>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 name="文本框 1"/>
              <p:cNvSpPr txBox="1"/>
              <p:nvPr/>
            </p:nvSpPr>
            <p:spPr>
              <a:xfrm>
                <a:off x="2729948" y="1563757"/>
                <a:ext cx="5830956" cy="461665"/>
              </a:xfrm>
              <a:prstGeom prst="rect">
                <a:avLst/>
              </a:prstGeom>
              <a:noFill/>
            </p:spPr>
            <p:txBody>
              <a:bodyPr wrap="square" rtlCol="0">
                <a:spAutoFit/>
              </a:bodyPr>
              <a:lstStyle/>
              <a:p>
                <a:r>
                  <a:rPr lang="en-US" altLang="zh-CN" sz="2400" dirty="0">
                    <a:solidFill>
                      <a:schemeClr val="accent3"/>
                    </a:solidFill>
                  </a:rPr>
                  <a:t>We can measure phase difference </a:t>
                </a:r>
                <a14:m>
                  <m:oMath xmlns:m="http://schemas.openxmlformats.org/officeDocument/2006/math">
                    <m:r>
                      <m:rPr>
                        <m:sty m:val="p"/>
                      </m:rPr>
                      <a:rPr lang="el-GR" altLang="zh-CN" sz="2400" i="1" smtClean="0">
                        <a:solidFill>
                          <a:schemeClr val="accent3"/>
                        </a:solidFill>
                        <a:latin typeface="Cambria Math" panose="02040503050406030204" pitchFamily="18" charset="0"/>
                        <a:ea typeface="Cambria Math" panose="02040503050406030204" pitchFamily="18" charset="0"/>
                      </a:rPr>
                      <m:t>Δ</m:t>
                    </m:r>
                    <m:r>
                      <a:rPr lang="zh-CN" altLang="el-GR" sz="2400" i="1" smtClean="0">
                        <a:solidFill>
                          <a:schemeClr val="accent3"/>
                        </a:solidFill>
                        <a:latin typeface="Cambria Math" panose="02040503050406030204" pitchFamily="18" charset="0"/>
                        <a:ea typeface="Cambria Math" panose="02040503050406030204" pitchFamily="18" charset="0"/>
                      </a:rPr>
                      <m:t>𝜙</m:t>
                    </m:r>
                  </m:oMath>
                </a14:m>
                <a:endParaRPr lang="zh-CN" altLang="en-US" sz="2400" dirty="0" err="1">
                  <a:solidFill>
                    <a:schemeClr val="accent3"/>
                  </a:solidFill>
                </a:endParaRPr>
              </a:p>
            </p:txBody>
          </p:sp>
        </mc:Choice>
        <mc:Fallback xmlns="">
          <p:sp>
            <p:nvSpPr>
              <p:cNvPr id="2" name="文本框 1"/>
              <p:cNvSpPr txBox="1">
                <a:spLocks noRot="1" noChangeAspect="1" noMove="1" noResize="1" noEditPoints="1" noAdjustHandles="1" noChangeArrowheads="1" noChangeShapeType="1" noTextEdit="1"/>
              </p:cNvSpPr>
              <p:nvPr/>
            </p:nvSpPr>
            <p:spPr>
              <a:xfrm>
                <a:off x="2729948" y="1563757"/>
                <a:ext cx="5830956" cy="461665"/>
              </a:xfrm>
              <a:prstGeom prst="rect">
                <a:avLst/>
              </a:prstGeom>
              <a:blipFill>
                <a:blip r:embed="rId7"/>
                <a:stretch>
                  <a:fillRect l="-1674" t="-10667" b="-30667"/>
                </a:stretch>
              </a:blipFill>
            </p:spPr>
            <p:txBody>
              <a:bodyPr/>
              <a:lstStyle/>
              <a:p>
                <a:r>
                  <a:rPr lang="zh-CN" altLang="en-US">
                    <a:noFill/>
                  </a:rPr>
                  <a:t> </a:t>
                </a:r>
              </a:p>
            </p:txBody>
          </p:sp>
        </mc:Fallback>
      </mc:AlternateContent>
      <p:cxnSp>
        <p:nvCxnSpPr>
          <p:cNvPr id="10" name="直接连接符 9"/>
          <p:cNvCxnSpPr/>
          <p:nvPr/>
        </p:nvCxnSpPr>
        <p:spPr>
          <a:xfrm flipH="1" flipV="1">
            <a:off x="8415130" y="3617843"/>
            <a:ext cx="344557" cy="42407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a:off x="7593496" y="4068417"/>
            <a:ext cx="1166191"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3" name="文本框 12"/>
          <p:cNvSpPr txBox="1"/>
          <p:nvPr/>
        </p:nvSpPr>
        <p:spPr>
          <a:xfrm>
            <a:off x="7858541" y="3458817"/>
            <a:ext cx="198782" cy="461665"/>
          </a:xfrm>
          <a:prstGeom prst="rect">
            <a:avLst/>
          </a:prstGeom>
          <a:noFill/>
        </p:spPr>
        <p:txBody>
          <a:bodyPr wrap="square" rtlCol="0">
            <a:spAutoFit/>
          </a:bodyPr>
          <a:lstStyle/>
          <a:p>
            <a:r>
              <a:rPr lang="en-US" altLang="zh-CN" sz="2400" dirty="0">
                <a:solidFill>
                  <a:schemeClr val="accent4"/>
                </a:solidFill>
              </a:rPr>
              <a:t>d</a:t>
            </a:r>
            <a:endParaRPr lang="zh-CN" altLang="en-US" sz="2400" dirty="0" err="1">
              <a:solidFill>
                <a:schemeClr val="accent4"/>
              </a:solidFill>
            </a:endParaRPr>
          </a:p>
        </p:txBody>
      </p:sp>
    </p:spTree>
    <p:extLst>
      <p:ext uri="{BB962C8B-B14F-4D97-AF65-F5344CB8AC3E}">
        <p14:creationId xmlns:p14="http://schemas.microsoft.com/office/powerpoint/2010/main" val="74777291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anim calcmode="lin" valueType="num">
                                      <p:cBhvr>
                                        <p:cTn id="8"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Text Placeholder 127"/>
          <p:cNvSpPr>
            <a:spLocks noGrp="1"/>
          </p:cNvSpPr>
          <p:nvPr>
            <p:ph type="body" sz="quarter" idx="18"/>
          </p:nvPr>
        </p:nvSpPr>
        <p:spPr>
          <a:xfrm>
            <a:off x="0" y="1222178"/>
            <a:ext cx="1477832" cy="682737"/>
          </a:xfrm>
          <a:solidFill>
            <a:schemeClr val="bg1">
              <a:lumMod val="50000"/>
              <a:lumOff val="50000"/>
            </a:schemeClr>
          </a:solidFill>
          <a:ln>
            <a:solidFill>
              <a:schemeClr val="bg1">
                <a:lumMod val="50000"/>
                <a:lumOff val="50000"/>
              </a:schemeClr>
            </a:solidFill>
          </a:ln>
        </p:spPr>
        <p:txBody>
          <a:bodyPr/>
          <a:lstStyle/>
          <a:p>
            <a:r>
              <a:rPr lang="en-US" sz="1400" dirty="0"/>
              <a:t>TOA</a:t>
            </a:r>
          </a:p>
        </p:txBody>
      </p:sp>
      <p:sp>
        <p:nvSpPr>
          <p:cNvPr id="114" name="Text Placeholder 127"/>
          <p:cNvSpPr>
            <a:spLocks noGrp="1"/>
          </p:cNvSpPr>
          <p:nvPr>
            <p:ph type="body" sz="quarter" idx="18"/>
          </p:nvPr>
        </p:nvSpPr>
        <p:spPr>
          <a:xfrm>
            <a:off x="0" y="1907212"/>
            <a:ext cx="1477832" cy="682737"/>
          </a:xfrm>
          <a:solidFill>
            <a:schemeClr val="bg1">
              <a:lumMod val="50000"/>
              <a:lumOff val="50000"/>
            </a:schemeClr>
          </a:solidFill>
          <a:ln>
            <a:solidFill>
              <a:schemeClr val="bg1">
                <a:lumMod val="50000"/>
                <a:lumOff val="50000"/>
              </a:schemeClr>
            </a:solidFill>
          </a:ln>
        </p:spPr>
        <p:txBody>
          <a:bodyPr/>
          <a:lstStyle/>
          <a:p>
            <a:r>
              <a:rPr lang="en-US" sz="1400" dirty="0"/>
              <a:t>TDOA</a:t>
            </a:r>
          </a:p>
        </p:txBody>
      </p:sp>
      <p:sp>
        <p:nvSpPr>
          <p:cNvPr id="115" name="Text Placeholder 127"/>
          <p:cNvSpPr>
            <a:spLocks noGrp="1"/>
          </p:cNvSpPr>
          <p:nvPr>
            <p:ph type="body" sz="quarter" idx="18"/>
          </p:nvPr>
        </p:nvSpPr>
        <p:spPr>
          <a:xfrm>
            <a:off x="0" y="2589949"/>
            <a:ext cx="1477832" cy="682737"/>
          </a:xfrm>
          <a:solidFill>
            <a:schemeClr val="bg1">
              <a:lumMod val="50000"/>
              <a:lumOff val="50000"/>
            </a:schemeClr>
          </a:solidFill>
          <a:ln>
            <a:solidFill>
              <a:schemeClr val="bg1">
                <a:lumMod val="50000"/>
                <a:lumOff val="50000"/>
              </a:schemeClr>
            </a:solidFill>
          </a:ln>
        </p:spPr>
        <p:txBody>
          <a:bodyPr/>
          <a:lstStyle/>
          <a:p>
            <a:r>
              <a:rPr lang="en-US" sz="1400" dirty="0"/>
              <a:t>AOA</a:t>
            </a:r>
          </a:p>
        </p:txBody>
      </p:sp>
      <p:sp>
        <p:nvSpPr>
          <p:cNvPr id="116" name="Text Placeholder 127"/>
          <p:cNvSpPr>
            <a:spLocks noGrp="1"/>
          </p:cNvSpPr>
          <p:nvPr>
            <p:ph type="body" sz="quarter" idx="18"/>
          </p:nvPr>
        </p:nvSpPr>
        <p:spPr>
          <a:xfrm>
            <a:off x="0" y="4168886"/>
            <a:ext cx="1477832" cy="682737"/>
          </a:xfrm>
          <a:solidFill>
            <a:schemeClr val="bg1">
              <a:lumMod val="50000"/>
              <a:lumOff val="50000"/>
            </a:schemeClr>
          </a:solidFill>
          <a:ln>
            <a:solidFill>
              <a:schemeClr val="bg1">
                <a:lumMod val="50000"/>
                <a:lumOff val="50000"/>
              </a:schemeClr>
            </a:solidFill>
          </a:ln>
        </p:spPr>
        <p:txBody>
          <a:bodyPr/>
          <a:lstStyle/>
          <a:p>
            <a:r>
              <a:rPr lang="en-US" sz="1400" dirty="0"/>
              <a:t>Fingerprint</a:t>
            </a:r>
          </a:p>
        </p:txBody>
      </p:sp>
      <p:sp>
        <p:nvSpPr>
          <p:cNvPr id="117" name="Text Placeholder 127"/>
          <p:cNvSpPr>
            <a:spLocks noGrp="1"/>
          </p:cNvSpPr>
          <p:nvPr>
            <p:ph type="body" sz="quarter" idx="18"/>
          </p:nvPr>
        </p:nvSpPr>
        <p:spPr>
          <a:xfrm>
            <a:off x="0" y="4856216"/>
            <a:ext cx="1477832" cy="682737"/>
          </a:xfrm>
          <a:solidFill>
            <a:schemeClr val="bg1">
              <a:lumMod val="50000"/>
              <a:lumOff val="50000"/>
            </a:schemeClr>
          </a:solidFill>
          <a:ln>
            <a:solidFill>
              <a:schemeClr val="bg1">
                <a:lumMod val="50000"/>
                <a:lumOff val="50000"/>
              </a:schemeClr>
            </a:solidFill>
          </a:ln>
        </p:spPr>
        <p:txBody>
          <a:bodyPr/>
          <a:lstStyle/>
          <a:p>
            <a:r>
              <a:rPr lang="en-US" sz="1400" dirty="0"/>
              <a:t>Lab</a:t>
            </a:r>
          </a:p>
        </p:txBody>
      </p:sp>
      <p:sp>
        <p:nvSpPr>
          <p:cNvPr id="10" name="Text Placeholder 65"/>
          <p:cNvSpPr>
            <a:spLocks noGrp="1"/>
          </p:cNvSpPr>
          <p:nvPr>
            <p:ph type="body" sz="quarter" idx="16"/>
          </p:nvPr>
        </p:nvSpPr>
        <p:spPr>
          <a:xfrm>
            <a:off x="0" y="3272686"/>
            <a:ext cx="2099258" cy="914400"/>
          </a:xfrm>
        </p:spPr>
        <p:txBody>
          <a:bodyPr/>
          <a:lstStyle/>
          <a:p>
            <a:r>
              <a:rPr lang="en-US" dirty="0"/>
              <a:t>RSSI</a:t>
            </a:r>
          </a:p>
        </p:txBody>
      </p:sp>
      <p:sp>
        <p:nvSpPr>
          <p:cNvPr id="2" name="文本框 1"/>
          <p:cNvSpPr txBox="1"/>
          <p:nvPr/>
        </p:nvSpPr>
        <p:spPr>
          <a:xfrm>
            <a:off x="2902225" y="609600"/>
            <a:ext cx="7354957" cy="461665"/>
          </a:xfrm>
          <a:prstGeom prst="rect">
            <a:avLst/>
          </a:prstGeom>
          <a:noFill/>
        </p:spPr>
        <p:txBody>
          <a:bodyPr wrap="square" rtlCol="0">
            <a:spAutoFit/>
          </a:bodyPr>
          <a:lstStyle/>
          <a:p>
            <a:pPr algn="ctr"/>
            <a:r>
              <a:rPr lang="en-US" altLang="zh-CN" sz="2400" b="1" dirty="0">
                <a:solidFill>
                  <a:schemeClr val="accent4"/>
                </a:solidFill>
              </a:rPr>
              <a:t>Received Signal Strength Indicator</a:t>
            </a:r>
            <a:endParaRPr lang="zh-CN" altLang="en-US" sz="2400" b="1" dirty="0" err="1">
              <a:solidFill>
                <a:schemeClr val="accent4"/>
              </a:solidFill>
            </a:endParaRPr>
          </a:p>
        </p:txBody>
      </p:sp>
      <p:sp>
        <p:nvSpPr>
          <p:cNvPr id="3" name="文本框 2"/>
          <p:cNvSpPr txBox="1"/>
          <p:nvPr/>
        </p:nvSpPr>
        <p:spPr>
          <a:xfrm>
            <a:off x="2392680" y="1563546"/>
            <a:ext cx="4816503" cy="1569660"/>
          </a:xfrm>
          <a:prstGeom prst="rect">
            <a:avLst/>
          </a:prstGeom>
          <a:noFill/>
        </p:spPr>
        <p:txBody>
          <a:bodyPr wrap="square" rtlCol="0">
            <a:spAutoFit/>
          </a:bodyPr>
          <a:lstStyle/>
          <a:p>
            <a:r>
              <a:rPr lang="en-US" altLang="zh-CN" sz="2400" dirty="0">
                <a:solidFill>
                  <a:schemeClr val="accent4"/>
                </a:solidFill>
              </a:rPr>
              <a:t>DESCRIPTION:</a:t>
            </a:r>
          </a:p>
          <a:p>
            <a:pPr marL="457200" indent="-457200">
              <a:buAutoNum type="arabicPeriod"/>
            </a:pPr>
            <a:r>
              <a:rPr lang="en-US" altLang="zh-CN" sz="2400" dirty="0">
                <a:solidFill>
                  <a:schemeClr val="bg1"/>
                </a:solidFill>
              </a:rPr>
              <a:t>A measurement of the power</a:t>
            </a:r>
          </a:p>
          <a:p>
            <a:pPr marL="457200" indent="-457200">
              <a:buAutoNum type="arabicPeriod"/>
            </a:pPr>
            <a:r>
              <a:rPr lang="en-US" altLang="zh-CN" sz="2400" dirty="0">
                <a:solidFill>
                  <a:schemeClr val="bg1"/>
                </a:solidFill>
              </a:rPr>
              <a:t>RSSI declines with distance </a:t>
            </a:r>
          </a:p>
          <a:p>
            <a:r>
              <a:rPr lang="en-US" altLang="zh-CN" sz="2400" dirty="0">
                <a:solidFill>
                  <a:schemeClr val="bg1"/>
                </a:solidFill>
              </a:rPr>
              <a:t>3.   Map between RSSI and distance</a:t>
            </a:r>
          </a:p>
        </p:txBody>
      </p:sp>
      <p:pic>
        <p:nvPicPr>
          <p:cNvPr id="4" name="图片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09183" y="1510977"/>
            <a:ext cx="4200939" cy="3150704"/>
          </a:xfrm>
          <a:prstGeom prst="rect">
            <a:avLst/>
          </a:prstGeom>
        </p:spPr>
      </p:pic>
      <p:sp>
        <p:nvSpPr>
          <p:cNvPr id="12" name="文本框 11"/>
          <p:cNvSpPr txBox="1"/>
          <p:nvPr/>
        </p:nvSpPr>
        <p:spPr>
          <a:xfrm>
            <a:off x="2392680" y="3409846"/>
            <a:ext cx="3699510" cy="830997"/>
          </a:xfrm>
          <a:prstGeom prst="rect">
            <a:avLst/>
          </a:prstGeom>
          <a:noFill/>
        </p:spPr>
        <p:txBody>
          <a:bodyPr wrap="square" rtlCol="0">
            <a:spAutoFit/>
          </a:bodyPr>
          <a:lstStyle/>
          <a:p>
            <a:r>
              <a:rPr lang="en-US" altLang="zh-CN" sz="2400" dirty="0">
                <a:solidFill>
                  <a:schemeClr val="accent4"/>
                </a:solidFill>
              </a:rPr>
              <a:t>PROBLEM: </a:t>
            </a:r>
          </a:p>
          <a:p>
            <a:r>
              <a:rPr lang="en-US" altLang="zh-CN" sz="2400" dirty="0">
                <a:solidFill>
                  <a:schemeClr val="accent4"/>
                </a:solidFill>
              </a:rPr>
              <a:t>      </a:t>
            </a:r>
            <a:r>
              <a:rPr lang="en-US" altLang="zh-CN" sz="2400" dirty="0">
                <a:solidFill>
                  <a:schemeClr val="bg1"/>
                </a:solidFill>
              </a:rPr>
              <a:t>Unstable, inaccuracy</a:t>
            </a:r>
          </a:p>
        </p:txBody>
      </p:sp>
      <p:sp>
        <p:nvSpPr>
          <p:cNvPr id="13" name="文本框 12"/>
          <p:cNvSpPr txBox="1"/>
          <p:nvPr/>
        </p:nvSpPr>
        <p:spPr>
          <a:xfrm>
            <a:off x="2392680" y="4534646"/>
            <a:ext cx="8237220" cy="830997"/>
          </a:xfrm>
          <a:prstGeom prst="rect">
            <a:avLst/>
          </a:prstGeom>
          <a:noFill/>
        </p:spPr>
        <p:txBody>
          <a:bodyPr wrap="square" rtlCol="0">
            <a:spAutoFit/>
          </a:bodyPr>
          <a:lstStyle/>
          <a:p>
            <a:r>
              <a:rPr lang="en-US" altLang="zh-CN" sz="2400" dirty="0">
                <a:solidFill>
                  <a:schemeClr val="accent4"/>
                </a:solidFill>
              </a:rPr>
              <a:t>IMPROVEMENT: </a:t>
            </a:r>
            <a:endParaRPr lang="en-US" altLang="zh-CN" sz="2400" dirty="0">
              <a:solidFill>
                <a:schemeClr val="bg1"/>
              </a:solidFill>
            </a:endParaRPr>
          </a:p>
          <a:p>
            <a:r>
              <a:rPr lang="en-US" altLang="zh-CN" sz="2400" dirty="0">
                <a:solidFill>
                  <a:schemeClr val="bg1"/>
                </a:solidFill>
              </a:rPr>
              <a:t>      Will 2 Aps or more improve the accuracy of location ?  </a:t>
            </a:r>
          </a:p>
        </p:txBody>
      </p:sp>
    </p:spTree>
    <p:extLst>
      <p:ext uri="{BB962C8B-B14F-4D97-AF65-F5344CB8AC3E}">
        <p14:creationId xmlns:p14="http://schemas.microsoft.com/office/powerpoint/2010/main" val="101238380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fade">
                                      <p:cBhvr>
                                        <p:cTn id="7" dur="500"/>
                                        <p:tgtEl>
                                          <p:spTgt spid="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xEl>
                                              <p:pRg st="1" end="1"/>
                                            </p:txEl>
                                          </p:spTgt>
                                        </p:tgtEl>
                                        <p:attrNameLst>
                                          <p:attrName>style.visibility</p:attrName>
                                        </p:attrNameLst>
                                      </p:cBhvr>
                                      <p:to>
                                        <p:strVal val="visible"/>
                                      </p:to>
                                    </p:set>
                                    <p:animEffect transition="in" filter="fade">
                                      <p:cBhvr>
                                        <p:cTn id="12" dur="500"/>
                                        <p:tgtEl>
                                          <p:spTgt spid="1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
                                            <p:txEl>
                                              <p:pRg st="0" end="0"/>
                                            </p:txEl>
                                          </p:spTgt>
                                        </p:tgtEl>
                                        <p:attrNameLst>
                                          <p:attrName>style.visibility</p:attrName>
                                        </p:attrNameLst>
                                      </p:cBhvr>
                                      <p:to>
                                        <p:strVal val="visible"/>
                                      </p:to>
                                    </p:set>
                                    <p:animEffect transition="in" filter="fade">
                                      <p:cBhvr>
                                        <p:cTn id="17" dur="500"/>
                                        <p:tgtEl>
                                          <p:spTgt spid="1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3">
                                            <p:txEl>
                                              <p:pRg st="1" end="1"/>
                                            </p:txEl>
                                          </p:spTgt>
                                        </p:tgtEl>
                                        <p:attrNameLst>
                                          <p:attrName>style.visibility</p:attrName>
                                        </p:attrNameLst>
                                      </p:cBhvr>
                                      <p:to>
                                        <p:strVal val="visible"/>
                                      </p:to>
                                    </p:set>
                                    <p:animEffect transition="in" filter="fade">
                                      <p:cBhvr>
                                        <p:cTn id="22" dur="500"/>
                                        <p:tgtEl>
                                          <p:spTgt spid="1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Text Placeholder 127"/>
          <p:cNvSpPr>
            <a:spLocks noGrp="1"/>
          </p:cNvSpPr>
          <p:nvPr>
            <p:ph type="body" sz="quarter" idx="18"/>
          </p:nvPr>
        </p:nvSpPr>
        <p:spPr>
          <a:xfrm>
            <a:off x="0" y="1222178"/>
            <a:ext cx="1477832" cy="682737"/>
          </a:xfrm>
          <a:solidFill>
            <a:schemeClr val="bg1">
              <a:lumMod val="50000"/>
              <a:lumOff val="50000"/>
            </a:schemeClr>
          </a:solidFill>
          <a:ln>
            <a:solidFill>
              <a:schemeClr val="bg1">
                <a:lumMod val="50000"/>
                <a:lumOff val="50000"/>
              </a:schemeClr>
            </a:solidFill>
          </a:ln>
        </p:spPr>
        <p:txBody>
          <a:bodyPr/>
          <a:lstStyle/>
          <a:p>
            <a:r>
              <a:rPr lang="en-US" sz="1400" dirty="0"/>
              <a:t>TOA</a:t>
            </a:r>
          </a:p>
        </p:txBody>
      </p:sp>
      <p:sp>
        <p:nvSpPr>
          <p:cNvPr id="114" name="Text Placeholder 127"/>
          <p:cNvSpPr>
            <a:spLocks noGrp="1"/>
          </p:cNvSpPr>
          <p:nvPr>
            <p:ph type="body" sz="quarter" idx="18"/>
          </p:nvPr>
        </p:nvSpPr>
        <p:spPr>
          <a:xfrm>
            <a:off x="0" y="1907212"/>
            <a:ext cx="1477832" cy="682737"/>
          </a:xfrm>
          <a:solidFill>
            <a:schemeClr val="bg1">
              <a:lumMod val="50000"/>
              <a:lumOff val="50000"/>
            </a:schemeClr>
          </a:solidFill>
          <a:ln>
            <a:solidFill>
              <a:schemeClr val="bg1">
                <a:lumMod val="50000"/>
                <a:lumOff val="50000"/>
              </a:schemeClr>
            </a:solidFill>
          </a:ln>
        </p:spPr>
        <p:txBody>
          <a:bodyPr/>
          <a:lstStyle/>
          <a:p>
            <a:r>
              <a:rPr lang="en-US" sz="1400" dirty="0"/>
              <a:t>TDOA</a:t>
            </a:r>
          </a:p>
        </p:txBody>
      </p:sp>
      <p:sp>
        <p:nvSpPr>
          <p:cNvPr id="115" name="Text Placeholder 127"/>
          <p:cNvSpPr>
            <a:spLocks noGrp="1"/>
          </p:cNvSpPr>
          <p:nvPr>
            <p:ph type="body" sz="quarter" idx="18"/>
          </p:nvPr>
        </p:nvSpPr>
        <p:spPr>
          <a:xfrm>
            <a:off x="0" y="2589949"/>
            <a:ext cx="1477832" cy="682737"/>
          </a:xfrm>
          <a:solidFill>
            <a:schemeClr val="bg1">
              <a:lumMod val="50000"/>
              <a:lumOff val="50000"/>
            </a:schemeClr>
          </a:solidFill>
          <a:ln>
            <a:solidFill>
              <a:schemeClr val="bg1">
                <a:lumMod val="50000"/>
                <a:lumOff val="50000"/>
              </a:schemeClr>
            </a:solidFill>
          </a:ln>
        </p:spPr>
        <p:txBody>
          <a:bodyPr/>
          <a:lstStyle/>
          <a:p>
            <a:r>
              <a:rPr lang="en-US" sz="1400" dirty="0"/>
              <a:t>AOA</a:t>
            </a:r>
          </a:p>
        </p:txBody>
      </p:sp>
      <p:sp>
        <p:nvSpPr>
          <p:cNvPr id="116" name="Text Placeholder 127"/>
          <p:cNvSpPr>
            <a:spLocks noGrp="1"/>
          </p:cNvSpPr>
          <p:nvPr>
            <p:ph type="body" sz="quarter" idx="18"/>
          </p:nvPr>
        </p:nvSpPr>
        <p:spPr>
          <a:xfrm>
            <a:off x="0" y="3272686"/>
            <a:ext cx="1477832" cy="682737"/>
          </a:xfrm>
          <a:solidFill>
            <a:schemeClr val="bg1">
              <a:lumMod val="50000"/>
              <a:lumOff val="50000"/>
            </a:schemeClr>
          </a:solidFill>
          <a:ln>
            <a:solidFill>
              <a:schemeClr val="bg1">
                <a:lumMod val="50000"/>
                <a:lumOff val="50000"/>
              </a:schemeClr>
            </a:solidFill>
          </a:ln>
        </p:spPr>
        <p:txBody>
          <a:bodyPr/>
          <a:lstStyle/>
          <a:p>
            <a:r>
              <a:rPr lang="en-US" sz="1400" dirty="0"/>
              <a:t>RSSI</a:t>
            </a:r>
          </a:p>
        </p:txBody>
      </p:sp>
      <p:sp>
        <p:nvSpPr>
          <p:cNvPr id="117" name="Text Placeholder 127"/>
          <p:cNvSpPr>
            <a:spLocks noGrp="1"/>
          </p:cNvSpPr>
          <p:nvPr>
            <p:ph type="body" sz="quarter" idx="18"/>
          </p:nvPr>
        </p:nvSpPr>
        <p:spPr>
          <a:xfrm>
            <a:off x="0" y="4856216"/>
            <a:ext cx="1477832" cy="682737"/>
          </a:xfrm>
          <a:solidFill>
            <a:schemeClr val="bg1">
              <a:lumMod val="50000"/>
              <a:lumOff val="50000"/>
            </a:schemeClr>
          </a:solidFill>
          <a:ln>
            <a:solidFill>
              <a:schemeClr val="bg1">
                <a:lumMod val="50000"/>
                <a:lumOff val="50000"/>
              </a:schemeClr>
            </a:solidFill>
          </a:ln>
        </p:spPr>
        <p:txBody>
          <a:bodyPr/>
          <a:lstStyle/>
          <a:p>
            <a:r>
              <a:rPr lang="en-US" sz="1400" dirty="0"/>
              <a:t>Lab</a:t>
            </a:r>
          </a:p>
        </p:txBody>
      </p:sp>
      <p:sp>
        <p:nvSpPr>
          <p:cNvPr id="9" name="Text Placeholder 66"/>
          <p:cNvSpPr>
            <a:spLocks noGrp="1"/>
          </p:cNvSpPr>
          <p:nvPr>
            <p:ph type="body" sz="quarter" idx="17"/>
          </p:nvPr>
        </p:nvSpPr>
        <p:spPr>
          <a:xfrm>
            <a:off x="0" y="3965254"/>
            <a:ext cx="2099258" cy="879532"/>
          </a:xfrm>
        </p:spPr>
        <p:txBody>
          <a:bodyPr/>
          <a:lstStyle/>
          <a:p>
            <a:r>
              <a:rPr lang="en-US" dirty="0"/>
              <a:t>Fingerprint</a:t>
            </a:r>
          </a:p>
        </p:txBody>
      </p:sp>
      <p:sp>
        <p:nvSpPr>
          <p:cNvPr id="10" name="矩形 9"/>
          <p:cNvSpPr/>
          <p:nvPr/>
        </p:nvSpPr>
        <p:spPr>
          <a:xfrm>
            <a:off x="2286000" y="1188065"/>
            <a:ext cx="6804660" cy="1938992"/>
          </a:xfrm>
          <a:prstGeom prst="rect">
            <a:avLst/>
          </a:prstGeom>
        </p:spPr>
        <p:txBody>
          <a:bodyPr wrap="square">
            <a:spAutoFit/>
          </a:bodyPr>
          <a:lstStyle/>
          <a:p>
            <a:r>
              <a:rPr lang="en-US" altLang="zh-CN" sz="2400" dirty="0">
                <a:solidFill>
                  <a:schemeClr val="accent5"/>
                </a:solidFill>
              </a:rPr>
              <a:t>STEPS:</a:t>
            </a:r>
          </a:p>
          <a:p>
            <a:pPr marL="914400" lvl="1" indent="-457200">
              <a:buAutoNum type="arabicPeriod"/>
            </a:pPr>
            <a:r>
              <a:rPr lang="en-US" altLang="zh-CN" sz="2400" dirty="0">
                <a:solidFill>
                  <a:schemeClr val="bg1"/>
                </a:solidFill>
              </a:rPr>
              <a:t>Record a vector of RSSIs (or other parameters) at a specific location</a:t>
            </a:r>
          </a:p>
          <a:p>
            <a:pPr marL="914400" lvl="1" indent="-457200">
              <a:buAutoNum type="arabicPeriod"/>
            </a:pPr>
            <a:r>
              <a:rPr lang="en-US" altLang="zh-CN" sz="2400" dirty="0">
                <a:solidFill>
                  <a:schemeClr val="bg1"/>
                </a:solidFill>
              </a:rPr>
              <a:t>Compare the measuring vector with recorded vectors and find the optimum one</a:t>
            </a:r>
            <a:endParaRPr lang="zh-CN" altLang="en-US" sz="2400" dirty="0">
              <a:solidFill>
                <a:schemeClr val="bg1"/>
              </a:solidFill>
            </a:endParaRPr>
          </a:p>
        </p:txBody>
      </p:sp>
      <p:pic>
        <p:nvPicPr>
          <p:cNvPr id="3" name="图片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17946" y="3456761"/>
            <a:ext cx="315259" cy="398899"/>
          </a:xfrm>
          <a:prstGeom prst="rect">
            <a:avLst/>
          </a:prstGeom>
        </p:spPr>
      </p:pic>
      <p:pic>
        <p:nvPicPr>
          <p:cNvPr id="12" name="图片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75400" y="5538953"/>
            <a:ext cx="315259" cy="398899"/>
          </a:xfrm>
          <a:prstGeom prst="rect">
            <a:avLst/>
          </a:prstGeom>
        </p:spPr>
      </p:pic>
      <p:pic>
        <p:nvPicPr>
          <p:cNvPr id="13" name="图片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25615" y="5655902"/>
            <a:ext cx="315259" cy="398899"/>
          </a:xfrm>
          <a:prstGeom prst="rect">
            <a:avLst/>
          </a:prstGeom>
        </p:spPr>
      </p:pic>
      <p:pic>
        <p:nvPicPr>
          <p:cNvPr id="14" name="图片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75400" y="3456761"/>
            <a:ext cx="315259" cy="398899"/>
          </a:xfrm>
          <a:prstGeom prst="rect">
            <a:avLst/>
          </a:prstGeom>
        </p:spPr>
      </p:pic>
      <p:pic>
        <p:nvPicPr>
          <p:cNvPr id="15" name="图片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242818" y="3774550"/>
            <a:ext cx="397269" cy="563923"/>
          </a:xfrm>
          <a:prstGeom prst="rect">
            <a:avLst/>
          </a:prstGeom>
        </p:spPr>
      </p:pic>
      <p:pic>
        <p:nvPicPr>
          <p:cNvPr id="16" name="图片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69324" y="3774550"/>
            <a:ext cx="397269" cy="563923"/>
          </a:xfrm>
          <a:prstGeom prst="rect">
            <a:avLst/>
          </a:prstGeom>
        </p:spPr>
      </p:pic>
      <p:pic>
        <p:nvPicPr>
          <p:cNvPr id="19" name="图片 1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116020" y="3774550"/>
            <a:ext cx="397269" cy="563923"/>
          </a:xfrm>
          <a:prstGeom prst="rect">
            <a:avLst/>
          </a:prstGeom>
        </p:spPr>
      </p:pic>
      <p:pic>
        <p:nvPicPr>
          <p:cNvPr id="20" name="图片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62598" y="3774550"/>
            <a:ext cx="397269" cy="563923"/>
          </a:xfrm>
          <a:prstGeom prst="rect">
            <a:avLst/>
          </a:prstGeom>
        </p:spPr>
      </p:pic>
    </p:spTree>
    <p:extLst>
      <p:ext uri="{BB962C8B-B14F-4D97-AF65-F5344CB8AC3E}">
        <p14:creationId xmlns:p14="http://schemas.microsoft.com/office/powerpoint/2010/main" val="319239267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nodeType="clickEffect">
                                  <p:stCondLst>
                                    <p:cond delay="0"/>
                                  </p:stCondLst>
                                  <p:childTnLst>
                                    <p:animMotion origin="layout" path="M -4.16667E-7 4.81481E-6 L -4.16667E-7 0.16226 " pathEditMode="relative" rAng="0" ptsTypes="AA">
                                      <p:cBhvr>
                                        <p:cTn id="6" dur="500" fill="hold"/>
                                        <p:tgtEl>
                                          <p:spTgt spid="20"/>
                                        </p:tgtEl>
                                        <p:attrNameLst>
                                          <p:attrName>ppt_x</p:attrName>
                                          <p:attrName>ppt_y</p:attrName>
                                        </p:attrNameLst>
                                      </p:cBhvr>
                                      <p:rCtr x="0" y="8102"/>
                                    </p:animMotion>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Text Placeholder 127"/>
          <p:cNvSpPr>
            <a:spLocks noGrp="1"/>
          </p:cNvSpPr>
          <p:nvPr>
            <p:ph type="body" sz="quarter" idx="18"/>
          </p:nvPr>
        </p:nvSpPr>
        <p:spPr>
          <a:xfrm>
            <a:off x="0" y="1222178"/>
            <a:ext cx="1477832" cy="682737"/>
          </a:xfrm>
          <a:solidFill>
            <a:schemeClr val="bg1">
              <a:lumMod val="50000"/>
              <a:lumOff val="50000"/>
            </a:schemeClr>
          </a:solidFill>
          <a:ln>
            <a:solidFill>
              <a:schemeClr val="bg1">
                <a:lumMod val="50000"/>
                <a:lumOff val="50000"/>
              </a:schemeClr>
            </a:solidFill>
          </a:ln>
        </p:spPr>
        <p:txBody>
          <a:bodyPr/>
          <a:lstStyle/>
          <a:p>
            <a:r>
              <a:rPr lang="en-US" sz="1400" dirty="0"/>
              <a:t>TOA</a:t>
            </a:r>
          </a:p>
        </p:txBody>
      </p:sp>
      <p:sp>
        <p:nvSpPr>
          <p:cNvPr id="114" name="Text Placeholder 127"/>
          <p:cNvSpPr>
            <a:spLocks noGrp="1"/>
          </p:cNvSpPr>
          <p:nvPr>
            <p:ph type="body" sz="quarter" idx="18"/>
          </p:nvPr>
        </p:nvSpPr>
        <p:spPr>
          <a:xfrm>
            <a:off x="0" y="1907212"/>
            <a:ext cx="1477832" cy="682737"/>
          </a:xfrm>
          <a:solidFill>
            <a:schemeClr val="bg1">
              <a:lumMod val="50000"/>
              <a:lumOff val="50000"/>
            </a:schemeClr>
          </a:solidFill>
          <a:ln>
            <a:solidFill>
              <a:schemeClr val="bg1">
                <a:lumMod val="50000"/>
                <a:lumOff val="50000"/>
              </a:schemeClr>
            </a:solidFill>
          </a:ln>
        </p:spPr>
        <p:txBody>
          <a:bodyPr/>
          <a:lstStyle/>
          <a:p>
            <a:r>
              <a:rPr lang="en-US" sz="1400" dirty="0"/>
              <a:t>TDOA</a:t>
            </a:r>
          </a:p>
        </p:txBody>
      </p:sp>
      <p:sp>
        <p:nvSpPr>
          <p:cNvPr id="115" name="Text Placeholder 127"/>
          <p:cNvSpPr>
            <a:spLocks noGrp="1"/>
          </p:cNvSpPr>
          <p:nvPr>
            <p:ph type="body" sz="quarter" idx="18"/>
          </p:nvPr>
        </p:nvSpPr>
        <p:spPr>
          <a:xfrm>
            <a:off x="0" y="2589949"/>
            <a:ext cx="1477832" cy="682737"/>
          </a:xfrm>
          <a:solidFill>
            <a:schemeClr val="bg1">
              <a:lumMod val="50000"/>
              <a:lumOff val="50000"/>
            </a:schemeClr>
          </a:solidFill>
          <a:ln>
            <a:solidFill>
              <a:schemeClr val="bg1">
                <a:lumMod val="50000"/>
                <a:lumOff val="50000"/>
              </a:schemeClr>
            </a:solidFill>
          </a:ln>
        </p:spPr>
        <p:txBody>
          <a:bodyPr/>
          <a:lstStyle/>
          <a:p>
            <a:r>
              <a:rPr lang="en-US" sz="1400" dirty="0"/>
              <a:t>AOA</a:t>
            </a:r>
          </a:p>
        </p:txBody>
      </p:sp>
      <p:sp>
        <p:nvSpPr>
          <p:cNvPr id="116" name="Text Placeholder 127"/>
          <p:cNvSpPr>
            <a:spLocks noGrp="1"/>
          </p:cNvSpPr>
          <p:nvPr>
            <p:ph type="body" sz="quarter" idx="18"/>
          </p:nvPr>
        </p:nvSpPr>
        <p:spPr>
          <a:xfrm>
            <a:off x="0" y="3272686"/>
            <a:ext cx="1477832" cy="682737"/>
          </a:xfrm>
          <a:solidFill>
            <a:schemeClr val="bg1">
              <a:lumMod val="50000"/>
              <a:lumOff val="50000"/>
            </a:schemeClr>
          </a:solidFill>
          <a:ln>
            <a:solidFill>
              <a:schemeClr val="bg1">
                <a:lumMod val="50000"/>
                <a:lumOff val="50000"/>
              </a:schemeClr>
            </a:solidFill>
          </a:ln>
        </p:spPr>
        <p:txBody>
          <a:bodyPr/>
          <a:lstStyle/>
          <a:p>
            <a:r>
              <a:rPr lang="en-US" sz="1400" dirty="0"/>
              <a:t>RSSI</a:t>
            </a:r>
          </a:p>
        </p:txBody>
      </p:sp>
      <p:sp>
        <p:nvSpPr>
          <p:cNvPr id="117" name="Text Placeholder 127"/>
          <p:cNvSpPr>
            <a:spLocks noGrp="1"/>
          </p:cNvSpPr>
          <p:nvPr>
            <p:ph type="body" sz="quarter" idx="18"/>
          </p:nvPr>
        </p:nvSpPr>
        <p:spPr>
          <a:xfrm>
            <a:off x="0" y="4856216"/>
            <a:ext cx="1477832" cy="682737"/>
          </a:xfrm>
          <a:solidFill>
            <a:schemeClr val="bg1">
              <a:lumMod val="50000"/>
              <a:lumOff val="50000"/>
            </a:schemeClr>
          </a:solidFill>
          <a:ln>
            <a:solidFill>
              <a:schemeClr val="bg1">
                <a:lumMod val="50000"/>
                <a:lumOff val="50000"/>
              </a:schemeClr>
            </a:solidFill>
          </a:ln>
        </p:spPr>
        <p:txBody>
          <a:bodyPr/>
          <a:lstStyle/>
          <a:p>
            <a:r>
              <a:rPr lang="en-US" sz="1400" dirty="0"/>
              <a:t>Lab</a:t>
            </a:r>
          </a:p>
        </p:txBody>
      </p:sp>
      <p:sp>
        <p:nvSpPr>
          <p:cNvPr id="9" name="Text Placeholder 66"/>
          <p:cNvSpPr>
            <a:spLocks noGrp="1"/>
          </p:cNvSpPr>
          <p:nvPr>
            <p:ph type="body" sz="quarter" idx="17"/>
          </p:nvPr>
        </p:nvSpPr>
        <p:spPr>
          <a:xfrm>
            <a:off x="0" y="3965254"/>
            <a:ext cx="2099258" cy="879532"/>
          </a:xfrm>
        </p:spPr>
        <p:txBody>
          <a:bodyPr/>
          <a:lstStyle/>
          <a:p>
            <a:r>
              <a:rPr lang="en-US" dirty="0"/>
              <a:t>Fingerprint</a:t>
            </a:r>
          </a:p>
        </p:txBody>
      </p:sp>
      <p:sp>
        <p:nvSpPr>
          <p:cNvPr id="10" name="矩形 9"/>
          <p:cNvSpPr/>
          <p:nvPr/>
        </p:nvSpPr>
        <p:spPr>
          <a:xfrm>
            <a:off x="2286000" y="1188065"/>
            <a:ext cx="6804660" cy="1938992"/>
          </a:xfrm>
          <a:prstGeom prst="rect">
            <a:avLst/>
          </a:prstGeom>
        </p:spPr>
        <p:txBody>
          <a:bodyPr wrap="square">
            <a:spAutoFit/>
          </a:bodyPr>
          <a:lstStyle/>
          <a:p>
            <a:r>
              <a:rPr lang="en-US" altLang="zh-CN" sz="2400" dirty="0">
                <a:solidFill>
                  <a:schemeClr val="accent5"/>
                </a:solidFill>
              </a:rPr>
              <a:t>STEPS:</a:t>
            </a:r>
          </a:p>
          <a:p>
            <a:pPr marL="914400" lvl="1" indent="-457200">
              <a:buAutoNum type="arabicPeriod"/>
            </a:pPr>
            <a:r>
              <a:rPr lang="en-US" altLang="zh-CN" sz="2400" dirty="0">
                <a:solidFill>
                  <a:schemeClr val="bg1"/>
                </a:solidFill>
              </a:rPr>
              <a:t>Record a vector of RSSIs (or other parameters) at a specific location</a:t>
            </a:r>
          </a:p>
          <a:p>
            <a:pPr marL="914400" lvl="1" indent="-457200">
              <a:buAutoNum type="arabicPeriod"/>
            </a:pPr>
            <a:r>
              <a:rPr lang="en-US" altLang="zh-CN" sz="2400" dirty="0">
                <a:solidFill>
                  <a:schemeClr val="bg1"/>
                </a:solidFill>
              </a:rPr>
              <a:t>Compare the measuring vector with recorded vectors and find the optimum one</a:t>
            </a:r>
            <a:endParaRPr lang="zh-CN" altLang="en-US" sz="2400" dirty="0">
              <a:solidFill>
                <a:schemeClr val="bg1"/>
              </a:solidFill>
            </a:endParaRPr>
          </a:p>
        </p:txBody>
      </p:sp>
      <p:pic>
        <p:nvPicPr>
          <p:cNvPr id="3" name="图片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17946" y="3456761"/>
            <a:ext cx="315259" cy="398899"/>
          </a:xfrm>
          <a:prstGeom prst="rect">
            <a:avLst/>
          </a:prstGeom>
        </p:spPr>
      </p:pic>
      <p:pic>
        <p:nvPicPr>
          <p:cNvPr id="4" name="图片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62598" y="3774550"/>
            <a:ext cx="397269" cy="563923"/>
          </a:xfrm>
          <a:prstGeom prst="rect">
            <a:avLst/>
          </a:prstGeom>
        </p:spPr>
      </p:pic>
      <p:pic>
        <p:nvPicPr>
          <p:cNvPr id="12" name="图片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75400" y="5538953"/>
            <a:ext cx="315259" cy="398899"/>
          </a:xfrm>
          <a:prstGeom prst="rect">
            <a:avLst/>
          </a:prstGeom>
        </p:spPr>
      </p:pic>
      <p:pic>
        <p:nvPicPr>
          <p:cNvPr id="13" name="图片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25615" y="5655902"/>
            <a:ext cx="315259" cy="398899"/>
          </a:xfrm>
          <a:prstGeom prst="rect">
            <a:avLst/>
          </a:prstGeom>
        </p:spPr>
      </p:pic>
      <p:pic>
        <p:nvPicPr>
          <p:cNvPr id="14" name="图片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75400" y="3456761"/>
            <a:ext cx="315259" cy="398899"/>
          </a:xfrm>
          <a:prstGeom prst="rect">
            <a:avLst/>
          </a:prstGeom>
        </p:spPr>
      </p:pic>
      <p:pic>
        <p:nvPicPr>
          <p:cNvPr id="16" name="图片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48063" y="3774547"/>
            <a:ext cx="397269" cy="563923"/>
          </a:xfrm>
          <a:prstGeom prst="rect">
            <a:avLst/>
          </a:prstGeom>
        </p:spPr>
      </p:pic>
      <p:pic>
        <p:nvPicPr>
          <p:cNvPr id="17" name="图片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26893" y="3794429"/>
            <a:ext cx="397269" cy="563923"/>
          </a:xfrm>
          <a:prstGeom prst="rect">
            <a:avLst/>
          </a:prstGeom>
        </p:spPr>
      </p:pic>
      <p:pic>
        <p:nvPicPr>
          <p:cNvPr id="18" name="图片 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75849" y="4794965"/>
            <a:ext cx="397269" cy="563923"/>
          </a:xfrm>
          <a:prstGeom prst="rect">
            <a:avLst/>
          </a:prstGeom>
        </p:spPr>
      </p:pic>
      <p:pic>
        <p:nvPicPr>
          <p:cNvPr id="20" name="图片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60020" y="4794966"/>
            <a:ext cx="397269" cy="563923"/>
          </a:xfrm>
          <a:prstGeom prst="rect">
            <a:avLst/>
          </a:prstGeom>
        </p:spPr>
      </p:pic>
      <p:sp>
        <p:nvSpPr>
          <p:cNvPr id="2" name="椭圆 1"/>
          <p:cNvSpPr/>
          <p:nvPr/>
        </p:nvSpPr>
        <p:spPr>
          <a:xfrm>
            <a:off x="6064797" y="4558748"/>
            <a:ext cx="1086679" cy="1097154"/>
          </a:xfrm>
          <a:prstGeom prst="ellipse">
            <a:avLst/>
          </a:prstGeom>
          <a:ln/>
        </p:spPr>
        <p:style>
          <a:lnRef idx="2">
            <a:schemeClr val="accent5"/>
          </a:lnRef>
          <a:fillRef idx="1">
            <a:schemeClr val="lt1"/>
          </a:fillRef>
          <a:effectRef idx="0">
            <a:schemeClr val="accent5"/>
          </a:effectRef>
          <a:fontRef idx="minor">
            <a:schemeClr val="dk1"/>
          </a:fontRef>
        </p:style>
        <p:txBody>
          <a:bodyPr rtlCol="0" anchor="ctr"/>
          <a:lstStyle/>
          <a:p>
            <a:pPr algn="ctr">
              <a:lnSpc>
                <a:spcPct val="90000"/>
              </a:lnSpc>
            </a:pPr>
            <a:endParaRPr lang="zh-CN" altLang="en-US" sz="2400" dirty="0">
              <a:solidFill>
                <a:schemeClr val="bg2">
                  <a:lumMod val="50000"/>
                </a:schemeClr>
              </a:solidFill>
            </a:endParaRPr>
          </a:p>
        </p:txBody>
      </p:sp>
      <p:pic>
        <p:nvPicPr>
          <p:cNvPr id="22" name="图片 2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09501" y="4825363"/>
            <a:ext cx="397269" cy="563923"/>
          </a:xfrm>
          <a:prstGeom prst="rect">
            <a:avLst/>
          </a:prstGeom>
        </p:spPr>
      </p:pic>
    </p:spTree>
    <p:extLst>
      <p:ext uri="{BB962C8B-B14F-4D97-AF65-F5344CB8AC3E}">
        <p14:creationId xmlns:p14="http://schemas.microsoft.com/office/powerpoint/2010/main" val="302596347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Text Placeholder 127"/>
          <p:cNvSpPr>
            <a:spLocks noGrp="1"/>
          </p:cNvSpPr>
          <p:nvPr>
            <p:ph type="body" sz="quarter" idx="18"/>
          </p:nvPr>
        </p:nvSpPr>
        <p:spPr>
          <a:xfrm>
            <a:off x="0" y="1222178"/>
            <a:ext cx="1477832" cy="682737"/>
          </a:xfrm>
          <a:solidFill>
            <a:schemeClr val="bg1">
              <a:lumMod val="50000"/>
              <a:lumOff val="50000"/>
            </a:schemeClr>
          </a:solidFill>
          <a:ln>
            <a:solidFill>
              <a:schemeClr val="bg1">
                <a:lumMod val="50000"/>
                <a:lumOff val="50000"/>
              </a:schemeClr>
            </a:solidFill>
          </a:ln>
        </p:spPr>
        <p:txBody>
          <a:bodyPr/>
          <a:lstStyle/>
          <a:p>
            <a:r>
              <a:rPr lang="en-US" sz="1400" dirty="0"/>
              <a:t>TOA</a:t>
            </a:r>
          </a:p>
        </p:txBody>
      </p:sp>
      <p:sp>
        <p:nvSpPr>
          <p:cNvPr id="114" name="Text Placeholder 127"/>
          <p:cNvSpPr>
            <a:spLocks noGrp="1"/>
          </p:cNvSpPr>
          <p:nvPr>
            <p:ph type="body" sz="quarter" idx="18"/>
          </p:nvPr>
        </p:nvSpPr>
        <p:spPr>
          <a:xfrm>
            <a:off x="0" y="1907212"/>
            <a:ext cx="1477832" cy="682737"/>
          </a:xfrm>
          <a:solidFill>
            <a:schemeClr val="bg1">
              <a:lumMod val="50000"/>
              <a:lumOff val="50000"/>
            </a:schemeClr>
          </a:solidFill>
          <a:ln>
            <a:solidFill>
              <a:schemeClr val="bg1">
                <a:lumMod val="50000"/>
                <a:lumOff val="50000"/>
              </a:schemeClr>
            </a:solidFill>
          </a:ln>
        </p:spPr>
        <p:txBody>
          <a:bodyPr/>
          <a:lstStyle/>
          <a:p>
            <a:r>
              <a:rPr lang="en-US" sz="1400" dirty="0"/>
              <a:t>TDOA</a:t>
            </a:r>
          </a:p>
        </p:txBody>
      </p:sp>
      <p:sp>
        <p:nvSpPr>
          <p:cNvPr id="115" name="Text Placeholder 127"/>
          <p:cNvSpPr>
            <a:spLocks noGrp="1"/>
          </p:cNvSpPr>
          <p:nvPr>
            <p:ph type="body" sz="quarter" idx="18"/>
          </p:nvPr>
        </p:nvSpPr>
        <p:spPr>
          <a:xfrm>
            <a:off x="0" y="2589949"/>
            <a:ext cx="1477832" cy="682737"/>
          </a:xfrm>
          <a:solidFill>
            <a:schemeClr val="bg1">
              <a:lumMod val="50000"/>
              <a:lumOff val="50000"/>
            </a:schemeClr>
          </a:solidFill>
          <a:ln>
            <a:solidFill>
              <a:schemeClr val="bg1">
                <a:lumMod val="50000"/>
                <a:lumOff val="50000"/>
              </a:schemeClr>
            </a:solidFill>
          </a:ln>
        </p:spPr>
        <p:txBody>
          <a:bodyPr/>
          <a:lstStyle/>
          <a:p>
            <a:r>
              <a:rPr lang="en-US" sz="1400" dirty="0"/>
              <a:t>AOA</a:t>
            </a:r>
          </a:p>
        </p:txBody>
      </p:sp>
      <p:sp>
        <p:nvSpPr>
          <p:cNvPr id="116" name="Text Placeholder 127"/>
          <p:cNvSpPr>
            <a:spLocks noGrp="1"/>
          </p:cNvSpPr>
          <p:nvPr>
            <p:ph type="body" sz="quarter" idx="18"/>
          </p:nvPr>
        </p:nvSpPr>
        <p:spPr>
          <a:xfrm>
            <a:off x="0" y="3272686"/>
            <a:ext cx="1477832" cy="682737"/>
          </a:xfrm>
          <a:solidFill>
            <a:schemeClr val="bg1">
              <a:lumMod val="50000"/>
              <a:lumOff val="50000"/>
            </a:schemeClr>
          </a:solidFill>
          <a:ln>
            <a:solidFill>
              <a:schemeClr val="bg1">
                <a:lumMod val="50000"/>
                <a:lumOff val="50000"/>
              </a:schemeClr>
            </a:solidFill>
          </a:ln>
        </p:spPr>
        <p:txBody>
          <a:bodyPr/>
          <a:lstStyle/>
          <a:p>
            <a:r>
              <a:rPr lang="en-US" sz="1400" dirty="0"/>
              <a:t>RSSI</a:t>
            </a:r>
          </a:p>
        </p:txBody>
      </p:sp>
      <p:sp>
        <p:nvSpPr>
          <p:cNvPr id="117" name="Text Placeholder 127"/>
          <p:cNvSpPr>
            <a:spLocks noGrp="1"/>
          </p:cNvSpPr>
          <p:nvPr>
            <p:ph type="body" sz="quarter" idx="18"/>
          </p:nvPr>
        </p:nvSpPr>
        <p:spPr>
          <a:xfrm>
            <a:off x="0" y="4856216"/>
            <a:ext cx="1477832" cy="682737"/>
          </a:xfrm>
          <a:solidFill>
            <a:schemeClr val="bg1">
              <a:lumMod val="50000"/>
              <a:lumOff val="50000"/>
            </a:schemeClr>
          </a:solidFill>
          <a:ln>
            <a:solidFill>
              <a:schemeClr val="bg1">
                <a:lumMod val="50000"/>
                <a:lumOff val="50000"/>
              </a:schemeClr>
            </a:solidFill>
          </a:ln>
        </p:spPr>
        <p:txBody>
          <a:bodyPr/>
          <a:lstStyle/>
          <a:p>
            <a:r>
              <a:rPr lang="en-US" sz="1400" dirty="0"/>
              <a:t>Lab</a:t>
            </a:r>
          </a:p>
        </p:txBody>
      </p:sp>
      <p:sp>
        <p:nvSpPr>
          <p:cNvPr id="9" name="Text Placeholder 66"/>
          <p:cNvSpPr>
            <a:spLocks noGrp="1"/>
          </p:cNvSpPr>
          <p:nvPr>
            <p:ph type="body" sz="quarter" idx="17"/>
          </p:nvPr>
        </p:nvSpPr>
        <p:spPr>
          <a:xfrm>
            <a:off x="0" y="3965254"/>
            <a:ext cx="2099258" cy="879532"/>
          </a:xfrm>
        </p:spPr>
        <p:txBody>
          <a:bodyPr/>
          <a:lstStyle/>
          <a:p>
            <a:r>
              <a:rPr lang="en-US" dirty="0"/>
              <a:t>Fingerprint</a:t>
            </a:r>
          </a:p>
        </p:txBody>
      </p:sp>
      <p:sp>
        <p:nvSpPr>
          <p:cNvPr id="2" name="矩形 1"/>
          <p:cNvSpPr/>
          <p:nvPr/>
        </p:nvSpPr>
        <p:spPr>
          <a:xfrm>
            <a:off x="2286000" y="3515036"/>
            <a:ext cx="6804660" cy="1569660"/>
          </a:xfrm>
          <a:prstGeom prst="rect">
            <a:avLst/>
          </a:prstGeom>
        </p:spPr>
        <p:txBody>
          <a:bodyPr wrap="square">
            <a:spAutoFit/>
          </a:bodyPr>
          <a:lstStyle/>
          <a:p>
            <a:r>
              <a:rPr lang="en-US" altLang="zh-CN" sz="2400" dirty="0">
                <a:solidFill>
                  <a:schemeClr val="accent5"/>
                </a:solidFill>
              </a:rPr>
              <a:t>Improvement:</a:t>
            </a:r>
          </a:p>
          <a:p>
            <a:pPr marL="914400" lvl="1" indent="-457200">
              <a:lnSpc>
                <a:spcPct val="150000"/>
              </a:lnSpc>
              <a:buAutoNum type="arabicPeriod"/>
            </a:pPr>
            <a:r>
              <a:rPr lang="en-US" altLang="zh-CN" sz="2400" dirty="0">
                <a:solidFill>
                  <a:schemeClr val="bg1"/>
                </a:solidFill>
              </a:rPr>
              <a:t>Mean value model</a:t>
            </a:r>
          </a:p>
          <a:p>
            <a:pPr marL="914400" lvl="1" indent="-457200">
              <a:lnSpc>
                <a:spcPct val="150000"/>
              </a:lnSpc>
              <a:buAutoNum type="arabicPeriod"/>
            </a:pPr>
            <a:r>
              <a:rPr lang="en-US" altLang="zh-CN" sz="2400" dirty="0">
                <a:solidFill>
                  <a:schemeClr val="bg1"/>
                </a:solidFill>
              </a:rPr>
              <a:t>Gaussian model </a:t>
            </a:r>
            <a:endParaRPr lang="zh-CN" altLang="en-US" sz="2400" dirty="0">
              <a:solidFill>
                <a:schemeClr val="bg1"/>
              </a:solidFill>
            </a:endParaRPr>
          </a:p>
        </p:txBody>
      </p:sp>
      <p:sp>
        <p:nvSpPr>
          <p:cNvPr id="10" name="矩形 9"/>
          <p:cNvSpPr/>
          <p:nvPr/>
        </p:nvSpPr>
        <p:spPr>
          <a:xfrm>
            <a:off x="2286000" y="1188065"/>
            <a:ext cx="6804660" cy="2308324"/>
          </a:xfrm>
          <a:prstGeom prst="rect">
            <a:avLst/>
          </a:prstGeom>
        </p:spPr>
        <p:txBody>
          <a:bodyPr wrap="square">
            <a:spAutoFit/>
          </a:bodyPr>
          <a:lstStyle/>
          <a:p>
            <a:pPr>
              <a:lnSpc>
                <a:spcPct val="150000"/>
              </a:lnSpc>
            </a:pPr>
            <a:r>
              <a:rPr lang="en-US" altLang="zh-CN" sz="2400" dirty="0">
                <a:solidFill>
                  <a:schemeClr val="accent5"/>
                </a:solidFill>
              </a:rPr>
              <a:t>Key Part.</a:t>
            </a:r>
          </a:p>
          <a:p>
            <a:pPr>
              <a:lnSpc>
                <a:spcPct val="150000"/>
              </a:lnSpc>
            </a:pPr>
            <a:r>
              <a:rPr lang="en-US" altLang="zh-CN" sz="2400" dirty="0">
                <a:solidFill>
                  <a:schemeClr val="bg2"/>
                </a:solidFill>
              </a:rPr>
              <a:t>      Choose a good matching method. </a:t>
            </a:r>
          </a:p>
          <a:p>
            <a:pPr>
              <a:lnSpc>
                <a:spcPct val="150000"/>
              </a:lnSpc>
            </a:pPr>
            <a:r>
              <a:rPr lang="en-US" altLang="zh-CN" sz="2400" dirty="0">
                <a:solidFill>
                  <a:schemeClr val="accent5"/>
                </a:solidFill>
              </a:rPr>
              <a:t>For example.</a:t>
            </a:r>
            <a:r>
              <a:rPr lang="en-US" altLang="zh-CN" sz="2400" dirty="0">
                <a:solidFill>
                  <a:schemeClr val="bg2"/>
                </a:solidFill>
              </a:rPr>
              <a:t> </a:t>
            </a:r>
          </a:p>
          <a:p>
            <a:pPr>
              <a:lnSpc>
                <a:spcPct val="150000"/>
              </a:lnSpc>
            </a:pPr>
            <a:r>
              <a:rPr lang="en-US" altLang="zh-CN" sz="2400" dirty="0">
                <a:solidFill>
                  <a:schemeClr val="bg2"/>
                </a:solidFill>
              </a:rPr>
              <a:t>      Euclidean distance</a:t>
            </a:r>
          </a:p>
        </p:txBody>
      </p:sp>
    </p:spTree>
    <p:extLst>
      <p:ext uri="{BB962C8B-B14F-4D97-AF65-F5344CB8AC3E}">
        <p14:creationId xmlns:p14="http://schemas.microsoft.com/office/powerpoint/2010/main" val="20341546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fade">
                                      <p:cBhvr>
                                        <p:cTn id="12" dur="500"/>
                                        <p:tgtEl>
                                          <p:spTgt spid="10">
                                            <p:txEl>
                                              <p:pRg st="1" end="1"/>
                                            </p:txEl>
                                          </p:spTgt>
                                        </p:tgtEl>
                                      </p:cBhvr>
                                    </p:animEffect>
                                    <p:anim calcmode="lin" valueType="num">
                                      <p:cBhvr>
                                        <p:cTn id="13"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14" dur="5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10">
                                            <p:txEl>
                                              <p:pRg st="2" end="2"/>
                                            </p:txEl>
                                          </p:spTgt>
                                        </p:tgtEl>
                                        <p:attrNameLst>
                                          <p:attrName>style.visibility</p:attrName>
                                        </p:attrNameLst>
                                      </p:cBhvr>
                                      <p:to>
                                        <p:strVal val="visible"/>
                                      </p:to>
                                    </p:set>
                                    <p:animEffect transition="in" filter="fade">
                                      <p:cBhvr>
                                        <p:cTn id="19" dur="500"/>
                                        <p:tgtEl>
                                          <p:spTgt spid="10">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10">
                                            <p:txEl>
                                              <p:pRg st="3" end="3"/>
                                            </p:txEl>
                                          </p:spTgt>
                                        </p:tgtEl>
                                        <p:attrNameLst>
                                          <p:attrName>style.visibility</p:attrName>
                                        </p:attrNameLst>
                                      </p:cBhvr>
                                      <p:to>
                                        <p:strVal val="visible"/>
                                      </p:to>
                                    </p:set>
                                    <p:animEffect transition="in" filter="fade">
                                      <p:cBhvr>
                                        <p:cTn id="24" dur="500"/>
                                        <p:tgtEl>
                                          <p:spTgt spid="10">
                                            <p:txEl>
                                              <p:pRg st="3" end="3"/>
                                            </p:txEl>
                                          </p:spTgt>
                                        </p:tgtEl>
                                      </p:cBhvr>
                                    </p:animEffect>
                                    <p:anim calcmode="lin" valueType="num">
                                      <p:cBhvr>
                                        <p:cTn id="25" dur="500" fill="hold"/>
                                        <p:tgtEl>
                                          <p:spTgt spid="10">
                                            <p:txEl>
                                              <p:pRg st="3" end="3"/>
                                            </p:txEl>
                                          </p:spTgt>
                                        </p:tgtEl>
                                        <p:attrNameLst>
                                          <p:attrName>ppt_x</p:attrName>
                                        </p:attrNameLst>
                                      </p:cBhvr>
                                      <p:tavLst>
                                        <p:tav tm="0">
                                          <p:val>
                                            <p:strVal val="#ppt_x"/>
                                          </p:val>
                                        </p:tav>
                                        <p:tav tm="100000">
                                          <p:val>
                                            <p:strVal val="#ppt_x"/>
                                          </p:val>
                                        </p:tav>
                                      </p:tavLst>
                                    </p:anim>
                                    <p:anim calcmode="lin" valueType="num">
                                      <p:cBhvr>
                                        <p:cTn id="26" dur="500" fill="hold"/>
                                        <p:tgtEl>
                                          <p:spTgt spid="10">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2">
                                            <p:txEl>
                                              <p:pRg st="0" end="0"/>
                                            </p:txEl>
                                          </p:spTgt>
                                        </p:tgtEl>
                                        <p:attrNameLst>
                                          <p:attrName>style.visibility</p:attrName>
                                        </p:attrNameLst>
                                      </p:cBhvr>
                                      <p:to>
                                        <p:strVal val="visible"/>
                                      </p:to>
                                    </p:set>
                                    <p:animEffect transition="in" filter="fade">
                                      <p:cBhvr>
                                        <p:cTn id="31" dur="500"/>
                                        <p:tgtEl>
                                          <p:spTgt spid="2">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2">
                                            <p:txEl>
                                              <p:pRg st="1" end="1"/>
                                            </p:txEl>
                                          </p:spTgt>
                                        </p:tgtEl>
                                        <p:attrNameLst>
                                          <p:attrName>style.visibility</p:attrName>
                                        </p:attrNameLst>
                                      </p:cBhvr>
                                      <p:to>
                                        <p:strVal val="visible"/>
                                      </p:to>
                                    </p:set>
                                    <p:animEffect transition="in" filter="fade">
                                      <p:cBhvr>
                                        <p:cTn id="36" dur="500"/>
                                        <p:tgtEl>
                                          <p:spTgt spid="2">
                                            <p:txEl>
                                              <p:pRg st="1" end="1"/>
                                            </p:txEl>
                                          </p:spTgt>
                                        </p:tgtEl>
                                      </p:cBhvr>
                                    </p:animEffect>
                                    <p:anim calcmode="lin" valueType="num">
                                      <p:cBhvr>
                                        <p:cTn id="3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38"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2">
                                            <p:txEl>
                                              <p:pRg st="2" end="2"/>
                                            </p:txEl>
                                          </p:spTgt>
                                        </p:tgtEl>
                                        <p:attrNameLst>
                                          <p:attrName>style.visibility</p:attrName>
                                        </p:attrNameLst>
                                      </p:cBhvr>
                                      <p:to>
                                        <p:strVal val="visible"/>
                                      </p:to>
                                    </p:set>
                                    <p:animEffect transition="in" filter="fade">
                                      <p:cBhvr>
                                        <p:cTn id="43" dur="500"/>
                                        <p:tgtEl>
                                          <p:spTgt spid="2">
                                            <p:txEl>
                                              <p:pRg st="2" end="2"/>
                                            </p:txEl>
                                          </p:spTgt>
                                        </p:tgtEl>
                                      </p:cBhvr>
                                    </p:animEffect>
                                    <p:anim calcmode="lin" valueType="num">
                                      <p:cBhvr>
                                        <p:cTn id="44"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45"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Text Placeholder 127"/>
          <p:cNvSpPr>
            <a:spLocks noGrp="1"/>
          </p:cNvSpPr>
          <p:nvPr>
            <p:ph type="body" sz="quarter" idx="18"/>
          </p:nvPr>
        </p:nvSpPr>
        <p:spPr>
          <a:xfrm>
            <a:off x="0" y="1222178"/>
            <a:ext cx="1477832" cy="682737"/>
          </a:xfrm>
          <a:solidFill>
            <a:schemeClr val="bg1">
              <a:lumMod val="50000"/>
              <a:lumOff val="50000"/>
            </a:schemeClr>
          </a:solidFill>
          <a:ln>
            <a:solidFill>
              <a:schemeClr val="bg1">
                <a:lumMod val="50000"/>
                <a:lumOff val="50000"/>
              </a:schemeClr>
            </a:solidFill>
          </a:ln>
        </p:spPr>
        <p:txBody>
          <a:bodyPr/>
          <a:lstStyle/>
          <a:p>
            <a:r>
              <a:rPr lang="en-US" sz="1400" dirty="0"/>
              <a:t>TOA</a:t>
            </a:r>
          </a:p>
        </p:txBody>
      </p:sp>
      <p:sp>
        <p:nvSpPr>
          <p:cNvPr id="114" name="Text Placeholder 127"/>
          <p:cNvSpPr>
            <a:spLocks noGrp="1"/>
          </p:cNvSpPr>
          <p:nvPr>
            <p:ph type="body" sz="quarter" idx="18"/>
          </p:nvPr>
        </p:nvSpPr>
        <p:spPr>
          <a:xfrm>
            <a:off x="0" y="1907212"/>
            <a:ext cx="1477832" cy="682737"/>
          </a:xfrm>
          <a:solidFill>
            <a:schemeClr val="bg1">
              <a:lumMod val="50000"/>
              <a:lumOff val="50000"/>
            </a:schemeClr>
          </a:solidFill>
          <a:ln>
            <a:solidFill>
              <a:schemeClr val="bg1">
                <a:lumMod val="50000"/>
                <a:lumOff val="50000"/>
              </a:schemeClr>
            </a:solidFill>
          </a:ln>
        </p:spPr>
        <p:txBody>
          <a:bodyPr/>
          <a:lstStyle/>
          <a:p>
            <a:r>
              <a:rPr lang="en-US" sz="1400" dirty="0"/>
              <a:t>TDOA</a:t>
            </a:r>
          </a:p>
        </p:txBody>
      </p:sp>
      <p:sp>
        <p:nvSpPr>
          <p:cNvPr id="115" name="Text Placeholder 127"/>
          <p:cNvSpPr>
            <a:spLocks noGrp="1"/>
          </p:cNvSpPr>
          <p:nvPr>
            <p:ph type="body" sz="quarter" idx="18"/>
          </p:nvPr>
        </p:nvSpPr>
        <p:spPr>
          <a:xfrm>
            <a:off x="0" y="2589949"/>
            <a:ext cx="1477832" cy="682737"/>
          </a:xfrm>
          <a:solidFill>
            <a:schemeClr val="bg1">
              <a:lumMod val="50000"/>
              <a:lumOff val="50000"/>
            </a:schemeClr>
          </a:solidFill>
          <a:ln>
            <a:solidFill>
              <a:schemeClr val="bg1">
                <a:lumMod val="50000"/>
                <a:lumOff val="50000"/>
              </a:schemeClr>
            </a:solidFill>
          </a:ln>
        </p:spPr>
        <p:txBody>
          <a:bodyPr/>
          <a:lstStyle/>
          <a:p>
            <a:r>
              <a:rPr lang="en-US" sz="1400" dirty="0"/>
              <a:t>AOA</a:t>
            </a:r>
          </a:p>
        </p:txBody>
      </p:sp>
      <p:sp>
        <p:nvSpPr>
          <p:cNvPr id="116" name="Text Placeholder 127"/>
          <p:cNvSpPr>
            <a:spLocks noGrp="1"/>
          </p:cNvSpPr>
          <p:nvPr>
            <p:ph type="body" sz="quarter" idx="18"/>
          </p:nvPr>
        </p:nvSpPr>
        <p:spPr>
          <a:xfrm>
            <a:off x="0" y="3272686"/>
            <a:ext cx="1477832" cy="682737"/>
          </a:xfrm>
          <a:solidFill>
            <a:schemeClr val="bg1">
              <a:lumMod val="50000"/>
              <a:lumOff val="50000"/>
            </a:schemeClr>
          </a:solidFill>
          <a:ln>
            <a:solidFill>
              <a:schemeClr val="bg1">
                <a:lumMod val="50000"/>
                <a:lumOff val="50000"/>
              </a:schemeClr>
            </a:solidFill>
          </a:ln>
        </p:spPr>
        <p:txBody>
          <a:bodyPr/>
          <a:lstStyle/>
          <a:p>
            <a:r>
              <a:rPr lang="en-US" sz="1400" dirty="0"/>
              <a:t>RSSI</a:t>
            </a:r>
          </a:p>
        </p:txBody>
      </p:sp>
      <p:sp>
        <p:nvSpPr>
          <p:cNvPr id="117" name="Text Placeholder 127"/>
          <p:cNvSpPr>
            <a:spLocks noGrp="1"/>
          </p:cNvSpPr>
          <p:nvPr>
            <p:ph type="body" sz="quarter" idx="18"/>
          </p:nvPr>
        </p:nvSpPr>
        <p:spPr>
          <a:xfrm>
            <a:off x="0" y="3955423"/>
            <a:ext cx="1477832" cy="682737"/>
          </a:xfrm>
          <a:solidFill>
            <a:schemeClr val="bg1">
              <a:lumMod val="50000"/>
              <a:lumOff val="50000"/>
            </a:schemeClr>
          </a:solidFill>
          <a:ln>
            <a:solidFill>
              <a:schemeClr val="bg1">
                <a:lumMod val="50000"/>
                <a:lumOff val="50000"/>
              </a:schemeClr>
            </a:solidFill>
          </a:ln>
        </p:spPr>
        <p:txBody>
          <a:bodyPr/>
          <a:lstStyle/>
          <a:p>
            <a:r>
              <a:rPr lang="en-US" sz="1400" dirty="0"/>
              <a:t>Fingerprint</a:t>
            </a:r>
          </a:p>
        </p:txBody>
      </p:sp>
      <p:sp>
        <p:nvSpPr>
          <p:cNvPr id="10" name="Text Placeholder 62"/>
          <p:cNvSpPr>
            <a:spLocks noGrp="1"/>
          </p:cNvSpPr>
          <p:nvPr>
            <p:ph type="body" sz="quarter" idx="13"/>
          </p:nvPr>
        </p:nvSpPr>
        <p:spPr>
          <a:xfrm>
            <a:off x="0" y="4638160"/>
            <a:ext cx="2099258" cy="914400"/>
          </a:xfrm>
        </p:spPr>
        <p:txBody>
          <a:bodyPr/>
          <a:lstStyle/>
          <a:p>
            <a:r>
              <a:rPr lang="en-US" dirty="0"/>
              <a:t>Lab</a:t>
            </a:r>
          </a:p>
        </p:txBody>
      </p:sp>
      <p:graphicFrame>
        <p:nvGraphicFramePr>
          <p:cNvPr id="5" name="表格 4"/>
          <p:cNvGraphicFramePr>
            <a:graphicFrameLocks noGrp="1"/>
          </p:cNvGraphicFramePr>
          <p:nvPr>
            <p:extLst>
              <p:ext uri="{D42A27DB-BD31-4B8C-83A1-F6EECF244321}">
                <p14:modId xmlns:p14="http://schemas.microsoft.com/office/powerpoint/2010/main" val="3465780207"/>
              </p:ext>
            </p:extLst>
          </p:nvPr>
        </p:nvGraphicFramePr>
        <p:xfrm>
          <a:off x="3220724" y="2435296"/>
          <a:ext cx="8268912" cy="2350140"/>
        </p:xfrm>
        <a:graphic>
          <a:graphicData uri="http://schemas.openxmlformats.org/drawingml/2006/table">
            <a:tbl>
              <a:tblPr firstRow="1" bandRow="1">
                <a:tableStyleId>{5C22544A-7EE6-4342-B048-85BDC9FD1C3A}</a:tableStyleId>
              </a:tblPr>
              <a:tblGrid>
                <a:gridCol w="4134456">
                  <a:extLst>
                    <a:ext uri="{9D8B030D-6E8A-4147-A177-3AD203B41FA5}">
                      <a16:colId xmlns:a16="http://schemas.microsoft.com/office/drawing/2014/main" val="3158945212"/>
                    </a:ext>
                  </a:extLst>
                </a:gridCol>
                <a:gridCol w="4134456">
                  <a:extLst>
                    <a:ext uri="{9D8B030D-6E8A-4147-A177-3AD203B41FA5}">
                      <a16:colId xmlns:a16="http://schemas.microsoft.com/office/drawing/2014/main" val="3302906165"/>
                    </a:ext>
                  </a:extLst>
                </a:gridCol>
              </a:tblGrid>
              <a:tr h="470028">
                <a:tc>
                  <a:txBody>
                    <a:bodyPr/>
                    <a:lstStyle/>
                    <a:p>
                      <a:r>
                        <a:rPr lang="en-US" altLang="zh-CN" sz="2000" b="1" dirty="0">
                          <a:solidFill>
                            <a:schemeClr val="bg2"/>
                          </a:solidFill>
                        </a:rPr>
                        <a:t>Algorithm: </a:t>
                      </a:r>
                      <a:endParaRPr lang="zh-CN" altLang="en-US" sz="2000" b="1" dirty="0">
                        <a:solidFill>
                          <a:schemeClr val="bg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r>
                        <a:rPr lang="en-US" altLang="zh-CN" sz="2000" b="1" dirty="0">
                          <a:solidFill>
                            <a:schemeClr val="bg2"/>
                          </a:solidFill>
                        </a:rPr>
                        <a:t>Fingerprint-based</a:t>
                      </a:r>
                      <a:endParaRPr lang="zh-CN" altLang="en-US" sz="2000" b="1" dirty="0">
                        <a:solidFill>
                          <a:schemeClr val="bg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2198400191"/>
                  </a:ext>
                </a:extLst>
              </a:tr>
              <a:tr h="470028">
                <a:tc>
                  <a:txBody>
                    <a:bodyPr/>
                    <a:lstStyle/>
                    <a:p>
                      <a:r>
                        <a:rPr lang="en-US" altLang="zh-CN" sz="2000" b="1" dirty="0">
                          <a:solidFill>
                            <a:schemeClr val="bg2"/>
                          </a:solidFill>
                        </a:rPr>
                        <a:t>Size of room</a:t>
                      </a:r>
                      <a:endParaRPr lang="zh-CN" altLang="en-US" sz="2000" b="1" dirty="0">
                        <a:solidFill>
                          <a:schemeClr val="bg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r>
                        <a:rPr lang="en-US" altLang="zh-CN" sz="2000" b="1" dirty="0">
                          <a:solidFill>
                            <a:schemeClr val="bg2"/>
                          </a:solidFill>
                        </a:rPr>
                        <a:t>4m* 5m</a:t>
                      </a:r>
                      <a:endParaRPr lang="zh-CN" altLang="en-US" sz="2000" b="1" dirty="0">
                        <a:solidFill>
                          <a:schemeClr val="bg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761199072"/>
                  </a:ext>
                </a:extLst>
              </a:tr>
              <a:tr h="470028">
                <a:tc>
                  <a:txBody>
                    <a:bodyPr/>
                    <a:lstStyle/>
                    <a:p>
                      <a:r>
                        <a:rPr lang="en-US" altLang="zh-CN" sz="2000" b="1" dirty="0">
                          <a:solidFill>
                            <a:schemeClr val="bg2"/>
                          </a:solidFill>
                        </a:rPr>
                        <a:t>Number of samples</a:t>
                      </a:r>
                      <a:endParaRPr lang="zh-CN" altLang="en-US" sz="2000" b="1" dirty="0">
                        <a:solidFill>
                          <a:schemeClr val="bg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r>
                        <a:rPr lang="en-US" altLang="zh-CN" sz="2000" b="1" dirty="0">
                          <a:solidFill>
                            <a:schemeClr val="bg2"/>
                          </a:solidFill>
                        </a:rPr>
                        <a:t>15</a:t>
                      </a:r>
                      <a:endParaRPr lang="zh-CN" altLang="en-US" sz="2000" b="1" dirty="0">
                        <a:solidFill>
                          <a:schemeClr val="bg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4083513314"/>
                  </a:ext>
                </a:extLst>
              </a:tr>
              <a:tr h="470028">
                <a:tc>
                  <a:txBody>
                    <a:bodyPr/>
                    <a:lstStyle/>
                    <a:p>
                      <a:r>
                        <a:rPr lang="en-US" altLang="zh-CN" sz="2000" b="1" dirty="0">
                          <a:solidFill>
                            <a:schemeClr val="bg2"/>
                          </a:solidFill>
                        </a:rPr>
                        <a:t>Number of </a:t>
                      </a:r>
                      <a:r>
                        <a:rPr lang="en-US" altLang="zh-CN" sz="2000" b="1" dirty="0" err="1">
                          <a:solidFill>
                            <a:schemeClr val="bg2"/>
                          </a:solidFill>
                        </a:rPr>
                        <a:t>Ap</a:t>
                      </a:r>
                      <a:endParaRPr lang="zh-CN" altLang="en-US" sz="2000" b="1" dirty="0">
                        <a:solidFill>
                          <a:schemeClr val="bg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r>
                        <a:rPr lang="en-US" altLang="zh-CN" sz="2000" b="1" dirty="0">
                          <a:solidFill>
                            <a:schemeClr val="bg2"/>
                          </a:solidFill>
                        </a:rPr>
                        <a:t>5</a:t>
                      </a:r>
                      <a:endParaRPr lang="zh-CN" altLang="en-US" sz="2000" b="1" dirty="0">
                        <a:solidFill>
                          <a:schemeClr val="bg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3586559064"/>
                  </a:ext>
                </a:extLst>
              </a:tr>
              <a:tr h="470028">
                <a:tc>
                  <a:txBody>
                    <a:bodyPr/>
                    <a:lstStyle/>
                    <a:p>
                      <a:r>
                        <a:rPr lang="en-US" altLang="zh-CN" sz="2000" b="1" dirty="0">
                          <a:solidFill>
                            <a:schemeClr val="bg2"/>
                          </a:solidFill>
                        </a:rPr>
                        <a:t>Accuracy</a:t>
                      </a:r>
                      <a:endParaRPr lang="zh-CN" altLang="en-US" sz="2000" b="1" dirty="0">
                        <a:solidFill>
                          <a:schemeClr val="bg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r>
                        <a:rPr lang="en-US" altLang="zh-CN" sz="2000" b="1" dirty="0">
                          <a:solidFill>
                            <a:schemeClr val="bg2"/>
                          </a:solidFill>
                        </a:rPr>
                        <a:t>3m</a:t>
                      </a:r>
                      <a:endParaRPr lang="zh-CN" altLang="en-US" sz="2000" b="1" dirty="0">
                        <a:solidFill>
                          <a:schemeClr val="bg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3758426220"/>
                  </a:ext>
                </a:extLst>
              </a:tr>
            </a:tbl>
          </a:graphicData>
        </a:graphic>
      </p:graphicFrame>
      <p:sp>
        <p:nvSpPr>
          <p:cNvPr id="12" name="文本框 11"/>
          <p:cNvSpPr txBox="1"/>
          <p:nvPr/>
        </p:nvSpPr>
        <p:spPr>
          <a:xfrm>
            <a:off x="2099258" y="1264855"/>
            <a:ext cx="6299752" cy="461665"/>
          </a:xfrm>
          <a:prstGeom prst="rect">
            <a:avLst/>
          </a:prstGeom>
          <a:noFill/>
        </p:spPr>
        <p:txBody>
          <a:bodyPr wrap="square" rtlCol="0">
            <a:spAutoFit/>
          </a:bodyPr>
          <a:lstStyle/>
          <a:p>
            <a:r>
              <a:rPr lang="en-US" altLang="zh-CN" sz="2400" b="1" dirty="0">
                <a:solidFill>
                  <a:schemeClr val="bg1"/>
                </a:solidFill>
              </a:rPr>
              <a:t>What we have done in the lab:</a:t>
            </a:r>
            <a:endParaRPr lang="zh-CN" altLang="en-US" sz="2400" b="1" dirty="0" err="1">
              <a:solidFill>
                <a:schemeClr val="bg1"/>
              </a:solidFill>
            </a:endParaRPr>
          </a:p>
        </p:txBody>
      </p:sp>
    </p:spTree>
    <p:extLst>
      <p:ext uri="{BB962C8B-B14F-4D97-AF65-F5344CB8AC3E}">
        <p14:creationId xmlns:p14="http://schemas.microsoft.com/office/powerpoint/2010/main" val="349478330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Text Placeholder 127"/>
          <p:cNvSpPr>
            <a:spLocks noGrp="1"/>
          </p:cNvSpPr>
          <p:nvPr>
            <p:ph type="body" sz="quarter" idx="18"/>
          </p:nvPr>
        </p:nvSpPr>
        <p:spPr>
          <a:xfrm>
            <a:off x="0" y="1222178"/>
            <a:ext cx="1477832" cy="682737"/>
          </a:xfrm>
          <a:solidFill>
            <a:schemeClr val="bg1">
              <a:lumMod val="50000"/>
              <a:lumOff val="50000"/>
            </a:schemeClr>
          </a:solidFill>
          <a:ln>
            <a:solidFill>
              <a:schemeClr val="bg1">
                <a:lumMod val="50000"/>
                <a:lumOff val="50000"/>
              </a:schemeClr>
            </a:solidFill>
          </a:ln>
        </p:spPr>
        <p:txBody>
          <a:bodyPr/>
          <a:lstStyle/>
          <a:p>
            <a:r>
              <a:rPr lang="en-US" sz="1400" dirty="0"/>
              <a:t>TOA</a:t>
            </a:r>
          </a:p>
        </p:txBody>
      </p:sp>
      <p:sp>
        <p:nvSpPr>
          <p:cNvPr id="114" name="Text Placeholder 127"/>
          <p:cNvSpPr>
            <a:spLocks noGrp="1"/>
          </p:cNvSpPr>
          <p:nvPr>
            <p:ph type="body" sz="quarter" idx="18"/>
          </p:nvPr>
        </p:nvSpPr>
        <p:spPr>
          <a:xfrm>
            <a:off x="0" y="1907212"/>
            <a:ext cx="1477832" cy="682737"/>
          </a:xfrm>
          <a:solidFill>
            <a:schemeClr val="bg1">
              <a:lumMod val="50000"/>
              <a:lumOff val="50000"/>
            </a:schemeClr>
          </a:solidFill>
          <a:ln>
            <a:solidFill>
              <a:schemeClr val="bg1">
                <a:lumMod val="50000"/>
                <a:lumOff val="50000"/>
              </a:schemeClr>
            </a:solidFill>
          </a:ln>
        </p:spPr>
        <p:txBody>
          <a:bodyPr/>
          <a:lstStyle/>
          <a:p>
            <a:r>
              <a:rPr lang="en-US" sz="1400" dirty="0"/>
              <a:t>TDOA</a:t>
            </a:r>
          </a:p>
        </p:txBody>
      </p:sp>
      <p:sp>
        <p:nvSpPr>
          <p:cNvPr id="115" name="Text Placeholder 127"/>
          <p:cNvSpPr>
            <a:spLocks noGrp="1"/>
          </p:cNvSpPr>
          <p:nvPr>
            <p:ph type="body" sz="quarter" idx="18"/>
          </p:nvPr>
        </p:nvSpPr>
        <p:spPr>
          <a:xfrm>
            <a:off x="0" y="2589949"/>
            <a:ext cx="1477832" cy="682737"/>
          </a:xfrm>
          <a:solidFill>
            <a:schemeClr val="bg1">
              <a:lumMod val="50000"/>
              <a:lumOff val="50000"/>
            </a:schemeClr>
          </a:solidFill>
          <a:ln>
            <a:solidFill>
              <a:schemeClr val="bg1">
                <a:lumMod val="50000"/>
                <a:lumOff val="50000"/>
              </a:schemeClr>
            </a:solidFill>
          </a:ln>
        </p:spPr>
        <p:txBody>
          <a:bodyPr/>
          <a:lstStyle/>
          <a:p>
            <a:r>
              <a:rPr lang="en-US" sz="1400" dirty="0"/>
              <a:t>AOA</a:t>
            </a:r>
          </a:p>
        </p:txBody>
      </p:sp>
      <p:sp>
        <p:nvSpPr>
          <p:cNvPr id="116" name="Text Placeholder 127"/>
          <p:cNvSpPr>
            <a:spLocks noGrp="1"/>
          </p:cNvSpPr>
          <p:nvPr>
            <p:ph type="body" sz="quarter" idx="18"/>
          </p:nvPr>
        </p:nvSpPr>
        <p:spPr>
          <a:xfrm>
            <a:off x="0" y="3272686"/>
            <a:ext cx="1477832" cy="682737"/>
          </a:xfrm>
          <a:solidFill>
            <a:schemeClr val="bg1">
              <a:lumMod val="50000"/>
              <a:lumOff val="50000"/>
            </a:schemeClr>
          </a:solidFill>
          <a:ln>
            <a:solidFill>
              <a:schemeClr val="bg1">
                <a:lumMod val="50000"/>
                <a:lumOff val="50000"/>
              </a:schemeClr>
            </a:solidFill>
          </a:ln>
        </p:spPr>
        <p:txBody>
          <a:bodyPr/>
          <a:lstStyle/>
          <a:p>
            <a:r>
              <a:rPr lang="en-US" sz="1400" dirty="0"/>
              <a:t>RSSI</a:t>
            </a:r>
          </a:p>
        </p:txBody>
      </p:sp>
      <p:sp>
        <p:nvSpPr>
          <p:cNvPr id="117" name="Text Placeholder 127"/>
          <p:cNvSpPr>
            <a:spLocks noGrp="1"/>
          </p:cNvSpPr>
          <p:nvPr>
            <p:ph type="body" sz="quarter" idx="18"/>
          </p:nvPr>
        </p:nvSpPr>
        <p:spPr>
          <a:xfrm>
            <a:off x="0" y="3955423"/>
            <a:ext cx="1477832" cy="682737"/>
          </a:xfrm>
          <a:solidFill>
            <a:schemeClr val="bg1">
              <a:lumMod val="50000"/>
              <a:lumOff val="50000"/>
            </a:schemeClr>
          </a:solidFill>
          <a:ln>
            <a:solidFill>
              <a:schemeClr val="bg1">
                <a:lumMod val="50000"/>
                <a:lumOff val="50000"/>
              </a:schemeClr>
            </a:solidFill>
          </a:ln>
        </p:spPr>
        <p:txBody>
          <a:bodyPr/>
          <a:lstStyle/>
          <a:p>
            <a:r>
              <a:rPr lang="en-US" sz="1400" dirty="0"/>
              <a:t>Fingerprint</a:t>
            </a:r>
          </a:p>
        </p:txBody>
      </p:sp>
      <p:sp>
        <p:nvSpPr>
          <p:cNvPr id="10" name="Text Placeholder 62"/>
          <p:cNvSpPr>
            <a:spLocks noGrp="1"/>
          </p:cNvSpPr>
          <p:nvPr>
            <p:ph type="body" sz="quarter" idx="13"/>
          </p:nvPr>
        </p:nvSpPr>
        <p:spPr>
          <a:xfrm>
            <a:off x="0" y="4638160"/>
            <a:ext cx="2099258" cy="914400"/>
          </a:xfrm>
          <a:solidFill>
            <a:schemeClr val="accent4"/>
          </a:solidFill>
          <a:ln>
            <a:solidFill>
              <a:schemeClr val="accent4"/>
            </a:solidFill>
          </a:ln>
        </p:spPr>
        <p:txBody>
          <a:bodyPr/>
          <a:lstStyle/>
          <a:p>
            <a:r>
              <a:rPr lang="en-US" dirty="0"/>
              <a:t>Lab</a:t>
            </a:r>
          </a:p>
        </p:txBody>
      </p:sp>
      <p:sp>
        <p:nvSpPr>
          <p:cNvPr id="4" name="文本框 3"/>
          <p:cNvSpPr txBox="1"/>
          <p:nvPr/>
        </p:nvSpPr>
        <p:spPr>
          <a:xfrm>
            <a:off x="2537460" y="760513"/>
            <a:ext cx="5109210" cy="523220"/>
          </a:xfrm>
          <a:prstGeom prst="rect">
            <a:avLst/>
          </a:prstGeom>
          <a:noFill/>
        </p:spPr>
        <p:txBody>
          <a:bodyPr wrap="square" rtlCol="0">
            <a:spAutoFit/>
          </a:bodyPr>
          <a:lstStyle/>
          <a:p>
            <a:r>
              <a:rPr lang="en-US" altLang="zh-CN" sz="2800" b="1" dirty="0">
                <a:solidFill>
                  <a:schemeClr val="accent4"/>
                </a:solidFill>
              </a:rPr>
              <a:t>Problem 1. Multipath</a:t>
            </a:r>
          </a:p>
        </p:txBody>
      </p:sp>
      <p:pic>
        <p:nvPicPr>
          <p:cNvPr id="11" name="图片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68494" y="1904915"/>
            <a:ext cx="3939657" cy="2136431"/>
          </a:xfrm>
          <a:prstGeom prst="rect">
            <a:avLst/>
          </a:prstGeom>
        </p:spPr>
      </p:pic>
      <p:sp>
        <p:nvSpPr>
          <p:cNvPr id="5" name="文本框 4"/>
          <p:cNvSpPr txBox="1"/>
          <p:nvPr/>
        </p:nvSpPr>
        <p:spPr>
          <a:xfrm>
            <a:off x="2708910" y="2148840"/>
            <a:ext cx="4937760" cy="1569660"/>
          </a:xfrm>
          <a:prstGeom prst="rect">
            <a:avLst/>
          </a:prstGeom>
          <a:noFill/>
        </p:spPr>
        <p:txBody>
          <a:bodyPr wrap="square" rtlCol="0">
            <a:spAutoFit/>
          </a:bodyPr>
          <a:lstStyle/>
          <a:p>
            <a:r>
              <a:rPr lang="en-US" altLang="zh-CN" sz="2400" b="1" dirty="0">
                <a:solidFill>
                  <a:schemeClr val="accent4"/>
                </a:solidFill>
              </a:rPr>
              <a:t>Q:  </a:t>
            </a:r>
            <a:r>
              <a:rPr lang="en-US" altLang="zh-CN" sz="2400" dirty="0">
                <a:solidFill>
                  <a:schemeClr val="bg1"/>
                </a:solidFill>
              </a:rPr>
              <a:t>We suppose the two incoming signals are parallel here, but what if there are more or they are not parallel ?</a:t>
            </a:r>
            <a:endParaRPr lang="zh-CN" altLang="en-US" sz="2400" dirty="0" err="1">
              <a:solidFill>
                <a:schemeClr val="bg1"/>
              </a:solidFill>
            </a:endParaRPr>
          </a:p>
        </p:txBody>
      </p:sp>
    </p:spTree>
    <p:extLst>
      <p:ext uri="{BB962C8B-B14F-4D97-AF65-F5344CB8AC3E}">
        <p14:creationId xmlns:p14="http://schemas.microsoft.com/office/powerpoint/2010/main" val="257978029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Text Placeholder 127"/>
          <p:cNvSpPr>
            <a:spLocks noGrp="1"/>
          </p:cNvSpPr>
          <p:nvPr>
            <p:ph type="body" sz="quarter" idx="18"/>
          </p:nvPr>
        </p:nvSpPr>
        <p:spPr>
          <a:xfrm>
            <a:off x="0" y="1222178"/>
            <a:ext cx="1477832" cy="682737"/>
          </a:xfrm>
          <a:solidFill>
            <a:schemeClr val="bg1">
              <a:lumMod val="50000"/>
              <a:lumOff val="50000"/>
            </a:schemeClr>
          </a:solidFill>
          <a:ln>
            <a:solidFill>
              <a:schemeClr val="bg1">
                <a:lumMod val="50000"/>
                <a:lumOff val="50000"/>
              </a:schemeClr>
            </a:solidFill>
          </a:ln>
        </p:spPr>
        <p:txBody>
          <a:bodyPr/>
          <a:lstStyle/>
          <a:p>
            <a:r>
              <a:rPr lang="en-US" sz="1400" dirty="0"/>
              <a:t>TOA</a:t>
            </a:r>
          </a:p>
        </p:txBody>
      </p:sp>
      <p:sp>
        <p:nvSpPr>
          <p:cNvPr id="114" name="Text Placeholder 127"/>
          <p:cNvSpPr>
            <a:spLocks noGrp="1"/>
          </p:cNvSpPr>
          <p:nvPr>
            <p:ph type="body" sz="quarter" idx="18"/>
          </p:nvPr>
        </p:nvSpPr>
        <p:spPr>
          <a:xfrm>
            <a:off x="0" y="1907212"/>
            <a:ext cx="1477832" cy="682737"/>
          </a:xfrm>
          <a:solidFill>
            <a:schemeClr val="bg1">
              <a:lumMod val="50000"/>
              <a:lumOff val="50000"/>
            </a:schemeClr>
          </a:solidFill>
          <a:ln>
            <a:solidFill>
              <a:schemeClr val="bg1">
                <a:lumMod val="50000"/>
                <a:lumOff val="50000"/>
              </a:schemeClr>
            </a:solidFill>
          </a:ln>
        </p:spPr>
        <p:txBody>
          <a:bodyPr/>
          <a:lstStyle/>
          <a:p>
            <a:r>
              <a:rPr lang="en-US" sz="1400" dirty="0"/>
              <a:t>TDOA</a:t>
            </a:r>
          </a:p>
        </p:txBody>
      </p:sp>
      <p:sp>
        <p:nvSpPr>
          <p:cNvPr id="115" name="Text Placeholder 127"/>
          <p:cNvSpPr>
            <a:spLocks noGrp="1"/>
          </p:cNvSpPr>
          <p:nvPr>
            <p:ph type="body" sz="quarter" idx="18"/>
          </p:nvPr>
        </p:nvSpPr>
        <p:spPr>
          <a:xfrm>
            <a:off x="0" y="2589949"/>
            <a:ext cx="1477832" cy="682737"/>
          </a:xfrm>
          <a:solidFill>
            <a:schemeClr val="bg1">
              <a:lumMod val="50000"/>
              <a:lumOff val="50000"/>
            </a:schemeClr>
          </a:solidFill>
          <a:ln>
            <a:solidFill>
              <a:schemeClr val="bg1">
                <a:lumMod val="50000"/>
                <a:lumOff val="50000"/>
              </a:schemeClr>
            </a:solidFill>
          </a:ln>
        </p:spPr>
        <p:txBody>
          <a:bodyPr/>
          <a:lstStyle/>
          <a:p>
            <a:r>
              <a:rPr lang="en-US" sz="1400" dirty="0"/>
              <a:t>AOA</a:t>
            </a:r>
          </a:p>
        </p:txBody>
      </p:sp>
      <p:sp>
        <p:nvSpPr>
          <p:cNvPr id="116" name="Text Placeholder 127"/>
          <p:cNvSpPr>
            <a:spLocks noGrp="1"/>
          </p:cNvSpPr>
          <p:nvPr>
            <p:ph type="body" sz="quarter" idx="18"/>
          </p:nvPr>
        </p:nvSpPr>
        <p:spPr>
          <a:xfrm>
            <a:off x="0" y="3272686"/>
            <a:ext cx="1477832" cy="682737"/>
          </a:xfrm>
          <a:solidFill>
            <a:schemeClr val="bg1">
              <a:lumMod val="50000"/>
              <a:lumOff val="50000"/>
            </a:schemeClr>
          </a:solidFill>
          <a:ln>
            <a:solidFill>
              <a:schemeClr val="bg1">
                <a:lumMod val="50000"/>
                <a:lumOff val="50000"/>
              </a:schemeClr>
            </a:solidFill>
          </a:ln>
        </p:spPr>
        <p:txBody>
          <a:bodyPr/>
          <a:lstStyle/>
          <a:p>
            <a:r>
              <a:rPr lang="en-US" sz="1400" dirty="0"/>
              <a:t>RSSI</a:t>
            </a:r>
          </a:p>
        </p:txBody>
      </p:sp>
      <p:sp>
        <p:nvSpPr>
          <p:cNvPr id="117" name="Text Placeholder 127"/>
          <p:cNvSpPr>
            <a:spLocks noGrp="1"/>
          </p:cNvSpPr>
          <p:nvPr>
            <p:ph type="body" sz="quarter" idx="18"/>
          </p:nvPr>
        </p:nvSpPr>
        <p:spPr>
          <a:xfrm>
            <a:off x="0" y="3955423"/>
            <a:ext cx="1477832" cy="682737"/>
          </a:xfrm>
          <a:solidFill>
            <a:schemeClr val="bg1">
              <a:lumMod val="50000"/>
              <a:lumOff val="50000"/>
            </a:schemeClr>
          </a:solidFill>
          <a:ln>
            <a:solidFill>
              <a:schemeClr val="bg1">
                <a:lumMod val="50000"/>
                <a:lumOff val="50000"/>
              </a:schemeClr>
            </a:solidFill>
          </a:ln>
        </p:spPr>
        <p:txBody>
          <a:bodyPr/>
          <a:lstStyle/>
          <a:p>
            <a:r>
              <a:rPr lang="en-US" sz="1400" dirty="0"/>
              <a:t>Fingerprint</a:t>
            </a:r>
          </a:p>
        </p:txBody>
      </p:sp>
      <p:sp>
        <p:nvSpPr>
          <p:cNvPr id="10" name="Text Placeholder 62"/>
          <p:cNvSpPr>
            <a:spLocks noGrp="1"/>
          </p:cNvSpPr>
          <p:nvPr>
            <p:ph type="body" sz="quarter" idx="13"/>
          </p:nvPr>
        </p:nvSpPr>
        <p:spPr>
          <a:xfrm>
            <a:off x="0" y="4638160"/>
            <a:ext cx="2099258" cy="914400"/>
          </a:xfrm>
          <a:solidFill>
            <a:schemeClr val="accent4"/>
          </a:solidFill>
          <a:ln>
            <a:solidFill>
              <a:schemeClr val="accent4"/>
            </a:solidFill>
          </a:ln>
        </p:spPr>
        <p:txBody>
          <a:bodyPr/>
          <a:lstStyle/>
          <a:p>
            <a:r>
              <a:rPr lang="en-US" dirty="0"/>
              <a:t>Lab</a:t>
            </a:r>
          </a:p>
        </p:txBody>
      </p:sp>
      <p:sp>
        <p:nvSpPr>
          <p:cNvPr id="4" name="文本框 3"/>
          <p:cNvSpPr txBox="1"/>
          <p:nvPr/>
        </p:nvSpPr>
        <p:spPr>
          <a:xfrm>
            <a:off x="2419678" y="698958"/>
            <a:ext cx="5669280" cy="523220"/>
          </a:xfrm>
          <a:prstGeom prst="rect">
            <a:avLst/>
          </a:prstGeom>
          <a:noFill/>
        </p:spPr>
        <p:txBody>
          <a:bodyPr wrap="square" rtlCol="0">
            <a:spAutoFit/>
          </a:bodyPr>
          <a:lstStyle/>
          <a:p>
            <a:r>
              <a:rPr lang="en-US" altLang="zh-CN" sz="2800" b="1" dirty="0">
                <a:solidFill>
                  <a:schemeClr val="accent4"/>
                </a:solidFill>
              </a:rPr>
              <a:t>Problem 2. Package Detection Delay</a:t>
            </a:r>
          </a:p>
        </p:txBody>
      </p:sp>
      <p:pic>
        <p:nvPicPr>
          <p:cNvPr id="16" name="图片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77193" y="3573403"/>
            <a:ext cx="669181" cy="846719"/>
          </a:xfrm>
          <a:prstGeom prst="rect">
            <a:avLst/>
          </a:prstGeom>
        </p:spPr>
      </p:pic>
      <p:pic>
        <p:nvPicPr>
          <p:cNvPr id="17" name="图片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300363" y="3309274"/>
            <a:ext cx="866771" cy="1230383"/>
          </a:xfrm>
          <a:prstGeom prst="rect">
            <a:avLst/>
          </a:prstGeom>
        </p:spPr>
      </p:pic>
      <p:cxnSp>
        <p:nvCxnSpPr>
          <p:cNvPr id="18" name="直接连接符 17"/>
          <p:cNvCxnSpPr/>
          <p:nvPr/>
        </p:nvCxnSpPr>
        <p:spPr>
          <a:xfrm>
            <a:off x="7357438" y="3914772"/>
            <a:ext cx="2916000" cy="0"/>
          </a:xfrm>
          <a:prstGeom prst="line">
            <a:avLst/>
          </a:prstGeom>
          <a:ln/>
        </p:spPr>
        <p:style>
          <a:lnRef idx="3">
            <a:schemeClr val="accent1"/>
          </a:lnRef>
          <a:fillRef idx="0">
            <a:schemeClr val="accent1"/>
          </a:fillRef>
          <a:effectRef idx="2">
            <a:schemeClr val="accent1"/>
          </a:effectRef>
          <a:fontRef idx="minor">
            <a:schemeClr val="tx1"/>
          </a:fontRef>
        </p:style>
      </p:cxnSp>
      <mc:AlternateContent xmlns:mc="http://schemas.openxmlformats.org/markup-compatibility/2006" xmlns:a14="http://schemas.microsoft.com/office/drawing/2010/main">
        <mc:Choice Requires="a14">
          <p:sp>
            <p:nvSpPr>
              <p:cNvPr id="19" name="文本框 18"/>
              <p:cNvSpPr txBox="1"/>
              <p:nvPr/>
            </p:nvSpPr>
            <p:spPr>
              <a:xfrm>
                <a:off x="7454838" y="3388737"/>
                <a:ext cx="2578398"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CN" sz="2000" b="0" i="1" smtClean="0">
                          <a:solidFill>
                            <a:schemeClr val="bg1"/>
                          </a:solidFill>
                          <a:latin typeface="Cambria Math" panose="02040503050406030204" pitchFamily="18" charset="0"/>
                        </a:rPr>
                        <m:t>𝑑𝑖𝑠𝑡𝑎𝑛𝑐𝑒</m:t>
                      </m:r>
                      <m:d>
                        <m:dPr>
                          <m:ctrlPr>
                            <a:rPr lang="en-US" altLang="zh-CN" sz="2000" b="0" i="1" smtClean="0">
                              <a:solidFill>
                                <a:schemeClr val="bg1"/>
                              </a:solidFill>
                              <a:latin typeface="Cambria Math" panose="02040503050406030204" pitchFamily="18" charset="0"/>
                            </a:rPr>
                          </m:ctrlPr>
                        </m:dPr>
                        <m:e>
                          <m:r>
                            <a:rPr lang="en-US" altLang="zh-CN" sz="2000" b="0" i="1" smtClean="0">
                              <a:solidFill>
                                <a:schemeClr val="bg1"/>
                              </a:solidFill>
                              <a:latin typeface="Cambria Math" panose="02040503050406030204" pitchFamily="18" charset="0"/>
                            </a:rPr>
                            <m:t>𝑟</m:t>
                          </m:r>
                        </m:e>
                      </m:d>
                      <m:r>
                        <a:rPr lang="en-US" altLang="zh-CN" sz="2000" b="0" i="1" smtClean="0">
                          <a:solidFill>
                            <a:schemeClr val="bg1"/>
                          </a:solidFill>
                          <a:latin typeface="Cambria Math" panose="02040503050406030204" pitchFamily="18" charset="0"/>
                        </a:rPr>
                        <m:t>=</m:t>
                      </m:r>
                      <m:r>
                        <a:rPr lang="en-US" altLang="zh-CN" sz="2000" b="0" i="1" smtClean="0">
                          <a:solidFill>
                            <a:schemeClr val="bg1"/>
                          </a:solidFill>
                          <a:latin typeface="Cambria Math" panose="02040503050406030204" pitchFamily="18" charset="0"/>
                        </a:rPr>
                        <m:t>𝑐</m:t>
                      </m:r>
                      <m:r>
                        <a:rPr lang="en-US" altLang="zh-CN" sz="2000" b="0" i="1" smtClean="0">
                          <a:solidFill>
                            <a:schemeClr val="bg1"/>
                          </a:solidFill>
                          <a:latin typeface="Cambria Math" panose="02040503050406030204" pitchFamily="18" charset="0"/>
                        </a:rPr>
                        <m:t>∗</m:t>
                      </m:r>
                      <m:r>
                        <a:rPr lang="en-US" altLang="zh-CN" sz="2000" b="0" i="1" smtClean="0">
                          <a:solidFill>
                            <a:schemeClr val="bg1"/>
                          </a:solidFill>
                          <a:latin typeface="Cambria Math" panose="02040503050406030204" pitchFamily="18" charset="0"/>
                        </a:rPr>
                        <m:t>𝑇𝑂𝐴</m:t>
                      </m:r>
                    </m:oMath>
                  </m:oMathPara>
                </a14:m>
                <a:endParaRPr lang="zh-CN" altLang="en-US" sz="2000" dirty="0" err="1"/>
              </a:p>
            </p:txBody>
          </p:sp>
        </mc:Choice>
        <mc:Fallback xmlns="">
          <p:sp>
            <p:nvSpPr>
              <p:cNvPr id="19" name="文本框 18"/>
              <p:cNvSpPr txBox="1">
                <a:spLocks noRot="1" noChangeAspect="1" noMove="1" noResize="1" noEditPoints="1" noAdjustHandles="1" noChangeArrowheads="1" noChangeShapeType="1" noTextEdit="1"/>
              </p:cNvSpPr>
              <p:nvPr/>
            </p:nvSpPr>
            <p:spPr>
              <a:xfrm>
                <a:off x="7454838" y="3388737"/>
                <a:ext cx="2578398" cy="307777"/>
              </a:xfrm>
              <a:prstGeom prst="rect">
                <a:avLst/>
              </a:prstGeom>
              <a:blipFill>
                <a:blip r:embed="rId5"/>
                <a:stretch>
                  <a:fillRect l="-1891" r="-1891" b="-8000"/>
                </a:stretch>
              </a:blipFill>
            </p:spPr>
            <p:txBody>
              <a:bodyPr/>
              <a:lstStyle/>
              <a:p>
                <a:r>
                  <a:rPr lang="zh-CN" altLang="en-US">
                    <a:noFill/>
                  </a:rPr>
                  <a:t> </a:t>
                </a:r>
              </a:p>
            </p:txBody>
          </p:sp>
        </mc:Fallback>
      </mc:AlternateContent>
      <p:pic>
        <p:nvPicPr>
          <p:cNvPr id="20" name="图片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76074" y="3544420"/>
            <a:ext cx="669181" cy="846719"/>
          </a:xfrm>
          <a:prstGeom prst="rect">
            <a:avLst/>
          </a:prstGeom>
        </p:spPr>
      </p:pic>
      <p:sp>
        <p:nvSpPr>
          <p:cNvPr id="22" name="文本框 21"/>
          <p:cNvSpPr txBox="1"/>
          <p:nvPr/>
        </p:nvSpPr>
        <p:spPr>
          <a:xfrm>
            <a:off x="2419678" y="2100320"/>
            <a:ext cx="4937760" cy="830997"/>
          </a:xfrm>
          <a:prstGeom prst="rect">
            <a:avLst/>
          </a:prstGeom>
          <a:noFill/>
        </p:spPr>
        <p:txBody>
          <a:bodyPr wrap="square" rtlCol="0">
            <a:spAutoFit/>
          </a:bodyPr>
          <a:lstStyle/>
          <a:p>
            <a:r>
              <a:rPr lang="en-US" altLang="zh-CN" sz="2400" b="1" dirty="0">
                <a:solidFill>
                  <a:schemeClr val="accent4"/>
                </a:solidFill>
              </a:rPr>
              <a:t>Q:</a:t>
            </a:r>
            <a:r>
              <a:rPr lang="en-US" altLang="zh-CN" sz="2400" b="1" dirty="0">
                <a:solidFill>
                  <a:schemeClr val="accent6"/>
                </a:solidFill>
              </a:rPr>
              <a:t> </a:t>
            </a:r>
            <a:r>
              <a:rPr lang="en-US" altLang="zh-CN" sz="2400" dirty="0">
                <a:solidFill>
                  <a:schemeClr val="bg1"/>
                </a:solidFill>
              </a:rPr>
              <a:t>Did the package detection delay be counted into TOA ?</a:t>
            </a:r>
            <a:endParaRPr lang="zh-CN" altLang="en-US" sz="2400" dirty="0" err="1">
              <a:solidFill>
                <a:schemeClr val="bg1"/>
              </a:solidFill>
            </a:endParaRPr>
          </a:p>
        </p:txBody>
      </p:sp>
      <mc:AlternateContent xmlns:mc="http://schemas.openxmlformats.org/markup-compatibility/2006" xmlns:a14="http://schemas.microsoft.com/office/drawing/2010/main">
        <mc:Choice Requires="a14">
          <p:sp>
            <p:nvSpPr>
              <p:cNvPr id="24" name="文本框 23"/>
              <p:cNvSpPr txBox="1"/>
              <p:nvPr/>
            </p:nvSpPr>
            <p:spPr>
              <a:xfrm>
                <a:off x="2478805" y="3914772"/>
                <a:ext cx="3487686"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CN" sz="2400" b="0" i="1" smtClean="0">
                          <a:solidFill>
                            <a:schemeClr val="bg1"/>
                          </a:solidFill>
                          <a:latin typeface="Cambria Math" panose="02040503050406030204" pitchFamily="18" charset="0"/>
                        </a:rPr>
                        <m:t>1</m:t>
                      </m:r>
                      <m:r>
                        <a:rPr lang="en-US" altLang="zh-CN" sz="2400" b="0" i="1" smtClean="0">
                          <a:solidFill>
                            <a:schemeClr val="bg1"/>
                          </a:solidFill>
                          <a:latin typeface="Cambria Math" panose="02040503050406030204" pitchFamily="18" charset="0"/>
                        </a:rPr>
                        <m:t>𝑛𝑠</m:t>
                      </m:r>
                      <m:r>
                        <a:rPr lang="en-US" altLang="zh-CN" sz="2400" b="0" i="1" smtClean="0">
                          <a:solidFill>
                            <a:schemeClr val="bg1"/>
                          </a:solidFill>
                          <a:latin typeface="Cambria Math" panose="02040503050406030204" pitchFamily="18" charset="0"/>
                        </a:rPr>
                        <m:t>∗3×</m:t>
                      </m:r>
                      <m:sSup>
                        <m:sSupPr>
                          <m:ctrlPr>
                            <a:rPr lang="en-US" altLang="zh-CN" sz="2400" b="0" i="1" smtClean="0">
                              <a:solidFill>
                                <a:schemeClr val="bg1"/>
                              </a:solidFill>
                              <a:latin typeface="Cambria Math" panose="02040503050406030204" pitchFamily="18" charset="0"/>
                              <a:ea typeface="Cambria Math" panose="02040503050406030204" pitchFamily="18" charset="0"/>
                            </a:rPr>
                          </m:ctrlPr>
                        </m:sSupPr>
                        <m:e>
                          <m:r>
                            <a:rPr lang="en-US" altLang="zh-CN" sz="2400" b="0" i="1" smtClean="0">
                              <a:solidFill>
                                <a:schemeClr val="bg1"/>
                              </a:solidFill>
                              <a:latin typeface="Cambria Math" panose="02040503050406030204" pitchFamily="18" charset="0"/>
                              <a:ea typeface="Cambria Math" panose="02040503050406030204" pitchFamily="18" charset="0"/>
                            </a:rPr>
                            <m:t>10</m:t>
                          </m:r>
                        </m:e>
                        <m:sup>
                          <m:r>
                            <a:rPr lang="en-US" altLang="zh-CN" sz="2400" b="0" i="1" smtClean="0">
                              <a:solidFill>
                                <a:schemeClr val="bg1"/>
                              </a:solidFill>
                              <a:latin typeface="Cambria Math" panose="02040503050406030204" pitchFamily="18" charset="0"/>
                              <a:ea typeface="Cambria Math" panose="02040503050406030204" pitchFamily="18" charset="0"/>
                            </a:rPr>
                            <m:t>8</m:t>
                          </m:r>
                        </m:sup>
                      </m:sSup>
                      <m:r>
                        <a:rPr lang="en-US" altLang="zh-CN" sz="2400" b="0" i="1" smtClean="0">
                          <a:solidFill>
                            <a:schemeClr val="bg1"/>
                          </a:solidFill>
                          <a:latin typeface="Cambria Math" panose="02040503050406030204" pitchFamily="18" charset="0"/>
                          <a:ea typeface="Cambria Math" panose="02040503050406030204" pitchFamily="18" charset="0"/>
                        </a:rPr>
                        <m:t>𝑚</m:t>
                      </m:r>
                      <m:r>
                        <a:rPr lang="en-US" altLang="zh-CN" sz="2400" b="0" i="1" smtClean="0">
                          <a:solidFill>
                            <a:schemeClr val="bg1"/>
                          </a:solidFill>
                          <a:latin typeface="Cambria Math" panose="02040503050406030204" pitchFamily="18" charset="0"/>
                          <a:ea typeface="Cambria Math" panose="02040503050406030204" pitchFamily="18" charset="0"/>
                        </a:rPr>
                        <m:t>/</m:t>
                      </m:r>
                      <m:r>
                        <a:rPr lang="en-US" altLang="zh-CN" sz="2400" b="0" i="1" smtClean="0">
                          <a:solidFill>
                            <a:schemeClr val="bg1"/>
                          </a:solidFill>
                          <a:latin typeface="Cambria Math" panose="02040503050406030204" pitchFamily="18" charset="0"/>
                          <a:ea typeface="Cambria Math" panose="02040503050406030204" pitchFamily="18" charset="0"/>
                        </a:rPr>
                        <m:t>𝑠</m:t>
                      </m:r>
                      <m:r>
                        <a:rPr lang="en-US" altLang="zh-CN" sz="2400" b="0" i="1" smtClean="0">
                          <a:solidFill>
                            <a:schemeClr val="bg1"/>
                          </a:solidFill>
                          <a:latin typeface="Cambria Math" panose="02040503050406030204" pitchFamily="18" charset="0"/>
                        </a:rPr>
                        <m:t>=0.3</m:t>
                      </m:r>
                      <m:r>
                        <a:rPr lang="en-US" altLang="zh-CN" sz="2400" b="0" i="1" smtClean="0">
                          <a:solidFill>
                            <a:schemeClr val="bg1"/>
                          </a:solidFill>
                          <a:latin typeface="Cambria Math" panose="02040503050406030204" pitchFamily="18" charset="0"/>
                        </a:rPr>
                        <m:t>𝑚</m:t>
                      </m:r>
                    </m:oMath>
                  </m:oMathPara>
                </a14:m>
                <a:endParaRPr lang="zh-CN" altLang="en-US" sz="2400" i="1" dirty="0" err="1"/>
              </a:p>
            </p:txBody>
          </p:sp>
        </mc:Choice>
        <mc:Fallback xmlns="">
          <p:sp>
            <p:nvSpPr>
              <p:cNvPr id="24" name="文本框 23"/>
              <p:cNvSpPr txBox="1">
                <a:spLocks noRot="1" noChangeAspect="1" noMove="1" noResize="1" noEditPoints="1" noAdjustHandles="1" noChangeArrowheads="1" noChangeShapeType="1" noTextEdit="1"/>
              </p:cNvSpPr>
              <p:nvPr/>
            </p:nvSpPr>
            <p:spPr>
              <a:xfrm>
                <a:off x="2478805" y="3914772"/>
                <a:ext cx="3487686" cy="369332"/>
              </a:xfrm>
              <a:prstGeom prst="rect">
                <a:avLst/>
              </a:prstGeom>
              <a:blipFill>
                <a:blip r:embed="rId6"/>
                <a:stretch>
                  <a:fillRect l="-1748" r="-1399" b="-34426"/>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72210082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Text Placeholder 127"/>
          <p:cNvSpPr>
            <a:spLocks noGrp="1"/>
          </p:cNvSpPr>
          <p:nvPr>
            <p:ph type="body" sz="quarter" idx="18"/>
          </p:nvPr>
        </p:nvSpPr>
        <p:spPr>
          <a:xfrm>
            <a:off x="0" y="1222178"/>
            <a:ext cx="1477832" cy="682737"/>
          </a:xfrm>
          <a:solidFill>
            <a:schemeClr val="bg1">
              <a:lumMod val="50000"/>
              <a:lumOff val="50000"/>
            </a:schemeClr>
          </a:solidFill>
          <a:ln>
            <a:solidFill>
              <a:schemeClr val="bg1">
                <a:lumMod val="50000"/>
                <a:lumOff val="50000"/>
              </a:schemeClr>
            </a:solidFill>
          </a:ln>
        </p:spPr>
        <p:txBody>
          <a:bodyPr/>
          <a:lstStyle/>
          <a:p>
            <a:r>
              <a:rPr lang="en-US" sz="1400" dirty="0"/>
              <a:t>TOA</a:t>
            </a:r>
          </a:p>
        </p:txBody>
      </p:sp>
      <p:sp>
        <p:nvSpPr>
          <p:cNvPr id="114" name="Text Placeholder 127"/>
          <p:cNvSpPr>
            <a:spLocks noGrp="1"/>
          </p:cNvSpPr>
          <p:nvPr>
            <p:ph type="body" sz="quarter" idx="18"/>
          </p:nvPr>
        </p:nvSpPr>
        <p:spPr>
          <a:xfrm>
            <a:off x="0" y="1907212"/>
            <a:ext cx="1477832" cy="682737"/>
          </a:xfrm>
          <a:solidFill>
            <a:schemeClr val="bg1">
              <a:lumMod val="50000"/>
              <a:lumOff val="50000"/>
            </a:schemeClr>
          </a:solidFill>
          <a:ln>
            <a:solidFill>
              <a:schemeClr val="bg1">
                <a:lumMod val="50000"/>
                <a:lumOff val="50000"/>
              </a:schemeClr>
            </a:solidFill>
          </a:ln>
        </p:spPr>
        <p:txBody>
          <a:bodyPr/>
          <a:lstStyle/>
          <a:p>
            <a:r>
              <a:rPr lang="en-US" sz="1400" dirty="0"/>
              <a:t>TDOA</a:t>
            </a:r>
          </a:p>
        </p:txBody>
      </p:sp>
      <p:sp>
        <p:nvSpPr>
          <p:cNvPr id="115" name="Text Placeholder 127"/>
          <p:cNvSpPr>
            <a:spLocks noGrp="1"/>
          </p:cNvSpPr>
          <p:nvPr>
            <p:ph type="body" sz="quarter" idx="18"/>
          </p:nvPr>
        </p:nvSpPr>
        <p:spPr>
          <a:xfrm>
            <a:off x="0" y="2589949"/>
            <a:ext cx="1477832" cy="682737"/>
          </a:xfrm>
          <a:solidFill>
            <a:schemeClr val="bg1">
              <a:lumMod val="50000"/>
              <a:lumOff val="50000"/>
            </a:schemeClr>
          </a:solidFill>
          <a:ln>
            <a:solidFill>
              <a:schemeClr val="bg1">
                <a:lumMod val="50000"/>
                <a:lumOff val="50000"/>
              </a:schemeClr>
            </a:solidFill>
          </a:ln>
        </p:spPr>
        <p:txBody>
          <a:bodyPr/>
          <a:lstStyle/>
          <a:p>
            <a:r>
              <a:rPr lang="en-US" sz="1400" dirty="0"/>
              <a:t>AOA</a:t>
            </a:r>
          </a:p>
        </p:txBody>
      </p:sp>
      <p:sp>
        <p:nvSpPr>
          <p:cNvPr id="116" name="Text Placeholder 127"/>
          <p:cNvSpPr>
            <a:spLocks noGrp="1"/>
          </p:cNvSpPr>
          <p:nvPr>
            <p:ph type="body" sz="quarter" idx="18"/>
          </p:nvPr>
        </p:nvSpPr>
        <p:spPr>
          <a:xfrm>
            <a:off x="0" y="3272686"/>
            <a:ext cx="1477832" cy="682737"/>
          </a:xfrm>
          <a:solidFill>
            <a:schemeClr val="bg1">
              <a:lumMod val="50000"/>
              <a:lumOff val="50000"/>
            </a:schemeClr>
          </a:solidFill>
          <a:ln>
            <a:solidFill>
              <a:schemeClr val="bg1">
                <a:lumMod val="50000"/>
                <a:lumOff val="50000"/>
              </a:schemeClr>
            </a:solidFill>
          </a:ln>
        </p:spPr>
        <p:txBody>
          <a:bodyPr/>
          <a:lstStyle/>
          <a:p>
            <a:r>
              <a:rPr lang="en-US" sz="1400" dirty="0"/>
              <a:t>RSSI</a:t>
            </a:r>
          </a:p>
        </p:txBody>
      </p:sp>
      <p:sp>
        <p:nvSpPr>
          <p:cNvPr id="117" name="Text Placeholder 127"/>
          <p:cNvSpPr>
            <a:spLocks noGrp="1"/>
          </p:cNvSpPr>
          <p:nvPr>
            <p:ph type="body" sz="quarter" idx="18"/>
          </p:nvPr>
        </p:nvSpPr>
        <p:spPr>
          <a:xfrm>
            <a:off x="0" y="3955423"/>
            <a:ext cx="1477832" cy="682737"/>
          </a:xfrm>
          <a:solidFill>
            <a:schemeClr val="bg1">
              <a:lumMod val="50000"/>
              <a:lumOff val="50000"/>
            </a:schemeClr>
          </a:solidFill>
          <a:ln>
            <a:solidFill>
              <a:schemeClr val="bg1">
                <a:lumMod val="50000"/>
                <a:lumOff val="50000"/>
              </a:schemeClr>
            </a:solidFill>
          </a:ln>
        </p:spPr>
        <p:txBody>
          <a:bodyPr/>
          <a:lstStyle/>
          <a:p>
            <a:r>
              <a:rPr lang="en-US" sz="1400" dirty="0"/>
              <a:t>Fingerprint</a:t>
            </a:r>
          </a:p>
        </p:txBody>
      </p:sp>
      <p:sp>
        <p:nvSpPr>
          <p:cNvPr id="10" name="Text Placeholder 62"/>
          <p:cNvSpPr>
            <a:spLocks noGrp="1"/>
          </p:cNvSpPr>
          <p:nvPr>
            <p:ph type="body" sz="quarter" idx="13"/>
          </p:nvPr>
        </p:nvSpPr>
        <p:spPr>
          <a:xfrm>
            <a:off x="0" y="4638160"/>
            <a:ext cx="2099258" cy="914400"/>
          </a:xfrm>
          <a:solidFill>
            <a:schemeClr val="accent4"/>
          </a:solidFill>
          <a:ln>
            <a:solidFill>
              <a:schemeClr val="accent4"/>
            </a:solidFill>
          </a:ln>
        </p:spPr>
        <p:txBody>
          <a:bodyPr/>
          <a:lstStyle/>
          <a:p>
            <a:r>
              <a:rPr lang="en-US" dirty="0"/>
              <a:t>Lab</a:t>
            </a:r>
          </a:p>
        </p:txBody>
      </p:sp>
      <p:sp>
        <p:nvSpPr>
          <p:cNvPr id="2" name="矩形 1"/>
          <p:cNvSpPr/>
          <p:nvPr/>
        </p:nvSpPr>
        <p:spPr>
          <a:xfrm>
            <a:off x="5508307" y="3244334"/>
            <a:ext cx="1175386" cy="369332"/>
          </a:xfrm>
          <a:prstGeom prst="rect">
            <a:avLst/>
          </a:prstGeom>
        </p:spPr>
        <p:txBody>
          <a:bodyPr wrap="none">
            <a:spAutoFit/>
          </a:bodyPr>
          <a:lstStyle/>
          <a:p>
            <a:r>
              <a:rPr lang="zh-CN" altLang="en-US" dirty="0"/>
              <a:t>inaccuracy</a:t>
            </a:r>
          </a:p>
        </p:txBody>
      </p:sp>
      <p:sp>
        <p:nvSpPr>
          <p:cNvPr id="4" name="文本框 3"/>
          <p:cNvSpPr txBox="1"/>
          <p:nvPr/>
        </p:nvSpPr>
        <p:spPr>
          <a:xfrm>
            <a:off x="2537460" y="760513"/>
            <a:ext cx="5109210" cy="523220"/>
          </a:xfrm>
          <a:prstGeom prst="rect">
            <a:avLst/>
          </a:prstGeom>
          <a:noFill/>
        </p:spPr>
        <p:txBody>
          <a:bodyPr wrap="square" rtlCol="0">
            <a:spAutoFit/>
          </a:bodyPr>
          <a:lstStyle/>
          <a:p>
            <a:r>
              <a:rPr lang="en-US" altLang="zh-CN" sz="2800" b="1" dirty="0">
                <a:solidFill>
                  <a:schemeClr val="accent4"/>
                </a:solidFill>
              </a:rPr>
              <a:t>Problem 3. Synchronization </a:t>
            </a:r>
            <a:endParaRPr lang="zh-CN" altLang="en-US" sz="2800" b="1" dirty="0" err="1">
              <a:solidFill>
                <a:schemeClr val="accent4"/>
              </a:solidFill>
            </a:endParaRPr>
          </a:p>
        </p:txBody>
      </p:sp>
      <p:pic>
        <p:nvPicPr>
          <p:cNvPr id="12" name="图片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98080" y="2342853"/>
            <a:ext cx="3899917" cy="2508770"/>
          </a:xfrm>
          <a:prstGeom prst="rect">
            <a:avLst/>
          </a:prstGeom>
        </p:spPr>
      </p:pic>
      <p:sp>
        <p:nvSpPr>
          <p:cNvPr id="3" name="文本框 2"/>
          <p:cNvSpPr txBox="1"/>
          <p:nvPr/>
        </p:nvSpPr>
        <p:spPr>
          <a:xfrm>
            <a:off x="2754838" y="2352111"/>
            <a:ext cx="4361580" cy="1200329"/>
          </a:xfrm>
          <a:prstGeom prst="rect">
            <a:avLst/>
          </a:prstGeom>
          <a:noFill/>
        </p:spPr>
        <p:txBody>
          <a:bodyPr wrap="square" rtlCol="0">
            <a:spAutoFit/>
          </a:bodyPr>
          <a:lstStyle/>
          <a:p>
            <a:r>
              <a:rPr lang="en-US" altLang="zh-CN" sz="2400" b="1" dirty="0">
                <a:solidFill>
                  <a:schemeClr val="accent4"/>
                </a:solidFill>
              </a:rPr>
              <a:t>Q:  </a:t>
            </a:r>
            <a:r>
              <a:rPr lang="en-US" altLang="zh-CN" sz="2400" dirty="0">
                <a:solidFill>
                  <a:schemeClr val="bg1"/>
                </a:solidFill>
              </a:rPr>
              <a:t>How to make sure the synchronization has a precision of nanosecond level ?</a:t>
            </a:r>
            <a:endParaRPr lang="zh-CN" altLang="en-US" sz="2400" dirty="0" err="1">
              <a:solidFill>
                <a:schemeClr val="bg1"/>
              </a:solidFill>
            </a:endParaRPr>
          </a:p>
        </p:txBody>
      </p:sp>
      <mc:AlternateContent xmlns:mc="http://schemas.openxmlformats.org/markup-compatibility/2006" xmlns:a14="http://schemas.microsoft.com/office/drawing/2010/main">
        <mc:Choice Requires="a14">
          <p:sp>
            <p:nvSpPr>
              <p:cNvPr id="7" name="文本框 6"/>
              <p:cNvSpPr txBox="1"/>
              <p:nvPr/>
            </p:nvSpPr>
            <p:spPr>
              <a:xfrm>
                <a:off x="3103833" y="4136557"/>
                <a:ext cx="3487686"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CN" sz="2400" b="0" i="1" smtClean="0">
                          <a:solidFill>
                            <a:schemeClr val="bg1"/>
                          </a:solidFill>
                          <a:latin typeface="Cambria Math" panose="02040503050406030204" pitchFamily="18" charset="0"/>
                        </a:rPr>
                        <m:t>1</m:t>
                      </m:r>
                      <m:r>
                        <a:rPr lang="en-US" altLang="zh-CN" sz="2400" b="0" i="1" smtClean="0">
                          <a:solidFill>
                            <a:schemeClr val="bg1"/>
                          </a:solidFill>
                          <a:latin typeface="Cambria Math" panose="02040503050406030204" pitchFamily="18" charset="0"/>
                        </a:rPr>
                        <m:t>𝑛𝑠</m:t>
                      </m:r>
                      <m:r>
                        <a:rPr lang="en-US" altLang="zh-CN" sz="2400" b="0" i="1" smtClean="0">
                          <a:solidFill>
                            <a:schemeClr val="bg1"/>
                          </a:solidFill>
                          <a:latin typeface="Cambria Math" panose="02040503050406030204" pitchFamily="18" charset="0"/>
                        </a:rPr>
                        <m:t>∗3×</m:t>
                      </m:r>
                      <m:sSup>
                        <m:sSupPr>
                          <m:ctrlPr>
                            <a:rPr lang="en-US" altLang="zh-CN" sz="2400" b="0" i="1" smtClean="0">
                              <a:solidFill>
                                <a:schemeClr val="bg1"/>
                              </a:solidFill>
                              <a:latin typeface="Cambria Math" panose="02040503050406030204" pitchFamily="18" charset="0"/>
                              <a:ea typeface="Cambria Math" panose="02040503050406030204" pitchFamily="18" charset="0"/>
                            </a:rPr>
                          </m:ctrlPr>
                        </m:sSupPr>
                        <m:e>
                          <m:r>
                            <a:rPr lang="en-US" altLang="zh-CN" sz="2400" b="0" i="1" smtClean="0">
                              <a:solidFill>
                                <a:schemeClr val="bg1"/>
                              </a:solidFill>
                              <a:latin typeface="Cambria Math" panose="02040503050406030204" pitchFamily="18" charset="0"/>
                              <a:ea typeface="Cambria Math" panose="02040503050406030204" pitchFamily="18" charset="0"/>
                            </a:rPr>
                            <m:t>10</m:t>
                          </m:r>
                        </m:e>
                        <m:sup>
                          <m:r>
                            <a:rPr lang="en-US" altLang="zh-CN" sz="2400" b="0" i="1" smtClean="0">
                              <a:solidFill>
                                <a:schemeClr val="bg1"/>
                              </a:solidFill>
                              <a:latin typeface="Cambria Math" panose="02040503050406030204" pitchFamily="18" charset="0"/>
                              <a:ea typeface="Cambria Math" panose="02040503050406030204" pitchFamily="18" charset="0"/>
                            </a:rPr>
                            <m:t>8</m:t>
                          </m:r>
                        </m:sup>
                      </m:sSup>
                      <m:r>
                        <a:rPr lang="en-US" altLang="zh-CN" sz="2400" b="0" i="1" smtClean="0">
                          <a:solidFill>
                            <a:schemeClr val="bg1"/>
                          </a:solidFill>
                          <a:latin typeface="Cambria Math" panose="02040503050406030204" pitchFamily="18" charset="0"/>
                          <a:ea typeface="Cambria Math" panose="02040503050406030204" pitchFamily="18" charset="0"/>
                        </a:rPr>
                        <m:t>𝑚</m:t>
                      </m:r>
                      <m:r>
                        <a:rPr lang="en-US" altLang="zh-CN" sz="2400" b="0" i="1" smtClean="0">
                          <a:solidFill>
                            <a:schemeClr val="bg1"/>
                          </a:solidFill>
                          <a:latin typeface="Cambria Math" panose="02040503050406030204" pitchFamily="18" charset="0"/>
                          <a:ea typeface="Cambria Math" panose="02040503050406030204" pitchFamily="18" charset="0"/>
                        </a:rPr>
                        <m:t>/</m:t>
                      </m:r>
                      <m:r>
                        <a:rPr lang="en-US" altLang="zh-CN" sz="2400" b="0" i="1" smtClean="0">
                          <a:solidFill>
                            <a:schemeClr val="bg1"/>
                          </a:solidFill>
                          <a:latin typeface="Cambria Math" panose="02040503050406030204" pitchFamily="18" charset="0"/>
                          <a:ea typeface="Cambria Math" panose="02040503050406030204" pitchFamily="18" charset="0"/>
                        </a:rPr>
                        <m:t>𝑠</m:t>
                      </m:r>
                      <m:r>
                        <a:rPr lang="en-US" altLang="zh-CN" sz="2400" b="0" i="1" smtClean="0">
                          <a:solidFill>
                            <a:schemeClr val="bg1"/>
                          </a:solidFill>
                          <a:latin typeface="Cambria Math" panose="02040503050406030204" pitchFamily="18" charset="0"/>
                        </a:rPr>
                        <m:t>=0.3</m:t>
                      </m:r>
                      <m:r>
                        <a:rPr lang="en-US" altLang="zh-CN" sz="2400" b="0" i="1" smtClean="0">
                          <a:solidFill>
                            <a:schemeClr val="bg1"/>
                          </a:solidFill>
                          <a:latin typeface="Cambria Math" panose="02040503050406030204" pitchFamily="18" charset="0"/>
                        </a:rPr>
                        <m:t>𝑚</m:t>
                      </m:r>
                    </m:oMath>
                  </m:oMathPara>
                </a14:m>
                <a:endParaRPr lang="zh-CN" altLang="en-US" sz="2400" i="1" dirty="0" err="1"/>
              </a:p>
            </p:txBody>
          </p:sp>
        </mc:Choice>
        <mc:Fallback xmlns="">
          <p:sp>
            <p:nvSpPr>
              <p:cNvPr id="7" name="文本框 6"/>
              <p:cNvSpPr txBox="1">
                <a:spLocks noRot="1" noChangeAspect="1" noMove="1" noResize="1" noEditPoints="1" noAdjustHandles="1" noChangeArrowheads="1" noChangeShapeType="1" noTextEdit="1"/>
              </p:cNvSpPr>
              <p:nvPr/>
            </p:nvSpPr>
            <p:spPr>
              <a:xfrm>
                <a:off x="3103833" y="4136557"/>
                <a:ext cx="3487686" cy="369332"/>
              </a:xfrm>
              <a:prstGeom prst="rect">
                <a:avLst/>
              </a:prstGeom>
              <a:blipFill>
                <a:blip r:embed="rId4"/>
                <a:stretch>
                  <a:fillRect l="-1573" t="-1667" r="-1573" b="-35000"/>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57023316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Text Placeholder 127"/>
          <p:cNvSpPr>
            <a:spLocks noGrp="1"/>
          </p:cNvSpPr>
          <p:nvPr>
            <p:ph type="body" sz="quarter" idx="18"/>
          </p:nvPr>
        </p:nvSpPr>
        <p:spPr>
          <a:xfrm>
            <a:off x="0" y="1222178"/>
            <a:ext cx="1477832" cy="682737"/>
          </a:xfrm>
          <a:solidFill>
            <a:schemeClr val="bg1">
              <a:lumMod val="50000"/>
              <a:lumOff val="50000"/>
            </a:schemeClr>
          </a:solidFill>
          <a:ln>
            <a:solidFill>
              <a:schemeClr val="bg1">
                <a:lumMod val="50000"/>
                <a:lumOff val="50000"/>
              </a:schemeClr>
            </a:solidFill>
          </a:ln>
        </p:spPr>
        <p:txBody>
          <a:bodyPr/>
          <a:lstStyle/>
          <a:p>
            <a:r>
              <a:rPr lang="en-US" sz="1400" dirty="0"/>
              <a:t>TOA</a:t>
            </a:r>
          </a:p>
        </p:txBody>
      </p:sp>
      <p:sp>
        <p:nvSpPr>
          <p:cNvPr id="114" name="Text Placeholder 127"/>
          <p:cNvSpPr>
            <a:spLocks noGrp="1"/>
          </p:cNvSpPr>
          <p:nvPr>
            <p:ph type="body" sz="quarter" idx="18"/>
          </p:nvPr>
        </p:nvSpPr>
        <p:spPr>
          <a:xfrm>
            <a:off x="0" y="1907212"/>
            <a:ext cx="1477832" cy="682737"/>
          </a:xfrm>
          <a:solidFill>
            <a:schemeClr val="bg1">
              <a:lumMod val="50000"/>
              <a:lumOff val="50000"/>
            </a:schemeClr>
          </a:solidFill>
          <a:ln>
            <a:solidFill>
              <a:schemeClr val="bg1">
                <a:lumMod val="50000"/>
                <a:lumOff val="50000"/>
              </a:schemeClr>
            </a:solidFill>
          </a:ln>
        </p:spPr>
        <p:txBody>
          <a:bodyPr/>
          <a:lstStyle/>
          <a:p>
            <a:r>
              <a:rPr lang="en-US" sz="1400" dirty="0"/>
              <a:t>TDOA</a:t>
            </a:r>
          </a:p>
        </p:txBody>
      </p:sp>
      <p:sp>
        <p:nvSpPr>
          <p:cNvPr id="115" name="Text Placeholder 127"/>
          <p:cNvSpPr>
            <a:spLocks noGrp="1"/>
          </p:cNvSpPr>
          <p:nvPr>
            <p:ph type="body" sz="quarter" idx="18"/>
          </p:nvPr>
        </p:nvSpPr>
        <p:spPr>
          <a:xfrm>
            <a:off x="0" y="2589949"/>
            <a:ext cx="1477832" cy="682737"/>
          </a:xfrm>
          <a:solidFill>
            <a:schemeClr val="bg1">
              <a:lumMod val="50000"/>
              <a:lumOff val="50000"/>
            </a:schemeClr>
          </a:solidFill>
          <a:ln>
            <a:solidFill>
              <a:schemeClr val="bg1">
                <a:lumMod val="50000"/>
                <a:lumOff val="50000"/>
              </a:schemeClr>
            </a:solidFill>
          </a:ln>
        </p:spPr>
        <p:txBody>
          <a:bodyPr/>
          <a:lstStyle/>
          <a:p>
            <a:r>
              <a:rPr lang="en-US" sz="1400" dirty="0"/>
              <a:t>AOA</a:t>
            </a:r>
          </a:p>
        </p:txBody>
      </p:sp>
      <p:sp>
        <p:nvSpPr>
          <p:cNvPr id="116" name="Text Placeholder 127"/>
          <p:cNvSpPr>
            <a:spLocks noGrp="1"/>
          </p:cNvSpPr>
          <p:nvPr>
            <p:ph type="body" sz="quarter" idx="18"/>
          </p:nvPr>
        </p:nvSpPr>
        <p:spPr>
          <a:xfrm>
            <a:off x="0" y="3272686"/>
            <a:ext cx="1477832" cy="682737"/>
          </a:xfrm>
          <a:solidFill>
            <a:schemeClr val="bg1">
              <a:lumMod val="50000"/>
              <a:lumOff val="50000"/>
            </a:schemeClr>
          </a:solidFill>
          <a:ln>
            <a:solidFill>
              <a:schemeClr val="bg1">
                <a:lumMod val="50000"/>
                <a:lumOff val="50000"/>
              </a:schemeClr>
            </a:solidFill>
          </a:ln>
        </p:spPr>
        <p:txBody>
          <a:bodyPr/>
          <a:lstStyle/>
          <a:p>
            <a:r>
              <a:rPr lang="en-US" sz="1400" dirty="0"/>
              <a:t>RSSI</a:t>
            </a:r>
          </a:p>
        </p:txBody>
      </p:sp>
      <p:sp>
        <p:nvSpPr>
          <p:cNvPr id="117" name="Text Placeholder 127"/>
          <p:cNvSpPr>
            <a:spLocks noGrp="1"/>
          </p:cNvSpPr>
          <p:nvPr>
            <p:ph type="body" sz="quarter" idx="18"/>
          </p:nvPr>
        </p:nvSpPr>
        <p:spPr>
          <a:xfrm>
            <a:off x="0" y="3955423"/>
            <a:ext cx="1477832" cy="682737"/>
          </a:xfrm>
          <a:solidFill>
            <a:schemeClr val="bg1">
              <a:lumMod val="50000"/>
              <a:lumOff val="50000"/>
            </a:schemeClr>
          </a:solidFill>
          <a:ln>
            <a:solidFill>
              <a:schemeClr val="bg1">
                <a:lumMod val="50000"/>
                <a:lumOff val="50000"/>
              </a:schemeClr>
            </a:solidFill>
          </a:ln>
        </p:spPr>
        <p:txBody>
          <a:bodyPr/>
          <a:lstStyle/>
          <a:p>
            <a:r>
              <a:rPr lang="en-US" sz="1400" dirty="0"/>
              <a:t>Fingerprint</a:t>
            </a:r>
          </a:p>
        </p:txBody>
      </p:sp>
      <p:sp>
        <p:nvSpPr>
          <p:cNvPr id="10" name="Text Placeholder 62"/>
          <p:cNvSpPr>
            <a:spLocks noGrp="1"/>
          </p:cNvSpPr>
          <p:nvPr>
            <p:ph type="body" sz="quarter" idx="13"/>
          </p:nvPr>
        </p:nvSpPr>
        <p:spPr>
          <a:xfrm>
            <a:off x="0" y="4638160"/>
            <a:ext cx="2099258" cy="914400"/>
          </a:xfrm>
          <a:solidFill>
            <a:schemeClr val="accent4"/>
          </a:solidFill>
          <a:ln>
            <a:solidFill>
              <a:schemeClr val="accent4"/>
            </a:solidFill>
          </a:ln>
        </p:spPr>
        <p:txBody>
          <a:bodyPr/>
          <a:lstStyle/>
          <a:p>
            <a:r>
              <a:rPr lang="en-US" dirty="0"/>
              <a:t>Lab</a:t>
            </a:r>
          </a:p>
        </p:txBody>
      </p:sp>
      <p:sp>
        <p:nvSpPr>
          <p:cNvPr id="4" name="文本框 3"/>
          <p:cNvSpPr txBox="1"/>
          <p:nvPr/>
        </p:nvSpPr>
        <p:spPr>
          <a:xfrm>
            <a:off x="2537460" y="760513"/>
            <a:ext cx="5109210" cy="523220"/>
          </a:xfrm>
          <a:prstGeom prst="rect">
            <a:avLst/>
          </a:prstGeom>
          <a:noFill/>
        </p:spPr>
        <p:txBody>
          <a:bodyPr wrap="square" rtlCol="0">
            <a:spAutoFit/>
          </a:bodyPr>
          <a:lstStyle/>
          <a:p>
            <a:r>
              <a:rPr lang="en-US" altLang="zh-CN" sz="2800" b="1" dirty="0">
                <a:solidFill>
                  <a:schemeClr val="accent4"/>
                </a:solidFill>
              </a:rPr>
              <a:t>Problem 4. Phase difference</a:t>
            </a:r>
          </a:p>
        </p:txBody>
      </p:sp>
      <p:pic>
        <p:nvPicPr>
          <p:cNvPr id="11" name="图片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68494" y="1904915"/>
            <a:ext cx="3939657" cy="2136431"/>
          </a:xfrm>
          <a:prstGeom prst="rect">
            <a:avLst/>
          </a:prstGeom>
        </p:spPr>
      </p:pic>
      <mc:AlternateContent xmlns:mc="http://schemas.openxmlformats.org/markup-compatibility/2006" xmlns:a14="http://schemas.microsoft.com/office/drawing/2010/main">
        <mc:Choice Requires="a14">
          <p:sp>
            <p:nvSpPr>
              <p:cNvPr id="5" name="文本框 4"/>
              <p:cNvSpPr txBox="1"/>
              <p:nvPr/>
            </p:nvSpPr>
            <p:spPr>
              <a:xfrm>
                <a:off x="2708910" y="2148840"/>
                <a:ext cx="4937760" cy="1231940"/>
              </a:xfrm>
              <a:prstGeom prst="rect">
                <a:avLst/>
              </a:prstGeom>
              <a:noFill/>
            </p:spPr>
            <p:txBody>
              <a:bodyPr wrap="square" rtlCol="0">
                <a:spAutoFit/>
              </a:bodyPr>
              <a:lstStyle/>
              <a:p>
                <a:r>
                  <a:rPr lang="en-US" altLang="zh-CN" sz="2400" b="1" dirty="0">
                    <a:solidFill>
                      <a:schemeClr val="accent4"/>
                    </a:solidFill>
                  </a:rPr>
                  <a:t>Q:  </a:t>
                </a:r>
                <a:r>
                  <a:rPr lang="en-US" altLang="zh-CN" sz="2400" dirty="0">
                    <a:solidFill>
                      <a:schemeClr val="bg1"/>
                    </a:solidFill>
                  </a:rPr>
                  <a:t>Can we distinguish cases when </a:t>
                </a:r>
                <a14:m>
                  <m:oMath xmlns:m="http://schemas.openxmlformats.org/officeDocument/2006/math">
                    <m:r>
                      <m:rPr>
                        <m:sty m:val="p"/>
                      </m:rPr>
                      <a:rPr lang="el-GR" altLang="zh-CN" sz="2400" i="1">
                        <a:solidFill>
                          <a:schemeClr val="accent3"/>
                        </a:solidFill>
                        <a:latin typeface="Cambria Math" panose="02040503050406030204" pitchFamily="18" charset="0"/>
                        <a:ea typeface="Cambria Math" panose="02040503050406030204" pitchFamily="18" charset="0"/>
                      </a:rPr>
                      <m:t>Δ</m:t>
                    </m:r>
                    <m:r>
                      <a:rPr lang="zh-CN" altLang="el-GR" sz="2400" i="1">
                        <a:solidFill>
                          <a:schemeClr val="accent3"/>
                        </a:solidFill>
                        <a:latin typeface="Cambria Math" panose="02040503050406030204" pitchFamily="18" charset="0"/>
                        <a:ea typeface="Cambria Math" panose="02040503050406030204" pitchFamily="18" charset="0"/>
                      </a:rPr>
                      <m:t>𝜙</m:t>
                    </m:r>
                    <m:r>
                      <a:rPr lang="en-US" altLang="zh-CN" sz="2400" b="0" i="1" smtClean="0">
                        <a:solidFill>
                          <a:schemeClr val="accent3"/>
                        </a:solidFill>
                        <a:latin typeface="Cambria Math" panose="02040503050406030204" pitchFamily="18" charset="0"/>
                        <a:ea typeface="Cambria Math" panose="02040503050406030204" pitchFamily="18" charset="0"/>
                      </a:rPr>
                      <m:t>=</m:t>
                    </m:r>
                    <m:r>
                      <a:rPr lang="zh-CN" altLang="en-US" sz="2400" b="0" i="1" smtClean="0">
                        <a:solidFill>
                          <a:schemeClr val="accent3"/>
                        </a:solidFill>
                        <a:latin typeface="Cambria Math" panose="02040503050406030204" pitchFamily="18" charset="0"/>
                        <a:ea typeface="Cambria Math" panose="02040503050406030204" pitchFamily="18" charset="0"/>
                      </a:rPr>
                      <m:t>𝜋</m:t>
                    </m:r>
                  </m:oMath>
                </a14:m>
                <a:r>
                  <a:rPr lang="zh-CN" altLang="en-US" sz="2400" dirty="0">
                    <a:solidFill>
                      <a:schemeClr val="bg1"/>
                    </a:solidFill>
                  </a:rPr>
                  <a:t> </a:t>
                </a:r>
                <a:r>
                  <a:rPr lang="en-US" altLang="zh-CN" sz="2400" dirty="0">
                    <a:solidFill>
                      <a:schemeClr val="bg1"/>
                    </a:solidFill>
                  </a:rPr>
                  <a:t>and </a:t>
                </a:r>
                <a14:m>
                  <m:oMath xmlns:m="http://schemas.openxmlformats.org/officeDocument/2006/math">
                    <m:r>
                      <m:rPr>
                        <m:sty m:val="p"/>
                      </m:rPr>
                      <a:rPr lang="el-GR" altLang="zh-CN" sz="2400" i="1">
                        <a:solidFill>
                          <a:schemeClr val="accent3"/>
                        </a:solidFill>
                        <a:latin typeface="Cambria Math" panose="02040503050406030204" pitchFamily="18" charset="0"/>
                        <a:ea typeface="Cambria Math" panose="02040503050406030204" pitchFamily="18" charset="0"/>
                      </a:rPr>
                      <m:t>Δ</m:t>
                    </m:r>
                    <m:r>
                      <a:rPr lang="zh-CN" altLang="el-GR" sz="2400" i="1">
                        <a:solidFill>
                          <a:schemeClr val="accent3"/>
                        </a:solidFill>
                        <a:latin typeface="Cambria Math" panose="02040503050406030204" pitchFamily="18" charset="0"/>
                        <a:ea typeface="Cambria Math" panose="02040503050406030204" pitchFamily="18" charset="0"/>
                      </a:rPr>
                      <m:t>𝜙</m:t>
                    </m:r>
                    <m:r>
                      <a:rPr lang="en-US" altLang="zh-CN" sz="2400" i="1">
                        <a:solidFill>
                          <a:schemeClr val="accent3"/>
                        </a:solidFill>
                        <a:latin typeface="Cambria Math" panose="02040503050406030204" pitchFamily="18" charset="0"/>
                        <a:ea typeface="Cambria Math" panose="02040503050406030204" pitchFamily="18" charset="0"/>
                      </a:rPr>
                      <m:t>=</m:t>
                    </m:r>
                    <m:r>
                      <a:rPr lang="en-US" altLang="zh-CN" sz="2400" b="0" i="1" smtClean="0">
                        <a:solidFill>
                          <a:schemeClr val="accent3"/>
                        </a:solidFill>
                        <a:latin typeface="Cambria Math" panose="02040503050406030204" pitchFamily="18" charset="0"/>
                        <a:ea typeface="Cambria Math" panose="02040503050406030204" pitchFamily="18" charset="0"/>
                      </a:rPr>
                      <m:t>3</m:t>
                    </m:r>
                    <m:r>
                      <a:rPr lang="zh-CN" altLang="en-US" sz="2400" i="1">
                        <a:solidFill>
                          <a:schemeClr val="accent3"/>
                        </a:solidFill>
                        <a:latin typeface="Cambria Math" panose="02040503050406030204" pitchFamily="18" charset="0"/>
                        <a:ea typeface="Cambria Math" panose="02040503050406030204" pitchFamily="18" charset="0"/>
                      </a:rPr>
                      <m:t>𝜋</m:t>
                    </m:r>
                  </m:oMath>
                </a14:m>
                <a:r>
                  <a:rPr lang="zh-CN" altLang="en-US" sz="2400" dirty="0">
                    <a:solidFill>
                      <a:schemeClr val="bg1"/>
                    </a:solidFill>
                  </a:rPr>
                  <a:t> </a:t>
                </a:r>
                <a:r>
                  <a:rPr lang="en-US" altLang="zh-CN" sz="2400" dirty="0">
                    <a:solidFill>
                      <a:schemeClr val="bg1"/>
                    </a:solidFill>
                  </a:rPr>
                  <a:t>? </a:t>
                </a:r>
              </a:p>
              <a:p>
                <a:r>
                  <a:rPr lang="en-US" altLang="zh-CN" sz="2400" dirty="0">
                    <a:solidFill>
                      <a:schemeClr val="bg1"/>
                    </a:solidFill>
                  </a:rPr>
                  <a:t>When </a:t>
                </a:r>
                <a14:m>
                  <m:oMath xmlns:m="http://schemas.openxmlformats.org/officeDocument/2006/math">
                    <m:r>
                      <m:rPr>
                        <m:sty m:val="p"/>
                      </m:rPr>
                      <a:rPr lang="el-GR" altLang="zh-CN" sz="2400" i="1">
                        <a:solidFill>
                          <a:schemeClr val="accent3"/>
                        </a:solidFill>
                        <a:latin typeface="Cambria Math" panose="02040503050406030204" pitchFamily="18" charset="0"/>
                        <a:ea typeface="Cambria Math" panose="02040503050406030204" pitchFamily="18" charset="0"/>
                      </a:rPr>
                      <m:t>Δ</m:t>
                    </m:r>
                    <m:r>
                      <a:rPr lang="zh-CN" altLang="el-GR" sz="2400" i="1">
                        <a:solidFill>
                          <a:schemeClr val="accent3"/>
                        </a:solidFill>
                        <a:latin typeface="Cambria Math" panose="02040503050406030204" pitchFamily="18" charset="0"/>
                        <a:ea typeface="Cambria Math" panose="02040503050406030204" pitchFamily="18" charset="0"/>
                      </a:rPr>
                      <m:t>𝜙</m:t>
                    </m:r>
                    <m:r>
                      <a:rPr lang="en-US" altLang="zh-CN" sz="2400" b="0" i="1" smtClean="0">
                        <a:solidFill>
                          <a:schemeClr val="accent3"/>
                        </a:solidFill>
                        <a:latin typeface="Cambria Math" panose="02040503050406030204" pitchFamily="18" charset="0"/>
                        <a:ea typeface="Cambria Math" panose="02040503050406030204" pitchFamily="18" charset="0"/>
                      </a:rPr>
                      <m:t>=2</m:t>
                    </m:r>
                    <m:r>
                      <a:rPr lang="zh-CN" altLang="en-US" sz="2400" b="0" i="1" smtClean="0">
                        <a:solidFill>
                          <a:schemeClr val="accent3"/>
                        </a:solidFill>
                        <a:latin typeface="Cambria Math" panose="02040503050406030204" pitchFamily="18" charset="0"/>
                        <a:ea typeface="Cambria Math" panose="02040503050406030204" pitchFamily="18" charset="0"/>
                      </a:rPr>
                      <m:t>𝜋</m:t>
                    </m:r>
                    <m:r>
                      <a:rPr lang="en-US" altLang="zh-CN" sz="2400" b="0" i="1" smtClean="0">
                        <a:solidFill>
                          <a:schemeClr val="accent3"/>
                        </a:solidFill>
                        <a:latin typeface="Cambria Math" panose="02040503050406030204" pitchFamily="18" charset="0"/>
                        <a:ea typeface="Cambria Math" panose="02040503050406030204" pitchFamily="18" charset="0"/>
                      </a:rPr>
                      <m:t>+</m:t>
                    </m:r>
                    <m:sSup>
                      <m:sSupPr>
                        <m:ctrlPr>
                          <a:rPr lang="en-US" altLang="zh-CN" sz="2400" b="0" i="1" smtClean="0">
                            <a:solidFill>
                              <a:schemeClr val="accent3"/>
                            </a:solidFill>
                            <a:latin typeface="Cambria Math" panose="02040503050406030204" pitchFamily="18" charset="0"/>
                            <a:ea typeface="Cambria Math" panose="02040503050406030204" pitchFamily="18" charset="0"/>
                          </a:rPr>
                        </m:ctrlPr>
                      </m:sSupPr>
                      <m:e>
                        <m:r>
                          <m:rPr>
                            <m:sty m:val="p"/>
                          </m:rPr>
                          <a:rPr lang="el-GR" altLang="zh-CN" sz="2400" i="1">
                            <a:solidFill>
                              <a:schemeClr val="accent3"/>
                            </a:solidFill>
                            <a:latin typeface="Cambria Math" panose="02040503050406030204" pitchFamily="18" charset="0"/>
                            <a:ea typeface="Cambria Math" panose="02040503050406030204" pitchFamily="18" charset="0"/>
                          </a:rPr>
                          <m:t>Δ</m:t>
                        </m:r>
                        <m:r>
                          <a:rPr lang="zh-CN" altLang="el-GR" sz="2400" i="1">
                            <a:solidFill>
                              <a:schemeClr val="accent3"/>
                            </a:solidFill>
                            <a:latin typeface="Cambria Math" panose="02040503050406030204" pitchFamily="18" charset="0"/>
                            <a:ea typeface="Cambria Math" panose="02040503050406030204" pitchFamily="18" charset="0"/>
                          </a:rPr>
                          <m:t>𝜙</m:t>
                        </m:r>
                      </m:e>
                      <m:sup>
                        <m:r>
                          <a:rPr lang="en-US" altLang="zh-CN" sz="2400" b="0" i="1" smtClean="0">
                            <a:solidFill>
                              <a:schemeClr val="accent3"/>
                            </a:solidFill>
                            <a:latin typeface="Cambria Math" panose="02040503050406030204" pitchFamily="18" charset="0"/>
                            <a:ea typeface="Cambria Math" panose="02040503050406030204" pitchFamily="18" charset="0"/>
                          </a:rPr>
                          <m:t>′</m:t>
                        </m:r>
                      </m:sup>
                    </m:sSup>
                  </m:oMath>
                </a14:m>
                <a:r>
                  <a:rPr lang="en-US" altLang="zh-CN" sz="2400" dirty="0">
                    <a:solidFill>
                      <a:schemeClr val="bg1"/>
                    </a:solidFill>
                  </a:rPr>
                  <a:t>……</a:t>
                </a:r>
                <a:endParaRPr lang="zh-CN" altLang="en-US" sz="2400" dirty="0" err="1">
                  <a:solidFill>
                    <a:schemeClr val="bg1"/>
                  </a:solidFill>
                </a:endParaRPr>
              </a:p>
            </p:txBody>
          </p:sp>
        </mc:Choice>
        <mc:Fallback xmlns="">
          <p:sp>
            <p:nvSpPr>
              <p:cNvPr id="5" name="文本框 4"/>
              <p:cNvSpPr txBox="1">
                <a:spLocks noRot="1" noChangeAspect="1" noMove="1" noResize="1" noEditPoints="1" noAdjustHandles="1" noChangeArrowheads="1" noChangeShapeType="1" noTextEdit="1"/>
              </p:cNvSpPr>
              <p:nvPr/>
            </p:nvSpPr>
            <p:spPr>
              <a:xfrm>
                <a:off x="2708910" y="2148840"/>
                <a:ext cx="4937760" cy="1231940"/>
              </a:xfrm>
              <a:prstGeom prst="rect">
                <a:avLst/>
              </a:prstGeom>
              <a:blipFill>
                <a:blip r:embed="rId4"/>
                <a:stretch>
                  <a:fillRect l="-1852" t="-3960" b="-7426"/>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424882365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Placeholder 65"/>
          <p:cNvSpPr>
            <a:spLocks noGrp="1"/>
          </p:cNvSpPr>
          <p:nvPr>
            <p:ph type="body" sz="quarter" idx="16"/>
          </p:nvPr>
        </p:nvSpPr>
        <p:spPr>
          <a:xfrm>
            <a:off x="0" y="837453"/>
            <a:ext cx="2099258" cy="914400"/>
          </a:xfrm>
        </p:spPr>
        <p:txBody>
          <a:bodyPr/>
          <a:lstStyle/>
          <a:p>
            <a:r>
              <a:rPr lang="en-US" altLang="zh-CN" dirty="0"/>
              <a:t>Introduction</a:t>
            </a:r>
            <a:endParaRPr lang="en-US" dirty="0"/>
          </a:p>
        </p:txBody>
      </p:sp>
      <p:graphicFrame>
        <p:nvGraphicFramePr>
          <p:cNvPr id="9" name="图示 8"/>
          <p:cNvGraphicFramePr/>
          <p:nvPr>
            <p:extLst>
              <p:ext uri="{D42A27DB-BD31-4B8C-83A1-F6EECF244321}">
                <p14:modId xmlns:p14="http://schemas.microsoft.com/office/powerpoint/2010/main" val="52158974"/>
              </p:ext>
            </p:extLst>
          </p:nvPr>
        </p:nvGraphicFramePr>
        <p:xfrm>
          <a:off x="2868378" y="1909380"/>
          <a:ext cx="7084005" cy="41601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文本框 9"/>
          <p:cNvSpPr txBox="1"/>
          <p:nvPr/>
        </p:nvSpPr>
        <p:spPr>
          <a:xfrm>
            <a:off x="3234690" y="913206"/>
            <a:ext cx="7418070" cy="523220"/>
          </a:xfrm>
          <a:prstGeom prst="rect">
            <a:avLst/>
          </a:prstGeom>
          <a:noFill/>
        </p:spPr>
        <p:txBody>
          <a:bodyPr wrap="square" rtlCol="0">
            <a:spAutoFit/>
          </a:bodyPr>
          <a:lstStyle/>
          <a:p>
            <a:r>
              <a:rPr lang="en-US" altLang="zh-CN" sz="2800" b="1" dirty="0">
                <a:solidFill>
                  <a:schemeClr val="bg1"/>
                </a:solidFill>
              </a:rPr>
              <a:t>Structure of Indoor Localization Algorithms</a:t>
            </a:r>
            <a:endParaRPr lang="zh-CN" altLang="en-US" sz="2800" b="1" dirty="0" err="1">
              <a:solidFill>
                <a:schemeClr val="bg1"/>
              </a:solidFill>
            </a:endParaRPr>
          </a:p>
        </p:txBody>
      </p:sp>
    </p:spTree>
    <p:extLst>
      <p:ext uri="{BB962C8B-B14F-4D97-AF65-F5344CB8AC3E}">
        <p14:creationId xmlns:p14="http://schemas.microsoft.com/office/powerpoint/2010/main" val="175033526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5" nodeType="clickEffect">
                                  <p:stCondLst>
                                    <p:cond delay="0"/>
                                  </p:stCondLst>
                                  <p:childTnLst>
                                    <p:set>
                                      <p:cBhvr>
                                        <p:cTn id="6" dur="1" fill="hold">
                                          <p:stCondLst>
                                            <p:cond delay="0"/>
                                          </p:stCondLst>
                                        </p:cTn>
                                        <p:tgtEl>
                                          <p:spTgt spid="9">
                                            <p:graphicEl>
                                              <a:dgm id="{B927437A-FD3B-4059-AF75-67CF76B67AC8}"/>
                                            </p:graphicEl>
                                          </p:spTgt>
                                        </p:tgtEl>
                                        <p:attrNameLst>
                                          <p:attrName>style.visibility</p:attrName>
                                        </p:attrNameLst>
                                      </p:cBhvr>
                                      <p:to>
                                        <p:strVal val="visible"/>
                                      </p:to>
                                    </p:set>
                                    <p:animEffect transition="in" filter="fade">
                                      <p:cBhvr>
                                        <p:cTn id="7" dur="500"/>
                                        <p:tgtEl>
                                          <p:spTgt spid="9">
                                            <p:graphicEl>
                                              <a:dgm id="{B927437A-FD3B-4059-AF75-67CF76B67AC8}"/>
                                            </p:graphicEl>
                                          </p:spTgt>
                                        </p:tgtEl>
                                      </p:cBhvr>
                                    </p:animEffect>
                                    <p:anim calcmode="lin" valueType="num">
                                      <p:cBhvr>
                                        <p:cTn id="8" dur="500" fill="hold"/>
                                        <p:tgtEl>
                                          <p:spTgt spid="9">
                                            <p:graphicEl>
                                              <a:dgm id="{B927437A-FD3B-4059-AF75-67CF76B67AC8}"/>
                                            </p:graphicEl>
                                          </p:spTgt>
                                        </p:tgtEl>
                                        <p:attrNameLst>
                                          <p:attrName>ppt_x</p:attrName>
                                        </p:attrNameLst>
                                      </p:cBhvr>
                                      <p:tavLst>
                                        <p:tav tm="0">
                                          <p:val>
                                            <p:strVal val="#ppt_x"/>
                                          </p:val>
                                        </p:tav>
                                        <p:tav tm="100000">
                                          <p:val>
                                            <p:strVal val="#ppt_x"/>
                                          </p:val>
                                        </p:tav>
                                      </p:tavLst>
                                    </p:anim>
                                    <p:anim calcmode="lin" valueType="num">
                                      <p:cBhvr>
                                        <p:cTn id="9" dur="500" fill="hold"/>
                                        <p:tgtEl>
                                          <p:spTgt spid="9">
                                            <p:graphicEl>
                                              <a:dgm id="{B927437A-FD3B-4059-AF75-67CF76B67AC8}"/>
                                            </p:graphicEl>
                                          </p:spTgt>
                                        </p:tgtEl>
                                        <p:attrNameLst>
                                          <p:attrName>ppt_y</p:attrName>
                                        </p:attrNameLst>
                                      </p:cBhvr>
                                      <p:tavLst>
                                        <p:tav tm="0">
                                          <p:val>
                                            <p:strVal val="#ppt_y+.1"/>
                                          </p:val>
                                        </p:tav>
                                        <p:tav tm="100000">
                                          <p:val>
                                            <p:strVal val="#ppt_y"/>
                                          </p:val>
                                        </p:tav>
                                      </p:tavLst>
                                    </p:anim>
                                  </p:childTnLst>
                                </p:cTn>
                              </p:par>
                              <p:par>
                                <p:cTn id="10" presetID="42" presetClass="entr" presetSubtype="0" fill="hold" grpId="5" nodeType="withEffect">
                                  <p:stCondLst>
                                    <p:cond delay="0"/>
                                  </p:stCondLst>
                                  <p:childTnLst>
                                    <p:set>
                                      <p:cBhvr>
                                        <p:cTn id="11" dur="1" fill="hold">
                                          <p:stCondLst>
                                            <p:cond delay="0"/>
                                          </p:stCondLst>
                                        </p:cTn>
                                        <p:tgtEl>
                                          <p:spTgt spid="9">
                                            <p:graphicEl>
                                              <a:dgm id="{9FC8FF75-3C83-4CA3-8B3D-6552D64E1922}"/>
                                            </p:graphicEl>
                                          </p:spTgt>
                                        </p:tgtEl>
                                        <p:attrNameLst>
                                          <p:attrName>style.visibility</p:attrName>
                                        </p:attrNameLst>
                                      </p:cBhvr>
                                      <p:to>
                                        <p:strVal val="visible"/>
                                      </p:to>
                                    </p:set>
                                    <p:animEffect transition="in" filter="fade">
                                      <p:cBhvr>
                                        <p:cTn id="12" dur="500"/>
                                        <p:tgtEl>
                                          <p:spTgt spid="9">
                                            <p:graphicEl>
                                              <a:dgm id="{9FC8FF75-3C83-4CA3-8B3D-6552D64E1922}"/>
                                            </p:graphicEl>
                                          </p:spTgt>
                                        </p:tgtEl>
                                      </p:cBhvr>
                                    </p:animEffect>
                                    <p:anim calcmode="lin" valueType="num">
                                      <p:cBhvr>
                                        <p:cTn id="13" dur="500" fill="hold"/>
                                        <p:tgtEl>
                                          <p:spTgt spid="9">
                                            <p:graphicEl>
                                              <a:dgm id="{9FC8FF75-3C83-4CA3-8B3D-6552D64E1922}"/>
                                            </p:graphicEl>
                                          </p:spTgt>
                                        </p:tgtEl>
                                        <p:attrNameLst>
                                          <p:attrName>ppt_x</p:attrName>
                                        </p:attrNameLst>
                                      </p:cBhvr>
                                      <p:tavLst>
                                        <p:tav tm="0">
                                          <p:val>
                                            <p:strVal val="#ppt_x"/>
                                          </p:val>
                                        </p:tav>
                                        <p:tav tm="100000">
                                          <p:val>
                                            <p:strVal val="#ppt_x"/>
                                          </p:val>
                                        </p:tav>
                                      </p:tavLst>
                                    </p:anim>
                                    <p:anim calcmode="lin" valueType="num">
                                      <p:cBhvr>
                                        <p:cTn id="14" dur="500" fill="hold"/>
                                        <p:tgtEl>
                                          <p:spTgt spid="9">
                                            <p:graphicEl>
                                              <a:dgm id="{9FC8FF75-3C83-4CA3-8B3D-6552D64E1922}"/>
                                            </p:graphicEl>
                                          </p:spTgt>
                                        </p:tgtEl>
                                        <p:attrNameLst>
                                          <p:attrName>ppt_y</p:attrName>
                                        </p:attrNameLst>
                                      </p:cBhvr>
                                      <p:tavLst>
                                        <p:tav tm="0">
                                          <p:val>
                                            <p:strVal val="#ppt_y+.1"/>
                                          </p:val>
                                        </p:tav>
                                        <p:tav tm="100000">
                                          <p:val>
                                            <p:strVal val="#ppt_y"/>
                                          </p:val>
                                        </p:tav>
                                      </p:tavLst>
                                    </p:anim>
                                  </p:childTnLst>
                                </p:cTn>
                              </p:par>
                              <p:par>
                                <p:cTn id="15" presetID="42" presetClass="entr" presetSubtype="0" fill="hold" grpId="5" nodeType="withEffect">
                                  <p:stCondLst>
                                    <p:cond delay="0"/>
                                  </p:stCondLst>
                                  <p:childTnLst>
                                    <p:set>
                                      <p:cBhvr>
                                        <p:cTn id="16" dur="1" fill="hold">
                                          <p:stCondLst>
                                            <p:cond delay="0"/>
                                          </p:stCondLst>
                                        </p:cTn>
                                        <p:tgtEl>
                                          <p:spTgt spid="9">
                                            <p:graphicEl>
                                              <a:dgm id="{B738B28A-41CA-4544-A1E8-210010E6AD44}"/>
                                            </p:graphicEl>
                                          </p:spTgt>
                                        </p:tgtEl>
                                        <p:attrNameLst>
                                          <p:attrName>style.visibility</p:attrName>
                                        </p:attrNameLst>
                                      </p:cBhvr>
                                      <p:to>
                                        <p:strVal val="visible"/>
                                      </p:to>
                                    </p:set>
                                    <p:animEffect transition="in" filter="fade">
                                      <p:cBhvr>
                                        <p:cTn id="17" dur="500"/>
                                        <p:tgtEl>
                                          <p:spTgt spid="9">
                                            <p:graphicEl>
                                              <a:dgm id="{B738B28A-41CA-4544-A1E8-210010E6AD44}"/>
                                            </p:graphicEl>
                                          </p:spTgt>
                                        </p:tgtEl>
                                      </p:cBhvr>
                                    </p:animEffect>
                                    <p:anim calcmode="lin" valueType="num">
                                      <p:cBhvr>
                                        <p:cTn id="18" dur="500" fill="hold"/>
                                        <p:tgtEl>
                                          <p:spTgt spid="9">
                                            <p:graphicEl>
                                              <a:dgm id="{B738B28A-41CA-4544-A1E8-210010E6AD44}"/>
                                            </p:graphicEl>
                                          </p:spTgt>
                                        </p:tgtEl>
                                        <p:attrNameLst>
                                          <p:attrName>ppt_x</p:attrName>
                                        </p:attrNameLst>
                                      </p:cBhvr>
                                      <p:tavLst>
                                        <p:tav tm="0">
                                          <p:val>
                                            <p:strVal val="#ppt_x"/>
                                          </p:val>
                                        </p:tav>
                                        <p:tav tm="100000">
                                          <p:val>
                                            <p:strVal val="#ppt_x"/>
                                          </p:val>
                                        </p:tav>
                                      </p:tavLst>
                                    </p:anim>
                                    <p:anim calcmode="lin" valueType="num">
                                      <p:cBhvr>
                                        <p:cTn id="19" dur="500" fill="hold"/>
                                        <p:tgtEl>
                                          <p:spTgt spid="9">
                                            <p:graphicEl>
                                              <a:dgm id="{B738B28A-41CA-4544-A1E8-210010E6AD44}"/>
                                            </p:graphicEl>
                                          </p:spTgt>
                                        </p:tgtEl>
                                        <p:attrNameLst>
                                          <p:attrName>ppt_y</p:attrName>
                                        </p:attrNameLst>
                                      </p:cBhvr>
                                      <p:tavLst>
                                        <p:tav tm="0">
                                          <p:val>
                                            <p:strVal val="#ppt_y+.1"/>
                                          </p:val>
                                        </p:tav>
                                        <p:tav tm="100000">
                                          <p:val>
                                            <p:strVal val="#ppt_y"/>
                                          </p:val>
                                        </p:tav>
                                      </p:tavLst>
                                    </p:anim>
                                  </p:childTnLst>
                                </p:cTn>
                              </p:par>
                              <p:par>
                                <p:cTn id="20" presetID="42" presetClass="entr" presetSubtype="0" fill="hold" grpId="5" nodeType="withEffect">
                                  <p:stCondLst>
                                    <p:cond delay="0"/>
                                  </p:stCondLst>
                                  <p:childTnLst>
                                    <p:set>
                                      <p:cBhvr>
                                        <p:cTn id="21" dur="1" fill="hold">
                                          <p:stCondLst>
                                            <p:cond delay="0"/>
                                          </p:stCondLst>
                                        </p:cTn>
                                        <p:tgtEl>
                                          <p:spTgt spid="9">
                                            <p:graphicEl>
                                              <a:dgm id="{1C928CA1-6022-4C07-80E0-15FCE25FFAFB}"/>
                                            </p:graphicEl>
                                          </p:spTgt>
                                        </p:tgtEl>
                                        <p:attrNameLst>
                                          <p:attrName>style.visibility</p:attrName>
                                        </p:attrNameLst>
                                      </p:cBhvr>
                                      <p:to>
                                        <p:strVal val="visible"/>
                                      </p:to>
                                    </p:set>
                                    <p:animEffect transition="in" filter="fade">
                                      <p:cBhvr>
                                        <p:cTn id="22" dur="500"/>
                                        <p:tgtEl>
                                          <p:spTgt spid="9">
                                            <p:graphicEl>
                                              <a:dgm id="{1C928CA1-6022-4C07-80E0-15FCE25FFAFB}"/>
                                            </p:graphicEl>
                                          </p:spTgt>
                                        </p:tgtEl>
                                      </p:cBhvr>
                                    </p:animEffect>
                                    <p:anim calcmode="lin" valueType="num">
                                      <p:cBhvr>
                                        <p:cTn id="23" dur="500" fill="hold"/>
                                        <p:tgtEl>
                                          <p:spTgt spid="9">
                                            <p:graphicEl>
                                              <a:dgm id="{1C928CA1-6022-4C07-80E0-15FCE25FFAFB}"/>
                                            </p:graphicEl>
                                          </p:spTgt>
                                        </p:tgtEl>
                                        <p:attrNameLst>
                                          <p:attrName>ppt_x</p:attrName>
                                        </p:attrNameLst>
                                      </p:cBhvr>
                                      <p:tavLst>
                                        <p:tav tm="0">
                                          <p:val>
                                            <p:strVal val="#ppt_x"/>
                                          </p:val>
                                        </p:tav>
                                        <p:tav tm="100000">
                                          <p:val>
                                            <p:strVal val="#ppt_x"/>
                                          </p:val>
                                        </p:tav>
                                      </p:tavLst>
                                    </p:anim>
                                    <p:anim calcmode="lin" valueType="num">
                                      <p:cBhvr>
                                        <p:cTn id="24" dur="500" fill="hold"/>
                                        <p:tgtEl>
                                          <p:spTgt spid="9">
                                            <p:graphicEl>
                                              <a:dgm id="{1C928CA1-6022-4C07-80E0-15FCE25FFAFB}"/>
                                            </p:graphicEl>
                                          </p:spTgt>
                                        </p:tgtEl>
                                        <p:attrNameLst>
                                          <p:attrName>ppt_y</p:attrName>
                                        </p:attrNameLst>
                                      </p:cBhvr>
                                      <p:tavLst>
                                        <p:tav tm="0">
                                          <p:val>
                                            <p:strVal val="#ppt_y+.1"/>
                                          </p:val>
                                        </p:tav>
                                        <p:tav tm="100000">
                                          <p:val>
                                            <p:strVal val="#ppt_y"/>
                                          </p:val>
                                        </p:tav>
                                      </p:tavLst>
                                    </p:anim>
                                  </p:childTnLst>
                                </p:cTn>
                              </p:par>
                              <p:par>
                                <p:cTn id="25" presetID="42" presetClass="entr" presetSubtype="0" fill="hold" grpId="5" nodeType="withEffect">
                                  <p:stCondLst>
                                    <p:cond delay="0"/>
                                  </p:stCondLst>
                                  <p:childTnLst>
                                    <p:set>
                                      <p:cBhvr>
                                        <p:cTn id="26" dur="1" fill="hold">
                                          <p:stCondLst>
                                            <p:cond delay="0"/>
                                          </p:stCondLst>
                                        </p:cTn>
                                        <p:tgtEl>
                                          <p:spTgt spid="9">
                                            <p:graphicEl>
                                              <a:dgm id="{54512D2D-8BFC-4A5D-9869-3CB8B957C629}"/>
                                            </p:graphicEl>
                                          </p:spTgt>
                                        </p:tgtEl>
                                        <p:attrNameLst>
                                          <p:attrName>style.visibility</p:attrName>
                                        </p:attrNameLst>
                                      </p:cBhvr>
                                      <p:to>
                                        <p:strVal val="visible"/>
                                      </p:to>
                                    </p:set>
                                    <p:animEffect transition="in" filter="fade">
                                      <p:cBhvr>
                                        <p:cTn id="27" dur="500"/>
                                        <p:tgtEl>
                                          <p:spTgt spid="9">
                                            <p:graphicEl>
                                              <a:dgm id="{54512D2D-8BFC-4A5D-9869-3CB8B957C629}"/>
                                            </p:graphicEl>
                                          </p:spTgt>
                                        </p:tgtEl>
                                      </p:cBhvr>
                                    </p:animEffect>
                                    <p:anim calcmode="lin" valueType="num">
                                      <p:cBhvr>
                                        <p:cTn id="28" dur="500" fill="hold"/>
                                        <p:tgtEl>
                                          <p:spTgt spid="9">
                                            <p:graphicEl>
                                              <a:dgm id="{54512D2D-8BFC-4A5D-9869-3CB8B957C629}"/>
                                            </p:graphicEl>
                                          </p:spTgt>
                                        </p:tgtEl>
                                        <p:attrNameLst>
                                          <p:attrName>ppt_x</p:attrName>
                                        </p:attrNameLst>
                                      </p:cBhvr>
                                      <p:tavLst>
                                        <p:tav tm="0">
                                          <p:val>
                                            <p:strVal val="#ppt_x"/>
                                          </p:val>
                                        </p:tav>
                                        <p:tav tm="100000">
                                          <p:val>
                                            <p:strVal val="#ppt_x"/>
                                          </p:val>
                                        </p:tav>
                                      </p:tavLst>
                                    </p:anim>
                                    <p:anim calcmode="lin" valueType="num">
                                      <p:cBhvr>
                                        <p:cTn id="29" dur="500" fill="hold"/>
                                        <p:tgtEl>
                                          <p:spTgt spid="9">
                                            <p:graphicEl>
                                              <a:dgm id="{54512D2D-8BFC-4A5D-9869-3CB8B957C629}"/>
                                            </p:graphicEl>
                                          </p:spTgt>
                                        </p:tgtEl>
                                        <p:attrNameLst>
                                          <p:attrName>ppt_y</p:attrName>
                                        </p:attrNameLst>
                                      </p:cBhvr>
                                      <p:tavLst>
                                        <p:tav tm="0">
                                          <p:val>
                                            <p:strVal val="#ppt_y+.1"/>
                                          </p:val>
                                        </p:tav>
                                        <p:tav tm="100000">
                                          <p:val>
                                            <p:strVal val="#ppt_y"/>
                                          </p:val>
                                        </p:tav>
                                      </p:tavLst>
                                    </p:anim>
                                  </p:childTnLst>
                                </p:cTn>
                              </p:par>
                              <p:par>
                                <p:cTn id="30" presetID="42" presetClass="entr" presetSubtype="0" fill="hold" grpId="5" nodeType="withEffect">
                                  <p:stCondLst>
                                    <p:cond delay="0"/>
                                  </p:stCondLst>
                                  <p:childTnLst>
                                    <p:set>
                                      <p:cBhvr>
                                        <p:cTn id="31" dur="1" fill="hold">
                                          <p:stCondLst>
                                            <p:cond delay="0"/>
                                          </p:stCondLst>
                                        </p:cTn>
                                        <p:tgtEl>
                                          <p:spTgt spid="9">
                                            <p:graphicEl>
                                              <a:dgm id="{E6F2AD7D-7A2F-4E4D-8A53-01006F3117D8}"/>
                                            </p:graphicEl>
                                          </p:spTgt>
                                        </p:tgtEl>
                                        <p:attrNameLst>
                                          <p:attrName>style.visibility</p:attrName>
                                        </p:attrNameLst>
                                      </p:cBhvr>
                                      <p:to>
                                        <p:strVal val="visible"/>
                                      </p:to>
                                    </p:set>
                                    <p:animEffect transition="in" filter="fade">
                                      <p:cBhvr>
                                        <p:cTn id="32" dur="500"/>
                                        <p:tgtEl>
                                          <p:spTgt spid="9">
                                            <p:graphicEl>
                                              <a:dgm id="{E6F2AD7D-7A2F-4E4D-8A53-01006F3117D8}"/>
                                            </p:graphicEl>
                                          </p:spTgt>
                                        </p:tgtEl>
                                      </p:cBhvr>
                                    </p:animEffect>
                                    <p:anim calcmode="lin" valueType="num">
                                      <p:cBhvr>
                                        <p:cTn id="33" dur="500" fill="hold"/>
                                        <p:tgtEl>
                                          <p:spTgt spid="9">
                                            <p:graphicEl>
                                              <a:dgm id="{E6F2AD7D-7A2F-4E4D-8A53-01006F3117D8}"/>
                                            </p:graphicEl>
                                          </p:spTgt>
                                        </p:tgtEl>
                                        <p:attrNameLst>
                                          <p:attrName>ppt_x</p:attrName>
                                        </p:attrNameLst>
                                      </p:cBhvr>
                                      <p:tavLst>
                                        <p:tav tm="0">
                                          <p:val>
                                            <p:strVal val="#ppt_x"/>
                                          </p:val>
                                        </p:tav>
                                        <p:tav tm="100000">
                                          <p:val>
                                            <p:strVal val="#ppt_x"/>
                                          </p:val>
                                        </p:tav>
                                      </p:tavLst>
                                    </p:anim>
                                    <p:anim calcmode="lin" valueType="num">
                                      <p:cBhvr>
                                        <p:cTn id="34" dur="500" fill="hold"/>
                                        <p:tgtEl>
                                          <p:spTgt spid="9">
                                            <p:graphicEl>
                                              <a:dgm id="{E6F2AD7D-7A2F-4E4D-8A53-01006F3117D8}"/>
                                            </p:graphicEl>
                                          </p:spTgt>
                                        </p:tgtEl>
                                        <p:attrNameLst>
                                          <p:attrName>ppt_y</p:attrName>
                                        </p:attrNameLst>
                                      </p:cBhvr>
                                      <p:tavLst>
                                        <p:tav tm="0">
                                          <p:val>
                                            <p:strVal val="#ppt_y+.1"/>
                                          </p:val>
                                        </p:tav>
                                        <p:tav tm="100000">
                                          <p:val>
                                            <p:strVal val="#ppt_y"/>
                                          </p:val>
                                        </p:tav>
                                      </p:tavLst>
                                    </p:anim>
                                  </p:childTnLst>
                                </p:cTn>
                              </p:par>
                              <p:par>
                                <p:cTn id="35" presetID="42" presetClass="entr" presetSubtype="0" fill="hold" grpId="5" nodeType="withEffect">
                                  <p:stCondLst>
                                    <p:cond delay="0"/>
                                  </p:stCondLst>
                                  <p:childTnLst>
                                    <p:set>
                                      <p:cBhvr>
                                        <p:cTn id="36" dur="1" fill="hold">
                                          <p:stCondLst>
                                            <p:cond delay="0"/>
                                          </p:stCondLst>
                                        </p:cTn>
                                        <p:tgtEl>
                                          <p:spTgt spid="9">
                                            <p:graphicEl>
                                              <a:dgm id="{1E3A11B6-17AF-4EE7-A946-95264555C99B}"/>
                                            </p:graphicEl>
                                          </p:spTgt>
                                        </p:tgtEl>
                                        <p:attrNameLst>
                                          <p:attrName>style.visibility</p:attrName>
                                        </p:attrNameLst>
                                      </p:cBhvr>
                                      <p:to>
                                        <p:strVal val="visible"/>
                                      </p:to>
                                    </p:set>
                                    <p:animEffect transition="in" filter="fade">
                                      <p:cBhvr>
                                        <p:cTn id="37" dur="500"/>
                                        <p:tgtEl>
                                          <p:spTgt spid="9">
                                            <p:graphicEl>
                                              <a:dgm id="{1E3A11B6-17AF-4EE7-A946-95264555C99B}"/>
                                            </p:graphicEl>
                                          </p:spTgt>
                                        </p:tgtEl>
                                      </p:cBhvr>
                                    </p:animEffect>
                                    <p:anim calcmode="lin" valueType="num">
                                      <p:cBhvr>
                                        <p:cTn id="38" dur="500" fill="hold"/>
                                        <p:tgtEl>
                                          <p:spTgt spid="9">
                                            <p:graphicEl>
                                              <a:dgm id="{1E3A11B6-17AF-4EE7-A946-95264555C99B}"/>
                                            </p:graphicEl>
                                          </p:spTgt>
                                        </p:tgtEl>
                                        <p:attrNameLst>
                                          <p:attrName>ppt_x</p:attrName>
                                        </p:attrNameLst>
                                      </p:cBhvr>
                                      <p:tavLst>
                                        <p:tav tm="0">
                                          <p:val>
                                            <p:strVal val="#ppt_x"/>
                                          </p:val>
                                        </p:tav>
                                        <p:tav tm="100000">
                                          <p:val>
                                            <p:strVal val="#ppt_x"/>
                                          </p:val>
                                        </p:tav>
                                      </p:tavLst>
                                    </p:anim>
                                    <p:anim calcmode="lin" valueType="num">
                                      <p:cBhvr>
                                        <p:cTn id="39" dur="500" fill="hold"/>
                                        <p:tgtEl>
                                          <p:spTgt spid="9">
                                            <p:graphicEl>
                                              <a:dgm id="{1E3A11B6-17AF-4EE7-A946-95264555C99B}"/>
                                            </p:graphicEl>
                                          </p:spTgt>
                                        </p:tgtEl>
                                        <p:attrNameLst>
                                          <p:attrName>ppt_y</p:attrName>
                                        </p:attrNameLst>
                                      </p:cBhvr>
                                      <p:tavLst>
                                        <p:tav tm="0">
                                          <p:val>
                                            <p:strVal val="#ppt_y+.1"/>
                                          </p:val>
                                        </p:tav>
                                        <p:tav tm="100000">
                                          <p:val>
                                            <p:strVal val="#ppt_y"/>
                                          </p:val>
                                        </p:tav>
                                      </p:tavLst>
                                    </p:anim>
                                  </p:childTnLst>
                                </p:cTn>
                              </p:par>
                              <p:par>
                                <p:cTn id="40" presetID="42" presetClass="entr" presetSubtype="0" fill="hold" grpId="5" nodeType="withEffect">
                                  <p:stCondLst>
                                    <p:cond delay="0"/>
                                  </p:stCondLst>
                                  <p:childTnLst>
                                    <p:set>
                                      <p:cBhvr>
                                        <p:cTn id="41" dur="1" fill="hold">
                                          <p:stCondLst>
                                            <p:cond delay="0"/>
                                          </p:stCondLst>
                                        </p:cTn>
                                        <p:tgtEl>
                                          <p:spTgt spid="9">
                                            <p:graphicEl>
                                              <a:dgm id="{14AC9FDE-3A84-495E-B100-EAFF2DAB1506}"/>
                                            </p:graphicEl>
                                          </p:spTgt>
                                        </p:tgtEl>
                                        <p:attrNameLst>
                                          <p:attrName>style.visibility</p:attrName>
                                        </p:attrNameLst>
                                      </p:cBhvr>
                                      <p:to>
                                        <p:strVal val="visible"/>
                                      </p:to>
                                    </p:set>
                                    <p:animEffect transition="in" filter="fade">
                                      <p:cBhvr>
                                        <p:cTn id="42" dur="500"/>
                                        <p:tgtEl>
                                          <p:spTgt spid="9">
                                            <p:graphicEl>
                                              <a:dgm id="{14AC9FDE-3A84-495E-B100-EAFF2DAB1506}"/>
                                            </p:graphicEl>
                                          </p:spTgt>
                                        </p:tgtEl>
                                      </p:cBhvr>
                                    </p:animEffect>
                                    <p:anim calcmode="lin" valueType="num">
                                      <p:cBhvr>
                                        <p:cTn id="43" dur="500" fill="hold"/>
                                        <p:tgtEl>
                                          <p:spTgt spid="9">
                                            <p:graphicEl>
                                              <a:dgm id="{14AC9FDE-3A84-495E-B100-EAFF2DAB1506}"/>
                                            </p:graphicEl>
                                          </p:spTgt>
                                        </p:tgtEl>
                                        <p:attrNameLst>
                                          <p:attrName>ppt_x</p:attrName>
                                        </p:attrNameLst>
                                      </p:cBhvr>
                                      <p:tavLst>
                                        <p:tav tm="0">
                                          <p:val>
                                            <p:strVal val="#ppt_x"/>
                                          </p:val>
                                        </p:tav>
                                        <p:tav tm="100000">
                                          <p:val>
                                            <p:strVal val="#ppt_x"/>
                                          </p:val>
                                        </p:tav>
                                      </p:tavLst>
                                    </p:anim>
                                    <p:anim calcmode="lin" valueType="num">
                                      <p:cBhvr>
                                        <p:cTn id="44" dur="500" fill="hold"/>
                                        <p:tgtEl>
                                          <p:spTgt spid="9">
                                            <p:graphicEl>
                                              <a:dgm id="{14AC9FDE-3A84-495E-B100-EAFF2DAB1506}"/>
                                            </p:graphicEl>
                                          </p:spTgt>
                                        </p:tgtEl>
                                        <p:attrNameLst>
                                          <p:attrName>ppt_y</p:attrName>
                                        </p:attrNameLst>
                                      </p:cBhvr>
                                      <p:tavLst>
                                        <p:tav tm="0">
                                          <p:val>
                                            <p:strVal val="#ppt_y+.1"/>
                                          </p:val>
                                        </p:tav>
                                        <p:tav tm="100000">
                                          <p:val>
                                            <p:strVal val="#ppt_y"/>
                                          </p:val>
                                        </p:tav>
                                      </p:tavLst>
                                    </p:anim>
                                  </p:childTnLst>
                                </p:cTn>
                              </p:par>
                              <p:par>
                                <p:cTn id="45" presetID="42" presetClass="entr" presetSubtype="0" fill="hold" grpId="5" nodeType="withEffect">
                                  <p:stCondLst>
                                    <p:cond delay="0"/>
                                  </p:stCondLst>
                                  <p:childTnLst>
                                    <p:set>
                                      <p:cBhvr>
                                        <p:cTn id="46" dur="1" fill="hold">
                                          <p:stCondLst>
                                            <p:cond delay="0"/>
                                          </p:stCondLst>
                                        </p:cTn>
                                        <p:tgtEl>
                                          <p:spTgt spid="9">
                                            <p:graphicEl>
                                              <a:dgm id="{4D828619-6A5E-4F1D-885D-19F3491C4CF6}"/>
                                            </p:graphicEl>
                                          </p:spTgt>
                                        </p:tgtEl>
                                        <p:attrNameLst>
                                          <p:attrName>style.visibility</p:attrName>
                                        </p:attrNameLst>
                                      </p:cBhvr>
                                      <p:to>
                                        <p:strVal val="visible"/>
                                      </p:to>
                                    </p:set>
                                    <p:animEffect transition="in" filter="fade">
                                      <p:cBhvr>
                                        <p:cTn id="47" dur="500"/>
                                        <p:tgtEl>
                                          <p:spTgt spid="9">
                                            <p:graphicEl>
                                              <a:dgm id="{4D828619-6A5E-4F1D-885D-19F3491C4CF6}"/>
                                            </p:graphicEl>
                                          </p:spTgt>
                                        </p:tgtEl>
                                      </p:cBhvr>
                                    </p:animEffect>
                                    <p:anim calcmode="lin" valueType="num">
                                      <p:cBhvr>
                                        <p:cTn id="48" dur="500" fill="hold"/>
                                        <p:tgtEl>
                                          <p:spTgt spid="9">
                                            <p:graphicEl>
                                              <a:dgm id="{4D828619-6A5E-4F1D-885D-19F3491C4CF6}"/>
                                            </p:graphicEl>
                                          </p:spTgt>
                                        </p:tgtEl>
                                        <p:attrNameLst>
                                          <p:attrName>ppt_x</p:attrName>
                                        </p:attrNameLst>
                                      </p:cBhvr>
                                      <p:tavLst>
                                        <p:tav tm="0">
                                          <p:val>
                                            <p:strVal val="#ppt_x"/>
                                          </p:val>
                                        </p:tav>
                                        <p:tav tm="100000">
                                          <p:val>
                                            <p:strVal val="#ppt_x"/>
                                          </p:val>
                                        </p:tav>
                                      </p:tavLst>
                                    </p:anim>
                                    <p:anim calcmode="lin" valueType="num">
                                      <p:cBhvr>
                                        <p:cTn id="49" dur="500" fill="hold"/>
                                        <p:tgtEl>
                                          <p:spTgt spid="9">
                                            <p:graphicEl>
                                              <a:dgm id="{4D828619-6A5E-4F1D-885D-19F3491C4CF6}"/>
                                            </p:graphicEl>
                                          </p:spTgt>
                                        </p:tgtEl>
                                        <p:attrNameLst>
                                          <p:attrName>ppt_y</p:attrName>
                                        </p:attrNameLst>
                                      </p:cBhvr>
                                      <p:tavLst>
                                        <p:tav tm="0">
                                          <p:val>
                                            <p:strVal val="#ppt_y+.1"/>
                                          </p:val>
                                        </p:tav>
                                        <p:tav tm="100000">
                                          <p:val>
                                            <p:strVal val="#ppt_y"/>
                                          </p:val>
                                        </p:tav>
                                      </p:tavLst>
                                    </p:anim>
                                  </p:childTnLst>
                                </p:cTn>
                              </p:par>
                              <p:par>
                                <p:cTn id="50" presetID="42" presetClass="entr" presetSubtype="0" fill="hold" grpId="5" nodeType="withEffect">
                                  <p:stCondLst>
                                    <p:cond delay="0"/>
                                  </p:stCondLst>
                                  <p:childTnLst>
                                    <p:set>
                                      <p:cBhvr>
                                        <p:cTn id="51" dur="1" fill="hold">
                                          <p:stCondLst>
                                            <p:cond delay="0"/>
                                          </p:stCondLst>
                                        </p:cTn>
                                        <p:tgtEl>
                                          <p:spTgt spid="9">
                                            <p:graphicEl>
                                              <a:dgm id="{ED9ECE40-EC1F-43ED-AF35-15D7555E564B}"/>
                                            </p:graphicEl>
                                          </p:spTgt>
                                        </p:tgtEl>
                                        <p:attrNameLst>
                                          <p:attrName>style.visibility</p:attrName>
                                        </p:attrNameLst>
                                      </p:cBhvr>
                                      <p:to>
                                        <p:strVal val="visible"/>
                                      </p:to>
                                    </p:set>
                                    <p:animEffect transition="in" filter="fade">
                                      <p:cBhvr>
                                        <p:cTn id="52" dur="500"/>
                                        <p:tgtEl>
                                          <p:spTgt spid="9">
                                            <p:graphicEl>
                                              <a:dgm id="{ED9ECE40-EC1F-43ED-AF35-15D7555E564B}"/>
                                            </p:graphicEl>
                                          </p:spTgt>
                                        </p:tgtEl>
                                      </p:cBhvr>
                                    </p:animEffect>
                                    <p:anim calcmode="lin" valueType="num">
                                      <p:cBhvr>
                                        <p:cTn id="53" dur="500" fill="hold"/>
                                        <p:tgtEl>
                                          <p:spTgt spid="9">
                                            <p:graphicEl>
                                              <a:dgm id="{ED9ECE40-EC1F-43ED-AF35-15D7555E564B}"/>
                                            </p:graphicEl>
                                          </p:spTgt>
                                        </p:tgtEl>
                                        <p:attrNameLst>
                                          <p:attrName>ppt_x</p:attrName>
                                        </p:attrNameLst>
                                      </p:cBhvr>
                                      <p:tavLst>
                                        <p:tav tm="0">
                                          <p:val>
                                            <p:strVal val="#ppt_x"/>
                                          </p:val>
                                        </p:tav>
                                        <p:tav tm="100000">
                                          <p:val>
                                            <p:strVal val="#ppt_x"/>
                                          </p:val>
                                        </p:tav>
                                      </p:tavLst>
                                    </p:anim>
                                    <p:anim calcmode="lin" valueType="num">
                                      <p:cBhvr>
                                        <p:cTn id="54" dur="500" fill="hold"/>
                                        <p:tgtEl>
                                          <p:spTgt spid="9">
                                            <p:graphicEl>
                                              <a:dgm id="{ED9ECE40-EC1F-43ED-AF35-15D7555E564B}"/>
                                            </p:graphicEl>
                                          </p:spTgt>
                                        </p:tgtEl>
                                        <p:attrNameLst>
                                          <p:attrName>ppt_y</p:attrName>
                                        </p:attrNameLst>
                                      </p:cBhvr>
                                      <p:tavLst>
                                        <p:tav tm="0">
                                          <p:val>
                                            <p:strVal val="#ppt_y+.1"/>
                                          </p:val>
                                        </p:tav>
                                        <p:tav tm="100000">
                                          <p:val>
                                            <p:strVal val="#ppt_y"/>
                                          </p:val>
                                        </p:tav>
                                      </p:tavLst>
                                    </p:anim>
                                  </p:childTnLst>
                                </p:cTn>
                              </p:par>
                              <p:par>
                                <p:cTn id="55" presetID="42" presetClass="entr" presetSubtype="0" fill="hold" grpId="5" nodeType="withEffect">
                                  <p:stCondLst>
                                    <p:cond delay="0"/>
                                  </p:stCondLst>
                                  <p:childTnLst>
                                    <p:set>
                                      <p:cBhvr>
                                        <p:cTn id="56" dur="1" fill="hold">
                                          <p:stCondLst>
                                            <p:cond delay="0"/>
                                          </p:stCondLst>
                                        </p:cTn>
                                        <p:tgtEl>
                                          <p:spTgt spid="9">
                                            <p:graphicEl>
                                              <a:dgm id="{594233C4-E88C-497E-8DAF-48E793086D3F}"/>
                                            </p:graphicEl>
                                          </p:spTgt>
                                        </p:tgtEl>
                                        <p:attrNameLst>
                                          <p:attrName>style.visibility</p:attrName>
                                        </p:attrNameLst>
                                      </p:cBhvr>
                                      <p:to>
                                        <p:strVal val="visible"/>
                                      </p:to>
                                    </p:set>
                                    <p:animEffect transition="in" filter="fade">
                                      <p:cBhvr>
                                        <p:cTn id="57" dur="500"/>
                                        <p:tgtEl>
                                          <p:spTgt spid="9">
                                            <p:graphicEl>
                                              <a:dgm id="{594233C4-E88C-497E-8DAF-48E793086D3F}"/>
                                            </p:graphicEl>
                                          </p:spTgt>
                                        </p:tgtEl>
                                      </p:cBhvr>
                                    </p:animEffect>
                                    <p:anim calcmode="lin" valueType="num">
                                      <p:cBhvr>
                                        <p:cTn id="58" dur="500" fill="hold"/>
                                        <p:tgtEl>
                                          <p:spTgt spid="9">
                                            <p:graphicEl>
                                              <a:dgm id="{594233C4-E88C-497E-8DAF-48E793086D3F}"/>
                                            </p:graphicEl>
                                          </p:spTgt>
                                        </p:tgtEl>
                                        <p:attrNameLst>
                                          <p:attrName>ppt_x</p:attrName>
                                        </p:attrNameLst>
                                      </p:cBhvr>
                                      <p:tavLst>
                                        <p:tav tm="0">
                                          <p:val>
                                            <p:strVal val="#ppt_x"/>
                                          </p:val>
                                        </p:tav>
                                        <p:tav tm="100000">
                                          <p:val>
                                            <p:strVal val="#ppt_x"/>
                                          </p:val>
                                        </p:tav>
                                      </p:tavLst>
                                    </p:anim>
                                    <p:anim calcmode="lin" valueType="num">
                                      <p:cBhvr>
                                        <p:cTn id="59" dur="500" fill="hold"/>
                                        <p:tgtEl>
                                          <p:spTgt spid="9">
                                            <p:graphicEl>
                                              <a:dgm id="{594233C4-E88C-497E-8DAF-48E793086D3F}"/>
                                            </p:graphicEl>
                                          </p:spTgt>
                                        </p:tgtEl>
                                        <p:attrNameLst>
                                          <p:attrName>ppt_y</p:attrName>
                                        </p:attrNameLst>
                                      </p:cBhvr>
                                      <p:tavLst>
                                        <p:tav tm="0">
                                          <p:val>
                                            <p:strVal val="#ppt_y+.1"/>
                                          </p:val>
                                        </p:tav>
                                        <p:tav tm="100000">
                                          <p:val>
                                            <p:strVal val="#ppt_y"/>
                                          </p:val>
                                        </p:tav>
                                      </p:tavLst>
                                    </p:anim>
                                  </p:childTnLst>
                                </p:cTn>
                              </p:par>
                              <p:par>
                                <p:cTn id="60" presetID="42" presetClass="entr" presetSubtype="0" fill="hold" grpId="5" nodeType="withEffect">
                                  <p:stCondLst>
                                    <p:cond delay="0"/>
                                  </p:stCondLst>
                                  <p:childTnLst>
                                    <p:set>
                                      <p:cBhvr>
                                        <p:cTn id="61" dur="1" fill="hold">
                                          <p:stCondLst>
                                            <p:cond delay="0"/>
                                          </p:stCondLst>
                                        </p:cTn>
                                        <p:tgtEl>
                                          <p:spTgt spid="9">
                                            <p:graphicEl>
                                              <a:dgm id="{590A0A64-8E57-4C8A-91D9-CAF98DFD5F88}"/>
                                            </p:graphicEl>
                                          </p:spTgt>
                                        </p:tgtEl>
                                        <p:attrNameLst>
                                          <p:attrName>style.visibility</p:attrName>
                                        </p:attrNameLst>
                                      </p:cBhvr>
                                      <p:to>
                                        <p:strVal val="visible"/>
                                      </p:to>
                                    </p:set>
                                    <p:animEffect transition="in" filter="fade">
                                      <p:cBhvr>
                                        <p:cTn id="62" dur="500"/>
                                        <p:tgtEl>
                                          <p:spTgt spid="9">
                                            <p:graphicEl>
                                              <a:dgm id="{590A0A64-8E57-4C8A-91D9-CAF98DFD5F88}"/>
                                            </p:graphicEl>
                                          </p:spTgt>
                                        </p:tgtEl>
                                      </p:cBhvr>
                                    </p:animEffect>
                                    <p:anim calcmode="lin" valueType="num">
                                      <p:cBhvr>
                                        <p:cTn id="63" dur="500" fill="hold"/>
                                        <p:tgtEl>
                                          <p:spTgt spid="9">
                                            <p:graphicEl>
                                              <a:dgm id="{590A0A64-8E57-4C8A-91D9-CAF98DFD5F88}"/>
                                            </p:graphicEl>
                                          </p:spTgt>
                                        </p:tgtEl>
                                        <p:attrNameLst>
                                          <p:attrName>ppt_x</p:attrName>
                                        </p:attrNameLst>
                                      </p:cBhvr>
                                      <p:tavLst>
                                        <p:tav tm="0">
                                          <p:val>
                                            <p:strVal val="#ppt_x"/>
                                          </p:val>
                                        </p:tav>
                                        <p:tav tm="100000">
                                          <p:val>
                                            <p:strVal val="#ppt_x"/>
                                          </p:val>
                                        </p:tav>
                                      </p:tavLst>
                                    </p:anim>
                                    <p:anim calcmode="lin" valueType="num">
                                      <p:cBhvr>
                                        <p:cTn id="64" dur="500" fill="hold"/>
                                        <p:tgtEl>
                                          <p:spTgt spid="9">
                                            <p:graphicEl>
                                              <a:dgm id="{590A0A64-8E57-4C8A-91D9-CAF98DFD5F88}"/>
                                            </p:graphicEl>
                                          </p:spTgt>
                                        </p:tgtEl>
                                        <p:attrNameLst>
                                          <p:attrName>ppt_y</p:attrName>
                                        </p:attrNameLst>
                                      </p:cBhvr>
                                      <p:tavLst>
                                        <p:tav tm="0">
                                          <p:val>
                                            <p:strVal val="#ppt_y+.1"/>
                                          </p:val>
                                        </p:tav>
                                        <p:tav tm="100000">
                                          <p:val>
                                            <p:strVal val="#ppt_y"/>
                                          </p:val>
                                        </p:tav>
                                      </p:tavLst>
                                    </p:anim>
                                  </p:childTnLst>
                                </p:cTn>
                              </p:par>
                              <p:par>
                                <p:cTn id="65" presetID="42" presetClass="entr" presetSubtype="0" fill="hold" grpId="5" nodeType="withEffect">
                                  <p:stCondLst>
                                    <p:cond delay="0"/>
                                  </p:stCondLst>
                                  <p:childTnLst>
                                    <p:set>
                                      <p:cBhvr>
                                        <p:cTn id="66" dur="1" fill="hold">
                                          <p:stCondLst>
                                            <p:cond delay="0"/>
                                          </p:stCondLst>
                                        </p:cTn>
                                        <p:tgtEl>
                                          <p:spTgt spid="9">
                                            <p:graphicEl>
                                              <a:dgm id="{D2BB9651-BABE-4D8B-BC48-48CC1043A68D}"/>
                                            </p:graphicEl>
                                          </p:spTgt>
                                        </p:tgtEl>
                                        <p:attrNameLst>
                                          <p:attrName>style.visibility</p:attrName>
                                        </p:attrNameLst>
                                      </p:cBhvr>
                                      <p:to>
                                        <p:strVal val="visible"/>
                                      </p:to>
                                    </p:set>
                                    <p:animEffect transition="in" filter="fade">
                                      <p:cBhvr>
                                        <p:cTn id="67" dur="500"/>
                                        <p:tgtEl>
                                          <p:spTgt spid="9">
                                            <p:graphicEl>
                                              <a:dgm id="{D2BB9651-BABE-4D8B-BC48-48CC1043A68D}"/>
                                            </p:graphicEl>
                                          </p:spTgt>
                                        </p:tgtEl>
                                      </p:cBhvr>
                                    </p:animEffect>
                                    <p:anim calcmode="lin" valueType="num">
                                      <p:cBhvr>
                                        <p:cTn id="68" dur="500" fill="hold"/>
                                        <p:tgtEl>
                                          <p:spTgt spid="9">
                                            <p:graphicEl>
                                              <a:dgm id="{D2BB9651-BABE-4D8B-BC48-48CC1043A68D}"/>
                                            </p:graphicEl>
                                          </p:spTgt>
                                        </p:tgtEl>
                                        <p:attrNameLst>
                                          <p:attrName>ppt_x</p:attrName>
                                        </p:attrNameLst>
                                      </p:cBhvr>
                                      <p:tavLst>
                                        <p:tav tm="0">
                                          <p:val>
                                            <p:strVal val="#ppt_x"/>
                                          </p:val>
                                        </p:tav>
                                        <p:tav tm="100000">
                                          <p:val>
                                            <p:strVal val="#ppt_x"/>
                                          </p:val>
                                        </p:tav>
                                      </p:tavLst>
                                    </p:anim>
                                    <p:anim calcmode="lin" valueType="num">
                                      <p:cBhvr>
                                        <p:cTn id="69" dur="500" fill="hold"/>
                                        <p:tgtEl>
                                          <p:spTgt spid="9">
                                            <p:graphicEl>
                                              <a:dgm id="{D2BB9651-BABE-4D8B-BC48-48CC1043A68D}"/>
                                            </p:graphicEl>
                                          </p:spTgt>
                                        </p:tgtEl>
                                        <p:attrNameLst>
                                          <p:attrName>ppt_y</p:attrName>
                                        </p:attrNameLst>
                                      </p:cBhvr>
                                      <p:tavLst>
                                        <p:tav tm="0">
                                          <p:val>
                                            <p:strVal val="#ppt_y+.1"/>
                                          </p:val>
                                        </p:tav>
                                        <p:tav tm="100000">
                                          <p:val>
                                            <p:strVal val="#ppt_y"/>
                                          </p:val>
                                        </p:tav>
                                      </p:tavLst>
                                    </p:anim>
                                  </p:childTnLst>
                                </p:cTn>
                              </p:par>
                              <p:par>
                                <p:cTn id="70" presetID="42" presetClass="entr" presetSubtype="0" fill="hold" grpId="5" nodeType="withEffect">
                                  <p:stCondLst>
                                    <p:cond delay="0"/>
                                  </p:stCondLst>
                                  <p:childTnLst>
                                    <p:set>
                                      <p:cBhvr>
                                        <p:cTn id="71" dur="1" fill="hold">
                                          <p:stCondLst>
                                            <p:cond delay="0"/>
                                          </p:stCondLst>
                                        </p:cTn>
                                        <p:tgtEl>
                                          <p:spTgt spid="9">
                                            <p:graphicEl>
                                              <a:dgm id="{92099AFB-5A58-4297-87AE-469795FDBF36}"/>
                                            </p:graphicEl>
                                          </p:spTgt>
                                        </p:tgtEl>
                                        <p:attrNameLst>
                                          <p:attrName>style.visibility</p:attrName>
                                        </p:attrNameLst>
                                      </p:cBhvr>
                                      <p:to>
                                        <p:strVal val="visible"/>
                                      </p:to>
                                    </p:set>
                                    <p:animEffect transition="in" filter="fade">
                                      <p:cBhvr>
                                        <p:cTn id="72" dur="500"/>
                                        <p:tgtEl>
                                          <p:spTgt spid="9">
                                            <p:graphicEl>
                                              <a:dgm id="{92099AFB-5A58-4297-87AE-469795FDBF36}"/>
                                            </p:graphicEl>
                                          </p:spTgt>
                                        </p:tgtEl>
                                      </p:cBhvr>
                                    </p:animEffect>
                                    <p:anim calcmode="lin" valueType="num">
                                      <p:cBhvr>
                                        <p:cTn id="73" dur="500" fill="hold"/>
                                        <p:tgtEl>
                                          <p:spTgt spid="9">
                                            <p:graphicEl>
                                              <a:dgm id="{92099AFB-5A58-4297-87AE-469795FDBF36}"/>
                                            </p:graphicEl>
                                          </p:spTgt>
                                        </p:tgtEl>
                                        <p:attrNameLst>
                                          <p:attrName>ppt_x</p:attrName>
                                        </p:attrNameLst>
                                      </p:cBhvr>
                                      <p:tavLst>
                                        <p:tav tm="0">
                                          <p:val>
                                            <p:strVal val="#ppt_x"/>
                                          </p:val>
                                        </p:tav>
                                        <p:tav tm="100000">
                                          <p:val>
                                            <p:strVal val="#ppt_x"/>
                                          </p:val>
                                        </p:tav>
                                      </p:tavLst>
                                    </p:anim>
                                    <p:anim calcmode="lin" valueType="num">
                                      <p:cBhvr>
                                        <p:cTn id="74" dur="500" fill="hold"/>
                                        <p:tgtEl>
                                          <p:spTgt spid="9">
                                            <p:graphicEl>
                                              <a:dgm id="{92099AFB-5A58-4297-87AE-469795FDBF36}"/>
                                            </p:graphicEl>
                                          </p:spTgt>
                                        </p:tgtEl>
                                        <p:attrNameLst>
                                          <p:attrName>ppt_y</p:attrName>
                                        </p:attrNameLst>
                                      </p:cBhvr>
                                      <p:tavLst>
                                        <p:tav tm="0">
                                          <p:val>
                                            <p:strVal val="#ppt_y+.1"/>
                                          </p:val>
                                        </p:tav>
                                        <p:tav tm="100000">
                                          <p:val>
                                            <p:strVal val="#ppt_y"/>
                                          </p:val>
                                        </p:tav>
                                      </p:tavLst>
                                    </p:anim>
                                  </p:childTnLst>
                                </p:cTn>
                              </p:par>
                              <p:par>
                                <p:cTn id="75" presetID="42" presetClass="entr" presetSubtype="0" fill="hold" grpId="5" nodeType="withEffect">
                                  <p:stCondLst>
                                    <p:cond delay="0"/>
                                  </p:stCondLst>
                                  <p:childTnLst>
                                    <p:set>
                                      <p:cBhvr>
                                        <p:cTn id="76" dur="1" fill="hold">
                                          <p:stCondLst>
                                            <p:cond delay="0"/>
                                          </p:stCondLst>
                                        </p:cTn>
                                        <p:tgtEl>
                                          <p:spTgt spid="9">
                                            <p:graphicEl>
                                              <a:dgm id="{DE107B06-F0B9-4C7A-B453-89E807AF8420}"/>
                                            </p:graphicEl>
                                          </p:spTgt>
                                        </p:tgtEl>
                                        <p:attrNameLst>
                                          <p:attrName>style.visibility</p:attrName>
                                        </p:attrNameLst>
                                      </p:cBhvr>
                                      <p:to>
                                        <p:strVal val="visible"/>
                                      </p:to>
                                    </p:set>
                                    <p:animEffect transition="in" filter="fade">
                                      <p:cBhvr>
                                        <p:cTn id="77" dur="500"/>
                                        <p:tgtEl>
                                          <p:spTgt spid="9">
                                            <p:graphicEl>
                                              <a:dgm id="{DE107B06-F0B9-4C7A-B453-89E807AF8420}"/>
                                            </p:graphicEl>
                                          </p:spTgt>
                                        </p:tgtEl>
                                      </p:cBhvr>
                                    </p:animEffect>
                                    <p:anim calcmode="lin" valueType="num">
                                      <p:cBhvr>
                                        <p:cTn id="78" dur="500" fill="hold"/>
                                        <p:tgtEl>
                                          <p:spTgt spid="9">
                                            <p:graphicEl>
                                              <a:dgm id="{DE107B06-F0B9-4C7A-B453-89E807AF8420}"/>
                                            </p:graphicEl>
                                          </p:spTgt>
                                        </p:tgtEl>
                                        <p:attrNameLst>
                                          <p:attrName>ppt_x</p:attrName>
                                        </p:attrNameLst>
                                      </p:cBhvr>
                                      <p:tavLst>
                                        <p:tav tm="0">
                                          <p:val>
                                            <p:strVal val="#ppt_x"/>
                                          </p:val>
                                        </p:tav>
                                        <p:tav tm="100000">
                                          <p:val>
                                            <p:strVal val="#ppt_x"/>
                                          </p:val>
                                        </p:tav>
                                      </p:tavLst>
                                    </p:anim>
                                    <p:anim calcmode="lin" valueType="num">
                                      <p:cBhvr>
                                        <p:cTn id="79" dur="500" fill="hold"/>
                                        <p:tgtEl>
                                          <p:spTgt spid="9">
                                            <p:graphicEl>
                                              <a:dgm id="{DE107B06-F0B9-4C7A-B453-89E807AF8420}"/>
                                            </p:graphicEl>
                                          </p:spTgt>
                                        </p:tgtEl>
                                        <p:attrNameLst>
                                          <p:attrName>ppt_y</p:attrName>
                                        </p:attrNameLst>
                                      </p:cBhvr>
                                      <p:tavLst>
                                        <p:tav tm="0">
                                          <p:val>
                                            <p:strVal val="#ppt_y+.1"/>
                                          </p:val>
                                        </p:tav>
                                        <p:tav tm="100000">
                                          <p:val>
                                            <p:strVal val="#ppt_y"/>
                                          </p:val>
                                        </p:tav>
                                      </p:tavLst>
                                    </p:anim>
                                  </p:childTnLst>
                                </p:cTn>
                              </p:par>
                              <p:par>
                                <p:cTn id="80" presetID="42" presetClass="entr" presetSubtype="0" fill="hold" grpId="5" nodeType="withEffect">
                                  <p:stCondLst>
                                    <p:cond delay="0"/>
                                  </p:stCondLst>
                                  <p:childTnLst>
                                    <p:set>
                                      <p:cBhvr>
                                        <p:cTn id="81" dur="1" fill="hold">
                                          <p:stCondLst>
                                            <p:cond delay="0"/>
                                          </p:stCondLst>
                                        </p:cTn>
                                        <p:tgtEl>
                                          <p:spTgt spid="9">
                                            <p:graphicEl>
                                              <a:dgm id="{5A709EA4-0271-4725-A34D-05FBC5419988}"/>
                                            </p:graphicEl>
                                          </p:spTgt>
                                        </p:tgtEl>
                                        <p:attrNameLst>
                                          <p:attrName>style.visibility</p:attrName>
                                        </p:attrNameLst>
                                      </p:cBhvr>
                                      <p:to>
                                        <p:strVal val="visible"/>
                                      </p:to>
                                    </p:set>
                                    <p:animEffect transition="in" filter="fade">
                                      <p:cBhvr>
                                        <p:cTn id="82" dur="500"/>
                                        <p:tgtEl>
                                          <p:spTgt spid="9">
                                            <p:graphicEl>
                                              <a:dgm id="{5A709EA4-0271-4725-A34D-05FBC5419988}"/>
                                            </p:graphicEl>
                                          </p:spTgt>
                                        </p:tgtEl>
                                      </p:cBhvr>
                                    </p:animEffect>
                                    <p:anim calcmode="lin" valueType="num">
                                      <p:cBhvr>
                                        <p:cTn id="83" dur="500" fill="hold"/>
                                        <p:tgtEl>
                                          <p:spTgt spid="9">
                                            <p:graphicEl>
                                              <a:dgm id="{5A709EA4-0271-4725-A34D-05FBC5419988}"/>
                                            </p:graphicEl>
                                          </p:spTgt>
                                        </p:tgtEl>
                                        <p:attrNameLst>
                                          <p:attrName>ppt_x</p:attrName>
                                        </p:attrNameLst>
                                      </p:cBhvr>
                                      <p:tavLst>
                                        <p:tav tm="0">
                                          <p:val>
                                            <p:strVal val="#ppt_x"/>
                                          </p:val>
                                        </p:tav>
                                        <p:tav tm="100000">
                                          <p:val>
                                            <p:strVal val="#ppt_x"/>
                                          </p:val>
                                        </p:tav>
                                      </p:tavLst>
                                    </p:anim>
                                    <p:anim calcmode="lin" valueType="num">
                                      <p:cBhvr>
                                        <p:cTn id="84" dur="500" fill="hold"/>
                                        <p:tgtEl>
                                          <p:spTgt spid="9">
                                            <p:graphicEl>
                                              <a:dgm id="{5A709EA4-0271-4725-A34D-05FBC5419988}"/>
                                            </p:graphicEl>
                                          </p:spTgt>
                                        </p:tgtEl>
                                        <p:attrNameLst>
                                          <p:attrName>ppt_y</p:attrName>
                                        </p:attrNameLst>
                                      </p:cBhvr>
                                      <p:tavLst>
                                        <p:tav tm="0">
                                          <p:val>
                                            <p:strVal val="#ppt_y+.1"/>
                                          </p:val>
                                        </p:tav>
                                        <p:tav tm="100000">
                                          <p:val>
                                            <p:strVal val="#ppt_y"/>
                                          </p:val>
                                        </p:tav>
                                      </p:tavLst>
                                    </p:anim>
                                  </p:childTnLst>
                                </p:cTn>
                              </p:par>
                              <p:par>
                                <p:cTn id="85" presetID="42" presetClass="entr" presetSubtype="0" fill="hold" grpId="5" nodeType="withEffect">
                                  <p:stCondLst>
                                    <p:cond delay="0"/>
                                  </p:stCondLst>
                                  <p:childTnLst>
                                    <p:set>
                                      <p:cBhvr>
                                        <p:cTn id="86" dur="1" fill="hold">
                                          <p:stCondLst>
                                            <p:cond delay="0"/>
                                          </p:stCondLst>
                                        </p:cTn>
                                        <p:tgtEl>
                                          <p:spTgt spid="9">
                                            <p:graphicEl>
                                              <a:dgm id="{8CAA3F7E-901F-413B-8C67-4C8CE7BACD14}"/>
                                            </p:graphicEl>
                                          </p:spTgt>
                                        </p:tgtEl>
                                        <p:attrNameLst>
                                          <p:attrName>style.visibility</p:attrName>
                                        </p:attrNameLst>
                                      </p:cBhvr>
                                      <p:to>
                                        <p:strVal val="visible"/>
                                      </p:to>
                                    </p:set>
                                    <p:animEffect transition="in" filter="fade">
                                      <p:cBhvr>
                                        <p:cTn id="87" dur="500"/>
                                        <p:tgtEl>
                                          <p:spTgt spid="9">
                                            <p:graphicEl>
                                              <a:dgm id="{8CAA3F7E-901F-413B-8C67-4C8CE7BACD14}"/>
                                            </p:graphicEl>
                                          </p:spTgt>
                                        </p:tgtEl>
                                      </p:cBhvr>
                                    </p:animEffect>
                                    <p:anim calcmode="lin" valueType="num">
                                      <p:cBhvr>
                                        <p:cTn id="88" dur="500" fill="hold"/>
                                        <p:tgtEl>
                                          <p:spTgt spid="9">
                                            <p:graphicEl>
                                              <a:dgm id="{8CAA3F7E-901F-413B-8C67-4C8CE7BACD14}"/>
                                            </p:graphicEl>
                                          </p:spTgt>
                                        </p:tgtEl>
                                        <p:attrNameLst>
                                          <p:attrName>ppt_x</p:attrName>
                                        </p:attrNameLst>
                                      </p:cBhvr>
                                      <p:tavLst>
                                        <p:tav tm="0">
                                          <p:val>
                                            <p:strVal val="#ppt_x"/>
                                          </p:val>
                                        </p:tav>
                                        <p:tav tm="100000">
                                          <p:val>
                                            <p:strVal val="#ppt_x"/>
                                          </p:val>
                                        </p:tav>
                                      </p:tavLst>
                                    </p:anim>
                                    <p:anim calcmode="lin" valueType="num">
                                      <p:cBhvr>
                                        <p:cTn id="89" dur="500" fill="hold"/>
                                        <p:tgtEl>
                                          <p:spTgt spid="9">
                                            <p:graphicEl>
                                              <a:dgm id="{8CAA3F7E-901F-413B-8C67-4C8CE7BACD14}"/>
                                            </p:graphicEl>
                                          </p:spTgt>
                                        </p:tgtEl>
                                        <p:attrNameLst>
                                          <p:attrName>ppt_y</p:attrName>
                                        </p:attrNameLst>
                                      </p:cBhvr>
                                      <p:tavLst>
                                        <p:tav tm="0">
                                          <p:val>
                                            <p:strVal val="#ppt_y+.1"/>
                                          </p:val>
                                        </p:tav>
                                        <p:tav tm="100000">
                                          <p:val>
                                            <p:strVal val="#ppt_y"/>
                                          </p:val>
                                        </p:tav>
                                      </p:tavLst>
                                    </p:anim>
                                  </p:childTnLst>
                                </p:cTn>
                              </p:par>
                              <p:par>
                                <p:cTn id="90" presetID="42" presetClass="entr" presetSubtype="0" fill="hold" grpId="5" nodeType="withEffect">
                                  <p:stCondLst>
                                    <p:cond delay="0"/>
                                  </p:stCondLst>
                                  <p:childTnLst>
                                    <p:set>
                                      <p:cBhvr>
                                        <p:cTn id="91" dur="1" fill="hold">
                                          <p:stCondLst>
                                            <p:cond delay="0"/>
                                          </p:stCondLst>
                                        </p:cTn>
                                        <p:tgtEl>
                                          <p:spTgt spid="9">
                                            <p:graphicEl>
                                              <a:dgm id="{121E90A8-E9E6-4561-A0FA-068F6614D833}"/>
                                            </p:graphicEl>
                                          </p:spTgt>
                                        </p:tgtEl>
                                        <p:attrNameLst>
                                          <p:attrName>style.visibility</p:attrName>
                                        </p:attrNameLst>
                                      </p:cBhvr>
                                      <p:to>
                                        <p:strVal val="visible"/>
                                      </p:to>
                                    </p:set>
                                    <p:animEffect transition="in" filter="fade">
                                      <p:cBhvr>
                                        <p:cTn id="92" dur="500"/>
                                        <p:tgtEl>
                                          <p:spTgt spid="9">
                                            <p:graphicEl>
                                              <a:dgm id="{121E90A8-E9E6-4561-A0FA-068F6614D833}"/>
                                            </p:graphicEl>
                                          </p:spTgt>
                                        </p:tgtEl>
                                      </p:cBhvr>
                                    </p:animEffect>
                                    <p:anim calcmode="lin" valueType="num">
                                      <p:cBhvr>
                                        <p:cTn id="93" dur="500" fill="hold"/>
                                        <p:tgtEl>
                                          <p:spTgt spid="9">
                                            <p:graphicEl>
                                              <a:dgm id="{121E90A8-E9E6-4561-A0FA-068F6614D833}"/>
                                            </p:graphicEl>
                                          </p:spTgt>
                                        </p:tgtEl>
                                        <p:attrNameLst>
                                          <p:attrName>ppt_x</p:attrName>
                                        </p:attrNameLst>
                                      </p:cBhvr>
                                      <p:tavLst>
                                        <p:tav tm="0">
                                          <p:val>
                                            <p:strVal val="#ppt_x"/>
                                          </p:val>
                                        </p:tav>
                                        <p:tav tm="100000">
                                          <p:val>
                                            <p:strVal val="#ppt_x"/>
                                          </p:val>
                                        </p:tav>
                                      </p:tavLst>
                                    </p:anim>
                                    <p:anim calcmode="lin" valueType="num">
                                      <p:cBhvr>
                                        <p:cTn id="94" dur="500" fill="hold"/>
                                        <p:tgtEl>
                                          <p:spTgt spid="9">
                                            <p:graphicEl>
                                              <a:dgm id="{121E90A8-E9E6-4561-A0FA-068F6614D833}"/>
                                            </p:graphicEl>
                                          </p:spTgt>
                                        </p:tgtEl>
                                        <p:attrNameLst>
                                          <p:attrName>ppt_y</p:attrName>
                                        </p:attrNameLst>
                                      </p:cBhvr>
                                      <p:tavLst>
                                        <p:tav tm="0">
                                          <p:val>
                                            <p:strVal val="#ppt_y+.1"/>
                                          </p:val>
                                        </p:tav>
                                        <p:tav tm="100000">
                                          <p:val>
                                            <p:strVal val="#ppt_y"/>
                                          </p:val>
                                        </p:tav>
                                      </p:tavLst>
                                    </p:anim>
                                  </p:childTnLst>
                                </p:cTn>
                              </p:par>
                              <p:par>
                                <p:cTn id="95" presetID="42" presetClass="entr" presetSubtype="0" fill="hold" grpId="5" nodeType="withEffect">
                                  <p:stCondLst>
                                    <p:cond delay="0"/>
                                  </p:stCondLst>
                                  <p:childTnLst>
                                    <p:set>
                                      <p:cBhvr>
                                        <p:cTn id="96" dur="1" fill="hold">
                                          <p:stCondLst>
                                            <p:cond delay="0"/>
                                          </p:stCondLst>
                                        </p:cTn>
                                        <p:tgtEl>
                                          <p:spTgt spid="9">
                                            <p:graphicEl>
                                              <a:dgm id="{CC4797E2-6D7D-4A8B-B9EA-107E880FC4C7}"/>
                                            </p:graphicEl>
                                          </p:spTgt>
                                        </p:tgtEl>
                                        <p:attrNameLst>
                                          <p:attrName>style.visibility</p:attrName>
                                        </p:attrNameLst>
                                      </p:cBhvr>
                                      <p:to>
                                        <p:strVal val="visible"/>
                                      </p:to>
                                    </p:set>
                                    <p:animEffect transition="in" filter="fade">
                                      <p:cBhvr>
                                        <p:cTn id="97" dur="500"/>
                                        <p:tgtEl>
                                          <p:spTgt spid="9">
                                            <p:graphicEl>
                                              <a:dgm id="{CC4797E2-6D7D-4A8B-B9EA-107E880FC4C7}"/>
                                            </p:graphicEl>
                                          </p:spTgt>
                                        </p:tgtEl>
                                      </p:cBhvr>
                                    </p:animEffect>
                                    <p:anim calcmode="lin" valueType="num">
                                      <p:cBhvr>
                                        <p:cTn id="98" dur="500" fill="hold"/>
                                        <p:tgtEl>
                                          <p:spTgt spid="9">
                                            <p:graphicEl>
                                              <a:dgm id="{CC4797E2-6D7D-4A8B-B9EA-107E880FC4C7}"/>
                                            </p:graphicEl>
                                          </p:spTgt>
                                        </p:tgtEl>
                                        <p:attrNameLst>
                                          <p:attrName>ppt_x</p:attrName>
                                        </p:attrNameLst>
                                      </p:cBhvr>
                                      <p:tavLst>
                                        <p:tav tm="0">
                                          <p:val>
                                            <p:strVal val="#ppt_x"/>
                                          </p:val>
                                        </p:tav>
                                        <p:tav tm="100000">
                                          <p:val>
                                            <p:strVal val="#ppt_x"/>
                                          </p:val>
                                        </p:tav>
                                      </p:tavLst>
                                    </p:anim>
                                    <p:anim calcmode="lin" valueType="num">
                                      <p:cBhvr>
                                        <p:cTn id="99" dur="500" fill="hold"/>
                                        <p:tgtEl>
                                          <p:spTgt spid="9">
                                            <p:graphicEl>
                                              <a:dgm id="{CC4797E2-6D7D-4A8B-B9EA-107E880FC4C7}"/>
                                            </p:graphicEl>
                                          </p:spTgt>
                                        </p:tgtEl>
                                        <p:attrNameLst>
                                          <p:attrName>ppt_y</p:attrName>
                                        </p:attrNameLst>
                                      </p:cBhvr>
                                      <p:tavLst>
                                        <p:tav tm="0">
                                          <p:val>
                                            <p:strVal val="#ppt_y+.1"/>
                                          </p:val>
                                        </p:tav>
                                        <p:tav tm="100000">
                                          <p:val>
                                            <p:strVal val="#ppt_y"/>
                                          </p:val>
                                        </p:tav>
                                      </p:tavLst>
                                    </p:anim>
                                  </p:childTnLst>
                                </p:cTn>
                              </p:par>
                              <p:par>
                                <p:cTn id="100" presetID="42" presetClass="entr" presetSubtype="0" fill="hold" grpId="5" nodeType="withEffect">
                                  <p:stCondLst>
                                    <p:cond delay="0"/>
                                  </p:stCondLst>
                                  <p:childTnLst>
                                    <p:set>
                                      <p:cBhvr>
                                        <p:cTn id="101" dur="1" fill="hold">
                                          <p:stCondLst>
                                            <p:cond delay="0"/>
                                          </p:stCondLst>
                                        </p:cTn>
                                        <p:tgtEl>
                                          <p:spTgt spid="9">
                                            <p:graphicEl>
                                              <a:dgm id="{11BB5958-551C-4979-AB91-27359186C95E}"/>
                                            </p:graphicEl>
                                          </p:spTgt>
                                        </p:tgtEl>
                                        <p:attrNameLst>
                                          <p:attrName>style.visibility</p:attrName>
                                        </p:attrNameLst>
                                      </p:cBhvr>
                                      <p:to>
                                        <p:strVal val="visible"/>
                                      </p:to>
                                    </p:set>
                                    <p:animEffect transition="in" filter="fade">
                                      <p:cBhvr>
                                        <p:cTn id="102" dur="500"/>
                                        <p:tgtEl>
                                          <p:spTgt spid="9">
                                            <p:graphicEl>
                                              <a:dgm id="{11BB5958-551C-4979-AB91-27359186C95E}"/>
                                            </p:graphicEl>
                                          </p:spTgt>
                                        </p:tgtEl>
                                      </p:cBhvr>
                                    </p:animEffect>
                                    <p:anim calcmode="lin" valueType="num">
                                      <p:cBhvr>
                                        <p:cTn id="103" dur="500" fill="hold"/>
                                        <p:tgtEl>
                                          <p:spTgt spid="9">
                                            <p:graphicEl>
                                              <a:dgm id="{11BB5958-551C-4979-AB91-27359186C95E}"/>
                                            </p:graphicEl>
                                          </p:spTgt>
                                        </p:tgtEl>
                                        <p:attrNameLst>
                                          <p:attrName>ppt_x</p:attrName>
                                        </p:attrNameLst>
                                      </p:cBhvr>
                                      <p:tavLst>
                                        <p:tav tm="0">
                                          <p:val>
                                            <p:strVal val="#ppt_x"/>
                                          </p:val>
                                        </p:tav>
                                        <p:tav tm="100000">
                                          <p:val>
                                            <p:strVal val="#ppt_x"/>
                                          </p:val>
                                        </p:tav>
                                      </p:tavLst>
                                    </p:anim>
                                    <p:anim calcmode="lin" valueType="num">
                                      <p:cBhvr>
                                        <p:cTn id="104" dur="500" fill="hold"/>
                                        <p:tgtEl>
                                          <p:spTgt spid="9">
                                            <p:graphicEl>
                                              <a:dgm id="{11BB5958-551C-4979-AB91-27359186C95E}"/>
                                            </p:graphicEl>
                                          </p:spTgt>
                                        </p:tgtEl>
                                        <p:attrNameLst>
                                          <p:attrName>ppt_y</p:attrName>
                                        </p:attrNameLst>
                                      </p:cBhvr>
                                      <p:tavLst>
                                        <p:tav tm="0">
                                          <p:val>
                                            <p:strVal val="#ppt_y+.1"/>
                                          </p:val>
                                        </p:tav>
                                        <p:tav tm="100000">
                                          <p:val>
                                            <p:strVal val="#ppt_y"/>
                                          </p:val>
                                        </p:tav>
                                      </p:tavLst>
                                    </p:anim>
                                  </p:childTnLst>
                                </p:cTn>
                              </p:par>
                              <p:par>
                                <p:cTn id="105" presetID="42" presetClass="entr" presetSubtype="0" fill="hold" grpId="5" nodeType="withEffect">
                                  <p:stCondLst>
                                    <p:cond delay="0"/>
                                  </p:stCondLst>
                                  <p:childTnLst>
                                    <p:set>
                                      <p:cBhvr>
                                        <p:cTn id="106" dur="1" fill="hold">
                                          <p:stCondLst>
                                            <p:cond delay="0"/>
                                          </p:stCondLst>
                                        </p:cTn>
                                        <p:tgtEl>
                                          <p:spTgt spid="9">
                                            <p:graphicEl>
                                              <a:dgm id="{FC609B7E-5DDD-48A5-9937-5E811CAECF61}"/>
                                            </p:graphicEl>
                                          </p:spTgt>
                                        </p:tgtEl>
                                        <p:attrNameLst>
                                          <p:attrName>style.visibility</p:attrName>
                                        </p:attrNameLst>
                                      </p:cBhvr>
                                      <p:to>
                                        <p:strVal val="visible"/>
                                      </p:to>
                                    </p:set>
                                    <p:animEffect transition="in" filter="fade">
                                      <p:cBhvr>
                                        <p:cTn id="107" dur="500"/>
                                        <p:tgtEl>
                                          <p:spTgt spid="9">
                                            <p:graphicEl>
                                              <a:dgm id="{FC609B7E-5DDD-48A5-9937-5E811CAECF61}"/>
                                            </p:graphicEl>
                                          </p:spTgt>
                                        </p:tgtEl>
                                      </p:cBhvr>
                                    </p:animEffect>
                                    <p:anim calcmode="lin" valueType="num">
                                      <p:cBhvr>
                                        <p:cTn id="108" dur="500" fill="hold"/>
                                        <p:tgtEl>
                                          <p:spTgt spid="9">
                                            <p:graphicEl>
                                              <a:dgm id="{FC609B7E-5DDD-48A5-9937-5E811CAECF61}"/>
                                            </p:graphicEl>
                                          </p:spTgt>
                                        </p:tgtEl>
                                        <p:attrNameLst>
                                          <p:attrName>ppt_x</p:attrName>
                                        </p:attrNameLst>
                                      </p:cBhvr>
                                      <p:tavLst>
                                        <p:tav tm="0">
                                          <p:val>
                                            <p:strVal val="#ppt_x"/>
                                          </p:val>
                                        </p:tav>
                                        <p:tav tm="100000">
                                          <p:val>
                                            <p:strVal val="#ppt_x"/>
                                          </p:val>
                                        </p:tav>
                                      </p:tavLst>
                                    </p:anim>
                                    <p:anim calcmode="lin" valueType="num">
                                      <p:cBhvr>
                                        <p:cTn id="109" dur="500" fill="hold"/>
                                        <p:tgtEl>
                                          <p:spTgt spid="9">
                                            <p:graphicEl>
                                              <a:dgm id="{FC609B7E-5DDD-48A5-9937-5E811CAECF61}"/>
                                            </p:graphicEl>
                                          </p:spTgt>
                                        </p:tgtEl>
                                        <p:attrNameLst>
                                          <p:attrName>ppt_y</p:attrName>
                                        </p:attrNameLst>
                                      </p:cBhvr>
                                      <p:tavLst>
                                        <p:tav tm="0">
                                          <p:val>
                                            <p:strVal val="#ppt_y+.1"/>
                                          </p:val>
                                        </p:tav>
                                        <p:tav tm="100000">
                                          <p:val>
                                            <p:strVal val="#ppt_y"/>
                                          </p:val>
                                        </p:tav>
                                      </p:tavLst>
                                    </p:anim>
                                  </p:childTnLst>
                                </p:cTn>
                              </p:par>
                              <p:par>
                                <p:cTn id="110" presetID="42" presetClass="entr" presetSubtype="0" fill="hold" grpId="5" nodeType="withEffect">
                                  <p:stCondLst>
                                    <p:cond delay="0"/>
                                  </p:stCondLst>
                                  <p:childTnLst>
                                    <p:set>
                                      <p:cBhvr>
                                        <p:cTn id="111" dur="1" fill="hold">
                                          <p:stCondLst>
                                            <p:cond delay="0"/>
                                          </p:stCondLst>
                                        </p:cTn>
                                        <p:tgtEl>
                                          <p:spTgt spid="9">
                                            <p:graphicEl>
                                              <a:dgm id="{F86C4F37-B2F2-47D8-9E06-5D9E63C0107A}"/>
                                            </p:graphicEl>
                                          </p:spTgt>
                                        </p:tgtEl>
                                        <p:attrNameLst>
                                          <p:attrName>style.visibility</p:attrName>
                                        </p:attrNameLst>
                                      </p:cBhvr>
                                      <p:to>
                                        <p:strVal val="visible"/>
                                      </p:to>
                                    </p:set>
                                    <p:animEffect transition="in" filter="fade">
                                      <p:cBhvr>
                                        <p:cTn id="112" dur="500"/>
                                        <p:tgtEl>
                                          <p:spTgt spid="9">
                                            <p:graphicEl>
                                              <a:dgm id="{F86C4F37-B2F2-47D8-9E06-5D9E63C0107A}"/>
                                            </p:graphicEl>
                                          </p:spTgt>
                                        </p:tgtEl>
                                      </p:cBhvr>
                                    </p:animEffect>
                                    <p:anim calcmode="lin" valueType="num">
                                      <p:cBhvr>
                                        <p:cTn id="113" dur="500" fill="hold"/>
                                        <p:tgtEl>
                                          <p:spTgt spid="9">
                                            <p:graphicEl>
                                              <a:dgm id="{F86C4F37-B2F2-47D8-9E06-5D9E63C0107A}"/>
                                            </p:graphicEl>
                                          </p:spTgt>
                                        </p:tgtEl>
                                        <p:attrNameLst>
                                          <p:attrName>ppt_x</p:attrName>
                                        </p:attrNameLst>
                                      </p:cBhvr>
                                      <p:tavLst>
                                        <p:tav tm="0">
                                          <p:val>
                                            <p:strVal val="#ppt_x"/>
                                          </p:val>
                                        </p:tav>
                                        <p:tav tm="100000">
                                          <p:val>
                                            <p:strVal val="#ppt_x"/>
                                          </p:val>
                                        </p:tav>
                                      </p:tavLst>
                                    </p:anim>
                                    <p:anim calcmode="lin" valueType="num">
                                      <p:cBhvr>
                                        <p:cTn id="114" dur="500" fill="hold"/>
                                        <p:tgtEl>
                                          <p:spTgt spid="9">
                                            <p:graphicEl>
                                              <a:dgm id="{F86C4F37-B2F2-47D8-9E06-5D9E63C0107A}"/>
                                            </p:graphicEl>
                                          </p:spTgt>
                                        </p:tgtEl>
                                        <p:attrNameLst>
                                          <p:attrName>ppt_y</p:attrName>
                                        </p:attrNameLst>
                                      </p:cBhvr>
                                      <p:tavLst>
                                        <p:tav tm="0">
                                          <p:val>
                                            <p:strVal val="#ppt_y+.1"/>
                                          </p:val>
                                        </p:tav>
                                        <p:tav tm="100000">
                                          <p:val>
                                            <p:strVal val="#ppt_y"/>
                                          </p:val>
                                        </p:tav>
                                      </p:tavLst>
                                    </p:anim>
                                  </p:childTnLst>
                                </p:cTn>
                              </p:par>
                              <p:par>
                                <p:cTn id="115" presetID="42" presetClass="entr" presetSubtype="0" fill="hold" grpId="5" nodeType="withEffect">
                                  <p:stCondLst>
                                    <p:cond delay="0"/>
                                  </p:stCondLst>
                                  <p:childTnLst>
                                    <p:set>
                                      <p:cBhvr>
                                        <p:cTn id="116" dur="1" fill="hold">
                                          <p:stCondLst>
                                            <p:cond delay="0"/>
                                          </p:stCondLst>
                                        </p:cTn>
                                        <p:tgtEl>
                                          <p:spTgt spid="9">
                                            <p:graphicEl>
                                              <a:dgm id="{1ECD8390-9490-4AB2-A0FF-E10E5B0C200C}"/>
                                            </p:graphicEl>
                                          </p:spTgt>
                                        </p:tgtEl>
                                        <p:attrNameLst>
                                          <p:attrName>style.visibility</p:attrName>
                                        </p:attrNameLst>
                                      </p:cBhvr>
                                      <p:to>
                                        <p:strVal val="visible"/>
                                      </p:to>
                                    </p:set>
                                    <p:animEffect transition="in" filter="fade">
                                      <p:cBhvr>
                                        <p:cTn id="117" dur="500"/>
                                        <p:tgtEl>
                                          <p:spTgt spid="9">
                                            <p:graphicEl>
                                              <a:dgm id="{1ECD8390-9490-4AB2-A0FF-E10E5B0C200C}"/>
                                            </p:graphicEl>
                                          </p:spTgt>
                                        </p:tgtEl>
                                      </p:cBhvr>
                                    </p:animEffect>
                                    <p:anim calcmode="lin" valueType="num">
                                      <p:cBhvr>
                                        <p:cTn id="118" dur="500" fill="hold"/>
                                        <p:tgtEl>
                                          <p:spTgt spid="9">
                                            <p:graphicEl>
                                              <a:dgm id="{1ECD8390-9490-4AB2-A0FF-E10E5B0C200C}"/>
                                            </p:graphicEl>
                                          </p:spTgt>
                                        </p:tgtEl>
                                        <p:attrNameLst>
                                          <p:attrName>ppt_x</p:attrName>
                                        </p:attrNameLst>
                                      </p:cBhvr>
                                      <p:tavLst>
                                        <p:tav tm="0">
                                          <p:val>
                                            <p:strVal val="#ppt_x"/>
                                          </p:val>
                                        </p:tav>
                                        <p:tav tm="100000">
                                          <p:val>
                                            <p:strVal val="#ppt_x"/>
                                          </p:val>
                                        </p:tav>
                                      </p:tavLst>
                                    </p:anim>
                                    <p:anim calcmode="lin" valueType="num">
                                      <p:cBhvr>
                                        <p:cTn id="119" dur="500" fill="hold"/>
                                        <p:tgtEl>
                                          <p:spTgt spid="9">
                                            <p:graphicEl>
                                              <a:dgm id="{1ECD8390-9490-4AB2-A0FF-E10E5B0C200C}"/>
                                            </p:graphicEl>
                                          </p:spTgt>
                                        </p:tgtEl>
                                        <p:attrNameLst>
                                          <p:attrName>ppt_y</p:attrName>
                                        </p:attrNameLst>
                                      </p:cBhvr>
                                      <p:tavLst>
                                        <p:tav tm="0">
                                          <p:val>
                                            <p:strVal val="#ppt_y+.1"/>
                                          </p:val>
                                        </p:tav>
                                        <p:tav tm="100000">
                                          <p:val>
                                            <p:strVal val="#ppt_y"/>
                                          </p:val>
                                        </p:tav>
                                      </p:tavLst>
                                    </p:anim>
                                  </p:childTnLst>
                                </p:cTn>
                              </p:par>
                              <p:par>
                                <p:cTn id="120" presetID="42" presetClass="entr" presetSubtype="0" fill="hold" grpId="5" nodeType="withEffect">
                                  <p:stCondLst>
                                    <p:cond delay="0"/>
                                  </p:stCondLst>
                                  <p:childTnLst>
                                    <p:set>
                                      <p:cBhvr>
                                        <p:cTn id="121" dur="1" fill="hold">
                                          <p:stCondLst>
                                            <p:cond delay="0"/>
                                          </p:stCondLst>
                                        </p:cTn>
                                        <p:tgtEl>
                                          <p:spTgt spid="9">
                                            <p:graphicEl>
                                              <a:dgm id="{7113AACC-027F-4A6A-A9F1-C8225DFD4BE9}"/>
                                            </p:graphicEl>
                                          </p:spTgt>
                                        </p:tgtEl>
                                        <p:attrNameLst>
                                          <p:attrName>style.visibility</p:attrName>
                                        </p:attrNameLst>
                                      </p:cBhvr>
                                      <p:to>
                                        <p:strVal val="visible"/>
                                      </p:to>
                                    </p:set>
                                    <p:animEffect transition="in" filter="fade">
                                      <p:cBhvr>
                                        <p:cTn id="122" dur="500"/>
                                        <p:tgtEl>
                                          <p:spTgt spid="9">
                                            <p:graphicEl>
                                              <a:dgm id="{7113AACC-027F-4A6A-A9F1-C8225DFD4BE9}"/>
                                            </p:graphicEl>
                                          </p:spTgt>
                                        </p:tgtEl>
                                      </p:cBhvr>
                                    </p:animEffect>
                                    <p:anim calcmode="lin" valueType="num">
                                      <p:cBhvr>
                                        <p:cTn id="123" dur="500" fill="hold"/>
                                        <p:tgtEl>
                                          <p:spTgt spid="9">
                                            <p:graphicEl>
                                              <a:dgm id="{7113AACC-027F-4A6A-A9F1-C8225DFD4BE9}"/>
                                            </p:graphicEl>
                                          </p:spTgt>
                                        </p:tgtEl>
                                        <p:attrNameLst>
                                          <p:attrName>ppt_x</p:attrName>
                                        </p:attrNameLst>
                                      </p:cBhvr>
                                      <p:tavLst>
                                        <p:tav tm="0">
                                          <p:val>
                                            <p:strVal val="#ppt_x"/>
                                          </p:val>
                                        </p:tav>
                                        <p:tav tm="100000">
                                          <p:val>
                                            <p:strVal val="#ppt_x"/>
                                          </p:val>
                                        </p:tav>
                                      </p:tavLst>
                                    </p:anim>
                                    <p:anim calcmode="lin" valueType="num">
                                      <p:cBhvr>
                                        <p:cTn id="124" dur="500" fill="hold"/>
                                        <p:tgtEl>
                                          <p:spTgt spid="9">
                                            <p:graphicEl>
                                              <a:dgm id="{7113AACC-027F-4A6A-A9F1-C8225DFD4BE9}"/>
                                            </p:graphicEl>
                                          </p:spTgt>
                                        </p:tgtEl>
                                        <p:attrNameLst>
                                          <p:attrName>ppt_y</p:attrName>
                                        </p:attrNameLst>
                                      </p:cBhvr>
                                      <p:tavLst>
                                        <p:tav tm="0">
                                          <p:val>
                                            <p:strVal val="#ppt_y+.1"/>
                                          </p:val>
                                        </p:tav>
                                        <p:tav tm="100000">
                                          <p:val>
                                            <p:strVal val="#ppt_y"/>
                                          </p:val>
                                        </p:tav>
                                      </p:tavLst>
                                    </p:anim>
                                  </p:childTnLst>
                                </p:cTn>
                              </p:par>
                              <p:par>
                                <p:cTn id="125" presetID="42" presetClass="entr" presetSubtype="0" fill="hold" grpId="5" nodeType="withEffect">
                                  <p:stCondLst>
                                    <p:cond delay="0"/>
                                  </p:stCondLst>
                                  <p:childTnLst>
                                    <p:set>
                                      <p:cBhvr>
                                        <p:cTn id="126" dur="1" fill="hold">
                                          <p:stCondLst>
                                            <p:cond delay="0"/>
                                          </p:stCondLst>
                                        </p:cTn>
                                        <p:tgtEl>
                                          <p:spTgt spid="9">
                                            <p:graphicEl>
                                              <a:dgm id="{644988AA-AADB-4235-8783-C4F1440DC1D3}"/>
                                            </p:graphicEl>
                                          </p:spTgt>
                                        </p:tgtEl>
                                        <p:attrNameLst>
                                          <p:attrName>style.visibility</p:attrName>
                                        </p:attrNameLst>
                                      </p:cBhvr>
                                      <p:to>
                                        <p:strVal val="visible"/>
                                      </p:to>
                                    </p:set>
                                    <p:animEffect transition="in" filter="fade">
                                      <p:cBhvr>
                                        <p:cTn id="127" dur="500"/>
                                        <p:tgtEl>
                                          <p:spTgt spid="9">
                                            <p:graphicEl>
                                              <a:dgm id="{644988AA-AADB-4235-8783-C4F1440DC1D3}"/>
                                            </p:graphicEl>
                                          </p:spTgt>
                                        </p:tgtEl>
                                      </p:cBhvr>
                                    </p:animEffect>
                                    <p:anim calcmode="lin" valueType="num">
                                      <p:cBhvr>
                                        <p:cTn id="128" dur="500" fill="hold"/>
                                        <p:tgtEl>
                                          <p:spTgt spid="9">
                                            <p:graphicEl>
                                              <a:dgm id="{644988AA-AADB-4235-8783-C4F1440DC1D3}"/>
                                            </p:graphicEl>
                                          </p:spTgt>
                                        </p:tgtEl>
                                        <p:attrNameLst>
                                          <p:attrName>ppt_x</p:attrName>
                                        </p:attrNameLst>
                                      </p:cBhvr>
                                      <p:tavLst>
                                        <p:tav tm="0">
                                          <p:val>
                                            <p:strVal val="#ppt_x"/>
                                          </p:val>
                                        </p:tav>
                                        <p:tav tm="100000">
                                          <p:val>
                                            <p:strVal val="#ppt_x"/>
                                          </p:val>
                                        </p:tav>
                                      </p:tavLst>
                                    </p:anim>
                                    <p:anim calcmode="lin" valueType="num">
                                      <p:cBhvr>
                                        <p:cTn id="129" dur="500" fill="hold"/>
                                        <p:tgtEl>
                                          <p:spTgt spid="9">
                                            <p:graphicEl>
                                              <a:dgm id="{644988AA-AADB-4235-8783-C4F1440DC1D3}"/>
                                            </p:graphicEl>
                                          </p:spTgt>
                                        </p:tgtEl>
                                        <p:attrNameLst>
                                          <p:attrName>ppt_y</p:attrName>
                                        </p:attrNameLst>
                                      </p:cBhvr>
                                      <p:tavLst>
                                        <p:tav tm="0">
                                          <p:val>
                                            <p:strVal val="#ppt_y+.1"/>
                                          </p:val>
                                        </p:tav>
                                        <p:tav tm="100000">
                                          <p:val>
                                            <p:strVal val="#ppt_y"/>
                                          </p:val>
                                        </p:tav>
                                      </p:tavLst>
                                    </p:anim>
                                  </p:childTnLst>
                                </p:cTn>
                              </p:par>
                            </p:childTnLst>
                          </p:cTn>
                        </p:par>
                      </p:childTnLst>
                    </p:cTn>
                  </p:par>
                  <p:par>
                    <p:cTn id="130" fill="hold">
                      <p:stCondLst>
                        <p:cond delay="indefinite"/>
                      </p:stCondLst>
                      <p:childTnLst>
                        <p:par>
                          <p:cTn id="131" fill="hold">
                            <p:stCondLst>
                              <p:cond delay="0"/>
                            </p:stCondLst>
                            <p:childTnLst>
                              <p:par>
                                <p:cTn id="132" presetID="1" presetClass="emph" presetSubtype="2" fill="hold" grpId="0" nodeType="clickEffect">
                                  <p:stCondLst>
                                    <p:cond delay="0"/>
                                  </p:stCondLst>
                                  <p:childTnLst>
                                    <p:animClr clrSpc="rgb" dir="cw">
                                      <p:cBhvr>
                                        <p:cTn id="133" dur="500" fill="hold"/>
                                        <p:tgtEl>
                                          <p:spTgt spid="9">
                                            <p:graphicEl>
                                              <a:dgm id="{B927437A-FD3B-4059-AF75-67CF76B67AC8}"/>
                                            </p:graphicEl>
                                          </p:spTgt>
                                        </p:tgtEl>
                                        <p:attrNameLst>
                                          <p:attrName>fillcolor</p:attrName>
                                        </p:attrNameLst>
                                      </p:cBhvr>
                                      <p:to>
                                        <a:schemeClr val="tx2"/>
                                      </p:to>
                                    </p:animClr>
                                    <p:set>
                                      <p:cBhvr>
                                        <p:cTn id="134" dur="500" fill="hold"/>
                                        <p:tgtEl>
                                          <p:spTgt spid="9">
                                            <p:graphicEl>
                                              <a:dgm id="{B927437A-FD3B-4059-AF75-67CF76B67AC8}"/>
                                            </p:graphicEl>
                                          </p:spTgt>
                                        </p:tgtEl>
                                        <p:attrNameLst>
                                          <p:attrName>fill.type</p:attrName>
                                        </p:attrNameLst>
                                      </p:cBhvr>
                                      <p:to>
                                        <p:strVal val="solid"/>
                                      </p:to>
                                    </p:set>
                                    <p:set>
                                      <p:cBhvr>
                                        <p:cTn id="135" dur="500" fill="hold"/>
                                        <p:tgtEl>
                                          <p:spTgt spid="9">
                                            <p:graphicEl>
                                              <a:dgm id="{B927437A-FD3B-4059-AF75-67CF76B67AC8}"/>
                                            </p:graphicEl>
                                          </p:spTgt>
                                        </p:tgtEl>
                                        <p:attrNameLst>
                                          <p:attrName>fill.on</p:attrName>
                                        </p:attrNameLst>
                                      </p:cBhvr>
                                      <p:to>
                                        <p:strVal val="true"/>
                                      </p:to>
                                    </p:set>
                                  </p:childTnLst>
                                </p:cTn>
                              </p:par>
                            </p:childTnLst>
                          </p:cTn>
                        </p:par>
                      </p:childTnLst>
                    </p:cTn>
                  </p:par>
                  <p:par>
                    <p:cTn id="136" fill="hold">
                      <p:stCondLst>
                        <p:cond delay="indefinite"/>
                      </p:stCondLst>
                      <p:childTnLst>
                        <p:par>
                          <p:cTn id="137" fill="hold">
                            <p:stCondLst>
                              <p:cond delay="0"/>
                            </p:stCondLst>
                            <p:childTnLst>
                              <p:par>
                                <p:cTn id="138" presetID="1" presetClass="emph" presetSubtype="2" fill="hold" grpId="1" nodeType="clickEffect">
                                  <p:stCondLst>
                                    <p:cond delay="0"/>
                                  </p:stCondLst>
                                  <p:childTnLst>
                                    <p:animClr clrSpc="rgb" dir="cw">
                                      <p:cBhvr>
                                        <p:cTn id="139" dur="500" fill="hold"/>
                                        <p:tgtEl>
                                          <p:spTgt spid="9">
                                            <p:graphicEl>
                                              <a:dgm id="{1E3A11B6-17AF-4EE7-A946-95264555C99B}"/>
                                            </p:graphicEl>
                                          </p:spTgt>
                                        </p:tgtEl>
                                        <p:attrNameLst>
                                          <p:attrName>fillcolor</p:attrName>
                                        </p:attrNameLst>
                                      </p:cBhvr>
                                      <p:to>
                                        <a:schemeClr val="tx2"/>
                                      </p:to>
                                    </p:animClr>
                                    <p:set>
                                      <p:cBhvr>
                                        <p:cTn id="140" dur="500" fill="hold"/>
                                        <p:tgtEl>
                                          <p:spTgt spid="9">
                                            <p:graphicEl>
                                              <a:dgm id="{1E3A11B6-17AF-4EE7-A946-95264555C99B}"/>
                                            </p:graphicEl>
                                          </p:spTgt>
                                        </p:tgtEl>
                                        <p:attrNameLst>
                                          <p:attrName>fill.type</p:attrName>
                                        </p:attrNameLst>
                                      </p:cBhvr>
                                      <p:to>
                                        <p:strVal val="solid"/>
                                      </p:to>
                                    </p:set>
                                    <p:set>
                                      <p:cBhvr>
                                        <p:cTn id="141" dur="500" fill="hold"/>
                                        <p:tgtEl>
                                          <p:spTgt spid="9">
                                            <p:graphicEl>
                                              <a:dgm id="{1E3A11B6-17AF-4EE7-A946-95264555C99B}"/>
                                            </p:graphicEl>
                                          </p:spTgt>
                                        </p:tgtEl>
                                        <p:attrNameLst>
                                          <p:attrName>fill.on</p:attrName>
                                        </p:attrNameLst>
                                      </p:cBhvr>
                                      <p:to>
                                        <p:strVal val="true"/>
                                      </p:to>
                                    </p:set>
                                  </p:childTnLst>
                                </p:cTn>
                              </p:par>
                            </p:childTnLst>
                          </p:cTn>
                        </p:par>
                      </p:childTnLst>
                    </p:cTn>
                  </p:par>
                  <p:par>
                    <p:cTn id="142" fill="hold">
                      <p:stCondLst>
                        <p:cond delay="indefinite"/>
                      </p:stCondLst>
                      <p:childTnLst>
                        <p:par>
                          <p:cTn id="143" fill="hold">
                            <p:stCondLst>
                              <p:cond delay="0"/>
                            </p:stCondLst>
                            <p:childTnLst>
                              <p:par>
                                <p:cTn id="144" presetID="1" presetClass="emph" presetSubtype="2" fill="hold" grpId="4" nodeType="clickEffect">
                                  <p:stCondLst>
                                    <p:cond delay="0"/>
                                  </p:stCondLst>
                                  <p:childTnLst>
                                    <p:animClr clrSpc="rgb" dir="cw">
                                      <p:cBhvr>
                                        <p:cTn id="145" dur="2000" fill="hold"/>
                                        <p:tgtEl>
                                          <p:spTgt spid="9">
                                            <p:graphicEl>
                                              <a:dgm id="{594233C4-E88C-497E-8DAF-48E793086D3F}"/>
                                            </p:graphicEl>
                                          </p:spTgt>
                                        </p:tgtEl>
                                        <p:attrNameLst>
                                          <p:attrName>fillcolor</p:attrName>
                                        </p:attrNameLst>
                                      </p:cBhvr>
                                      <p:to>
                                        <a:schemeClr val="tx2"/>
                                      </p:to>
                                    </p:animClr>
                                    <p:set>
                                      <p:cBhvr>
                                        <p:cTn id="146" dur="2000" fill="hold"/>
                                        <p:tgtEl>
                                          <p:spTgt spid="9">
                                            <p:graphicEl>
                                              <a:dgm id="{594233C4-E88C-497E-8DAF-48E793086D3F}"/>
                                            </p:graphicEl>
                                          </p:spTgt>
                                        </p:tgtEl>
                                        <p:attrNameLst>
                                          <p:attrName>fill.type</p:attrName>
                                        </p:attrNameLst>
                                      </p:cBhvr>
                                      <p:to>
                                        <p:strVal val="solid"/>
                                      </p:to>
                                    </p:set>
                                    <p:set>
                                      <p:cBhvr>
                                        <p:cTn id="147" dur="2000" fill="hold"/>
                                        <p:tgtEl>
                                          <p:spTgt spid="9">
                                            <p:graphicEl>
                                              <a:dgm id="{594233C4-E88C-497E-8DAF-48E793086D3F}"/>
                                            </p:graphicEl>
                                          </p:spTgt>
                                        </p:tgtEl>
                                        <p:attrNameLst>
                                          <p:attrName>fill.on</p:attrName>
                                        </p:attrNameLst>
                                      </p:cBhvr>
                                      <p:to>
                                        <p:strVal val="true"/>
                                      </p:to>
                                    </p:set>
                                  </p:childTnLst>
                                </p:cTn>
                              </p:par>
                            </p:childTnLst>
                          </p:cTn>
                        </p:par>
                        <p:par>
                          <p:cTn id="148" fill="hold">
                            <p:stCondLst>
                              <p:cond delay="2000"/>
                            </p:stCondLst>
                            <p:childTnLst>
                              <p:par>
                                <p:cTn id="149" presetID="1" presetClass="emph" presetSubtype="2" fill="hold" grpId="3" nodeType="afterEffect">
                                  <p:stCondLst>
                                    <p:cond delay="0"/>
                                  </p:stCondLst>
                                  <p:childTnLst>
                                    <p:animClr clrSpc="rgb" dir="cw">
                                      <p:cBhvr>
                                        <p:cTn id="150" dur="2000" fill="hold"/>
                                        <p:tgtEl>
                                          <p:spTgt spid="9">
                                            <p:graphicEl>
                                              <a:dgm id="{590A0A64-8E57-4C8A-91D9-CAF98DFD5F88}"/>
                                            </p:graphicEl>
                                          </p:spTgt>
                                        </p:tgtEl>
                                        <p:attrNameLst>
                                          <p:attrName>fillcolor</p:attrName>
                                        </p:attrNameLst>
                                      </p:cBhvr>
                                      <p:to>
                                        <a:schemeClr val="tx2"/>
                                      </p:to>
                                    </p:animClr>
                                    <p:set>
                                      <p:cBhvr>
                                        <p:cTn id="151" dur="2000" fill="hold"/>
                                        <p:tgtEl>
                                          <p:spTgt spid="9">
                                            <p:graphicEl>
                                              <a:dgm id="{590A0A64-8E57-4C8A-91D9-CAF98DFD5F88}"/>
                                            </p:graphicEl>
                                          </p:spTgt>
                                        </p:tgtEl>
                                        <p:attrNameLst>
                                          <p:attrName>fill.type</p:attrName>
                                        </p:attrNameLst>
                                      </p:cBhvr>
                                      <p:to>
                                        <p:strVal val="solid"/>
                                      </p:to>
                                    </p:set>
                                    <p:set>
                                      <p:cBhvr>
                                        <p:cTn id="152" dur="2000" fill="hold"/>
                                        <p:tgtEl>
                                          <p:spTgt spid="9">
                                            <p:graphicEl>
                                              <a:dgm id="{590A0A64-8E57-4C8A-91D9-CAF98DFD5F88}"/>
                                            </p:graphicEl>
                                          </p:spTgt>
                                        </p:tgtEl>
                                        <p:attrNameLst>
                                          <p:attrName>fill.on</p:attrName>
                                        </p:attrNameLst>
                                      </p:cBhvr>
                                      <p:to>
                                        <p:strVal val="true"/>
                                      </p:to>
                                    </p:set>
                                  </p:childTnLst>
                                </p:cTn>
                              </p:par>
                              <p:par>
                                <p:cTn id="153" presetID="1" presetClass="emph" presetSubtype="2" fill="hold" grpId="3" nodeType="withEffect">
                                  <p:stCondLst>
                                    <p:cond delay="0"/>
                                  </p:stCondLst>
                                  <p:childTnLst>
                                    <p:animClr clrSpc="rgb" dir="cw">
                                      <p:cBhvr>
                                        <p:cTn id="154" dur="2000" fill="hold"/>
                                        <p:tgtEl>
                                          <p:spTgt spid="9">
                                            <p:graphicEl>
                                              <a:dgm id="{D2BB9651-BABE-4D8B-BC48-48CC1043A68D}"/>
                                            </p:graphicEl>
                                          </p:spTgt>
                                        </p:tgtEl>
                                        <p:attrNameLst>
                                          <p:attrName>fillcolor</p:attrName>
                                        </p:attrNameLst>
                                      </p:cBhvr>
                                      <p:to>
                                        <a:schemeClr val="tx2"/>
                                      </p:to>
                                    </p:animClr>
                                    <p:set>
                                      <p:cBhvr>
                                        <p:cTn id="155" dur="2000" fill="hold"/>
                                        <p:tgtEl>
                                          <p:spTgt spid="9">
                                            <p:graphicEl>
                                              <a:dgm id="{D2BB9651-BABE-4D8B-BC48-48CC1043A68D}"/>
                                            </p:graphicEl>
                                          </p:spTgt>
                                        </p:tgtEl>
                                        <p:attrNameLst>
                                          <p:attrName>fill.type</p:attrName>
                                        </p:attrNameLst>
                                      </p:cBhvr>
                                      <p:to>
                                        <p:strVal val="solid"/>
                                      </p:to>
                                    </p:set>
                                    <p:set>
                                      <p:cBhvr>
                                        <p:cTn id="156" dur="2000" fill="hold"/>
                                        <p:tgtEl>
                                          <p:spTgt spid="9">
                                            <p:graphicEl>
                                              <a:dgm id="{D2BB9651-BABE-4D8B-BC48-48CC1043A68D}"/>
                                            </p:graphicEl>
                                          </p:spTgt>
                                        </p:tgtEl>
                                        <p:attrNameLst>
                                          <p:attrName>fill.on</p:attrName>
                                        </p:attrNameLst>
                                      </p:cBhvr>
                                      <p:to>
                                        <p:strVal val="true"/>
                                      </p:to>
                                    </p:set>
                                  </p:childTnLst>
                                </p:cTn>
                              </p:par>
                              <p:par>
                                <p:cTn id="157" presetID="1" presetClass="emph" presetSubtype="2" fill="hold" grpId="3" nodeType="withEffect">
                                  <p:stCondLst>
                                    <p:cond delay="0"/>
                                  </p:stCondLst>
                                  <p:childTnLst>
                                    <p:animClr clrSpc="rgb" dir="cw">
                                      <p:cBhvr>
                                        <p:cTn id="158" dur="2000" fill="hold"/>
                                        <p:tgtEl>
                                          <p:spTgt spid="9">
                                            <p:graphicEl>
                                              <a:dgm id="{92099AFB-5A58-4297-87AE-469795FDBF36}"/>
                                            </p:graphicEl>
                                          </p:spTgt>
                                        </p:tgtEl>
                                        <p:attrNameLst>
                                          <p:attrName>fillcolor</p:attrName>
                                        </p:attrNameLst>
                                      </p:cBhvr>
                                      <p:to>
                                        <a:schemeClr val="tx2"/>
                                      </p:to>
                                    </p:animClr>
                                    <p:set>
                                      <p:cBhvr>
                                        <p:cTn id="159" dur="2000" fill="hold"/>
                                        <p:tgtEl>
                                          <p:spTgt spid="9">
                                            <p:graphicEl>
                                              <a:dgm id="{92099AFB-5A58-4297-87AE-469795FDBF36}"/>
                                            </p:graphicEl>
                                          </p:spTgt>
                                        </p:tgtEl>
                                        <p:attrNameLst>
                                          <p:attrName>fill.type</p:attrName>
                                        </p:attrNameLst>
                                      </p:cBhvr>
                                      <p:to>
                                        <p:strVal val="solid"/>
                                      </p:to>
                                    </p:set>
                                    <p:set>
                                      <p:cBhvr>
                                        <p:cTn id="160" dur="2000" fill="hold"/>
                                        <p:tgtEl>
                                          <p:spTgt spid="9">
                                            <p:graphicEl>
                                              <a:dgm id="{92099AFB-5A58-4297-87AE-469795FDBF36}"/>
                                            </p:graphicEl>
                                          </p:spTgt>
                                        </p:tgtEl>
                                        <p:attrNameLst>
                                          <p:attrName>fill.on</p:attrName>
                                        </p:attrNameLst>
                                      </p:cBhvr>
                                      <p:to>
                                        <p:strVal val="true"/>
                                      </p:to>
                                    </p:set>
                                  </p:childTnLst>
                                </p:cTn>
                              </p:par>
                              <p:par>
                                <p:cTn id="161" presetID="1" presetClass="emph" presetSubtype="2" fill="hold" grpId="3" nodeType="withEffect">
                                  <p:stCondLst>
                                    <p:cond delay="0"/>
                                  </p:stCondLst>
                                  <p:childTnLst>
                                    <p:animClr clrSpc="rgb" dir="cw">
                                      <p:cBhvr>
                                        <p:cTn id="162" dur="2000" fill="hold"/>
                                        <p:tgtEl>
                                          <p:spTgt spid="9">
                                            <p:graphicEl>
                                              <a:dgm id="{DE107B06-F0B9-4C7A-B453-89E807AF8420}"/>
                                            </p:graphicEl>
                                          </p:spTgt>
                                        </p:tgtEl>
                                        <p:attrNameLst>
                                          <p:attrName>fillcolor</p:attrName>
                                        </p:attrNameLst>
                                      </p:cBhvr>
                                      <p:to>
                                        <a:schemeClr val="tx2"/>
                                      </p:to>
                                    </p:animClr>
                                    <p:set>
                                      <p:cBhvr>
                                        <p:cTn id="163" dur="2000" fill="hold"/>
                                        <p:tgtEl>
                                          <p:spTgt spid="9">
                                            <p:graphicEl>
                                              <a:dgm id="{DE107B06-F0B9-4C7A-B453-89E807AF8420}"/>
                                            </p:graphicEl>
                                          </p:spTgt>
                                        </p:tgtEl>
                                        <p:attrNameLst>
                                          <p:attrName>fill.type</p:attrName>
                                        </p:attrNameLst>
                                      </p:cBhvr>
                                      <p:to>
                                        <p:strVal val="solid"/>
                                      </p:to>
                                    </p:set>
                                    <p:set>
                                      <p:cBhvr>
                                        <p:cTn id="164" dur="2000" fill="hold"/>
                                        <p:tgtEl>
                                          <p:spTgt spid="9">
                                            <p:graphicEl>
                                              <a:dgm id="{DE107B06-F0B9-4C7A-B453-89E807AF8420}"/>
                                            </p:graphicEl>
                                          </p:spTgt>
                                        </p:tgtEl>
                                        <p:attrNameLst>
                                          <p:attrName>fill.on</p:attrName>
                                        </p:attrNameLst>
                                      </p:cBhvr>
                                      <p:to>
                                        <p:strVal val="true"/>
                                      </p:to>
                                    </p:set>
                                  </p:childTnLst>
                                </p:cTn>
                              </p:par>
                              <p:par>
                                <p:cTn id="165" presetID="1" presetClass="emph" presetSubtype="2" fill="hold" grpId="3" nodeType="withEffect">
                                  <p:stCondLst>
                                    <p:cond delay="0"/>
                                  </p:stCondLst>
                                  <p:childTnLst>
                                    <p:animClr clrSpc="rgb" dir="cw">
                                      <p:cBhvr>
                                        <p:cTn id="166" dur="2000" fill="hold"/>
                                        <p:tgtEl>
                                          <p:spTgt spid="9">
                                            <p:graphicEl>
                                              <a:dgm id="{5A709EA4-0271-4725-A34D-05FBC5419988}"/>
                                            </p:graphicEl>
                                          </p:spTgt>
                                        </p:tgtEl>
                                        <p:attrNameLst>
                                          <p:attrName>fillcolor</p:attrName>
                                        </p:attrNameLst>
                                      </p:cBhvr>
                                      <p:to>
                                        <a:schemeClr val="tx2"/>
                                      </p:to>
                                    </p:animClr>
                                    <p:set>
                                      <p:cBhvr>
                                        <p:cTn id="167" dur="2000" fill="hold"/>
                                        <p:tgtEl>
                                          <p:spTgt spid="9">
                                            <p:graphicEl>
                                              <a:dgm id="{5A709EA4-0271-4725-A34D-05FBC5419988}"/>
                                            </p:graphicEl>
                                          </p:spTgt>
                                        </p:tgtEl>
                                        <p:attrNameLst>
                                          <p:attrName>fill.type</p:attrName>
                                        </p:attrNameLst>
                                      </p:cBhvr>
                                      <p:to>
                                        <p:strVal val="solid"/>
                                      </p:to>
                                    </p:set>
                                    <p:set>
                                      <p:cBhvr>
                                        <p:cTn id="168" dur="2000" fill="hold"/>
                                        <p:tgtEl>
                                          <p:spTgt spid="9">
                                            <p:graphicEl>
                                              <a:dgm id="{5A709EA4-0271-4725-A34D-05FBC5419988}"/>
                                            </p:graphicEl>
                                          </p:spTgt>
                                        </p:tgtEl>
                                        <p:attrNameLst>
                                          <p:attrName>fill.on</p:attrName>
                                        </p:attrNameLst>
                                      </p:cBhvr>
                                      <p:to>
                                        <p:strVal val="true"/>
                                      </p:to>
                                    </p:set>
                                  </p:childTnLst>
                                </p:cTn>
                              </p:par>
                              <p:par>
                                <p:cTn id="169" presetID="1" presetClass="emph" presetSubtype="2" fill="hold" grpId="3" nodeType="withEffect">
                                  <p:stCondLst>
                                    <p:cond delay="0"/>
                                  </p:stCondLst>
                                  <p:childTnLst>
                                    <p:animClr clrSpc="rgb" dir="cw">
                                      <p:cBhvr>
                                        <p:cTn id="170" dur="2000" fill="hold"/>
                                        <p:tgtEl>
                                          <p:spTgt spid="9">
                                            <p:graphicEl>
                                              <a:dgm id="{8CAA3F7E-901F-413B-8C67-4C8CE7BACD14}"/>
                                            </p:graphicEl>
                                          </p:spTgt>
                                        </p:tgtEl>
                                        <p:attrNameLst>
                                          <p:attrName>fillcolor</p:attrName>
                                        </p:attrNameLst>
                                      </p:cBhvr>
                                      <p:to>
                                        <a:schemeClr val="tx2"/>
                                      </p:to>
                                    </p:animClr>
                                    <p:set>
                                      <p:cBhvr>
                                        <p:cTn id="171" dur="2000" fill="hold"/>
                                        <p:tgtEl>
                                          <p:spTgt spid="9">
                                            <p:graphicEl>
                                              <a:dgm id="{8CAA3F7E-901F-413B-8C67-4C8CE7BACD14}"/>
                                            </p:graphicEl>
                                          </p:spTgt>
                                        </p:tgtEl>
                                        <p:attrNameLst>
                                          <p:attrName>fill.type</p:attrName>
                                        </p:attrNameLst>
                                      </p:cBhvr>
                                      <p:to>
                                        <p:strVal val="solid"/>
                                      </p:to>
                                    </p:set>
                                    <p:set>
                                      <p:cBhvr>
                                        <p:cTn id="172" dur="2000" fill="hold"/>
                                        <p:tgtEl>
                                          <p:spTgt spid="9">
                                            <p:graphicEl>
                                              <a:dgm id="{8CAA3F7E-901F-413B-8C67-4C8CE7BACD14}"/>
                                            </p:graphicEl>
                                          </p:spTgt>
                                        </p:tgtEl>
                                        <p:attrNameLst>
                                          <p:attrName>fill.on</p:attrName>
                                        </p:attrNameLst>
                                      </p:cBhvr>
                                      <p:to>
                                        <p:strVal val="true"/>
                                      </p:to>
                                    </p:set>
                                  </p:childTnLst>
                                </p:cTn>
                              </p:par>
                              <p:par>
                                <p:cTn id="173" presetID="1" presetClass="emph" presetSubtype="2" fill="hold" grpId="3" nodeType="withEffect">
                                  <p:stCondLst>
                                    <p:cond delay="0"/>
                                  </p:stCondLst>
                                  <p:childTnLst>
                                    <p:animClr clrSpc="rgb" dir="cw">
                                      <p:cBhvr>
                                        <p:cTn id="174" dur="2000" fill="hold"/>
                                        <p:tgtEl>
                                          <p:spTgt spid="9">
                                            <p:graphicEl>
                                              <a:dgm id="{121E90A8-E9E6-4561-A0FA-068F6614D833}"/>
                                            </p:graphicEl>
                                          </p:spTgt>
                                        </p:tgtEl>
                                        <p:attrNameLst>
                                          <p:attrName>fillcolor</p:attrName>
                                        </p:attrNameLst>
                                      </p:cBhvr>
                                      <p:to>
                                        <a:schemeClr val="tx2"/>
                                      </p:to>
                                    </p:animClr>
                                    <p:set>
                                      <p:cBhvr>
                                        <p:cTn id="175" dur="2000" fill="hold"/>
                                        <p:tgtEl>
                                          <p:spTgt spid="9">
                                            <p:graphicEl>
                                              <a:dgm id="{121E90A8-E9E6-4561-A0FA-068F6614D833}"/>
                                            </p:graphicEl>
                                          </p:spTgt>
                                        </p:tgtEl>
                                        <p:attrNameLst>
                                          <p:attrName>fill.type</p:attrName>
                                        </p:attrNameLst>
                                      </p:cBhvr>
                                      <p:to>
                                        <p:strVal val="solid"/>
                                      </p:to>
                                    </p:set>
                                    <p:set>
                                      <p:cBhvr>
                                        <p:cTn id="176" dur="2000" fill="hold"/>
                                        <p:tgtEl>
                                          <p:spTgt spid="9">
                                            <p:graphicEl>
                                              <a:dgm id="{121E90A8-E9E6-4561-A0FA-068F6614D833}"/>
                                            </p:graphicEl>
                                          </p:spTgt>
                                        </p:tgtEl>
                                        <p:attrNameLst>
                                          <p:attrName>fill.on</p:attrName>
                                        </p:attrNameLst>
                                      </p:cBhvr>
                                      <p:to>
                                        <p:strVal val="true"/>
                                      </p:to>
                                    </p:set>
                                  </p:childTnLst>
                                </p:cTn>
                              </p:par>
                              <p:par>
                                <p:cTn id="177" presetID="1" presetClass="emph" presetSubtype="2" fill="hold" grpId="3" nodeType="withEffect">
                                  <p:stCondLst>
                                    <p:cond delay="0"/>
                                  </p:stCondLst>
                                  <p:childTnLst>
                                    <p:animClr clrSpc="rgb" dir="cw">
                                      <p:cBhvr>
                                        <p:cTn id="178" dur="2000" fill="hold"/>
                                        <p:tgtEl>
                                          <p:spTgt spid="9">
                                            <p:graphicEl>
                                              <a:dgm id="{CC4797E2-6D7D-4A8B-B9EA-107E880FC4C7}"/>
                                            </p:graphicEl>
                                          </p:spTgt>
                                        </p:tgtEl>
                                        <p:attrNameLst>
                                          <p:attrName>fillcolor</p:attrName>
                                        </p:attrNameLst>
                                      </p:cBhvr>
                                      <p:to>
                                        <a:schemeClr val="tx2"/>
                                      </p:to>
                                    </p:animClr>
                                    <p:set>
                                      <p:cBhvr>
                                        <p:cTn id="179" dur="2000" fill="hold"/>
                                        <p:tgtEl>
                                          <p:spTgt spid="9">
                                            <p:graphicEl>
                                              <a:dgm id="{CC4797E2-6D7D-4A8B-B9EA-107E880FC4C7}"/>
                                            </p:graphicEl>
                                          </p:spTgt>
                                        </p:tgtEl>
                                        <p:attrNameLst>
                                          <p:attrName>fill.type</p:attrName>
                                        </p:attrNameLst>
                                      </p:cBhvr>
                                      <p:to>
                                        <p:strVal val="solid"/>
                                      </p:to>
                                    </p:set>
                                    <p:set>
                                      <p:cBhvr>
                                        <p:cTn id="180" dur="2000" fill="hold"/>
                                        <p:tgtEl>
                                          <p:spTgt spid="9">
                                            <p:graphicEl>
                                              <a:dgm id="{CC4797E2-6D7D-4A8B-B9EA-107E880FC4C7}"/>
                                            </p:graphicEl>
                                          </p:spTgt>
                                        </p:tgtEl>
                                        <p:attrNameLst>
                                          <p:attrName>fill.on</p:attrName>
                                        </p:attrNameLst>
                                      </p:cBhvr>
                                      <p:to>
                                        <p:strVal val="true"/>
                                      </p:to>
                                    </p:set>
                                  </p:childTnLst>
                                </p:cTn>
                              </p:par>
                              <p:par>
                                <p:cTn id="181" presetID="1" presetClass="emph" presetSubtype="2" fill="hold" grpId="3" nodeType="withEffect">
                                  <p:stCondLst>
                                    <p:cond delay="0"/>
                                  </p:stCondLst>
                                  <p:childTnLst>
                                    <p:animClr clrSpc="rgb" dir="cw">
                                      <p:cBhvr>
                                        <p:cTn id="182" dur="2000" fill="hold"/>
                                        <p:tgtEl>
                                          <p:spTgt spid="9">
                                            <p:graphicEl>
                                              <a:dgm id="{11BB5958-551C-4979-AB91-27359186C95E}"/>
                                            </p:graphicEl>
                                          </p:spTgt>
                                        </p:tgtEl>
                                        <p:attrNameLst>
                                          <p:attrName>fillcolor</p:attrName>
                                        </p:attrNameLst>
                                      </p:cBhvr>
                                      <p:to>
                                        <a:schemeClr val="tx2"/>
                                      </p:to>
                                    </p:animClr>
                                    <p:set>
                                      <p:cBhvr>
                                        <p:cTn id="183" dur="2000" fill="hold"/>
                                        <p:tgtEl>
                                          <p:spTgt spid="9">
                                            <p:graphicEl>
                                              <a:dgm id="{11BB5958-551C-4979-AB91-27359186C95E}"/>
                                            </p:graphicEl>
                                          </p:spTgt>
                                        </p:tgtEl>
                                        <p:attrNameLst>
                                          <p:attrName>fill.type</p:attrName>
                                        </p:attrNameLst>
                                      </p:cBhvr>
                                      <p:to>
                                        <p:strVal val="solid"/>
                                      </p:to>
                                    </p:set>
                                    <p:set>
                                      <p:cBhvr>
                                        <p:cTn id="184" dur="2000" fill="hold"/>
                                        <p:tgtEl>
                                          <p:spTgt spid="9">
                                            <p:graphicEl>
                                              <a:dgm id="{11BB5958-551C-4979-AB91-27359186C95E}"/>
                                            </p:graphicEl>
                                          </p:spTgt>
                                        </p:tgtEl>
                                        <p:attrNameLst>
                                          <p:attrName>fill.on</p:attrName>
                                        </p:attrNameLst>
                                      </p:cBhvr>
                                      <p:to>
                                        <p:strVal val="true"/>
                                      </p:to>
                                    </p:set>
                                  </p:childTnLst>
                                </p:cTn>
                              </p:par>
                              <p:par>
                                <p:cTn id="185" presetID="1" presetClass="emph" presetSubtype="2" fill="hold" grpId="3" nodeType="withEffect">
                                  <p:stCondLst>
                                    <p:cond delay="0"/>
                                  </p:stCondLst>
                                  <p:childTnLst>
                                    <p:animClr clrSpc="rgb" dir="cw">
                                      <p:cBhvr>
                                        <p:cTn id="186" dur="2000" fill="hold"/>
                                        <p:tgtEl>
                                          <p:spTgt spid="9">
                                            <p:graphicEl>
                                              <a:dgm id="{FC609B7E-5DDD-48A5-9937-5E811CAECF61}"/>
                                            </p:graphicEl>
                                          </p:spTgt>
                                        </p:tgtEl>
                                        <p:attrNameLst>
                                          <p:attrName>fillcolor</p:attrName>
                                        </p:attrNameLst>
                                      </p:cBhvr>
                                      <p:to>
                                        <a:schemeClr val="accent2"/>
                                      </p:to>
                                    </p:animClr>
                                    <p:set>
                                      <p:cBhvr>
                                        <p:cTn id="187" dur="2000" fill="hold"/>
                                        <p:tgtEl>
                                          <p:spTgt spid="9">
                                            <p:graphicEl>
                                              <a:dgm id="{FC609B7E-5DDD-48A5-9937-5E811CAECF61}"/>
                                            </p:graphicEl>
                                          </p:spTgt>
                                        </p:tgtEl>
                                        <p:attrNameLst>
                                          <p:attrName>fill.type</p:attrName>
                                        </p:attrNameLst>
                                      </p:cBhvr>
                                      <p:to>
                                        <p:strVal val="solid"/>
                                      </p:to>
                                    </p:set>
                                    <p:set>
                                      <p:cBhvr>
                                        <p:cTn id="188" dur="2000" fill="hold"/>
                                        <p:tgtEl>
                                          <p:spTgt spid="9">
                                            <p:graphicEl>
                                              <a:dgm id="{FC609B7E-5DDD-48A5-9937-5E811CAECF61}"/>
                                            </p:graphicEl>
                                          </p:spTgt>
                                        </p:tgtEl>
                                        <p:attrNameLst>
                                          <p:attrName>fill.on</p:attrName>
                                        </p:attrNameLst>
                                      </p:cBhvr>
                                      <p:to>
                                        <p:strVal val="true"/>
                                      </p:to>
                                    </p:set>
                                  </p:childTnLst>
                                </p:cTn>
                              </p:par>
                            </p:childTnLst>
                          </p:cTn>
                        </p:par>
                        <p:par>
                          <p:cTn id="189" fill="hold">
                            <p:stCondLst>
                              <p:cond delay="4000"/>
                            </p:stCondLst>
                            <p:childTnLst>
                              <p:par>
                                <p:cTn id="190" presetID="1" presetClass="emph" presetSubtype="2" fill="hold" grpId="3" nodeType="afterEffect">
                                  <p:stCondLst>
                                    <p:cond delay="0"/>
                                  </p:stCondLst>
                                  <p:childTnLst>
                                    <p:animClr clrSpc="rgb" dir="cw">
                                      <p:cBhvr>
                                        <p:cTn id="191" dur="2000" fill="hold"/>
                                        <p:tgtEl>
                                          <p:spTgt spid="9">
                                            <p:graphicEl>
                                              <a:dgm id="{F86C4F37-B2F2-47D8-9E06-5D9E63C0107A}"/>
                                            </p:graphicEl>
                                          </p:spTgt>
                                        </p:tgtEl>
                                        <p:attrNameLst>
                                          <p:attrName>fillcolor</p:attrName>
                                        </p:attrNameLst>
                                      </p:cBhvr>
                                      <p:to>
                                        <a:schemeClr val="accent2"/>
                                      </p:to>
                                    </p:animClr>
                                    <p:set>
                                      <p:cBhvr>
                                        <p:cTn id="192" dur="2000" fill="hold"/>
                                        <p:tgtEl>
                                          <p:spTgt spid="9">
                                            <p:graphicEl>
                                              <a:dgm id="{F86C4F37-B2F2-47D8-9E06-5D9E63C0107A}"/>
                                            </p:graphicEl>
                                          </p:spTgt>
                                        </p:tgtEl>
                                        <p:attrNameLst>
                                          <p:attrName>fill.type</p:attrName>
                                        </p:attrNameLst>
                                      </p:cBhvr>
                                      <p:to>
                                        <p:strVal val="solid"/>
                                      </p:to>
                                    </p:set>
                                    <p:set>
                                      <p:cBhvr>
                                        <p:cTn id="193" dur="2000" fill="hold"/>
                                        <p:tgtEl>
                                          <p:spTgt spid="9">
                                            <p:graphicEl>
                                              <a:dgm id="{F86C4F37-B2F2-47D8-9E06-5D9E63C0107A}"/>
                                            </p:graphic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uiExpand="1">
        <p:bldSub>
          <a:bldDgm/>
        </p:bldSub>
      </p:bldGraphic>
      <p:bldGraphic spid="9" grpId="1" uiExpand="1">
        <p:bldSub>
          <a:bldDgm/>
        </p:bldSub>
      </p:bldGraphic>
      <p:bldGraphic spid="9" grpId="3" uiExpand="1">
        <p:bldSub>
          <a:bldDgm/>
        </p:bldSub>
      </p:bldGraphic>
      <p:bldGraphic spid="9" grpId="4" uiExpand="1">
        <p:bldSub>
          <a:bldDgm/>
        </p:bldSub>
      </p:bldGraphic>
      <p:bldGraphic spid="9" grpId="5">
        <p:bldSub>
          <a:bldDgm/>
        </p:bldSub>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Text Placeholder 127"/>
          <p:cNvSpPr>
            <a:spLocks noGrp="1"/>
          </p:cNvSpPr>
          <p:nvPr>
            <p:ph type="body" sz="quarter" idx="18"/>
          </p:nvPr>
        </p:nvSpPr>
        <p:spPr>
          <a:xfrm>
            <a:off x="0" y="1222178"/>
            <a:ext cx="1477832" cy="682737"/>
          </a:xfrm>
          <a:solidFill>
            <a:schemeClr val="bg1">
              <a:lumMod val="50000"/>
              <a:lumOff val="50000"/>
            </a:schemeClr>
          </a:solidFill>
          <a:ln>
            <a:solidFill>
              <a:schemeClr val="bg1">
                <a:lumMod val="50000"/>
                <a:lumOff val="50000"/>
              </a:schemeClr>
            </a:solidFill>
          </a:ln>
        </p:spPr>
        <p:txBody>
          <a:bodyPr/>
          <a:lstStyle/>
          <a:p>
            <a:r>
              <a:rPr lang="en-US" sz="1400" dirty="0"/>
              <a:t>TOA</a:t>
            </a:r>
          </a:p>
        </p:txBody>
      </p:sp>
      <p:sp>
        <p:nvSpPr>
          <p:cNvPr id="114" name="Text Placeholder 127"/>
          <p:cNvSpPr>
            <a:spLocks noGrp="1"/>
          </p:cNvSpPr>
          <p:nvPr>
            <p:ph type="body" sz="quarter" idx="18"/>
          </p:nvPr>
        </p:nvSpPr>
        <p:spPr>
          <a:xfrm>
            <a:off x="0" y="1907212"/>
            <a:ext cx="1477832" cy="682737"/>
          </a:xfrm>
          <a:solidFill>
            <a:schemeClr val="bg1">
              <a:lumMod val="50000"/>
              <a:lumOff val="50000"/>
            </a:schemeClr>
          </a:solidFill>
          <a:ln>
            <a:solidFill>
              <a:schemeClr val="bg1">
                <a:lumMod val="50000"/>
                <a:lumOff val="50000"/>
              </a:schemeClr>
            </a:solidFill>
          </a:ln>
        </p:spPr>
        <p:txBody>
          <a:bodyPr/>
          <a:lstStyle/>
          <a:p>
            <a:r>
              <a:rPr lang="en-US" sz="1400" dirty="0"/>
              <a:t>TDOA</a:t>
            </a:r>
          </a:p>
        </p:txBody>
      </p:sp>
      <p:sp>
        <p:nvSpPr>
          <p:cNvPr id="115" name="Text Placeholder 127"/>
          <p:cNvSpPr>
            <a:spLocks noGrp="1"/>
          </p:cNvSpPr>
          <p:nvPr>
            <p:ph type="body" sz="quarter" idx="18"/>
          </p:nvPr>
        </p:nvSpPr>
        <p:spPr>
          <a:xfrm>
            <a:off x="0" y="2589949"/>
            <a:ext cx="1477832" cy="682737"/>
          </a:xfrm>
          <a:solidFill>
            <a:schemeClr val="bg1">
              <a:lumMod val="50000"/>
              <a:lumOff val="50000"/>
            </a:schemeClr>
          </a:solidFill>
          <a:ln>
            <a:solidFill>
              <a:schemeClr val="bg1">
                <a:lumMod val="50000"/>
                <a:lumOff val="50000"/>
              </a:schemeClr>
            </a:solidFill>
          </a:ln>
        </p:spPr>
        <p:txBody>
          <a:bodyPr/>
          <a:lstStyle/>
          <a:p>
            <a:r>
              <a:rPr lang="en-US" sz="1400" dirty="0"/>
              <a:t>AOA</a:t>
            </a:r>
          </a:p>
        </p:txBody>
      </p:sp>
      <p:sp>
        <p:nvSpPr>
          <p:cNvPr id="116" name="Text Placeholder 127"/>
          <p:cNvSpPr>
            <a:spLocks noGrp="1"/>
          </p:cNvSpPr>
          <p:nvPr>
            <p:ph type="body" sz="quarter" idx="18"/>
          </p:nvPr>
        </p:nvSpPr>
        <p:spPr>
          <a:xfrm>
            <a:off x="0" y="3272686"/>
            <a:ext cx="1477832" cy="682737"/>
          </a:xfrm>
          <a:solidFill>
            <a:schemeClr val="bg1">
              <a:lumMod val="50000"/>
              <a:lumOff val="50000"/>
            </a:schemeClr>
          </a:solidFill>
          <a:ln>
            <a:solidFill>
              <a:schemeClr val="bg1">
                <a:lumMod val="50000"/>
                <a:lumOff val="50000"/>
              </a:schemeClr>
            </a:solidFill>
          </a:ln>
        </p:spPr>
        <p:txBody>
          <a:bodyPr/>
          <a:lstStyle/>
          <a:p>
            <a:r>
              <a:rPr lang="en-US" sz="1400" dirty="0"/>
              <a:t>RSSI</a:t>
            </a:r>
          </a:p>
        </p:txBody>
      </p:sp>
      <p:sp>
        <p:nvSpPr>
          <p:cNvPr id="117" name="Text Placeholder 127"/>
          <p:cNvSpPr>
            <a:spLocks noGrp="1"/>
          </p:cNvSpPr>
          <p:nvPr>
            <p:ph type="body" sz="quarter" idx="18"/>
          </p:nvPr>
        </p:nvSpPr>
        <p:spPr>
          <a:xfrm>
            <a:off x="0" y="3955423"/>
            <a:ext cx="1477832" cy="682737"/>
          </a:xfrm>
          <a:solidFill>
            <a:schemeClr val="bg1">
              <a:lumMod val="50000"/>
              <a:lumOff val="50000"/>
            </a:schemeClr>
          </a:solidFill>
          <a:ln>
            <a:solidFill>
              <a:schemeClr val="bg1">
                <a:lumMod val="50000"/>
                <a:lumOff val="50000"/>
              </a:schemeClr>
            </a:solidFill>
          </a:ln>
        </p:spPr>
        <p:txBody>
          <a:bodyPr/>
          <a:lstStyle/>
          <a:p>
            <a:r>
              <a:rPr lang="en-US" sz="1400" dirty="0"/>
              <a:t>Fingerprint</a:t>
            </a:r>
          </a:p>
        </p:txBody>
      </p:sp>
      <p:sp>
        <p:nvSpPr>
          <p:cNvPr id="10" name="Text Placeholder 62"/>
          <p:cNvSpPr>
            <a:spLocks noGrp="1"/>
          </p:cNvSpPr>
          <p:nvPr>
            <p:ph type="body" sz="quarter" idx="13"/>
          </p:nvPr>
        </p:nvSpPr>
        <p:spPr>
          <a:xfrm>
            <a:off x="0" y="4638160"/>
            <a:ext cx="2099258" cy="914400"/>
          </a:xfrm>
          <a:solidFill>
            <a:schemeClr val="accent4"/>
          </a:solidFill>
          <a:ln>
            <a:solidFill>
              <a:schemeClr val="accent4"/>
            </a:solidFill>
          </a:ln>
        </p:spPr>
        <p:txBody>
          <a:bodyPr/>
          <a:lstStyle/>
          <a:p>
            <a:r>
              <a:rPr lang="en-US" dirty="0"/>
              <a:t>Lab</a:t>
            </a:r>
          </a:p>
        </p:txBody>
      </p:sp>
      <p:sp>
        <p:nvSpPr>
          <p:cNvPr id="4" name="文本框 3"/>
          <p:cNvSpPr txBox="1"/>
          <p:nvPr/>
        </p:nvSpPr>
        <p:spPr>
          <a:xfrm>
            <a:off x="2537460" y="760513"/>
            <a:ext cx="5109210" cy="523220"/>
          </a:xfrm>
          <a:prstGeom prst="rect">
            <a:avLst/>
          </a:prstGeom>
          <a:noFill/>
        </p:spPr>
        <p:txBody>
          <a:bodyPr wrap="square" rtlCol="0">
            <a:spAutoFit/>
          </a:bodyPr>
          <a:lstStyle/>
          <a:p>
            <a:r>
              <a:rPr lang="en-US" altLang="zh-CN" sz="2800" b="1" dirty="0">
                <a:solidFill>
                  <a:schemeClr val="accent4"/>
                </a:solidFill>
              </a:rPr>
              <a:t>Problem 5. Intersection </a:t>
            </a:r>
          </a:p>
        </p:txBody>
      </p:sp>
      <p:sp>
        <p:nvSpPr>
          <p:cNvPr id="5" name="文本框 4"/>
          <p:cNvSpPr txBox="1"/>
          <p:nvPr/>
        </p:nvSpPr>
        <p:spPr>
          <a:xfrm>
            <a:off x="2708910" y="2148840"/>
            <a:ext cx="4937760" cy="1200329"/>
          </a:xfrm>
          <a:prstGeom prst="rect">
            <a:avLst/>
          </a:prstGeom>
          <a:noFill/>
        </p:spPr>
        <p:txBody>
          <a:bodyPr wrap="square" rtlCol="0">
            <a:spAutoFit/>
          </a:bodyPr>
          <a:lstStyle/>
          <a:p>
            <a:r>
              <a:rPr lang="en-US" altLang="zh-CN" sz="2400" b="1" dirty="0">
                <a:solidFill>
                  <a:schemeClr val="accent4"/>
                </a:solidFill>
              </a:rPr>
              <a:t>Q:  </a:t>
            </a:r>
            <a:r>
              <a:rPr lang="en-US" altLang="zh-CN" sz="2400" dirty="0">
                <a:solidFill>
                  <a:schemeClr val="bg1"/>
                </a:solidFill>
              </a:rPr>
              <a:t>What if there are more than three Aps in which case there are more than one intersection ? </a:t>
            </a: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43085" y="2324950"/>
            <a:ext cx="2351088" cy="2538598"/>
          </a:xfrm>
          <a:prstGeom prst="rect">
            <a:avLst/>
          </a:prstGeom>
        </p:spPr>
      </p:pic>
    </p:spTree>
    <p:extLst>
      <p:ext uri="{BB962C8B-B14F-4D97-AF65-F5344CB8AC3E}">
        <p14:creationId xmlns:p14="http://schemas.microsoft.com/office/powerpoint/2010/main" val="250253765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081670" y="3763618"/>
            <a:ext cx="3578087" cy="923330"/>
          </a:xfrm>
          <a:prstGeom prst="rect">
            <a:avLst/>
          </a:prstGeom>
          <a:noFill/>
        </p:spPr>
        <p:txBody>
          <a:bodyPr wrap="square" rtlCol="0">
            <a:spAutoFit/>
          </a:bodyPr>
          <a:lstStyle/>
          <a:p>
            <a:pPr algn="ctr"/>
            <a:r>
              <a:rPr lang="en-US" altLang="zh-CN" sz="5400" dirty="0"/>
              <a:t>Q &amp; A</a:t>
            </a:r>
            <a:endParaRPr lang="zh-CN" altLang="en-US" sz="5400" dirty="0" err="1"/>
          </a:p>
        </p:txBody>
      </p:sp>
      <p:sp>
        <p:nvSpPr>
          <p:cNvPr id="4" name="文本框 3"/>
          <p:cNvSpPr txBox="1"/>
          <p:nvPr/>
        </p:nvSpPr>
        <p:spPr>
          <a:xfrm>
            <a:off x="901149" y="1850886"/>
            <a:ext cx="10164416" cy="1107996"/>
          </a:xfrm>
          <a:prstGeom prst="rect">
            <a:avLst/>
          </a:prstGeom>
          <a:noFill/>
        </p:spPr>
        <p:txBody>
          <a:bodyPr wrap="square" rtlCol="0">
            <a:spAutoFit/>
          </a:bodyPr>
          <a:lstStyle/>
          <a:p>
            <a:pPr algn="ctr"/>
            <a:r>
              <a:rPr lang="en-US" altLang="zh-CN" sz="6600" dirty="0">
                <a:solidFill>
                  <a:schemeClr val="accent4"/>
                </a:solidFill>
              </a:rPr>
              <a:t>THNAK YOU</a:t>
            </a:r>
            <a:endParaRPr lang="zh-CN" altLang="en-US" sz="2400" dirty="0" err="1">
              <a:solidFill>
                <a:schemeClr val="accent4"/>
              </a:solidFill>
            </a:endParaRPr>
          </a:p>
        </p:txBody>
      </p:sp>
    </p:spTree>
    <p:extLst>
      <p:ext uri="{BB962C8B-B14F-4D97-AF65-F5344CB8AC3E}">
        <p14:creationId xmlns:p14="http://schemas.microsoft.com/office/powerpoint/2010/main" val="1401417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Text Placeholder 62"/>
          <p:cNvSpPr>
            <a:spLocks noGrp="1"/>
          </p:cNvSpPr>
          <p:nvPr>
            <p:ph type="body" sz="quarter" idx="13"/>
          </p:nvPr>
        </p:nvSpPr>
        <p:spPr>
          <a:xfrm>
            <a:off x="0" y="1214643"/>
            <a:ext cx="2099258" cy="914400"/>
          </a:xfrm>
        </p:spPr>
        <p:txBody>
          <a:bodyPr/>
          <a:lstStyle/>
          <a:p>
            <a:r>
              <a:rPr lang="en-US" dirty="0"/>
              <a:t>TOA</a:t>
            </a:r>
          </a:p>
        </p:txBody>
      </p:sp>
      <p:sp>
        <p:nvSpPr>
          <p:cNvPr id="105" name="Text Placeholder 127"/>
          <p:cNvSpPr>
            <a:spLocks noGrp="1"/>
          </p:cNvSpPr>
          <p:nvPr>
            <p:ph type="body" sz="quarter" idx="18"/>
          </p:nvPr>
        </p:nvSpPr>
        <p:spPr>
          <a:xfrm>
            <a:off x="2" y="2120675"/>
            <a:ext cx="1477832" cy="682737"/>
          </a:xfrm>
          <a:solidFill>
            <a:schemeClr val="bg1">
              <a:lumMod val="50000"/>
              <a:lumOff val="50000"/>
            </a:schemeClr>
          </a:solidFill>
          <a:ln>
            <a:solidFill>
              <a:schemeClr val="bg1">
                <a:lumMod val="50000"/>
                <a:lumOff val="50000"/>
              </a:schemeClr>
            </a:solidFill>
          </a:ln>
        </p:spPr>
        <p:txBody>
          <a:bodyPr/>
          <a:lstStyle/>
          <a:p>
            <a:r>
              <a:rPr lang="en-US" sz="1400" dirty="0"/>
              <a:t>TDOA</a:t>
            </a:r>
          </a:p>
        </p:txBody>
      </p:sp>
      <p:sp>
        <p:nvSpPr>
          <p:cNvPr id="114" name="Text Placeholder 127"/>
          <p:cNvSpPr>
            <a:spLocks noGrp="1"/>
          </p:cNvSpPr>
          <p:nvPr>
            <p:ph type="body" sz="quarter" idx="18"/>
          </p:nvPr>
        </p:nvSpPr>
        <p:spPr>
          <a:xfrm>
            <a:off x="0" y="2803412"/>
            <a:ext cx="1477832" cy="682737"/>
          </a:xfrm>
          <a:solidFill>
            <a:schemeClr val="bg1">
              <a:lumMod val="50000"/>
              <a:lumOff val="50000"/>
            </a:schemeClr>
          </a:solidFill>
          <a:ln>
            <a:solidFill>
              <a:schemeClr val="bg1">
                <a:lumMod val="50000"/>
                <a:lumOff val="50000"/>
              </a:schemeClr>
            </a:solidFill>
          </a:ln>
        </p:spPr>
        <p:txBody>
          <a:bodyPr/>
          <a:lstStyle/>
          <a:p>
            <a:r>
              <a:rPr lang="en-US" sz="1400" dirty="0"/>
              <a:t>AOA</a:t>
            </a:r>
          </a:p>
        </p:txBody>
      </p:sp>
      <p:sp>
        <p:nvSpPr>
          <p:cNvPr id="115" name="Text Placeholder 127"/>
          <p:cNvSpPr>
            <a:spLocks noGrp="1"/>
          </p:cNvSpPr>
          <p:nvPr>
            <p:ph type="body" sz="quarter" idx="18"/>
          </p:nvPr>
        </p:nvSpPr>
        <p:spPr>
          <a:xfrm>
            <a:off x="0" y="3486149"/>
            <a:ext cx="1477832" cy="682737"/>
          </a:xfrm>
          <a:solidFill>
            <a:schemeClr val="bg1">
              <a:lumMod val="50000"/>
              <a:lumOff val="50000"/>
            </a:schemeClr>
          </a:solidFill>
          <a:ln>
            <a:solidFill>
              <a:schemeClr val="bg1">
                <a:lumMod val="50000"/>
                <a:lumOff val="50000"/>
              </a:schemeClr>
            </a:solidFill>
          </a:ln>
        </p:spPr>
        <p:txBody>
          <a:bodyPr/>
          <a:lstStyle/>
          <a:p>
            <a:r>
              <a:rPr lang="en-US" sz="1400" dirty="0"/>
              <a:t>RSSI</a:t>
            </a:r>
          </a:p>
        </p:txBody>
      </p:sp>
      <p:sp>
        <p:nvSpPr>
          <p:cNvPr id="116" name="Text Placeholder 127"/>
          <p:cNvSpPr>
            <a:spLocks noGrp="1"/>
          </p:cNvSpPr>
          <p:nvPr>
            <p:ph type="body" sz="quarter" idx="18"/>
          </p:nvPr>
        </p:nvSpPr>
        <p:spPr>
          <a:xfrm>
            <a:off x="0" y="4168886"/>
            <a:ext cx="1477832" cy="682737"/>
          </a:xfrm>
          <a:solidFill>
            <a:schemeClr val="bg1">
              <a:lumMod val="50000"/>
              <a:lumOff val="50000"/>
            </a:schemeClr>
          </a:solidFill>
          <a:ln>
            <a:solidFill>
              <a:schemeClr val="bg1">
                <a:lumMod val="50000"/>
                <a:lumOff val="50000"/>
              </a:schemeClr>
            </a:solidFill>
          </a:ln>
        </p:spPr>
        <p:txBody>
          <a:bodyPr/>
          <a:lstStyle/>
          <a:p>
            <a:r>
              <a:rPr lang="en-US" sz="1400" dirty="0"/>
              <a:t>Fingerprint</a:t>
            </a:r>
          </a:p>
        </p:txBody>
      </p:sp>
      <p:sp>
        <p:nvSpPr>
          <p:cNvPr id="117" name="Text Placeholder 127"/>
          <p:cNvSpPr>
            <a:spLocks noGrp="1"/>
          </p:cNvSpPr>
          <p:nvPr>
            <p:ph type="body" sz="quarter" idx="18"/>
          </p:nvPr>
        </p:nvSpPr>
        <p:spPr>
          <a:xfrm>
            <a:off x="0" y="4856216"/>
            <a:ext cx="1477832" cy="682737"/>
          </a:xfrm>
          <a:solidFill>
            <a:schemeClr val="bg1">
              <a:lumMod val="50000"/>
              <a:lumOff val="50000"/>
            </a:schemeClr>
          </a:solidFill>
          <a:ln>
            <a:solidFill>
              <a:schemeClr val="bg1">
                <a:lumMod val="50000"/>
                <a:lumOff val="50000"/>
              </a:schemeClr>
            </a:solidFill>
          </a:ln>
        </p:spPr>
        <p:txBody>
          <a:bodyPr/>
          <a:lstStyle/>
          <a:p>
            <a:r>
              <a:rPr lang="en-US" sz="1400" dirty="0"/>
              <a:t>Lab</a:t>
            </a:r>
          </a:p>
        </p:txBody>
      </p:sp>
      <p:sp>
        <p:nvSpPr>
          <p:cNvPr id="4" name="文本框 3"/>
          <p:cNvSpPr txBox="1"/>
          <p:nvPr/>
        </p:nvSpPr>
        <p:spPr>
          <a:xfrm>
            <a:off x="2517913" y="542183"/>
            <a:ext cx="8680174" cy="461665"/>
          </a:xfrm>
          <a:prstGeom prst="rect">
            <a:avLst/>
          </a:prstGeom>
          <a:noFill/>
        </p:spPr>
        <p:txBody>
          <a:bodyPr wrap="square" rtlCol="0">
            <a:spAutoFit/>
          </a:bodyPr>
          <a:lstStyle/>
          <a:p>
            <a:pPr algn="ctr"/>
            <a:r>
              <a:rPr lang="en-US" altLang="zh-CN" sz="2400" b="1" dirty="0">
                <a:solidFill>
                  <a:schemeClr val="accent1"/>
                </a:solidFill>
              </a:rPr>
              <a:t>Time of Arrival</a:t>
            </a:r>
            <a:r>
              <a:rPr lang="en-US" altLang="zh-CN" sz="2000" dirty="0"/>
              <a:t> </a:t>
            </a:r>
          </a:p>
        </p:txBody>
      </p:sp>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82983" y="1733173"/>
            <a:ext cx="669181" cy="846719"/>
          </a:xfrm>
          <a:prstGeom prst="rect">
            <a:avLst/>
          </a:prstGeom>
        </p:spPr>
      </p:pic>
      <p:pic>
        <p:nvPicPr>
          <p:cNvPr id="3" name="图片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06153" y="1469044"/>
            <a:ext cx="866771" cy="1230383"/>
          </a:xfrm>
          <a:prstGeom prst="rect">
            <a:avLst/>
          </a:prstGeom>
        </p:spPr>
      </p:pic>
      <p:cxnSp>
        <p:nvCxnSpPr>
          <p:cNvPr id="6" name="直接连接符 5"/>
          <p:cNvCxnSpPr/>
          <p:nvPr/>
        </p:nvCxnSpPr>
        <p:spPr>
          <a:xfrm>
            <a:off x="7963228" y="2074542"/>
            <a:ext cx="2916000" cy="0"/>
          </a:xfrm>
          <a:prstGeom prst="line">
            <a:avLst/>
          </a:prstGeom>
          <a:ln/>
        </p:spPr>
        <p:style>
          <a:lnRef idx="3">
            <a:schemeClr val="accent1"/>
          </a:lnRef>
          <a:fillRef idx="0">
            <a:schemeClr val="accent1"/>
          </a:fillRef>
          <a:effectRef idx="2">
            <a:schemeClr val="accent1"/>
          </a:effectRef>
          <a:fontRef idx="minor">
            <a:schemeClr val="tx1"/>
          </a:fontRef>
        </p:style>
      </p:cxnSp>
      <mc:AlternateContent xmlns:mc="http://schemas.openxmlformats.org/markup-compatibility/2006" xmlns:a14="http://schemas.microsoft.com/office/drawing/2010/main">
        <mc:Choice Requires="a14">
          <p:sp>
            <p:nvSpPr>
              <p:cNvPr id="14" name="文本框 13"/>
              <p:cNvSpPr txBox="1"/>
              <p:nvPr/>
            </p:nvSpPr>
            <p:spPr>
              <a:xfrm>
                <a:off x="8060628" y="1548507"/>
                <a:ext cx="2578398"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CN" sz="2000" b="0" i="1" smtClean="0">
                          <a:solidFill>
                            <a:schemeClr val="bg1"/>
                          </a:solidFill>
                          <a:latin typeface="Cambria Math" panose="02040503050406030204" pitchFamily="18" charset="0"/>
                        </a:rPr>
                        <m:t>𝑑𝑖𝑠𝑡𝑎𝑛𝑐𝑒</m:t>
                      </m:r>
                      <m:d>
                        <m:dPr>
                          <m:ctrlPr>
                            <a:rPr lang="en-US" altLang="zh-CN" sz="2000" b="0" i="1" smtClean="0">
                              <a:solidFill>
                                <a:schemeClr val="bg1"/>
                              </a:solidFill>
                              <a:latin typeface="Cambria Math" panose="02040503050406030204" pitchFamily="18" charset="0"/>
                            </a:rPr>
                          </m:ctrlPr>
                        </m:dPr>
                        <m:e>
                          <m:r>
                            <a:rPr lang="en-US" altLang="zh-CN" sz="2000" b="0" i="1" smtClean="0">
                              <a:solidFill>
                                <a:schemeClr val="bg1"/>
                              </a:solidFill>
                              <a:latin typeface="Cambria Math" panose="02040503050406030204" pitchFamily="18" charset="0"/>
                            </a:rPr>
                            <m:t>𝑟</m:t>
                          </m:r>
                        </m:e>
                      </m:d>
                      <m:r>
                        <a:rPr lang="en-US" altLang="zh-CN" sz="2000" b="0" i="1" smtClean="0">
                          <a:solidFill>
                            <a:schemeClr val="bg1"/>
                          </a:solidFill>
                          <a:latin typeface="Cambria Math" panose="02040503050406030204" pitchFamily="18" charset="0"/>
                        </a:rPr>
                        <m:t>=</m:t>
                      </m:r>
                      <m:r>
                        <a:rPr lang="en-US" altLang="zh-CN" sz="2000" b="0" i="1" smtClean="0">
                          <a:solidFill>
                            <a:schemeClr val="bg1"/>
                          </a:solidFill>
                          <a:latin typeface="Cambria Math" panose="02040503050406030204" pitchFamily="18" charset="0"/>
                        </a:rPr>
                        <m:t>𝑐</m:t>
                      </m:r>
                      <m:r>
                        <a:rPr lang="en-US" altLang="zh-CN" sz="2000" b="0" i="1" smtClean="0">
                          <a:solidFill>
                            <a:schemeClr val="bg1"/>
                          </a:solidFill>
                          <a:latin typeface="Cambria Math" panose="02040503050406030204" pitchFamily="18" charset="0"/>
                        </a:rPr>
                        <m:t>∗</m:t>
                      </m:r>
                      <m:r>
                        <a:rPr lang="en-US" altLang="zh-CN" sz="2000" b="0" i="1" smtClean="0">
                          <a:solidFill>
                            <a:schemeClr val="bg1"/>
                          </a:solidFill>
                          <a:latin typeface="Cambria Math" panose="02040503050406030204" pitchFamily="18" charset="0"/>
                        </a:rPr>
                        <m:t>𝑇𝑂𝐴</m:t>
                      </m:r>
                    </m:oMath>
                  </m:oMathPara>
                </a14:m>
                <a:endParaRPr lang="zh-CN" altLang="en-US" sz="2000" dirty="0" err="1"/>
              </a:p>
            </p:txBody>
          </p:sp>
        </mc:Choice>
        <mc:Fallback xmlns="">
          <p:sp>
            <p:nvSpPr>
              <p:cNvPr id="14" name="文本框 13"/>
              <p:cNvSpPr txBox="1">
                <a:spLocks noRot="1" noChangeAspect="1" noMove="1" noResize="1" noEditPoints="1" noAdjustHandles="1" noChangeArrowheads="1" noChangeShapeType="1" noTextEdit="1"/>
              </p:cNvSpPr>
              <p:nvPr/>
            </p:nvSpPr>
            <p:spPr>
              <a:xfrm>
                <a:off x="8060628" y="1548507"/>
                <a:ext cx="2578398" cy="307777"/>
              </a:xfrm>
              <a:prstGeom prst="rect">
                <a:avLst/>
              </a:prstGeom>
              <a:blipFill>
                <a:blip r:embed="rId5"/>
                <a:stretch>
                  <a:fillRect l="-1891" r="-2128" b="-5882"/>
                </a:stretch>
              </a:blipFill>
            </p:spPr>
            <p:txBody>
              <a:bodyPr/>
              <a:lstStyle/>
              <a:p>
                <a:r>
                  <a:rPr lang="zh-CN" altLang="en-US">
                    <a:noFill/>
                  </a:rPr>
                  <a:t> </a:t>
                </a:r>
              </a:p>
            </p:txBody>
          </p:sp>
        </mc:Fallback>
      </mc:AlternateContent>
      <p:pic>
        <p:nvPicPr>
          <p:cNvPr id="21" name="图片 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81864" y="1704190"/>
            <a:ext cx="669181" cy="846719"/>
          </a:xfrm>
          <a:prstGeom prst="rect">
            <a:avLst/>
          </a:prstGeom>
        </p:spPr>
      </p:pic>
      <p:sp>
        <p:nvSpPr>
          <p:cNvPr id="15" name="椭圆 14"/>
          <p:cNvSpPr/>
          <p:nvPr/>
        </p:nvSpPr>
        <p:spPr>
          <a:xfrm>
            <a:off x="8334290" y="2979379"/>
            <a:ext cx="1975905" cy="1923923"/>
          </a:xfrm>
          <a:prstGeom prst="ellipse">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zh-CN" altLang="en-US" sz="2400" dirty="0">
              <a:solidFill>
                <a:schemeClr val="bg2">
                  <a:lumMod val="50000"/>
                </a:schemeClr>
              </a:solidFill>
            </a:endParaRPr>
          </a:p>
        </p:txBody>
      </p:sp>
      <p:cxnSp>
        <p:nvCxnSpPr>
          <p:cNvPr id="17" name="直接连接符 16"/>
          <p:cNvCxnSpPr/>
          <p:nvPr/>
        </p:nvCxnSpPr>
        <p:spPr>
          <a:xfrm>
            <a:off x="9428917" y="3954592"/>
            <a:ext cx="834887" cy="181413"/>
          </a:xfrm>
          <a:prstGeom prst="line">
            <a:avLst/>
          </a:prstGeom>
          <a:ln/>
        </p:spPr>
        <p:style>
          <a:lnRef idx="3">
            <a:schemeClr val="accent1"/>
          </a:lnRef>
          <a:fillRef idx="0">
            <a:schemeClr val="accent1"/>
          </a:fillRef>
          <a:effectRef idx="2">
            <a:schemeClr val="accent1"/>
          </a:effectRef>
          <a:fontRef idx="minor">
            <a:schemeClr val="tx1"/>
          </a:fontRef>
        </p:style>
      </p:cxnSp>
      <p:sp>
        <p:nvSpPr>
          <p:cNvPr id="18" name="文本框 17"/>
          <p:cNvSpPr txBox="1"/>
          <p:nvPr/>
        </p:nvSpPr>
        <p:spPr>
          <a:xfrm>
            <a:off x="9647580" y="3604591"/>
            <a:ext cx="437322" cy="461665"/>
          </a:xfrm>
          <a:prstGeom prst="rect">
            <a:avLst/>
          </a:prstGeom>
          <a:noFill/>
        </p:spPr>
        <p:txBody>
          <a:bodyPr wrap="square" rtlCol="0">
            <a:spAutoFit/>
          </a:bodyPr>
          <a:lstStyle/>
          <a:p>
            <a:r>
              <a:rPr lang="en-US" altLang="zh-CN" sz="2400" b="1" dirty="0">
                <a:solidFill>
                  <a:schemeClr val="bg1"/>
                </a:solidFill>
              </a:rPr>
              <a:t>r</a:t>
            </a:r>
            <a:endParaRPr lang="zh-CN" altLang="en-US" sz="2400" b="1" dirty="0" err="1">
              <a:solidFill>
                <a:schemeClr val="bg1"/>
              </a:solidFill>
            </a:endParaRPr>
          </a:p>
        </p:txBody>
      </p:sp>
      <p:sp>
        <p:nvSpPr>
          <p:cNvPr id="8" name="文本框 7"/>
          <p:cNvSpPr txBox="1"/>
          <p:nvPr/>
        </p:nvSpPr>
        <p:spPr>
          <a:xfrm>
            <a:off x="2517912" y="1426682"/>
            <a:ext cx="4054369" cy="3477875"/>
          </a:xfrm>
          <a:prstGeom prst="rect">
            <a:avLst/>
          </a:prstGeom>
          <a:noFill/>
        </p:spPr>
        <p:txBody>
          <a:bodyPr wrap="square" rtlCol="0">
            <a:spAutoFit/>
          </a:bodyPr>
          <a:lstStyle/>
          <a:p>
            <a:pPr marL="285750" indent="-285750">
              <a:buFont typeface="Wingdings" panose="05000000000000000000" pitchFamily="2" charset="2"/>
              <a:buChar char="l"/>
            </a:pPr>
            <a:r>
              <a:rPr lang="en-US" altLang="zh-CN" sz="2400" dirty="0">
                <a:solidFill>
                  <a:schemeClr val="bg1"/>
                </a:solidFill>
              </a:rPr>
              <a:t>Sometimes called Time of Flight, it is the travel time of a radio signal from a single transmitter to a remote single receiver</a:t>
            </a:r>
          </a:p>
          <a:p>
            <a:pPr marL="285750" indent="-285750">
              <a:buFont typeface="Wingdings" panose="05000000000000000000" pitchFamily="2" charset="2"/>
              <a:buChar char="l"/>
            </a:pPr>
            <a:endParaRPr lang="en-US" altLang="zh-CN" sz="2800" dirty="0"/>
          </a:p>
          <a:p>
            <a:pPr marL="285750" indent="-285750">
              <a:buFont typeface="Wingdings" panose="05000000000000000000" pitchFamily="2" charset="2"/>
              <a:buChar char="l"/>
            </a:pPr>
            <a:r>
              <a:rPr lang="en-US" altLang="zh-CN" sz="2400" dirty="0">
                <a:solidFill>
                  <a:schemeClr val="bg1"/>
                </a:solidFill>
              </a:rPr>
              <a:t>The </a:t>
            </a:r>
            <a:r>
              <a:rPr lang="en-US" altLang="zh-CN" sz="2400" dirty="0" err="1">
                <a:solidFill>
                  <a:schemeClr val="bg1"/>
                </a:solidFill>
              </a:rPr>
              <a:t>Ap’s</a:t>
            </a:r>
            <a:r>
              <a:rPr lang="en-US" altLang="zh-CN" sz="2400" dirty="0">
                <a:solidFill>
                  <a:schemeClr val="bg1"/>
                </a:solidFill>
              </a:rPr>
              <a:t> position is already known, so the target is on a circle with radius r.</a:t>
            </a:r>
            <a:endParaRPr lang="en-US" altLang="zh-CN" b="1" dirty="0">
              <a:solidFill>
                <a:schemeClr val="bg1"/>
              </a:solidFill>
            </a:endParaRPr>
          </a:p>
        </p:txBody>
      </p:sp>
    </p:spTree>
    <p:extLst>
      <p:ext uri="{BB962C8B-B14F-4D97-AF65-F5344CB8AC3E}">
        <p14:creationId xmlns:p14="http://schemas.microsoft.com/office/powerpoint/2010/main" val="29422934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8">
                                            <p:txEl>
                                              <p:pRg st="2" end="2"/>
                                            </p:txEl>
                                          </p:spTgt>
                                        </p:tgtEl>
                                        <p:attrNameLst>
                                          <p:attrName>style.visibility</p:attrName>
                                        </p:attrNameLst>
                                      </p:cBhvr>
                                      <p:to>
                                        <p:strVal val="visible"/>
                                      </p:to>
                                    </p:set>
                                    <p:animEffect transition="in" filter="fade">
                                      <p:cBhvr>
                                        <p:cTn id="18" dur="500"/>
                                        <p:tgtEl>
                                          <p:spTgt spid="8">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mph" presetSubtype="0" fill="hold" nodeType="clickEffect">
                                  <p:stCondLst>
                                    <p:cond delay="0"/>
                                  </p:stCondLst>
                                  <p:childTnLst>
                                    <p:animScale>
                                      <p:cBhvr>
                                        <p:cTn id="22" dur="1000" fill="hold"/>
                                        <p:tgtEl>
                                          <p:spTgt spid="21"/>
                                        </p:tgtEl>
                                      </p:cBhvr>
                                      <p:by x="50000" y="50000"/>
                                    </p:animScale>
                                  </p:childTnLst>
                                </p:cTn>
                              </p:par>
                              <p:par>
                                <p:cTn id="23" presetID="49" presetClass="path" presetSubtype="0" accel="50000" decel="50000" fill="hold" nodeType="withEffect">
                                  <p:stCondLst>
                                    <p:cond delay="0"/>
                                  </p:stCondLst>
                                  <p:childTnLst>
                                    <p:animMotion origin="layout" path="M -2.08333E-7 4.81481E-6 L 0.1694 0.26643 " pathEditMode="relative" rAng="0" ptsTypes="AA">
                                      <p:cBhvr>
                                        <p:cTn id="24" dur="1000" fill="hold"/>
                                        <p:tgtEl>
                                          <p:spTgt spid="21"/>
                                        </p:tgtEl>
                                        <p:attrNameLst>
                                          <p:attrName>ppt_x</p:attrName>
                                          <p:attrName>ppt_y</p:attrName>
                                        </p:attrNameLst>
                                      </p:cBhvr>
                                      <p:rCtr x="8464" y="13310"/>
                                    </p:animMotion>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fade">
                                      <p:cBhvr>
                                        <p:cTn id="29" dur="500"/>
                                        <p:tgtEl>
                                          <p:spTgt spid="15"/>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fade">
                                      <p:cBhvr>
                                        <p:cTn id="34" dur="500"/>
                                        <p:tgtEl>
                                          <p:spTgt spid="18"/>
                                        </p:tgtEl>
                                      </p:cBhvr>
                                    </p:animEffect>
                                  </p:childTnLst>
                                </p:cTn>
                              </p:par>
                              <p:par>
                                <p:cTn id="35" presetID="10" presetClass="entr" presetSubtype="0" fill="hold" nodeType="with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fade">
                                      <p:cBhvr>
                                        <p:cTn id="3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animBg="1"/>
      <p:bldP spid="1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Text Placeholder 62"/>
          <p:cNvSpPr>
            <a:spLocks noGrp="1"/>
          </p:cNvSpPr>
          <p:nvPr>
            <p:ph type="body" sz="quarter" idx="13"/>
          </p:nvPr>
        </p:nvSpPr>
        <p:spPr>
          <a:xfrm>
            <a:off x="0" y="1214643"/>
            <a:ext cx="2099258" cy="914400"/>
          </a:xfrm>
        </p:spPr>
        <p:txBody>
          <a:bodyPr/>
          <a:lstStyle/>
          <a:p>
            <a:r>
              <a:rPr lang="en-US" dirty="0"/>
              <a:t>TOA</a:t>
            </a:r>
          </a:p>
        </p:txBody>
      </p:sp>
      <p:sp>
        <p:nvSpPr>
          <p:cNvPr id="105" name="Text Placeholder 127"/>
          <p:cNvSpPr>
            <a:spLocks noGrp="1"/>
          </p:cNvSpPr>
          <p:nvPr>
            <p:ph type="body" sz="quarter" idx="18"/>
          </p:nvPr>
        </p:nvSpPr>
        <p:spPr>
          <a:xfrm>
            <a:off x="2" y="2120675"/>
            <a:ext cx="1477832" cy="682737"/>
          </a:xfrm>
          <a:solidFill>
            <a:schemeClr val="bg1">
              <a:lumMod val="50000"/>
              <a:lumOff val="50000"/>
            </a:schemeClr>
          </a:solidFill>
          <a:ln>
            <a:solidFill>
              <a:schemeClr val="bg1">
                <a:lumMod val="50000"/>
                <a:lumOff val="50000"/>
              </a:schemeClr>
            </a:solidFill>
          </a:ln>
        </p:spPr>
        <p:txBody>
          <a:bodyPr/>
          <a:lstStyle/>
          <a:p>
            <a:r>
              <a:rPr lang="en-US" sz="1400" dirty="0"/>
              <a:t>TDOA</a:t>
            </a:r>
          </a:p>
        </p:txBody>
      </p:sp>
      <p:sp>
        <p:nvSpPr>
          <p:cNvPr id="114" name="Text Placeholder 127"/>
          <p:cNvSpPr>
            <a:spLocks noGrp="1"/>
          </p:cNvSpPr>
          <p:nvPr>
            <p:ph type="body" sz="quarter" idx="18"/>
          </p:nvPr>
        </p:nvSpPr>
        <p:spPr>
          <a:xfrm>
            <a:off x="0" y="2803412"/>
            <a:ext cx="1477832" cy="682737"/>
          </a:xfrm>
          <a:solidFill>
            <a:schemeClr val="bg1">
              <a:lumMod val="50000"/>
              <a:lumOff val="50000"/>
            </a:schemeClr>
          </a:solidFill>
          <a:ln>
            <a:solidFill>
              <a:schemeClr val="bg1">
                <a:lumMod val="50000"/>
                <a:lumOff val="50000"/>
              </a:schemeClr>
            </a:solidFill>
          </a:ln>
        </p:spPr>
        <p:txBody>
          <a:bodyPr/>
          <a:lstStyle/>
          <a:p>
            <a:r>
              <a:rPr lang="en-US" sz="1400" dirty="0"/>
              <a:t>AOA</a:t>
            </a:r>
          </a:p>
        </p:txBody>
      </p:sp>
      <p:sp>
        <p:nvSpPr>
          <p:cNvPr id="115" name="Text Placeholder 127"/>
          <p:cNvSpPr>
            <a:spLocks noGrp="1"/>
          </p:cNvSpPr>
          <p:nvPr>
            <p:ph type="body" sz="quarter" idx="18"/>
          </p:nvPr>
        </p:nvSpPr>
        <p:spPr>
          <a:xfrm>
            <a:off x="0" y="3486149"/>
            <a:ext cx="1477832" cy="682737"/>
          </a:xfrm>
          <a:solidFill>
            <a:schemeClr val="bg1">
              <a:lumMod val="50000"/>
              <a:lumOff val="50000"/>
            </a:schemeClr>
          </a:solidFill>
          <a:ln>
            <a:solidFill>
              <a:schemeClr val="bg1">
                <a:lumMod val="50000"/>
                <a:lumOff val="50000"/>
              </a:schemeClr>
            </a:solidFill>
          </a:ln>
        </p:spPr>
        <p:txBody>
          <a:bodyPr/>
          <a:lstStyle/>
          <a:p>
            <a:r>
              <a:rPr lang="en-US" sz="1400" dirty="0"/>
              <a:t>RSSI</a:t>
            </a:r>
          </a:p>
        </p:txBody>
      </p:sp>
      <p:sp>
        <p:nvSpPr>
          <p:cNvPr id="116" name="Text Placeholder 127"/>
          <p:cNvSpPr>
            <a:spLocks noGrp="1"/>
          </p:cNvSpPr>
          <p:nvPr>
            <p:ph type="body" sz="quarter" idx="18"/>
          </p:nvPr>
        </p:nvSpPr>
        <p:spPr>
          <a:xfrm>
            <a:off x="0" y="4168886"/>
            <a:ext cx="1477832" cy="682737"/>
          </a:xfrm>
          <a:solidFill>
            <a:schemeClr val="bg1">
              <a:lumMod val="50000"/>
              <a:lumOff val="50000"/>
            </a:schemeClr>
          </a:solidFill>
          <a:ln>
            <a:solidFill>
              <a:schemeClr val="bg1">
                <a:lumMod val="50000"/>
                <a:lumOff val="50000"/>
              </a:schemeClr>
            </a:solidFill>
          </a:ln>
        </p:spPr>
        <p:txBody>
          <a:bodyPr/>
          <a:lstStyle/>
          <a:p>
            <a:r>
              <a:rPr lang="en-US" sz="1400" dirty="0"/>
              <a:t>Fingerprint</a:t>
            </a:r>
          </a:p>
        </p:txBody>
      </p:sp>
      <p:sp>
        <p:nvSpPr>
          <p:cNvPr id="117" name="Text Placeholder 127"/>
          <p:cNvSpPr>
            <a:spLocks noGrp="1"/>
          </p:cNvSpPr>
          <p:nvPr>
            <p:ph type="body" sz="quarter" idx="18"/>
          </p:nvPr>
        </p:nvSpPr>
        <p:spPr>
          <a:xfrm>
            <a:off x="0" y="4856216"/>
            <a:ext cx="1477832" cy="682737"/>
          </a:xfrm>
          <a:solidFill>
            <a:schemeClr val="bg1">
              <a:lumMod val="50000"/>
              <a:lumOff val="50000"/>
            </a:schemeClr>
          </a:solidFill>
          <a:ln>
            <a:solidFill>
              <a:schemeClr val="bg1">
                <a:lumMod val="50000"/>
                <a:lumOff val="50000"/>
              </a:schemeClr>
            </a:solidFill>
          </a:ln>
        </p:spPr>
        <p:txBody>
          <a:bodyPr/>
          <a:lstStyle/>
          <a:p>
            <a:r>
              <a:rPr lang="en-US" sz="1400" dirty="0"/>
              <a:t>Lab</a:t>
            </a:r>
          </a:p>
        </p:txBody>
      </p:sp>
      <p:sp>
        <p:nvSpPr>
          <p:cNvPr id="4" name="文本框 3"/>
          <p:cNvSpPr txBox="1"/>
          <p:nvPr/>
        </p:nvSpPr>
        <p:spPr>
          <a:xfrm>
            <a:off x="2788919" y="660702"/>
            <a:ext cx="7971845" cy="461665"/>
          </a:xfrm>
          <a:prstGeom prst="rect">
            <a:avLst/>
          </a:prstGeom>
          <a:noFill/>
        </p:spPr>
        <p:txBody>
          <a:bodyPr wrap="square" rtlCol="0">
            <a:spAutoFit/>
          </a:bodyPr>
          <a:lstStyle/>
          <a:p>
            <a:pPr algn="ctr"/>
            <a:r>
              <a:rPr lang="en-US" altLang="zh-CN" sz="2400" b="1" dirty="0">
                <a:solidFill>
                  <a:schemeClr val="accent1"/>
                </a:solidFill>
              </a:rPr>
              <a:t>Time of Arrival</a:t>
            </a:r>
            <a:endParaRPr lang="zh-CN" altLang="en-US" sz="2400" b="1" dirty="0" err="1">
              <a:solidFill>
                <a:schemeClr val="accent1"/>
              </a:solidFill>
            </a:endParaRPr>
          </a:p>
        </p:txBody>
      </p:sp>
      <p:pic>
        <p:nvPicPr>
          <p:cNvPr id="10" name="图片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78651" y="2152472"/>
            <a:ext cx="3123809" cy="2553056"/>
          </a:xfrm>
          <a:prstGeom prst="rect">
            <a:avLst/>
          </a:prstGeom>
        </p:spPr>
      </p:pic>
      <p:pic>
        <p:nvPicPr>
          <p:cNvPr id="3" name="图片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65518" y="1285793"/>
            <a:ext cx="3400817" cy="1813769"/>
          </a:xfrm>
          <a:prstGeom prst="rect">
            <a:avLst/>
          </a:prstGeom>
        </p:spPr>
      </p:pic>
      <p:pic>
        <p:nvPicPr>
          <p:cNvPr id="5" name="图片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91919" y="3170463"/>
            <a:ext cx="6077893" cy="1257048"/>
          </a:xfrm>
          <a:prstGeom prst="rect">
            <a:avLst/>
          </a:prstGeom>
        </p:spPr>
      </p:pic>
      <p:pic>
        <p:nvPicPr>
          <p:cNvPr id="6" name="图片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324246" y="4622457"/>
            <a:ext cx="6272145" cy="1049523"/>
          </a:xfrm>
          <a:prstGeom prst="rect">
            <a:avLst/>
          </a:prstGeom>
        </p:spPr>
      </p:pic>
    </p:spTree>
    <p:extLst>
      <p:ext uri="{BB962C8B-B14F-4D97-AF65-F5344CB8AC3E}">
        <p14:creationId xmlns:p14="http://schemas.microsoft.com/office/powerpoint/2010/main" val="280890149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nodeType="clickEffect">
                                  <p:stCondLst>
                                    <p:cond delay="0"/>
                                  </p:stCondLst>
                                  <p:childTnLst>
                                    <p:animMotion origin="layout" path="M 4.79167E-6 0 L 0.28697 -0.15995 " pathEditMode="relative" rAng="0" ptsTypes="AA">
                                      <p:cBhvr>
                                        <p:cTn id="6" dur="1000" fill="hold"/>
                                        <p:tgtEl>
                                          <p:spTgt spid="10"/>
                                        </p:tgtEl>
                                        <p:attrNameLst>
                                          <p:attrName>ppt_x</p:attrName>
                                          <p:attrName>ppt_y</p:attrName>
                                        </p:attrNameLst>
                                      </p:cBhvr>
                                      <p:rCtr x="14349" y="-8009"/>
                                    </p:animMotion>
                                  </p:childTnLst>
                                </p:cTn>
                              </p:par>
                              <p:par>
                                <p:cTn id="7" presetID="6" presetClass="emph" presetSubtype="0" fill="hold" nodeType="withEffect">
                                  <p:stCondLst>
                                    <p:cond delay="0"/>
                                  </p:stCondLst>
                                  <p:childTnLst>
                                    <p:animScale>
                                      <p:cBhvr>
                                        <p:cTn id="8" dur="500" fill="hold"/>
                                        <p:tgtEl>
                                          <p:spTgt spid="10"/>
                                        </p:tgtEl>
                                      </p:cBhvr>
                                      <p:by x="50000" y="50000"/>
                                    </p:animScale>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500"/>
                                        <p:tgtEl>
                                          <p:spTgt spid="3"/>
                                        </p:tgtEl>
                                      </p:cBhvr>
                                    </p:animEffect>
                                    <p:anim calcmode="lin" valueType="num">
                                      <p:cBhvr>
                                        <p:cTn id="14" dur="500" fill="hold"/>
                                        <p:tgtEl>
                                          <p:spTgt spid="3"/>
                                        </p:tgtEl>
                                        <p:attrNameLst>
                                          <p:attrName>ppt_x</p:attrName>
                                        </p:attrNameLst>
                                      </p:cBhvr>
                                      <p:tavLst>
                                        <p:tav tm="0">
                                          <p:val>
                                            <p:strVal val="#ppt_x"/>
                                          </p:val>
                                        </p:tav>
                                        <p:tav tm="100000">
                                          <p:val>
                                            <p:strVal val="#ppt_x"/>
                                          </p:val>
                                        </p:tav>
                                      </p:tavLst>
                                    </p:anim>
                                    <p:anim calcmode="lin" valueType="num">
                                      <p:cBhvr>
                                        <p:cTn id="15" dur="5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500"/>
                                        <p:tgtEl>
                                          <p:spTgt spid="5"/>
                                        </p:tgtEl>
                                      </p:cBhvr>
                                    </p:animEffect>
                                    <p:anim calcmode="lin" valueType="num">
                                      <p:cBhvr>
                                        <p:cTn id="21" dur="500" fill="hold"/>
                                        <p:tgtEl>
                                          <p:spTgt spid="5"/>
                                        </p:tgtEl>
                                        <p:attrNameLst>
                                          <p:attrName>ppt_x</p:attrName>
                                        </p:attrNameLst>
                                      </p:cBhvr>
                                      <p:tavLst>
                                        <p:tav tm="0">
                                          <p:val>
                                            <p:strVal val="#ppt_x"/>
                                          </p:val>
                                        </p:tav>
                                        <p:tav tm="100000">
                                          <p:val>
                                            <p:strVal val="#ppt_x"/>
                                          </p:val>
                                        </p:tav>
                                      </p:tavLst>
                                    </p:anim>
                                    <p:anim calcmode="lin" valueType="num">
                                      <p:cBhvr>
                                        <p:cTn id="22" dur="5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500"/>
                                        <p:tgtEl>
                                          <p:spTgt spid="6"/>
                                        </p:tgtEl>
                                      </p:cBhvr>
                                    </p:animEffect>
                                    <p:anim calcmode="lin" valueType="num">
                                      <p:cBhvr>
                                        <p:cTn id="28" dur="500" fill="hold"/>
                                        <p:tgtEl>
                                          <p:spTgt spid="6"/>
                                        </p:tgtEl>
                                        <p:attrNameLst>
                                          <p:attrName>ppt_x</p:attrName>
                                        </p:attrNameLst>
                                      </p:cBhvr>
                                      <p:tavLst>
                                        <p:tav tm="0">
                                          <p:val>
                                            <p:strVal val="#ppt_x"/>
                                          </p:val>
                                        </p:tav>
                                        <p:tav tm="100000">
                                          <p:val>
                                            <p:strVal val="#ppt_x"/>
                                          </p:val>
                                        </p:tav>
                                      </p:tavLst>
                                    </p:anim>
                                    <p:anim calcmode="lin" valueType="num">
                                      <p:cBhvr>
                                        <p:cTn id="29" dur="5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Text Placeholder 127"/>
          <p:cNvSpPr>
            <a:spLocks noGrp="1"/>
          </p:cNvSpPr>
          <p:nvPr>
            <p:ph type="body" sz="quarter" idx="18"/>
          </p:nvPr>
        </p:nvSpPr>
        <p:spPr>
          <a:xfrm>
            <a:off x="0" y="1200146"/>
            <a:ext cx="1477832" cy="682737"/>
          </a:xfrm>
          <a:solidFill>
            <a:schemeClr val="bg1">
              <a:lumMod val="50000"/>
              <a:lumOff val="50000"/>
            </a:schemeClr>
          </a:solidFill>
          <a:ln>
            <a:solidFill>
              <a:schemeClr val="bg1">
                <a:lumMod val="50000"/>
                <a:lumOff val="50000"/>
              </a:schemeClr>
            </a:solidFill>
          </a:ln>
        </p:spPr>
        <p:txBody>
          <a:bodyPr/>
          <a:lstStyle/>
          <a:p>
            <a:r>
              <a:rPr lang="en-US" sz="1400" dirty="0"/>
              <a:t>TOA</a:t>
            </a:r>
          </a:p>
        </p:txBody>
      </p:sp>
      <p:sp>
        <p:nvSpPr>
          <p:cNvPr id="114" name="Text Placeholder 127"/>
          <p:cNvSpPr>
            <a:spLocks noGrp="1"/>
          </p:cNvSpPr>
          <p:nvPr>
            <p:ph type="body" sz="quarter" idx="18"/>
          </p:nvPr>
        </p:nvSpPr>
        <p:spPr>
          <a:xfrm>
            <a:off x="0" y="2803412"/>
            <a:ext cx="1477832" cy="682737"/>
          </a:xfrm>
          <a:solidFill>
            <a:schemeClr val="bg1">
              <a:lumMod val="50000"/>
              <a:lumOff val="50000"/>
            </a:schemeClr>
          </a:solidFill>
          <a:ln>
            <a:solidFill>
              <a:schemeClr val="bg1">
                <a:lumMod val="50000"/>
                <a:lumOff val="50000"/>
              </a:schemeClr>
            </a:solidFill>
          </a:ln>
        </p:spPr>
        <p:txBody>
          <a:bodyPr/>
          <a:lstStyle/>
          <a:p>
            <a:r>
              <a:rPr lang="en-US" sz="1400" dirty="0"/>
              <a:t>AOA</a:t>
            </a:r>
          </a:p>
        </p:txBody>
      </p:sp>
      <p:sp>
        <p:nvSpPr>
          <p:cNvPr id="115" name="Text Placeholder 127"/>
          <p:cNvSpPr>
            <a:spLocks noGrp="1"/>
          </p:cNvSpPr>
          <p:nvPr>
            <p:ph type="body" sz="quarter" idx="18"/>
          </p:nvPr>
        </p:nvSpPr>
        <p:spPr>
          <a:xfrm>
            <a:off x="0" y="3486149"/>
            <a:ext cx="1477832" cy="682737"/>
          </a:xfrm>
          <a:solidFill>
            <a:schemeClr val="bg1">
              <a:lumMod val="50000"/>
              <a:lumOff val="50000"/>
            </a:schemeClr>
          </a:solidFill>
          <a:ln>
            <a:solidFill>
              <a:schemeClr val="bg1">
                <a:lumMod val="50000"/>
                <a:lumOff val="50000"/>
              </a:schemeClr>
            </a:solidFill>
          </a:ln>
        </p:spPr>
        <p:txBody>
          <a:bodyPr/>
          <a:lstStyle/>
          <a:p>
            <a:r>
              <a:rPr lang="en-US" sz="1400" dirty="0"/>
              <a:t>RSSI</a:t>
            </a:r>
          </a:p>
        </p:txBody>
      </p:sp>
      <p:sp>
        <p:nvSpPr>
          <p:cNvPr id="116" name="Text Placeholder 127"/>
          <p:cNvSpPr>
            <a:spLocks noGrp="1"/>
          </p:cNvSpPr>
          <p:nvPr>
            <p:ph type="body" sz="quarter" idx="18"/>
          </p:nvPr>
        </p:nvSpPr>
        <p:spPr>
          <a:xfrm>
            <a:off x="0" y="4168886"/>
            <a:ext cx="1477832" cy="682737"/>
          </a:xfrm>
          <a:solidFill>
            <a:schemeClr val="bg1">
              <a:lumMod val="50000"/>
              <a:lumOff val="50000"/>
            </a:schemeClr>
          </a:solidFill>
          <a:ln>
            <a:solidFill>
              <a:schemeClr val="bg1">
                <a:lumMod val="50000"/>
                <a:lumOff val="50000"/>
              </a:schemeClr>
            </a:solidFill>
          </a:ln>
        </p:spPr>
        <p:txBody>
          <a:bodyPr/>
          <a:lstStyle/>
          <a:p>
            <a:r>
              <a:rPr lang="en-US" sz="1400" dirty="0"/>
              <a:t>Fingerprint</a:t>
            </a:r>
          </a:p>
        </p:txBody>
      </p:sp>
      <p:sp>
        <p:nvSpPr>
          <p:cNvPr id="117" name="Text Placeholder 127"/>
          <p:cNvSpPr>
            <a:spLocks noGrp="1"/>
          </p:cNvSpPr>
          <p:nvPr>
            <p:ph type="body" sz="quarter" idx="18"/>
          </p:nvPr>
        </p:nvSpPr>
        <p:spPr>
          <a:xfrm>
            <a:off x="0" y="4856216"/>
            <a:ext cx="1477832" cy="682737"/>
          </a:xfrm>
          <a:solidFill>
            <a:schemeClr val="bg1">
              <a:lumMod val="50000"/>
              <a:lumOff val="50000"/>
            </a:schemeClr>
          </a:solidFill>
          <a:ln>
            <a:solidFill>
              <a:schemeClr val="bg1">
                <a:lumMod val="50000"/>
                <a:lumOff val="50000"/>
              </a:schemeClr>
            </a:solidFill>
          </a:ln>
        </p:spPr>
        <p:txBody>
          <a:bodyPr/>
          <a:lstStyle/>
          <a:p>
            <a:r>
              <a:rPr lang="en-US" sz="1400" dirty="0"/>
              <a:t>Lab</a:t>
            </a:r>
          </a:p>
        </p:txBody>
      </p:sp>
      <p:sp>
        <p:nvSpPr>
          <p:cNvPr id="9" name="Text Placeholder 63"/>
          <p:cNvSpPr>
            <a:spLocks noGrp="1"/>
          </p:cNvSpPr>
          <p:nvPr>
            <p:ph type="body" sz="quarter" idx="14"/>
          </p:nvPr>
        </p:nvSpPr>
        <p:spPr>
          <a:xfrm>
            <a:off x="0" y="1884419"/>
            <a:ext cx="2099258" cy="914400"/>
          </a:xfrm>
        </p:spPr>
        <p:txBody>
          <a:bodyPr/>
          <a:lstStyle/>
          <a:p>
            <a:r>
              <a:rPr lang="en-US" dirty="0"/>
              <a:t>TDOA</a:t>
            </a:r>
          </a:p>
        </p:txBody>
      </p:sp>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47551" y="3004479"/>
            <a:ext cx="4786849" cy="3079323"/>
          </a:xfrm>
          <a:prstGeom prst="rect">
            <a:avLst/>
          </a:prstGeom>
        </p:spPr>
      </p:pic>
      <p:sp>
        <p:nvSpPr>
          <p:cNvPr id="3" name="矩形 2"/>
          <p:cNvSpPr/>
          <p:nvPr/>
        </p:nvSpPr>
        <p:spPr>
          <a:xfrm>
            <a:off x="2729948" y="631167"/>
            <a:ext cx="7805530" cy="461665"/>
          </a:xfrm>
          <a:prstGeom prst="rect">
            <a:avLst/>
          </a:prstGeom>
        </p:spPr>
        <p:txBody>
          <a:bodyPr wrap="square">
            <a:spAutoFit/>
          </a:bodyPr>
          <a:lstStyle/>
          <a:p>
            <a:pPr algn="ctr"/>
            <a:r>
              <a:rPr lang="en-US" altLang="zh-CN" sz="2400" b="1" dirty="0">
                <a:solidFill>
                  <a:schemeClr val="accent2"/>
                </a:solidFill>
              </a:rPr>
              <a:t>Time Difference of Arrival</a:t>
            </a:r>
            <a:endParaRPr lang="zh-CN" altLang="en-US" sz="2400" b="1" dirty="0">
              <a:solidFill>
                <a:schemeClr val="accent2"/>
              </a:solidFill>
            </a:endParaRPr>
          </a:p>
        </p:txBody>
      </p:sp>
      <p:sp>
        <p:nvSpPr>
          <p:cNvPr id="4" name="文本框 3"/>
          <p:cNvSpPr txBox="1"/>
          <p:nvPr/>
        </p:nvSpPr>
        <p:spPr>
          <a:xfrm>
            <a:off x="2584174" y="1272213"/>
            <a:ext cx="7606748" cy="1754326"/>
          </a:xfrm>
          <a:prstGeom prst="rect">
            <a:avLst/>
          </a:prstGeom>
          <a:noFill/>
        </p:spPr>
        <p:txBody>
          <a:bodyPr wrap="square" rtlCol="0">
            <a:spAutoFit/>
          </a:bodyPr>
          <a:lstStyle/>
          <a:p>
            <a:pPr marL="342900" indent="-342900">
              <a:lnSpc>
                <a:spcPct val="150000"/>
              </a:lnSpc>
              <a:buFont typeface="Wingdings" panose="05000000000000000000" pitchFamily="2" charset="2"/>
              <a:buChar char="l"/>
            </a:pPr>
            <a:r>
              <a:rPr lang="en-US" altLang="zh-CN" sz="2400" dirty="0">
                <a:solidFill>
                  <a:schemeClr val="bg1"/>
                </a:solidFill>
              </a:rPr>
              <a:t>Other than absolute distance, it measures the difference</a:t>
            </a:r>
          </a:p>
          <a:p>
            <a:pPr marL="342900" indent="-342900">
              <a:lnSpc>
                <a:spcPct val="150000"/>
              </a:lnSpc>
              <a:buFont typeface="Wingdings" panose="05000000000000000000" pitchFamily="2" charset="2"/>
              <a:buChar char="l"/>
            </a:pPr>
            <a:r>
              <a:rPr lang="en-US" altLang="zh-CN" sz="2400" dirty="0">
                <a:solidFill>
                  <a:schemeClr val="bg1"/>
                </a:solidFill>
              </a:rPr>
              <a:t>The receiver(cellphone) is on a hyperbolic curve</a:t>
            </a:r>
          </a:p>
          <a:p>
            <a:pPr marL="342900" indent="-342900">
              <a:lnSpc>
                <a:spcPct val="150000"/>
              </a:lnSpc>
              <a:buFont typeface="Wingdings" panose="05000000000000000000" pitchFamily="2" charset="2"/>
              <a:buChar char="l"/>
            </a:pPr>
            <a:r>
              <a:rPr lang="en-US" altLang="zh-CN" sz="2400" dirty="0">
                <a:solidFill>
                  <a:schemeClr val="bg1"/>
                </a:solidFill>
              </a:rPr>
              <a:t>Locate the target by finding the intersection </a:t>
            </a:r>
          </a:p>
        </p:txBody>
      </p:sp>
      <p:pic>
        <p:nvPicPr>
          <p:cNvPr id="6" name="图片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96198" y="3105809"/>
            <a:ext cx="4738202" cy="2972444"/>
          </a:xfrm>
          <a:prstGeom prst="rect">
            <a:avLst/>
          </a:prstGeom>
        </p:spPr>
      </p:pic>
    </p:spTree>
    <p:extLst>
      <p:ext uri="{BB962C8B-B14F-4D97-AF65-F5344CB8AC3E}">
        <p14:creationId xmlns:p14="http://schemas.microsoft.com/office/powerpoint/2010/main" val="148633211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anim calcmode="lin" valueType="num">
                                      <p:cBhvr>
                                        <p:cTn id="8"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500"/>
                                        <p:tgtEl>
                                          <p:spTgt spid="4">
                                            <p:txEl>
                                              <p:pRg st="1" end="1"/>
                                            </p:txEl>
                                          </p:spTgt>
                                        </p:tgtEl>
                                      </p:cBhvr>
                                    </p:animEffect>
                                    <p:anim calcmode="lin" valueType="num">
                                      <p:cBhvr>
                                        <p:cTn id="1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fade">
                                      <p:cBhvr>
                                        <p:cTn id="21" dur="500"/>
                                        <p:tgtEl>
                                          <p:spTgt spid="2"/>
                                        </p:tgtEl>
                                      </p:cBhvr>
                                    </p:animEffect>
                                    <p:anim calcmode="lin" valueType="num">
                                      <p:cBhvr>
                                        <p:cTn id="22" dur="500" fill="hold"/>
                                        <p:tgtEl>
                                          <p:spTgt spid="2"/>
                                        </p:tgtEl>
                                        <p:attrNameLst>
                                          <p:attrName>ppt_x</p:attrName>
                                        </p:attrNameLst>
                                      </p:cBhvr>
                                      <p:tavLst>
                                        <p:tav tm="0">
                                          <p:val>
                                            <p:strVal val="#ppt_x"/>
                                          </p:val>
                                        </p:tav>
                                        <p:tav tm="100000">
                                          <p:val>
                                            <p:strVal val="#ppt_x"/>
                                          </p:val>
                                        </p:tav>
                                      </p:tavLst>
                                    </p:anim>
                                    <p:anim calcmode="lin" valueType="num">
                                      <p:cBhvr>
                                        <p:cTn id="23" dur="5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2" end="2"/>
                                            </p:txEl>
                                          </p:spTgt>
                                        </p:tgtEl>
                                        <p:attrNameLst>
                                          <p:attrName>style.visibility</p:attrName>
                                        </p:attrNameLst>
                                      </p:cBhvr>
                                      <p:to>
                                        <p:strVal val="visible"/>
                                      </p:to>
                                    </p:set>
                                    <p:animEffect transition="in" filter="fade">
                                      <p:cBhvr>
                                        <p:cTn id="28" dur="500"/>
                                        <p:tgtEl>
                                          <p:spTgt spid="4">
                                            <p:txEl>
                                              <p:pRg st="2" end="2"/>
                                            </p:txEl>
                                          </p:spTgt>
                                        </p:tgtEl>
                                      </p:cBhvr>
                                    </p:animEffect>
                                    <p:anim calcmode="lin" valueType="num">
                                      <p:cBhvr>
                                        <p:cTn id="2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4">
                                            <p:txEl>
                                              <p:pRg st="2" end="2"/>
                                            </p:txEl>
                                          </p:spTgt>
                                        </p:tgtEl>
                                        <p:attrNameLst>
                                          <p:attrName>ppt_y</p:attrName>
                                        </p:attrNameLst>
                                      </p:cBhvr>
                                      <p:tavLst>
                                        <p:tav tm="0">
                                          <p:val>
                                            <p:strVal val="#ppt_y+.1"/>
                                          </p:val>
                                        </p:tav>
                                        <p:tav tm="100000">
                                          <p:val>
                                            <p:strVal val="#ppt_y"/>
                                          </p:val>
                                        </p:tav>
                                      </p:tavLst>
                                    </p:anim>
                                  </p:childTnLst>
                                </p:cTn>
                              </p:par>
                              <p:par>
                                <p:cTn id="31" presetID="22" presetClass="exit" presetSubtype="4" fill="hold" nodeType="withEffect">
                                  <p:stCondLst>
                                    <p:cond delay="0"/>
                                  </p:stCondLst>
                                  <p:childTnLst>
                                    <p:animEffect transition="out" filter="wipe(down)">
                                      <p:cBhvr>
                                        <p:cTn id="32" dur="500"/>
                                        <p:tgtEl>
                                          <p:spTgt spid="2"/>
                                        </p:tgtEl>
                                      </p:cBhvr>
                                    </p:animEffect>
                                    <p:set>
                                      <p:cBhvr>
                                        <p:cTn id="33" dur="1" fill="hold">
                                          <p:stCondLst>
                                            <p:cond delay="499"/>
                                          </p:stCondLst>
                                        </p:cTn>
                                        <p:tgtEl>
                                          <p:spTgt spid="2"/>
                                        </p:tgtEl>
                                        <p:attrNameLst>
                                          <p:attrName>style.visibility</p:attrName>
                                        </p:attrNameLst>
                                      </p:cBhvr>
                                      <p:to>
                                        <p:strVal val="hidden"/>
                                      </p:to>
                                    </p:set>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6"/>
                                        </p:tgtEl>
                                        <p:attrNameLst>
                                          <p:attrName>style.visibility</p:attrName>
                                        </p:attrNameLst>
                                      </p:cBhvr>
                                      <p:to>
                                        <p:strVal val="visible"/>
                                      </p:to>
                                    </p:set>
                                    <p:animEffect transition="in" filter="fade">
                                      <p:cBhvr>
                                        <p:cTn id="38" dur="500"/>
                                        <p:tgtEl>
                                          <p:spTgt spid="6"/>
                                        </p:tgtEl>
                                      </p:cBhvr>
                                    </p:animEffect>
                                    <p:anim calcmode="lin" valueType="num">
                                      <p:cBhvr>
                                        <p:cTn id="39" dur="500" fill="hold"/>
                                        <p:tgtEl>
                                          <p:spTgt spid="6"/>
                                        </p:tgtEl>
                                        <p:attrNameLst>
                                          <p:attrName>ppt_x</p:attrName>
                                        </p:attrNameLst>
                                      </p:cBhvr>
                                      <p:tavLst>
                                        <p:tav tm="0">
                                          <p:val>
                                            <p:strVal val="#ppt_x"/>
                                          </p:val>
                                        </p:tav>
                                        <p:tav tm="100000">
                                          <p:val>
                                            <p:strVal val="#ppt_x"/>
                                          </p:val>
                                        </p:tav>
                                      </p:tavLst>
                                    </p:anim>
                                    <p:anim calcmode="lin" valueType="num">
                                      <p:cBhvr>
                                        <p:cTn id="40" dur="5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Text Placeholder 127"/>
          <p:cNvSpPr>
            <a:spLocks noGrp="1"/>
          </p:cNvSpPr>
          <p:nvPr>
            <p:ph type="body" sz="quarter" idx="18"/>
          </p:nvPr>
        </p:nvSpPr>
        <p:spPr>
          <a:xfrm>
            <a:off x="0" y="1200146"/>
            <a:ext cx="1477832" cy="682737"/>
          </a:xfrm>
          <a:solidFill>
            <a:schemeClr val="bg1">
              <a:lumMod val="50000"/>
              <a:lumOff val="50000"/>
            </a:schemeClr>
          </a:solidFill>
          <a:ln>
            <a:solidFill>
              <a:schemeClr val="bg1">
                <a:lumMod val="50000"/>
                <a:lumOff val="50000"/>
              </a:schemeClr>
            </a:solidFill>
          </a:ln>
        </p:spPr>
        <p:txBody>
          <a:bodyPr/>
          <a:lstStyle/>
          <a:p>
            <a:r>
              <a:rPr lang="en-US" sz="1400" dirty="0"/>
              <a:t>TOA</a:t>
            </a:r>
          </a:p>
        </p:txBody>
      </p:sp>
      <p:sp>
        <p:nvSpPr>
          <p:cNvPr id="114" name="Text Placeholder 127"/>
          <p:cNvSpPr>
            <a:spLocks noGrp="1"/>
          </p:cNvSpPr>
          <p:nvPr>
            <p:ph type="body" sz="quarter" idx="18"/>
          </p:nvPr>
        </p:nvSpPr>
        <p:spPr>
          <a:xfrm>
            <a:off x="0" y="2803412"/>
            <a:ext cx="1477832" cy="682737"/>
          </a:xfrm>
          <a:solidFill>
            <a:schemeClr val="bg1">
              <a:lumMod val="50000"/>
              <a:lumOff val="50000"/>
            </a:schemeClr>
          </a:solidFill>
          <a:ln>
            <a:solidFill>
              <a:schemeClr val="bg1">
                <a:lumMod val="50000"/>
                <a:lumOff val="50000"/>
              </a:schemeClr>
            </a:solidFill>
          </a:ln>
        </p:spPr>
        <p:txBody>
          <a:bodyPr/>
          <a:lstStyle/>
          <a:p>
            <a:r>
              <a:rPr lang="en-US" sz="1400" dirty="0"/>
              <a:t>AOA</a:t>
            </a:r>
          </a:p>
        </p:txBody>
      </p:sp>
      <p:sp>
        <p:nvSpPr>
          <p:cNvPr id="115" name="Text Placeholder 127"/>
          <p:cNvSpPr>
            <a:spLocks noGrp="1"/>
          </p:cNvSpPr>
          <p:nvPr>
            <p:ph type="body" sz="quarter" idx="18"/>
          </p:nvPr>
        </p:nvSpPr>
        <p:spPr>
          <a:xfrm>
            <a:off x="0" y="3486149"/>
            <a:ext cx="1477832" cy="682737"/>
          </a:xfrm>
          <a:solidFill>
            <a:schemeClr val="bg1">
              <a:lumMod val="50000"/>
              <a:lumOff val="50000"/>
            </a:schemeClr>
          </a:solidFill>
          <a:ln>
            <a:solidFill>
              <a:schemeClr val="bg1">
                <a:lumMod val="50000"/>
                <a:lumOff val="50000"/>
              </a:schemeClr>
            </a:solidFill>
          </a:ln>
        </p:spPr>
        <p:txBody>
          <a:bodyPr/>
          <a:lstStyle/>
          <a:p>
            <a:r>
              <a:rPr lang="en-US" sz="1400" dirty="0"/>
              <a:t>RSSI</a:t>
            </a:r>
          </a:p>
        </p:txBody>
      </p:sp>
      <p:sp>
        <p:nvSpPr>
          <p:cNvPr id="116" name="Text Placeholder 127"/>
          <p:cNvSpPr>
            <a:spLocks noGrp="1"/>
          </p:cNvSpPr>
          <p:nvPr>
            <p:ph type="body" sz="quarter" idx="18"/>
          </p:nvPr>
        </p:nvSpPr>
        <p:spPr>
          <a:xfrm>
            <a:off x="0" y="4168886"/>
            <a:ext cx="1477832" cy="682737"/>
          </a:xfrm>
          <a:solidFill>
            <a:schemeClr val="bg1">
              <a:lumMod val="50000"/>
              <a:lumOff val="50000"/>
            </a:schemeClr>
          </a:solidFill>
          <a:ln>
            <a:solidFill>
              <a:schemeClr val="bg1">
                <a:lumMod val="50000"/>
                <a:lumOff val="50000"/>
              </a:schemeClr>
            </a:solidFill>
          </a:ln>
        </p:spPr>
        <p:txBody>
          <a:bodyPr/>
          <a:lstStyle/>
          <a:p>
            <a:r>
              <a:rPr lang="en-US" sz="1400" dirty="0"/>
              <a:t>Fingerprint</a:t>
            </a:r>
          </a:p>
        </p:txBody>
      </p:sp>
      <p:sp>
        <p:nvSpPr>
          <p:cNvPr id="117" name="Text Placeholder 127"/>
          <p:cNvSpPr>
            <a:spLocks noGrp="1"/>
          </p:cNvSpPr>
          <p:nvPr>
            <p:ph type="body" sz="quarter" idx="18"/>
          </p:nvPr>
        </p:nvSpPr>
        <p:spPr>
          <a:xfrm>
            <a:off x="0" y="4856216"/>
            <a:ext cx="1477832" cy="682737"/>
          </a:xfrm>
          <a:solidFill>
            <a:schemeClr val="bg1">
              <a:lumMod val="50000"/>
              <a:lumOff val="50000"/>
            </a:schemeClr>
          </a:solidFill>
          <a:ln>
            <a:solidFill>
              <a:schemeClr val="bg1">
                <a:lumMod val="50000"/>
                <a:lumOff val="50000"/>
              </a:schemeClr>
            </a:solidFill>
          </a:ln>
        </p:spPr>
        <p:txBody>
          <a:bodyPr/>
          <a:lstStyle/>
          <a:p>
            <a:r>
              <a:rPr lang="en-US" sz="1400" dirty="0"/>
              <a:t>Lab</a:t>
            </a:r>
          </a:p>
        </p:txBody>
      </p:sp>
      <p:sp>
        <p:nvSpPr>
          <p:cNvPr id="9" name="Text Placeholder 63"/>
          <p:cNvSpPr>
            <a:spLocks noGrp="1"/>
          </p:cNvSpPr>
          <p:nvPr>
            <p:ph type="body" sz="quarter" idx="14"/>
          </p:nvPr>
        </p:nvSpPr>
        <p:spPr>
          <a:xfrm>
            <a:off x="0" y="1884419"/>
            <a:ext cx="2099258" cy="914400"/>
          </a:xfrm>
        </p:spPr>
        <p:txBody>
          <a:bodyPr/>
          <a:lstStyle/>
          <a:p>
            <a:r>
              <a:rPr lang="en-US" dirty="0"/>
              <a:t>TDOA</a:t>
            </a:r>
          </a:p>
        </p:txBody>
      </p:sp>
      <p:sp>
        <p:nvSpPr>
          <p:cNvPr id="3" name="矩形 2"/>
          <p:cNvSpPr/>
          <p:nvPr/>
        </p:nvSpPr>
        <p:spPr>
          <a:xfrm>
            <a:off x="2729948" y="564906"/>
            <a:ext cx="7805530" cy="461665"/>
          </a:xfrm>
          <a:prstGeom prst="rect">
            <a:avLst/>
          </a:prstGeom>
        </p:spPr>
        <p:txBody>
          <a:bodyPr wrap="square">
            <a:spAutoFit/>
          </a:bodyPr>
          <a:lstStyle/>
          <a:p>
            <a:pPr algn="ctr"/>
            <a:r>
              <a:rPr lang="en-US" altLang="zh-CN" sz="2400" b="1" dirty="0">
                <a:solidFill>
                  <a:schemeClr val="accent2"/>
                </a:solidFill>
              </a:rPr>
              <a:t>Time Difference of Arrival</a:t>
            </a:r>
            <a:endParaRPr lang="zh-CN" altLang="en-US" sz="2400" b="1" dirty="0">
              <a:solidFill>
                <a:schemeClr val="accent2"/>
              </a:solidFill>
            </a:endParaRPr>
          </a:p>
        </p:txBody>
      </p:sp>
      <p:sp>
        <p:nvSpPr>
          <p:cNvPr id="8" name="文本框 7"/>
          <p:cNvSpPr txBox="1"/>
          <p:nvPr/>
        </p:nvSpPr>
        <p:spPr>
          <a:xfrm>
            <a:off x="2274895" y="1102340"/>
            <a:ext cx="5570392" cy="2308324"/>
          </a:xfrm>
          <a:prstGeom prst="rect">
            <a:avLst/>
          </a:prstGeom>
          <a:noFill/>
        </p:spPr>
        <p:txBody>
          <a:bodyPr wrap="square" rtlCol="0">
            <a:spAutoFit/>
          </a:bodyPr>
          <a:lstStyle/>
          <a:p>
            <a:pPr>
              <a:lnSpc>
                <a:spcPct val="150000"/>
              </a:lnSpc>
            </a:pPr>
            <a:r>
              <a:rPr lang="en-US" altLang="zh-CN" sz="2400" b="1" dirty="0">
                <a:solidFill>
                  <a:schemeClr val="accent2"/>
                </a:solidFill>
              </a:rPr>
              <a:t>Question:</a:t>
            </a:r>
            <a:r>
              <a:rPr lang="en-US" altLang="zh-CN" sz="2400" b="1" dirty="0">
                <a:solidFill>
                  <a:schemeClr val="bg1"/>
                </a:solidFill>
              </a:rPr>
              <a:t>  </a:t>
            </a:r>
          </a:p>
          <a:p>
            <a:pPr>
              <a:lnSpc>
                <a:spcPct val="150000"/>
              </a:lnSpc>
            </a:pPr>
            <a:r>
              <a:rPr lang="en-US" altLang="zh-CN" sz="2400" dirty="0">
                <a:solidFill>
                  <a:schemeClr val="bg1"/>
                </a:solidFill>
              </a:rPr>
              <a:t>	How to get the value of TDOA (Distance between R1 and T, R2 and T)?</a:t>
            </a:r>
          </a:p>
          <a:p>
            <a:pPr>
              <a:lnSpc>
                <a:spcPct val="150000"/>
              </a:lnSpc>
            </a:pPr>
            <a:endParaRPr lang="zh-CN" altLang="en-US" sz="2400" dirty="0" err="1">
              <a:solidFill>
                <a:schemeClr val="bg1"/>
              </a:solidFill>
            </a:endParaRPr>
          </a:p>
        </p:txBody>
      </p:sp>
      <p:sp>
        <p:nvSpPr>
          <p:cNvPr id="15" name="文本框 14"/>
          <p:cNvSpPr txBox="1"/>
          <p:nvPr/>
        </p:nvSpPr>
        <p:spPr>
          <a:xfrm>
            <a:off x="2274894" y="3012132"/>
            <a:ext cx="5155095" cy="2308324"/>
          </a:xfrm>
          <a:prstGeom prst="rect">
            <a:avLst/>
          </a:prstGeom>
          <a:noFill/>
        </p:spPr>
        <p:txBody>
          <a:bodyPr wrap="square" rtlCol="0">
            <a:spAutoFit/>
          </a:bodyPr>
          <a:lstStyle/>
          <a:p>
            <a:pPr>
              <a:lnSpc>
                <a:spcPct val="150000"/>
              </a:lnSpc>
            </a:pPr>
            <a:r>
              <a:rPr lang="en-US" altLang="zh-CN" sz="2400" b="1" dirty="0">
                <a:solidFill>
                  <a:schemeClr val="accent2"/>
                </a:solidFill>
              </a:rPr>
              <a:t>Answer01:  </a:t>
            </a:r>
          </a:p>
          <a:p>
            <a:pPr>
              <a:lnSpc>
                <a:spcPct val="150000"/>
              </a:lnSpc>
            </a:pPr>
            <a:r>
              <a:rPr lang="en-US" altLang="zh-CN" sz="2400" dirty="0">
                <a:solidFill>
                  <a:schemeClr val="bg1"/>
                </a:solidFill>
              </a:rPr>
              <a:t>	Using TOA</a:t>
            </a:r>
          </a:p>
          <a:p>
            <a:pPr>
              <a:lnSpc>
                <a:spcPct val="150000"/>
              </a:lnSpc>
            </a:pPr>
            <a:r>
              <a:rPr lang="en-US" altLang="zh-CN" sz="2400" b="1" dirty="0">
                <a:solidFill>
                  <a:schemeClr val="accent2"/>
                </a:solidFill>
              </a:rPr>
              <a:t>Answer02:  </a:t>
            </a:r>
          </a:p>
          <a:p>
            <a:pPr>
              <a:lnSpc>
                <a:spcPct val="150000"/>
              </a:lnSpc>
            </a:pPr>
            <a:r>
              <a:rPr lang="en-US" altLang="zh-CN" sz="2400" dirty="0">
                <a:solidFill>
                  <a:schemeClr val="bg1"/>
                </a:solidFill>
              </a:rPr>
              <a:t>	Using……?</a:t>
            </a:r>
            <a:endParaRPr lang="zh-CN" altLang="en-US" sz="2400" dirty="0">
              <a:solidFill>
                <a:schemeClr val="bg1"/>
              </a:solidFill>
            </a:endParaRPr>
          </a:p>
        </p:txBody>
      </p:sp>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32713" y="2995504"/>
            <a:ext cx="4405172" cy="2833795"/>
          </a:xfrm>
          <a:prstGeom prst="rect">
            <a:avLst/>
          </a:prstGeom>
        </p:spPr>
      </p:pic>
    </p:spTree>
    <p:extLst>
      <p:ext uri="{BB962C8B-B14F-4D97-AF65-F5344CB8AC3E}">
        <p14:creationId xmlns:p14="http://schemas.microsoft.com/office/powerpoint/2010/main" val="5677085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15">
                                            <p:txEl>
                                              <p:pRg st="0" end="0"/>
                                            </p:txEl>
                                          </p:spTgt>
                                        </p:tgtEl>
                                        <p:attrNameLst>
                                          <p:attrName>style.visibility</p:attrName>
                                        </p:attrNameLst>
                                      </p:cBhvr>
                                      <p:to>
                                        <p:strVal val="visible"/>
                                      </p:to>
                                    </p:set>
                                    <p:animEffect transition="in" filter="fade">
                                      <p:cBhvr>
                                        <p:cTn id="12" dur="500"/>
                                        <p:tgtEl>
                                          <p:spTgt spid="15">
                                            <p:txEl>
                                              <p:pRg st="0" end="0"/>
                                            </p:txEl>
                                          </p:spTgt>
                                        </p:tgtEl>
                                      </p:cBhvr>
                                    </p:animEffect>
                                    <p:anim calcmode="lin" valueType="num">
                                      <p:cBhvr>
                                        <p:cTn id="13"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p:cTn id="14" dur="500" fill="hold"/>
                                        <p:tgtEl>
                                          <p:spTgt spid="15">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5">
                                            <p:txEl>
                                              <p:pRg st="1" end="1"/>
                                            </p:txEl>
                                          </p:spTgt>
                                        </p:tgtEl>
                                        <p:attrNameLst>
                                          <p:attrName>style.visibility</p:attrName>
                                        </p:attrNameLst>
                                      </p:cBhvr>
                                      <p:to>
                                        <p:strVal val="visible"/>
                                      </p:to>
                                    </p:set>
                                    <p:animEffect transition="in" filter="fade">
                                      <p:cBhvr>
                                        <p:cTn id="17" dur="500"/>
                                        <p:tgtEl>
                                          <p:spTgt spid="15">
                                            <p:txEl>
                                              <p:pRg st="1" end="1"/>
                                            </p:txEl>
                                          </p:spTgt>
                                        </p:tgtEl>
                                      </p:cBhvr>
                                    </p:animEffect>
                                    <p:anim calcmode="lin" valueType="num">
                                      <p:cBhvr>
                                        <p:cTn id="18" dur="500" fill="hold"/>
                                        <p:tgtEl>
                                          <p:spTgt spid="15">
                                            <p:txEl>
                                              <p:pRg st="1" end="1"/>
                                            </p:txEl>
                                          </p:spTgt>
                                        </p:tgtEl>
                                        <p:attrNameLst>
                                          <p:attrName>ppt_x</p:attrName>
                                        </p:attrNameLst>
                                      </p:cBhvr>
                                      <p:tavLst>
                                        <p:tav tm="0">
                                          <p:val>
                                            <p:strVal val="#ppt_x"/>
                                          </p:val>
                                        </p:tav>
                                        <p:tav tm="100000">
                                          <p:val>
                                            <p:strVal val="#ppt_x"/>
                                          </p:val>
                                        </p:tav>
                                      </p:tavLst>
                                    </p:anim>
                                    <p:anim calcmode="lin" valueType="num">
                                      <p:cBhvr>
                                        <p:cTn id="19" dur="500" fill="hold"/>
                                        <p:tgtEl>
                                          <p:spTgt spid="1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15">
                                            <p:txEl>
                                              <p:pRg st="2" end="2"/>
                                            </p:txEl>
                                          </p:spTgt>
                                        </p:tgtEl>
                                        <p:attrNameLst>
                                          <p:attrName>style.visibility</p:attrName>
                                        </p:attrNameLst>
                                      </p:cBhvr>
                                      <p:to>
                                        <p:strVal val="visible"/>
                                      </p:to>
                                    </p:set>
                                    <p:animEffect transition="in" filter="fade">
                                      <p:cBhvr>
                                        <p:cTn id="24" dur="500"/>
                                        <p:tgtEl>
                                          <p:spTgt spid="15">
                                            <p:txEl>
                                              <p:pRg st="2" end="2"/>
                                            </p:txEl>
                                          </p:spTgt>
                                        </p:tgtEl>
                                      </p:cBhvr>
                                    </p:animEffect>
                                    <p:anim calcmode="lin" valueType="num">
                                      <p:cBhvr>
                                        <p:cTn id="25" dur="500" fill="hold"/>
                                        <p:tgtEl>
                                          <p:spTgt spid="15">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15">
                                            <p:txEl>
                                              <p:pRg st="2" end="2"/>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15">
                                            <p:txEl>
                                              <p:pRg st="3" end="3"/>
                                            </p:txEl>
                                          </p:spTgt>
                                        </p:tgtEl>
                                        <p:attrNameLst>
                                          <p:attrName>style.visibility</p:attrName>
                                        </p:attrNameLst>
                                      </p:cBhvr>
                                      <p:to>
                                        <p:strVal val="visible"/>
                                      </p:to>
                                    </p:set>
                                    <p:animEffect transition="in" filter="fade">
                                      <p:cBhvr>
                                        <p:cTn id="29" dur="500"/>
                                        <p:tgtEl>
                                          <p:spTgt spid="15">
                                            <p:txEl>
                                              <p:pRg st="3" end="3"/>
                                            </p:txEl>
                                          </p:spTgt>
                                        </p:tgtEl>
                                      </p:cBhvr>
                                    </p:animEffect>
                                    <p:anim calcmode="lin" valueType="num">
                                      <p:cBhvr>
                                        <p:cTn id="30" dur="500" fill="hold"/>
                                        <p:tgtEl>
                                          <p:spTgt spid="15">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1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Text Placeholder 127"/>
          <p:cNvSpPr>
            <a:spLocks noGrp="1"/>
          </p:cNvSpPr>
          <p:nvPr>
            <p:ph type="body" sz="quarter" idx="18"/>
          </p:nvPr>
        </p:nvSpPr>
        <p:spPr>
          <a:xfrm>
            <a:off x="0" y="1222178"/>
            <a:ext cx="1477832" cy="682737"/>
          </a:xfrm>
          <a:solidFill>
            <a:schemeClr val="bg1">
              <a:lumMod val="50000"/>
              <a:lumOff val="50000"/>
            </a:schemeClr>
          </a:solidFill>
          <a:ln>
            <a:solidFill>
              <a:schemeClr val="bg1">
                <a:lumMod val="50000"/>
                <a:lumOff val="50000"/>
              </a:schemeClr>
            </a:solidFill>
          </a:ln>
        </p:spPr>
        <p:txBody>
          <a:bodyPr/>
          <a:lstStyle/>
          <a:p>
            <a:r>
              <a:rPr lang="en-US" sz="1400" dirty="0"/>
              <a:t>TOA</a:t>
            </a:r>
          </a:p>
        </p:txBody>
      </p:sp>
      <p:sp>
        <p:nvSpPr>
          <p:cNvPr id="114" name="Text Placeholder 127"/>
          <p:cNvSpPr>
            <a:spLocks noGrp="1"/>
          </p:cNvSpPr>
          <p:nvPr>
            <p:ph type="body" sz="quarter" idx="18"/>
          </p:nvPr>
        </p:nvSpPr>
        <p:spPr>
          <a:xfrm>
            <a:off x="0" y="1907212"/>
            <a:ext cx="1477832" cy="682737"/>
          </a:xfrm>
          <a:solidFill>
            <a:schemeClr val="bg1">
              <a:lumMod val="50000"/>
              <a:lumOff val="50000"/>
            </a:schemeClr>
          </a:solidFill>
          <a:ln>
            <a:solidFill>
              <a:schemeClr val="bg1">
                <a:lumMod val="50000"/>
                <a:lumOff val="50000"/>
              </a:schemeClr>
            </a:solidFill>
          </a:ln>
        </p:spPr>
        <p:txBody>
          <a:bodyPr/>
          <a:lstStyle/>
          <a:p>
            <a:r>
              <a:rPr lang="en-US" sz="1400" dirty="0"/>
              <a:t>TDOA</a:t>
            </a:r>
          </a:p>
        </p:txBody>
      </p:sp>
      <p:sp>
        <p:nvSpPr>
          <p:cNvPr id="115" name="Text Placeholder 127"/>
          <p:cNvSpPr>
            <a:spLocks noGrp="1"/>
          </p:cNvSpPr>
          <p:nvPr>
            <p:ph type="body" sz="quarter" idx="18"/>
          </p:nvPr>
        </p:nvSpPr>
        <p:spPr>
          <a:xfrm>
            <a:off x="0" y="3486149"/>
            <a:ext cx="1477832" cy="682737"/>
          </a:xfrm>
          <a:solidFill>
            <a:schemeClr val="bg1">
              <a:lumMod val="50000"/>
              <a:lumOff val="50000"/>
            </a:schemeClr>
          </a:solidFill>
          <a:ln>
            <a:solidFill>
              <a:schemeClr val="bg1">
                <a:lumMod val="50000"/>
                <a:lumOff val="50000"/>
              </a:schemeClr>
            </a:solidFill>
          </a:ln>
        </p:spPr>
        <p:txBody>
          <a:bodyPr/>
          <a:lstStyle/>
          <a:p>
            <a:r>
              <a:rPr lang="en-US" sz="1400" dirty="0"/>
              <a:t>RSSI</a:t>
            </a:r>
          </a:p>
        </p:txBody>
      </p:sp>
      <p:sp>
        <p:nvSpPr>
          <p:cNvPr id="116" name="Text Placeholder 127"/>
          <p:cNvSpPr>
            <a:spLocks noGrp="1"/>
          </p:cNvSpPr>
          <p:nvPr>
            <p:ph type="body" sz="quarter" idx="18"/>
          </p:nvPr>
        </p:nvSpPr>
        <p:spPr>
          <a:xfrm>
            <a:off x="0" y="4168886"/>
            <a:ext cx="1477832" cy="682737"/>
          </a:xfrm>
          <a:solidFill>
            <a:schemeClr val="bg1">
              <a:lumMod val="50000"/>
              <a:lumOff val="50000"/>
            </a:schemeClr>
          </a:solidFill>
          <a:ln>
            <a:solidFill>
              <a:schemeClr val="bg1">
                <a:lumMod val="50000"/>
                <a:lumOff val="50000"/>
              </a:schemeClr>
            </a:solidFill>
          </a:ln>
        </p:spPr>
        <p:txBody>
          <a:bodyPr/>
          <a:lstStyle/>
          <a:p>
            <a:r>
              <a:rPr lang="en-US" sz="1400" dirty="0"/>
              <a:t>Fingerprint</a:t>
            </a:r>
          </a:p>
        </p:txBody>
      </p:sp>
      <p:sp>
        <p:nvSpPr>
          <p:cNvPr id="117" name="Text Placeholder 127"/>
          <p:cNvSpPr>
            <a:spLocks noGrp="1"/>
          </p:cNvSpPr>
          <p:nvPr>
            <p:ph type="body" sz="quarter" idx="18"/>
          </p:nvPr>
        </p:nvSpPr>
        <p:spPr>
          <a:xfrm>
            <a:off x="0" y="4856216"/>
            <a:ext cx="1477832" cy="682737"/>
          </a:xfrm>
          <a:solidFill>
            <a:schemeClr val="bg1">
              <a:lumMod val="50000"/>
              <a:lumOff val="50000"/>
            </a:schemeClr>
          </a:solidFill>
          <a:ln>
            <a:solidFill>
              <a:schemeClr val="bg1">
                <a:lumMod val="50000"/>
                <a:lumOff val="50000"/>
              </a:schemeClr>
            </a:solidFill>
          </a:ln>
        </p:spPr>
        <p:txBody>
          <a:bodyPr/>
          <a:lstStyle/>
          <a:p>
            <a:r>
              <a:rPr lang="en-US" sz="1400" dirty="0"/>
              <a:t>Lab</a:t>
            </a:r>
          </a:p>
        </p:txBody>
      </p:sp>
      <p:sp>
        <p:nvSpPr>
          <p:cNvPr id="9" name="Text Placeholder 64"/>
          <p:cNvSpPr>
            <a:spLocks noGrp="1"/>
          </p:cNvSpPr>
          <p:nvPr>
            <p:ph type="body" sz="quarter" idx="15"/>
          </p:nvPr>
        </p:nvSpPr>
        <p:spPr>
          <a:xfrm>
            <a:off x="0" y="2583882"/>
            <a:ext cx="2099258" cy="914400"/>
          </a:xfrm>
        </p:spPr>
        <p:txBody>
          <a:bodyPr/>
          <a:lstStyle/>
          <a:p>
            <a:r>
              <a:rPr lang="en-US" dirty="0"/>
              <a:t>AOA</a:t>
            </a:r>
          </a:p>
        </p:txBody>
      </p:sp>
      <p:sp>
        <p:nvSpPr>
          <p:cNvPr id="8" name="矩形 7"/>
          <p:cNvSpPr/>
          <p:nvPr/>
        </p:nvSpPr>
        <p:spPr>
          <a:xfrm>
            <a:off x="2729948" y="538404"/>
            <a:ext cx="7805530" cy="461665"/>
          </a:xfrm>
          <a:prstGeom prst="rect">
            <a:avLst/>
          </a:prstGeom>
        </p:spPr>
        <p:txBody>
          <a:bodyPr wrap="square">
            <a:spAutoFit/>
          </a:bodyPr>
          <a:lstStyle/>
          <a:p>
            <a:pPr algn="ctr"/>
            <a:r>
              <a:rPr lang="en-US" altLang="zh-CN" sz="2400" b="1" dirty="0">
                <a:solidFill>
                  <a:schemeClr val="accent3"/>
                </a:solidFill>
              </a:rPr>
              <a:t>Angle of Arrival</a:t>
            </a:r>
            <a:endParaRPr lang="zh-CN" altLang="en-US" sz="2400" b="1" dirty="0">
              <a:solidFill>
                <a:schemeClr val="accent3"/>
              </a:solidFill>
            </a:endParaRPr>
          </a:p>
        </p:txBody>
      </p:sp>
      <p:sp>
        <p:nvSpPr>
          <p:cNvPr id="2" name="文本框 1"/>
          <p:cNvSpPr txBox="1"/>
          <p:nvPr/>
        </p:nvSpPr>
        <p:spPr>
          <a:xfrm>
            <a:off x="2438400" y="1815550"/>
            <a:ext cx="4359965" cy="2369880"/>
          </a:xfrm>
          <a:prstGeom prst="rect">
            <a:avLst/>
          </a:prstGeom>
          <a:noFill/>
        </p:spPr>
        <p:txBody>
          <a:bodyPr wrap="square" rtlCol="0">
            <a:spAutoFit/>
          </a:bodyPr>
          <a:lstStyle/>
          <a:p>
            <a:pPr marL="285750" indent="-285750">
              <a:buFont typeface="Wingdings" panose="05000000000000000000" pitchFamily="2" charset="2"/>
              <a:buChar char="l"/>
            </a:pPr>
            <a:r>
              <a:rPr lang="en-US" altLang="zh-CN" sz="2400" dirty="0">
                <a:solidFill>
                  <a:schemeClr val="bg1"/>
                </a:solidFill>
              </a:rPr>
              <a:t>It measures the angle</a:t>
            </a:r>
          </a:p>
          <a:p>
            <a:pPr marL="285750" indent="-285750">
              <a:buFont typeface="Wingdings" panose="05000000000000000000" pitchFamily="2" charset="2"/>
              <a:buChar char="l"/>
            </a:pPr>
            <a:endParaRPr lang="en-US" altLang="zh-CN" sz="2800" dirty="0">
              <a:solidFill>
                <a:schemeClr val="bg1"/>
              </a:solidFill>
            </a:endParaRPr>
          </a:p>
          <a:p>
            <a:pPr marL="285750" indent="-285750">
              <a:buFont typeface="Wingdings" panose="05000000000000000000" pitchFamily="2" charset="2"/>
              <a:buChar char="l"/>
            </a:pPr>
            <a:r>
              <a:rPr lang="en-US" altLang="zh-CN" sz="2400" dirty="0">
                <a:solidFill>
                  <a:schemeClr val="bg1"/>
                </a:solidFill>
              </a:rPr>
              <a:t>Receiver is on a line</a:t>
            </a:r>
          </a:p>
          <a:p>
            <a:pPr marL="285750" indent="-285750">
              <a:buFont typeface="Wingdings" panose="05000000000000000000" pitchFamily="2" charset="2"/>
              <a:buChar char="l"/>
            </a:pPr>
            <a:endParaRPr lang="en-US" altLang="zh-CN" sz="2400" dirty="0">
              <a:solidFill>
                <a:schemeClr val="bg1"/>
              </a:solidFill>
            </a:endParaRPr>
          </a:p>
          <a:p>
            <a:pPr marL="285750" indent="-285750">
              <a:buFont typeface="Wingdings" panose="05000000000000000000" pitchFamily="2" charset="2"/>
              <a:buChar char="l"/>
            </a:pPr>
            <a:r>
              <a:rPr lang="en-US" altLang="zh-CN" sz="2400" dirty="0">
                <a:solidFill>
                  <a:schemeClr val="bg1"/>
                </a:solidFill>
              </a:rPr>
              <a:t>Finding the intersection</a:t>
            </a:r>
          </a:p>
          <a:p>
            <a:pPr marL="285750" indent="-285750">
              <a:buFont typeface="Wingdings" panose="05000000000000000000" pitchFamily="2" charset="2"/>
              <a:buChar char="l"/>
            </a:pPr>
            <a:endParaRPr lang="en-US" altLang="zh-CN" sz="2400" dirty="0">
              <a:solidFill>
                <a:schemeClr val="bg1"/>
              </a:solidFill>
            </a:endParaRPr>
          </a:p>
        </p:txBody>
      </p:sp>
      <p:pic>
        <p:nvPicPr>
          <p:cNvPr id="5" name="图片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17565" y="1712610"/>
            <a:ext cx="2533650" cy="3009900"/>
          </a:xfrm>
          <a:prstGeom prst="rect">
            <a:avLst/>
          </a:prstGeom>
        </p:spPr>
      </p:pic>
      <p:sp>
        <p:nvSpPr>
          <p:cNvPr id="6" name="文本框 5"/>
          <p:cNvSpPr txBox="1"/>
          <p:nvPr/>
        </p:nvSpPr>
        <p:spPr>
          <a:xfrm>
            <a:off x="2729948" y="4539246"/>
            <a:ext cx="4797287" cy="523220"/>
          </a:xfrm>
          <a:prstGeom prst="rect">
            <a:avLst/>
          </a:prstGeom>
          <a:noFill/>
        </p:spPr>
        <p:txBody>
          <a:bodyPr wrap="square" rtlCol="0">
            <a:spAutoFit/>
          </a:bodyPr>
          <a:lstStyle/>
          <a:p>
            <a:r>
              <a:rPr lang="en-US" altLang="zh-CN" sz="2800" dirty="0">
                <a:solidFill>
                  <a:schemeClr val="accent3"/>
                </a:solidFill>
              </a:rPr>
              <a:t>How to measure the angle ? </a:t>
            </a:r>
            <a:endParaRPr lang="zh-CN" altLang="en-US" sz="2800" dirty="0" err="1">
              <a:solidFill>
                <a:schemeClr val="accent3"/>
              </a:solidFill>
            </a:endParaRPr>
          </a:p>
        </p:txBody>
      </p:sp>
    </p:spTree>
    <p:extLst>
      <p:ext uri="{BB962C8B-B14F-4D97-AF65-F5344CB8AC3E}">
        <p14:creationId xmlns:p14="http://schemas.microsoft.com/office/powerpoint/2010/main" val="379382960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Text Placeholder 127"/>
          <p:cNvSpPr>
            <a:spLocks noGrp="1"/>
          </p:cNvSpPr>
          <p:nvPr>
            <p:ph type="body" sz="quarter" idx="18"/>
          </p:nvPr>
        </p:nvSpPr>
        <p:spPr>
          <a:xfrm>
            <a:off x="0" y="1222178"/>
            <a:ext cx="1477832" cy="682737"/>
          </a:xfrm>
          <a:solidFill>
            <a:schemeClr val="bg1">
              <a:lumMod val="50000"/>
              <a:lumOff val="50000"/>
            </a:schemeClr>
          </a:solidFill>
          <a:ln>
            <a:solidFill>
              <a:schemeClr val="bg1">
                <a:lumMod val="50000"/>
                <a:lumOff val="50000"/>
              </a:schemeClr>
            </a:solidFill>
          </a:ln>
        </p:spPr>
        <p:txBody>
          <a:bodyPr/>
          <a:lstStyle/>
          <a:p>
            <a:r>
              <a:rPr lang="en-US" sz="1400" dirty="0"/>
              <a:t>TOA</a:t>
            </a:r>
          </a:p>
        </p:txBody>
      </p:sp>
      <p:sp>
        <p:nvSpPr>
          <p:cNvPr id="114" name="Text Placeholder 127"/>
          <p:cNvSpPr>
            <a:spLocks noGrp="1"/>
          </p:cNvSpPr>
          <p:nvPr>
            <p:ph type="body" sz="quarter" idx="18"/>
          </p:nvPr>
        </p:nvSpPr>
        <p:spPr>
          <a:xfrm>
            <a:off x="0" y="1907212"/>
            <a:ext cx="1477832" cy="682737"/>
          </a:xfrm>
          <a:solidFill>
            <a:schemeClr val="bg1">
              <a:lumMod val="50000"/>
              <a:lumOff val="50000"/>
            </a:schemeClr>
          </a:solidFill>
          <a:ln>
            <a:solidFill>
              <a:schemeClr val="bg1">
                <a:lumMod val="50000"/>
                <a:lumOff val="50000"/>
              </a:schemeClr>
            </a:solidFill>
          </a:ln>
        </p:spPr>
        <p:txBody>
          <a:bodyPr/>
          <a:lstStyle/>
          <a:p>
            <a:r>
              <a:rPr lang="en-US" sz="1400" dirty="0"/>
              <a:t>TDOA</a:t>
            </a:r>
          </a:p>
        </p:txBody>
      </p:sp>
      <p:sp>
        <p:nvSpPr>
          <p:cNvPr id="115" name="Text Placeholder 127"/>
          <p:cNvSpPr>
            <a:spLocks noGrp="1"/>
          </p:cNvSpPr>
          <p:nvPr>
            <p:ph type="body" sz="quarter" idx="18"/>
          </p:nvPr>
        </p:nvSpPr>
        <p:spPr>
          <a:xfrm>
            <a:off x="0" y="3486149"/>
            <a:ext cx="1477832" cy="682737"/>
          </a:xfrm>
          <a:solidFill>
            <a:schemeClr val="bg1">
              <a:lumMod val="50000"/>
              <a:lumOff val="50000"/>
            </a:schemeClr>
          </a:solidFill>
          <a:ln>
            <a:solidFill>
              <a:schemeClr val="bg1">
                <a:lumMod val="50000"/>
                <a:lumOff val="50000"/>
              </a:schemeClr>
            </a:solidFill>
          </a:ln>
        </p:spPr>
        <p:txBody>
          <a:bodyPr/>
          <a:lstStyle/>
          <a:p>
            <a:r>
              <a:rPr lang="en-US" sz="1400" dirty="0"/>
              <a:t>RSSI</a:t>
            </a:r>
          </a:p>
        </p:txBody>
      </p:sp>
      <p:sp>
        <p:nvSpPr>
          <p:cNvPr id="116" name="Text Placeholder 127"/>
          <p:cNvSpPr>
            <a:spLocks noGrp="1"/>
          </p:cNvSpPr>
          <p:nvPr>
            <p:ph type="body" sz="quarter" idx="18"/>
          </p:nvPr>
        </p:nvSpPr>
        <p:spPr>
          <a:xfrm>
            <a:off x="0" y="4168886"/>
            <a:ext cx="1477832" cy="682737"/>
          </a:xfrm>
          <a:solidFill>
            <a:schemeClr val="bg1">
              <a:lumMod val="50000"/>
              <a:lumOff val="50000"/>
            </a:schemeClr>
          </a:solidFill>
          <a:ln>
            <a:solidFill>
              <a:schemeClr val="bg1">
                <a:lumMod val="50000"/>
                <a:lumOff val="50000"/>
              </a:schemeClr>
            </a:solidFill>
          </a:ln>
        </p:spPr>
        <p:txBody>
          <a:bodyPr/>
          <a:lstStyle/>
          <a:p>
            <a:r>
              <a:rPr lang="en-US" sz="1400" dirty="0"/>
              <a:t>Fingerprint</a:t>
            </a:r>
          </a:p>
        </p:txBody>
      </p:sp>
      <p:sp>
        <p:nvSpPr>
          <p:cNvPr id="117" name="Text Placeholder 127"/>
          <p:cNvSpPr>
            <a:spLocks noGrp="1"/>
          </p:cNvSpPr>
          <p:nvPr>
            <p:ph type="body" sz="quarter" idx="18"/>
          </p:nvPr>
        </p:nvSpPr>
        <p:spPr>
          <a:xfrm>
            <a:off x="0" y="4856216"/>
            <a:ext cx="1477832" cy="682737"/>
          </a:xfrm>
          <a:solidFill>
            <a:schemeClr val="bg1">
              <a:lumMod val="50000"/>
              <a:lumOff val="50000"/>
            </a:schemeClr>
          </a:solidFill>
          <a:ln>
            <a:solidFill>
              <a:schemeClr val="bg1">
                <a:lumMod val="50000"/>
                <a:lumOff val="50000"/>
              </a:schemeClr>
            </a:solidFill>
          </a:ln>
        </p:spPr>
        <p:txBody>
          <a:bodyPr/>
          <a:lstStyle/>
          <a:p>
            <a:r>
              <a:rPr lang="en-US" sz="1400" dirty="0"/>
              <a:t>Lab</a:t>
            </a:r>
          </a:p>
        </p:txBody>
      </p:sp>
      <p:sp>
        <p:nvSpPr>
          <p:cNvPr id="9" name="Text Placeholder 64"/>
          <p:cNvSpPr>
            <a:spLocks noGrp="1"/>
          </p:cNvSpPr>
          <p:nvPr>
            <p:ph type="body" sz="quarter" idx="15"/>
          </p:nvPr>
        </p:nvSpPr>
        <p:spPr>
          <a:xfrm>
            <a:off x="0" y="2583882"/>
            <a:ext cx="2099258" cy="914400"/>
          </a:xfrm>
        </p:spPr>
        <p:txBody>
          <a:bodyPr/>
          <a:lstStyle/>
          <a:p>
            <a:r>
              <a:rPr lang="en-US" dirty="0"/>
              <a:t>AOA</a:t>
            </a:r>
          </a:p>
        </p:txBody>
      </p:sp>
      <p:sp>
        <p:nvSpPr>
          <p:cNvPr id="8" name="矩形 7"/>
          <p:cNvSpPr/>
          <p:nvPr/>
        </p:nvSpPr>
        <p:spPr>
          <a:xfrm>
            <a:off x="2729948" y="538404"/>
            <a:ext cx="7805530" cy="461665"/>
          </a:xfrm>
          <a:prstGeom prst="rect">
            <a:avLst/>
          </a:prstGeom>
        </p:spPr>
        <p:txBody>
          <a:bodyPr wrap="square">
            <a:spAutoFit/>
          </a:bodyPr>
          <a:lstStyle/>
          <a:p>
            <a:pPr algn="ctr"/>
            <a:r>
              <a:rPr lang="en-US" altLang="zh-CN" sz="2400" b="1" dirty="0">
                <a:solidFill>
                  <a:schemeClr val="accent3"/>
                </a:solidFill>
              </a:rPr>
              <a:t>How to measure \theta ? </a:t>
            </a:r>
            <a:endParaRPr lang="zh-CN" altLang="en-US" sz="2400" b="1" dirty="0">
              <a:solidFill>
                <a:schemeClr val="accent3"/>
              </a:solidFill>
            </a:endParaRPr>
          </a:p>
        </p:txBody>
      </p:sp>
      <p:pic>
        <p:nvPicPr>
          <p:cNvPr id="3" name="图片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33460" y="1515666"/>
            <a:ext cx="3939657" cy="2136431"/>
          </a:xfrm>
          <a:prstGeom prst="rect">
            <a:avLst/>
          </a:prstGeom>
        </p:spPr>
      </p:pic>
      <p:cxnSp>
        <p:nvCxnSpPr>
          <p:cNvPr id="16" name="直接连接符 15"/>
          <p:cNvCxnSpPr/>
          <p:nvPr/>
        </p:nvCxnSpPr>
        <p:spPr>
          <a:xfrm flipH="1" flipV="1">
            <a:off x="6546574" y="3048000"/>
            <a:ext cx="463827" cy="604099"/>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5565913" y="3652097"/>
            <a:ext cx="1444487"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24" name="文本框 23"/>
          <p:cNvSpPr txBox="1"/>
          <p:nvPr/>
        </p:nvSpPr>
        <p:spPr>
          <a:xfrm>
            <a:off x="6029731" y="2875721"/>
            <a:ext cx="251791" cy="461665"/>
          </a:xfrm>
          <a:prstGeom prst="rect">
            <a:avLst/>
          </a:prstGeom>
          <a:noFill/>
        </p:spPr>
        <p:txBody>
          <a:bodyPr wrap="square" rtlCol="0">
            <a:spAutoFit/>
          </a:bodyPr>
          <a:lstStyle/>
          <a:p>
            <a:r>
              <a:rPr lang="en-US" altLang="zh-CN" sz="2400" b="1" dirty="0">
                <a:solidFill>
                  <a:schemeClr val="accent3"/>
                </a:solidFill>
              </a:rPr>
              <a:t>d</a:t>
            </a:r>
            <a:endParaRPr lang="zh-CN" altLang="en-US" sz="2400" b="1" dirty="0" err="1">
              <a:solidFill>
                <a:schemeClr val="accent3"/>
              </a:solidFill>
            </a:endParaRPr>
          </a:p>
        </p:txBody>
      </p:sp>
      <p:sp>
        <p:nvSpPr>
          <p:cNvPr id="25" name="文本框 24"/>
          <p:cNvSpPr txBox="1"/>
          <p:nvPr/>
        </p:nvSpPr>
        <p:spPr>
          <a:xfrm>
            <a:off x="2531165" y="5367131"/>
            <a:ext cx="6997148" cy="461665"/>
          </a:xfrm>
          <a:prstGeom prst="rect">
            <a:avLst/>
          </a:prstGeom>
          <a:noFill/>
        </p:spPr>
        <p:txBody>
          <a:bodyPr wrap="square" rtlCol="0">
            <a:spAutoFit/>
          </a:bodyPr>
          <a:lstStyle/>
          <a:p>
            <a:r>
              <a:rPr lang="en-US" altLang="zh-CN" sz="2400" dirty="0">
                <a:solidFill>
                  <a:schemeClr val="accent3"/>
                </a:solidFill>
              </a:rPr>
              <a:t>‘d’ is</a:t>
            </a:r>
            <a:r>
              <a:rPr lang="zh-CN" altLang="en-US" sz="2400" dirty="0">
                <a:solidFill>
                  <a:schemeClr val="accent3"/>
                </a:solidFill>
              </a:rPr>
              <a:t> </a:t>
            </a:r>
            <a:r>
              <a:rPr lang="en-US" altLang="zh-CN" sz="2400" dirty="0">
                <a:solidFill>
                  <a:schemeClr val="accent3"/>
                </a:solidFill>
              </a:rPr>
              <a:t>what we have measured in TDOA</a:t>
            </a:r>
            <a:endParaRPr lang="zh-CN" altLang="en-US" sz="2400" dirty="0" err="1">
              <a:solidFill>
                <a:schemeClr val="accent3"/>
              </a:solidFill>
            </a:endParaRPr>
          </a:p>
        </p:txBody>
      </p:sp>
    </p:spTree>
    <p:extLst>
      <p:ext uri="{BB962C8B-B14F-4D97-AF65-F5344CB8AC3E}">
        <p14:creationId xmlns:p14="http://schemas.microsoft.com/office/powerpoint/2010/main" val="7605428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1000" fill="hold"/>
                                        <p:tgtEl>
                                          <p:spTgt spid="3"/>
                                        </p:tgtEl>
                                      </p:cBhvr>
                                      <p:by x="150000" y="150000"/>
                                    </p:animScale>
                                  </p:childTnLst>
                                </p:cTn>
                              </p:par>
                              <p:par>
                                <p:cTn id="7" presetID="42" presetClass="path" presetSubtype="0" accel="50000" decel="50000" fill="hold" nodeType="withEffect">
                                  <p:stCondLst>
                                    <p:cond delay="0"/>
                                  </p:stCondLst>
                                  <p:childTnLst>
                                    <p:animMotion origin="layout" path="M 2.91667E-6 -1.85185E-6 L -0.00065 0.09861 " pathEditMode="relative" rAng="0" ptsTypes="AA">
                                      <p:cBhvr>
                                        <p:cTn id="8" dur="1000" fill="hold"/>
                                        <p:tgtEl>
                                          <p:spTgt spid="3"/>
                                        </p:tgtEl>
                                        <p:attrNameLst>
                                          <p:attrName>ppt_x</p:attrName>
                                          <p:attrName>ppt_y</p:attrName>
                                        </p:attrNameLst>
                                      </p:cBhvr>
                                      <p:rCtr x="-39" y="4931"/>
                                    </p:animMotion>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fade">
                                      <p:cBhvr>
                                        <p:cTn id="13" dur="500"/>
                                        <p:tgtEl>
                                          <p:spTgt spid="16"/>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18"/>
                                        </p:tgtEl>
                                        <p:attrNameLst>
                                          <p:attrName>style.visibility</p:attrName>
                                        </p:attrNameLst>
                                      </p:cBhvr>
                                      <p:to>
                                        <p:strVal val="visible"/>
                                      </p:to>
                                    </p:set>
                                    <p:animEffect transition="in" filter="fade">
                                      <p:cBhvr>
                                        <p:cTn id="18" dur="500"/>
                                        <p:tgtEl>
                                          <p:spTgt spid="18"/>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24">
                                            <p:txEl>
                                              <p:pRg st="0" end="0"/>
                                            </p:txEl>
                                          </p:spTgt>
                                        </p:tgtEl>
                                        <p:attrNameLst>
                                          <p:attrName>style.visibility</p:attrName>
                                        </p:attrNameLst>
                                      </p:cBhvr>
                                      <p:to>
                                        <p:strVal val="visible"/>
                                      </p:to>
                                    </p:set>
                                    <p:animEffect transition="in" filter="fade">
                                      <p:cBhvr>
                                        <p:cTn id="23" dur="500"/>
                                        <p:tgtEl>
                                          <p:spTgt spid="24">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25">
                                            <p:txEl>
                                              <p:pRg st="0" end="0"/>
                                            </p:txEl>
                                          </p:spTgt>
                                        </p:tgtEl>
                                        <p:attrNameLst>
                                          <p:attrName>style.visibility</p:attrName>
                                        </p:attrNameLst>
                                      </p:cBhvr>
                                      <p:to>
                                        <p:strVal val="visible"/>
                                      </p:to>
                                    </p:set>
                                    <p:animEffect transition="in" filter="fade">
                                      <p:cBhvr>
                                        <p:cTn id="28" dur="500"/>
                                        <p:tgtEl>
                                          <p:spTgt spid="2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Text Placeholder 127"/>
          <p:cNvSpPr>
            <a:spLocks noGrp="1"/>
          </p:cNvSpPr>
          <p:nvPr>
            <p:ph type="body" sz="quarter" idx="18"/>
          </p:nvPr>
        </p:nvSpPr>
        <p:spPr>
          <a:xfrm>
            <a:off x="0" y="1200146"/>
            <a:ext cx="1477832" cy="682737"/>
          </a:xfrm>
          <a:solidFill>
            <a:schemeClr val="bg1">
              <a:lumMod val="50000"/>
              <a:lumOff val="50000"/>
            </a:schemeClr>
          </a:solidFill>
          <a:ln>
            <a:solidFill>
              <a:schemeClr val="bg1">
                <a:lumMod val="50000"/>
                <a:lumOff val="50000"/>
              </a:schemeClr>
            </a:solidFill>
          </a:ln>
        </p:spPr>
        <p:txBody>
          <a:bodyPr/>
          <a:lstStyle/>
          <a:p>
            <a:r>
              <a:rPr lang="en-US" sz="1400" dirty="0"/>
              <a:t>TOA</a:t>
            </a:r>
          </a:p>
        </p:txBody>
      </p:sp>
      <p:sp>
        <p:nvSpPr>
          <p:cNvPr id="114" name="Text Placeholder 127"/>
          <p:cNvSpPr>
            <a:spLocks noGrp="1"/>
          </p:cNvSpPr>
          <p:nvPr>
            <p:ph type="body" sz="quarter" idx="18"/>
          </p:nvPr>
        </p:nvSpPr>
        <p:spPr>
          <a:xfrm>
            <a:off x="0" y="2803412"/>
            <a:ext cx="1477832" cy="682737"/>
          </a:xfrm>
          <a:solidFill>
            <a:schemeClr val="bg1">
              <a:lumMod val="50000"/>
              <a:lumOff val="50000"/>
            </a:schemeClr>
          </a:solidFill>
          <a:ln>
            <a:solidFill>
              <a:schemeClr val="bg1">
                <a:lumMod val="50000"/>
                <a:lumOff val="50000"/>
              </a:schemeClr>
            </a:solidFill>
          </a:ln>
        </p:spPr>
        <p:txBody>
          <a:bodyPr/>
          <a:lstStyle/>
          <a:p>
            <a:r>
              <a:rPr lang="en-US" sz="1400" dirty="0"/>
              <a:t>AOA</a:t>
            </a:r>
          </a:p>
        </p:txBody>
      </p:sp>
      <p:sp>
        <p:nvSpPr>
          <p:cNvPr id="115" name="Text Placeholder 127"/>
          <p:cNvSpPr>
            <a:spLocks noGrp="1"/>
          </p:cNvSpPr>
          <p:nvPr>
            <p:ph type="body" sz="quarter" idx="18"/>
          </p:nvPr>
        </p:nvSpPr>
        <p:spPr>
          <a:xfrm>
            <a:off x="0" y="3486149"/>
            <a:ext cx="1477832" cy="682737"/>
          </a:xfrm>
          <a:solidFill>
            <a:schemeClr val="bg1">
              <a:lumMod val="50000"/>
              <a:lumOff val="50000"/>
            </a:schemeClr>
          </a:solidFill>
          <a:ln>
            <a:solidFill>
              <a:schemeClr val="bg1">
                <a:lumMod val="50000"/>
                <a:lumOff val="50000"/>
              </a:schemeClr>
            </a:solidFill>
          </a:ln>
        </p:spPr>
        <p:txBody>
          <a:bodyPr/>
          <a:lstStyle/>
          <a:p>
            <a:r>
              <a:rPr lang="en-US" sz="1400" dirty="0"/>
              <a:t>RSSI</a:t>
            </a:r>
          </a:p>
        </p:txBody>
      </p:sp>
      <p:sp>
        <p:nvSpPr>
          <p:cNvPr id="116" name="Text Placeholder 127"/>
          <p:cNvSpPr>
            <a:spLocks noGrp="1"/>
          </p:cNvSpPr>
          <p:nvPr>
            <p:ph type="body" sz="quarter" idx="18"/>
          </p:nvPr>
        </p:nvSpPr>
        <p:spPr>
          <a:xfrm>
            <a:off x="0" y="4168886"/>
            <a:ext cx="1477832" cy="682737"/>
          </a:xfrm>
          <a:solidFill>
            <a:schemeClr val="bg1">
              <a:lumMod val="50000"/>
              <a:lumOff val="50000"/>
            </a:schemeClr>
          </a:solidFill>
          <a:ln>
            <a:solidFill>
              <a:schemeClr val="bg1">
                <a:lumMod val="50000"/>
                <a:lumOff val="50000"/>
              </a:schemeClr>
            </a:solidFill>
          </a:ln>
        </p:spPr>
        <p:txBody>
          <a:bodyPr/>
          <a:lstStyle/>
          <a:p>
            <a:r>
              <a:rPr lang="en-US" sz="1400" dirty="0"/>
              <a:t>Fingerprint</a:t>
            </a:r>
          </a:p>
        </p:txBody>
      </p:sp>
      <p:sp>
        <p:nvSpPr>
          <p:cNvPr id="117" name="Text Placeholder 127"/>
          <p:cNvSpPr>
            <a:spLocks noGrp="1"/>
          </p:cNvSpPr>
          <p:nvPr>
            <p:ph type="body" sz="quarter" idx="18"/>
          </p:nvPr>
        </p:nvSpPr>
        <p:spPr>
          <a:xfrm>
            <a:off x="0" y="4856216"/>
            <a:ext cx="1477832" cy="682737"/>
          </a:xfrm>
          <a:solidFill>
            <a:schemeClr val="bg1">
              <a:lumMod val="50000"/>
              <a:lumOff val="50000"/>
            </a:schemeClr>
          </a:solidFill>
          <a:ln>
            <a:solidFill>
              <a:schemeClr val="bg1">
                <a:lumMod val="50000"/>
                <a:lumOff val="50000"/>
              </a:schemeClr>
            </a:solidFill>
          </a:ln>
        </p:spPr>
        <p:txBody>
          <a:bodyPr/>
          <a:lstStyle/>
          <a:p>
            <a:r>
              <a:rPr lang="en-US" sz="1400" dirty="0"/>
              <a:t>Lab</a:t>
            </a:r>
          </a:p>
        </p:txBody>
      </p:sp>
      <p:sp>
        <p:nvSpPr>
          <p:cNvPr id="9" name="Text Placeholder 63"/>
          <p:cNvSpPr>
            <a:spLocks noGrp="1"/>
          </p:cNvSpPr>
          <p:nvPr>
            <p:ph type="body" sz="quarter" idx="14"/>
          </p:nvPr>
        </p:nvSpPr>
        <p:spPr>
          <a:xfrm>
            <a:off x="0" y="1884419"/>
            <a:ext cx="2099258" cy="914400"/>
          </a:xfrm>
        </p:spPr>
        <p:txBody>
          <a:bodyPr/>
          <a:lstStyle/>
          <a:p>
            <a:r>
              <a:rPr lang="en-US" dirty="0"/>
              <a:t>TDOA</a:t>
            </a:r>
          </a:p>
        </p:txBody>
      </p:sp>
      <p:sp>
        <p:nvSpPr>
          <p:cNvPr id="3" name="矩形 2"/>
          <p:cNvSpPr/>
          <p:nvPr/>
        </p:nvSpPr>
        <p:spPr>
          <a:xfrm>
            <a:off x="2729948" y="564906"/>
            <a:ext cx="7805530" cy="461665"/>
          </a:xfrm>
          <a:prstGeom prst="rect">
            <a:avLst/>
          </a:prstGeom>
        </p:spPr>
        <p:txBody>
          <a:bodyPr wrap="square">
            <a:spAutoFit/>
          </a:bodyPr>
          <a:lstStyle/>
          <a:p>
            <a:pPr algn="ctr"/>
            <a:r>
              <a:rPr lang="en-US" altLang="zh-CN" sz="2400" b="1" dirty="0">
                <a:solidFill>
                  <a:schemeClr val="accent2"/>
                </a:solidFill>
              </a:rPr>
              <a:t>Time Difference of Arrival</a:t>
            </a:r>
            <a:endParaRPr lang="zh-CN" altLang="en-US" sz="2400" b="1" dirty="0">
              <a:solidFill>
                <a:schemeClr val="accent2"/>
              </a:solidFill>
            </a:endParaRPr>
          </a:p>
        </p:txBody>
      </p:sp>
      <p:pic>
        <p:nvPicPr>
          <p:cNvPr id="7" name="图片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08564" y="1869884"/>
            <a:ext cx="4635153" cy="2981739"/>
          </a:xfrm>
          <a:prstGeom prst="rect">
            <a:avLst/>
          </a:prstGeom>
        </p:spPr>
      </p:pic>
      <p:sp>
        <p:nvSpPr>
          <p:cNvPr id="8" name="文本框 7"/>
          <p:cNvSpPr txBox="1"/>
          <p:nvPr/>
        </p:nvSpPr>
        <p:spPr>
          <a:xfrm>
            <a:off x="2274895" y="1287868"/>
            <a:ext cx="5155095" cy="1200329"/>
          </a:xfrm>
          <a:prstGeom prst="rect">
            <a:avLst/>
          </a:prstGeom>
          <a:noFill/>
        </p:spPr>
        <p:txBody>
          <a:bodyPr wrap="square" rtlCol="0">
            <a:spAutoFit/>
          </a:bodyPr>
          <a:lstStyle/>
          <a:p>
            <a:pPr>
              <a:lnSpc>
                <a:spcPct val="150000"/>
              </a:lnSpc>
            </a:pPr>
            <a:r>
              <a:rPr lang="en-US" altLang="zh-CN" sz="2400" b="1" dirty="0">
                <a:solidFill>
                  <a:schemeClr val="accent2"/>
                </a:solidFill>
              </a:rPr>
              <a:t>Question:</a:t>
            </a:r>
            <a:r>
              <a:rPr lang="en-US" altLang="zh-CN" sz="2400" b="1" dirty="0">
                <a:solidFill>
                  <a:schemeClr val="bg1"/>
                </a:solidFill>
              </a:rPr>
              <a:t>  </a:t>
            </a:r>
          </a:p>
          <a:p>
            <a:pPr>
              <a:lnSpc>
                <a:spcPct val="150000"/>
              </a:lnSpc>
            </a:pPr>
            <a:r>
              <a:rPr lang="en-US" altLang="zh-CN" sz="2400" dirty="0">
                <a:solidFill>
                  <a:schemeClr val="bg1"/>
                </a:solidFill>
              </a:rPr>
              <a:t>	How to get the value of TDOA ?</a:t>
            </a:r>
            <a:endParaRPr lang="zh-CN" altLang="en-US" sz="2400" dirty="0" err="1">
              <a:solidFill>
                <a:schemeClr val="bg1"/>
              </a:solidFill>
            </a:endParaRPr>
          </a:p>
        </p:txBody>
      </p:sp>
      <p:sp>
        <p:nvSpPr>
          <p:cNvPr id="15" name="文本框 14"/>
          <p:cNvSpPr txBox="1"/>
          <p:nvPr/>
        </p:nvSpPr>
        <p:spPr>
          <a:xfrm>
            <a:off x="2274894" y="3012132"/>
            <a:ext cx="5155095" cy="2308324"/>
          </a:xfrm>
          <a:prstGeom prst="rect">
            <a:avLst/>
          </a:prstGeom>
          <a:noFill/>
        </p:spPr>
        <p:txBody>
          <a:bodyPr wrap="square" rtlCol="0">
            <a:spAutoFit/>
          </a:bodyPr>
          <a:lstStyle/>
          <a:p>
            <a:pPr>
              <a:lnSpc>
                <a:spcPct val="150000"/>
              </a:lnSpc>
            </a:pPr>
            <a:r>
              <a:rPr lang="en-US" altLang="zh-CN" sz="2400" b="1" dirty="0">
                <a:solidFill>
                  <a:schemeClr val="accent2"/>
                </a:solidFill>
              </a:rPr>
              <a:t>Answer01:  </a:t>
            </a:r>
          </a:p>
          <a:p>
            <a:pPr>
              <a:lnSpc>
                <a:spcPct val="150000"/>
              </a:lnSpc>
            </a:pPr>
            <a:r>
              <a:rPr lang="en-US" altLang="zh-CN" sz="2400" dirty="0">
                <a:solidFill>
                  <a:schemeClr val="bg1"/>
                </a:solidFill>
              </a:rPr>
              <a:t>	Using TOA</a:t>
            </a:r>
          </a:p>
          <a:p>
            <a:pPr>
              <a:lnSpc>
                <a:spcPct val="150000"/>
              </a:lnSpc>
            </a:pPr>
            <a:r>
              <a:rPr lang="en-US" altLang="zh-CN" sz="2400" b="1" dirty="0">
                <a:solidFill>
                  <a:schemeClr val="accent2"/>
                </a:solidFill>
              </a:rPr>
              <a:t>Answer02:  </a:t>
            </a:r>
          </a:p>
          <a:p>
            <a:pPr>
              <a:lnSpc>
                <a:spcPct val="150000"/>
              </a:lnSpc>
            </a:pPr>
            <a:r>
              <a:rPr lang="en-US" altLang="zh-CN" sz="2400" dirty="0">
                <a:solidFill>
                  <a:schemeClr val="bg1"/>
                </a:solidFill>
              </a:rPr>
              <a:t>	Using……</a:t>
            </a:r>
            <a:endParaRPr lang="zh-CN" altLang="en-US" sz="2400" dirty="0">
              <a:solidFill>
                <a:schemeClr val="bg1"/>
              </a:solidFill>
            </a:endParaRPr>
          </a:p>
        </p:txBody>
      </p:sp>
    </p:spTree>
    <p:extLst>
      <p:ext uri="{BB962C8B-B14F-4D97-AF65-F5344CB8AC3E}">
        <p14:creationId xmlns:p14="http://schemas.microsoft.com/office/powerpoint/2010/main" val="91448240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theme/theme1.xml><?xml version="1.0" encoding="utf-8"?>
<a:theme xmlns:a="http://schemas.openxmlformats.org/drawingml/2006/main" name="Game Board Colorful 16x9">
  <a:themeElements>
    <a:clrScheme name="Game Board Colorful">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FFFFFF"/>
      </a:hlink>
      <a:folHlink>
        <a:srgbClr val="656565"/>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lumMod val="60000"/>
            <a:lumOff val="40000"/>
          </a:schemeClr>
        </a:solidFill>
        <a:ln>
          <a:solidFill>
            <a:schemeClr val="bg2">
              <a:lumMod val="60000"/>
              <a:lumOff val="40000"/>
            </a:schemeClr>
          </a:solidFill>
        </a:ln>
      </a:spPr>
      <a:bodyPr rtlCol="0" anchor="ctr"/>
      <a:lstStyle>
        <a:defPPr algn="ctr">
          <a:lnSpc>
            <a:spcPct val="90000"/>
          </a:lnSpc>
          <a:defRPr sz="2400" dirty="0" smtClean="0">
            <a:solidFill>
              <a:schemeClr val="bg2">
                <a:lumMod val="50000"/>
              </a:schemeClr>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bg2">
              <a:lumMod val="60000"/>
              <a:lumOff val="40000"/>
            </a:schemeClr>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400" dirty="0" err="1" smtClean="0"/>
        </a:defPPr>
      </a:lstStyle>
    </a:txDef>
  </a:objectDefaults>
  <a:extraClrSchemeLst/>
  <a:extLst>
    <a:ext uri="{05A4C25C-085E-4340-85A3-A5531E510DB2}">
      <thm15:themeFamily xmlns:thm15="http://schemas.microsoft.com/office/thememl/2012/main" name="GameBoardColorful_16x9.potx" id="{98C88DC9-98CC-4C0C-8A35-B3A047044276}" vid="{FD87E919-AD65-4324-B175-BCA884E59E92}"/>
    </a:ext>
  </a:extLst>
</a:theme>
</file>

<file path=ppt/theme/theme2.xml><?xml version="1.0" encoding="utf-8"?>
<a:theme xmlns:a="http://schemas.openxmlformats.org/drawingml/2006/main" name="Office Theme">
  <a:themeElements>
    <a:clrScheme name="Game Board Colorful">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FFFFFF"/>
      </a:hlink>
      <a:folHlink>
        <a:srgbClr val="656565"/>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Game Board Colorful">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FFFFFF"/>
      </a:hlink>
      <a:folHlink>
        <a:srgbClr val="656565"/>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C1D5F340F01F94FA2FD29A5E6DC872E" ma:contentTypeVersion="0" ma:contentTypeDescription="Create a new document." ma:contentTypeScope="" ma:versionID="141aba3b8f8cb7f331be6546df69db50">
  <xsd:schema xmlns:xsd="http://www.w3.org/2001/XMLSchema" xmlns:xs="http://www.w3.org/2001/XMLSchema" xmlns:p="http://schemas.microsoft.com/office/2006/metadata/properties" targetNamespace="http://schemas.microsoft.com/office/2006/metadata/properties" ma:root="true" ma:fieldsID="f8e4ef66d87525153bd8907774ed28f8">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5B07314-B3FD-44F7-AD32-A5E46F6F217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079A8F38-12A3-4D7A-808F-1CEB9439E58E}">
  <ds:schemaRefs>
    <ds:schemaRef ds:uri="http://schemas.microsoft.com/sharepoint/v3/contenttype/forms"/>
  </ds:schemaRefs>
</ds:datastoreItem>
</file>

<file path=customXml/itemProps3.xml><?xml version="1.0" encoding="utf-8"?>
<ds:datastoreItem xmlns:ds="http://schemas.openxmlformats.org/officeDocument/2006/customXml" ds:itemID="{C9907864-5EB5-4795-BAFE-C81BBB1B4DB2}">
  <ds:schemaRefs>
    <ds:schemaRef ds:uri="http://www.w3.org/XML/1998/namespace"/>
    <ds:schemaRef ds:uri="http://schemas.openxmlformats.org/package/2006/metadata/core-properties"/>
    <ds:schemaRef ds:uri="http://purl.org/dc/dcmitype/"/>
    <ds:schemaRef ds:uri="http://purl.org/dc/elements/1.1/"/>
    <ds:schemaRef ds:uri="http://schemas.microsoft.com/office/2006/documentManagement/types"/>
    <ds:schemaRef ds:uri="http://schemas.microsoft.com/office/infopath/2007/PartnerControls"/>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0</TotalTime>
  <Words>1780</Words>
  <Application>Microsoft Office PowerPoint</Application>
  <PresentationFormat>宽屏</PresentationFormat>
  <Paragraphs>295</Paragraphs>
  <Slides>21</Slides>
  <Notes>20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21</vt:i4>
      </vt:variant>
    </vt:vector>
  </HeadingPairs>
  <TitlesOfParts>
    <vt:vector size="29" baseType="lpstr">
      <vt:lpstr>宋体</vt:lpstr>
      <vt:lpstr>Arial</vt:lpstr>
      <vt:lpstr>Calibri</vt:lpstr>
      <vt:lpstr>Calibri Light</vt:lpstr>
      <vt:lpstr>Cambria Math</vt:lpstr>
      <vt:lpstr>Corbel</vt:lpstr>
      <vt:lpstr>Wingdings</vt:lpstr>
      <vt:lpstr>Game Board Colorful 16x9</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2012-12-17T01:40:20Z</dcterms:created>
  <dcterms:modified xsi:type="dcterms:W3CDTF">2016-06-07T03:37:39Z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0x0101007C1D5F340F01F94FA2FD29A5E6DC872E</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