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4"/>
  </p:notesMasterIdLst>
  <p:handoutMasterIdLst>
    <p:handoutMasterId r:id="rId15"/>
  </p:handoutMasterIdLst>
  <p:sldIdLst>
    <p:sldId id="270" r:id="rId3"/>
    <p:sldId id="271" r:id="rId4"/>
    <p:sldId id="272" r:id="rId5"/>
    <p:sldId id="282" r:id="rId6"/>
    <p:sldId id="315" r:id="rId7"/>
    <p:sldId id="313" r:id="rId8"/>
    <p:sldId id="324" r:id="rId9"/>
    <p:sldId id="317" r:id="rId10"/>
    <p:sldId id="320" r:id="rId11"/>
    <p:sldId id="323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1C5CE-222C-4659-9A99-B99FC42AF6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4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1337EF-2083-40DE-9A0C-3C13B5D819A4}" type="datetime1">
              <a:rPr lang="en-US" smtClean="0"/>
              <a:t>6/20/2016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9C5A-B523-447A-BD87-C137784EA094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6B1B-191F-4A50-89B9-33674D45A4FE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BD2F-A673-4E45-BEF7-E2E958F17977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9"/>
            <a:ext cx="10363200" cy="2505075"/>
          </a:xfrm>
        </p:spPr>
        <p:txBody>
          <a:bodyPr anchor="b"/>
          <a:lstStyle>
            <a:lvl1pPr algn="ctr" defTabSz="91435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72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76D2-95BE-4468-A462-3D8F4924B185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2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9562-05E3-4FDC-9993-044CD010D392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6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EA12-8949-429F-914F-B7CFB9766DAA}" type="datetime1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6"/>
            <a:ext cx="5388864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625"/>
            <a:ext cx="109728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B07-A5B5-4D7D-8717-E4074248A5F5}" type="datetime1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927B-0010-40B4-B22A-03F8845F4996}" type="datetime1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9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5" y="273059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9" y="2438409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CB9-7932-4825-B78A-82A878A175A0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6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E09A-8E87-4CA9-8C63-46F8518C0A1C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9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D9217B47-C681-415C-95A3-34E48A91DCC4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9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9" y="6356359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01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354" rtl="0" eaLnBrk="1" latinLnBrk="0" hangingPunct="1"/>
            <a:endParaRPr lang="en-US" sz="1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8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354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Jia </a:t>
            </a:r>
            <a:r>
              <a:rPr lang="en-US" dirty="0" err="1" smtClean="0"/>
              <a:t>Yuting</a:t>
            </a:r>
            <a:endParaRPr lang="en-US" dirty="0" smtClean="0"/>
          </a:p>
          <a:p>
            <a:r>
              <a:rPr lang="en-US" smtClean="0"/>
              <a:t>May.23,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400" y="609601"/>
            <a:ext cx="11230379" cy="4267200"/>
          </a:xfrm>
        </p:spPr>
        <p:txBody>
          <a:bodyPr/>
          <a:lstStyle/>
          <a:p>
            <a:r>
              <a:rPr lang="en-US" altLang="zh-CN" sz="6000" dirty="0"/>
              <a:t>Overlapping Community Detection in </a:t>
            </a:r>
            <a:br>
              <a:rPr lang="en-US" altLang="zh-CN" sz="6000" dirty="0"/>
            </a:br>
            <a:r>
              <a:rPr lang="en-US" altLang="zh-CN" sz="6000" dirty="0"/>
              <a:t>Temporal Text Networks</a:t>
            </a:r>
            <a:endParaRPr lang="en-US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812">
        <p:fade/>
      </p:transition>
    </mc:Choice>
    <mc:Fallback xmlns="">
      <p:transition spd="med" advTm="118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Add more information to this network, like author.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Parallel and speedup.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15514" y="2615986"/>
            <a:ext cx="55194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8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9980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Motivation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Existing Model</a:t>
            </a:r>
          </a:p>
          <a:p>
            <a:endParaRPr lang="en-US" dirty="0" smtClean="0"/>
          </a:p>
          <a:p>
            <a:r>
              <a:rPr lang="en-US" dirty="0" smtClean="0"/>
              <a:t>Our Model(MAGIC)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Experiment Result</a:t>
            </a:r>
            <a:r>
              <a:rPr lang="en-US" altLang="zh-CN" dirty="0"/>
              <a:t>s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Future 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600">
        <p:fade/>
      </p:transition>
    </mc:Choice>
    <mc:Fallback xmlns="">
      <p:transition spd="med" advTm="126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community detection give us?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17526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 smtClean="0"/>
              <a:t>Help us to know the property of complex network.</a:t>
            </a:r>
          </a:p>
          <a:p>
            <a:endParaRPr lang="en-US" dirty="0" smtClean="0"/>
          </a:p>
          <a:p>
            <a:r>
              <a:rPr lang="en-US" dirty="0" smtClean="0"/>
              <a:t>How many kinds of nodes in a network.</a:t>
            </a:r>
            <a:endParaRPr lang="en-US" dirty="0"/>
          </a:p>
          <a:p>
            <a:endParaRPr lang="en-US" dirty="0"/>
          </a:p>
          <a:p>
            <a:r>
              <a:rPr lang="en-US" altLang="zh-CN" dirty="0" smtClean="0"/>
              <a:t>Which nodes are densely linked to each other.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7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6272">
        <p:fade/>
      </p:transition>
    </mc:Choice>
    <mc:Fallback xmlns="">
      <p:transition spd="med" advTm="2627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models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17526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Only when two nodes belong to a same community, it’s possible to link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7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036">
        <p:fade/>
      </p:transition>
    </mc:Choice>
    <mc:Fallback xmlns="">
      <p:transition spd="med" advTm="1150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2" y="1600201"/>
            <a:ext cx="10781439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</a:t>
            </a:r>
            <a:r>
              <a:rPr lang="en-US" altLang="zh-CN" dirty="0" smtClean="0"/>
              <a:t>icrosoft Academic Graph		  32 citation networks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Field of Study				  Ground-Truth Community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  <p:sp>
        <p:nvSpPr>
          <p:cNvPr id="4" name="右箭头 3"/>
          <p:cNvSpPr/>
          <p:nvPr/>
        </p:nvSpPr>
        <p:spPr>
          <a:xfrm>
            <a:off x="5117592" y="24598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>
            <a:off x="5117592" y="38041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5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9225">
        <p:fade/>
      </p:transition>
    </mc:Choice>
    <mc:Fallback xmlns="">
      <p:transition spd="med" advTm="4922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interaction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17526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605" y="1752605"/>
            <a:ext cx="7082307" cy="476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9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8567">
        <p:fade/>
      </p:transition>
    </mc:Choice>
    <mc:Fallback xmlns="">
      <p:transition spd="med" advTm="5856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Three properties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Community interaction</a:t>
            </a:r>
            <a:endParaRPr lang="zh-CN" altLang="en-US" dirty="0"/>
          </a:p>
          <a:p>
            <a:endParaRPr lang="en-US" altLang="zh-CN" dirty="0" smtClean="0"/>
          </a:p>
          <a:p>
            <a:r>
              <a:rPr lang="en-US" altLang="zh-CN" dirty="0"/>
              <a:t>Text </a:t>
            </a:r>
            <a:r>
              <a:rPr lang="en-US" altLang="zh-CN" dirty="0" smtClean="0"/>
              <a:t>information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Time information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0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17526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Experiment on 7 network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89" y="2622046"/>
            <a:ext cx="11214821" cy="365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9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17526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Experiment for different information using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" y="3162542"/>
            <a:ext cx="11988702" cy="210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7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any background presentation" id="{7C18907C-4901-42BD-8F2C-E63B32C9DCA3}" vid="{B4FC953D-0C69-4290-95E2-4EA0E2E67D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 presentation</Template>
  <TotalTime>0</TotalTime>
  <Words>133</Words>
  <Application>Microsoft Office PowerPoint</Application>
  <PresentationFormat>宽屏</PresentationFormat>
  <Paragraphs>64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Century Gothic</vt:lpstr>
      <vt:lpstr>Courier New</vt:lpstr>
      <vt:lpstr>Palatino Linotype</vt:lpstr>
      <vt:lpstr>Company background presentation</vt:lpstr>
      <vt:lpstr>Overlapping Community Detection in  Temporal Text Networks</vt:lpstr>
      <vt:lpstr>Outline</vt:lpstr>
      <vt:lpstr>What can community detection give us?</vt:lpstr>
      <vt:lpstr>Existing models</vt:lpstr>
      <vt:lpstr>Dataset construction</vt:lpstr>
      <vt:lpstr>Community interaction</vt:lpstr>
      <vt:lpstr>Three properties</vt:lpstr>
      <vt:lpstr>Experiment Results</vt:lpstr>
      <vt:lpstr>Experiment Results</vt:lpstr>
      <vt:lpstr>Future work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2015-11-01T05:53:20Z</dcterms:created>
  <dcterms:modified xsi:type="dcterms:W3CDTF">2016-06-20T12:14:36Z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