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6" r:id="rId3"/>
    <p:sldId id="289" r:id="rId4"/>
    <p:sldId id="287" r:id="rId5"/>
    <p:sldId id="277" r:id="rId6"/>
    <p:sldId id="261" r:id="rId7"/>
    <p:sldId id="279" r:id="rId8"/>
    <p:sldId id="281" r:id="rId9"/>
    <p:sldId id="280" r:id="rId10"/>
    <p:sldId id="278" r:id="rId11"/>
    <p:sldId id="285" r:id="rId12"/>
    <p:sldId id="282" r:id="rId13"/>
    <p:sldId id="284" r:id="rId14"/>
    <p:sldId id="283" r:id="rId15"/>
    <p:sldId id="288" r:id="rId16"/>
    <p:sldId id="290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22" autoAdjust="0"/>
  </p:normalViewPr>
  <p:slideViewPr>
    <p:cSldViewPr>
      <p:cViewPr varScale="1">
        <p:scale>
          <a:sx n="56" d="100"/>
          <a:sy n="56" d="100"/>
        </p:scale>
        <p:origin x="-1528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83F6A-9743-43DA-ADDE-FBAC62E0B787}" type="datetimeFigureOut">
              <a:rPr lang="zh-CN" altLang="en-US" smtClean="0"/>
              <a:t>2016/5/31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71271-BB0C-41E2-B7FF-C175AFE418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6474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I’m Wang </a:t>
            </a:r>
            <a:r>
              <a:rPr lang="en-US" altLang="zh-CN" dirty="0" err="1" smtClean="0"/>
              <a:t>Zitian</a:t>
            </a:r>
            <a:r>
              <a:rPr lang="en-US" altLang="zh-CN" dirty="0" smtClean="0"/>
              <a:t> from the School</a:t>
            </a:r>
            <a:r>
              <a:rPr lang="en-US" altLang="zh-CN" baseline="0" dirty="0" smtClean="0"/>
              <a:t> of Electronic Information and Electrical Engineering. I worked in indoor positioning group in Professor Tian’s lab this semester.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71271-BB0C-41E2-B7FF-C175AFE4183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9050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71271-BB0C-41E2-B7FF-C175AFE41831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1061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71271-BB0C-41E2-B7FF-C175AFE41831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1793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Indoor Positioning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CN" altLang="en-US" sz="2400" dirty="0" smtClean="0"/>
              <a:t>王子天</a:t>
            </a:r>
            <a:endParaRPr lang="en-US" altLang="zh-CN" sz="2400" dirty="0" smtClean="0"/>
          </a:p>
          <a:p>
            <a:r>
              <a:rPr lang="en-US" altLang="zh-CN" sz="2400" dirty="0" smtClean="0"/>
              <a:t>School of Electronic Information and Electrical Engineering</a:t>
            </a:r>
          </a:p>
          <a:p>
            <a:r>
              <a:rPr lang="en-US" altLang="zh-CN" sz="2400" dirty="0" smtClean="0"/>
              <a:t>SJTU</a:t>
            </a:r>
          </a:p>
        </p:txBody>
      </p:sp>
    </p:spTree>
    <p:extLst>
      <p:ext uri="{BB962C8B-B14F-4D97-AF65-F5344CB8AC3E}">
        <p14:creationId xmlns:p14="http://schemas.microsoft.com/office/powerpoint/2010/main" val="347358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88640"/>
            <a:ext cx="3456384" cy="626469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3960440" cy="55634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6093296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Figure 2. CC2541 and its BLE Radio module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1514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Finding RSSI Interface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RSSI value is a </a:t>
            </a:r>
            <a:r>
              <a:rPr lang="en-US" altLang="zh-CN" smtClean="0"/>
              <a:t>8-bit </a:t>
            </a:r>
            <a:r>
              <a:rPr lang="en-US" altLang="zh-CN" smtClean="0"/>
              <a:t>digital </a:t>
            </a:r>
            <a:r>
              <a:rPr lang="en-US" altLang="zh-CN" dirty="0" smtClean="0"/>
              <a:t>value</a:t>
            </a:r>
          </a:p>
          <a:p>
            <a:r>
              <a:rPr lang="en-US" altLang="zh-CN" dirty="0" smtClean="0"/>
              <a:t>2s-complement </a:t>
            </a:r>
            <a:r>
              <a:rPr lang="en-US" altLang="zh-CN" dirty="0"/>
              <a:t>signed number on a logarithmic scale with 1-dB </a:t>
            </a:r>
            <a:r>
              <a:rPr lang="en-US" altLang="zh-CN" dirty="0" smtClean="0"/>
              <a:t>steps</a:t>
            </a:r>
          </a:p>
          <a:p>
            <a:r>
              <a:rPr lang="en-US" altLang="zh-CN" dirty="0"/>
              <a:t>averaging the received power over eight symbol periods (128 </a:t>
            </a:r>
            <a:r>
              <a:rPr lang="en-US" altLang="zh-CN" dirty="0" err="1" smtClean="0"/>
              <a:t>μs</a:t>
            </a:r>
            <a:r>
              <a:rPr lang="en-US" altLang="zh-CN" dirty="0"/>
              <a:t>)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38758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Finding RSSI Interface</a:t>
            </a:r>
            <a:endParaRPr lang="zh-CN" altLang="en-US" b="1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84784"/>
            <a:ext cx="7988711" cy="3086259"/>
          </a:xfrm>
        </p:spPr>
      </p:pic>
      <p:sp>
        <p:nvSpPr>
          <p:cNvPr id="5" name="TextBox 4"/>
          <p:cNvSpPr txBox="1"/>
          <p:nvPr/>
        </p:nvSpPr>
        <p:spPr>
          <a:xfrm>
            <a:off x="1219956" y="4725144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RSSI(</a:t>
            </a:r>
            <a:r>
              <a:rPr lang="en-US" altLang="zh-CN" dirty="0" err="1" smtClean="0"/>
              <a:t>dBm</a:t>
            </a:r>
            <a:r>
              <a:rPr lang="en-US" altLang="zh-CN" dirty="0" smtClean="0"/>
              <a:t>) Read Function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5589240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But this is not enough!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4003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Finding Phase Interface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Search in all the documents that can be found;</a:t>
            </a:r>
          </a:p>
          <a:p>
            <a:r>
              <a:rPr lang="en-US" altLang="zh-CN" dirty="0" smtClean="0"/>
              <a:t>Search on the Internet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27984" y="4009146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/>
              <a:t>None</a:t>
            </a:r>
            <a:r>
              <a:rPr lang="en-US" altLang="zh-CN" sz="3200" dirty="0" smtClean="0"/>
              <a:t>!</a:t>
            </a:r>
            <a:endParaRPr lang="zh-CN" altLang="en-US" sz="32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002219"/>
            <a:ext cx="4536504" cy="3203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05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Future Work</a:t>
            </a:r>
            <a:endParaRPr lang="zh-CN" altLang="en-US" b="1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LE </a:t>
            </a:r>
            <a:r>
              <a:rPr lang="en-US" altLang="zh-CN" dirty="0" err="1"/>
              <a:t>Piconet</a:t>
            </a:r>
            <a:r>
              <a:rPr lang="zh-CN" altLang="en-US" dirty="0"/>
              <a:t>（蓝牙微微网）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dirty="0"/>
              <a:t>The </a:t>
            </a:r>
            <a:r>
              <a:rPr lang="en-US" altLang="zh-CN" dirty="0" err="1"/>
              <a:t>Piconet</a:t>
            </a:r>
            <a:r>
              <a:rPr lang="en-US" altLang="zh-CN" dirty="0"/>
              <a:t> is an </a:t>
            </a:r>
            <a:r>
              <a:rPr lang="en-US" altLang="zh-CN" dirty="0" err="1"/>
              <a:t>adhoc</a:t>
            </a:r>
            <a:r>
              <a:rPr lang="en-US" altLang="zh-CN" dirty="0"/>
              <a:t> network which links a wireless user group of devices(10m-100m) using Bluetooth technology protocols</a:t>
            </a:r>
          </a:p>
          <a:p>
            <a:r>
              <a:rPr lang="en-US" altLang="zh-CN" dirty="0" smtClean="0"/>
              <a:t>Definition: Build a distribution positioning </a:t>
            </a:r>
            <a:r>
              <a:rPr lang="en-US" altLang="zh-CN" dirty="0" smtClean="0"/>
              <a:t>system</a:t>
            </a:r>
            <a:endParaRPr lang="en-US" altLang="zh-CN" dirty="0" smtClean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465" y="4417309"/>
            <a:ext cx="3535414" cy="1988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40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[1] </a:t>
            </a:r>
            <a:r>
              <a:rPr lang="en-US" altLang="zh-CN" sz="2000" dirty="0"/>
              <a:t>Ramsey </a:t>
            </a:r>
            <a:r>
              <a:rPr lang="en-US" altLang="zh-CN" sz="2000" dirty="0" err="1"/>
              <a:t>Faragher</a:t>
            </a:r>
            <a:r>
              <a:rPr lang="en-US" altLang="zh-CN" sz="2000" dirty="0"/>
              <a:t> and Robert </a:t>
            </a:r>
            <a:r>
              <a:rPr lang="en-US" altLang="zh-CN" sz="2000" dirty="0" err="1" smtClean="0"/>
              <a:t>Harle</a:t>
            </a:r>
            <a:r>
              <a:rPr lang="en-US" altLang="zh-CN" sz="2000" dirty="0" smtClean="0"/>
              <a:t> “Location Fingerprinting </a:t>
            </a:r>
            <a:r>
              <a:rPr lang="en-US" altLang="zh-CN" sz="2000" dirty="0"/>
              <a:t>With </a:t>
            </a:r>
            <a:r>
              <a:rPr lang="en-US" altLang="zh-CN" sz="2000" dirty="0" smtClean="0"/>
              <a:t>Bluetooth Low </a:t>
            </a:r>
            <a:r>
              <a:rPr lang="en-US" altLang="zh-CN" sz="2000" dirty="0"/>
              <a:t>Energy </a:t>
            </a:r>
            <a:r>
              <a:rPr lang="en-US" altLang="zh-CN" sz="2000" dirty="0" smtClean="0"/>
              <a:t>Beacons,” </a:t>
            </a:r>
            <a:r>
              <a:rPr lang="en-US" altLang="zh-CN" sz="2000" dirty="0"/>
              <a:t>IEEE JOURNAL ON SELECTED AREAS IN COMMUNICATIONS, VOL. 33, NO. 11, NOVEMBER </a:t>
            </a:r>
            <a:r>
              <a:rPr lang="en-US" altLang="zh-CN" sz="2000" dirty="0" smtClean="0"/>
              <a:t>2015</a:t>
            </a:r>
          </a:p>
          <a:p>
            <a:r>
              <a:rPr lang="en-US" altLang="zh-CN" sz="2000" dirty="0" smtClean="0"/>
              <a:t>[2] </a:t>
            </a:r>
            <a:r>
              <a:rPr lang="en-US" altLang="zh-CN" sz="2000" dirty="0" err="1"/>
              <a:t>Fazli</a:t>
            </a:r>
            <a:r>
              <a:rPr lang="en-US" altLang="zh-CN" sz="2000" dirty="0"/>
              <a:t> </a:t>
            </a:r>
            <a:r>
              <a:rPr lang="en-US" altLang="zh-CN" sz="2000" dirty="0" err="1" smtClean="0"/>
              <a:t>Subhan</a:t>
            </a:r>
            <a:r>
              <a:rPr lang="en-US" altLang="zh-CN" sz="2000" dirty="0"/>
              <a:t>;</a:t>
            </a:r>
            <a:r>
              <a:rPr lang="en-US" altLang="zh-CN" sz="2000" dirty="0" smtClean="0"/>
              <a:t> </a:t>
            </a:r>
            <a:r>
              <a:rPr lang="en-US" altLang="zh-CN" sz="2000" dirty="0" err="1"/>
              <a:t>Halabi</a:t>
            </a:r>
            <a:r>
              <a:rPr lang="en-US" altLang="zh-CN" sz="2000" dirty="0"/>
              <a:t> </a:t>
            </a:r>
            <a:r>
              <a:rPr lang="en-US" altLang="zh-CN" sz="2000" dirty="0" err="1" smtClean="0"/>
              <a:t>Hasbullah</a:t>
            </a:r>
            <a:r>
              <a:rPr lang="en-US" altLang="zh-CN" sz="2000" dirty="0"/>
              <a:t>;</a:t>
            </a:r>
            <a:r>
              <a:rPr lang="en-US" altLang="zh-CN" sz="2000" dirty="0" smtClean="0"/>
              <a:t> </a:t>
            </a:r>
            <a:r>
              <a:rPr lang="en-US" altLang="zh-CN" sz="2000" dirty="0" err="1"/>
              <a:t>Azat</a:t>
            </a:r>
            <a:r>
              <a:rPr lang="en-US" altLang="zh-CN" sz="2000" dirty="0"/>
              <a:t> </a:t>
            </a:r>
            <a:r>
              <a:rPr lang="en-US" altLang="zh-CN" sz="2000" dirty="0" err="1" smtClean="0"/>
              <a:t>Rozyyev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and </a:t>
            </a:r>
            <a:r>
              <a:rPr lang="en-US" altLang="zh-CN" sz="2000" dirty="0"/>
              <a:t>Sheikh Tahir Bakhsh “Indoor Positioning in Bluetooth Networks </a:t>
            </a:r>
            <a:r>
              <a:rPr lang="en-US" altLang="zh-CN" sz="2000" dirty="0" smtClean="0"/>
              <a:t>using Fingerprinting </a:t>
            </a:r>
            <a:r>
              <a:rPr lang="en-US" altLang="zh-CN" sz="2000" dirty="0"/>
              <a:t>and </a:t>
            </a:r>
            <a:r>
              <a:rPr lang="en-US" altLang="zh-CN" sz="2000" dirty="0" err="1"/>
              <a:t>Lateration</a:t>
            </a:r>
            <a:r>
              <a:rPr lang="en-US" altLang="zh-CN" sz="2000" dirty="0"/>
              <a:t> approach</a:t>
            </a:r>
            <a:r>
              <a:rPr lang="en-US" altLang="zh-CN" sz="2000" dirty="0" smtClean="0"/>
              <a:t>,”</a:t>
            </a:r>
          </a:p>
          <a:p>
            <a:r>
              <a:rPr lang="en-US" altLang="zh-CN" sz="2000" dirty="0" smtClean="0"/>
              <a:t>[3] </a:t>
            </a:r>
            <a:r>
              <a:rPr lang="en-US" altLang="zh-CN" sz="2000" dirty="0"/>
              <a:t>Deepak </a:t>
            </a:r>
            <a:r>
              <a:rPr lang="en-US" altLang="zh-CN" sz="2000" dirty="0" err="1"/>
              <a:t>Vasisht</a:t>
            </a:r>
            <a:r>
              <a:rPr lang="en-US" altLang="zh-CN" sz="2000" dirty="0"/>
              <a:t>, </a:t>
            </a:r>
            <a:r>
              <a:rPr lang="en-US" altLang="zh-CN" sz="2000" i="1" dirty="0"/>
              <a:t>MIT CSAIL; </a:t>
            </a:r>
            <a:r>
              <a:rPr lang="en-US" altLang="zh-CN" sz="2000" dirty="0" err="1"/>
              <a:t>Swarun</a:t>
            </a:r>
            <a:r>
              <a:rPr lang="en-US" altLang="zh-CN" sz="2000" dirty="0"/>
              <a:t> Kumar, </a:t>
            </a:r>
            <a:r>
              <a:rPr lang="en-US" altLang="zh-CN" sz="2000" i="1" dirty="0"/>
              <a:t>Carnegie Mellon University;</a:t>
            </a:r>
            <a:r>
              <a:rPr lang="en-US" altLang="zh-CN" sz="2000" dirty="0"/>
              <a:t> Dina </a:t>
            </a:r>
            <a:r>
              <a:rPr lang="en-US" altLang="zh-CN" sz="2000" dirty="0" err="1"/>
              <a:t>Katabi</a:t>
            </a:r>
            <a:r>
              <a:rPr lang="en-US" altLang="zh-CN" sz="2000" dirty="0"/>
              <a:t>, </a:t>
            </a:r>
            <a:r>
              <a:rPr lang="en-US" altLang="zh-CN" sz="2000" i="1" dirty="0"/>
              <a:t>MIT </a:t>
            </a:r>
            <a:r>
              <a:rPr lang="en-US" altLang="zh-CN" sz="2000" i="1" dirty="0" smtClean="0"/>
              <a:t>CSAIL </a:t>
            </a:r>
            <a:r>
              <a:rPr lang="en-US" altLang="zh-CN" sz="2000" dirty="0" smtClean="0"/>
              <a:t>“Decimeter-Level </a:t>
            </a:r>
            <a:r>
              <a:rPr lang="en-US" altLang="zh-CN" sz="2000" dirty="0"/>
              <a:t>Localization with </a:t>
            </a:r>
            <a:r>
              <a:rPr lang="en-US" altLang="zh-CN" sz="2000" dirty="0" smtClean="0"/>
              <a:t>a Single </a:t>
            </a:r>
            <a:r>
              <a:rPr lang="en-US" altLang="zh-CN" sz="2000" dirty="0" err="1"/>
              <a:t>WiFi</a:t>
            </a:r>
            <a:r>
              <a:rPr lang="en-US" altLang="zh-CN" sz="2000" dirty="0"/>
              <a:t> Access </a:t>
            </a:r>
            <a:r>
              <a:rPr lang="en-US" altLang="zh-CN" sz="2000" dirty="0" smtClean="0"/>
              <a:t>Point,”</a:t>
            </a:r>
            <a:r>
              <a:rPr lang="en-US" altLang="zh-CN" sz="2000" dirty="0"/>
              <a:t> 13th USENIX Symposium on Networked Systems Design and Implementation (NSDI ’16</a:t>
            </a:r>
            <a:r>
              <a:rPr lang="en-US" altLang="zh-CN" sz="2000" dirty="0" smtClean="0"/>
              <a:t>)</a:t>
            </a:r>
            <a:r>
              <a:rPr lang="en-US" altLang="zh-CN" sz="2000" dirty="0"/>
              <a:t/>
            </a:r>
            <a:br>
              <a:rPr lang="en-US" altLang="zh-CN" sz="2000" dirty="0"/>
            </a:b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7818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Thanks!</a:t>
            </a:r>
            <a:endParaRPr lang="zh-CN" altLang="en-US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Q &amp; 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4766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6000" b="1" dirty="0"/>
              <a:t>I</a:t>
            </a:r>
            <a:r>
              <a:rPr lang="en-US" altLang="zh-CN" sz="6000" b="1" dirty="0" smtClean="0"/>
              <a:t>ndex</a:t>
            </a:r>
            <a:endParaRPr lang="zh-CN" altLang="en-US" sz="6000" b="1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Positioning </a:t>
            </a:r>
            <a:r>
              <a:rPr lang="en-US" altLang="zh-CN" b="1" dirty="0" smtClean="0"/>
              <a:t>Methods</a:t>
            </a:r>
            <a:r>
              <a:rPr lang="en-US" altLang="zh-CN" dirty="0" smtClean="0"/>
              <a:t>: Fingerprinting &amp; AOA &amp; TOF</a:t>
            </a:r>
          </a:p>
          <a:p>
            <a:r>
              <a:rPr lang="en-US" altLang="zh-CN" b="1" dirty="0" smtClean="0"/>
              <a:t>Current Work</a:t>
            </a:r>
            <a:r>
              <a:rPr lang="en-US" altLang="zh-CN" dirty="0" smtClean="0"/>
              <a:t>: Bluetooth positioning with CC2541</a:t>
            </a:r>
          </a:p>
          <a:p>
            <a:r>
              <a:rPr lang="en-US" altLang="zh-CN" b="1" dirty="0" smtClean="0"/>
              <a:t>Future Work</a:t>
            </a:r>
            <a:r>
              <a:rPr lang="en-US" altLang="zh-CN" dirty="0" smtClean="0"/>
              <a:t>: LE </a:t>
            </a:r>
            <a:r>
              <a:rPr lang="en-US" altLang="zh-CN" dirty="0" err="1" smtClean="0"/>
              <a:t>Piconet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1518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/>
              <a:t>Positioning Methods: Fingerprinting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406116"/>
            <a:ext cx="36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/>
              <a:t>The RSSI(Received Signal Strength Indication)</a:t>
            </a:r>
          </a:p>
          <a:p>
            <a:pPr algn="ctr"/>
            <a:r>
              <a:rPr lang="en-US" altLang="zh-CN" sz="2400" dirty="0"/>
              <a:t>&amp;</a:t>
            </a:r>
            <a:endParaRPr lang="en-US" altLang="zh-CN" sz="2400" dirty="0" smtClean="0"/>
          </a:p>
          <a:p>
            <a:pPr algn="ctr"/>
            <a:r>
              <a:rPr lang="en-US" altLang="zh-CN" sz="2400" dirty="0" smtClean="0"/>
              <a:t>Distance</a:t>
            </a:r>
            <a:endParaRPr lang="zh-CN" altLang="en-US" sz="2400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340768"/>
            <a:ext cx="5184576" cy="39077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79712" y="540457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Figure 2. A Example of RSSI-Distance Relationship</a:t>
            </a:r>
            <a:r>
              <a:rPr lang="en-US" altLang="zh-CN" baseline="30000" dirty="0" smtClean="0"/>
              <a:t>[2]</a:t>
            </a:r>
            <a:endParaRPr lang="zh-CN" alt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47305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12" y="1700808"/>
            <a:ext cx="7315576" cy="4115011"/>
          </a:xfrm>
          <a:prstGeom prst="rect">
            <a:avLst/>
          </a:prstGeom>
        </p:spPr>
      </p:pic>
      <p:sp>
        <p:nvSpPr>
          <p:cNvPr id="7" name="标题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smtClean="0"/>
              <a:t>Positioning Methods: Fingerprinting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200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/>
              <a:t>Positioning </a:t>
            </a:r>
            <a:r>
              <a:rPr lang="en-US" altLang="zh-CN" b="1" dirty="0" smtClean="0"/>
              <a:t>Methods</a:t>
            </a:r>
            <a:r>
              <a:rPr lang="en-US" altLang="zh-CN" b="1" dirty="0"/>
              <a:t>: Fingerprinting</a:t>
            </a:r>
            <a:endParaRPr lang="zh-CN" altLang="en-US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1" y="1484784"/>
            <a:ext cx="5663190" cy="43924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108520" y="3238845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Figure 1. The Conception of 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Fingerprinting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5877272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Advantage: </a:t>
            </a:r>
            <a:r>
              <a:rPr lang="en-US" altLang="zh-CN" sz="2400" dirty="0" smtClean="0"/>
              <a:t>Actual distance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measurement is not required</a:t>
            </a:r>
          </a:p>
          <a:p>
            <a:r>
              <a:rPr lang="en-US" altLang="zh-CN" sz="2400" dirty="0" smtClean="0"/>
              <a:t>Disadvantage: Dependent on the environment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6559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5400" b="1" dirty="0" smtClean="0"/>
              <a:t>Positioning Methods: AOA</a:t>
            </a:r>
            <a:endParaRPr lang="zh-CN" altLang="en-US" sz="5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AOA(Angle of Arrival)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338489"/>
            <a:ext cx="7569589" cy="32640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5733256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Problem: In one wavelength</a:t>
            </a:r>
          </a:p>
          <a:p>
            <a:r>
              <a:rPr lang="en-US" altLang="zh-CN" sz="2400" dirty="0" smtClean="0"/>
              <a:t>Solution: LCM</a:t>
            </a:r>
            <a:r>
              <a:rPr lang="en-US" altLang="zh-CN" sz="2400" baseline="30000" dirty="0" smtClean="0"/>
              <a:t>[3]</a:t>
            </a:r>
          </a:p>
          <a:p>
            <a:endParaRPr lang="zh-CN" altLang="en-US" sz="240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891" y="5555902"/>
            <a:ext cx="2839274" cy="94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27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Positioning Methods: TOF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TOF(Time of Flight)</a:t>
            </a:r>
            <a:r>
              <a:rPr lang="en-US" altLang="zh-CN" baseline="30000" dirty="0" smtClean="0"/>
              <a:t>[3]</a:t>
            </a:r>
          </a:p>
          <a:p>
            <a:endParaRPr lang="en-US" altLang="zh-CN" baseline="30000" dirty="0"/>
          </a:p>
          <a:p>
            <a:endParaRPr lang="en-US" altLang="zh-CN" baseline="30000" dirty="0" smtClean="0"/>
          </a:p>
          <a:p>
            <a:endParaRPr lang="en-US" altLang="zh-CN" baseline="30000" dirty="0"/>
          </a:p>
          <a:p>
            <a:endParaRPr lang="en-US" altLang="zh-CN" baseline="30000" dirty="0" smtClean="0"/>
          </a:p>
          <a:p>
            <a:endParaRPr lang="en-US" altLang="zh-CN" baseline="30000" dirty="0" smtClean="0"/>
          </a:p>
          <a:p>
            <a:endParaRPr lang="en-US" altLang="zh-CN" baseline="30000" dirty="0"/>
          </a:p>
          <a:p>
            <a:r>
              <a:rPr lang="en-US" altLang="zh-CN" dirty="0" smtClean="0"/>
              <a:t>Problem: Time measurement is difficult</a:t>
            </a:r>
            <a:endParaRPr lang="en-US" altLang="zh-CN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54895"/>
            <a:ext cx="2952328" cy="76290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183103"/>
            <a:ext cx="4392488" cy="70648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772" y="2889589"/>
            <a:ext cx="3384376" cy="97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92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Current Work: Whether to use CC2541 for indoor positioning</a:t>
            </a:r>
            <a:endParaRPr lang="zh-CN" altLang="en-US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902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Current Work: Introduction to CC2541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CC2541</a:t>
            </a:r>
            <a:r>
              <a:rPr lang="en-US" altLang="zh-CN" dirty="0"/>
              <a:t>: </a:t>
            </a:r>
            <a:r>
              <a:rPr lang="en-US" altLang="zh-CN" dirty="0"/>
              <a:t>L</a:t>
            </a:r>
            <a:r>
              <a:rPr lang="en-US" altLang="zh-CN" dirty="0" smtClean="0"/>
              <a:t>ow </a:t>
            </a:r>
            <a:r>
              <a:rPr lang="en-US" altLang="zh-CN" dirty="0"/>
              <a:t>E</a:t>
            </a:r>
            <a:r>
              <a:rPr lang="en-US" altLang="zh-CN" dirty="0" smtClean="0"/>
              <a:t>nergy </a:t>
            </a:r>
            <a:r>
              <a:rPr lang="en-US" altLang="zh-CN" dirty="0"/>
              <a:t>and Proprietary </a:t>
            </a:r>
            <a:r>
              <a:rPr lang="en-US" altLang="zh-CN" dirty="0" smtClean="0"/>
              <a:t>System-on-Chip developed by TI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What we are interested in: BLE Radio </a:t>
            </a:r>
            <a:r>
              <a:rPr lang="en-US" altLang="zh-CN" dirty="0" smtClean="0"/>
              <a:t>Module for </a:t>
            </a:r>
            <a:r>
              <a:rPr lang="en-US" altLang="zh-CN" dirty="0" smtClean="0"/>
              <a:t>indoor positioning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Use the above methods to solve the problem</a:t>
            </a:r>
          </a:p>
        </p:txBody>
      </p:sp>
    </p:spTree>
    <p:extLst>
      <p:ext uri="{BB962C8B-B14F-4D97-AF65-F5344CB8AC3E}">
        <p14:creationId xmlns:p14="http://schemas.microsoft.com/office/powerpoint/2010/main" val="193866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3394</TotalTime>
  <Words>392</Words>
  <Application>Microsoft Office PowerPoint</Application>
  <PresentationFormat>全屏显示(4:3)</PresentationFormat>
  <Paragraphs>64</Paragraphs>
  <Slides>16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Indoor Positioning</vt:lpstr>
      <vt:lpstr>Index</vt:lpstr>
      <vt:lpstr>Positioning Methods: Fingerprinting</vt:lpstr>
      <vt:lpstr>PowerPoint 演示文稿</vt:lpstr>
      <vt:lpstr>Positioning Methods: Fingerprinting</vt:lpstr>
      <vt:lpstr>Positioning Methods: AOA</vt:lpstr>
      <vt:lpstr>Positioning Methods: TOF</vt:lpstr>
      <vt:lpstr>Current Work: Whether to use CC2541 for indoor positioning</vt:lpstr>
      <vt:lpstr>Current Work: Introduction to CC2541</vt:lpstr>
      <vt:lpstr>PowerPoint 演示文稿</vt:lpstr>
      <vt:lpstr>Finding RSSI Interface</vt:lpstr>
      <vt:lpstr>Finding RSSI Interface</vt:lpstr>
      <vt:lpstr>Finding Phase Interface</vt:lpstr>
      <vt:lpstr>Future Work</vt:lpstr>
      <vt:lpstr>References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Indoor Positioning</dc:title>
  <dc:creator>Lisp Wang</dc:creator>
  <cp:lastModifiedBy>wangzitian</cp:lastModifiedBy>
  <cp:revision>147</cp:revision>
  <dcterms:created xsi:type="dcterms:W3CDTF">2016-05-29T07:59:41Z</dcterms:created>
  <dcterms:modified xsi:type="dcterms:W3CDTF">2016-05-31T17:03:11Z</dcterms:modified>
</cp:coreProperties>
</file>