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0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96673-2EC0-6F4E-A6F4-3DB44F934502}" type="datetimeFigureOut">
              <a:rPr kumimoji="1" lang="zh-CN" altLang="en-US" smtClean="0"/>
              <a:t>2016/6/8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6BF8F-209E-C14C-AE39-E11D97C4C09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399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Then I am going to talk about what I did in the project , at the first we done a lot of preliminary investigation on different kinds of sensors and searched for the technology that can be used. Laser is expensive but most  helpful ,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6BF8F-209E-C14C-AE39-E11D97C4C09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188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张图片(带标题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正在关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、顶部和底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Building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Automation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Sensor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Network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Xiu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99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err="1" smtClean="0"/>
              <a:t>Kinect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57201" y="2540000"/>
            <a:ext cx="822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It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is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a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kind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of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motion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sensing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input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device.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Although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it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is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usually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used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to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capture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human’s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movements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and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gestures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as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a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motion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controller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for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game.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We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can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also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regard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it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as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a</a:t>
            </a:r>
          </a:p>
          <a:p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depth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camera.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  </a:t>
            </a:r>
            <a:endParaRPr kumimoji="1" lang="zh-CN" altLang="en-US" sz="2400" dirty="0">
              <a:solidFill>
                <a:schemeClr val="bg2">
                  <a:lumMod val="50000"/>
                </a:schemeClr>
              </a:solidFill>
              <a:latin typeface="Avenir Black"/>
              <a:cs typeface="Avenir Black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836" y="3763433"/>
            <a:ext cx="6236164" cy="30945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836" y="3755130"/>
            <a:ext cx="6236164" cy="30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</p:spPr>
        <p:txBody>
          <a:bodyPr/>
          <a:lstStyle/>
          <a:p>
            <a:pPr algn="l"/>
            <a:r>
              <a:rPr kumimoji="1" lang="en-US" altLang="zh-CN" dirty="0" smtClean="0"/>
              <a:t>Principle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7200" y="2616538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Light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Coding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Technology</a:t>
            </a:r>
          </a:p>
          <a:p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The </a:t>
            </a:r>
            <a:r>
              <a:rPr lang="en-US" altLang="zh-CN" sz="2400" dirty="0">
                <a:solidFill>
                  <a:srgbClr val="1466C5"/>
                </a:solidFill>
                <a:latin typeface="Avenir Black"/>
                <a:cs typeface="Avenir Black"/>
              </a:rPr>
              <a:t>process codes the scene with near-IR light, light that returns distorted depending upon where things are. The solution then uses a standard off-the-shelf CMOS image sensor to read the coded light back from the scene using various algorithms to triangulate and extract the 3D data. </a:t>
            </a:r>
            <a:endParaRPr lang="zh-CN" altLang="en-US" sz="2400" dirty="0">
              <a:solidFill>
                <a:srgbClr val="1466C5"/>
              </a:solidFill>
              <a:latin typeface="Avenir Black"/>
              <a:cs typeface="Avenir Black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785" y="31874"/>
            <a:ext cx="5018215" cy="291253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7200" y="5919801"/>
            <a:ext cx="3364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1466C5"/>
                </a:solidFill>
                <a:latin typeface="Avenir Black"/>
                <a:cs typeface="Avenir Black"/>
              </a:rPr>
              <a:t>Laser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diffraction(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衍射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)</a:t>
            </a:r>
            <a:endParaRPr lang="zh-CN" altLang="en-US" sz="2400" dirty="0">
              <a:solidFill>
                <a:srgbClr val="1466C5"/>
              </a:solidFill>
              <a:latin typeface="Avenir Black"/>
              <a:cs typeface="Avenir Black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72000" y="5919801"/>
            <a:ext cx="2863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1466C5"/>
                </a:solidFill>
                <a:latin typeface="Avenir Black"/>
                <a:cs typeface="Avenir Black"/>
              </a:rPr>
              <a:t>laser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speckle(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光斑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)</a:t>
            </a:r>
            <a:endParaRPr lang="zh-CN" altLang="en-US" sz="2400" dirty="0">
              <a:solidFill>
                <a:srgbClr val="1466C5"/>
              </a:solidFill>
              <a:latin typeface="Avenir Black"/>
              <a:cs typeface="Avenir Black"/>
            </a:endParaRPr>
          </a:p>
        </p:txBody>
      </p:sp>
      <p:cxnSp>
        <p:nvCxnSpPr>
          <p:cNvPr id="10" name="直线箭头连接符 9"/>
          <p:cNvCxnSpPr>
            <a:stCxn id="7" idx="3"/>
            <a:endCxn id="8" idx="1"/>
          </p:cNvCxnSpPr>
          <p:nvPr/>
        </p:nvCxnSpPr>
        <p:spPr>
          <a:xfrm>
            <a:off x="3821463" y="6150634"/>
            <a:ext cx="750537" cy="0"/>
          </a:xfrm>
          <a:prstGeom prst="straightConnector1">
            <a:avLst/>
          </a:prstGeom>
          <a:ln>
            <a:solidFill>
              <a:srgbClr val="1772A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4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4100"/>
            <a:ext cx="7620000" cy="326390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</p:spPr>
        <p:txBody>
          <a:bodyPr/>
          <a:lstStyle/>
          <a:p>
            <a:pPr algn="l"/>
            <a:r>
              <a:rPr kumimoji="1" lang="en-US" altLang="zh-CN" dirty="0" smtClean="0"/>
              <a:t>Principle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7200" y="2308536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1466C5"/>
                </a:solidFill>
                <a:latin typeface="Avenir Black"/>
                <a:cs typeface="Avenir Black"/>
              </a:rPr>
              <a:t>Kinect</a:t>
            </a:r>
            <a:r>
              <a:rPr lang="zh-CN" altLang="en-US" sz="2400" dirty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2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: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Time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of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flight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method</a:t>
            </a:r>
          </a:p>
        </p:txBody>
      </p:sp>
      <p:sp>
        <p:nvSpPr>
          <p:cNvPr id="7" name="矩形 6"/>
          <p:cNvSpPr/>
          <p:nvPr/>
        </p:nvSpPr>
        <p:spPr>
          <a:xfrm>
            <a:off x="457200" y="2875002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Modulate</a:t>
            </a:r>
            <a:r>
              <a:rPr lang="zh-CN" altLang="en-US" sz="2400" dirty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sine light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wave,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check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phase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instead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of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time</a:t>
            </a:r>
            <a:endParaRPr lang="zh-CN" altLang="en-US" sz="2400" dirty="0">
              <a:solidFill>
                <a:srgbClr val="1466C5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1052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</p:spPr>
        <p:txBody>
          <a:bodyPr/>
          <a:lstStyle/>
          <a:p>
            <a:pPr algn="l"/>
            <a:r>
              <a:rPr kumimoji="1" lang="en-US" altLang="zh-CN" dirty="0" smtClean="0"/>
              <a:t>Inspiration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7200" y="2308536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What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if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we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use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a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laser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sender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and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receiver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as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eyes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and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put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tags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on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objects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to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specify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it.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endParaRPr lang="en-US" altLang="zh-CN" sz="2400" dirty="0" smtClean="0">
              <a:solidFill>
                <a:srgbClr val="1466C5"/>
              </a:solidFill>
              <a:latin typeface="Avenir Black"/>
              <a:cs typeface="Avenir Black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7200" y="4035736"/>
            <a:ext cx="7162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Sender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launch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different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light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to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space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according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to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the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angle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.</a:t>
            </a:r>
            <a:r>
              <a:rPr lang="zh-CN" altLang="zh-CN" sz="2400" dirty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And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tag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reflects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according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to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what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it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received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and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tells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receiver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’I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am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here’.</a:t>
            </a:r>
          </a:p>
        </p:txBody>
      </p:sp>
    </p:spTree>
    <p:extLst>
      <p:ext uri="{BB962C8B-B14F-4D97-AF65-F5344CB8AC3E}">
        <p14:creationId xmlns:p14="http://schemas.microsoft.com/office/powerpoint/2010/main" val="11608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199" y="1820334"/>
            <a:ext cx="8228013" cy="1927225"/>
          </a:xfrm>
        </p:spPr>
        <p:txBody>
          <a:bodyPr/>
          <a:lstStyle/>
          <a:p>
            <a:r>
              <a:rPr kumimoji="1" lang="en-US" altLang="zh-CN" dirty="0" smtClean="0"/>
              <a:t>Thanks</a:t>
            </a:r>
            <a:r>
              <a:rPr kumimoji="1" lang="zh-CN" alt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704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199" y="1820334"/>
            <a:ext cx="8228013" cy="1927225"/>
          </a:xfrm>
        </p:spPr>
        <p:txBody>
          <a:bodyPr/>
          <a:lstStyle/>
          <a:p>
            <a:r>
              <a:rPr kumimoji="1" lang="en-US" altLang="zh-CN" dirty="0" smtClean="0"/>
              <a:t>Q&amp;A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11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Prefabricated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Building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57199" y="2573867"/>
            <a:ext cx="4013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1466C5"/>
                </a:solidFill>
                <a:latin typeface="Avenir Black"/>
                <a:cs typeface="Avenir Black"/>
              </a:rPr>
              <a:t>a </a:t>
            </a:r>
            <a:r>
              <a:rPr lang="en-US" altLang="zh-CN" sz="2000" dirty="0">
                <a:solidFill>
                  <a:srgbClr val="1466C5"/>
                </a:solidFill>
                <a:latin typeface="Avenir Black"/>
                <a:cs typeface="Avenir Black"/>
              </a:rPr>
              <a:t>building that is manufactured and constructed using </a:t>
            </a:r>
            <a:r>
              <a:rPr lang="zh-CN" altLang="en-US" sz="20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000" dirty="0" smtClean="0">
                <a:solidFill>
                  <a:srgbClr val="1466C5"/>
                </a:solidFill>
                <a:latin typeface="Avenir Black"/>
                <a:cs typeface="Avenir Black"/>
              </a:rPr>
              <a:t>prefabrication.</a:t>
            </a:r>
          </a:p>
          <a:p>
            <a:r>
              <a:rPr lang="en-US" altLang="zh-CN" sz="2000" dirty="0" smtClean="0">
                <a:solidFill>
                  <a:srgbClr val="1466C5"/>
                </a:solidFill>
                <a:latin typeface="Avenir Black"/>
                <a:cs typeface="Avenir Black"/>
              </a:rPr>
              <a:t>It </a:t>
            </a:r>
            <a:r>
              <a:rPr lang="en-US" altLang="zh-CN" sz="2000" dirty="0">
                <a:solidFill>
                  <a:srgbClr val="1466C5"/>
                </a:solidFill>
                <a:latin typeface="Avenir Black"/>
                <a:cs typeface="Avenir Black"/>
              </a:rPr>
              <a:t>consists of factory-made components or units that are transported and assembled on-site to form the complete building.</a:t>
            </a:r>
            <a:endParaRPr lang="zh-CN" altLang="en-US" sz="2000" dirty="0">
              <a:solidFill>
                <a:srgbClr val="1466C5"/>
              </a:solidFill>
              <a:latin typeface="Avenir Black"/>
              <a:cs typeface="Avenir Black"/>
            </a:endParaRPr>
          </a:p>
        </p:txBody>
      </p:sp>
      <p:pic>
        <p:nvPicPr>
          <p:cNvPr id="6" name="图片 5" descr="Prefabricated_house_construc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3302000"/>
            <a:ext cx="46736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Assemble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7200" y="2798001"/>
            <a:ext cx="4660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Human’s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work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80061" y="2798001"/>
            <a:ext cx="3406739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Automatic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" y="4435605"/>
            <a:ext cx="7583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Hands,</a:t>
            </a:r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brains,</a:t>
            </a:r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eyes?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3179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49500"/>
            <a:ext cx="4165600" cy="24511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147732" y="2726267"/>
            <a:ext cx="3539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We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select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some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sensors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and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put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them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together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to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let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the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object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know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where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is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it.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endParaRPr kumimoji="1" lang="zh-CN" altLang="en-US" sz="2400" dirty="0">
              <a:solidFill>
                <a:schemeClr val="bg2">
                  <a:lumMod val="50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7200" y="5401734"/>
            <a:ext cx="35390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Laser,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Infrared,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Acceleration,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Angle,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Ultrasonic</a:t>
            </a:r>
            <a:r>
              <a:rPr kumimoji="1" lang="is-I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…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endParaRPr kumimoji="1" lang="zh-CN" altLang="en-US" sz="2400" dirty="0">
              <a:solidFill>
                <a:schemeClr val="bg2">
                  <a:lumMod val="50000"/>
                </a:schemeClr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6480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What we have done</a:t>
            </a:r>
            <a:endParaRPr kumimoji="1" lang="zh-CN" altLang="en-US" dirty="0"/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188"/>
            <a:ext cx="7823200" cy="44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0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Details</a:t>
            </a:r>
            <a:r>
              <a:rPr kumimoji="1" lang="en-US" altLang="en-US" dirty="0"/>
              <a:t>-</a:t>
            </a:r>
            <a:r>
              <a:rPr kumimoji="1" lang="en-US" altLang="zh-CN" dirty="0" smtClean="0"/>
              <a:t>posture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98908"/>
            <a:ext cx="3556000" cy="231759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7200" y="5401734"/>
            <a:ext cx="35390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1466C5"/>
                </a:solidFill>
                <a:latin typeface="Avenir Black"/>
                <a:cs typeface="Avenir Black"/>
              </a:rPr>
              <a:t>Gravity acceleration </a:t>
            </a:r>
            <a:r>
              <a:rPr kumimoji="1"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component</a:t>
            </a:r>
            <a:r>
              <a:rPr kumimoji="1" lang="zh-CN" altLang="en-US" sz="2400" dirty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(incline</a:t>
            </a:r>
            <a:r>
              <a:rPr kumimoji="1"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angle)</a:t>
            </a:r>
            <a:endParaRPr kumimoji="1" lang="zh-CN" altLang="en-US" sz="2400" dirty="0">
              <a:solidFill>
                <a:srgbClr val="1466C5"/>
              </a:solidFill>
              <a:latin typeface="Avenir Black"/>
              <a:cs typeface="Avenir Black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68785" y="5401734"/>
            <a:ext cx="301801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Geomagnetic field</a:t>
            </a:r>
            <a:r>
              <a:rPr lang="zh-CN" altLang="en-US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Component</a:t>
            </a:r>
          </a:p>
          <a:p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(</a:t>
            </a:r>
            <a:r>
              <a:rPr lang="en-US" altLang="zh-CN" sz="2400" dirty="0">
                <a:solidFill>
                  <a:srgbClr val="1466C5"/>
                </a:solidFill>
                <a:latin typeface="Avenir Black"/>
                <a:cs typeface="Avenir Black"/>
              </a:rPr>
              <a:t>deflection </a:t>
            </a:r>
            <a:r>
              <a:rPr lang="en-US" altLang="zh-CN" sz="2400" dirty="0" smtClean="0">
                <a:solidFill>
                  <a:srgbClr val="1466C5"/>
                </a:solidFill>
                <a:latin typeface="Avenir Black"/>
                <a:cs typeface="Avenir Black"/>
              </a:rPr>
              <a:t>angle)</a:t>
            </a:r>
            <a:endParaRPr lang="zh-CN" altLang="en-US" sz="2400" dirty="0">
              <a:solidFill>
                <a:srgbClr val="1466C5"/>
              </a:solidFill>
              <a:latin typeface="Avenir Black"/>
              <a:cs typeface="Avenir Black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556" y="2959100"/>
            <a:ext cx="4140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Details</a:t>
            </a:r>
            <a:r>
              <a:rPr kumimoji="1" lang="zh-CN" altLang="en-US" dirty="0"/>
              <a:t>-</a:t>
            </a:r>
            <a:r>
              <a:rPr kumimoji="1" lang="en-US" altLang="zh-CN" dirty="0" smtClean="0"/>
              <a:t>distance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57200" y="5401734"/>
            <a:ext cx="719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Distance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=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time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*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velocity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/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2</a:t>
            </a:r>
            <a:endParaRPr kumimoji="1" lang="zh-CN" altLang="en-US" sz="2400" dirty="0">
              <a:solidFill>
                <a:schemeClr val="bg2">
                  <a:lumMod val="50000"/>
                </a:schemeClr>
              </a:solidFill>
              <a:latin typeface="Avenir Black"/>
              <a:cs typeface="Avenir Black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12999"/>
            <a:ext cx="5638800" cy="295805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04385" y="4079442"/>
            <a:ext cx="193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Ultrasonic</a:t>
            </a:r>
            <a:endParaRPr kumimoji="1" lang="zh-CN" altLang="en-US" sz="2400" dirty="0">
              <a:solidFill>
                <a:schemeClr val="bg2">
                  <a:lumMod val="50000"/>
                </a:schemeClr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5534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57200" y="2167468"/>
            <a:ext cx="6214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1.Preliminary investigation</a:t>
            </a:r>
          </a:p>
          <a:p>
            <a:endParaRPr kumimoji="1" lang="en-US" altLang="zh-CN" sz="2400" dirty="0" smtClean="0">
              <a:solidFill>
                <a:schemeClr val="bg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2.Debug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(sensors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on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one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MCU)</a:t>
            </a:r>
          </a:p>
          <a:p>
            <a:endParaRPr kumimoji="1" lang="en-US" altLang="zh-CN" sz="2400" dirty="0" smtClean="0">
              <a:solidFill>
                <a:schemeClr val="bg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3.Test</a:t>
            </a:r>
          </a:p>
        </p:txBody>
      </p:sp>
    </p:spTree>
    <p:extLst>
      <p:ext uri="{BB962C8B-B14F-4D97-AF65-F5344CB8AC3E}">
        <p14:creationId xmlns:p14="http://schemas.microsoft.com/office/powerpoint/2010/main" val="5534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Shortcoming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57200" y="2726267"/>
            <a:ext cx="82295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Something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to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reflect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endParaRPr kumimoji="1" lang="en-US" altLang="zh-CN" sz="2400" dirty="0" smtClean="0">
              <a:solidFill>
                <a:schemeClr val="bg2">
                  <a:lumMod val="50000"/>
                </a:schemeClr>
              </a:solidFill>
              <a:latin typeface="Avenir Black"/>
              <a:cs typeface="Avenir Black"/>
            </a:endParaRPr>
          </a:p>
          <a:p>
            <a:endParaRPr kumimoji="1" lang="en-US" altLang="zh-CN" sz="2400" dirty="0">
              <a:solidFill>
                <a:schemeClr val="bg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How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to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promise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to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receive</a:t>
            </a:r>
            <a:r>
              <a:rPr kumimoji="1" lang="zh-CN" altLang="en-US" sz="2400" dirty="0" smtClean="0">
                <a:solidFill>
                  <a:schemeClr val="bg2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endParaRPr kumimoji="1" lang="zh-CN" altLang="en-US" sz="2400" dirty="0">
              <a:solidFill>
                <a:schemeClr val="bg2">
                  <a:lumMod val="50000"/>
                </a:schemeClr>
              </a:solidFill>
              <a:latin typeface="Avenir Black"/>
              <a:cs typeface="Avenir Black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26595"/>
            <a:ext cx="4368800" cy="2349500"/>
          </a:xfrm>
          <a:prstGeom prst="rect">
            <a:avLst/>
          </a:prstGeom>
        </p:spPr>
      </p:pic>
      <p:cxnSp>
        <p:nvCxnSpPr>
          <p:cNvPr id="5" name="直线连接符 4"/>
          <p:cNvCxnSpPr/>
          <p:nvPr/>
        </p:nvCxnSpPr>
        <p:spPr>
          <a:xfrm>
            <a:off x="3115734" y="4165600"/>
            <a:ext cx="609600" cy="15748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线箭头连接符 6"/>
          <p:cNvCxnSpPr/>
          <p:nvPr/>
        </p:nvCxnSpPr>
        <p:spPr>
          <a:xfrm flipH="1">
            <a:off x="2997200" y="4978400"/>
            <a:ext cx="355600" cy="1297695"/>
          </a:xfrm>
          <a:prstGeom prst="straightConnector1">
            <a:avLst/>
          </a:prstGeom>
          <a:ln>
            <a:solidFill>
              <a:srgbClr val="1772A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/>
          <p:cNvCxnSpPr/>
          <p:nvPr/>
        </p:nvCxnSpPr>
        <p:spPr>
          <a:xfrm>
            <a:off x="1574800" y="4436533"/>
            <a:ext cx="1778000" cy="541867"/>
          </a:xfrm>
          <a:prstGeom prst="straightConnector1">
            <a:avLst/>
          </a:prstGeom>
          <a:ln>
            <a:solidFill>
              <a:srgbClr val="1772A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起源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起源.thmx</Template>
  <TotalTime>423</TotalTime>
  <Words>347</Words>
  <Application>Microsoft Office PowerPoint</Application>
  <PresentationFormat>全屏显示(4:3)</PresentationFormat>
  <Paragraphs>48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Avenir Black</vt:lpstr>
      <vt:lpstr>宋体</vt:lpstr>
      <vt:lpstr>Calibri</vt:lpstr>
      <vt:lpstr>Calisto MT</vt:lpstr>
      <vt:lpstr>Wingdings</vt:lpstr>
      <vt:lpstr>起源</vt:lpstr>
      <vt:lpstr>Building Automation Sensor Network</vt:lpstr>
      <vt:lpstr>Prefabricated Building</vt:lpstr>
      <vt:lpstr>Assemble </vt:lpstr>
      <vt:lpstr>What we do </vt:lpstr>
      <vt:lpstr>What we have done</vt:lpstr>
      <vt:lpstr>Details-posture</vt:lpstr>
      <vt:lpstr>Details-distance</vt:lpstr>
      <vt:lpstr>What I do </vt:lpstr>
      <vt:lpstr>Shortcoming</vt:lpstr>
      <vt:lpstr>Kinect </vt:lpstr>
      <vt:lpstr>Principle </vt:lpstr>
      <vt:lpstr>Principle </vt:lpstr>
      <vt:lpstr>Inspiration</vt:lpstr>
      <vt:lpstr>Thanks!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休  狄</dc:creator>
  <cp:lastModifiedBy>王乐群</cp:lastModifiedBy>
  <cp:revision>22</cp:revision>
  <dcterms:created xsi:type="dcterms:W3CDTF">2016-06-07T09:35:15Z</dcterms:created>
  <dcterms:modified xsi:type="dcterms:W3CDTF">2016-06-07T23:58:04Z</dcterms:modified>
</cp:coreProperties>
</file>