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6" r:id="rId4"/>
    <p:sldId id="259" r:id="rId5"/>
    <p:sldId id="262" r:id="rId6"/>
    <p:sldId id="263" r:id="rId7"/>
    <p:sldId id="268" r:id="rId8"/>
    <p:sldId id="270" r:id="rId9"/>
    <p:sldId id="271" r:id="rId10"/>
    <p:sldId id="267" r:id="rId11"/>
    <p:sldId id="264" r:id="rId12"/>
    <p:sldId id="272" r:id="rId13"/>
    <p:sldId id="275" r:id="rId14"/>
    <p:sldId id="274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%20neng\Desktop\data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Phase-Distance(921.625MHz)</a:t>
            </a:r>
            <a:endParaRPr lang="zh-CN" altLang="en-US"/>
          </a:p>
        </c:rich>
      </c:tx>
      <c:layout/>
      <c:spPr>
        <a:noFill/>
        <a:ln>
          <a:noFill/>
        </a:ln>
        <a:effectLst/>
      </c:spPr>
    </c:title>
    <c:plotArea>
      <c:layout/>
      <c:scatterChart>
        <c:scatterStyle val="smoothMarker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Sheet1!$B$33:$R$33</c:f>
              <c:numCache>
                <c:formatCode>General</c:formatCode>
                <c:ptCount val="17"/>
                <c:pt idx="0">
                  <c:v>2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  <c:pt idx="15">
                  <c:v>24</c:v>
                </c:pt>
                <c:pt idx="16">
                  <c:v>26</c:v>
                </c:pt>
              </c:numCache>
            </c:numRef>
          </c:xVal>
          <c:yVal>
            <c:numRef>
              <c:f>Sheet1!$B$47:$R$47</c:f>
              <c:numCache>
                <c:formatCode>General</c:formatCode>
                <c:ptCount val="17"/>
                <c:pt idx="0">
                  <c:v>0.8967438164844157</c:v>
                </c:pt>
                <c:pt idx="1">
                  <c:v>6.0808273939621493</c:v>
                </c:pt>
                <c:pt idx="2">
                  <c:v>5.295238185338369</c:v>
                </c:pt>
                <c:pt idx="3">
                  <c:v>4.5942881928537824</c:v>
                </c:pt>
                <c:pt idx="4">
                  <c:v>3.4393291468555622</c:v>
                </c:pt>
                <c:pt idx="5">
                  <c:v>3.2400899533083392</c:v>
                </c:pt>
                <c:pt idx="6">
                  <c:v>2.8279390961828641</c:v>
                </c:pt>
                <c:pt idx="7">
                  <c:v>2.5038336792025055</c:v>
                </c:pt>
                <c:pt idx="8">
                  <c:v>2.1735655552790698</c:v>
                </c:pt>
                <c:pt idx="9">
                  <c:v>1.7342898347003164</c:v>
                </c:pt>
                <c:pt idx="10">
                  <c:v>1.7687439047727391</c:v>
                </c:pt>
                <c:pt idx="11">
                  <c:v>1.5419513071076758</c:v>
                </c:pt>
                <c:pt idx="12">
                  <c:v>0.86195953784922785</c:v>
                </c:pt>
                <c:pt idx="13">
                  <c:v>0.29415064928725082</c:v>
                </c:pt>
                <c:pt idx="14">
                  <c:v>6.6738804108474464E-2</c:v>
                </c:pt>
                <c:pt idx="15">
                  <c:v>4.9274160015964368</c:v>
                </c:pt>
                <c:pt idx="16">
                  <c:v>3.5243686214738394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E955-4B8F-9F81-18AC0DCE4692}"/>
            </c:ext>
          </c:extLst>
        </c:ser>
        <c:axId val="101096832"/>
        <c:axId val="101099008"/>
      </c:scatterChart>
      <c:valAx>
        <c:axId val="10109683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099008"/>
        <c:crosses val="autoZero"/>
        <c:crossBetween val="midCat"/>
      </c:valAx>
      <c:valAx>
        <c:axId val="1010990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0968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2016/5/30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87624" y="2492896"/>
            <a:ext cx="6858000" cy="990600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dirty="0" smtClean="0"/>
              <a:t>A Location System Based on RFID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5130309748  </a:t>
            </a:r>
            <a:r>
              <a:rPr lang="en-US" altLang="zh-CN" sz="2400" dirty="0" err="1" smtClean="0"/>
              <a:t>Neng</a:t>
            </a:r>
            <a:r>
              <a:rPr lang="en-US" altLang="zh-CN" sz="2400" dirty="0" smtClean="0"/>
              <a:t> Li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380312" y="6093296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2016/5/30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EPC tags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EPC tag is a read-only tag and can be passively powered.</a:t>
            </a:r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Each tags </a:t>
            </a:r>
            <a:r>
              <a:rPr lang="en-US" altLang="zh-CN" smtClean="0"/>
              <a:t>contains </a:t>
            </a:r>
            <a:r>
              <a:rPr lang="en-US" altLang="zh-CN" smtClean="0"/>
              <a:t>the </a:t>
            </a:r>
            <a:r>
              <a:rPr lang="en-US" altLang="zh-CN" dirty="0" smtClean="0"/>
              <a:t>identifying information.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Size of EPC tag is quite 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新細明體" pitchFamily="18" charset="-120"/>
                <a:cs typeface="Arial" pitchFamily="34" charset="0"/>
              </a:rPr>
              <a:t>Introduction</a:t>
            </a:r>
          </a:p>
          <a:p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System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r>
              <a:rPr lang="en-US" altLang="zh-CN" dirty="0" smtClean="0">
                <a:cs typeface="Arial" pitchFamily="34" charset="0"/>
              </a:rPr>
              <a:t>Experiment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 distance from phase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sz="quarter" idx="1"/>
          </p:nvPr>
        </p:nvGraphicFramePr>
        <p:xfrm>
          <a:off x="530942" y="1484784"/>
          <a:ext cx="8003232" cy="4671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Use different frequency to locate a tag away from wavelength.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Improve the accuracy when more than one frequency are used.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1800" y="2060848"/>
            <a:ext cx="36734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dirty="0" smtClean="0"/>
              <a:t>Thank you </a:t>
            </a:r>
            <a:endParaRPr lang="zh-CN" altLang="en-US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3951776" y="4437112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Q&amp;A</a:t>
            </a:r>
            <a:endParaRPr lang="zh-CN" alt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>
                <a:ea typeface="新細明體" pitchFamily="18" charset="-120"/>
                <a:cs typeface="Arial" pitchFamily="34" charset="0"/>
              </a:rPr>
              <a:t>Introduction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System</a:t>
            </a:r>
          </a:p>
          <a:p>
            <a:endParaRPr lang="en-US" altLang="zh-CN" dirty="0" smtClean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Experiment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of RFID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Radio Frequency Identification</a:t>
            </a:r>
          </a:p>
          <a:p>
            <a:pPr lvl="1"/>
            <a:r>
              <a:rPr lang="en-US" altLang="zh-CN" dirty="0" smtClean="0"/>
              <a:t>Use a radio signal to identify a specific target and read data.</a:t>
            </a:r>
          </a:p>
          <a:p>
            <a:pPr lvl="1"/>
            <a:r>
              <a:rPr lang="en-US" altLang="zh-CN" dirty="0" smtClean="0"/>
              <a:t>Type of tags:   active or passive</a:t>
            </a:r>
          </a:p>
          <a:p>
            <a:pPr lvl="1"/>
            <a:r>
              <a:rPr lang="en-US" altLang="zh-CN" dirty="0" smtClean="0"/>
              <a:t>Infer distance from phase. </a:t>
            </a:r>
          </a:p>
          <a:p>
            <a:pPr lvl="1">
              <a:buNone/>
            </a:pPr>
            <a:endParaRPr lang="en-US" altLang="zh-CN" dirty="0"/>
          </a:p>
          <a:p>
            <a:r>
              <a:rPr lang="en-US" altLang="zh-CN" dirty="0" smtClean="0"/>
              <a:t>Impinj   R420</a:t>
            </a:r>
          </a:p>
        </p:txBody>
      </p:sp>
      <p:sp>
        <p:nvSpPr>
          <p:cNvPr id="7170" name="AutoShape 2" descr="http://img3.imgtn.bdimg.com/it/u=1435646204,915249403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2" name="AutoShape 4" descr="http://img3.imgtn.bdimg.com/it/u=1435646204,915249403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74" name="AutoShape 6" descr="http://img3.imgtn.bdimg.com/it/u=1435646204,915249403&amp;fm=21&amp;gp=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83568" y="4437112"/>
            <a:ext cx="912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Reader: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161743" y="3999497"/>
            <a:ext cx="1761683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149080"/>
            <a:ext cx="1512168" cy="201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4499992" y="4437112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Antenna: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Advantages of RFID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Compared with WIFI location system and </a:t>
            </a:r>
            <a:r>
              <a:rPr lang="en-US" altLang="zh-CN" dirty="0" err="1" smtClean="0"/>
              <a:t>bluetooth</a:t>
            </a:r>
            <a:r>
              <a:rPr lang="en-US" altLang="zh-CN" dirty="0" smtClean="0"/>
              <a:t> location system</a:t>
            </a:r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Higher accuracy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Passive tag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Lower cost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High transmission rate</a:t>
            </a:r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新細明體" pitchFamily="18" charset="-120"/>
                <a:cs typeface="Arial" pitchFamily="34" charset="0"/>
              </a:rPr>
              <a:t>Introduction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r>
              <a:rPr lang="en-US" altLang="zh-CN" dirty="0" smtClean="0">
                <a:cs typeface="Arial" pitchFamily="34" charset="0"/>
              </a:rPr>
              <a:t>System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r>
              <a:rPr lang="en-US" altLang="zh-CN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Experiment</a:t>
            </a:r>
          </a:p>
          <a:p>
            <a:endParaRPr lang="en-US" altLang="zh-CN" dirty="0" smtClean="0">
              <a:cs typeface="Arial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Selection of Frequency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UHF RFID System</a:t>
            </a:r>
          </a:p>
          <a:p>
            <a:pPr lvl="1"/>
            <a:r>
              <a:rPr lang="en-US" altLang="zh-CN" dirty="0" smtClean="0"/>
              <a:t>From </a:t>
            </a:r>
            <a:r>
              <a:rPr lang="en-US" altLang="zh-CN" dirty="0" smtClean="0"/>
              <a:t>300MHz </a:t>
            </a:r>
            <a:r>
              <a:rPr lang="en-US" altLang="zh-CN" dirty="0" smtClean="0"/>
              <a:t>~ </a:t>
            </a:r>
            <a:r>
              <a:rPr lang="en-US" altLang="zh-CN" dirty="0" smtClean="0"/>
              <a:t>1G</a:t>
            </a:r>
            <a:r>
              <a:rPr lang="en-US" altLang="zh-CN" dirty="0" smtClean="0"/>
              <a:t>Hz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High transmission rate (100kbps)</a:t>
            </a:r>
          </a:p>
          <a:p>
            <a:pPr lvl="1"/>
            <a:r>
              <a:rPr lang="en-US" altLang="zh-CN" dirty="0" smtClean="0"/>
              <a:t>3~10m read range (for passive tag)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Microwave RFID System</a:t>
            </a:r>
          </a:p>
          <a:p>
            <a:pPr lvl="1"/>
            <a:r>
              <a:rPr lang="en-US" altLang="zh-CN" dirty="0" smtClean="0"/>
              <a:t>2.45GHz</a:t>
            </a:r>
          </a:p>
          <a:p>
            <a:pPr lvl="1"/>
            <a:r>
              <a:rPr lang="en-US" altLang="zh-CN" dirty="0" smtClean="0"/>
              <a:t>High transmission rate (100kbps)</a:t>
            </a:r>
          </a:p>
          <a:p>
            <a:pPr lvl="1"/>
            <a:r>
              <a:rPr lang="en-US" altLang="zh-CN" dirty="0" smtClean="0"/>
              <a:t>2m read range (for passive tag)</a:t>
            </a:r>
          </a:p>
          <a:p>
            <a:pPr lvl="1"/>
            <a:r>
              <a:rPr lang="en-US" altLang="zh-CN" dirty="0" smtClean="0"/>
              <a:t>Easily be affected by environment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ISO 18000-6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ISO 18000-6 is a standard for UFH RFID system.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Frequency of </a:t>
            </a:r>
            <a:r>
              <a:rPr lang="en-US" altLang="zh-CN" dirty="0" smtClean="0"/>
              <a:t>ISO </a:t>
            </a:r>
            <a:r>
              <a:rPr lang="en-US" altLang="zh-CN" dirty="0" smtClean="0"/>
              <a:t>18000-6 </a:t>
            </a:r>
            <a:r>
              <a:rPr lang="en-US" altLang="zh-CN" dirty="0" smtClean="0"/>
              <a:t>standard </a:t>
            </a:r>
            <a:r>
              <a:rPr lang="en-US" altLang="zh-CN" dirty="0" smtClean="0"/>
              <a:t>: 860MHz~960MHz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Reason:</a:t>
            </a:r>
          </a:p>
          <a:p>
            <a:pPr lvl="1"/>
            <a:r>
              <a:rPr lang="en-US" altLang="zh-CN" dirty="0" smtClean="0"/>
              <a:t>860MHz ~ 960MHz can avoid WIFI’s interference</a:t>
            </a:r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ISO 18000-6 has a suitable read range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 Collision in RFID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Signal collision from readers</a:t>
            </a:r>
          </a:p>
          <a:p>
            <a:pPr lvl="1"/>
            <a:r>
              <a:rPr lang="en-US" altLang="zh-CN" sz="2500" dirty="0" smtClean="0"/>
              <a:t>When multiple readers read tag simultaneously, the reader can’t judge which response is the one it needs.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Signal collision from tags</a:t>
            </a:r>
          </a:p>
          <a:p>
            <a:pPr lvl="1"/>
            <a:r>
              <a:rPr lang="en-US" altLang="zh-CN" sz="2400" dirty="0" smtClean="0"/>
              <a:t>The incidence of multiple responses from multiple tags reaching simultaneously to the </a:t>
            </a:r>
            <a:r>
              <a:rPr lang="en-US" altLang="zh-CN" sz="2400" dirty="0" smtClean="0"/>
              <a:t>antenna </a:t>
            </a:r>
            <a:r>
              <a:rPr lang="en-US" altLang="zh-CN" sz="2400" dirty="0" smtClean="0"/>
              <a:t>prevents it of identifying each response individually.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ALOHA algorithm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8193" name="Picture 1" descr="C:\Users\li neng\AppData\Roaming\Tencent\Users\953848346\QQ\WinTemp\RichOle\`FS_9G[89BIOFYSE1VTU(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412776"/>
            <a:ext cx="4629150" cy="455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542</TotalTime>
  <Words>278</Words>
  <Application>Microsoft Office PowerPoint</Application>
  <PresentationFormat>全屏显示(4:3)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质朴</vt:lpstr>
      <vt:lpstr>A Location System Based on RFID</vt:lpstr>
      <vt:lpstr>Outline</vt:lpstr>
      <vt:lpstr>Introduction of RFID</vt:lpstr>
      <vt:lpstr>Advantages of RFID</vt:lpstr>
      <vt:lpstr>Outline</vt:lpstr>
      <vt:lpstr>Selection of Frequency</vt:lpstr>
      <vt:lpstr>ISO 18000-6 </vt:lpstr>
      <vt:lpstr>Signal Collision in RFID</vt:lpstr>
      <vt:lpstr>ALOHA algorithm</vt:lpstr>
      <vt:lpstr>EPC tags</vt:lpstr>
      <vt:lpstr>Outline</vt:lpstr>
      <vt:lpstr>Refer distance from phase</vt:lpstr>
      <vt:lpstr>Future work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李能</dc:creator>
  <cp:lastModifiedBy>li neng</cp:lastModifiedBy>
  <cp:revision>136</cp:revision>
  <dcterms:created xsi:type="dcterms:W3CDTF">2016-05-28T06:06:12Z</dcterms:created>
  <dcterms:modified xsi:type="dcterms:W3CDTF">2016-05-29T17:16:38Z</dcterms:modified>
</cp:coreProperties>
</file>