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6" r:id="rId3"/>
    <p:sldId id="269" r:id="rId4"/>
    <p:sldId id="270" r:id="rId5"/>
    <p:sldId id="271" r:id="rId6"/>
    <p:sldId id="273" r:id="rId7"/>
    <p:sldId id="267" r:id="rId8"/>
    <p:sldId id="272" r:id="rId9"/>
    <p:sldId id="268" r:id="rId10"/>
    <p:sldId id="258" r:id="rId11"/>
    <p:sldId id="265" r:id="rId12"/>
    <p:sldId id="274" r:id="rId13"/>
    <p:sldId id="275" r:id="rId14"/>
    <p:sldId id="276" r:id="rId15"/>
    <p:sldId id="261" r:id="rId16"/>
    <p:sldId id="262" r:id="rId17"/>
    <p:sldId id="263" r:id="rId18"/>
    <p:sldId id="277" r:id="rId19"/>
    <p:sldId id="264" r:id="rId20"/>
    <p:sldId id="278" r:id="rId21"/>
    <p:sldId id="279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717" autoAdjust="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73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D63EA-7292-4107-91B1-09D0609DEACA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8BC26-74B3-4A1E-B5B8-26814D8F56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 descr="红色系校徽展开式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5900"/>
            <a:ext cx="29289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958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smtClean="0"/>
            </a:lvl1pPr>
          </a:lstStyle>
          <a:p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7959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86266"/>
            <a:ext cx="6400800" cy="1042998"/>
          </a:xfrm>
          <a:ln/>
        </p:spPr>
        <p:txBody>
          <a:bodyPr/>
          <a:lstStyle>
            <a:lvl1pPr marL="0" indent="0" algn="ctr">
              <a:buFontTx/>
              <a:buNone/>
              <a:defRPr sz="2800" b="1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24207;&#21015;%2001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7343804" cy="1042998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14400" dirty="0">
                <a:latin typeface="华文仿宋" pitchFamily="2" charset="-122"/>
                <a:ea typeface="华文仿宋" pitchFamily="2" charset="-122"/>
              </a:rPr>
              <a:t>Lesson  final  presentation</a:t>
            </a:r>
          </a:p>
          <a:p>
            <a:r>
              <a:rPr lang="en-US" altLang="zh-CN" sz="14400" dirty="0" smtClean="0">
                <a:latin typeface="华文仿宋" pitchFamily="2" charset="-122"/>
                <a:ea typeface="华文仿宋" pitchFamily="2" charset="-122"/>
              </a:rPr>
              <a:t>Group 9</a:t>
            </a:r>
            <a:endParaRPr lang="en-US" altLang="zh-CN" sz="14400" dirty="0">
              <a:latin typeface="华文仿宋" pitchFamily="2" charset="-122"/>
              <a:ea typeface="华文仿宋" pitchFamily="2" charset="-122"/>
            </a:endParaRPr>
          </a:p>
          <a:p>
            <a:pPr algn="l"/>
            <a:r>
              <a:rPr lang="en-US" altLang="zh-CN" sz="9600" dirty="0" err="1" smtClean="0">
                <a:latin typeface="华文仿宋" pitchFamily="2" charset="-122"/>
                <a:ea typeface="华文仿宋" pitchFamily="2" charset="-122"/>
              </a:rPr>
              <a:t>Mingcheng</a:t>
            </a:r>
            <a:r>
              <a:rPr lang="en-US" altLang="zh-CN" sz="9600" dirty="0" smtClean="0">
                <a:latin typeface="华文仿宋" pitchFamily="2" charset="-122"/>
                <a:ea typeface="华文仿宋" pitchFamily="2" charset="-122"/>
              </a:rPr>
              <a:t> Chen</a:t>
            </a:r>
            <a:endParaRPr lang="en-US" altLang="zh-CN" sz="9600" dirty="0">
              <a:latin typeface="华文仿宋" pitchFamily="2" charset="-122"/>
              <a:ea typeface="华文仿宋" pitchFamily="2" charset="-122"/>
            </a:endParaRPr>
          </a:p>
          <a:p>
            <a:pPr algn="l"/>
            <a:r>
              <a:rPr lang="en-US" altLang="zh-CN" sz="9600" dirty="0" err="1" smtClean="0">
                <a:latin typeface="华文仿宋" pitchFamily="2" charset="-122"/>
                <a:ea typeface="华文仿宋" pitchFamily="2" charset="-122"/>
              </a:rPr>
              <a:t>Jialu</a:t>
            </a:r>
            <a:r>
              <a:rPr lang="en-US" altLang="zh-CN" sz="9600" dirty="0" smtClean="0">
                <a:latin typeface="华文仿宋" pitchFamily="2" charset="-122"/>
                <a:ea typeface="华文仿宋" pitchFamily="2" charset="-122"/>
              </a:rPr>
              <a:t> Wang</a:t>
            </a:r>
          </a:p>
          <a:p>
            <a:pPr algn="l"/>
            <a:r>
              <a:rPr lang="en-US" altLang="zh-CN" sz="9600" dirty="0" err="1" smtClean="0">
                <a:latin typeface="华文仿宋" pitchFamily="2" charset="-122"/>
                <a:ea typeface="华文仿宋" pitchFamily="2" charset="-122"/>
              </a:rPr>
              <a:t>Yichen</a:t>
            </a:r>
            <a:r>
              <a:rPr lang="en-US" altLang="zh-CN" sz="9600" dirty="0" smtClean="0">
                <a:latin typeface="华文仿宋" pitchFamily="2" charset="-122"/>
                <a:ea typeface="华文仿宋" pitchFamily="2" charset="-122"/>
              </a:rPr>
              <a:t> Zhu</a:t>
            </a:r>
            <a:endParaRPr lang="en-US" altLang="zh-CN" sz="9600" dirty="0">
              <a:latin typeface="华文仿宋" pitchFamily="2" charset="-122"/>
              <a:ea typeface="华文仿宋" pitchFamily="2" charset="-122"/>
            </a:endParaRPr>
          </a:p>
          <a:p>
            <a:pPr algn="l"/>
            <a:r>
              <a:rPr lang="en-US" altLang="zh-CN" sz="9600" dirty="0" err="1" smtClean="0">
                <a:latin typeface="华文仿宋" pitchFamily="2" charset="-122"/>
                <a:ea typeface="华文仿宋" pitchFamily="2" charset="-122"/>
              </a:rPr>
              <a:t>Sicheng</a:t>
            </a:r>
            <a:r>
              <a:rPr lang="en-US" altLang="zh-CN" sz="9600" dirty="0" smtClean="0">
                <a:latin typeface="华文仿宋" pitchFamily="2" charset="-122"/>
                <a:ea typeface="华文仿宋" pitchFamily="2" charset="-122"/>
              </a:rPr>
              <a:t> Yi                                                              2016.6.7</a:t>
            </a:r>
            <a:endParaRPr lang="en-US" altLang="zh-CN" sz="9600" dirty="0">
              <a:latin typeface="华文仿宋" pitchFamily="2" charset="-122"/>
              <a:ea typeface="华文仿宋" pitchFamily="2" charset="-122"/>
            </a:endParaRP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7" name="图片 6" descr="ic_launch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3214710" cy="32147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00430" y="1714488"/>
            <a:ext cx="53427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Auto Chat Robot</a:t>
            </a:r>
            <a:endParaRPr lang="zh-CN" alt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7286676" cy="4429156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3.1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Structure</a:t>
            </a:r>
          </a:p>
          <a:p>
            <a:pPr algn="l"/>
            <a:endParaRPr lang="en-US" altLang="zh-CN" sz="1800" dirty="0" smtClean="0">
              <a:latin typeface="华文仿宋" pitchFamily="2" charset="-122"/>
              <a:ea typeface="华文仿宋" pitchFamily="2" charset="-122"/>
            </a:endParaRPr>
          </a:p>
          <a:p>
            <a:pPr algn="l"/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3.2	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 UI 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Design</a:t>
            </a:r>
          </a:p>
          <a:p>
            <a:pPr algn="l"/>
            <a:endParaRPr lang="en-US" altLang="zh-CN" sz="1050" dirty="0"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 3.1.1	Start Activity</a:t>
            </a:r>
          </a:p>
          <a:p>
            <a:pPr algn="l">
              <a:buFont typeface="Arial" pitchFamily="34" charset="0"/>
              <a:buChar char="•"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 3.1.2	Service Activity</a:t>
            </a:r>
          </a:p>
          <a:p>
            <a:pPr algn="l"/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1285860"/>
            <a:ext cx="552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3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Structure</a:t>
            </a:r>
            <a:r>
              <a:rPr 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&amp; 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UI </a:t>
            </a:r>
            <a:r>
              <a:rPr 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Design </a:t>
            </a:r>
            <a:endParaRPr lang="en-US" altLang="zh-CN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14348" y="1357298"/>
            <a:ext cx="515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3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Structure</a:t>
            </a:r>
            <a:r>
              <a:rPr 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&amp; 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UI </a:t>
            </a:r>
            <a:r>
              <a:rPr 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Design </a:t>
            </a:r>
            <a:endParaRPr lang="en-US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7286676" cy="4429156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3.1	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Structure</a:t>
            </a:r>
          </a:p>
          <a:p>
            <a:pPr algn="l"/>
            <a:endParaRPr lang="en-US" altLang="zh-CN" sz="1800" dirty="0" smtClean="0"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3.2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 UI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Design</a:t>
            </a:r>
          </a:p>
          <a:p>
            <a:pPr algn="l"/>
            <a:endParaRPr lang="en-US" altLang="zh-CN" sz="1050" dirty="0"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 3.1.1	Start Activity</a:t>
            </a:r>
          </a:p>
          <a:p>
            <a:pPr algn="l">
              <a:buFont typeface="Arial" pitchFamily="34" charset="0"/>
              <a:buChar char="•"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 3.1.2	Service Activity</a:t>
            </a:r>
          </a:p>
          <a:p>
            <a:pPr algn="l"/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1285860"/>
            <a:ext cx="552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3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Structure</a:t>
            </a:r>
            <a:r>
              <a:rPr 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&amp; 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UI </a:t>
            </a:r>
            <a:r>
              <a:rPr 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Design </a:t>
            </a:r>
            <a:endParaRPr lang="en-US" altLang="zh-CN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0100" y="3357562"/>
            <a:ext cx="4071966" cy="1470025"/>
          </a:xfrm>
        </p:spPr>
        <p:txBody>
          <a:bodyPr>
            <a:noAutofit/>
          </a:bodyPr>
          <a:lstStyle/>
          <a:p>
            <a:pPr algn="l"/>
            <a:r>
              <a:rPr lang="en-US" altLang="zh-CN" sz="3600" smtClean="0">
                <a:latin typeface="华文仿宋" pitchFamily="2" charset="-122"/>
                <a:ea typeface="华文仿宋" pitchFamily="2" charset="-122"/>
              </a:rPr>
              <a:t>1.Name</a:t>
            </a:r>
            <a:br>
              <a:rPr lang="en-US" altLang="zh-CN" sz="3600" smtClean="0">
                <a:latin typeface="华文仿宋" pitchFamily="2" charset="-122"/>
                <a:ea typeface="华文仿宋" pitchFamily="2" charset="-122"/>
              </a:rPr>
            </a:br>
            <a:r>
              <a:rPr lang="en-US" altLang="zh-CN" sz="3600" dirty="0" smtClean="0">
                <a:latin typeface="华文仿宋" pitchFamily="2" charset="-122"/>
                <a:ea typeface="华文仿宋" pitchFamily="2" charset="-122"/>
              </a:rPr>
              <a:t>2.Icon</a:t>
            </a:r>
            <a:br>
              <a:rPr lang="en-US" altLang="zh-CN" sz="3600" dirty="0" smtClean="0">
                <a:latin typeface="华文仿宋" pitchFamily="2" charset="-122"/>
                <a:ea typeface="华文仿宋" pitchFamily="2" charset="-122"/>
              </a:rPr>
            </a:br>
            <a:r>
              <a:rPr lang="en-US" altLang="zh-CN" sz="3600" dirty="0">
                <a:latin typeface="华文仿宋" pitchFamily="2" charset="-122"/>
                <a:ea typeface="华文仿宋" pitchFamily="2" charset="-122"/>
              </a:rPr>
              <a:t>3</a:t>
            </a:r>
            <a:r>
              <a:rPr lang="en-US" altLang="zh-CN" sz="3600" dirty="0" smtClean="0">
                <a:latin typeface="华文仿宋" pitchFamily="2" charset="-122"/>
                <a:ea typeface="华文仿宋" pitchFamily="2" charset="-122"/>
              </a:rPr>
              <a:t>.Two ways to enter: Waiting for 5 seconds</a:t>
            </a:r>
            <a:r>
              <a:rPr lang="en-US" altLang="zh-CN" sz="3600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3600" dirty="0" smtClean="0">
                <a:latin typeface="华文仿宋" pitchFamily="2" charset="-122"/>
                <a:ea typeface="华文仿宋" pitchFamily="2" charset="-122"/>
              </a:rPr>
              <a:t>Pressing the &lt;Enter&gt;</a:t>
            </a:r>
            <a:r>
              <a:rPr lang="en-US" altLang="zh-CN" sz="3600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3600" dirty="0" smtClean="0">
                <a:latin typeface="华文仿宋" pitchFamily="2" charset="-122"/>
                <a:ea typeface="华文仿宋" pitchFamily="2" charset="-122"/>
              </a:rPr>
              <a:t>button</a:t>
            </a:r>
            <a:endParaRPr lang="zh-CN" altLang="en-US" sz="3600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7224" y="1357298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 3.1.1	Start Activity</a:t>
            </a:r>
            <a:endParaRPr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5" name="图片 4" descr="start_ac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57166"/>
            <a:ext cx="3500462" cy="62230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7286676" cy="4429156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3.1	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Structure</a:t>
            </a:r>
          </a:p>
          <a:p>
            <a:pPr algn="l"/>
            <a:endParaRPr lang="en-US" altLang="zh-CN" sz="1800" dirty="0" smtClean="0"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3.2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 UI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Design</a:t>
            </a:r>
          </a:p>
          <a:p>
            <a:pPr algn="l"/>
            <a:endParaRPr lang="en-US" altLang="zh-CN" sz="1050" dirty="0"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 3.1.1	Start Activity</a:t>
            </a:r>
          </a:p>
          <a:p>
            <a:pPr algn="l">
              <a:buFont typeface="Arial" pitchFamily="34" charset="0"/>
              <a:buChar char="•"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</a:rPr>
              <a:t> 3.1.2	Service Activity</a:t>
            </a:r>
          </a:p>
          <a:p>
            <a:pPr algn="l"/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1285860"/>
            <a:ext cx="552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3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Structure</a:t>
            </a:r>
            <a:r>
              <a:rPr 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&amp; 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UI </a:t>
            </a:r>
            <a:r>
              <a:rPr 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Design </a:t>
            </a:r>
            <a:endParaRPr lang="en-US" altLang="zh-CN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5" name="图片 4" descr="Screenshot_20160606-2137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714356"/>
            <a:ext cx="3241513" cy="576268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7772400" cy="292895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1    UI Design</a:t>
            </a:r>
            <a:r>
              <a:rPr lang="en-US" altLang="zh-CN" sz="2800" b="1" dirty="0" smtClean="0">
                <a:latin typeface="华文仿宋" pitchFamily="2" charset="-122"/>
                <a:ea typeface="华文仿宋" pitchFamily="2" charset="-122"/>
              </a:rPr>
              <a:t/>
            </a:r>
            <a:br>
              <a:rPr lang="en-US" altLang="zh-CN" sz="2800" b="1" dirty="0" smtClean="0">
                <a:latin typeface="华文仿宋" pitchFamily="2" charset="-122"/>
                <a:ea typeface="华文仿宋" pitchFamily="2" charset="-122"/>
              </a:rPr>
            </a:br>
            <a:r>
              <a:rPr lang="en-US" altLang="zh-CN" sz="18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1800" b="1" dirty="0" smtClean="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en-US" altLang="zh-CN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仿宋" pitchFamily="2" charset="-122"/>
                <a:ea typeface="华文仿宋" pitchFamily="2" charset="-122"/>
                <a:cs typeface="+mn-cs"/>
              </a:rPr>
              <a:t>Section 2    Service Activity</a:t>
            </a:r>
            <a:endParaRPr lang="zh-CN" alt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4357718" cy="2428892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3600" dirty="0" smtClean="0"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3600" dirty="0" smtClean="0">
                <a:latin typeface="华文仿宋" pitchFamily="2" charset="-122"/>
                <a:ea typeface="华文仿宋" pitchFamily="2" charset="-122"/>
              </a:rPr>
              <a:t>Use</a:t>
            </a:r>
            <a:r>
              <a:rPr lang="zh-CN" altLang="en-US" sz="3600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3600" dirty="0" err="1" smtClean="0">
                <a:latin typeface="华文仿宋" pitchFamily="2" charset="-122"/>
                <a:ea typeface="华文仿宋" pitchFamily="2" charset="-122"/>
              </a:rPr>
              <a:t>ListView</a:t>
            </a:r>
            <a:r>
              <a:rPr lang="en-US" altLang="zh-CN" sz="3600" dirty="0" smtClean="0">
                <a:latin typeface="华文仿宋" pitchFamily="2" charset="-122"/>
                <a:ea typeface="华文仿宋" pitchFamily="2" charset="-122"/>
              </a:rPr>
              <a:t> layout to divide the screen for message displaying.</a:t>
            </a:r>
          </a:p>
        </p:txBody>
      </p:sp>
      <p:pic>
        <p:nvPicPr>
          <p:cNvPr id="6" name="图片 5" descr="list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928670"/>
            <a:ext cx="3214696" cy="5357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43240" y="1428736"/>
            <a:ext cx="6400800" cy="1042998"/>
          </a:xfrm>
        </p:spPr>
        <p:txBody>
          <a:bodyPr/>
          <a:lstStyle/>
          <a:p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Draw the bubble by using special</a:t>
            </a:r>
          </a:p>
          <a:p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Android Tools.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4" name="图片 3" descr="9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43380"/>
            <a:ext cx="8499542" cy="2262387"/>
          </a:xfrm>
          <a:prstGeom prst="rect">
            <a:avLst/>
          </a:prstGeom>
        </p:spPr>
      </p:pic>
      <p:pic>
        <p:nvPicPr>
          <p:cNvPr id="6" name="图片 5" descr="9to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496"/>
            <a:ext cx="7543800" cy="960120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214282" y="142852"/>
            <a:ext cx="7772400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> Part 1    UI Design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</a:b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>  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Section 2    Service Activity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2928934"/>
            <a:ext cx="4357718" cy="142876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Two types of</a:t>
            </a: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message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， 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will be arranged in different ways.</a:t>
            </a:r>
          </a:p>
        </p:txBody>
      </p:sp>
      <p:pic>
        <p:nvPicPr>
          <p:cNvPr id="5" name="图片 4" descr="layout-2016-06-06-2143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071546"/>
            <a:ext cx="3086093" cy="5143488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214282" y="142852"/>
            <a:ext cx="7772400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> Part 1    UI Design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</a:b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>  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Section 2    Service Activity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Contents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042998"/>
          </a:xfrm>
        </p:spPr>
        <p:txBody>
          <a:bodyPr>
            <a:noAutofit/>
          </a:bodyPr>
          <a:lstStyle/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Part 1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Background &amp; Inspiration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Part 2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App show ( UI demonstration )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Part 3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Structure &amp; UI Design 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4 </a:t>
            </a:r>
            <a:r>
              <a:rPr lang="zh-CN" altLang="en-US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Future exploration</a:t>
            </a:r>
            <a:endParaRPr lang="zh-CN" altLang="en-US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Wingdings" pitchFamily="2" charset="2"/>
              <a:buChar char="Ø"/>
            </a:pP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142984"/>
            <a:ext cx="4346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4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Future exploration</a:t>
            </a:r>
            <a:endParaRPr lang="zh-CN" altLang="en-US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7572428" cy="1042998"/>
          </a:xfrm>
        </p:spPr>
        <p:txBody>
          <a:bodyPr>
            <a:noAutofit/>
          </a:bodyPr>
          <a:lstStyle/>
          <a:p>
            <a:pPr algn="l"/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algn="l"/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Finally, I shall give you some future expectation of our APP.</a:t>
            </a:r>
            <a:endParaRPr lang="zh-CN" altLang="en-US" sz="2400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786058"/>
            <a:ext cx="7500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b="1" dirty="0" smtClean="0">
                <a:latin typeface="华文仿宋" pitchFamily="2" charset="-122"/>
                <a:ea typeface="华文仿宋" pitchFamily="2" charset="-122"/>
              </a:rPr>
              <a:t>Added into  </a:t>
            </a:r>
            <a:r>
              <a:rPr lang="en-US" altLang="zh-CN" sz="2800" b="1" dirty="0" err="1" smtClean="0">
                <a:latin typeface="华文仿宋" pitchFamily="2" charset="-122"/>
                <a:ea typeface="华文仿宋" pitchFamily="2" charset="-122"/>
              </a:rPr>
              <a:t>Wechat</a:t>
            </a:r>
            <a:r>
              <a:rPr lang="en-US" altLang="zh-CN" sz="2800" b="1" dirty="0" smtClean="0">
                <a:latin typeface="华文仿宋" pitchFamily="2" charset="-122"/>
                <a:ea typeface="华文仿宋" pitchFamily="2" charset="-122"/>
              </a:rPr>
              <a:t> to realize auto reply.</a:t>
            </a:r>
          </a:p>
          <a:p>
            <a:pPr marL="342900" indent="-342900">
              <a:buAutoNum type="arabicPeriod"/>
            </a:pPr>
            <a:r>
              <a:rPr lang="en-US" altLang="zh-CN" sz="2800" b="1" dirty="0" smtClean="0">
                <a:latin typeface="华文仿宋" pitchFamily="2" charset="-122"/>
                <a:ea typeface="华文仿宋" pitchFamily="2" charset="-122"/>
              </a:rPr>
              <a:t>Develop voice recognition.</a:t>
            </a:r>
          </a:p>
          <a:p>
            <a:pPr marL="342900" indent="-342900">
              <a:buAutoNum type="arabicPeriod"/>
            </a:pPr>
            <a:r>
              <a:rPr lang="en-US" altLang="zh-CN" sz="2800" b="1" dirty="0" smtClean="0">
                <a:latin typeface="华文仿宋" pitchFamily="2" charset="-122"/>
                <a:ea typeface="华文仿宋" pitchFamily="2" charset="-122"/>
              </a:rPr>
              <a:t>Much space for improvements of our user interface and algorithm.</a:t>
            </a:r>
            <a:endParaRPr lang="zh-CN" altLang="en-US" sz="2800" b="1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7" name="图片 6" descr="37c58PICu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86380" y="4143380"/>
            <a:ext cx="2581460" cy="25003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Contents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042998"/>
          </a:xfrm>
        </p:spPr>
        <p:txBody>
          <a:bodyPr>
            <a:noAutofit/>
          </a:bodyPr>
          <a:lstStyle/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1 </a:t>
            </a:r>
            <a:r>
              <a:rPr lang="zh-CN" altLang="en-US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Background &amp; Inspiration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Part 2 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App show 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( UI demonstration )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Part 3 </a:t>
            </a: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Structure &amp; UI Design 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Part 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4 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Future 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exploration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Wingdings" pitchFamily="2" charset="2"/>
              <a:buChar char="Ø"/>
            </a:pP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蓝色系校徽标准版.png"/>
          <p:cNvPicPr>
            <a:picLocks noChangeAspect="1"/>
          </p:cNvPicPr>
          <p:nvPr/>
        </p:nvPicPr>
        <p:blipFill>
          <a:blip r:embed="rId2">
            <a:lum bright="86000" contrast="-80000"/>
          </a:blip>
          <a:stretch>
            <a:fillRect/>
          </a:stretch>
        </p:blipFill>
        <p:spPr>
          <a:xfrm>
            <a:off x="2643174" y="1928802"/>
            <a:ext cx="3599695" cy="359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20140928152938_GU3yj.thumb.224_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724400"/>
            <a:ext cx="21336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2071678"/>
            <a:ext cx="245612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i="1" dirty="0" smtClean="0">
                <a:latin typeface="方正舒体" pitchFamily="2" charset="-122"/>
                <a:ea typeface="方正舒体" pitchFamily="2" charset="-122"/>
              </a:rPr>
              <a:t>Thanks</a:t>
            </a:r>
            <a:endParaRPr lang="zh-CN" altLang="en-US" sz="4400" i="1" dirty="0" smtClean="0">
              <a:latin typeface="方正舒体" pitchFamily="2" charset="-122"/>
              <a:ea typeface="方正舒体" pitchFamily="2" charset="-122"/>
            </a:endParaRPr>
          </a:p>
          <a:p>
            <a:pPr algn="ctr"/>
            <a:endParaRPr lang="en-US" altLang="zh-CN" sz="6600" b="1" i="1" dirty="0" smtClean="0">
              <a:latin typeface="华文仿宋" pitchFamily="2" charset="-122"/>
              <a:ea typeface="华文仿宋" pitchFamily="2" charset="-122"/>
            </a:endParaRPr>
          </a:p>
          <a:p>
            <a:pPr algn="ctr"/>
            <a:r>
              <a:rPr lang="en-US" altLang="zh-CN" sz="6600" b="1" i="1" dirty="0" smtClean="0">
                <a:latin typeface="华文仿宋" pitchFamily="2" charset="-122"/>
                <a:ea typeface="华文仿宋" pitchFamily="2" charset="-122"/>
              </a:rPr>
              <a:t>Q &amp; A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1"/>
          <p:cNvGrpSpPr>
            <a:grpSpLocks/>
          </p:cNvGrpSpPr>
          <p:nvPr/>
        </p:nvGrpSpPr>
        <p:grpSpPr bwMode="auto">
          <a:xfrm>
            <a:off x="5500694" y="357166"/>
            <a:ext cx="2903537" cy="625475"/>
            <a:chOff x="6224843" y="194099"/>
            <a:chExt cx="2902937" cy="62506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6229604" y="194099"/>
              <a:ext cx="1439565" cy="4870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78693" y="195686"/>
              <a:ext cx="1439565" cy="47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  <p:grpSp>
          <p:nvGrpSpPr>
            <p:cNvPr id="9" name="组合 20"/>
            <p:cNvGrpSpPr>
              <a:grpSpLocks/>
            </p:cNvGrpSpPr>
            <p:nvPr/>
          </p:nvGrpSpPr>
          <p:grpSpPr bwMode="auto">
            <a:xfrm>
              <a:off x="6224843" y="674799"/>
              <a:ext cx="2902937" cy="144368"/>
              <a:chOff x="6224843" y="674799"/>
              <a:chExt cx="2902937" cy="144368"/>
            </a:xfrm>
          </p:grpSpPr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6224843" y="674799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1896</a:t>
                </a: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6947006" y="674799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</a:rPr>
                  <a:t>1920</a:t>
                </a:r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7673930" y="674799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1987</a:t>
                </a:r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8400855" y="674799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</a:rPr>
                  <a:t>2006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286116" y="3429000"/>
            <a:ext cx="23471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E N D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14-504-180592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78" y="1714489"/>
            <a:ext cx="2357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141317018113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857364"/>
            <a:ext cx="187166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 descr="ori_53d9a4cbe3df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91" y="1857364"/>
            <a:ext cx="21431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85720" y="2357430"/>
            <a:ext cx="307180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Artificial Intelligence has already had a significant impact on our world, enabling developments that were unimaginable only a century ago. 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844" y="1142984"/>
            <a:ext cx="552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1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Background &amp; Inspiration</a:t>
            </a:r>
            <a:endParaRPr lang="en-US" altLang="zh-CN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28662" y="5500702"/>
            <a:ext cx="7143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华文仿宋" pitchFamily="2" charset="-122"/>
                <a:ea typeface="华文仿宋" pitchFamily="2" charset="-122"/>
              </a:rPr>
              <a:t>How can machine be so </a:t>
            </a:r>
            <a:r>
              <a:rPr lang="en-US" altLang="zh-CN" sz="4000" dirty="0" smtClean="0">
                <a:latin typeface="华文仿宋" pitchFamily="2" charset="-122"/>
                <a:ea typeface="华文仿宋" pitchFamily="2" charset="-122"/>
              </a:rPr>
              <a:t>smart</a:t>
            </a:r>
            <a:r>
              <a:rPr lang="zh-CN" altLang="en-US" sz="4000" dirty="0" smtClean="0">
                <a:latin typeface="华文仿宋" pitchFamily="2" charset="-122"/>
                <a:ea typeface="华文仿宋" pitchFamily="2" charset="-122"/>
              </a:rPr>
              <a:t>？</a:t>
            </a:r>
            <a:endParaRPr lang="en-US" altLang="zh-CN" sz="4000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5" name="图片 2" descr="thK905581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780250" cy="335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42844" y="1142984"/>
            <a:ext cx="552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1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Background &amp; Inspiration</a:t>
            </a:r>
            <a:endParaRPr lang="en-US" altLang="zh-CN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th9FUI4ZH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92909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0" y="2143116"/>
            <a:ext cx="7643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华文仿宋" pitchFamily="2" charset="-122"/>
                <a:ea typeface="华文仿宋" pitchFamily="2" charset="-122"/>
              </a:rPr>
              <a:t>Turing test</a:t>
            </a:r>
          </a:p>
        </p:txBody>
      </p:sp>
      <p:sp>
        <p:nvSpPr>
          <p:cNvPr id="6" name="矩形 5"/>
          <p:cNvSpPr/>
          <p:nvPr/>
        </p:nvSpPr>
        <p:spPr>
          <a:xfrm>
            <a:off x="4572000" y="292893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华文仿宋" pitchFamily="2" charset="-122"/>
                <a:ea typeface="华文仿宋" pitchFamily="2" charset="-122"/>
              </a:rPr>
              <a:t>Yeah , it is a test for  machine intelligence .And to pass through it ,we use </a:t>
            </a:r>
            <a:r>
              <a:rPr lang="en-US" altLang="zh-CN" sz="2800" b="1" dirty="0" err="1" smtClean="0">
                <a:latin typeface="华文仿宋" pitchFamily="2" charset="-122"/>
                <a:ea typeface="华文仿宋" pitchFamily="2" charset="-122"/>
              </a:rPr>
              <a:t>autochat</a:t>
            </a:r>
            <a:r>
              <a:rPr lang="en-US" altLang="zh-CN" sz="2800" b="1" dirty="0" smtClean="0">
                <a:latin typeface="华文仿宋" pitchFamily="2" charset="-122"/>
                <a:ea typeface="华文仿宋" pitchFamily="2" charset="-122"/>
              </a:rPr>
              <a:t> script.</a:t>
            </a:r>
            <a:endParaRPr lang="zh-CN" altLang="en-US" sz="28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844" y="1142984"/>
            <a:ext cx="552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1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Background &amp; Inspiration</a:t>
            </a:r>
            <a:endParaRPr lang="en-US" altLang="zh-CN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6715172" cy="51035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75136" y="2486799"/>
            <a:ext cx="5357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Now , what we want to introduce you is something like Eugene </a:t>
            </a:r>
            <a:r>
              <a:rPr lang="en-US" altLang="zh-CN" sz="3200" b="1" dirty="0" err="1" smtClean="0">
                <a:latin typeface="华文仿宋" pitchFamily="2" charset="-122"/>
                <a:ea typeface="华文仿宋" pitchFamily="2" charset="-122"/>
              </a:rPr>
              <a:t>Goostman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 , its name is </a:t>
            </a:r>
            <a:r>
              <a:rPr lang="en-US" altLang="zh-CN" sz="3200" b="1" dirty="0" err="1" smtClean="0">
                <a:latin typeface="华文仿宋" pitchFamily="2" charset="-122"/>
                <a:ea typeface="华文仿宋" pitchFamily="2" charset="-122"/>
              </a:rPr>
              <a:t>AutoChatRobot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.</a:t>
            </a:r>
            <a:endParaRPr lang="zh-CN" altLang="en-US" sz="32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1000108"/>
            <a:ext cx="552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1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Background &amp; Inspiration</a:t>
            </a:r>
            <a:endParaRPr lang="en-US" altLang="zh-CN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Contents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042998"/>
          </a:xfrm>
        </p:spPr>
        <p:txBody>
          <a:bodyPr>
            <a:noAutofit/>
          </a:bodyPr>
          <a:lstStyle/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Part 1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Background &amp; Inspiration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2 </a:t>
            </a:r>
            <a:r>
              <a:rPr lang="zh-CN" altLang="en-US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App show ( UI demonstration )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Part 3 </a:t>
            </a: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Structure &amp; UI Design 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Part 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4 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Future 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exploration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Wingdings" pitchFamily="2" charset="2"/>
              <a:buChar char="Ø"/>
            </a:pP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1214422"/>
            <a:ext cx="6157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2 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App show ( UI demonstration )</a:t>
            </a:r>
            <a:endParaRPr lang="en-US" altLang="zh-CN" sz="2800" b="1" dirty="0">
              <a:solidFill>
                <a:srgbClr val="0070C0"/>
              </a:solidFill>
              <a:latin typeface="华文仿宋" pitchFamily="2" charset="-122"/>
              <a:ea typeface="华文仿宋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14678" y="2714620"/>
            <a:ext cx="2430780" cy="2430780"/>
            <a:chOff x="3214678" y="2714620"/>
            <a:chExt cx="2430780" cy="2430780"/>
          </a:xfrm>
        </p:grpSpPr>
        <p:pic>
          <p:nvPicPr>
            <p:cNvPr id="6" name="图片 5" descr="d933c895d143ad4b4ba3229780025aafa50f06d3.jpg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>
              <a:lum bright="48000" contrast="-14000"/>
            </a:blip>
            <a:stretch>
              <a:fillRect/>
            </a:stretch>
          </p:blipFill>
          <p:spPr>
            <a:xfrm>
              <a:off x="3214678" y="2714620"/>
              <a:ext cx="2430780" cy="24307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7" name="矩形 6"/>
            <p:cNvSpPr/>
            <p:nvPr/>
          </p:nvSpPr>
          <p:spPr>
            <a:xfrm>
              <a:off x="3714744" y="3857628"/>
              <a:ext cx="150019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Play</a:t>
              </a:r>
              <a:endParaRPr lang="zh-CN" alt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Contents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042998"/>
          </a:xfrm>
        </p:spPr>
        <p:txBody>
          <a:bodyPr>
            <a:noAutofit/>
          </a:bodyPr>
          <a:lstStyle/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Part 1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Background &amp; Inspiration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Part 2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App show ( UI demonstration )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Part 3 </a:t>
            </a:r>
            <a:r>
              <a:rPr lang="zh-CN" altLang="en-US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Structure</a:t>
            </a:r>
            <a:r>
              <a:rPr lang="en-US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 &amp; </a:t>
            </a:r>
            <a:r>
              <a:rPr lang="en-US" altLang="zh-CN" dirty="0" smtClean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UI </a:t>
            </a:r>
            <a:r>
              <a:rPr lang="en-US" dirty="0">
                <a:solidFill>
                  <a:srgbClr val="0070C0"/>
                </a:solidFill>
                <a:latin typeface="华文仿宋" pitchFamily="2" charset="-122"/>
                <a:ea typeface="华文仿宋" pitchFamily="2" charset="-122"/>
              </a:rPr>
              <a:t>Design </a:t>
            </a:r>
          </a:p>
          <a:p>
            <a:pPr algn="l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Part 4 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Future 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exploration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  <a:p>
            <a:pPr algn="l">
              <a:buFont typeface="Wingdings" pitchFamily="2" charset="2"/>
              <a:buChar char="Ø"/>
            </a:pP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374</Words>
  <PresentationFormat>全屏显示(4:3)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Contents</vt:lpstr>
      <vt:lpstr>幻灯片 3</vt:lpstr>
      <vt:lpstr>幻灯片 4</vt:lpstr>
      <vt:lpstr>幻灯片 5</vt:lpstr>
      <vt:lpstr>幻灯片 6</vt:lpstr>
      <vt:lpstr>Contents</vt:lpstr>
      <vt:lpstr>幻灯片 8</vt:lpstr>
      <vt:lpstr>Contents</vt:lpstr>
      <vt:lpstr>幻灯片 10</vt:lpstr>
      <vt:lpstr>幻灯片 11</vt:lpstr>
      <vt:lpstr>幻灯片 12</vt:lpstr>
      <vt:lpstr>1.Name 2.Icon 3.Two ways to enter: Waiting for 5 seconds Pressing the &lt;Enter&gt; button</vt:lpstr>
      <vt:lpstr>幻灯片 14</vt:lpstr>
      <vt:lpstr> Part 1    UI Design    Section 2    Service Activity</vt:lpstr>
      <vt:lpstr>幻灯片 16</vt:lpstr>
      <vt:lpstr>幻灯片 17</vt:lpstr>
      <vt:lpstr>Contents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I ris</dc:creator>
  <cp:lastModifiedBy>Terrans Force</cp:lastModifiedBy>
  <cp:revision>153</cp:revision>
  <dcterms:created xsi:type="dcterms:W3CDTF">2016-06-06T11:26:18Z</dcterms:created>
  <dcterms:modified xsi:type="dcterms:W3CDTF">2016-06-20T11:22:52Z</dcterms:modified>
</cp:coreProperties>
</file>