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6"/>
  </p:notesMasterIdLst>
  <p:sldIdLst>
    <p:sldId id="289" r:id="rId2"/>
    <p:sldId id="260" r:id="rId3"/>
    <p:sldId id="279" r:id="rId4"/>
    <p:sldId id="296" r:id="rId5"/>
    <p:sldId id="263" r:id="rId6"/>
    <p:sldId id="290" r:id="rId7"/>
    <p:sldId id="291" r:id="rId8"/>
    <p:sldId id="293" r:id="rId9"/>
    <p:sldId id="292" r:id="rId10"/>
    <p:sldId id="294" r:id="rId11"/>
    <p:sldId id="295" r:id="rId12"/>
    <p:sldId id="297" r:id="rId13"/>
    <p:sldId id="298" r:id="rId14"/>
    <p:sldId id="25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61E"/>
    <a:srgbClr val="FFFFFF"/>
    <a:srgbClr val="BFE2F3"/>
    <a:srgbClr val="C31823"/>
    <a:srgbClr val="C9151E"/>
    <a:srgbClr val="E9CBBC"/>
    <a:srgbClr val="E0A487"/>
    <a:srgbClr val="D97C5B"/>
    <a:srgbClr val="CC141E"/>
    <a:srgbClr val="D05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7" autoAdjust="0"/>
    <p:restoredTop sz="94785" autoAdjust="0"/>
  </p:normalViewPr>
  <p:slideViewPr>
    <p:cSldViewPr snapToGrid="0">
      <p:cViewPr varScale="1">
        <p:scale>
          <a:sx n="86" d="100"/>
          <a:sy n="86" d="100"/>
        </p:scale>
        <p:origin x="70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161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ll Keith" userId="ac572e8ce2d4f278" providerId="LiveId" clId="{FAF50F76-6423-4B78-B115-BE15C130303A}"/>
    <pc:docChg chg="undo custSel addSld delSld modSld sldOrd">
      <pc:chgData name="Null Keith" userId="ac572e8ce2d4f278" providerId="LiveId" clId="{FAF50F76-6423-4B78-B115-BE15C130303A}" dt="2020-05-17T08:34:35.478" v="1104" actId="20577"/>
      <pc:docMkLst>
        <pc:docMk/>
      </pc:docMkLst>
      <pc:sldChg chg="addSp delSp modSp mod">
        <pc:chgData name="Null Keith" userId="ac572e8ce2d4f278" providerId="LiveId" clId="{FAF50F76-6423-4B78-B115-BE15C130303A}" dt="2020-05-17T08:13:08.875" v="268" actId="403"/>
        <pc:sldMkLst>
          <pc:docMk/>
          <pc:sldMk cId="492068891" sldId="263"/>
        </pc:sldMkLst>
        <pc:spChg chg="add del">
          <ac:chgData name="Null Keith" userId="ac572e8ce2d4f278" providerId="LiveId" clId="{FAF50F76-6423-4B78-B115-BE15C130303A}" dt="2020-05-17T08:10:57.488" v="7" actId="478"/>
          <ac:spMkLst>
            <pc:docMk/>
            <pc:sldMk cId="492068891" sldId="263"/>
            <ac:spMk id="6" creationId="{DD9B1176-545E-4E9F-905C-0B1F33B1C19B}"/>
          </ac:spMkLst>
        </pc:spChg>
        <pc:spChg chg="add mod">
          <ac:chgData name="Null Keith" userId="ac572e8ce2d4f278" providerId="LiveId" clId="{FAF50F76-6423-4B78-B115-BE15C130303A}" dt="2020-05-17T08:13:08.875" v="268" actId="403"/>
          <ac:spMkLst>
            <pc:docMk/>
            <pc:sldMk cId="492068891" sldId="263"/>
            <ac:spMk id="10" creationId="{5B3BE966-BC9D-4932-9342-E851B13B991B}"/>
          </ac:spMkLst>
        </pc:spChg>
        <pc:picChg chg="add del">
          <ac:chgData name="Null Keith" userId="ac572e8ce2d4f278" providerId="LiveId" clId="{FAF50F76-6423-4B78-B115-BE15C130303A}" dt="2020-05-17T08:10:55.630" v="6" actId="478"/>
          <ac:picMkLst>
            <pc:docMk/>
            <pc:sldMk cId="492068891" sldId="263"/>
            <ac:picMk id="9" creationId="{28367521-822D-48FD-9777-C18288E7F5CF}"/>
          </ac:picMkLst>
        </pc:picChg>
      </pc:sldChg>
      <pc:sldChg chg="del">
        <pc:chgData name="Null Keith" userId="ac572e8ce2d4f278" providerId="LiveId" clId="{FAF50F76-6423-4B78-B115-BE15C130303A}" dt="2020-05-17T08:33:43.513" v="1052" actId="47"/>
        <pc:sldMkLst>
          <pc:docMk/>
          <pc:sldMk cId="3209248125" sldId="264"/>
        </pc:sldMkLst>
      </pc:sldChg>
      <pc:sldChg chg="del">
        <pc:chgData name="Null Keith" userId="ac572e8ce2d4f278" providerId="LiveId" clId="{FAF50F76-6423-4B78-B115-BE15C130303A}" dt="2020-05-17T08:33:48.742" v="1058" actId="47"/>
        <pc:sldMkLst>
          <pc:docMk/>
          <pc:sldMk cId="384418158" sldId="265"/>
        </pc:sldMkLst>
      </pc:sldChg>
      <pc:sldChg chg="del">
        <pc:chgData name="Null Keith" userId="ac572e8ce2d4f278" providerId="LiveId" clId="{FAF50F76-6423-4B78-B115-BE15C130303A}" dt="2020-05-17T08:33:47.913" v="1057" actId="47"/>
        <pc:sldMkLst>
          <pc:docMk/>
          <pc:sldMk cId="3567747301" sldId="266"/>
        </pc:sldMkLst>
      </pc:sldChg>
      <pc:sldChg chg="del">
        <pc:chgData name="Null Keith" userId="ac572e8ce2d4f278" providerId="LiveId" clId="{FAF50F76-6423-4B78-B115-BE15C130303A}" dt="2020-05-17T08:33:44.912" v="1053" actId="47"/>
        <pc:sldMkLst>
          <pc:docMk/>
          <pc:sldMk cId="4113357710" sldId="267"/>
        </pc:sldMkLst>
      </pc:sldChg>
      <pc:sldChg chg="del">
        <pc:chgData name="Null Keith" userId="ac572e8ce2d4f278" providerId="LiveId" clId="{FAF50F76-6423-4B78-B115-BE15C130303A}" dt="2020-05-17T08:33:49.384" v="1059" actId="47"/>
        <pc:sldMkLst>
          <pc:docMk/>
          <pc:sldMk cId="541839545" sldId="273"/>
        </pc:sldMkLst>
      </pc:sldChg>
      <pc:sldChg chg="del">
        <pc:chgData name="Null Keith" userId="ac572e8ce2d4f278" providerId="LiveId" clId="{FAF50F76-6423-4B78-B115-BE15C130303A}" dt="2020-05-17T08:33:45.713" v="1054" actId="47"/>
        <pc:sldMkLst>
          <pc:docMk/>
          <pc:sldMk cId="1926311936" sldId="274"/>
        </pc:sldMkLst>
      </pc:sldChg>
      <pc:sldChg chg="del">
        <pc:chgData name="Null Keith" userId="ac572e8ce2d4f278" providerId="LiveId" clId="{FAF50F76-6423-4B78-B115-BE15C130303A}" dt="2020-05-17T08:33:50.068" v="1060" actId="47"/>
        <pc:sldMkLst>
          <pc:docMk/>
          <pc:sldMk cId="1560635094" sldId="275"/>
        </pc:sldMkLst>
      </pc:sldChg>
      <pc:sldChg chg="del">
        <pc:chgData name="Null Keith" userId="ac572e8ce2d4f278" providerId="LiveId" clId="{FAF50F76-6423-4B78-B115-BE15C130303A}" dt="2020-05-17T08:33:46.372" v="1055" actId="47"/>
        <pc:sldMkLst>
          <pc:docMk/>
          <pc:sldMk cId="1731428415" sldId="276"/>
        </pc:sldMkLst>
      </pc:sldChg>
      <pc:sldChg chg="del">
        <pc:chgData name="Null Keith" userId="ac572e8ce2d4f278" providerId="LiveId" clId="{FAF50F76-6423-4B78-B115-BE15C130303A}" dt="2020-05-17T08:33:50.721" v="1061" actId="47"/>
        <pc:sldMkLst>
          <pc:docMk/>
          <pc:sldMk cId="2054060294" sldId="277"/>
        </pc:sldMkLst>
      </pc:sldChg>
      <pc:sldChg chg="del">
        <pc:chgData name="Null Keith" userId="ac572e8ce2d4f278" providerId="LiveId" clId="{FAF50F76-6423-4B78-B115-BE15C130303A}" dt="2020-05-17T08:33:42.609" v="1051" actId="47"/>
        <pc:sldMkLst>
          <pc:docMk/>
          <pc:sldMk cId="1849778419" sldId="278"/>
        </pc:sldMkLst>
      </pc:sldChg>
      <pc:sldChg chg="del">
        <pc:chgData name="Null Keith" userId="ac572e8ce2d4f278" providerId="LiveId" clId="{FAF50F76-6423-4B78-B115-BE15C130303A}" dt="2020-05-17T08:33:41.416" v="1050" actId="47"/>
        <pc:sldMkLst>
          <pc:docMk/>
          <pc:sldMk cId="4281082532" sldId="281"/>
        </pc:sldMkLst>
      </pc:sldChg>
      <pc:sldChg chg="del">
        <pc:chgData name="Null Keith" userId="ac572e8ce2d4f278" providerId="LiveId" clId="{FAF50F76-6423-4B78-B115-BE15C130303A}" dt="2020-05-17T08:33:47.323" v="1056" actId="47"/>
        <pc:sldMkLst>
          <pc:docMk/>
          <pc:sldMk cId="378299886" sldId="282"/>
        </pc:sldMkLst>
      </pc:sldChg>
      <pc:sldChg chg="del">
        <pc:chgData name="Null Keith" userId="ac572e8ce2d4f278" providerId="LiveId" clId="{FAF50F76-6423-4B78-B115-BE15C130303A}" dt="2020-05-17T08:33:51.366" v="1062" actId="47"/>
        <pc:sldMkLst>
          <pc:docMk/>
          <pc:sldMk cId="1264831038" sldId="283"/>
        </pc:sldMkLst>
      </pc:sldChg>
      <pc:sldChg chg="del">
        <pc:chgData name="Null Keith" userId="ac572e8ce2d4f278" providerId="LiveId" clId="{FAF50F76-6423-4B78-B115-BE15C130303A}" dt="2020-05-17T08:33:57.331" v="1066" actId="47"/>
        <pc:sldMkLst>
          <pc:docMk/>
          <pc:sldMk cId="2312849297" sldId="284"/>
        </pc:sldMkLst>
      </pc:sldChg>
      <pc:sldChg chg="del">
        <pc:chgData name="Null Keith" userId="ac572e8ce2d4f278" providerId="LiveId" clId="{FAF50F76-6423-4B78-B115-BE15C130303A}" dt="2020-05-17T08:33:54.540" v="1063" actId="47"/>
        <pc:sldMkLst>
          <pc:docMk/>
          <pc:sldMk cId="671361394" sldId="285"/>
        </pc:sldMkLst>
      </pc:sldChg>
      <pc:sldChg chg="del">
        <pc:chgData name="Null Keith" userId="ac572e8ce2d4f278" providerId="LiveId" clId="{FAF50F76-6423-4B78-B115-BE15C130303A}" dt="2020-05-17T08:33:55.372" v="1064" actId="47"/>
        <pc:sldMkLst>
          <pc:docMk/>
          <pc:sldMk cId="3578119606" sldId="286"/>
        </pc:sldMkLst>
      </pc:sldChg>
      <pc:sldChg chg="del">
        <pc:chgData name="Null Keith" userId="ac572e8ce2d4f278" providerId="LiveId" clId="{FAF50F76-6423-4B78-B115-BE15C130303A}" dt="2020-05-17T08:33:56.498" v="1065" actId="47"/>
        <pc:sldMkLst>
          <pc:docMk/>
          <pc:sldMk cId="619070302" sldId="287"/>
        </pc:sldMkLst>
      </pc:sldChg>
      <pc:sldChg chg="del">
        <pc:chgData name="Null Keith" userId="ac572e8ce2d4f278" providerId="LiveId" clId="{FAF50F76-6423-4B78-B115-BE15C130303A}" dt="2020-05-17T08:33:57.939" v="1067" actId="47"/>
        <pc:sldMkLst>
          <pc:docMk/>
          <pc:sldMk cId="287693906" sldId="288"/>
        </pc:sldMkLst>
      </pc:sldChg>
      <pc:sldChg chg="modSp mod">
        <pc:chgData name="Null Keith" userId="ac572e8ce2d4f278" providerId="LiveId" clId="{FAF50F76-6423-4B78-B115-BE15C130303A}" dt="2020-05-17T08:34:35.478" v="1104" actId="20577"/>
        <pc:sldMkLst>
          <pc:docMk/>
          <pc:sldMk cId="372360927" sldId="289"/>
        </pc:sldMkLst>
        <pc:spChg chg="mod">
          <ac:chgData name="Null Keith" userId="ac572e8ce2d4f278" providerId="LiveId" clId="{FAF50F76-6423-4B78-B115-BE15C130303A}" dt="2020-05-17T08:34:35.478" v="1104" actId="20577"/>
          <ac:spMkLst>
            <pc:docMk/>
            <pc:sldMk cId="372360927" sldId="289"/>
            <ac:spMk id="6" creationId="{00000000-0000-0000-0000-000000000000}"/>
          </ac:spMkLst>
        </pc:spChg>
      </pc:sldChg>
      <pc:sldChg chg="addSp delSp modSp add mod">
        <pc:chgData name="Null Keith" userId="ac572e8ce2d4f278" providerId="LiveId" clId="{FAF50F76-6423-4B78-B115-BE15C130303A}" dt="2020-05-17T08:14:52.507" v="493"/>
        <pc:sldMkLst>
          <pc:docMk/>
          <pc:sldMk cId="3803431056" sldId="290"/>
        </pc:sldMkLst>
        <pc:spChg chg="del">
          <ac:chgData name="Null Keith" userId="ac572e8ce2d4f278" providerId="LiveId" clId="{FAF50F76-6423-4B78-B115-BE15C130303A}" dt="2020-05-17T08:13:17.913" v="270" actId="478"/>
          <ac:spMkLst>
            <pc:docMk/>
            <pc:sldMk cId="3803431056" sldId="290"/>
            <ac:spMk id="6" creationId="{DD9B1176-545E-4E9F-905C-0B1F33B1C19B}"/>
          </ac:spMkLst>
        </pc:spChg>
        <pc:spChg chg="add mod">
          <ac:chgData name="Null Keith" userId="ac572e8ce2d4f278" providerId="LiveId" clId="{FAF50F76-6423-4B78-B115-BE15C130303A}" dt="2020-05-17T08:14:52.507" v="493"/>
          <ac:spMkLst>
            <pc:docMk/>
            <pc:sldMk cId="3803431056" sldId="290"/>
            <ac:spMk id="7" creationId="{37BD3152-E644-4E45-B300-A63E7302543C}"/>
          </ac:spMkLst>
        </pc:spChg>
        <pc:picChg chg="del">
          <ac:chgData name="Null Keith" userId="ac572e8ce2d4f278" providerId="LiveId" clId="{FAF50F76-6423-4B78-B115-BE15C130303A}" dt="2020-05-17T08:13:16.919" v="269" actId="478"/>
          <ac:picMkLst>
            <pc:docMk/>
            <pc:sldMk cId="3803431056" sldId="290"/>
            <ac:picMk id="8" creationId="{17964FBE-5A41-407F-A9E1-9099163D24C0}"/>
          </ac:picMkLst>
        </pc:picChg>
        <pc:picChg chg="mod">
          <ac:chgData name="Null Keith" userId="ac572e8ce2d4f278" providerId="LiveId" clId="{FAF50F76-6423-4B78-B115-BE15C130303A}" dt="2020-05-17T08:13:22.208" v="272" actId="1076"/>
          <ac:picMkLst>
            <pc:docMk/>
            <pc:sldMk cId="3803431056" sldId="290"/>
            <ac:picMk id="9" creationId="{28367521-822D-48FD-9777-C18288E7F5CF}"/>
          </ac:picMkLst>
        </pc:picChg>
      </pc:sldChg>
      <pc:sldChg chg="addSp delSp modSp add mod">
        <pc:chgData name="Null Keith" userId="ac572e8ce2d4f278" providerId="LiveId" clId="{FAF50F76-6423-4B78-B115-BE15C130303A}" dt="2020-05-17T08:22:51.759" v="567" actId="20577"/>
        <pc:sldMkLst>
          <pc:docMk/>
          <pc:sldMk cId="574779055" sldId="291"/>
        </pc:sldMkLst>
        <pc:spChg chg="mod">
          <ac:chgData name="Null Keith" userId="ac572e8ce2d4f278" providerId="LiveId" clId="{FAF50F76-6423-4B78-B115-BE15C130303A}" dt="2020-05-17T08:22:51.759" v="567" actId="20577"/>
          <ac:spMkLst>
            <pc:docMk/>
            <pc:sldMk cId="574779055" sldId="291"/>
            <ac:spMk id="3" creationId="{00000000-0000-0000-0000-000000000000}"/>
          </ac:spMkLst>
        </pc:spChg>
        <pc:spChg chg="del">
          <ac:chgData name="Null Keith" userId="ac572e8ce2d4f278" providerId="LiveId" clId="{FAF50F76-6423-4B78-B115-BE15C130303A}" dt="2020-05-17T08:15:09.420" v="496" actId="478"/>
          <ac:spMkLst>
            <pc:docMk/>
            <pc:sldMk cId="574779055" sldId="291"/>
            <ac:spMk id="6" creationId="{DD9B1176-545E-4E9F-905C-0B1F33B1C19B}"/>
          </ac:spMkLst>
        </pc:spChg>
        <pc:spChg chg="add mod">
          <ac:chgData name="Null Keith" userId="ac572e8ce2d4f278" providerId="LiveId" clId="{FAF50F76-6423-4B78-B115-BE15C130303A}" dt="2020-05-17T08:22:00.501" v="554" actId="1076"/>
          <ac:spMkLst>
            <pc:docMk/>
            <pc:sldMk cId="574779055" sldId="291"/>
            <ac:spMk id="12" creationId="{66B859E3-8C80-4D6A-8E89-7313671C3904}"/>
          </ac:spMkLst>
        </pc:spChg>
        <pc:spChg chg="add del mod">
          <ac:chgData name="Null Keith" userId="ac572e8ce2d4f278" providerId="LiveId" clId="{FAF50F76-6423-4B78-B115-BE15C130303A}" dt="2020-05-17T08:22:22.202" v="556"/>
          <ac:spMkLst>
            <pc:docMk/>
            <pc:sldMk cId="574779055" sldId="291"/>
            <ac:spMk id="13" creationId="{BF58DED4-19D4-48B5-8316-6247226C4993}"/>
          </ac:spMkLst>
        </pc:spChg>
        <pc:picChg chg="add del mod">
          <ac:chgData name="Null Keith" userId="ac572e8ce2d4f278" providerId="LiveId" clId="{FAF50F76-6423-4B78-B115-BE15C130303A}" dt="2020-05-17T08:19:07.202" v="503" actId="478"/>
          <ac:picMkLst>
            <pc:docMk/>
            <pc:sldMk cId="574779055" sldId="291"/>
            <ac:picMk id="4" creationId="{C59E3BD3-5C7B-4691-91C8-6E4A09B35FE8}"/>
          </ac:picMkLst>
        </pc:picChg>
        <pc:picChg chg="add del mod">
          <ac:chgData name="Null Keith" userId="ac572e8ce2d4f278" providerId="LiveId" clId="{FAF50F76-6423-4B78-B115-BE15C130303A}" dt="2020-05-17T08:19:06.040" v="502" actId="478"/>
          <ac:picMkLst>
            <pc:docMk/>
            <pc:sldMk cId="574779055" sldId="291"/>
            <ac:picMk id="7" creationId="{C6A259E8-A58C-40FB-AA8D-AB64282018CF}"/>
          </ac:picMkLst>
        </pc:picChg>
        <pc:picChg chg="del">
          <ac:chgData name="Null Keith" userId="ac572e8ce2d4f278" providerId="LiveId" clId="{FAF50F76-6423-4B78-B115-BE15C130303A}" dt="2020-05-17T08:15:07.544" v="494" actId="478"/>
          <ac:picMkLst>
            <pc:docMk/>
            <pc:sldMk cId="574779055" sldId="291"/>
            <ac:picMk id="8" creationId="{17964FBE-5A41-407F-A9E1-9099163D24C0}"/>
          </ac:picMkLst>
        </pc:picChg>
        <pc:picChg chg="del">
          <ac:chgData name="Null Keith" userId="ac572e8ce2d4f278" providerId="LiveId" clId="{FAF50F76-6423-4B78-B115-BE15C130303A}" dt="2020-05-17T08:15:08.318" v="495" actId="478"/>
          <ac:picMkLst>
            <pc:docMk/>
            <pc:sldMk cId="574779055" sldId="291"/>
            <ac:picMk id="9" creationId="{28367521-822D-48FD-9777-C18288E7F5CF}"/>
          </ac:picMkLst>
        </pc:picChg>
        <pc:picChg chg="add mod modCrop">
          <ac:chgData name="Null Keith" userId="ac572e8ce2d4f278" providerId="LiveId" clId="{FAF50F76-6423-4B78-B115-BE15C130303A}" dt="2020-05-17T08:20:09.147" v="511" actId="1076"/>
          <ac:picMkLst>
            <pc:docMk/>
            <pc:sldMk cId="574779055" sldId="291"/>
            <ac:picMk id="11" creationId="{ACBA3422-AB22-4085-963B-D4C9542E05E8}"/>
          </ac:picMkLst>
        </pc:picChg>
      </pc:sldChg>
      <pc:sldChg chg="addSp delSp modSp add mod">
        <pc:chgData name="Null Keith" userId="ac572e8ce2d4f278" providerId="LiveId" clId="{FAF50F76-6423-4B78-B115-BE15C130303A}" dt="2020-05-17T08:27:03.488" v="909" actId="1076"/>
        <pc:sldMkLst>
          <pc:docMk/>
          <pc:sldMk cId="2662263919" sldId="292"/>
        </pc:sldMkLst>
        <pc:spChg chg="add del mod">
          <ac:chgData name="Null Keith" userId="ac572e8ce2d4f278" providerId="LiveId" clId="{FAF50F76-6423-4B78-B115-BE15C130303A}" dt="2020-05-17T08:26:51.974" v="904"/>
          <ac:spMkLst>
            <pc:docMk/>
            <pc:sldMk cId="2662263919" sldId="292"/>
            <ac:spMk id="2" creationId="{1DDEBA6D-0849-4925-98EB-BE45511C78B8}"/>
          </ac:spMkLst>
        </pc:spChg>
        <pc:spChg chg="mod">
          <ac:chgData name="Null Keith" userId="ac572e8ce2d4f278" providerId="LiveId" clId="{FAF50F76-6423-4B78-B115-BE15C130303A}" dt="2020-05-17T08:25:30.409" v="895" actId="5793"/>
          <ac:spMkLst>
            <pc:docMk/>
            <pc:sldMk cId="2662263919" sldId="292"/>
            <ac:spMk id="3" creationId="{00000000-0000-0000-0000-000000000000}"/>
          </ac:spMkLst>
        </pc:spChg>
        <pc:spChg chg="add del mod">
          <ac:chgData name="Null Keith" userId="ac572e8ce2d4f278" providerId="LiveId" clId="{FAF50F76-6423-4B78-B115-BE15C130303A}" dt="2020-05-17T08:26:55.831" v="906"/>
          <ac:spMkLst>
            <pc:docMk/>
            <pc:sldMk cId="2662263919" sldId="292"/>
            <ac:spMk id="4" creationId="{C399AA9E-C321-45E7-A477-B3CA09492D8B}"/>
          </ac:spMkLst>
        </pc:spChg>
        <pc:spChg chg="mod">
          <ac:chgData name="Null Keith" userId="ac572e8ce2d4f278" providerId="LiveId" clId="{FAF50F76-6423-4B78-B115-BE15C130303A}" dt="2020-05-17T08:25:50.771" v="901" actId="113"/>
          <ac:spMkLst>
            <pc:docMk/>
            <pc:sldMk cId="2662263919" sldId="292"/>
            <ac:spMk id="12" creationId="{66B859E3-8C80-4D6A-8E89-7313671C3904}"/>
          </ac:spMkLst>
        </pc:spChg>
        <pc:picChg chg="add mod">
          <ac:chgData name="Null Keith" userId="ac572e8ce2d4f278" providerId="LiveId" clId="{FAF50F76-6423-4B78-B115-BE15C130303A}" dt="2020-05-17T08:27:03.488" v="909" actId="1076"/>
          <ac:picMkLst>
            <pc:docMk/>
            <pc:sldMk cId="2662263919" sldId="292"/>
            <ac:picMk id="6" creationId="{69A7D6EC-ACB8-418C-95A5-595403DD2C1A}"/>
          </ac:picMkLst>
        </pc:picChg>
        <pc:picChg chg="del">
          <ac:chgData name="Null Keith" userId="ac572e8ce2d4f278" providerId="LiveId" clId="{FAF50F76-6423-4B78-B115-BE15C130303A}" dt="2020-05-17T08:26:50.585" v="902" actId="478"/>
          <ac:picMkLst>
            <pc:docMk/>
            <pc:sldMk cId="2662263919" sldId="292"/>
            <ac:picMk id="11" creationId="{ACBA3422-AB22-4085-963B-D4C9542E05E8}"/>
          </ac:picMkLst>
        </pc:picChg>
      </pc:sldChg>
      <pc:sldChg chg="addSp delSp modSp add mod ord">
        <pc:chgData name="Null Keith" userId="ac572e8ce2d4f278" providerId="LiveId" clId="{FAF50F76-6423-4B78-B115-BE15C130303A}" dt="2020-05-17T08:25:11.972" v="875"/>
        <pc:sldMkLst>
          <pc:docMk/>
          <pc:sldMk cId="3283618925" sldId="293"/>
        </pc:sldMkLst>
        <pc:spChg chg="mod">
          <ac:chgData name="Null Keith" userId="ac572e8ce2d4f278" providerId="LiveId" clId="{FAF50F76-6423-4B78-B115-BE15C130303A}" dt="2020-05-17T08:22:34.989" v="559"/>
          <ac:spMkLst>
            <pc:docMk/>
            <pc:sldMk cId="3283618925" sldId="293"/>
            <ac:spMk id="3" creationId="{00000000-0000-0000-0000-000000000000}"/>
          </ac:spMkLst>
        </pc:spChg>
        <pc:spChg chg="mod">
          <ac:chgData name="Null Keith" userId="ac572e8ce2d4f278" providerId="LiveId" clId="{FAF50F76-6423-4B78-B115-BE15C130303A}" dt="2020-05-17T08:25:11.972" v="875"/>
          <ac:spMkLst>
            <pc:docMk/>
            <pc:sldMk cId="3283618925" sldId="293"/>
            <ac:spMk id="12" creationId="{66B859E3-8C80-4D6A-8E89-7313671C3904}"/>
          </ac:spMkLst>
        </pc:spChg>
        <pc:picChg chg="add mod">
          <ac:chgData name="Null Keith" userId="ac572e8ce2d4f278" providerId="LiveId" clId="{FAF50F76-6423-4B78-B115-BE15C130303A}" dt="2020-05-17T08:23:39.208" v="576" actId="1076"/>
          <ac:picMkLst>
            <pc:docMk/>
            <pc:sldMk cId="3283618925" sldId="293"/>
            <ac:picMk id="4" creationId="{52C1D8CA-94F7-40D8-AA7B-A4EED8F66FAF}"/>
          </ac:picMkLst>
        </pc:picChg>
        <pc:picChg chg="add mod">
          <ac:chgData name="Null Keith" userId="ac572e8ce2d4f278" providerId="LiveId" clId="{FAF50F76-6423-4B78-B115-BE15C130303A}" dt="2020-05-17T08:23:41.098" v="577" actId="1076"/>
          <ac:picMkLst>
            <pc:docMk/>
            <pc:sldMk cId="3283618925" sldId="293"/>
            <ac:picMk id="6" creationId="{F96E5429-F399-445F-8E98-6684DF47D4A4}"/>
          </ac:picMkLst>
        </pc:picChg>
        <pc:picChg chg="del">
          <ac:chgData name="Null Keith" userId="ac572e8ce2d4f278" providerId="LiveId" clId="{FAF50F76-6423-4B78-B115-BE15C130303A}" dt="2020-05-17T08:23:09.280" v="568" actId="478"/>
          <ac:picMkLst>
            <pc:docMk/>
            <pc:sldMk cId="3283618925" sldId="293"/>
            <ac:picMk id="11" creationId="{ACBA3422-AB22-4085-963B-D4C9542E05E8}"/>
          </ac:picMkLst>
        </pc:picChg>
      </pc:sldChg>
      <pc:sldChg chg="addSp delSp modSp add mod">
        <pc:chgData name="Null Keith" userId="ac572e8ce2d4f278" providerId="LiveId" clId="{FAF50F76-6423-4B78-B115-BE15C130303A}" dt="2020-05-17T08:28:42.409" v="955" actId="1076"/>
        <pc:sldMkLst>
          <pc:docMk/>
          <pc:sldMk cId="1911151911" sldId="294"/>
        </pc:sldMkLst>
        <pc:spChg chg="mod">
          <ac:chgData name="Null Keith" userId="ac572e8ce2d4f278" providerId="LiveId" clId="{FAF50F76-6423-4B78-B115-BE15C130303A}" dt="2020-05-17T08:27:29.968" v="943" actId="20577"/>
          <ac:spMkLst>
            <pc:docMk/>
            <pc:sldMk cId="1911151911" sldId="294"/>
            <ac:spMk id="3" creationId="{00000000-0000-0000-0000-000000000000}"/>
          </ac:spMkLst>
        </pc:spChg>
        <pc:spChg chg="mod">
          <ac:chgData name="Null Keith" userId="ac572e8ce2d4f278" providerId="LiveId" clId="{FAF50F76-6423-4B78-B115-BE15C130303A}" dt="2020-05-17T08:27:49.506" v="948" actId="113"/>
          <ac:spMkLst>
            <pc:docMk/>
            <pc:sldMk cId="1911151911" sldId="294"/>
            <ac:spMk id="12" creationId="{66B859E3-8C80-4D6A-8E89-7313671C3904}"/>
          </ac:spMkLst>
        </pc:spChg>
        <pc:picChg chg="add mod">
          <ac:chgData name="Null Keith" userId="ac572e8ce2d4f278" providerId="LiveId" clId="{FAF50F76-6423-4B78-B115-BE15C130303A}" dt="2020-05-17T08:28:42.409" v="955" actId="1076"/>
          <ac:picMkLst>
            <pc:docMk/>
            <pc:sldMk cId="1911151911" sldId="294"/>
            <ac:picMk id="4" creationId="{99036C98-BFE8-43D8-BF85-B320191C5DC8}"/>
          </ac:picMkLst>
        </pc:picChg>
        <pc:picChg chg="del mod">
          <ac:chgData name="Null Keith" userId="ac572e8ce2d4f278" providerId="LiveId" clId="{FAF50F76-6423-4B78-B115-BE15C130303A}" dt="2020-05-17T08:28:29.258" v="950" actId="478"/>
          <ac:picMkLst>
            <pc:docMk/>
            <pc:sldMk cId="1911151911" sldId="294"/>
            <ac:picMk id="6" creationId="{69A7D6EC-ACB8-418C-95A5-595403DD2C1A}"/>
          </ac:picMkLst>
        </pc:picChg>
      </pc:sldChg>
      <pc:sldChg chg="addSp delSp modSp add mod">
        <pc:chgData name="Null Keith" userId="ac572e8ce2d4f278" providerId="LiveId" clId="{FAF50F76-6423-4B78-B115-BE15C130303A}" dt="2020-05-17T08:33:30.655" v="1049" actId="113"/>
        <pc:sldMkLst>
          <pc:docMk/>
          <pc:sldMk cId="4279537243" sldId="295"/>
        </pc:sldMkLst>
        <pc:spChg chg="mod">
          <ac:chgData name="Null Keith" userId="ac572e8ce2d4f278" providerId="LiveId" clId="{FAF50F76-6423-4B78-B115-BE15C130303A}" dt="2020-05-17T08:29:15.664" v="992" actId="20577"/>
          <ac:spMkLst>
            <pc:docMk/>
            <pc:sldMk cId="4279537243" sldId="295"/>
            <ac:spMk id="3" creationId="{00000000-0000-0000-0000-000000000000}"/>
          </ac:spMkLst>
        </pc:spChg>
        <pc:spChg chg="mod">
          <ac:chgData name="Null Keith" userId="ac572e8ce2d4f278" providerId="LiveId" clId="{FAF50F76-6423-4B78-B115-BE15C130303A}" dt="2020-05-17T08:33:30.655" v="1049" actId="113"/>
          <ac:spMkLst>
            <pc:docMk/>
            <pc:sldMk cId="4279537243" sldId="295"/>
            <ac:spMk id="12" creationId="{66B859E3-8C80-4D6A-8E89-7313671C3904}"/>
          </ac:spMkLst>
        </pc:spChg>
        <pc:picChg chg="del">
          <ac:chgData name="Null Keith" userId="ac572e8ce2d4f278" providerId="LiveId" clId="{FAF50F76-6423-4B78-B115-BE15C130303A}" dt="2020-05-17T08:29:47.675" v="996" actId="478"/>
          <ac:picMkLst>
            <pc:docMk/>
            <pc:sldMk cId="4279537243" sldId="295"/>
            <ac:picMk id="4" creationId="{99036C98-BFE8-43D8-BF85-B320191C5DC8}"/>
          </ac:picMkLst>
        </pc:picChg>
        <pc:picChg chg="add mod">
          <ac:chgData name="Null Keith" userId="ac572e8ce2d4f278" providerId="LiveId" clId="{FAF50F76-6423-4B78-B115-BE15C130303A}" dt="2020-05-17T08:32:36.130" v="1001" actId="1076"/>
          <ac:picMkLst>
            <pc:docMk/>
            <pc:sldMk cId="4279537243" sldId="295"/>
            <ac:picMk id="5" creationId="{19E90143-0CD4-41B7-9F9C-41A81540F09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E78F-58BC-423A-A341-D0065C580108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1CD8-9F96-4F1D-A5B8-2D9E0ECC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1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15" y="5815086"/>
            <a:ext cx="3278293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70056"/>
            <a:ext cx="105156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838200" y="5034522"/>
            <a:ext cx="10515600" cy="604299"/>
          </a:xfr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12192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18912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11000037" y="313203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6381752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595421" y="313203"/>
            <a:ext cx="649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859" y="975600"/>
            <a:ext cx="11421927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12192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11000035" y="313201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12192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4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519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349859" y="960117"/>
            <a:ext cx="5376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12192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6381752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381751" y="958297"/>
            <a:ext cx="5376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1550505"/>
            <a:ext cx="12192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23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11000037" y="313203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349859" y="960117"/>
            <a:ext cx="5376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12192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6381752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381751" y="958297"/>
            <a:ext cx="5376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595421" y="313203"/>
            <a:ext cx="649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11000035" y="313201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 flipV="1">
            <a:off x="0" y="1550505"/>
            <a:ext cx="12192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4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5193" userDrawn="1">
          <p15:clr>
            <a:srgbClr val="FBAE40"/>
          </p15:clr>
        </p15:guide>
        <p15:guide id="3" pos="69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15" y="5815086"/>
            <a:ext cx="3278293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5500" y="4006448"/>
            <a:ext cx="11100025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5500" y="5245249"/>
            <a:ext cx="7760477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12192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625500" y="5815087"/>
            <a:ext cx="5545667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12192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0" y="3893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099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pos="39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546"/>
            <a:ext cx="12192000" cy="2796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5" y="4211593"/>
            <a:ext cx="4029124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1552218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551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12192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658702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699" y="974280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12192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69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12192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658702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702" y="975603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00003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11596802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12192000" cy="336803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11000035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11596801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47628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12192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726" y="6100774"/>
            <a:ext cx="2611396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2" y="235137"/>
            <a:ext cx="8632687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12192000" cy="5181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821680"/>
            <a:ext cx="12192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725" y="6100772"/>
            <a:ext cx="2611396" cy="518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12192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92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pos="7408" userDrawn="1">
          <p15:clr>
            <a:srgbClr val="FBAE40"/>
          </p15:clr>
        </p15:guide>
        <p15:guide id="4" pos="2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702" y="975603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12192000" cy="336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12192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702" y="975603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100003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11595422" y="311755"/>
            <a:ext cx="596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12192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11000035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11595421" y="311755"/>
            <a:ext cx="596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12192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07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91843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1100003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596802" y="313203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1000035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77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6381752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860" y="975600"/>
            <a:ext cx="1140822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1"/>
            <a:ext cx="12192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9"/>
            <a:ext cx="12192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3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31802" y="235137"/>
            <a:ext cx="8632687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51293" y="807632"/>
            <a:ext cx="1112056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 userDrawn="1"/>
        </p:nvSpPr>
        <p:spPr>
          <a:xfrm>
            <a:off x="431801" y="235137"/>
            <a:ext cx="8632687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15387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eithnull/ace-pow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Ace Power: </a:t>
            </a:r>
            <a:r>
              <a:rPr lang="zh-CN" altLang="en-US" sz="4800" dirty="0"/>
              <a:t>高性能后端系统设计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2800" dirty="0"/>
              <a:t>吴政科 沈天笑</a:t>
            </a:r>
            <a:endParaRPr lang="en-US" altLang="zh-CN" sz="28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800" dirty="0"/>
              <a:t>2020.05.18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236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后端架构：</a:t>
            </a:r>
            <a:r>
              <a:rPr lang="en-US" altLang="zh-CN" dirty="0"/>
              <a:t>RabbitMQ – </a:t>
            </a:r>
            <a:r>
              <a:rPr lang="zh-CN" altLang="en-US" dirty="0"/>
              <a:t>削峰填谷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B859E3-8C80-4D6A-8E89-7313671C3904}"/>
              </a:ext>
            </a:extLst>
          </p:cNvPr>
          <p:cNvSpPr txBox="1"/>
          <p:nvPr/>
        </p:nvSpPr>
        <p:spPr>
          <a:xfrm>
            <a:off x="658699" y="2197461"/>
            <a:ext cx="57246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RabbitMQ</a:t>
            </a:r>
            <a:r>
              <a:rPr lang="zh-CN" altLang="en-US" sz="2000" dirty="0"/>
              <a:t>，开源的消息队列程序，简单来说，原理大致是操作系统课程中学到的 </a:t>
            </a:r>
            <a:r>
              <a:rPr lang="en-US" altLang="zh-CN" sz="2000" dirty="0"/>
              <a:t>producer-consumer </a:t>
            </a:r>
            <a:r>
              <a:rPr lang="zh-CN" altLang="en-US" sz="2000" dirty="0"/>
              <a:t>问题。</a:t>
            </a:r>
            <a:endParaRPr lang="en-US" alt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在我们的系统中，每个请求处理程序为一个 </a:t>
            </a:r>
            <a:r>
              <a:rPr lang="en-US" altLang="zh-CN" sz="2000" dirty="0"/>
              <a:t>producer</a:t>
            </a:r>
            <a:r>
              <a:rPr lang="zh-CN" altLang="en-US" sz="2000" dirty="0"/>
              <a:t>，如果查询结果 </a:t>
            </a:r>
            <a:r>
              <a:rPr lang="en-US" altLang="zh-CN" sz="2000" dirty="0"/>
              <a:t>Redis </a:t>
            </a:r>
            <a:r>
              <a:rPr lang="zh-CN" altLang="en-US" sz="2000" dirty="0"/>
              <a:t>缓存未命中或已过期，则将其加入到查询队列中；而 </a:t>
            </a:r>
            <a:r>
              <a:rPr lang="en-US" altLang="zh-CN" sz="2000" dirty="0"/>
              <a:t>consumer </a:t>
            </a:r>
            <a:r>
              <a:rPr lang="zh-CN" altLang="en-US" sz="2000" dirty="0"/>
              <a:t>为下一层的 </a:t>
            </a:r>
            <a:r>
              <a:rPr lang="en-US" altLang="zh-CN" sz="2000" dirty="0"/>
              <a:t>data fetcher</a:t>
            </a:r>
            <a:r>
              <a:rPr lang="zh-CN" altLang="en-US" sz="2000" dirty="0"/>
              <a:t>，负责连接数据库执行查询。同样考虑分布式部署，</a:t>
            </a:r>
            <a:r>
              <a:rPr lang="en-US" altLang="zh-CN" sz="2000" dirty="0"/>
              <a:t>RabbitMQ </a:t>
            </a:r>
            <a:r>
              <a:rPr lang="zh-CN" altLang="en-US" sz="2000" dirty="0"/>
              <a:t>可以部署在单独的服务器上。</a:t>
            </a:r>
            <a:endParaRPr lang="en-US" alt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在这里，通过消息队列，我们实现了</a:t>
            </a:r>
            <a:r>
              <a:rPr lang="zh-CN" altLang="en-US" sz="2000" b="1" dirty="0">
                <a:solidFill>
                  <a:srgbClr val="C8161E"/>
                </a:solidFill>
              </a:rPr>
              <a:t>第三层的削峰填谷</a:t>
            </a:r>
            <a:r>
              <a:rPr lang="zh-CN" altLang="en-US" sz="2000" dirty="0"/>
              <a:t>，降低系统瞬时负载。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36C98-BFE8-43D8-BF85-B320191C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2" y="2475917"/>
            <a:ext cx="3549469" cy="354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51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后端架构：</a:t>
            </a:r>
            <a:r>
              <a:rPr lang="en-US" altLang="zh-CN" dirty="0"/>
              <a:t>MySQL </a:t>
            </a:r>
            <a:r>
              <a:rPr lang="zh-CN" altLang="en-US" dirty="0"/>
              <a:t>和 </a:t>
            </a:r>
            <a:r>
              <a:rPr lang="en-US" altLang="zh-CN" dirty="0"/>
              <a:t>data fetcher – </a:t>
            </a:r>
            <a:r>
              <a:rPr lang="zh-CN" altLang="en-US" dirty="0"/>
              <a:t>限制负载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B859E3-8C80-4D6A-8E89-7313671C3904}"/>
              </a:ext>
            </a:extLst>
          </p:cNvPr>
          <p:cNvSpPr txBox="1"/>
          <p:nvPr/>
        </p:nvSpPr>
        <p:spPr>
          <a:xfrm>
            <a:off x="658699" y="2197461"/>
            <a:ext cx="57246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MySQL</a:t>
            </a:r>
            <a:r>
              <a:rPr lang="zh-CN" altLang="en-US" sz="2000" dirty="0"/>
              <a:t>，数据库程序。</a:t>
            </a:r>
            <a:endParaRPr lang="en-US" alt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每个 </a:t>
            </a:r>
            <a:r>
              <a:rPr lang="en-US" altLang="zh-CN" sz="2000" dirty="0"/>
              <a:t>data fetcher </a:t>
            </a:r>
            <a:r>
              <a:rPr lang="zh-CN" altLang="en-US" sz="2000" dirty="0"/>
              <a:t>从 </a:t>
            </a:r>
            <a:r>
              <a:rPr lang="en-US" altLang="zh-CN" sz="2000" dirty="0"/>
              <a:t>RabbitMQ </a:t>
            </a:r>
            <a:r>
              <a:rPr lang="zh-CN" altLang="en-US" sz="2000" dirty="0"/>
              <a:t>消息队列中读取消息，据此进行实际的查询，在数据库中获取结果，将其放入 </a:t>
            </a:r>
            <a:r>
              <a:rPr lang="en-US" altLang="zh-CN" sz="2000" dirty="0"/>
              <a:t>Redis </a:t>
            </a:r>
            <a:r>
              <a:rPr lang="zh-CN" altLang="en-US" sz="2000" dirty="0"/>
              <a:t>缓存中，以供后续查询。</a:t>
            </a:r>
            <a:endParaRPr lang="en-US" alt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在这里，通过限制 </a:t>
            </a:r>
            <a:r>
              <a:rPr lang="en-US" altLang="zh-CN" sz="2000" dirty="0"/>
              <a:t>data fetcher </a:t>
            </a:r>
            <a:r>
              <a:rPr lang="zh-CN" altLang="en-US" sz="2000" dirty="0"/>
              <a:t>的数量，可以对 </a:t>
            </a:r>
            <a:r>
              <a:rPr lang="en-US" altLang="zh-CN" sz="2000" dirty="0"/>
              <a:t>MySQL </a:t>
            </a:r>
            <a:r>
              <a:rPr lang="zh-CN" altLang="en-US" sz="2000" b="1" dirty="0">
                <a:solidFill>
                  <a:srgbClr val="C8161E"/>
                </a:solidFill>
              </a:rPr>
              <a:t>限制负载</a:t>
            </a:r>
            <a:r>
              <a:rPr lang="zh-CN" altLang="en-US" sz="2000" dirty="0"/>
              <a:t>程度，从而避免瞬时过大的负载导致 </a:t>
            </a:r>
            <a:r>
              <a:rPr lang="en-US" altLang="zh-CN" sz="2000" dirty="0"/>
              <a:t>MySQL </a:t>
            </a:r>
            <a:r>
              <a:rPr lang="zh-CN" altLang="en-US" sz="2000" dirty="0"/>
              <a:t>的宕机。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E90143-0CD4-41B7-9F9C-41A81540F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06" y="2457686"/>
            <a:ext cx="3765997" cy="194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3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A255921-F13B-4CE2-9D4E-EC015D7F36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Locust</a:t>
            </a:r>
            <a:r>
              <a:rPr lang="zh-CN" altLang="en-US" dirty="0"/>
              <a:t>，基于 </a:t>
            </a:r>
            <a:r>
              <a:rPr lang="en-US" altLang="zh-CN" dirty="0"/>
              <a:t>Python </a:t>
            </a:r>
            <a:r>
              <a:rPr lang="zh-CN" altLang="en-US" dirty="0"/>
              <a:t>的负载测试工具，它使用轻量</a:t>
            </a:r>
            <a:br>
              <a:rPr lang="en-US" altLang="zh-CN" dirty="0"/>
            </a:br>
            <a:r>
              <a:rPr lang="zh-CN" altLang="en-US" dirty="0"/>
              <a:t>级的协程模拟用户对我们的系统进行访问。我们可</a:t>
            </a:r>
            <a:br>
              <a:rPr lang="en-US" altLang="zh-CN" dirty="0"/>
            </a:br>
            <a:r>
              <a:rPr lang="zh-CN" altLang="en-US" dirty="0"/>
              <a:t>以自己定义用户的行为。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1000 Users</a:t>
            </a:r>
          </a:p>
          <a:p>
            <a:pPr marL="0" indent="0">
              <a:buNone/>
            </a:pPr>
            <a:r>
              <a:rPr lang="en-US" altLang="zh-CN" dirty="0"/>
              <a:t>Naïve: 9 RPS(Request Per Second)</a:t>
            </a:r>
          </a:p>
          <a:p>
            <a:pPr marL="0" indent="0">
              <a:buNone/>
            </a:pPr>
            <a:r>
              <a:rPr lang="en-US" altLang="zh-CN" dirty="0"/>
              <a:t>Power: 130 RPS</a:t>
            </a:r>
          </a:p>
          <a:p>
            <a:pPr marL="0" indent="0">
              <a:buNone/>
            </a:pPr>
            <a:r>
              <a:rPr lang="en-US" altLang="zh-CN" dirty="0"/>
              <a:t>&gt;10x faster!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C156CD7-D32C-42F3-8792-0F926E18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负载测试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B3DDBA9-1B18-4195-85C7-32270348F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197" y="2827964"/>
            <a:ext cx="3865101" cy="13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96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A05EA4A-7F08-4BF7-BF39-664AD5E669A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高并发后端架构</a:t>
            </a:r>
            <a:endParaRPr lang="en-US" altLang="zh-CN" dirty="0"/>
          </a:p>
          <a:p>
            <a:r>
              <a:rPr lang="zh-CN" altLang="en-US" dirty="0"/>
              <a:t>负载均衡</a:t>
            </a:r>
            <a:endParaRPr lang="en-US" altLang="zh-CN" dirty="0"/>
          </a:p>
          <a:p>
            <a:r>
              <a:rPr lang="zh-CN" altLang="en-US" dirty="0"/>
              <a:t>缓存热点数据</a:t>
            </a:r>
            <a:endParaRPr lang="en-US" altLang="zh-CN" dirty="0"/>
          </a:p>
          <a:p>
            <a:r>
              <a:rPr lang="zh-CN" altLang="en-US" dirty="0"/>
              <a:t>消息队列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96EF2BD-ABA0-4A82-89E6-839C3D895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144545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47348" y="1816797"/>
            <a:ext cx="2452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</a:rPr>
              <a:t>谢 谢！</a:t>
            </a:r>
          </a:p>
        </p:txBody>
      </p:sp>
    </p:spTree>
    <p:extLst>
      <p:ext uri="{BB962C8B-B14F-4D97-AF65-F5344CB8AC3E}">
        <p14:creationId xmlns:p14="http://schemas.microsoft.com/office/powerpoint/2010/main" val="56405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C915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65536" y="1303550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4058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439073" y="1274735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项目介绍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365536" y="2223523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4058033" y="263118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439073" y="219470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后端架构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365536" y="3143496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4058033" y="355116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439073" y="3114681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前端实现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365536" y="4063469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4058033" y="447113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439073" y="403465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压力测试及结果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3365536" y="4983444"/>
            <a:ext cx="843427" cy="443226"/>
            <a:chOff x="666810" y="2586037"/>
            <a:chExt cx="468000" cy="245937"/>
          </a:xfrm>
        </p:grpSpPr>
        <p:sp>
          <p:nvSpPr>
            <p:cNvPr id="3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34" name="文本框 3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5" name="直接连接符 34"/>
          <p:cNvCxnSpPr>
            <a:stCxn id="33" idx="6"/>
          </p:cNvCxnSpPr>
          <p:nvPr/>
        </p:nvCxnSpPr>
        <p:spPr>
          <a:xfrm>
            <a:off x="4058033" y="539110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4439073" y="4954629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Q &amp; A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3791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658700" y="1685678"/>
            <a:ext cx="10996680" cy="4921498"/>
          </a:xfrm>
        </p:spPr>
        <p:txBody>
          <a:bodyPr/>
          <a:lstStyle/>
          <a:p>
            <a:r>
              <a:rPr lang="zh-CN" altLang="en-US" dirty="0"/>
              <a:t>选题：（服务器安全及性能优化）可以支持 </a:t>
            </a:r>
            <a:r>
              <a:rPr lang="en-US" altLang="zh-CN" dirty="0"/>
              <a:t>python </a:t>
            </a:r>
            <a:r>
              <a:rPr lang="zh-CN" altLang="en-US" dirty="0"/>
              <a:t>进行开发的分布式平台建设，获得相较单机的更高的性能</a:t>
            </a:r>
          </a:p>
          <a:p>
            <a:r>
              <a:rPr lang="zh-CN" altLang="en-US" dirty="0"/>
              <a:t>项目：</a:t>
            </a:r>
            <a:r>
              <a:rPr lang="en-US" altLang="zh-CN" dirty="0"/>
              <a:t>Ace Power</a:t>
            </a:r>
          </a:p>
          <a:p>
            <a:r>
              <a:rPr lang="zh-CN" altLang="en-US" dirty="0"/>
              <a:t>地址：</a:t>
            </a:r>
            <a:r>
              <a:rPr lang="en-US" altLang="zh-CN" dirty="0">
                <a:hlinkClick r:id="rId2"/>
              </a:rPr>
              <a:t>https://github.com/keithnull/ace-power</a:t>
            </a:r>
            <a:endParaRPr lang="en-US" altLang="zh-CN" dirty="0"/>
          </a:p>
          <a:p>
            <a:r>
              <a:rPr lang="zh-CN" altLang="en-US" dirty="0"/>
              <a:t>成员：吴政科，沈天笑 </a:t>
            </a:r>
            <a:r>
              <a:rPr lang="en-US" altLang="zh-CN" dirty="0"/>
              <a:t>(with equal contribution)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项目介绍</a:t>
            </a:r>
          </a:p>
        </p:txBody>
      </p:sp>
    </p:spTree>
    <p:extLst>
      <p:ext uri="{BB962C8B-B14F-4D97-AF65-F5344CB8AC3E}">
        <p14:creationId xmlns:p14="http://schemas.microsoft.com/office/powerpoint/2010/main" val="268474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7F1F66A-A660-47FA-AC99-C52EDDB6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前端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082B273-D9D0-4583-94CD-BB4E2B02076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020071" y="1676960"/>
            <a:ext cx="4262421" cy="4921250"/>
          </a:xfrm>
          <a:prstGeom prst="rect">
            <a:avLst/>
          </a:prstGeom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5FC6454D-FB74-4025-B23D-CF10714B6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4048" y="29449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B2FA099-650D-4600-B854-93B3088F9AAC}"/>
              </a:ext>
            </a:extLst>
          </p:cNvPr>
          <p:cNvSpPr txBox="1"/>
          <p:nvPr/>
        </p:nvSpPr>
        <p:spPr>
          <a:xfrm>
            <a:off x="658699" y="2250142"/>
            <a:ext cx="29466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Vue.JS </a:t>
            </a:r>
            <a:r>
              <a:rPr lang="zh-CN" altLang="en-US" dirty="0"/>
              <a:t>制作的单页面应用。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前后端分离。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030" name="Picture 6" descr="vue logo">
            <a:extLst>
              <a:ext uri="{FF2B5EF4-FFF2-40B4-BE49-F238E27FC236}">
                <a16:creationId xmlns:a16="http://schemas.microsoft.com/office/drawing/2014/main" id="{9DEC5485-357F-4E01-93B4-D498A6472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385" y="3350984"/>
            <a:ext cx="2532736" cy="253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9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后端架构图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964FBE-5A41-407F-A9E1-9099163D2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1" y="2474371"/>
            <a:ext cx="3122054" cy="32293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3BE966-BC9D-4932-9342-E851B13B991B}"/>
              </a:ext>
            </a:extLst>
          </p:cNvPr>
          <p:cNvSpPr txBox="1"/>
          <p:nvPr/>
        </p:nvSpPr>
        <p:spPr>
          <a:xfrm>
            <a:off x="5531476" y="2474369"/>
            <a:ext cx="4842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Naïve </a:t>
            </a:r>
            <a:r>
              <a:rPr lang="zh-CN" altLang="en-US" sz="2000" dirty="0"/>
              <a:t>的架构：</a:t>
            </a:r>
            <a:endParaRPr lang="en-US" altLang="zh-CN" sz="2000" dirty="0"/>
          </a:p>
          <a:p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简单粗暴，容易实现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单机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直连数据库，容易遇到 </a:t>
            </a:r>
            <a:r>
              <a:rPr lang="en-US" altLang="zh-CN" sz="2000" dirty="0"/>
              <a:t>IO </a:t>
            </a:r>
            <a:r>
              <a:rPr lang="zh-CN" altLang="en-US" sz="2000" dirty="0"/>
              <a:t>瓶颈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高并发场景下，</a:t>
            </a:r>
            <a:r>
              <a:rPr lang="en-US" altLang="zh-CN" sz="2000" dirty="0"/>
              <a:t>MySQL </a:t>
            </a:r>
            <a:r>
              <a:rPr lang="zh-CN" altLang="en-US" sz="2000" dirty="0"/>
              <a:t>有可能宕机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49206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后端架构图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367521-822D-48FD-9777-C18288E7F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69" y="1659955"/>
            <a:ext cx="5273737" cy="4754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BD3152-E644-4E45-B300-A63E7302543C}"/>
              </a:ext>
            </a:extLst>
          </p:cNvPr>
          <p:cNvSpPr txBox="1"/>
          <p:nvPr/>
        </p:nvSpPr>
        <p:spPr>
          <a:xfrm>
            <a:off x="6915956" y="2461489"/>
            <a:ext cx="4842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我们设计的架构：</a:t>
            </a:r>
            <a:endParaRPr lang="en-US" altLang="zh-CN" sz="2000" dirty="0"/>
          </a:p>
          <a:p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分布式，多机器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负载均衡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缓存热点数据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削峰填谷，降低瞬时负载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80343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后端架构：</a:t>
            </a:r>
            <a:r>
              <a:rPr lang="en-US" altLang="zh-CN" dirty="0">
                <a:solidFill>
                  <a:srgbClr val="C8161E"/>
                </a:solidFill>
              </a:rPr>
              <a:t>Nginx</a:t>
            </a:r>
            <a:r>
              <a:rPr lang="en-US" altLang="zh-CN" dirty="0"/>
              <a:t> - </a:t>
            </a:r>
            <a:r>
              <a:rPr lang="zh-CN" altLang="en-US" dirty="0"/>
              <a:t>负载均衡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BA3422-AB22-4085-963B-D4C9542E05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8" t="17022" r="33428" b="13414"/>
          <a:stretch/>
        </p:blipFill>
        <p:spPr>
          <a:xfrm>
            <a:off x="8107250" y="2395469"/>
            <a:ext cx="3876541" cy="37136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B859E3-8C80-4D6A-8E89-7313671C3904}"/>
              </a:ext>
            </a:extLst>
          </p:cNvPr>
          <p:cNvSpPr txBox="1"/>
          <p:nvPr/>
        </p:nvSpPr>
        <p:spPr>
          <a:xfrm>
            <a:off x="658699" y="2197461"/>
            <a:ext cx="57246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Nginx </a:t>
            </a:r>
            <a:r>
              <a:rPr lang="zh-CN" altLang="en-US" sz="2000" dirty="0"/>
              <a:t>是一个高性能的 </a:t>
            </a:r>
            <a:r>
              <a:rPr lang="en-US" altLang="zh-CN" sz="2000" dirty="0"/>
              <a:t>HTTP </a:t>
            </a:r>
            <a:r>
              <a:rPr lang="zh-CN" altLang="en-US" sz="2000" dirty="0"/>
              <a:t>反向代理服务器，目前被广泛使用。</a:t>
            </a:r>
            <a:endParaRPr lang="en-US" altLang="zh-CN" sz="2000" dirty="0"/>
          </a:p>
          <a:p>
            <a:endParaRPr lang="zh-CN" altLang="en-US" sz="2000" dirty="0"/>
          </a:p>
          <a:p>
            <a:r>
              <a:rPr lang="en-US" altLang="zh-CN" sz="2000" dirty="0"/>
              <a:t>Nginx </a:t>
            </a:r>
            <a:r>
              <a:rPr lang="zh-CN" altLang="en-US" sz="2000" dirty="0"/>
              <a:t>作为我们整个后端的入口，接受查询请求，对其负载均衡，把请求转发到某个处理程序中（这些程序可以位于不同的主机上，但是由于我们手头没有这么多机器，在项目中是单台机器上运行多个处理程序）。</a:t>
            </a:r>
            <a:endParaRPr lang="en-US" alt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在这里，我们实现了</a:t>
            </a:r>
            <a:r>
              <a:rPr lang="zh-CN" altLang="en-US" sz="2000" b="1" dirty="0">
                <a:solidFill>
                  <a:srgbClr val="C8161E"/>
                </a:solidFill>
              </a:rPr>
              <a:t>第一层的负载均衡</a:t>
            </a:r>
            <a:r>
              <a:rPr lang="zh-CN" altLang="en-US" sz="2000" dirty="0"/>
              <a:t>，可以保证系统整体的高可用性和性能。</a:t>
            </a:r>
          </a:p>
        </p:txBody>
      </p:sp>
    </p:spTree>
    <p:extLst>
      <p:ext uri="{BB962C8B-B14F-4D97-AF65-F5344CB8AC3E}">
        <p14:creationId xmlns:p14="http://schemas.microsoft.com/office/powerpoint/2010/main" val="57477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后端架构：</a:t>
            </a:r>
            <a:r>
              <a:rPr lang="en-US" altLang="zh-CN" dirty="0" err="1"/>
              <a:t>FastAPI</a:t>
            </a:r>
            <a:r>
              <a:rPr lang="en-US" altLang="zh-CN" dirty="0"/>
              <a:t> - </a:t>
            </a:r>
            <a:r>
              <a:rPr lang="zh-CN" altLang="en-US" dirty="0"/>
              <a:t>请求处理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B859E3-8C80-4D6A-8E89-7313671C3904}"/>
              </a:ext>
            </a:extLst>
          </p:cNvPr>
          <p:cNvSpPr txBox="1"/>
          <p:nvPr/>
        </p:nvSpPr>
        <p:spPr>
          <a:xfrm>
            <a:off x="658699" y="2197461"/>
            <a:ext cx="572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FastAPI</a:t>
            </a:r>
            <a:r>
              <a:rPr lang="zh-CN" altLang="en-US" sz="2000" dirty="0"/>
              <a:t>，快速构建 </a:t>
            </a:r>
            <a:r>
              <a:rPr lang="en-US" altLang="zh-CN" sz="2000" dirty="0"/>
              <a:t>API </a:t>
            </a:r>
            <a:r>
              <a:rPr lang="zh-CN" altLang="en-US" sz="2000" dirty="0"/>
              <a:t>的请求处理后端。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在本项目中，我们使用 </a:t>
            </a:r>
            <a:r>
              <a:rPr lang="en-US" altLang="zh-CN" sz="2000" dirty="0" err="1"/>
              <a:t>FastAPI</a:t>
            </a:r>
            <a:r>
              <a:rPr lang="en-US" altLang="zh-CN" sz="2000" dirty="0"/>
              <a:t> + </a:t>
            </a:r>
            <a:r>
              <a:rPr lang="en-US" altLang="zh-CN" sz="2000" dirty="0" err="1"/>
              <a:t>uvicorn</a:t>
            </a:r>
            <a:r>
              <a:rPr lang="zh-CN" altLang="en-US" sz="2000" dirty="0"/>
              <a:t>，搭建了简单的请求处理后端。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1D8CA-94F7-40D8-AA7B-A4EED8F66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76" y="1901163"/>
            <a:ext cx="5763313" cy="2078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E5429-F399-445F-8E98-6684DF47D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34" y="3768883"/>
            <a:ext cx="2358911" cy="23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1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后端架构：</a:t>
            </a:r>
            <a:r>
              <a:rPr lang="en-US" altLang="zh-CN" dirty="0"/>
              <a:t>Redis – </a:t>
            </a:r>
            <a:r>
              <a:rPr lang="zh-CN" altLang="en-US" dirty="0"/>
              <a:t>缓存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B859E3-8C80-4D6A-8E89-7313671C3904}"/>
              </a:ext>
            </a:extLst>
          </p:cNvPr>
          <p:cNvSpPr txBox="1"/>
          <p:nvPr/>
        </p:nvSpPr>
        <p:spPr>
          <a:xfrm>
            <a:off x="658699" y="2197461"/>
            <a:ext cx="57246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Redis</a:t>
            </a:r>
            <a:r>
              <a:rPr lang="zh-CN" altLang="en-US" sz="2000" dirty="0"/>
              <a:t>，是一款开源的内存数据结构存储程序，广泛用作内存数据库、缓存及消息队列。</a:t>
            </a:r>
            <a:endParaRPr lang="en-US" alt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在我们的架构设计中，</a:t>
            </a:r>
            <a:r>
              <a:rPr lang="en-US" altLang="zh-CN" sz="2000" dirty="0"/>
              <a:t>Redis </a:t>
            </a:r>
            <a:r>
              <a:rPr lang="zh-CN" altLang="en-US" sz="2000" dirty="0"/>
              <a:t>作为中间层，缓存热点查询的结果，根据多数应用场景的特点，能够有效提升系统整体的性能，降低 </a:t>
            </a:r>
            <a:r>
              <a:rPr lang="en-US" altLang="zh-CN" sz="2000" dirty="0"/>
              <a:t>MySQL </a:t>
            </a:r>
            <a:r>
              <a:rPr lang="zh-CN" altLang="en-US" sz="2000" dirty="0"/>
              <a:t>的查询负担。考虑分布式部署，</a:t>
            </a:r>
            <a:r>
              <a:rPr lang="en-US" altLang="zh-CN" sz="2000" dirty="0"/>
              <a:t>Redis </a:t>
            </a:r>
            <a:r>
              <a:rPr lang="zh-CN" altLang="en-US" sz="2000" dirty="0"/>
              <a:t>可以部署在单独的服务器上。</a:t>
            </a:r>
            <a:endParaRPr lang="en-US" alt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在这里，我们实现了</a:t>
            </a:r>
            <a:r>
              <a:rPr lang="zh-CN" altLang="en-US" sz="2000" b="1" dirty="0">
                <a:solidFill>
                  <a:srgbClr val="C8161E"/>
                </a:solidFill>
              </a:rPr>
              <a:t>第二层的缓存</a:t>
            </a:r>
            <a:r>
              <a:rPr lang="zh-CN" altLang="en-US" sz="2000" dirty="0"/>
              <a:t>，可以提升系统整体的性能。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A7D6EC-ACB8-418C-95A5-595403DD2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658" y="3073698"/>
            <a:ext cx="3810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63919"/>
      </p:ext>
    </p:extLst>
  </p:cSld>
  <p:clrMapOvr>
    <a:masterClrMapping/>
  </p:clrMapOvr>
</p:sld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16-VI主题" id="{5AE3302E-EAD3-4AF6-9B05-44D5CA6E31FB}" vid="{55D1CDEE-FEEF-4D3E-ACCF-BFCE645E4B0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</Template>
  <TotalTime>1837</TotalTime>
  <Words>668</Words>
  <Application>Microsoft Office PowerPoint</Application>
  <PresentationFormat>宽屏</PresentationFormat>
  <Paragraphs>79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微软雅黑</vt:lpstr>
      <vt:lpstr>Arial</vt:lpstr>
      <vt:lpstr>Calibri</vt:lpstr>
      <vt:lpstr>2016-VI主题</vt:lpstr>
      <vt:lpstr>Ace Power: 高性能后端系统设计</vt:lpstr>
      <vt:lpstr>目录 Contents</vt:lpstr>
      <vt:lpstr>项目介绍</vt:lpstr>
      <vt:lpstr>前端</vt:lpstr>
      <vt:lpstr>后端架构图</vt:lpstr>
      <vt:lpstr>后端架构图</vt:lpstr>
      <vt:lpstr>后端架构：Nginx - 负载均衡</vt:lpstr>
      <vt:lpstr>后端架构：FastAPI - 请求处理</vt:lpstr>
      <vt:lpstr>后端架构：Redis – 缓存</vt:lpstr>
      <vt:lpstr>后端架构：RabbitMQ – 削峰填谷</vt:lpstr>
      <vt:lpstr>后端架构：MySQL 和 data fetcher – 限制负载</vt:lpstr>
      <vt:lpstr>负载测试</vt:lpstr>
      <vt:lpstr>总结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沈 天笑</cp:lastModifiedBy>
  <cp:revision>88</cp:revision>
  <dcterms:created xsi:type="dcterms:W3CDTF">2016-01-21T16:32:22Z</dcterms:created>
  <dcterms:modified xsi:type="dcterms:W3CDTF">2020-05-17T13:50:54Z</dcterms:modified>
</cp:coreProperties>
</file>