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0"/>
  </p:notesMasterIdLst>
  <p:sldIdLst>
    <p:sldId id="316" r:id="rId2"/>
    <p:sldId id="257" r:id="rId3"/>
    <p:sldId id="318" r:id="rId4"/>
    <p:sldId id="301" r:id="rId5"/>
    <p:sldId id="321" r:id="rId6"/>
    <p:sldId id="278" r:id="rId7"/>
    <p:sldId id="297" r:id="rId8"/>
    <p:sldId id="272" r:id="rId9"/>
    <p:sldId id="325" r:id="rId10"/>
    <p:sldId id="326" r:id="rId11"/>
    <p:sldId id="327" r:id="rId12"/>
    <p:sldId id="323" r:id="rId13"/>
    <p:sldId id="311" r:id="rId14"/>
    <p:sldId id="328" r:id="rId15"/>
    <p:sldId id="329" r:id="rId16"/>
    <p:sldId id="330" r:id="rId17"/>
    <p:sldId id="331" r:id="rId18"/>
    <p:sldId id="320"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15c552506627d1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8D9A"/>
    <a:srgbClr val="7CAFDE"/>
    <a:srgbClr val="3ABFC4"/>
    <a:srgbClr val="3F4F5E"/>
    <a:srgbClr val="425269"/>
    <a:srgbClr val="B6C6B6"/>
    <a:srgbClr val="D3995F"/>
    <a:srgbClr val="BD804A"/>
    <a:srgbClr val="7B91A1"/>
    <a:srgbClr val="8AAC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9E29F-D73F-45C4-8D91-96601ABA5EA7}" v="2" dt="2020-05-17T14:25:31.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4660"/>
  </p:normalViewPr>
  <p:slideViewPr>
    <p:cSldViewPr snapToGrid="0">
      <p:cViewPr varScale="1">
        <p:scale>
          <a:sx n="68" d="100"/>
          <a:sy n="68" d="100"/>
        </p:scale>
        <p:origin x="476" y="60"/>
      </p:cViewPr>
      <p:guideLst>
        <p:guide orient="horz" pos="2160"/>
        <p:guide pos="7219"/>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65" d="100"/>
          <a:sy n="65" d="100"/>
        </p:scale>
        <p:origin x="315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周 子晗" userId="31363a9a94791e0c" providerId="Windows Live" clId="Web-{6969E29F-D73F-45C4-8D91-96601ABA5EA7}"/>
    <pc:docChg chg="modSld">
      <pc:chgData name="周 子晗" userId="31363a9a94791e0c" providerId="Windows Live" clId="Web-{6969E29F-D73F-45C4-8D91-96601ABA5EA7}" dt="2020-05-17T14:25:31.501" v="1" actId="1076"/>
      <pc:docMkLst>
        <pc:docMk/>
      </pc:docMkLst>
      <pc:sldChg chg="modSp">
        <pc:chgData name="周 子晗" userId="31363a9a94791e0c" providerId="Windows Live" clId="Web-{6969E29F-D73F-45C4-8D91-96601ABA5EA7}" dt="2020-05-17T14:25:31.501" v="1" actId="1076"/>
        <pc:sldMkLst>
          <pc:docMk/>
          <pc:sldMk cId="4242945014" sldId="297"/>
        </pc:sldMkLst>
        <pc:spChg chg="mod">
          <ac:chgData name="周 子晗" userId="31363a9a94791e0c" providerId="Windows Live" clId="Web-{6969E29F-D73F-45C4-8D91-96601ABA5EA7}" dt="2020-05-17T14:25:31.501" v="1" actId="1076"/>
          <ac:spMkLst>
            <pc:docMk/>
            <pc:sldMk cId="4242945014" sldId="297"/>
            <ac:spMk id="57" creationId="{4A313A86-D90E-46C3-A831-AF05E55F6A1D}"/>
          </ac:spMkLst>
        </pc:spChg>
        <pc:picChg chg="mod">
          <ac:chgData name="周 子晗" userId="31363a9a94791e0c" providerId="Windows Live" clId="Web-{6969E29F-D73F-45C4-8D91-96601ABA5EA7}" dt="2020-05-17T14:25:19.189" v="0" actId="1076"/>
          <ac:picMkLst>
            <pc:docMk/>
            <pc:sldMk cId="4242945014" sldId="297"/>
            <ac:picMk id="58" creationId="{1B730AD3-16C9-4888-88DE-71684FD404C9}"/>
          </ac:picMkLst>
        </pc:picChg>
      </pc:sldChg>
    </pc:docChg>
  </pc:docChgLst>
  <pc:docChgLst>
    <pc:chgData name="周 子晗" userId="31363a9a94791e0c" providerId="LiveId" clId="{A17B6788-9A46-484E-AA6B-5D7F2F83A3B4}"/>
    <pc:docChg chg="undo custSel delSld modSld sldOrd">
      <pc:chgData name="周 子晗" userId="31363a9a94791e0c" providerId="LiveId" clId="{A17B6788-9A46-484E-AA6B-5D7F2F83A3B4}" dt="2020-05-17T15:40:41.823" v="2066" actId="20577"/>
      <pc:docMkLst>
        <pc:docMk/>
      </pc:docMkLst>
      <pc:sldChg chg="modSp mod">
        <pc:chgData name="周 子晗" userId="31363a9a94791e0c" providerId="LiveId" clId="{A17B6788-9A46-484E-AA6B-5D7F2F83A3B4}" dt="2020-05-17T14:45:09.712" v="162" actId="1035"/>
        <pc:sldMkLst>
          <pc:docMk/>
          <pc:sldMk cId="773049739" sldId="257"/>
        </pc:sldMkLst>
        <pc:spChg chg="mod">
          <ac:chgData name="周 子晗" userId="31363a9a94791e0c" providerId="LiveId" clId="{A17B6788-9A46-484E-AA6B-5D7F2F83A3B4}" dt="2020-05-17T14:43:24.627" v="44"/>
          <ac:spMkLst>
            <pc:docMk/>
            <pc:sldMk cId="773049739" sldId="257"/>
            <ac:spMk id="17" creationId="{00000000-0000-0000-0000-000000000000}"/>
          </ac:spMkLst>
        </pc:spChg>
        <pc:spChg chg="mod">
          <ac:chgData name="周 子晗" userId="31363a9a94791e0c" providerId="LiveId" clId="{A17B6788-9A46-484E-AA6B-5D7F2F83A3B4}" dt="2020-05-17T14:44:44.921" v="90" actId="20577"/>
          <ac:spMkLst>
            <pc:docMk/>
            <pc:sldMk cId="773049739" sldId="257"/>
            <ac:spMk id="20" creationId="{00000000-0000-0000-0000-000000000000}"/>
          </ac:spMkLst>
        </pc:spChg>
        <pc:spChg chg="mod">
          <ac:chgData name="周 子晗" userId="31363a9a94791e0c" providerId="LiveId" clId="{A17B6788-9A46-484E-AA6B-5D7F2F83A3B4}" dt="2020-05-17T14:45:01.932" v="122" actId="27636"/>
          <ac:spMkLst>
            <pc:docMk/>
            <pc:sldMk cId="773049739" sldId="257"/>
            <ac:spMk id="22" creationId="{00000000-0000-0000-0000-000000000000}"/>
          </ac:spMkLst>
        </pc:spChg>
        <pc:grpChg chg="mod">
          <ac:chgData name="周 子晗" userId="31363a9a94791e0c" providerId="LiveId" clId="{A17B6788-9A46-484E-AA6B-5D7F2F83A3B4}" dt="2020-05-17T14:45:09.712" v="162" actId="1035"/>
          <ac:grpSpMkLst>
            <pc:docMk/>
            <pc:sldMk cId="773049739" sldId="257"/>
            <ac:grpSpMk id="2" creationId="{1769E8B0-DCCA-4233-954F-AC9345C8DC24}"/>
          </ac:grpSpMkLst>
        </pc:grpChg>
        <pc:grpChg chg="mod">
          <ac:chgData name="周 子晗" userId="31363a9a94791e0c" providerId="LiveId" clId="{A17B6788-9A46-484E-AA6B-5D7F2F83A3B4}" dt="2020-05-17T14:45:09.712" v="162" actId="1035"/>
          <ac:grpSpMkLst>
            <pc:docMk/>
            <pc:sldMk cId="773049739" sldId="257"/>
            <ac:grpSpMk id="3" creationId="{687B5DF3-35A9-44E3-B787-BA9FFAEE9A85}"/>
          </ac:grpSpMkLst>
        </pc:grpChg>
        <pc:grpChg chg="mod">
          <ac:chgData name="周 子晗" userId="31363a9a94791e0c" providerId="LiveId" clId="{A17B6788-9A46-484E-AA6B-5D7F2F83A3B4}" dt="2020-05-17T14:45:09.712" v="162" actId="1035"/>
          <ac:grpSpMkLst>
            <pc:docMk/>
            <pc:sldMk cId="773049739" sldId="257"/>
            <ac:grpSpMk id="4" creationId="{C101A8A6-F123-4E88-8D63-134E9A21B774}"/>
          </ac:grpSpMkLst>
        </pc:grpChg>
        <pc:grpChg chg="mod">
          <ac:chgData name="周 子晗" userId="31363a9a94791e0c" providerId="LiveId" clId="{A17B6788-9A46-484E-AA6B-5D7F2F83A3B4}" dt="2020-05-17T14:45:09.712" v="162" actId="1035"/>
          <ac:grpSpMkLst>
            <pc:docMk/>
            <pc:sldMk cId="773049739" sldId="257"/>
            <ac:grpSpMk id="5" creationId="{D645B62C-1EF5-42E1-BA11-D6D47CDE3C92}"/>
          </ac:grpSpMkLst>
        </pc:grpChg>
      </pc:sldChg>
      <pc:sldChg chg="addSp delSp modSp mod">
        <pc:chgData name="周 子晗" userId="31363a9a94791e0c" providerId="LiveId" clId="{A17B6788-9A46-484E-AA6B-5D7F2F83A3B4}" dt="2020-05-17T15:38:24.402" v="2028" actId="1076"/>
        <pc:sldMkLst>
          <pc:docMk/>
          <pc:sldMk cId="2657964013" sldId="272"/>
        </pc:sldMkLst>
        <pc:spChg chg="del">
          <ac:chgData name="周 子晗" userId="31363a9a94791e0c" providerId="LiveId" clId="{A17B6788-9A46-484E-AA6B-5D7F2F83A3B4}" dt="2020-05-17T15:03:24.777" v="768" actId="478"/>
          <ac:spMkLst>
            <pc:docMk/>
            <pc:sldMk cId="2657964013" sldId="272"/>
            <ac:spMk id="27" creationId="{06BE0FE7-E930-49DF-B2BF-8FB21278DD49}"/>
          </ac:spMkLst>
        </pc:spChg>
        <pc:picChg chg="add mod">
          <ac:chgData name="周 子晗" userId="31363a9a94791e0c" providerId="LiveId" clId="{A17B6788-9A46-484E-AA6B-5D7F2F83A3B4}" dt="2020-05-17T15:38:24.402" v="2028" actId="1076"/>
          <ac:picMkLst>
            <pc:docMk/>
            <pc:sldMk cId="2657964013" sldId="272"/>
            <ac:picMk id="2" creationId="{1E0E3882-9E0E-4B22-B075-45F30DF1C7E7}"/>
          </ac:picMkLst>
        </pc:picChg>
        <pc:picChg chg="del">
          <ac:chgData name="周 子晗" userId="31363a9a94791e0c" providerId="LiveId" clId="{A17B6788-9A46-484E-AA6B-5D7F2F83A3B4}" dt="2020-05-17T15:03:24.777" v="768" actId="478"/>
          <ac:picMkLst>
            <pc:docMk/>
            <pc:sldMk cId="2657964013" sldId="272"/>
            <ac:picMk id="26" creationId="{2B8CC6D9-04D9-4CBF-BF50-BA88400712E2}"/>
          </ac:picMkLst>
        </pc:picChg>
      </pc:sldChg>
      <pc:sldChg chg="addSp delSp modSp mod ord">
        <pc:chgData name="周 子晗" userId="31363a9a94791e0c" providerId="LiveId" clId="{A17B6788-9A46-484E-AA6B-5D7F2F83A3B4}" dt="2020-05-17T15:24:47.928" v="1580" actId="1076"/>
        <pc:sldMkLst>
          <pc:docMk/>
          <pc:sldMk cId="4161244791" sldId="278"/>
        </pc:sldMkLst>
        <pc:spChg chg="add mod">
          <ac:chgData name="周 子晗" userId="31363a9a94791e0c" providerId="LiveId" clId="{A17B6788-9A46-484E-AA6B-5D7F2F83A3B4}" dt="2020-05-17T15:13:21.346" v="1049" actId="1035"/>
          <ac:spMkLst>
            <pc:docMk/>
            <pc:sldMk cId="4161244791" sldId="278"/>
            <ac:spMk id="2" creationId="{DDD280F4-5F71-4536-ADDA-27C65602E21D}"/>
          </ac:spMkLst>
        </pc:spChg>
        <pc:spChg chg="add del mod">
          <ac:chgData name="周 子晗" userId="31363a9a94791e0c" providerId="LiveId" clId="{A17B6788-9A46-484E-AA6B-5D7F2F83A3B4}" dt="2020-05-17T15:14:12.536" v="1055"/>
          <ac:spMkLst>
            <pc:docMk/>
            <pc:sldMk cId="4161244791" sldId="278"/>
            <ac:spMk id="8" creationId="{7F1D1F7D-8284-494F-AAE7-06269438CD34}"/>
          </ac:spMkLst>
        </pc:spChg>
        <pc:spChg chg="add del mod">
          <ac:chgData name="周 子晗" userId="31363a9a94791e0c" providerId="LiveId" clId="{A17B6788-9A46-484E-AA6B-5D7F2F83A3B4}" dt="2020-05-17T15:17:03.137" v="1164" actId="478"/>
          <ac:spMkLst>
            <pc:docMk/>
            <pc:sldMk cId="4161244791" sldId="278"/>
            <ac:spMk id="9" creationId="{A440A766-185C-42C4-8677-4941ED96FF65}"/>
          </ac:spMkLst>
        </pc:spChg>
        <pc:spChg chg="add mod">
          <ac:chgData name="周 子晗" userId="31363a9a94791e0c" providerId="LiveId" clId="{A17B6788-9A46-484E-AA6B-5D7F2F83A3B4}" dt="2020-05-17T15:20:43.340" v="1306" actId="164"/>
          <ac:spMkLst>
            <pc:docMk/>
            <pc:sldMk cId="4161244791" sldId="278"/>
            <ac:spMk id="10" creationId="{2AF637F4-8996-42EA-B86C-607E4261DDEB}"/>
          </ac:spMkLst>
        </pc:spChg>
        <pc:spChg chg="add mod">
          <ac:chgData name="周 子晗" userId="31363a9a94791e0c" providerId="LiveId" clId="{A17B6788-9A46-484E-AA6B-5D7F2F83A3B4}" dt="2020-05-17T15:20:52.341" v="1308" actId="1076"/>
          <ac:spMkLst>
            <pc:docMk/>
            <pc:sldMk cId="4161244791" sldId="278"/>
            <ac:spMk id="11" creationId="{0AF5A17A-BA53-4FFD-BA15-4DDA037E5D6D}"/>
          </ac:spMkLst>
        </pc:spChg>
        <pc:spChg chg="add del mod">
          <ac:chgData name="周 子晗" userId="31363a9a94791e0c" providerId="LiveId" clId="{A17B6788-9A46-484E-AA6B-5D7F2F83A3B4}" dt="2020-05-17T15:17:03.137" v="1166"/>
          <ac:spMkLst>
            <pc:docMk/>
            <pc:sldMk cId="4161244791" sldId="278"/>
            <ac:spMk id="13" creationId="{38D79543-24A4-481C-9312-2D8FA8664CAB}"/>
          </ac:spMkLst>
        </pc:spChg>
        <pc:spChg chg="add del mod">
          <ac:chgData name="周 子晗" userId="31363a9a94791e0c" providerId="LiveId" clId="{A17B6788-9A46-484E-AA6B-5D7F2F83A3B4}" dt="2020-05-17T15:17:32.451" v="1172"/>
          <ac:spMkLst>
            <pc:docMk/>
            <pc:sldMk cId="4161244791" sldId="278"/>
            <ac:spMk id="15" creationId="{36C31721-38FC-4EC7-90DD-5D69A1D93BC1}"/>
          </ac:spMkLst>
        </pc:spChg>
        <pc:spChg chg="add mod">
          <ac:chgData name="周 子晗" userId="31363a9a94791e0c" providerId="LiveId" clId="{A17B6788-9A46-484E-AA6B-5D7F2F83A3B4}" dt="2020-05-17T15:20:43.340" v="1306" actId="164"/>
          <ac:spMkLst>
            <pc:docMk/>
            <pc:sldMk cId="4161244791" sldId="278"/>
            <ac:spMk id="16" creationId="{AA8F3076-4728-4557-9926-77875C710E0A}"/>
          </ac:spMkLst>
        </pc:spChg>
        <pc:spChg chg="add mod">
          <ac:chgData name="周 子晗" userId="31363a9a94791e0c" providerId="LiveId" clId="{A17B6788-9A46-484E-AA6B-5D7F2F83A3B4}" dt="2020-05-17T15:24:47.928" v="1580" actId="1076"/>
          <ac:spMkLst>
            <pc:docMk/>
            <pc:sldMk cId="4161244791" sldId="278"/>
            <ac:spMk id="17" creationId="{D65EF473-1BD2-4059-9744-1DF7D9F6E1F1}"/>
          </ac:spMkLst>
        </pc:spChg>
        <pc:spChg chg="del mod">
          <ac:chgData name="周 子晗" userId="31363a9a94791e0c" providerId="LiveId" clId="{A17B6788-9A46-484E-AA6B-5D7F2F83A3B4}" dt="2020-05-17T15:05:59.718" v="839"/>
          <ac:spMkLst>
            <pc:docMk/>
            <pc:sldMk cId="4161244791" sldId="278"/>
            <ac:spMk id="35" creationId="{8F4CE77A-38B8-4216-AA8F-EFE742C644C6}"/>
          </ac:spMkLst>
        </pc:spChg>
        <pc:grpChg chg="add mod">
          <ac:chgData name="周 子晗" userId="31363a9a94791e0c" providerId="LiveId" clId="{A17B6788-9A46-484E-AA6B-5D7F2F83A3B4}" dt="2020-05-17T15:20:55.701" v="1309" actId="1076"/>
          <ac:grpSpMkLst>
            <pc:docMk/>
            <pc:sldMk cId="4161244791" sldId="278"/>
            <ac:grpSpMk id="19" creationId="{B78F0C52-24D1-47F0-A0D3-79A4D0CEE992}"/>
          </ac:grpSpMkLst>
        </pc:grpChg>
        <pc:picChg chg="mod">
          <ac:chgData name="周 子晗" userId="31363a9a94791e0c" providerId="LiveId" clId="{A17B6788-9A46-484E-AA6B-5D7F2F83A3B4}" dt="2020-05-17T15:20:43.340" v="1306" actId="164"/>
          <ac:picMkLst>
            <pc:docMk/>
            <pc:sldMk cId="4161244791" sldId="278"/>
            <ac:picMk id="31" creationId="{1504A0A0-5D30-447E-8B01-57AA750749C1}"/>
          </ac:picMkLst>
        </pc:picChg>
        <pc:cxnChg chg="add mod">
          <ac:chgData name="周 子晗" userId="31363a9a94791e0c" providerId="LiveId" clId="{A17B6788-9A46-484E-AA6B-5D7F2F83A3B4}" dt="2020-05-17T15:20:43.340" v="1306" actId="164"/>
          <ac:cxnSpMkLst>
            <pc:docMk/>
            <pc:sldMk cId="4161244791" sldId="278"/>
            <ac:cxnSpMk id="4" creationId="{B997D69F-4121-40DF-ACBB-CD7AD4B7E2B6}"/>
          </ac:cxnSpMkLst>
        </pc:cxnChg>
        <pc:cxnChg chg="add mod">
          <ac:chgData name="周 子晗" userId="31363a9a94791e0c" providerId="LiveId" clId="{A17B6788-9A46-484E-AA6B-5D7F2F83A3B4}" dt="2020-05-17T15:20:43.340" v="1306" actId="164"/>
          <ac:cxnSpMkLst>
            <pc:docMk/>
            <pc:sldMk cId="4161244791" sldId="278"/>
            <ac:cxnSpMk id="7" creationId="{0A4FDFA5-2BF9-4E0D-AB71-7FE000CEB53A}"/>
          </ac:cxnSpMkLst>
        </pc:cxnChg>
        <pc:cxnChg chg="add mod">
          <ac:chgData name="周 子晗" userId="31363a9a94791e0c" providerId="LiveId" clId="{A17B6788-9A46-484E-AA6B-5D7F2F83A3B4}" dt="2020-05-17T15:20:43.340" v="1306" actId="164"/>
          <ac:cxnSpMkLst>
            <pc:docMk/>
            <pc:sldMk cId="4161244791" sldId="278"/>
            <ac:cxnSpMk id="18" creationId="{CB2B7500-11FC-44C3-BE60-CB638A098E66}"/>
          </ac:cxnSpMkLst>
        </pc:cxnChg>
      </pc:sldChg>
      <pc:sldChg chg="addSp delSp modSp mod">
        <pc:chgData name="周 子晗" userId="31363a9a94791e0c" providerId="LiveId" clId="{A17B6788-9A46-484E-AA6B-5D7F2F83A3B4}" dt="2020-05-17T15:37:59.565" v="2025" actId="1076"/>
        <pc:sldMkLst>
          <pc:docMk/>
          <pc:sldMk cId="4242945014" sldId="297"/>
        </pc:sldMkLst>
        <pc:spChg chg="add mod">
          <ac:chgData name="周 子晗" userId="31363a9a94791e0c" providerId="LiveId" clId="{A17B6788-9A46-484E-AA6B-5D7F2F83A3B4}" dt="2020-05-17T15:30:09.357" v="1589" actId="1076"/>
          <ac:spMkLst>
            <pc:docMk/>
            <pc:sldMk cId="4242945014" sldId="297"/>
            <ac:spMk id="5" creationId="{92582ECB-58A9-4F36-B989-EBA54A7499E1}"/>
          </ac:spMkLst>
        </pc:spChg>
        <pc:spChg chg="add mod">
          <ac:chgData name="周 子晗" userId="31363a9a94791e0c" providerId="LiveId" clId="{A17B6788-9A46-484E-AA6B-5D7F2F83A3B4}" dt="2020-05-17T15:37:59.565" v="2025" actId="1076"/>
          <ac:spMkLst>
            <pc:docMk/>
            <pc:sldMk cId="4242945014" sldId="297"/>
            <ac:spMk id="6" creationId="{83BD182B-4403-49D9-A266-7F9F3ED5B13E}"/>
          </ac:spMkLst>
        </pc:spChg>
        <pc:spChg chg="add mod">
          <ac:chgData name="周 子晗" userId="31363a9a94791e0c" providerId="LiveId" clId="{A17B6788-9A46-484E-AA6B-5D7F2F83A3B4}" dt="2020-05-17T15:36:08.874" v="1857" actId="20577"/>
          <ac:spMkLst>
            <pc:docMk/>
            <pc:sldMk cId="4242945014" sldId="297"/>
            <ac:spMk id="13" creationId="{D3CAFCEE-33B3-4E5F-9DB8-43A9334CFA96}"/>
          </ac:spMkLst>
        </pc:spChg>
        <pc:spChg chg="mod">
          <ac:chgData name="周 子晗" userId="31363a9a94791e0c" providerId="LiveId" clId="{A17B6788-9A46-484E-AA6B-5D7F2F83A3B4}" dt="2020-05-17T15:33:43.998" v="1802" actId="1076"/>
          <ac:spMkLst>
            <pc:docMk/>
            <pc:sldMk cId="4242945014" sldId="297"/>
            <ac:spMk id="55" creationId="{D2E51CD1-D3CE-474C-87F2-3A6E9A260181}"/>
          </ac:spMkLst>
        </pc:spChg>
        <pc:spChg chg="del">
          <ac:chgData name="周 子晗" userId="31363a9a94791e0c" providerId="LiveId" clId="{A17B6788-9A46-484E-AA6B-5D7F2F83A3B4}" dt="2020-05-17T14:55:28.490" v="734" actId="478"/>
          <ac:spMkLst>
            <pc:docMk/>
            <pc:sldMk cId="4242945014" sldId="297"/>
            <ac:spMk id="56" creationId="{7CDABAB1-5FE1-4EC9-9FEC-C2E4418D4C99}"/>
          </ac:spMkLst>
        </pc:spChg>
        <pc:spChg chg="del">
          <ac:chgData name="周 子晗" userId="31363a9a94791e0c" providerId="LiveId" clId="{A17B6788-9A46-484E-AA6B-5D7F2F83A3B4}" dt="2020-05-17T14:55:28.490" v="734" actId="478"/>
          <ac:spMkLst>
            <pc:docMk/>
            <pc:sldMk cId="4242945014" sldId="297"/>
            <ac:spMk id="57" creationId="{4A313A86-D90E-46C3-A831-AF05E55F6A1D}"/>
          </ac:spMkLst>
        </pc:spChg>
        <pc:picChg chg="add mod">
          <ac:chgData name="周 子晗" userId="31363a9a94791e0c" providerId="LiveId" clId="{A17B6788-9A46-484E-AA6B-5D7F2F83A3B4}" dt="2020-05-17T15:25:05.239" v="1582" actId="1076"/>
          <ac:picMkLst>
            <pc:docMk/>
            <pc:sldMk cId="4242945014" sldId="297"/>
            <ac:picMk id="2" creationId="{FFC93AE0-66EB-4482-9158-FD740F30EA50}"/>
          </ac:picMkLst>
        </pc:picChg>
        <pc:picChg chg="add del mod modCrop">
          <ac:chgData name="周 子晗" userId="31363a9a94791e0c" providerId="LiveId" clId="{A17B6788-9A46-484E-AA6B-5D7F2F83A3B4}" dt="2020-05-17T15:02:37.807" v="763" actId="478"/>
          <ac:picMkLst>
            <pc:docMk/>
            <pc:sldMk cId="4242945014" sldId="297"/>
            <ac:picMk id="3" creationId="{90C0E414-1696-4B45-892D-EF6E4281DFFC}"/>
          </ac:picMkLst>
        </pc:picChg>
        <pc:picChg chg="add del mod">
          <ac:chgData name="周 子晗" userId="31363a9a94791e0c" providerId="LiveId" clId="{A17B6788-9A46-484E-AA6B-5D7F2F83A3B4}" dt="2020-05-17T15:32:31.917" v="1786" actId="478"/>
          <ac:picMkLst>
            <pc:docMk/>
            <pc:sldMk cId="4242945014" sldId="297"/>
            <ac:picMk id="4" creationId="{3B285158-3F79-42D1-B14B-AF2E133E5903}"/>
          </ac:picMkLst>
        </pc:picChg>
        <pc:picChg chg="add del mod ord modCrop">
          <ac:chgData name="周 子晗" userId="31363a9a94791e0c" providerId="LiveId" clId="{A17B6788-9A46-484E-AA6B-5D7F2F83A3B4}" dt="2020-05-17T15:35:41.702" v="1848" actId="478"/>
          <ac:picMkLst>
            <pc:docMk/>
            <pc:sldMk cId="4242945014" sldId="297"/>
            <ac:picMk id="7" creationId="{04E73B76-E1CE-4233-A7A7-3988AD587679}"/>
          </ac:picMkLst>
        </pc:picChg>
        <pc:picChg chg="add mod ord modCrop">
          <ac:chgData name="周 子晗" userId="31363a9a94791e0c" providerId="LiveId" clId="{A17B6788-9A46-484E-AA6B-5D7F2F83A3B4}" dt="2020-05-17T15:36:02.959" v="1855" actId="14100"/>
          <ac:picMkLst>
            <pc:docMk/>
            <pc:sldMk cId="4242945014" sldId="297"/>
            <ac:picMk id="8" creationId="{013A2A0A-4A4E-479A-91DF-4863F7040367}"/>
          </ac:picMkLst>
        </pc:picChg>
        <pc:picChg chg="del">
          <ac:chgData name="周 子晗" userId="31363a9a94791e0c" providerId="LiveId" clId="{A17B6788-9A46-484E-AA6B-5D7F2F83A3B4}" dt="2020-05-17T14:55:30.490" v="735" actId="478"/>
          <ac:picMkLst>
            <pc:docMk/>
            <pc:sldMk cId="4242945014" sldId="297"/>
            <ac:picMk id="58" creationId="{1B730AD3-16C9-4888-88DE-71684FD404C9}"/>
          </ac:picMkLst>
        </pc:picChg>
      </pc:sldChg>
      <pc:sldChg chg="delSp del mod delAnim">
        <pc:chgData name="周 子晗" userId="31363a9a94791e0c" providerId="LiveId" clId="{A17B6788-9A46-484E-AA6B-5D7F2F83A3B4}" dt="2020-05-17T15:10:05.905" v="1046" actId="47"/>
        <pc:sldMkLst>
          <pc:docMk/>
          <pc:sldMk cId="1619752113" sldId="300"/>
        </pc:sldMkLst>
        <pc:spChg chg="del">
          <ac:chgData name="周 子晗" userId="31363a9a94791e0c" providerId="LiveId" clId="{A17B6788-9A46-484E-AA6B-5D7F2F83A3B4}" dt="2020-05-17T15:10:01.583" v="1045" actId="478"/>
          <ac:spMkLst>
            <pc:docMk/>
            <pc:sldMk cId="1619752113" sldId="300"/>
            <ac:spMk id="88" creationId="{00000000-0000-0000-0000-000000000000}"/>
          </ac:spMkLst>
        </pc:spChg>
        <pc:spChg chg="del">
          <ac:chgData name="周 子晗" userId="31363a9a94791e0c" providerId="LiveId" clId="{A17B6788-9A46-484E-AA6B-5D7F2F83A3B4}" dt="2020-05-17T15:10:01.583" v="1045" actId="478"/>
          <ac:spMkLst>
            <pc:docMk/>
            <pc:sldMk cId="1619752113" sldId="300"/>
            <ac:spMk id="89" creationId="{00000000-0000-0000-0000-000000000000}"/>
          </ac:spMkLst>
        </pc:spChg>
        <pc:spChg chg="del">
          <ac:chgData name="周 子晗" userId="31363a9a94791e0c" providerId="LiveId" clId="{A17B6788-9A46-484E-AA6B-5D7F2F83A3B4}" dt="2020-05-17T15:09:58.269" v="1044" actId="478"/>
          <ac:spMkLst>
            <pc:docMk/>
            <pc:sldMk cId="1619752113" sldId="300"/>
            <ac:spMk id="91" creationId="{8557561E-EDAB-42A6-9926-68E4484E898C}"/>
          </ac:spMkLst>
        </pc:spChg>
        <pc:cxnChg chg="del">
          <ac:chgData name="周 子晗" userId="31363a9a94791e0c" providerId="LiveId" clId="{A17B6788-9A46-484E-AA6B-5D7F2F83A3B4}" dt="2020-05-17T15:10:01.583" v="1045" actId="478"/>
          <ac:cxnSpMkLst>
            <pc:docMk/>
            <pc:sldMk cId="1619752113" sldId="300"/>
            <ac:cxnSpMk id="90" creationId="{00000000-0000-0000-0000-000000000000}"/>
          </ac:cxnSpMkLst>
        </pc:cxnChg>
      </pc:sldChg>
      <pc:sldChg chg="addSp modSp mod modAnim">
        <pc:chgData name="周 子晗" userId="31363a9a94791e0c" providerId="LiveId" clId="{A17B6788-9A46-484E-AA6B-5D7F2F83A3B4}" dt="2020-05-17T14:54:41.173" v="707" actId="20577"/>
        <pc:sldMkLst>
          <pc:docMk/>
          <pc:sldMk cId="12544351" sldId="301"/>
        </pc:sldMkLst>
        <pc:spChg chg="mod">
          <ac:chgData name="周 子晗" userId="31363a9a94791e0c" providerId="LiveId" clId="{A17B6788-9A46-484E-AA6B-5D7F2F83A3B4}" dt="2020-05-17T14:54:33.472" v="704" actId="20577"/>
          <ac:spMkLst>
            <pc:docMk/>
            <pc:sldMk cId="12544351" sldId="301"/>
            <ac:spMk id="2" creationId="{21588650-4AD6-4D36-A0FF-FEAB8CEBAE75}"/>
          </ac:spMkLst>
        </pc:spChg>
        <pc:spChg chg="mod">
          <ac:chgData name="周 子晗" userId="31363a9a94791e0c" providerId="LiveId" clId="{A17B6788-9A46-484E-AA6B-5D7F2F83A3B4}" dt="2020-05-17T14:54:35.612" v="705" actId="20577"/>
          <ac:spMkLst>
            <pc:docMk/>
            <pc:sldMk cId="12544351" sldId="301"/>
            <ac:spMk id="3" creationId="{B1259DE5-4107-418B-ABA4-DDC2B3E9322A}"/>
          </ac:spMkLst>
        </pc:spChg>
        <pc:spChg chg="mod">
          <ac:chgData name="周 子晗" userId="31363a9a94791e0c" providerId="LiveId" clId="{A17B6788-9A46-484E-AA6B-5D7F2F83A3B4}" dt="2020-05-17T14:54:37.565" v="706" actId="20577"/>
          <ac:spMkLst>
            <pc:docMk/>
            <pc:sldMk cId="12544351" sldId="301"/>
            <ac:spMk id="4" creationId="{E4AF349C-1F9D-4DA4-B22E-80C5D652E458}"/>
          </ac:spMkLst>
        </pc:spChg>
        <pc:spChg chg="add mod">
          <ac:chgData name="周 子晗" userId="31363a9a94791e0c" providerId="LiveId" clId="{A17B6788-9A46-484E-AA6B-5D7F2F83A3B4}" dt="2020-05-17T14:51:55.462" v="650" actId="1035"/>
          <ac:spMkLst>
            <pc:docMk/>
            <pc:sldMk cId="12544351" sldId="301"/>
            <ac:spMk id="11" creationId="{1B9A0EE0-2102-479F-A22B-0167EB7B5ECC}"/>
          </ac:spMkLst>
        </pc:spChg>
        <pc:spChg chg="add mod">
          <ac:chgData name="周 子晗" userId="31363a9a94791e0c" providerId="LiveId" clId="{A17B6788-9A46-484E-AA6B-5D7F2F83A3B4}" dt="2020-05-17T14:54:41.173" v="707" actId="20577"/>
          <ac:spMkLst>
            <pc:docMk/>
            <pc:sldMk cId="12544351" sldId="301"/>
            <ac:spMk id="12" creationId="{B6FCB2EF-0026-4405-9F86-875533D34ACC}"/>
          </ac:spMkLst>
        </pc:spChg>
        <pc:spChg chg="mod">
          <ac:chgData name="周 子晗" userId="31363a9a94791e0c" providerId="LiveId" clId="{A17B6788-9A46-484E-AA6B-5D7F2F83A3B4}" dt="2020-05-17T14:54:20.803" v="703" actId="255"/>
          <ac:spMkLst>
            <pc:docMk/>
            <pc:sldMk cId="12544351" sldId="301"/>
            <ac:spMk id="36" creationId="{00000000-0000-0000-0000-000000000000}"/>
          </ac:spMkLst>
        </pc:spChg>
        <pc:spChg chg="mod">
          <ac:chgData name="周 子晗" userId="31363a9a94791e0c" providerId="LiveId" clId="{A17B6788-9A46-484E-AA6B-5D7F2F83A3B4}" dt="2020-05-17T14:50:16.079" v="503" actId="1035"/>
          <ac:spMkLst>
            <pc:docMk/>
            <pc:sldMk cId="12544351" sldId="301"/>
            <ac:spMk id="39" creationId="{A23B6FDB-7591-467F-A70E-2BD54F9B3BFD}"/>
          </ac:spMkLst>
        </pc:spChg>
        <pc:spChg chg="mod">
          <ac:chgData name="周 子晗" userId="31363a9a94791e0c" providerId="LiveId" clId="{A17B6788-9A46-484E-AA6B-5D7F2F83A3B4}" dt="2020-05-17T14:49:59.583" v="496" actId="1035"/>
          <ac:spMkLst>
            <pc:docMk/>
            <pc:sldMk cId="12544351" sldId="301"/>
            <ac:spMk id="40" creationId="{E21B2CD9-BBBD-4922-B34B-9798511ECBBF}"/>
          </ac:spMkLst>
        </pc:spChg>
        <pc:spChg chg="mod">
          <ac:chgData name="周 子晗" userId="31363a9a94791e0c" providerId="LiveId" clId="{A17B6788-9A46-484E-AA6B-5D7F2F83A3B4}" dt="2020-05-17T14:48:27.870" v="307" actId="1035"/>
          <ac:spMkLst>
            <pc:docMk/>
            <pc:sldMk cId="12544351" sldId="301"/>
            <ac:spMk id="90" creationId="{00000000-0000-0000-0000-000000000000}"/>
          </ac:spMkLst>
        </pc:spChg>
      </pc:sldChg>
      <pc:sldChg chg="modSp mod modAnim">
        <pc:chgData name="周 子晗" userId="31363a9a94791e0c" providerId="LiveId" clId="{A17B6788-9A46-484E-AA6B-5D7F2F83A3B4}" dt="2020-05-17T15:40:41.823" v="2066" actId="20577"/>
        <pc:sldMkLst>
          <pc:docMk/>
          <pc:sldMk cId="1796659155" sldId="316"/>
        </pc:sldMkLst>
        <pc:spChg chg="mod">
          <ac:chgData name="周 子晗" userId="31363a9a94791e0c" providerId="LiveId" clId="{A17B6788-9A46-484E-AA6B-5D7F2F83A3B4}" dt="2020-05-17T14:42:58.649" v="39" actId="1076"/>
          <ac:spMkLst>
            <pc:docMk/>
            <pc:sldMk cId="1796659155" sldId="316"/>
            <ac:spMk id="18" creationId="{00000000-0000-0000-0000-000000000000}"/>
          </ac:spMkLst>
        </pc:spChg>
        <pc:spChg chg="mod">
          <ac:chgData name="周 子晗" userId="31363a9a94791e0c" providerId="LiveId" clId="{A17B6788-9A46-484E-AA6B-5D7F2F83A3B4}" dt="2020-05-17T15:40:41.823" v="2066" actId="20577"/>
          <ac:spMkLst>
            <pc:docMk/>
            <pc:sldMk cId="1796659155" sldId="316"/>
            <ac:spMk id="28" creationId="{00000000-0000-0000-0000-000000000000}"/>
          </ac:spMkLst>
        </pc:spChg>
      </pc:sldChg>
      <pc:sldChg chg="modSp mod">
        <pc:chgData name="周 子晗" userId="31363a9a94791e0c" providerId="LiveId" clId="{A17B6788-9A46-484E-AA6B-5D7F2F83A3B4}" dt="2020-05-17T14:54:58.934" v="733" actId="1035"/>
        <pc:sldMkLst>
          <pc:docMk/>
          <pc:sldMk cId="1877444803" sldId="321"/>
        </pc:sldMkLst>
        <pc:spChg chg="mod">
          <ac:chgData name="周 子晗" userId="31363a9a94791e0c" providerId="LiveId" clId="{A17B6788-9A46-484E-AA6B-5D7F2F83A3B4}" dt="2020-05-17T14:54:58.934" v="733" actId="1035"/>
          <ac:spMkLst>
            <pc:docMk/>
            <pc:sldMk cId="1877444803" sldId="321"/>
            <ac:spMk id="61" creationId="{00000000-0000-0000-0000-000000000000}"/>
          </ac:spMkLst>
        </pc:spChg>
      </pc:sldChg>
      <pc:sldChg chg="modSp mod">
        <pc:chgData name="周 子晗" userId="31363a9a94791e0c" providerId="LiveId" clId="{A17B6788-9A46-484E-AA6B-5D7F2F83A3B4}" dt="2020-05-17T15:40:02.379" v="2061" actId="14100"/>
        <pc:sldMkLst>
          <pc:docMk/>
          <pc:sldMk cId="123381859" sldId="323"/>
        </pc:sldMkLst>
        <pc:spChg chg="mod">
          <ac:chgData name="周 子晗" userId="31363a9a94791e0c" providerId="LiveId" clId="{A17B6788-9A46-484E-AA6B-5D7F2F83A3B4}" dt="2020-05-17T15:40:02.379" v="2061" actId="14100"/>
          <ac:spMkLst>
            <pc:docMk/>
            <pc:sldMk cId="123381859" sldId="323"/>
            <ac:spMk id="61" creationId="{00000000-0000-0000-0000-000000000000}"/>
          </ac:spMkLst>
        </pc:spChg>
      </pc:sldChg>
      <pc:sldChg chg="modSp">
        <pc:chgData name="周 子晗" userId="31363a9a94791e0c" providerId="LiveId" clId="{A17B6788-9A46-484E-AA6B-5D7F2F83A3B4}" dt="2020-05-17T15:39:43.196" v="2044" actId="20577"/>
        <pc:sldMkLst>
          <pc:docMk/>
          <pc:sldMk cId="1723128500" sldId="325"/>
        </pc:sldMkLst>
        <pc:spChg chg="mod">
          <ac:chgData name="周 子晗" userId="31363a9a94791e0c" providerId="LiveId" clId="{A17B6788-9A46-484E-AA6B-5D7F2F83A3B4}" dt="2020-05-17T15:39:43.196" v="2044" actId="20577"/>
          <ac:spMkLst>
            <pc:docMk/>
            <pc:sldMk cId="1723128500" sldId="325"/>
            <ac:spMk id="6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25BB2-08EC-4F81-AE47-4D9F7C913450}" type="datetimeFigureOut">
              <a:rPr lang="zh-CN" altLang="en-US" smtClean="0"/>
              <a:t>2020/5/18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54411-6D0A-49A7-81D8-9A845F50F6F8}" type="slidenum">
              <a:rPr lang="zh-CN" altLang="en-US" smtClean="0"/>
              <a:t>‹#›</a:t>
            </a:fld>
            <a:endParaRPr lang="zh-CN" altLang="en-US"/>
          </a:p>
        </p:txBody>
      </p:sp>
    </p:spTree>
    <p:extLst>
      <p:ext uri="{BB962C8B-B14F-4D97-AF65-F5344CB8AC3E}">
        <p14:creationId xmlns:p14="http://schemas.microsoft.com/office/powerpoint/2010/main" val="127956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33024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10</a:t>
            </a:fld>
            <a:endParaRPr lang="zh-CN" altLang="en-US"/>
          </a:p>
        </p:txBody>
      </p:sp>
    </p:spTree>
    <p:extLst>
      <p:ext uri="{BB962C8B-B14F-4D97-AF65-F5344CB8AC3E}">
        <p14:creationId xmlns:p14="http://schemas.microsoft.com/office/powerpoint/2010/main" val="250877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11</a:t>
            </a:fld>
            <a:endParaRPr lang="zh-CN" altLang="en-US"/>
          </a:p>
        </p:txBody>
      </p:sp>
    </p:spTree>
    <p:extLst>
      <p:ext uri="{BB962C8B-B14F-4D97-AF65-F5344CB8AC3E}">
        <p14:creationId xmlns:p14="http://schemas.microsoft.com/office/powerpoint/2010/main" val="225762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932849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发现，在疫情的影响下，股市出现了大幅动荡的情况。而现在基本已经度过了股市的低迷期，整体市场稳中向好。无论是特殊事件引起的某些行业拉升，还是政府控制下的版块回调，大幅增长后是否应当继续持仓成为了人们关注的话题。</a:t>
            </a:r>
          </a:p>
        </p:txBody>
      </p:sp>
      <p:sp>
        <p:nvSpPr>
          <p:cNvPr id="4" name="灯片编号占位符 3"/>
          <p:cNvSpPr>
            <a:spLocks noGrp="1"/>
          </p:cNvSpPr>
          <p:nvPr>
            <p:ph type="sldNum" sz="quarter" idx="10"/>
          </p:nvPr>
        </p:nvSpPr>
        <p:spPr/>
        <p:txBody>
          <a:bodyPr/>
          <a:lstStyle/>
          <a:p>
            <a:fld id="{D6C68A64-069C-4FC3-A227-B9F541D15B3C}" type="slidenum">
              <a:rPr lang="zh-CN" altLang="en-US" smtClean="0"/>
              <a:t>13</a:t>
            </a:fld>
            <a:endParaRPr lang="zh-CN" altLang="en-US"/>
          </a:p>
        </p:txBody>
      </p:sp>
    </p:spTree>
    <p:extLst>
      <p:ext uri="{BB962C8B-B14F-4D97-AF65-F5344CB8AC3E}">
        <p14:creationId xmlns:p14="http://schemas.microsoft.com/office/powerpoint/2010/main" val="391382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C68A64-069C-4FC3-A227-B9F541D15B3C}" type="slidenum">
              <a:rPr lang="zh-CN" altLang="en-US" smtClean="0"/>
              <a:t>14</a:t>
            </a:fld>
            <a:endParaRPr lang="zh-CN" altLang="en-US"/>
          </a:p>
        </p:txBody>
      </p:sp>
    </p:spTree>
    <p:extLst>
      <p:ext uri="{BB962C8B-B14F-4D97-AF65-F5344CB8AC3E}">
        <p14:creationId xmlns:p14="http://schemas.microsoft.com/office/powerpoint/2010/main" val="407806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C68A64-069C-4FC3-A227-B9F541D15B3C}" type="slidenum">
              <a:rPr lang="zh-CN" altLang="en-US" smtClean="0"/>
              <a:t>15</a:t>
            </a:fld>
            <a:endParaRPr lang="zh-CN" altLang="en-US"/>
          </a:p>
        </p:txBody>
      </p:sp>
    </p:spTree>
    <p:extLst>
      <p:ext uri="{BB962C8B-B14F-4D97-AF65-F5344CB8AC3E}">
        <p14:creationId xmlns:p14="http://schemas.microsoft.com/office/powerpoint/2010/main" val="284566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C68A64-069C-4FC3-A227-B9F541D15B3C}" type="slidenum">
              <a:rPr lang="zh-CN" altLang="en-US" smtClean="0"/>
              <a:t>16</a:t>
            </a:fld>
            <a:endParaRPr lang="zh-CN" altLang="en-US"/>
          </a:p>
        </p:txBody>
      </p:sp>
    </p:spTree>
    <p:extLst>
      <p:ext uri="{BB962C8B-B14F-4D97-AF65-F5344CB8AC3E}">
        <p14:creationId xmlns:p14="http://schemas.microsoft.com/office/powerpoint/2010/main" val="969810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C68A64-069C-4FC3-A227-B9F541D15B3C}" type="slidenum">
              <a:rPr lang="zh-CN" altLang="en-US" smtClean="0"/>
              <a:t>17</a:t>
            </a:fld>
            <a:endParaRPr lang="zh-CN" altLang="en-US"/>
          </a:p>
        </p:txBody>
      </p:sp>
    </p:spTree>
    <p:extLst>
      <p:ext uri="{BB962C8B-B14F-4D97-AF65-F5344CB8AC3E}">
        <p14:creationId xmlns:p14="http://schemas.microsoft.com/office/powerpoint/2010/main" val="275154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26108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a:t>
            </a:fld>
            <a:endParaRPr lang="zh-CN" altLang="en-US"/>
          </a:p>
        </p:txBody>
      </p:sp>
    </p:spTree>
    <p:extLst>
      <p:ext uri="{BB962C8B-B14F-4D97-AF65-F5344CB8AC3E}">
        <p14:creationId xmlns:p14="http://schemas.microsoft.com/office/powerpoint/2010/main" val="384317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67141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4</a:t>
            </a:fld>
            <a:endParaRPr lang="zh-CN" altLang="en-US"/>
          </a:p>
        </p:txBody>
      </p:sp>
    </p:spTree>
    <p:extLst>
      <p:ext uri="{BB962C8B-B14F-4D97-AF65-F5344CB8AC3E}">
        <p14:creationId xmlns:p14="http://schemas.microsoft.com/office/powerpoint/2010/main" val="424718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90194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DD7357-4FAE-4949-9E96-59E63CE7B16E}" type="slidenum">
              <a:rPr lang="zh-CN" altLang="en-US" smtClean="0"/>
              <a:t>6</a:t>
            </a:fld>
            <a:endParaRPr lang="zh-CN" altLang="en-US"/>
          </a:p>
        </p:txBody>
      </p:sp>
    </p:spTree>
    <p:extLst>
      <p:ext uri="{BB962C8B-B14F-4D97-AF65-F5344CB8AC3E}">
        <p14:creationId xmlns:p14="http://schemas.microsoft.com/office/powerpoint/2010/main" val="68204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7</a:t>
            </a:fld>
            <a:endParaRPr lang="zh-CN" altLang="en-US"/>
          </a:p>
        </p:txBody>
      </p:sp>
    </p:spTree>
    <p:extLst>
      <p:ext uri="{BB962C8B-B14F-4D97-AF65-F5344CB8AC3E}">
        <p14:creationId xmlns:p14="http://schemas.microsoft.com/office/powerpoint/2010/main" val="335247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8</a:t>
            </a:fld>
            <a:endParaRPr lang="zh-CN" altLang="en-US"/>
          </a:p>
        </p:txBody>
      </p:sp>
    </p:spTree>
    <p:extLst>
      <p:ext uri="{BB962C8B-B14F-4D97-AF65-F5344CB8AC3E}">
        <p14:creationId xmlns:p14="http://schemas.microsoft.com/office/powerpoint/2010/main" val="509317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11916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779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1068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625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5251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847850" y="2038350"/>
            <a:ext cx="7886700" cy="3467100"/>
          </a:xfrm>
        </p:spPr>
        <p:txBody>
          <a:bodyPr/>
          <a:lstStyle/>
          <a:p>
            <a:endParaRPr lang="zh-CN" altLang="en-US"/>
          </a:p>
        </p:txBody>
      </p:sp>
    </p:spTree>
    <p:extLst>
      <p:ext uri="{BB962C8B-B14F-4D97-AF65-F5344CB8AC3E}">
        <p14:creationId xmlns:p14="http://schemas.microsoft.com/office/powerpoint/2010/main" val="2538254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847850" y="2038350"/>
            <a:ext cx="7886700" cy="3467100"/>
          </a:xfrm>
        </p:spPr>
        <p:txBody>
          <a:bodyPr/>
          <a:lstStyle/>
          <a:p>
            <a:endParaRPr lang="zh-CN" altLang="en-US"/>
          </a:p>
        </p:txBody>
      </p:sp>
    </p:spTree>
    <p:extLst>
      <p:ext uri="{BB962C8B-B14F-4D97-AF65-F5344CB8AC3E}">
        <p14:creationId xmlns:p14="http://schemas.microsoft.com/office/powerpoint/2010/main" val="15460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97965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968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59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229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757478" y="6412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08532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765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413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338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03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23C4F-A2F8-4751-B828-D79BBA9D5D97}" type="datetimeFigureOut">
              <a:rPr lang="zh-CN" altLang="en-US" smtClean="0">
                <a:solidFill>
                  <a:prstClr val="black">
                    <a:tint val="75000"/>
                  </a:prstClr>
                </a:solidFill>
              </a:rPr>
              <a:pPr/>
              <a:t>2020/5/18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23DCD-4C79-4B52-A674-233DC12F41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70357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1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5.xml"/><Relationship Id="rId5" Type="http://schemas.openxmlformats.org/officeDocument/2006/relationships/tags" Target="../tags/tag6.xml"/><Relationship Id="rId15" Type="http://schemas.openxmlformats.org/officeDocument/2006/relationships/image" Target="../media/image3.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123.57.246.36:500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flipV="1">
            <a:off x="-1318234" y="-2279600"/>
            <a:ext cx="3083743" cy="7036509"/>
          </a:xfrm>
          <a:prstGeom prst="rect">
            <a:avLst/>
          </a:prstGeom>
        </p:spPr>
      </p:pic>
      <p:cxnSp>
        <p:nvCxnSpPr>
          <p:cNvPr id="5" name="直接连接符 4"/>
          <p:cNvCxnSpPr/>
          <p:nvPr/>
        </p:nvCxnSpPr>
        <p:spPr>
          <a:xfrm rot="11174285" flipH="1">
            <a:off x="4550364" y="1789455"/>
            <a:ext cx="107568" cy="360143"/>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531115" y="2022979"/>
            <a:ext cx="486556" cy="1193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4700621" y="1750227"/>
            <a:ext cx="317051" cy="272467"/>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1174285">
            <a:off x="4668647" y="1742425"/>
            <a:ext cx="50405" cy="5040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9" name="直接连接符 8"/>
          <p:cNvCxnSpPr/>
          <p:nvPr/>
        </p:nvCxnSpPr>
        <p:spPr>
          <a:xfrm rot="7715704" flipH="1">
            <a:off x="4970171" y="1290764"/>
            <a:ext cx="46728" cy="156449"/>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040104" y="1238656"/>
            <a:ext cx="60177" cy="197392"/>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935490" y="1238655"/>
            <a:ext cx="164791" cy="439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rot="7715704">
            <a:off x="4929353" y="1278184"/>
            <a:ext cx="21897" cy="2189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 name="等腰三角形 13"/>
          <p:cNvSpPr/>
          <p:nvPr/>
        </p:nvSpPr>
        <p:spPr>
          <a:xfrm>
            <a:off x="2440077" y="5500381"/>
            <a:ext cx="285664" cy="253535"/>
          </a:xfrm>
          <a:prstGeom prst="triangle">
            <a:avLst>
              <a:gd name="adj" fmla="val 0"/>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 name="文本框 17"/>
          <p:cNvSpPr txBox="1"/>
          <p:nvPr/>
        </p:nvSpPr>
        <p:spPr>
          <a:xfrm>
            <a:off x="1780674" y="2260996"/>
            <a:ext cx="9105114" cy="1323439"/>
          </a:xfrm>
          <a:prstGeom prst="rect">
            <a:avLst/>
          </a:prstGeom>
          <a:noFill/>
        </p:spPr>
        <p:txBody>
          <a:bodyPr wrap="square" rtlCol="0">
            <a:spAutoFit/>
          </a:bodyPr>
          <a:lstStyle/>
          <a:p>
            <a:pPr algn="ctr"/>
            <a:r>
              <a:rPr lang="en-US" altLang="zh-CN" sz="4000" dirty="0">
                <a:solidFill>
                  <a:srgbClr val="3ABFC4"/>
                </a:solidFill>
                <a:latin typeface="方正姚体" panose="02010601030101010101" pitchFamily="2" charset="-122"/>
                <a:ea typeface="方正姚体" panose="02010601030101010101" pitchFamily="2" charset="-122"/>
                <a:cs typeface="Gen Jyuu Gothic Monospace Regul" panose="020B0309020203020207" pitchFamily="49" charset="-128"/>
                <a:sym typeface="Gen Jyuu Gothic Monospace Regul" panose="020B0309020203020207" pitchFamily="49" charset="-128"/>
              </a:rPr>
              <a:t>Towards the stock market under the influence of COVID-19</a:t>
            </a:r>
            <a:endParaRPr lang="zh-CN" altLang="en-US" sz="4000" dirty="0">
              <a:solidFill>
                <a:srgbClr val="3ABFC4"/>
              </a:solidFill>
              <a:latin typeface="方正姚体" panose="02010601030101010101" pitchFamily="2" charset="-122"/>
              <a:ea typeface="方正姚体" panose="02010601030101010101" pitchFamily="2" charset="-122"/>
              <a:cs typeface="Gen Jyuu Gothic Monospace Regul" panose="020B0309020203020207" pitchFamily="49" charset="-128"/>
              <a:sym typeface="Gen Jyuu Gothic Monospace Regul" panose="020B0309020203020207" pitchFamily="49" charset="-128"/>
            </a:endParaRPr>
          </a:p>
        </p:txBody>
      </p:sp>
      <p:pic>
        <p:nvPicPr>
          <p:cNvPr id="25" name="图片 2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flipV="1">
            <a:off x="10448291" y="2108895"/>
            <a:ext cx="3077858" cy="7036509"/>
          </a:xfrm>
          <a:prstGeom prst="rect">
            <a:avLst/>
          </a:prstGeom>
        </p:spPr>
      </p:pic>
      <p:sp>
        <p:nvSpPr>
          <p:cNvPr id="26" name="文本框 25"/>
          <p:cNvSpPr txBox="1"/>
          <p:nvPr/>
        </p:nvSpPr>
        <p:spPr>
          <a:xfrm>
            <a:off x="3147558" y="3667776"/>
            <a:ext cx="6371346" cy="646331"/>
          </a:xfrm>
          <a:prstGeom prst="rect">
            <a:avLst/>
          </a:prstGeom>
          <a:noFill/>
        </p:spPr>
        <p:txBody>
          <a:bodyPr wrap="square" rtlCol="0">
            <a:spAutoFit/>
          </a:bodyPr>
          <a:lstStyle/>
          <a:p>
            <a:pPr algn="ctr"/>
            <a:r>
              <a:rPr lang="en-US" altLang="zh-CN" sz="3600" dirty="0" err="1">
                <a:solidFill>
                  <a:srgbClr val="778D9A"/>
                </a:solidFill>
                <a:latin typeface="Dotum" panose="020B0600000101010101" pitchFamily="34" charset="-127"/>
                <a:ea typeface="Dotum" panose="020B0600000101010101" pitchFamily="34" charset="-127"/>
                <a:cs typeface="Gen Jyuu Gothic Monospace Regul" panose="020B0309020203020207" pitchFamily="49" charset="-128"/>
                <a:sym typeface="Gen Jyuu Gothic Monospace Regul" panose="020B0309020203020207" pitchFamily="49" charset="-128"/>
              </a:rPr>
              <a:t>Zhiyuan</a:t>
            </a:r>
            <a:r>
              <a:rPr lang="en-US" altLang="zh-CN" sz="3600" dirty="0">
                <a:solidFill>
                  <a:srgbClr val="778D9A"/>
                </a:solidFill>
                <a:latin typeface="Dotum" panose="020B0600000101010101" pitchFamily="34" charset="-127"/>
                <a:ea typeface="Dotum" panose="020B0600000101010101" pitchFamily="34" charset="-127"/>
                <a:cs typeface="Gen Jyuu Gothic Monospace Regul" panose="020B0309020203020207" pitchFamily="49" charset="-128"/>
                <a:sym typeface="Gen Jyuu Gothic Monospace Regul" panose="020B0309020203020207" pitchFamily="49" charset="-128"/>
              </a:rPr>
              <a:t> Qu, </a:t>
            </a:r>
            <a:r>
              <a:rPr lang="en-US" altLang="zh-CN" sz="3600" dirty="0" err="1">
                <a:solidFill>
                  <a:srgbClr val="778D9A"/>
                </a:solidFill>
                <a:latin typeface="Dotum" panose="020B0600000101010101" pitchFamily="34" charset="-127"/>
                <a:ea typeface="Dotum" panose="020B0600000101010101" pitchFamily="34" charset="-127"/>
                <a:cs typeface="Gen Jyuu Gothic Monospace Regul" panose="020B0309020203020207" pitchFamily="49" charset="-128"/>
                <a:sym typeface="Gen Jyuu Gothic Monospace Regul" panose="020B0309020203020207" pitchFamily="49" charset="-128"/>
              </a:rPr>
              <a:t>Zihan</a:t>
            </a:r>
            <a:r>
              <a:rPr lang="en-US" altLang="zh-CN" sz="3600" dirty="0">
                <a:solidFill>
                  <a:srgbClr val="778D9A"/>
                </a:solidFill>
                <a:latin typeface="Dotum" panose="020B0600000101010101" pitchFamily="34" charset="-127"/>
                <a:ea typeface="Dotum" panose="020B0600000101010101" pitchFamily="34" charset="-127"/>
                <a:cs typeface="Gen Jyuu Gothic Monospace Regul" panose="020B0309020203020207" pitchFamily="49" charset="-128"/>
                <a:sym typeface="Gen Jyuu Gothic Monospace Regul" panose="020B0309020203020207" pitchFamily="49" charset="-128"/>
              </a:rPr>
              <a:t> </a:t>
            </a:r>
            <a:r>
              <a:rPr lang="en-US" altLang="zh-CN" sz="3600" dirty="0" err="1">
                <a:solidFill>
                  <a:srgbClr val="778D9A"/>
                </a:solidFill>
                <a:latin typeface="Dotum" panose="020B0600000101010101" pitchFamily="34" charset="-127"/>
                <a:ea typeface="Dotum" panose="020B0600000101010101" pitchFamily="34" charset="-127"/>
                <a:cs typeface="Gen Jyuu Gothic Monospace Regul" panose="020B0309020203020207" pitchFamily="49" charset="-128"/>
                <a:sym typeface="Gen Jyuu Gothic Monospace Regul" panose="020B0309020203020207" pitchFamily="49" charset="-128"/>
              </a:rPr>
              <a:t>zhou</a:t>
            </a:r>
            <a:endParaRPr lang="zh-CN" altLang="en-US" sz="3600" dirty="0">
              <a:solidFill>
                <a:srgbClr val="778D9A"/>
              </a:solidFill>
              <a:latin typeface="Dotum" panose="020B0600000101010101" pitchFamily="34" charset="-127"/>
              <a:ea typeface="Dotum" panose="020B0600000101010101" pitchFamily="34" charset="-127"/>
              <a:cs typeface="Gen Jyuu Gothic Monospace Regul" panose="020B0309020203020207" pitchFamily="49" charset="-128"/>
              <a:sym typeface="Gen Jyuu Gothic Monospace Regul" panose="020B0309020203020207" pitchFamily="49" charset="-128"/>
            </a:endParaRPr>
          </a:p>
        </p:txBody>
      </p:sp>
      <p:sp>
        <p:nvSpPr>
          <p:cNvPr id="28" name="文本框 27"/>
          <p:cNvSpPr txBox="1"/>
          <p:nvPr/>
        </p:nvSpPr>
        <p:spPr>
          <a:xfrm>
            <a:off x="3259744" y="4303102"/>
            <a:ext cx="6533479" cy="520784"/>
          </a:xfrm>
          <a:prstGeom prst="rect">
            <a:avLst/>
          </a:prstGeom>
          <a:noFill/>
        </p:spPr>
        <p:txBody>
          <a:bodyPr wrap="square" rtlCol="0">
            <a:spAutoFit/>
          </a:bodyPr>
          <a:lstStyle/>
          <a:p>
            <a:pPr algn="ctr">
              <a:lnSpc>
                <a:spcPct val="120000"/>
              </a:lnSpc>
            </a:pPr>
            <a:r>
              <a:rPr lang="en-US" altLang="zh-CN" sz="1200" dirty="0">
                <a:solidFill>
                  <a:srgbClr val="2C3460">
                    <a:alpha val="70000"/>
                  </a:srgbClr>
                </a:solidFill>
                <a:latin typeface="Corbel" panose="020B0503020204020204" pitchFamily="34" charset="0"/>
                <a:ea typeface="GulimChe" panose="020B0609000101010101" pitchFamily="49" charset="-127"/>
                <a:cs typeface="Gen Jyuu Gothic Monospace Regul" panose="020B0309020203020207" pitchFamily="49" charset="-128"/>
                <a:sym typeface="Gen Jyuu Gothic Monospace Regul" panose="020B0309020203020207" pitchFamily="49" charset="-128"/>
              </a:rPr>
              <a:t>Under the influence of the epidemic, the stock market underwent severe shocks. We tried to explore the stock market's response to the virus situation.</a:t>
            </a:r>
          </a:p>
        </p:txBody>
      </p:sp>
    </p:spTree>
    <p:extLst>
      <p:ext uri="{BB962C8B-B14F-4D97-AF65-F5344CB8AC3E}">
        <p14:creationId xmlns:p14="http://schemas.microsoft.com/office/powerpoint/2010/main" val="1796659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40000">
                                          <p:cBhvr additive="base">
                                            <p:cTn id="11" dur="10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8"/>
                                            </p:tgtEl>
                                          </p:cBhvr>
                                        </p:animEffect>
                                      </p:childTnLst>
                                    </p:cTn>
                                  </p:par>
                                  <p:par>
                                    <p:cTn id="21" presetID="10" presetClass="entr" presetSubtype="0" fill="hold" grpId="0" nodeType="withEffect">
                                      <p:stCondLst>
                                        <p:cond delay="4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35" presetClass="path" presetSubtype="0" decel="40000" fill="hold" grpId="1" nodeType="withEffect">
                                      <p:stCondLst>
                                        <p:cond delay="450"/>
                                      </p:stCondLst>
                                      <p:childTnLst>
                                        <p:animMotion origin="layout" path="M -0.0388 -0.02686 L 0.14193 0.06828 " pathEditMode="relative" rAng="0" ptsTypes="AA">
                                          <p:cBhvr>
                                            <p:cTn id="25" dur="750" spd="-100000" fill="hold"/>
                                            <p:tgtEl>
                                              <p:spTgt spid="14"/>
                                            </p:tgtEl>
                                            <p:attrNameLst>
                                              <p:attrName>ppt_x</p:attrName>
                                              <p:attrName>ppt_y</p:attrName>
                                            </p:attrNameLst>
                                          </p:cBhvr>
                                          <p:rCtr x="9036" y="4745"/>
                                        </p:animMotion>
                                      </p:childTnLst>
                                    </p:cTn>
                                  </p:par>
                                  <p:par>
                                    <p:cTn id="26" presetID="35" presetClass="path" presetSubtype="0" accel="40000" decel="40000" fill="hold" grpId="2" nodeType="withEffect">
                                      <p:stCondLst>
                                        <p:cond delay="1250"/>
                                      </p:stCondLst>
                                      <p:childTnLst>
                                        <p:animMotion origin="layout" path="M -0.0345 -0.02547 L 0.0043 -0.00278 " pathEditMode="relative" rAng="0" ptsTypes="AA">
                                          <p:cBhvr>
                                            <p:cTn id="27" dur="750" fill="hold"/>
                                            <p:tgtEl>
                                              <p:spTgt spid="14"/>
                                            </p:tgtEl>
                                            <p:attrNameLst>
                                              <p:attrName>ppt_x</p:attrName>
                                              <p:attrName>ppt_y</p:attrName>
                                            </p:attrNameLst>
                                          </p:cBhvr>
                                          <p:rCtr x="1940" y="1134"/>
                                        </p:animMotion>
                                      </p:childTnLst>
                                    </p:cTn>
                                  </p:par>
                                  <p:par>
                                    <p:cTn id="28" presetID="31" presetClass="entr" presetSubtype="0" fill="hold" nodeType="withEffect">
                                      <p:stCondLst>
                                        <p:cond delay="25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par>
                                    <p:cTn id="34" presetID="31" presetClass="entr" presetSubtype="0" fill="hold" nodeType="withEffect">
                                      <p:stCondLst>
                                        <p:cond delay="25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31" presetClass="entr" presetSubtype="0" fill="hold" nodeType="withEffect">
                                      <p:stCondLst>
                                        <p:cond delay="25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nodeType="withEffect">
                                      <p:stCondLst>
                                        <p:cond delay="25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90"/>
                                              </p:val>
                                            </p:tav>
                                            <p:tav tm="100000">
                                              <p:val>
                                                <p:fltVal val="0"/>
                                              </p:val>
                                            </p:tav>
                                          </p:tavLst>
                                        </p:anim>
                                        <p:animEffect transition="in" filter="fade">
                                          <p:cBhvr>
                                            <p:cTn id="57" dur="1000"/>
                                            <p:tgtEl>
                                              <p:spTgt spid="9"/>
                                            </p:tgtEl>
                                          </p:cBhvr>
                                        </p:animEffect>
                                      </p:childTnLst>
                                    </p:cTn>
                                  </p:par>
                                  <p:par>
                                    <p:cTn id="58" presetID="31" presetClass="entr" presetSubtype="0" fill="hold" nodeType="withEffect">
                                      <p:stCondLst>
                                        <p:cond delay="25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anim calcmode="lin" valueType="num">
                                          <p:cBhvr>
                                            <p:cTn id="62" dur="1000" fill="hold"/>
                                            <p:tgtEl>
                                              <p:spTgt spid="10"/>
                                            </p:tgtEl>
                                            <p:attrNameLst>
                                              <p:attrName>style.rotation</p:attrName>
                                            </p:attrNameLst>
                                          </p:cBhvr>
                                          <p:tavLst>
                                            <p:tav tm="0">
                                              <p:val>
                                                <p:fltVal val="90"/>
                                              </p:val>
                                            </p:tav>
                                            <p:tav tm="100000">
                                              <p:val>
                                                <p:fltVal val="0"/>
                                              </p:val>
                                            </p:tav>
                                          </p:tavLst>
                                        </p:anim>
                                        <p:animEffect transition="in" filter="fade">
                                          <p:cBhvr>
                                            <p:cTn id="63" dur="1000"/>
                                            <p:tgtEl>
                                              <p:spTgt spid="10"/>
                                            </p:tgtEl>
                                          </p:cBhvr>
                                        </p:animEffect>
                                      </p:childTnLst>
                                    </p:cTn>
                                  </p:par>
                                  <p:par>
                                    <p:cTn id="64" presetID="31" presetClass="entr" presetSubtype="0" fill="hold" nodeType="withEffect">
                                      <p:stCondLst>
                                        <p:cond delay="25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fltVal val="0"/>
                                              </p:val>
                                            </p:tav>
                                            <p:tav tm="100000">
                                              <p:val>
                                                <p:strVal val="#ppt_w"/>
                                              </p:val>
                                            </p:tav>
                                          </p:tavLst>
                                        </p:anim>
                                        <p:anim calcmode="lin" valueType="num">
                                          <p:cBhvr>
                                            <p:cTn id="67" dur="1000" fill="hold"/>
                                            <p:tgtEl>
                                              <p:spTgt spid="11"/>
                                            </p:tgtEl>
                                            <p:attrNameLst>
                                              <p:attrName>ppt_h</p:attrName>
                                            </p:attrNameLst>
                                          </p:cBhvr>
                                          <p:tavLst>
                                            <p:tav tm="0">
                                              <p:val>
                                                <p:fltVal val="0"/>
                                              </p:val>
                                            </p:tav>
                                            <p:tav tm="100000">
                                              <p:val>
                                                <p:strVal val="#ppt_h"/>
                                              </p:val>
                                            </p:tav>
                                          </p:tavLst>
                                        </p:anim>
                                        <p:anim calcmode="lin" valueType="num">
                                          <p:cBhvr>
                                            <p:cTn id="68" dur="1000" fill="hold"/>
                                            <p:tgtEl>
                                              <p:spTgt spid="11"/>
                                            </p:tgtEl>
                                            <p:attrNameLst>
                                              <p:attrName>style.rotation</p:attrName>
                                            </p:attrNameLst>
                                          </p:cBhvr>
                                          <p:tavLst>
                                            <p:tav tm="0">
                                              <p:val>
                                                <p:fltVal val="90"/>
                                              </p:val>
                                            </p:tav>
                                            <p:tav tm="100000">
                                              <p:val>
                                                <p:fltVal val="0"/>
                                              </p:val>
                                            </p:tav>
                                          </p:tavLst>
                                        </p:anim>
                                        <p:animEffect transition="in" filter="fade">
                                          <p:cBhvr>
                                            <p:cTn id="69" dur="1000"/>
                                            <p:tgtEl>
                                              <p:spTgt spid="11"/>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childTnLst>
                              </p:cTn>
                            </p:par>
                            <p:par>
                              <p:cTn id="76" fill="hold">
                                <p:stCondLst>
                                  <p:cond delay="38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6">
                                                <p:txEl>
                                                  <p:pRg st="0" end="0"/>
                                                </p:txEl>
                                              </p:spTgt>
                                            </p:tgtEl>
                                            <p:attrNameLst>
                                              <p:attrName>style.visibility</p:attrName>
                                            </p:attrNameLst>
                                          </p:cBhvr>
                                          <p:to>
                                            <p:strVal val="visible"/>
                                          </p:to>
                                        </p:set>
                                        <p:anim calcmode="lin" valueType="num">
                                          <p:cBhvr>
                                            <p:cTn id="79" dur="500" fill="hold"/>
                                            <p:tgtEl>
                                              <p:spTgt spid="2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6">
                                                <p:txEl>
                                                  <p:pRg st="0" end="0"/>
                                                </p:txEl>
                                              </p:spTgt>
                                            </p:tgtEl>
                                            <p:attrNameLst>
                                              <p:attrName>ppt_y</p:attrName>
                                            </p:attrNameLst>
                                          </p:cBhvr>
                                          <p:tavLst>
                                            <p:tav tm="0">
                                              <p:val>
                                                <p:strVal val="#ppt_y"/>
                                              </p:val>
                                            </p:tav>
                                            <p:tav tm="100000">
                                              <p:val>
                                                <p:strVal val="#ppt_y"/>
                                              </p:val>
                                            </p:tav>
                                          </p:tavLst>
                                        </p:anim>
                                        <p:anim calcmode="lin" valueType="num">
                                          <p:cBhvr>
                                            <p:cTn id="81" dur="500" fill="hold"/>
                                            <p:tgtEl>
                                              <p:spTgt spid="2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6">
                                                <p:txEl>
                                                  <p:pRg st="0" end="0"/>
                                                </p:txEl>
                                              </p:spTgt>
                                            </p:tgtEl>
                                          </p:cBhvr>
                                        </p:animEffect>
                                      </p:childTnLst>
                                    </p:cTn>
                                  </p:par>
                                </p:childTnLst>
                              </p:cTn>
                            </p:par>
                            <p:par>
                              <p:cTn id="84" fill="hold">
                                <p:stCondLst>
                                  <p:cond delay="5250"/>
                                </p:stCondLst>
                                <p:childTnLst>
                                  <p:par>
                                    <p:cTn id="85" presetID="18" presetClass="entr" presetSubtype="6"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strips(downRight)">
                                          <p:cBhvr>
                                            <p:cTn id="8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4" grpId="1" animBg="1"/>
          <p:bldP spid="14" grpId="2" animBg="1"/>
          <p:bldP spid="18" grpId="0"/>
          <p:bldP spid="26" grpId="0" build="allAtOnce"/>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8"/>
                                            </p:tgtEl>
                                          </p:cBhvr>
                                        </p:animEffect>
                                      </p:childTnLst>
                                    </p:cTn>
                                  </p:par>
                                  <p:par>
                                    <p:cTn id="21" presetID="10" presetClass="entr" presetSubtype="0" fill="hold" grpId="0" nodeType="withEffect">
                                      <p:stCondLst>
                                        <p:cond delay="4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35" presetClass="path" presetSubtype="0" decel="40000" fill="hold" grpId="1" nodeType="withEffect">
                                      <p:stCondLst>
                                        <p:cond delay="450"/>
                                      </p:stCondLst>
                                      <p:childTnLst>
                                        <p:animMotion origin="layout" path="M -0.0388 -0.02686 L 0.14193 0.06828 " pathEditMode="relative" rAng="0" ptsTypes="AA">
                                          <p:cBhvr>
                                            <p:cTn id="25" dur="750" spd="-100000" fill="hold"/>
                                            <p:tgtEl>
                                              <p:spTgt spid="14"/>
                                            </p:tgtEl>
                                            <p:attrNameLst>
                                              <p:attrName>ppt_x</p:attrName>
                                              <p:attrName>ppt_y</p:attrName>
                                            </p:attrNameLst>
                                          </p:cBhvr>
                                          <p:rCtr x="9036" y="4745"/>
                                        </p:animMotion>
                                      </p:childTnLst>
                                    </p:cTn>
                                  </p:par>
                                  <p:par>
                                    <p:cTn id="26" presetID="35" presetClass="path" presetSubtype="0" accel="40000" decel="40000" fill="hold" grpId="2" nodeType="withEffect">
                                      <p:stCondLst>
                                        <p:cond delay="1250"/>
                                      </p:stCondLst>
                                      <p:childTnLst>
                                        <p:animMotion origin="layout" path="M -0.0345 -0.02547 L 0.0043 -0.00278 " pathEditMode="relative" rAng="0" ptsTypes="AA">
                                          <p:cBhvr>
                                            <p:cTn id="27" dur="750" fill="hold"/>
                                            <p:tgtEl>
                                              <p:spTgt spid="14"/>
                                            </p:tgtEl>
                                            <p:attrNameLst>
                                              <p:attrName>ppt_x</p:attrName>
                                              <p:attrName>ppt_y</p:attrName>
                                            </p:attrNameLst>
                                          </p:cBhvr>
                                          <p:rCtr x="1940" y="1134"/>
                                        </p:animMotion>
                                      </p:childTnLst>
                                    </p:cTn>
                                  </p:par>
                                  <p:par>
                                    <p:cTn id="28" presetID="31" presetClass="entr" presetSubtype="0" fill="hold" nodeType="withEffect">
                                      <p:stCondLst>
                                        <p:cond delay="25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par>
                                    <p:cTn id="34" presetID="31" presetClass="entr" presetSubtype="0" fill="hold" nodeType="withEffect">
                                      <p:stCondLst>
                                        <p:cond delay="25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31" presetClass="entr" presetSubtype="0" fill="hold" nodeType="withEffect">
                                      <p:stCondLst>
                                        <p:cond delay="25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nodeType="withEffect">
                                      <p:stCondLst>
                                        <p:cond delay="25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90"/>
                                              </p:val>
                                            </p:tav>
                                            <p:tav tm="100000">
                                              <p:val>
                                                <p:fltVal val="0"/>
                                              </p:val>
                                            </p:tav>
                                          </p:tavLst>
                                        </p:anim>
                                        <p:animEffect transition="in" filter="fade">
                                          <p:cBhvr>
                                            <p:cTn id="57" dur="1000"/>
                                            <p:tgtEl>
                                              <p:spTgt spid="9"/>
                                            </p:tgtEl>
                                          </p:cBhvr>
                                        </p:animEffect>
                                      </p:childTnLst>
                                    </p:cTn>
                                  </p:par>
                                  <p:par>
                                    <p:cTn id="58" presetID="31" presetClass="entr" presetSubtype="0" fill="hold" nodeType="withEffect">
                                      <p:stCondLst>
                                        <p:cond delay="25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anim calcmode="lin" valueType="num">
                                          <p:cBhvr>
                                            <p:cTn id="62" dur="1000" fill="hold"/>
                                            <p:tgtEl>
                                              <p:spTgt spid="10"/>
                                            </p:tgtEl>
                                            <p:attrNameLst>
                                              <p:attrName>style.rotation</p:attrName>
                                            </p:attrNameLst>
                                          </p:cBhvr>
                                          <p:tavLst>
                                            <p:tav tm="0">
                                              <p:val>
                                                <p:fltVal val="90"/>
                                              </p:val>
                                            </p:tav>
                                            <p:tav tm="100000">
                                              <p:val>
                                                <p:fltVal val="0"/>
                                              </p:val>
                                            </p:tav>
                                          </p:tavLst>
                                        </p:anim>
                                        <p:animEffect transition="in" filter="fade">
                                          <p:cBhvr>
                                            <p:cTn id="63" dur="1000"/>
                                            <p:tgtEl>
                                              <p:spTgt spid="10"/>
                                            </p:tgtEl>
                                          </p:cBhvr>
                                        </p:animEffect>
                                      </p:childTnLst>
                                    </p:cTn>
                                  </p:par>
                                  <p:par>
                                    <p:cTn id="64" presetID="31" presetClass="entr" presetSubtype="0" fill="hold" nodeType="withEffect">
                                      <p:stCondLst>
                                        <p:cond delay="25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fltVal val="0"/>
                                              </p:val>
                                            </p:tav>
                                            <p:tav tm="100000">
                                              <p:val>
                                                <p:strVal val="#ppt_w"/>
                                              </p:val>
                                            </p:tav>
                                          </p:tavLst>
                                        </p:anim>
                                        <p:anim calcmode="lin" valueType="num">
                                          <p:cBhvr>
                                            <p:cTn id="67" dur="1000" fill="hold"/>
                                            <p:tgtEl>
                                              <p:spTgt spid="11"/>
                                            </p:tgtEl>
                                            <p:attrNameLst>
                                              <p:attrName>ppt_h</p:attrName>
                                            </p:attrNameLst>
                                          </p:cBhvr>
                                          <p:tavLst>
                                            <p:tav tm="0">
                                              <p:val>
                                                <p:fltVal val="0"/>
                                              </p:val>
                                            </p:tav>
                                            <p:tav tm="100000">
                                              <p:val>
                                                <p:strVal val="#ppt_h"/>
                                              </p:val>
                                            </p:tav>
                                          </p:tavLst>
                                        </p:anim>
                                        <p:anim calcmode="lin" valueType="num">
                                          <p:cBhvr>
                                            <p:cTn id="68" dur="1000" fill="hold"/>
                                            <p:tgtEl>
                                              <p:spTgt spid="11"/>
                                            </p:tgtEl>
                                            <p:attrNameLst>
                                              <p:attrName>style.rotation</p:attrName>
                                            </p:attrNameLst>
                                          </p:cBhvr>
                                          <p:tavLst>
                                            <p:tav tm="0">
                                              <p:val>
                                                <p:fltVal val="90"/>
                                              </p:val>
                                            </p:tav>
                                            <p:tav tm="100000">
                                              <p:val>
                                                <p:fltVal val="0"/>
                                              </p:val>
                                            </p:tav>
                                          </p:tavLst>
                                        </p:anim>
                                        <p:animEffect transition="in" filter="fade">
                                          <p:cBhvr>
                                            <p:cTn id="69" dur="1000"/>
                                            <p:tgtEl>
                                              <p:spTgt spid="11"/>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style.rotation</p:attrName>
                                            </p:attrNameLst>
                                          </p:cBhvr>
                                          <p:tavLst>
                                            <p:tav tm="0">
                                              <p:val>
                                                <p:fltVal val="90"/>
                                              </p:val>
                                            </p:tav>
                                            <p:tav tm="100000">
                                              <p:val>
                                                <p:fltVal val="0"/>
                                              </p:val>
                                            </p:tav>
                                          </p:tavLst>
                                        </p:anim>
                                        <p:animEffect transition="in" filter="fade">
                                          <p:cBhvr>
                                            <p:cTn id="75" dur="1000"/>
                                            <p:tgtEl>
                                              <p:spTgt spid="12"/>
                                            </p:tgtEl>
                                          </p:cBhvr>
                                        </p:animEffect>
                                      </p:childTnLst>
                                    </p:cTn>
                                  </p:par>
                                </p:childTnLst>
                              </p:cTn>
                            </p:par>
                            <p:par>
                              <p:cTn id="76" fill="hold">
                                <p:stCondLst>
                                  <p:cond delay="38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6">
                                                <p:txEl>
                                                  <p:pRg st="0" end="0"/>
                                                </p:txEl>
                                              </p:spTgt>
                                            </p:tgtEl>
                                            <p:attrNameLst>
                                              <p:attrName>style.visibility</p:attrName>
                                            </p:attrNameLst>
                                          </p:cBhvr>
                                          <p:to>
                                            <p:strVal val="visible"/>
                                          </p:to>
                                        </p:set>
                                        <p:anim calcmode="lin" valueType="num">
                                          <p:cBhvr>
                                            <p:cTn id="79" dur="500" fill="hold"/>
                                            <p:tgtEl>
                                              <p:spTgt spid="2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6">
                                                <p:txEl>
                                                  <p:pRg st="0" end="0"/>
                                                </p:txEl>
                                              </p:spTgt>
                                            </p:tgtEl>
                                            <p:attrNameLst>
                                              <p:attrName>ppt_y</p:attrName>
                                            </p:attrNameLst>
                                          </p:cBhvr>
                                          <p:tavLst>
                                            <p:tav tm="0">
                                              <p:val>
                                                <p:strVal val="#ppt_y"/>
                                              </p:val>
                                            </p:tav>
                                            <p:tav tm="100000">
                                              <p:val>
                                                <p:strVal val="#ppt_y"/>
                                              </p:val>
                                            </p:tav>
                                          </p:tavLst>
                                        </p:anim>
                                        <p:anim calcmode="lin" valueType="num">
                                          <p:cBhvr>
                                            <p:cTn id="81" dur="500" fill="hold"/>
                                            <p:tgtEl>
                                              <p:spTgt spid="2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6">
                                                <p:txEl>
                                                  <p:pRg st="0" end="0"/>
                                                </p:txEl>
                                              </p:spTgt>
                                            </p:tgtEl>
                                          </p:cBhvr>
                                        </p:animEffect>
                                      </p:childTnLst>
                                    </p:cTn>
                                  </p:par>
                                </p:childTnLst>
                              </p:cTn>
                            </p:par>
                            <p:par>
                              <p:cTn id="84" fill="hold">
                                <p:stCondLst>
                                  <p:cond delay="5250"/>
                                </p:stCondLst>
                                <p:childTnLst>
                                  <p:par>
                                    <p:cTn id="85" presetID="18" presetClass="entr" presetSubtype="6"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strips(downRight)">
                                          <p:cBhvr>
                                            <p:cTn id="8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4" grpId="1" animBg="1"/>
          <p:bldP spid="14" grpId="2" animBg="1"/>
          <p:bldP spid="18" grpId="0"/>
          <p:bldP spid="26" grpId="0" build="allAtOnce"/>
          <p:bldP spid="2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199861" y="716170"/>
            <a:ext cx="3480440" cy="523220"/>
          </a:xfrm>
          <a:prstGeom prst="rect">
            <a:avLst/>
          </a:prstGeom>
          <a:noFill/>
        </p:spPr>
        <p:txBody>
          <a:bodyPr wrap="none" rtlCol="0">
            <a:spAutoFit/>
          </a:bodyPr>
          <a:lstStyle/>
          <a:p>
            <a:r>
              <a:rPr lang="en-US" altLang="zh-CN"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Data Processing</a:t>
            </a:r>
          </a:p>
        </p:txBody>
      </p:sp>
      <p:sp>
        <p:nvSpPr>
          <p:cNvPr id="76" name="文本框 75"/>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77" name="直接连接符 76"/>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8" name="组合 77">
            <a:extLst>
              <a:ext uri="{FF2B5EF4-FFF2-40B4-BE49-F238E27FC236}">
                <a16:creationId xmlns:a16="http://schemas.microsoft.com/office/drawing/2014/main" id="{DFAEE52D-BE01-438F-86CA-ACC0E8632461}"/>
              </a:ext>
            </a:extLst>
          </p:cNvPr>
          <p:cNvGrpSpPr/>
          <p:nvPr/>
        </p:nvGrpSpPr>
        <p:grpSpPr>
          <a:xfrm>
            <a:off x="896769" y="4861594"/>
            <a:ext cx="728632" cy="728632"/>
            <a:chOff x="1177481" y="4728337"/>
            <a:chExt cx="728632" cy="728632"/>
          </a:xfrm>
        </p:grpSpPr>
        <p:sp>
          <p:nvSpPr>
            <p:cNvPr id="79" name="椭圆 78">
              <a:extLst>
                <a:ext uri="{FF2B5EF4-FFF2-40B4-BE49-F238E27FC236}">
                  <a16:creationId xmlns:a16="http://schemas.microsoft.com/office/drawing/2014/main" id="{59FCB8BD-BFAA-4DDD-BC0A-4320B6069D25}"/>
                </a:ext>
              </a:extLst>
            </p:cNvPr>
            <p:cNvSpPr/>
            <p:nvPr/>
          </p:nvSpPr>
          <p:spPr>
            <a:xfrm>
              <a:off x="1237012" y="4787868"/>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0" name="椭圆 79">
              <a:extLst>
                <a:ext uri="{FF2B5EF4-FFF2-40B4-BE49-F238E27FC236}">
                  <a16:creationId xmlns:a16="http://schemas.microsoft.com/office/drawing/2014/main" id="{1BFEC62B-FD65-4C58-AB56-91B594D689F1}"/>
                </a:ext>
              </a:extLst>
            </p:cNvPr>
            <p:cNvSpPr/>
            <p:nvPr/>
          </p:nvSpPr>
          <p:spPr>
            <a:xfrm>
              <a:off x="1177481" y="4728337"/>
              <a:ext cx="728632" cy="72863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81" name="文本框 80">
            <a:extLst>
              <a:ext uri="{FF2B5EF4-FFF2-40B4-BE49-F238E27FC236}">
                <a16:creationId xmlns:a16="http://schemas.microsoft.com/office/drawing/2014/main" id="{A316511C-665B-40A8-A73A-0881C6407D22}"/>
              </a:ext>
            </a:extLst>
          </p:cNvPr>
          <p:cNvSpPr txBox="1"/>
          <p:nvPr/>
        </p:nvSpPr>
        <p:spPr>
          <a:xfrm>
            <a:off x="1907105" y="4731074"/>
            <a:ext cx="3094262" cy="574901"/>
          </a:xfrm>
          <a:prstGeom prst="rect">
            <a:avLst/>
          </a:prstGeom>
          <a:noFill/>
        </p:spPr>
        <p:txBody>
          <a:bodyPr wrap="square" rtlCol="0">
            <a:spAutoFit/>
          </a:bodyPr>
          <a:lstStyle/>
          <a:p>
            <a:pPr>
              <a:lnSpc>
                <a:spcPct val="120000"/>
              </a:lnSpc>
              <a:spcBef>
                <a:spcPts val="300"/>
              </a:spcBef>
              <a:spcAft>
                <a:spcPts val="300"/>
              </a:spcAft>
            </a:pPr>
            <a:r>
              <a:rPr lang="en-US" altLang="zh-CN" sz="2800" kern="100" dirty="0">
                <a:solidFill>
                  <a:schemeClr val="accent6">
                    <a:lumMod val="10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Data processing</a:t>
            </a:r>
            <a:endParaRPr lang="zh-CN" altLang="en-US" sz="2800" kern="100" dirty="0">
              <a:solidFill>
                <a:schemeClr val="accent6">
                  <a:lumMod val="10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2" name="矩形 81">
            <a:extLst>
              <a:ext uri="{FF2B5EF4-FFF2-40B4-BE49-F238E27FC236}">
                <a16:creationId xmlns:a16="http://schemas.microsoft.com/office/drawing/2014/main" id="{C1DB0824-6E49-4D03-B63B-ACE25BDBF5C2}"/>
              </a:ext>
            </a:extLst>
          </p:cNvPr>
          <p:cNvSpPr/>
          <p:nvPr/>
        </p:nvSpPr>
        <p:spPr>
          <a:xfrm>
            <a:off x="1907105" y="5264267"/>
            <a:ext cx="7671901" cy="740459"/>
          </a:xfrm>
          <a:prstGeom prst="rect">
            <a:avLst/>
          </a:prstGeom>
        </p:spPr>
        <p:txBody>
          <a:bodyPr wrap="square">
            <a:spAutoFit/>
          </a:bodyPr>
          <a:lstStyle/>
          <a:p>
            <a:pPr marL="171450" indent="-171450" latinLnBrk="1">
              <a:lnSpc>
                <a:spcPct val="120000"/>
              </a:lnSpc>
              <a:spcBef>
                <a:spcPts val="300"/>
              </a:spcBef>
              <a:spcAft>
                <a:spcPts val="300"/>
              </a:spcAft>
              <a:buFont typeface="Arial" panose="020B0604020202020204" pitchFamily="34" charset="0"/>
              <a:buChar char="•"/>
            </a:pPr>
            <a:r>
              <a:rPr lang="en-US" altLang="zh-CN" sz="16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Stock area data.</a:t>
            </a:r>
          </a:p>
          <a:p>
            <a:pPr marL="171450" indent="-171450" latinLnBrk="1">
              <a:lnSpc>
                <a:spcPct val="120000"/>
              </a:lnSpc>
              <a:spcBef>
                <a:spcPts val="300"/>
              </a:spcBef>
              <a:spcAft>
                <a:spcPts val="300"/>
              </a:spcAft>
              <a:buFont typeface="Arial" panose="020B0604020202020204" pitchFamily="34" charset="0"/>
              <a:buChar char="•"/>
            </a:pPr>
            <a:r>
              <a:rPr lang="en-US" altLang="zh-CN" sz="16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Stock industry data.</a:t>
            </a:r>
          </a:p>
        </p:txBody>
      </p:sp>
      <p:sp>
        <p:nvSpPr>
          <p:cNvPr id="86" name="文本框 85">
            <a:extLst>
              <a:ext uri="{FF2B5EF4-FFF2-40B4-BE49-F238E27FC236}">
                <a16:creationId xmlns:a16="http://schemas.microsoft.com/office/drawing/2014/main" id="{0841240C-61AC-46C4-913B-52B6CAF3BE3A}"/>
              </a:ext>
            </a:extLst>
          </p:cNvPr>
          <p:cNvSpPr txBox="1"/>
          <p:nvPr/>
        </p:nvSpPr>
        <p:spPr>
          <a:xfrm>
            <a:off x="1924861" y="3243139"/>
            <a:ext cx="3094262" cy="574901"/>
          </a:xfrm>
          <a:prstGeom prst="rect">
            <a:avLst/>
          </a:prstGeom>
          <a:noFill/>
        </p:spPr>
        <p:txBody>
          <a:bodyPr wrap="square" rtlCol="0">
            <a:spAutoFit/>
          </a:bodyPr>
          <a:lstStyle/>
          <a:p>
            <a:pPr>
              <a:lnSpc>
                <a:spcPct val="120000"/>
              </a:lnSpc>
              <a:spcBef>
                <a:spcPts val="300"/>
              </a:spcBef>
              <a:spcAft>
                <a:spcPts val="300"/>
              </a:spcAft>
            </a:pPr>
            <a:r>
              <a:rPr lang="en-US" altLang="zh-CN" sz="28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Data collecting</a:t>
            </a:r>
            <a:endParaRPr lang="zh-CN" altLang="en-US" sz="28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矩形 86">
            <a:extLst>
              <a:ext uri="{FF2B5EF4-FFF2-40B4-BE49-F238E27FC236}">
                <a16:creationId xmlns:a16="http://schemas.microsoft.com/office/drawing/2014/main" id="{C07B1A0E-2358-4EC4-915C-9FEF59DF8CA5}"/>
              </a:ext>
            </a:extLst>
          </p:cNvPr>
          <p:cNvSpPr/>
          <p:nvPr/>
        </p:nvSpPr>
        <p:spPr>
          <a:xfrm>
            <a:off x="1924861" y="3697186"/>
            <a:ext cx="7441081" cy="1035925"/>
          </a:xfrm>
          <a:prstGeom prst="rect">
            <a:avLst/>
          </a:prstGeom>
        </p:spPr>
        <p:txBody>
          <a:bodyPr wrap="square">
            <a:spAutoFit/>
          </a:bodyPr>
          <a:lstStyle/>
          <a:p>
            <a:pPr marL="171450" indent="-171450" latinLnBrk="1">
              <a:lnSpc>
                <a:spcPct val="120000"/>
              </a:lnSpc>
              <a:spcBef>
                <a:spcPts val="300"/>
              </a:spcBef>
              <a:spcAft>
                <a:spcPts val="300"/>
              </a:spcAft>
              <a:buFont typeface="Arial" panose="020B0604020202020204" pitchFamily="34" charset="0"/>
              <a:buChar char="•"/>
            </a:pPr>
            <a:r>
              <a:rPr lang="en-US" altLang="zh-CN" sz="16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Stock: stock info, company info, daily info, weekly info, monthly info, money flow info(</a:t>
            </a:r>
            <a:r>
              <a:rPr lang="en-US" altLang="zh-CN" sz="1600" kern="100" dirty="0" err="1">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Tushare</a:t>
            </a:r>
            <a:r>
              <a:rPr lang="en-US" altLang="zh-CN" sz="16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p>
          <a:p>
            <a:pPr marL="171450" indent="-171450" latinLnBrk="1">
              <a:lnSpc>
                <a:spcPct val="120000"/>
              </a:lnSpc>
              <a:spcBef>
                <a:spcPts val="300"/>
              </a:spcBef>
              <a:spcAft>
                <a:spcPts val="300"/>
              </a:spcAft>
              <a:buFont typeface="Arial" panose="020B0604020202020204" pitchFamily="34" charset="0"/>
              <a:buChar char="•"/>
            </a:pPr>
            <a:r>
              <a:rPr lang="en-US" altLang="zh-CN" sz="16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Epidemic: area daily info(Tencent).</a:t>
            </a:r>
            <a:endParaRPr lang="zh-CN" altLang="en-US" sz="16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88" name="组合 87">
            <a:extLst>
              <a:ext uri="{FF2B5EF4-FFF2-40B4-BE49-F238E27FC236}">
                <a16:creationId xmlns:a16="http://schemas.microsoft.com/office/drawing/2014/main" id="{243F6D80-7AFD-4C20-A65C-D0195C84EE88}"/>
              </a:ext>
            </a:extLst>
          </p:cNvPr>
          <p:cNvGrpSpPr/>
          <p:nvPr/>
        </p:nvGrpSpPr>
        <p:grpSpPr>
          <a:xfrm>
            <a:off x="896769" y="1803407"/>
            <a:ext cx="728632" cy="728632"/>
            <a:chOff x="1177481" y="2274780"/>
            <a:chExt cx="728632" cy="728632"/>
          </a:xfrm>
        </p:grpSpPr>
        <p:sp>
          <p:nvSpPr>
            <p:cNvPr id="89" name="椭圆 88">
              <a:extLst>
                <a:ext uri="{FF2B5EF4-FFF2-40B4-BE49-F238E27FC236}">
                  <a16:creationId xmlns:a16="http://schemas.microsoft.com/office/drawing/2014/main" id="{8871DEB4-1FB1-4A02-81EA-8A34873D8123}"/>
                </a:ext>
              </a:extLst>
            </p:cNvPr>
            <p:cNvSpPr/>
            <p:nvPr/>
          </p:nvSpPr>
          <p:spPr>
            <a:xfrm>
              <a:off x="1237012" y="2334311"/>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0" name="椭圆 89">
              <a:extLst>
                <a:ext uri="{FF2B5EF4-FFF2-40B4-BE49-F238E27FC236}">
                  <a16:creationId xmlns:a16="http://schemas.microsoft.com/office/drawing/2014/main" id="{80881D0B-4D43-4067-AE00-C14F2798D3A2}"/>
                </a:ext>
              </a:extLst>
            </p:cNvPr>
            <p:cNvSpPr/>
            <p:nvPr/>
          </p:nvSpPr>
          <p:spPr>
            <a:xfrm>
              <a:off x="1177481" y="2274780"/>
              <a:ext cx="728632" cy="72863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91" name="文本框 90">
            <a:extLst>
              <a:ext uri="{FF2B5EF4-FFF2-40B4-BE49-F238E27FC236}">
                <a16:creationId xmlns:a16="http://schemas.microsoft.com/office/drawing/2014/main" id="{5A0D6621-3328-4520-B451-AD44468FAF59}"/>
              </a:ext>
            </a:extLst>
          </p:cNvPr>
          <p:cNvSpPr txBox="1"/>
          <p:nvPr/>
        </p:nvSpPr>
        <p:spPr>
          <a:xfrm>
            <a:off x="1907105" y="1515956"/>
            <a:ext cx="3094262" cy="574901"/>
          </a:xfrm>
          <a:prstGeom prst="rect">
            <a:avLst/>
          </a:prstGeom>
          <a:noFill/>
        </p:spPr>
        <p:txBody>
          <a:bodyPr wrap="square" rtlCol="0">
            <a:spAutoFit/>
          </a:bodyPr>
          <a:lstStyle/>
          <a:p>
            <a:pPr>
              <a:lnSpc>
                <a:spcPct val="120000"/>
              </a:lnSpc>
              <a:spcBef>
                <a:spcPts val="300"/>
              </a:spcBef>
              <a:spcAft>
                <a:spcPts val="300"/>
              </a:spcAft>
            </a:pPr>
            <a:r>
              <a:rPr lang="en-US" altLang="zh-CN" sz="2800" kern="100" dirty="0">
                <a:solidFill>
                  <a:schemeClr val="accent6">
                    <a:lumMod val="10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Introduction</a:t>
            </a:r>
            <a:endParaRPr lang="zh-CN" altLang="en-US" sz="2800" kern="100" dirty="0">
              <a:solidFill>
                <a:schemeClr val="accent6">
                  <a:lumMod val="10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3" name="矩形 162">
            <a:extLst>
              <a:ext uri="{FF2B5EF4-FFF2-40B4-BE49-F238E27FC236}">
                <a16:creationId xmlns:a16="http://schemas.microsoft.com/office/drawing/2014/main" id="{0A6E9D60-C78F-4DA4-9031-1EF2BD36A3B3}"/>
              </a:ext>
            </a:extLst>
          </p:cNvPr>
          <p:cNvSpPr/>
          <p:nvPr/>
        </p:nvSpPr>
        <p:spPr>
          <a:xfrm>
            <a:off x="1881923" y="2003064"/>
            <a:ext cx="8612934" cy="1112869"/>
          </a:xfrm>
          <a:prstGeom prst="rect">
            <a:avLst/>
          </a:prstGeom>
        </p:spPr>
        <p:txBody>
          <a:bodyPr wrap="square">
            <a:spAutoFit/>
          </a:bodyPr>
          <a:lstStyle/>
          <a:p>
            <a:pPr marL="171450" indent="-171450" latinLnBrk="1">
              <a:lnSpc>
                <a:spcPct val="120000"/>
              </a:lnSpc>
              <a:spcBef>
                <a:spcPts val="300"/>
              </a:spcBef>
              <a:spcAft>
                <a:spcPts val="300"/>
              </a:spcAft>
              <a:buFont typeface="Arial" panose="020B0604020202020204" pitchFamily="34" charset="0"/>
              <a:buChar char="•"/>
            </a:pPr>
            <a:r>
              <a:rPr lang="en-US" altLang="zh-CN" sz="16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We used flask to provide API service.</a:t>
            </a:r>
          </a:p>
          <a:p>
            <a:pPr marL="171450" indent="-171450" latinLnBrk="1">
              <a:lnSpc>
                <a:spcPct val="120000"/>
              </a:lnSpc>
              <a:spcBef>
                <a:spcPts val="300"/>
              </a:spcBef>
              <a:spcAft>
                <a:spcPts val="300"/>
              </a:spcAft>
              <a:buFont typeface="Arial" panose="020B0604020202020204" pitchFamily="34" charset="0"/>
              <a:buChar char="•"/>
            </a:pPr>
            <a:r>
              <a:rPr lang="en-US" altLang="zh-CN" sz="16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API test: </a:t>
            </a:r>
            <a:r>
              <a:rPr lang="en-US" altLang="zh-CN" sz="1600" dirty="0">
                <a:latin typeface="+mj-lt"/>
              </a:rPr>
              <a:t>123.57.246.36:5000</a:t>
            </a:r>
          </a:p>
          <a:p>
            <a:pPr marL="171450" indent="-171450" latinLnBrk="1">
              <a:lnSpc>
                <a:spcPct val="120000"/>
              </a:lnSpc>
              <a:spcBef>
                <a:spcPts val="300"/>
              </a:spcBef>
              <a:spcAft>
                <a:spcPts val="300"/>
              </a:spcAft>
              <a:buFont typeface="Arial" panose="020B0604020202020204" pitchFamily="34" charset="0"/>
              <a:buChar char="•"/>
            </a:pPr>
            <a:r>
              <a:rPr lang="en-US" altLang="zh-CN" sz="16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High concurrency: </a:t>
            </a:r>
            <a:r>
              <a:rPr lang="en-US" altLang="zh-CN" sz="1600" kern="100" dirty="0" err="1">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gevent</a:t>
            </a:r>
            <a:endParaRPr lang="zh-CN" altLang="en-US" sz="1600" kern="100" dirty="0">
              <a:solidFill>
                <a:schemeClr val="tx1">
                  <a:lumMod val="50000"/>
                  <a:lumOff val="50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64" name="组合 163">
            <a:extLst>
              <a:ext uri="{FF2B5EF4-FFF2-40B4-BE49-F238E27FC236}">
                <a16:creationId xmlns:a16="http://schemas.microsoft.com/office/drawing/2014/main" id="{C992442B-B897-484D-9D74-EACFC2311910}"/>
              </a:ext>
            </a:extLst>
          </p:cNvPr>
          <p:cNvGrpSpPr/>
          <p:nvPr/>
        </p:nvGrpSpPr>
        <p:grpSpPr>
          <a:xfrm>
            <a:off x="1130117" y="5054894"/>
            <a:ext cx="261936" cy="342032"/>
            <a:chOff x="1728788" y="5364163"/>
            <a:chExt cx="576263" cy="752475"/>
          </a:xfrm>
        </p:grpSpPr>
        <p:sp>
          <p:nvSpPr>
            <p:cNvPr id="165" name="Freeform 128">
              <a:extLst>
                <a:ext uri="{FF2B5EF4-FFF2-40B4-BE49-F238E27FC236}">
                  <a16:creationId xmlns:a16="http://schemas.microsoft.com/office/drawing/2014/main" id="{56091990-3EEF-40EB-9EFD-648322C527FC}"/>
                </a:ext>
              </a:extLst>
            </p:cNvPr>
            <p:cNvSpPr>
              <a:spLocks noEditPoints="1"/>
            </p:cNvSpPr>
            <p:nvPr/>
          </p:nvSpPr>
          <p:spPr bwMode="auto">
            <a:xfrm>
              <a:off x="1728788" y="5364163"/>
              <a:ext cx="576263" cy="7524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Freeform 129">
              <a:extLst>
                <a:ext uri="{FF2B5EF4-FFF2-40B4-BE49-F238E27FC236}">
                  <a16:creationId xmlns:a16="http://schemas.microsoft.com/office/drawing/2014/main" id="{738FC939-00D4-427C-BCC6-4DD390386B82}"/>
                </a:ext>
              </a:extLst>
            </p:cNvPr>
            <p:cNvSpPr>
              <a:spLocks/>
            </p:cNvSpPr>
            <p:nvPr/>
          </p:nvSpPr>
          <p:spPr bwMode="auto">
            <a:xfrm>
              <a:off x="1982788" y="5878513"/>
              <a:ext cx="68263" cy="169863"/>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83" name="组合 82">
            <a:extLst>
              <a:ext uri="{FF2B5EF4-FFF2-40B4-BE49-F238E27FC236}">
                <a16:creationId xmlns:a16="http://schemas.microsoft.com/office/drawing/2014/main" id="{14143797-7B65-473E-BE53-407AE134B577}"/>
              </a:ext>
            </a:extLst>
          </p:cNvPr>
          <p:cNvGrpSpPr/>
          <p:nvPr/>
        </p:nvGrpSpPr>
        <p:grpSpPr>
          <a:xfrm>
            <a:off x="861589" y="3332870"/>
            <a:ext cx="728632" cy="728632"/>
            <a:chOff x="1177481" y="3501558"/>
            <a:chExt cx="728632" cy="728632"/>
          </a:xfrm>
        </p:grpSpPr>
        <p:sp>
          <p:nvSpPr>
            <p:cNvPr id="84" name="椭圆 83">
              <a:extLst>
                <a:ext uri="{FF2B5EF4-FFF2-40B4-BE49-F238E27FC236}">
                  <a16:creationId xmlns:a16="http://schemas.microsoft.com/office/drawing/2014/main" id="{6E95BF65-76D3-4C2B-811F-DC30C59160B1}"/>
                </a:ext>
              </a:extLst>
            </p:cNvPr>
            <p:cNvSpPr/>
            <p:nvPr/>
          </p:nvSpPr>
          <p:spPr>
            <a:xfrm>
              <a:off x="1237012" y="3561089"/>
              <a:ext cx="609570" cy="609570"/>
            </a:xfrm>
            <a:prstGeom prst="ellipse">
              <a:avLst/>
            </a:prstGeom>
            <a:gradFill flip="none" rotWithShape="1">
              <a:gsLst>
                <a:gs pos="13000">
                  <a:srgbClr val="0CA79F"/>
                </a:gs>
                <a:gs pos="73000">
                  <a:srgbClr val="84624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5" name="椭圆 84">
              <a:extLst>
                <a:ext uri="{FF2B5EF4-FFF2-40B4-BE49-F238E27FC236}">
                  <a16:creationId xmlns:a16="http://schemas.microsoft.com/office/drawing/2014/main" id="{5F6BAAEA-49C7-43FB-B42B-37A56BC85B29}"/>
                </a:ext>
              </a:extLst>
            </p:cNvPr>
            <p:cNvSpPr/>
            <p:nvPr/>
          </p:nvSpPr>
          <p:spPr>
            <a:xfrm>
              <a:off x="1177481" y="3501558"/>
              <a:ext cx="728632" cy="728632"/>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167" name="任意多边形: 形状 166">
            <a:extLst>
              <a:ext uri="{FF2B5EF4-FFF2-40B4-BE49-F238E27FC236}">
                <a16:creationId xmlns:a16="http://schemas.microsoft.com/office/drawing/2014/main" id="{36CB2002-A335-48D6-8197-7B3BF575D02E}"/>
              </a:ext>
            </a:extLst>
          </p:cNvPr>
          <p:cNvSpPr>
            <a:spLocks/>
          </p:cNvSpPr>
          <p:nvPr/>
        </p:nvSpPr>
        <p:spPr bwMode="auto">
          <a:xfrm>
            <a:off x="1059446" y="3522079"/>
            <a:ext cx="332918" cy="350214"/>
          </a:xfrm>
          <a:custGeom>
            <a:avLst/>
            <a:gdLst>
              <a:gd name="connsiteX0" fmla="*/ 570814 w 659715"/>
              <a:gd name="connsiteY0" fmla="*/ 280915 h 693986"/>
              <a:gd name="connsiteX1" fmla="*/ 654952 w 659715"/>
              <a:gd name="connsiteY1" fmla="*/ 333303 h 693986"/>
              <a:gd name="connsiteX2" fmla="*/ 650190 w 659715"/>
              <a:gd name="connsiteY2" fmla="*/ 344415 h 693986"/>
              <a:gd name="connsiteX3" fmla="*/ 564464 w 659715"/>
              <a:gd name="connsiteY3" fmla="*/ 296790 h 693986"/>
              <a:gd name="connsiteX4" fmla="*/ 121256 w 659715"/>
              <a:gd name="connsiteY4" fmla="*/ 259220 h 693986"/>
              <a:gd name="connsiteX5" fmla="*/ 147759 w 659715"/>
              <a:gd name="connsiteY5" fmla="*/ 275095 h 693986"/>
              <a:gd name="connsiteX6" fmla="*/ 211366 w 659715"/>
              <a:gd name="connsiteY6" fmla="*/ 465595 h 693986"/>
              <a:gd name="connsiteX7" fmla="*/ 206066 w 659715"/>
              <a:gd name="connsiteY7" fmla="*/ 513220 h 693986"/>
              <a:gd name="connsiteX8" fmla="*/ 237870 w 659715"/>
              <a:gd name="connsiteY8" fmla="*/ 619053 h 693986"/>
              <a:gd name="connsiteX9" fmla="*/ 221968 w 659715"/>
              <a:gd name="connsiteY9" fmla="*/ 693137 h 693986"/>
              <a:gd name="connsiteX10" fmla="*/ 195465 w 659715"/>
              <a:gd name="connsiteY10" fmla="*/ 677262 h 693986"/>
              <a:gd name="connsiteX11" fmla="*/ 147759 w 659715"/>
              <a:gd name="connsiteY11" fmla="*/ 529095 h 693986"/>
              <a:gd name="connsiteX12" fmla="*/ 110654 w 659715"/>
              <a:gd name="connsiteY12" fmla="*/ 497345 h 693986"/>
              <a:gd name="connsiteX13" fmla="*/ 31145 w 659715"/>
              <a:gd name="connsiteY13" fmla="*/ 449720 h 693986"/>
              <a:gd name="connsiteX14" fmla="*/ 4641 w 659715"/>
              <a:gd name="connsiteY14" fmla="*/ 370345 h 693986"/>
              <a:gd name="connsiteX15" fmla="*/ 41746 w 659715"/>
              <a:gd name="connsiteY15" fmla="*/ 285678 h 693986"/>
              <a:gd name="connsiteX16" fmla="*/ 121256 w 659715"/>
              <a:gd name="connsiteY16" fmla="*/ 259220 h 693986"/>
              <a:gd name="connsiteX17" fmla="*/ 654953 w 659715"/>
              <a:gd name="connsiteY17" fmla="*/ 190428 h 693986"/>
              <a:gd name="connsiteX18" fmla="*/ 659715 w 659715"/>
              <a:gd name="connsiteY18" fmla="*/ 201541 h 693986"/>
              <a:gd name="connsiteX19" fmla="*/ 564465 w 659715"/>
              <a:gd name="connsiteY19" fmla="*/ 226941 h 693986"/>
              <a:gd name="connsiteX20" fmla="*/ 559702 w 659715"/>
              <a:gd name="connsiteY20" fmla="*/ 217416 h 693986"/>
              <a:gd name="connsiteX21" fmla="*/ 586690 w 659715"/>
              <a:gd name="connsiteY21" fmla="*/ 84065 h 693986"/>
              <a:gd name="connsiteX22" fmla="*/ 596215 w 659715"/>
              <a:gd name="connsiteY22" fmla="*/ 88827 h 693986"/>
              <a:gd name="connsiteX23" fmla="*/ 539064 w 659715"/>
              <a:gd name="connsiteY23" fmla="*/ 169790 h 693986"/>
              <a:gd name="connsiteX24" fmla="*/ 527952 w 659715"/>
              <a:gd name="connsiteY24" fmla="*/ 163440 h 693986"/>
              <a:gd name="connsiteX25" fmla="*/ 422903 w 659715"/>
              <a:gd name="connsiteY25" fmla="*/ 193 h 693986"/>
              <a:gd name="connsiteX26" fmla="*/ 427610 w 659715"/>
              <a:gd name="connsiteY26" fmla="*/ 10539 h 693986"/>
              <a:gd name="connsiteX27" fmla="*/ 485747 w 659715"/>
              <a:gd name="connsiteY27" fmla="*/ 180051 h 693986"/>
              <a:gd name="connsiteX28" fmla="*/ 538600 w 659715"/>
              <a:gd name="connsiteY28" fmla="*/ 227726 h 693986"/>
              <a:gd name="connsiteX29" fmla="*/ 522744 w 659715"/>
              <a:gd name="connsiteY29" fmla="*/ 296591 h 693986"/>
              <a:gd name="connsiteX30" fmla="*/ 580882 w 659715"/>
              <a:gd name="connsiteY30" fmla="*/ 466102 h 693986"/>
              <a:gd name="connsiteX31" fmla="*/ 570311 w 659715"/>
              <a:gd name="connsiteY31" fmla="*/ 471400 h 693986"/>
              <a:gd name="connsiteX32" fmla="*/ 247912 w 659715"/>
              <a:gd name="connsiteY32" fmla="*/ 439616 h 693986"/>
              <a:gd name="connsiteX33" fmla="*/ 221486 w 659715"/>
              <a:gd name="connsiteY33" fmla="*/ 423724 h 693986"/>
              <a:gd name="connsiteX34" fmla="*/ 168634 w 659715"/>
              <a:gd name="connsiteY34" fmla="*/ 264807 h 693986"/>
              <a:gd name="connsiteX35" fmla="*/ 179205 w 659715"/>
              <a:gd name="connsiteY35" fmla="*/ 238321 h 693986"/>
              <a:gd name="connsiteX36" fmla="*/ 411754 w 659715"/>
              <a:gd name="connsiteY36" fmla="*/ 15836 h 693986"/>
              <a:gd name="connsiteX37" fmla="*/ 422903 w 659715"/>
              <a:gd name="connsiteY37" fmla="*/ 193 h 69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9715" h="693986">
                <a:moveTo>
                  <a:pt x="570814" y="280915"/>
                </a:moveTo>
                <a:lnTo>
                  <a:pt x="654952" y="333303"/>
                </a:lnTo>
                <a:lnTo>
                  <a:pt x="650190" y="344415"/>
                </a:lnTo>
                <a:lnTo>
                  <a:pt x="564464" y="296790"/>
                </a:lnTo>
                <a:close/>
                <a:moveTo>
                  <a:pt x="121256" y="259220"/>
                </a:moveTo>
                <a:cubicBezTo>
                  <a:pt x="142458" y="253928"/>
                  <a:pt x="147759" y="275095"/>
                  <a:pt x="147759" y="275095"/>
                </a:cubicBezTo>
                <a:cubicBezTo>
                  <a:pt x="147759" y="275095"/>
                  <a:pt x="147759" y="275095"/>
                  <a:pt x="211366" y="465595"/>
                </a:cubicBezTo>
                <a:cubicBezTo>
                  <a:pt x="216667" y="476178"/>
                  <a:pt x="206066" y="513220"/>
                  <a:pt x="206066" y="513220"/>
                </a:cubicBezTo>
                <a:cubicBezTo>
                  <a:pt x="206066" y="560845"/>
                  <a:pt x="253772" y="587303"/>
                  <a:pt x="237870" y="619053"/>
                </a:cubicBezTo>
                <a:cubicBezTo>
                  <a:pt x="296177" y="677262"/>
                  <a:pt x="221968" y="693137"/>
                  <a:pt x="221968" y="693137"/>
                </a:cubicBezTo>
                <a:cubicBezTo>
                  <a:pt x="200765" y="698428"/>
                  <a:pt x="195465" y="677262"/>
                  <a:pt x="195465" y="677262"/>
                </a:cubicBezTo>
                <a:cubicBezTo>
                  <a:pt x="195465" y="677262"/>
                  <a:pt x="195465" y="677262"/>
                  <a:pt x="147759" y="529095"/>
                </a:cubicBezTo>
                <a:cubicBezTo>
                  <a:pt x="137158" y="492053"/>
                  <a:pt x="110654" y="497345"/>
                  <a:pt x="110654" y="497345"/>
                </a:cubicBezTo>
                <a:cubicBezTo>
                  <a:pt x="52347" y="518512"/>
                  <a:pt x="31145" y="449720"/>
                  <a:pt x="31145" y="449720"/>
                </a:cubicBezTo>
                <a:cubicBezTo>
                  <a:pt x="31145" y="449720"/>
                  <a:pt x="31145" y="449720"/>
                  <a:pt x="4641" y="370345"/>
                </a:cubicBezTo>
                <a:cubicBezTo>
                  <a:pt x="-16561" y="312137"/>
                  <a:pt x="41746" y="285678"/>
                  <a:pt x="41746" y="285678"/>
                </a:cubicBezTo>
                <a:cubicBezTo>
                  <a:pt x="41746" y="285678"/>
                  <a:pt x="41746" y="285678"/>
                  <a:pt x="121256" y="259220"/>
                </a:cubicBezTo>
                <a:close/>
                <a:moveTo>
                  <a:pt x="654953" y="190428"/>
                </a:moveTo>
                <a:lnTo>
                  <a:pt x="659715" y="201541"/>
                </a:lnTo>
                <a:lnTo>
                  <a:pt x="564465" y="226941"/>
                </a:lnTo>
                <a:lnTo>
                  <a:pt x="559702" y="217416"/>
                </a:lnTo>
                <a:close/>
                <a:moveTo>
                  <a:pt x="586690" y="84065"/>
                </a:moveTo>
                <a:lnTo>
                  <a:pt x="596215" y="88827"/>
                </a:lnTo>
                <a:lnTo>
                  <a:pt x="539064" y="169790"/>
                </a:lnTo>
                <a:lnTo>
                  <a:pt x="527952" y="163440"/>
                </a:lnTo>
                <a:close/>
                <a:moveTo>
                  <a:pt x="422903" y="193"/>
                </a:moveTo>
                <a:cubicBezTo>
                  <a:pt x="424637" y="938"/>
                  <a:pt x="426289" y="3917"/>
                  <a:pt x="427610" y="10539"/>
                </a:cubicBezTo>
                <a:cubicBezTo>
                  <a:pt x="427610" y="10539"/>
                  <a:pt x="427610" y="10539"/>
                  <a:pt x="485747" y="180051"/>
                </a:cubicBezTo>
                <a:cubicBezTo>
                  <a:pt x="512173" y="185348"/>
                  <a:pt x="533314" y="201240"/>
                  <a:pt x="538600" y="227726"/>
                </a:cubicBezTo>
                <a:cubicBezTo>
                  <a:pt x="549170" y="254213"/>
                  <a:pt x="543885" y="280699"/>
                  <a:pt x="522744" y="296591"/>
                </a:cubicBezTo>
                <a:lnTo>
                  <a:pt x="580882" y="466102"/>
                </a:lnTo>
                <a:cubicBezTo>
                  <a:pt x="591452" y="487291"/>
                  <a:pt x="570311" y="471400"/>
                  <a:pt x="570311" y="471400"/>
                </a:cubicBezTo>
                <a:cubicBezTo>
                  <a:pt x="570311" y="471400"/>
                  <a:pt x="454036" y="365455"/>
                  <a:pt x="247912" y="439616"/>
                </a:cubicBezTo>
                <a:cubicBezTo>
                  <a:pt x="247912" y="439616"/>
                  <a:pt x="226772" y="444913"/>
                  <a:pt x="221486" y="423724"/>
                </a:cubicBezTo>
                <a:cubicBezTo>
                  <a:pt x="221486" y="423724"/>
                  <a:pt x="221486" y="423724"/>
                  <a:pt x="168634" y="264807"/>
                </a:cubicBezTo>
                <a:cubicBezTo>
                  <a:pt x="168634" y="264807"/>
                  <a:pt x="158064" y="243618"/>
                  <a:pt x="179205" y="238321"/>
                </a:cubicBezTo>
                <a:cubicBezTo>
                  <a:pt x="179205" y="238321"/>
                  <a:pt x="369473" y="185348"/>
                  <a:pt x="411754" y="15836"/>
                </a:cubicBezTo>
                <a:cubicBezTo>
                  <a:pt x="411754" y="15836"/>
                  <a:pt x="417700" y="-2042"/>
                  <a:pt x="422903" y="1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168" name="组合 167">
            <a:extLst>
              <a:ext uri="{FF2B5EF4-FFF2-40B4-BE49-F238E27FC236}">
                <a16:creationId xmlns:a16="http://schemas.microsoft.com/office/drawing/2014/main" id="{F0F78CF3-B9EB-4B21-B982-52242FEDBF61}"/>
              </a:ext>
            </a:extLst>
          </p:cNvPr>
          <p:cNvGrpSpPr/>
          <p:nvPr/>
        </p:nvGrpSpPr>
        <p:grpSpPr>
          <a:xfrm>
            <a:off x="1069521" y="2033670"/>
            <a:ext cx="383128" cy="268106"/>
            <a:chOff x="10869613" y="831851"/>
            <a:chExt cx="735013" cy="514350"/>
          </a:xfrm>
        </p:grpSpPr>
        <p:sp>
          <p:nvSpPr>
            <p:cNvPr id="169" name="Freeform 145">
              <a:extLst>
                <a:ext uri="{FF2B5EF4-FFF2-40B4-BE49-F238E27FC236}">
                  <a16:creationId xmlns:a16="http://schemas.microsoft.com/office/drawing/2014/main" id="{1205B905-A8E3-464C-B6C6-3EF85DBB38C4}"/>
                </a:ext>
              </a:extLst>
            </p:cNvPr>
            <p:cNvSpPr>
              <a:spLocks noEditPoints="1"/>
            </p:cNvSpPr>
            <p:nvPr/>
          </p:nvSpPr>
          <p:spPr bwMode="auto">
            <a:xfrm>
              <a:off x="10869613" y="831851"/>
              <a:ext cx="523875" cy="514350"/>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146">
              <a:extLst>
                <a:ext uri="{FF2B5EF4-FFF2-40B4-BE49-F238E27FC236}">
                  <a16:creationId xmlns:a16="http://schemas.microsoft.com/office/drawing/2014/main" id="{921D9B8B-5CE8-4405-AD51-649B1CAD476E}"/>
                </a:ext>
              </a:extLst>
            </p:cNvPr>
            <p:cNvSpPr>
              <a:spLocks noEditPoints="1"/>
            </p:cNvSpPr>
            <p:nvPr/>
          </p:nvSpPr>
          <p:spPr bwMode="auto">
            <a:xfrm>
              <a:off x="11361738" y="1085851"/>
              <a:ext cx="242888" cy="249238"/>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2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4" y="14"/>
                    <a:pt x="44" y="14"/>
                    <a:pt x="44" y="14"/>
                  </a:cubicBezTo>
                  <a:cubicBezTo>
                    <a:pt x="41" y="9"/>
                    <a:pt x="41" y="9"/>
                    <a:pt x="41" y="9"/>
                  </a:cubicBezTo>
                  <a:cubicBezTo>
                    <a:pt x="35" y="10"/>
                    <a:pt x="35" y="10"/>
                    <a:pt x="35" y="10"/>
                  </a:cubicBezTo>
                  <a:cubicBezTo>
                    <a:pt x="32" y="8"/>
                    <a:pt x="32" y="8"/>
                    <a:pt x="32" y="8"/>
                  </a:cubicBezTo>
                  <a:cubicBezTo>
                    <a:pt x="31" y="1"/>
                    <a:pt x="31" y="1"/>
                    <a:pt x="31" y="1"/>
                  </a:cubicBezTo>
                  <a:cubicBezTo>
                    <a:pt x="26" y="0"/>
                    <a:pt x="26" y="0"/>
                    <a:pt x="26" y="0"/>
                  </a:cubicBezTo>
                  <a:cubicBezTo>
                    <a:pt x="22" y="6"/>
                    <a:pt x="22" y="6"/>
                    <a:pt x="22" y="6"/>
                  </a:cubicBezTo>
                  <a:cubicBezTo>
                    <a:pt x="19" y="6"/>
                    <a:pt x="19" y="6"/>
                    <a:pt x="19" y="6"/>
                  </a:cubicBezTo>
                  <a:cubicBezTo>
                    <a:pt x="13" y="2"/>
                    <a:pt x="13" y="2"/>
                    <a:pt x="13" y="2"/>
                  </a:cubicBezTo>
                  <a:cubicBezTo>
                    <a:pt x="9" y="5"/>
                    <a:pt x="9" y="5"/>
                    <a:pt x="9" y="5"/>
                  </a:cubicBezTo>
                  <a:cubicBezTo>
                    <a:pt x="10" y="12"/>
                    <a:pt x="10" y="12"/>
                    <a:pt x="10" y="12"/>
                  </a:cubicBezTo>
                  <a:cubicBezTo>
                    <a:pt x="8" y="15"/>
                    <a:pt x="8" y="15"/>
                    <a:pt x="8" y="15"/>
                  </a:cubicBezTo>
                  <a:cubicBezTo>
                    <a:pt x="1" y="16"/>
                    <a:pt x="1" y="16"/>
                    <a:pt x="1" y="16"/>
                  </a:cubicBezTo>
                  <a:cubicBezTo>
                    <a:pt x="0" y="21"/>
                    <a:pt x="0" y="21"/>
                    <a:pt x="0" y="21"/>
                  </a:cubicBezTo>
                  <a:cubicBezTo>
                    <a:pt x="5" y="25"/>
                    <a:pt x="5" y="25"/>
                    <a:pt x="5" y="25"/>
                  </a:cubicBezTo>
                  <a:cubicBezTo>
                    <a:pt x="6" y="28"/>
                    <a:pt x="6" y="28"/>
                    <a:pt x="6" y="28"/>
                  </a:cubicBezTo>
                  <a:cubicBezTo>
                    <a:pt x="2" y="34"/>
                    <a:pt x="2" y="34"/>
                    <a:pt x="2" y="34"/>
                  </a:cubicBezTo>
                  <a:cubicBezTo>
                    <a:pt x="4" y="38"/>
                    <a:pt x="4" y="38"/>
                    <a:pt x="4" y="38"/>
                  </a:cubicBezTo>
                  <a:cubicBezTo>
                    <a:pt x="11" y="37"/>
                    <a:pt x="11" y="37"/>
                    <a:pt x="11" y="37"/>
                  </a:cubicBezTo>
                  <a:cubicBezTo>
                    <a:pt x="14" y="39"/>
                    <a:pt x="14" y="39"/>
                    <a:pt x="14" y="39"/>
                  </a:cubicBezTo>
                  <a:cubicBezTo>
                    <a:pt x="15" y="46"/>
                    <a:pt x="15" y="46"/>
                    <a:pt x="15" y="46"/>
                  </a:cubicBezTo>
                  <a:cubicBezTo>
                    <a:pt x="20" y="47"/>
                    <a:pt x="20" y="47"/>
                    <a:pt x="20" y="47"/>
                  </a:cubicBezTo>
                  <a:cubicBezTo>
                    <a:pt x="24" y="42"/>
                    <a:pt x="24" y="42"/>
                    <a:pt x="24" y="42"/>
                  </a:cubicBezTo>
                  <a:cubicBezTo>
                    <a:pt x="27" y="41"/>
                    <a:pt x="27" y="41"/>
                    <a:pt x="27" y="41"/>
                  </a:cubicBezTo>
                  <a:cubicBezTo>
                    <a:pt x="33" y="45"/>
                    <a:pt x="33" y="45"/>
                    <a:pt x="33" y="45"/>
                  </a:cubicBezTo>
                  <a:cubicBezTo>
                    <a:pt x="37" y="42"/>
                    <a:pt x="37" y="42"/>
                    <a:pt x="37" y="42"/>
                  </a:cubicBezTo>
                  <a:cubicBezTo>
                    <a:pt x="36" y="36"/>
                    <a:pt x="36" y="36"/>
                    <a:pt x="36" y="36"/>
                  </a:cubicBezTo>
                  <a:cubicBezTo>
                    <a:pt x="38" y="33"/>
                    <a:pt x="38" y="33"/>
                    <a:pt x="38" y="33"/>
                  </a:cubicBezTo>
                  <a:cubicBezTo>
                    <a:pt x="45" y="32"/>
                    <a:pt x="45" y="32"/>
                    <a:pt x="45" y="32"/>
                  </a:cubicBezTo>
                  <a:cubicBezTo>
                    <a:pt x="46" y="27"/>
                    <a:pt x="46" y="27"/>
                    <a:pt x="46" y="27"/>
                  </a:cubicBezTo>
                  <a:lnTo>
                    <a:pt x="40" y="23"/>
                  </a:ln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85000"/>
                    <a:lumOff val="15000"/>
                  </a:schemeClr>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Tree>
    <p:extLst>
      <p:ext uri="{BB962C8B-B14F-4D97-AF65-F5344CB8AC3E}">
        <p14:creationId xmlns:p14="http://schemas.microsoft.com/office/powerpoint/2010/main" val="838028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76"/>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1000" fill="hold"/>
                                        <p:tgtEl>
                                          <p:spTgt spid="77"/>
                                        </p:tgtEl>
                                        <p:attrNameLst>
                                          <p:attrName>ppt_w</p:attrName>
                                        </p:attrNameLst>
                                      </p:cBhvr>
                                      <p:tavLst>
                                        <p:tav tm="0">
                                          <p:val>
                                            <p:fltVal val="0"/>
                                          </p:val>
                                        </p:tav>
                                        <p:tav tm="100000">
                                          <p:val>
                                            <p:strVal val="#ppt_w"/>
                                          </p:val>
                                        </p:tav>
                                      </p:tavLst>
                                    </p:anim>
                                    <p:anim calcmode="lin" valueType="num">
                                      <p:cBhvr>
                                        <p:cTn id="13" dur="1000" fill="hold"/>
                                        <p:tgtEl>
                                          <p:spTgt spid="77"/>
                                        </p:tgtEl>
                                        <p:attrNameLst>
                                          <p:attrName>ppt_h</p:attrName>
                                        </p:attrNameLst>
                                      </p:cBhvr>
                                      <p:tavLst>
                                        <p:tav tm="0">
                                          <p:val>
                                            <p:fltVal val="0"/>
                                          </p:val>
                                        </p:tav>
                                        <p:tav tm="100000">
                                          <p:val>
                                            <p:strVal val="#ppt_h"/>
                                          </p:val>
                                        </p:tav>
                                      </p:tavLst>
                                    </p:anim>
                                    <p:anim calcmode="lin" valueType="num">
                                      <p:cBhvr>
                                        <p:cTn id="14" dur="1000" fill="hold"/>
                                        <p:tgtEl>
                                          <p:spTgt spid="77"/>
                                        </p:tgtEl>
                                        <p:attrNameLst>
                                          <p:attrName>style.rotation</p:attrName>
                                        </p:attrNameLst>
                                      </p:cBhvr>
                                      <p:tavLst>
                                        <p:tav tm="0">
                                          <p:val>
                                            <p:fltVal val="90"/>
                                          </p:val>
                                        </p:tav>
                                        <p:tav tm="100000">
                                          <p:val>
                                            <p:fltVal val="0"/>
                                          </p:val>
                                        </p:tav>
                                      </p:tavLst>
                                    </p:anim>
                                    <p:animEffect transition="in" filter="fade">
                                      <p:cBhvr>
                                        <p:cTn id="15" dur="1000"/>
                                        <p:tgtEl>
                                          <p:spTgt spid="77"/>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1000"/>
                                        <p:tgtEl>
                                          <p:spTgt spid="75"/>
                                        </p:tgtEl>
                                      </p:cBhvr>
                                    </p:animEffect>
                                    <p:anim calcmode="lin" valueType="num">
                                      <p:cBhvr>
                                        <p:cTn id="19" dur="1000" fill="hold"/>
                                        <p:tgtEl>
                                          <p:spTgt spid="75"/>
                                        </p:tgtEl>
                                        <p:attrNameLst>
                                          <p:attrName>ppt_x</p:attrName>
                                        </p:attrNameLst>
                                      </p:cBhvr>
                                      <p:tavLst>
                                        <p:tav tm="0">
                                          <p:val>
                                            <p:strVal val="#ppt_x"/>
                                          </p:val>
                                        </p:tav>
                                        <p:tav tm="100000">
                                          <p:val>
                                            <p:strVal val="#ppt_x"/>
                                          </p:val>
                                        </p:tav>
                                      </p:tavLst>
                                    </p:anim>
                                    <p:anim calcmode="lin" valueType="num">
                                      <p:cBhvr>
                                        <p:cTn id="2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fill="hold"/>
                                        <p:tgtEl>
                                          <p:spTgt spid="88"/>
                                        </p:tgtEl>
                                        <p:attrNameLst>
                                          <p:attrName>ppt_x</p:attrName>
                                        </p:attrNameLst>
                                      </p:cBhvr>
                                      <p:tavLst>
                                        <p:tav tm="0">
                                          <p:val>
                                            <p:strVal val="0-#ppt_w/2"/>
                                          </p:val>
                                        </p:tav>
                                        <p:tav tm="100000">
                                          <p:val>
                                            <p:strVal val="#ppt_x"/>
                                          </p:val>
                                        </p:tav>
                                      </p:tavLst>
                                    </p:anim>
                                    <p:anim calcmode="lin" valueType="num">
                                      <p:cBhvr additive="base">
                                        <p:cTn id="26" dur="500" fill="hold"/>
                                        <p:tgtEl>
                                          <p:spTgt spid="88"/>
                                        </p:tgtEl>
                                        <p:attrNameLst>
                                          <p:attrName>ppt_y</p:attrName>
                                        </p:attrNameLst>
                                      </p:cBhvr>
                                      <p:tavLst>
                                        <p:tav tm="0">
                                          <p:val>
                                            <p:strVal val="#ppt_y"/>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168"/>
                                        </p:tgtEl>
                                        <p:attrNameLst>
                                          <p:attrName>style.visibility</p:attrName>
                                        </p:attrNameLst>
                                      </p:cBhvr>
                                      <p:to>
                                        <p:strVal val="visible"/>
                                      </p:to>
                                    </p:set>
                                    <p:anim calcmode="lin" valueType="num">
                                      <p:cBhvr>
                                        <p:cTn id="29" dur="500" fill="hold"/>
                                        <p:tgtEl>
                                          <p:spTgt spid="168"/>
                                        </p:tgtEl>
                                        <p:attrNameLst>
                                          <p:attrName>ppt_w</p:attrName>
                                        </p:attrNameLst>
                                      </p:cBhvr>
                                      <p:tavLst>
                                        <p:tav tm="0">
                                          <p:val>
                                            <p:fltVal val="0"/>
                                          </p:val>
                                        </p:tav>
                                        <p:tav tm="100000">
                                          <p:val>
                                            <p:strVal val="#ppt_w"/>
                                          </p:val>
                                        </p:tav>
                                      </p:tavLst>
                                    </p:anim>
                                    <p:anim calcmode="lin" valueType="num">
                                      <p:cBhvr>
                                        <p:cTn id="30" dur="500" fill="hold"/>
                                        <p:tgtEl>
                                          <p:spTgt spid="168"/>
                                        </p:tgtEl>
                                        <p:attrNameLst>
                                          <p:attrName>ppt_h</p:attrName>
                                        </p:attrNameLst>
                                      </p:cBhvr>
                                      <p:tavLst>
                                        <p:tav tm="0">
                                          <p:val>
                                            <p:fltVal val="0"/>
                                          </p:val>
                                        </p:tav>
                                        <p:tav tm="100000">
                                          <p:val>
                                            <p:strVal val="#ppt_h"/>
                                          </p:val>
                                        </p:tav>
                                      </p:tavLst>
                                    </p:anim>
                                    <p:animEffect transition="in" filter="fade">
                                      <p:cBhvr>
                                        <p:cTn id="31" dur="500"/>
                                        <p:tgtEl>
                                          <p:spTgt spid="168"/>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91"/>
                                        </p:tgtEl>
                                        <p:attrNameLst>
                                          <p:attrName>style.visibility</p:attrName>
                                        </p:attrNameLst>
                                      </p:cBhvr>
                                      <p:to>
                                        <p:strVal val="visible"/>
                                      </p:to>
                                    </p:set>
                                    <p:animEffect transition="in" filter="wipe(left)">
                                      <p:cBhvr>
                                        <p:cTn id="34" dur="750"/>
                                        <p:tgtEl>
                                          <p:spTgt spid="9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163"/>
                                        </p:tgtEl>
                                        <p:attrNameLst>
                                          <p:attrName>style.visibility</p:attrName>
                                        </p:attrNameLst>
                                      </p:cBhvr>
                                      <p:to>
                                        <p:strVal val="visible"/>
                                      </p:to>
                                    </p:set>
                                    <p:animEffect transition="in" filter="wipe(left)">
                                      <p:cBhvr>
                                        <p:cTn id="37" dur="750"/>
                                        <p:tgtEl>
                                          <p:spTgt spid="16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7"/>
                                        </p:tgtEl>
                                        <p:attrNameLst>
                                          <p:attrName>style.visibility</p:attrName>
                                        </p:attrNameLst>
                                      </p:cBhvr>
                                      <p:to>
                                        <p:strVal val="visible"/>
                                      </p:to>
                                    </p:set>
                                    <p:anim calcmode="lin" valueType="num">
                                      <p:cBhvr>
                                        <p:cTn id="42" dur="500" fill="hold"/>
                                        <p:tgtEl>
                                          <p:spTgt spid="167"/>
                                        </p:tgtEl>
                                        <p:attrNameLst>
                                          <p:attrName>ppt_w</p:attrName>
                                        </p:attrNameLst>
                                      </p:cBhvr>
                                      <p:tavLst>
                                        <p:tav tm="0">
                                          <p:val>
                                            <p:fltVal val="0"/>
                                          </p:val>
                                        </p:tav>
                                        <p:tav tm="100000">
                                          <p:val>
                                            <p:strVal val="#ppt_w"/>
                                          </p:val>
                                        </p:tav>
                                      </p:tavLst>
                                    </p:anim>
                                    <p:anim calcmode="lin" valueType="num">
                                      <p:cBhvr>
                                        <p:cTn id="43" dur="500" fill="hold"/>
                                        <p:tgtEl>
                                          <p:spTgt spid="167"/>
                                        </p:tgtEl>
                                        <p:attrNameLst>
                                          <p:attrName>ppt_h</p:attrName>
                                        </p:attrNameLst>
                                      </p:cBhvr>
                                      <p:tavLst>
                                        <p:tav tm="0">
                                          <p:val>
                                            <p:fltVal val="0"/>
                                          </p:val>
                                        </p:tav>
                                        <p:tav tm="100000">
                                          <p:val>
                                            <p:strVal val="#ppt_h"/>
                                          </p:val>
                                        </p:tav>
                                      </p:tavLst>
                                    </p:anim>
                                    <p:animEffect transition="in" filter="fade">
                                      <p:cBhvr>
                                        <p:cTn id="44" dur="500"/>
                                        <p:tgtEl>
                                          <p:spTgt spid="167"/>
                                        </p:tgtEl>
                                      </p:cBhvr>
                                    </p:animEffect>
                                  </p:childTnLst>
                                </p:cTn>
                              </p:par>
                              <p:par>
                                <p:cTn id="45" presetID="2" presetClass="entr" presetSubtype="4"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750"/>
                                        <p:tgtEl>
                                          <p:spTgt spid="8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750"/>
                                        <p:tgtEl>
                                          <p:spTgt spid="8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additive="base">
                                        <p:cTn id="59" dur="500" fill="hold"/>
                                        <p:tgtEl>
                                          <p:spTgt spid="78"/>
                                        </p:tgtEl>
                                        <p:attrNameLst>
                                          <p:attrName>ppt_x</p:attrName>
                                        </p:attrNameLst>
                                      </p:cBhvr>
                                      <p:tavLst>
                                        <p:tav tm="0">
                                          <p:val>
                                            <p:strVal val="0-#ppt_w/2"/>
                                          </p:val>
                                        </p:tav>
                                        <p:tav tm="100000">
                                          <p:val>
                                            <p:strVal val="#ppt_x"/>
                                          </p:val>
                                        </p:tav>
                                      </p:tavLst>
                                    </p:anim>
                                    <p:anim calcmode="lin" valueType="num">
                                      <p:cBhvr additive="base">
                                        <p:cTn id="60" dur="500" fill="hold"/>
                                        <p:tgtEl>
                                          <p:spTgt spid="78"/>
                                        </p:tgtEl>
                                        <p:attrNameLst>
                                          <p:attrName>ppt_y</p:attrName>
                                        </p:attrNameLst>
                                      </p:cBhvr>
                                      <p:tavLst>
                                        <p:tav tm="0">
                                          <p:val>
                                            <p:strVal val="#ppt_y"/>
                                          </p:val>
                                        </p:tav>
                                        <p:tav tm="100000">
                                          <p:val>
                                            <p:strVal val="#ppt_y"/>
                                          </p:val>
                                        </p:tav>
                                      </p:tavLst>
                                    </p:anim>
                                  </p:childTnLst>
                                </p:cTn>
                              </p:par>
                              <p:par>
                                <p:cTn id="61" presetID="53" presetClass="entr" presetSubtype="16" fill="hold" nodeType="withEffect">
                                  <p:stCondLst>
                                    <p:cond delay="500"/>
                                  </p:stCondLst>
                                  <p:childTnLst>
                                    <p:set>
                                      <p:cBhvr>
                                        <p:cTn id="62" dur="1" fill="hold">
                                          <p:stCondLst>
                                            <p:cond delay="0"/>
                                          </p:stCondLst>
                                        </p:cTn>
                                        <p:tgtEl>
                                          <p:spTgt spid="164"/>
                                        </p:tgtEl>
                                        <p:attrNameLst>
                                          <p:attrName>style.visibility</p:attrName>
                                        </p:attrNameLst>
                                      </p:cBhvr>
                                      <p:to>
                                        <p:strVal val="visible"/>
                                      </p:to>
                                    </p:set>
                                    <p:anim calcmode="lin" valueType="num">
                                      <p:cBhvr>
                                        <p:cTn id="63" dur="500" fill="hold"/>
                                        <p:tgtEl>
                                          <p:spTgt spid="164"/>
                                        </p:tgtEl>
                                        <p:attrNameLst>
                                          <p:attrName>ppt_w</p:attrName>
                                        </p:attrNameLst>
                                      </p:cBhvr>
                                      <p:tavLst>
                                        <p:tav tm="0">
                                          <p:val>
                                            <p:fltVal val="0"/>
                                          </p:val>
                                        </p:tav>
                                        <p:tav tm="100000">
                                          <p:val>
                                            <p:strVal val="#ppt_w"/>
                                          </p:val>
                                        </p:tav>
                                      </p:tavLst>
                                    </p:anim>
                                    <p:anim calcmode="lin" valueType="num">
                                      <p:cBhvr>
                                        <p:cTn id="64" dur="500" fill="hold"/>
                                        <p:tgtEl>
                                          <p:spTgt spid="164"/>
                                        </p:tgtEl>
                                        <p:attrNameLst>
                                          <p:attrName>ppt_h</p:attrName>
                                        </p:attrNameLst>
                                      </p:cBhvr>
                                      <p:tavLst>
                                        <p:tav tm="0">
                                          <p:val>
                                            <p:fltVal val="0"/>
                                          </p:val>
                                        </p:tav>
                                        <p:tav tm="100000">
                                          <p:val>
                                            <p:strVal val="#ppt_h"/>
                                          </p:val>
                                        </p:tav>
                                      </p:tavLst>
                                    </p:anim>
                                    <p:animEffect transition="in" filter="fade">
                                      <p:cBhvr>
                                        <p:cTn id="65" dur="500"/>
                                        <p:tgtEl>
                                          <p:spTgt spid="164"/>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81"/>
                                        </p:tgtEl>
                                        <p:attrNameLst>
                                          <p:attrName>style.visibility</p:attrName>
                                        </p:attrNameLst>
                                      </p:cBhvr>
                                      <p:to>
                                        <p:strVal val="visible"/>
                                      </p:to>
                                    </p:set>
                                    <p:animEffect transition="in" filter="wipe(left)">
                                      <p:cBhvr>
                                        <p:cTn id="68" dur="750"/>
                                        <p:tgtEl>
                                          <p:spTgt spid="81"/>
                                        </p:tgtEl>
                                      </p:cBhvr>
                                    </p:animEffect>
                                  </p:childTnLst>
                                </p:cTn>
                              </p:par>
                              <p:par>
                                <p:cTn id="69" presetID="22" presetClass="entr" presetSubtype="8" fill="hold" grpId="0" nodeType="withEffect">
                                  <p:stCondLst>
                                    <p:cond delay="500"/>
                                  </p:stCondLst>
                                  <p:childTnLst>
                                    <p:set>
                                      <p:cBhvr>
                                        <p:cTn id="70" dur="1" fill="hold">
                                          <p:stCondLst>
                                            <p:cond delay="0"/>
                                          </p:stCondLst>
                                        </p:cTn>
                                        <p:tgtEl>
                                          <p:spTgt spid="82"/>
                                        </p:tgtEl>
                                        <p:attrNameLst>
                                          <p:attrName>style.visibility</p:attrName>
                                        </p:attrNameLst>
                                      </p:cBhvr>
                                      <p:to>
                                        <p:strVal val="visible"/>
                                      </p:to>
                                    </p:set>
                                    <p:animEffect transition="in" filter="wipe(left)">
                                      <p:cBhvr>
                                        <p:cTn id="71"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6" grpId="1"/>
      <p:bldP spid="81" grpId="0"/>
      <p:bldP spid="82" grpId="0"/>
      <p:bldP spid="86" grpId="0"/>
      <p:bldP spid="87" grpId="0"/>
      <p:bldP spid="91" grpId="0"/>
      <p:bldP spid="163" grpId="0"/>
      <p:bldP spid="1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199861" y="0"/>
            <a:ext cx="3480440" cy="523220"/>
          </a:xfrm>
          <a:prstGeom prst="rect">
            <a:avLst/>
          </a:prstGeom>
          <a:noFill/>
        </p:spPr>
        <p:txBody>
          <a:bodyPr wrap="none" rtlCol="0">
            <a:spAutoFit/>
          </a:bodyPr>
          <a:lstStyle/>
          <a:p>
            <a:r>
              <a:rPr lang="en-US" altLang="zh-CN"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Data Processing</a:t>
            </a:r>
          </a:p>
        </p:txBody>
      </p:sp>
      <p:sp>
        <p:nvSpPr>
          <p:cNvPr id="76" name="文本框 75"/>
          <p:cNvSpPr txBox="1"/>
          <p:nvPr/>
        </p:nvSpPr>
        <p:spPr>
          <a:xfrm>
            <a:off x="8687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03</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77" name="直接连接符 76"/>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82925E0F-ABF5-4CB6-915A-CF47BAB4D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64" y="440384"/>
            <a:ext cx="11064536" cy="6405342"/>
          </a:xfrm>
          <a:prstGeom prst="rect">
            <a:avLst/>
          </a:prstGeom>
        </p:spPr>
      </p:pic>
    </p:spTree>
    <p:extLst>
      <p:ext uri="{BB962C8B-B14F-4D97-AF65-F5344CB8AC3E}">
        <p14:creationId xmlns:p14="http://schemas.microsoft.com/office/powerpoint/2010/main" val="3859313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76"/>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1000" fill="hold"/>
                                        <p:tgtEl>
                                          <p:spTgt spid="77"/>
                                        </p:tgtEl>
                                        <p:attrNameLst>
                                          <p:attrName>ppt_w</p:attrName>
                                        </p:attrNameLst>
                                      </p:cBhvr>
                                      <p:tavLst>
                                        <p:tav tm="0">
                                          <p:val>
                                            <p:fltVal val="0"/>
                                          </p:val>
                                        </p:tav>
                                        <p:tav tm="100000">
                                          <p:val>
                                            <p:strVal val="#ppt_w"/>
                                          </p:val>
                                        </p:tav>
                                      </p:tavLst>
                                    </p:anim>
                                    <p:anim calcmode="lin" valueType="num">
                                      <p:cBhvr>
                                        <p:cTn id="13" dur="1000" fill="hold"/>
                                        <p:tgtEl>
                                          <p:spTgt spid="77"/>
                                        </p:tgtEl>
                                        <p:attrNameLst>
                                          <p:attrName>ppt_h</p:attrName>
                                        </p:attrNameLst>
                                      </p:cBhvr>
                                      <p:tavLst>
                                        <p:tav tm="0">
                                          <p:val>
                                            <p:fltVal val="0"/>
                                          </p:val>
                                        </p:tav>
                                        <p:tav tm="100000">
                                          <p:val>
                                            <p:strVal val="#ppt_h"/>
                                          </p:val>
                                        </p:tav>
                                      </p:tavLst>
                                    </p:anim>
                                    <p:anim calcmode="lin" valueType="num">
                                      <p:cBhvr>
                                        <p:cTn id="14" dur="1000" fill="hold"/>
                                        <p:tgtEl>
                                          <p:spTgt spid="77"/>
                                        </p:tgtEl>
                                        <p:attrNameLst>
                                          <p:attrName>style.rotation</p:attrName>
                                        </p:attrNameLst>
                                      </p:cBhvr>
                                      <p:tavLst>
                                        <p:tav tm="0">
                                          <p:val>
                                            <p:fltVal val="90"/>
                                          </p:val>
                                        </p:tav>
                                        <p:tav tm="100000">
                                          <p:val>
                                            <p:fltVal val="0"/>
                                          </p:val>
                                        </p:tav>
                                      </p:tavLst>
                                    </p:anim>
                                    <p:animEffect transition="in" filter="fade">
                                      <p:cBhvr>
                                        <p:cTn id="15" dur="1000"/>
                                        <p:tgtEl>
                                          <p:spTgt spid="77"/>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1000"/>
                                        <p:tgtEl>
                                          <p:spTgt spid="75"/>
                                        </p:tgtEl>
                                      </p:cBhvr>
                                    </p:animEffect>
                                    <p:anim calcmode="lin" valueType="num">
                                      <p:cBhvr>
                                        <p:cTn id="19" dur="1000" fill="hold"/>
                                        <p:tgtEl>
                                          <p:spTgt spid="75"/>
                                        </p:tgtEl>
                                        <p:attrNameLst>
                                          <p:attrName>ppt_x</p:attrName>
                                        </p:attrNameLst>
                                      </p:cBhvr>
                                      <p:tavLst>
                                        <p:tav tm="0">
                                          <p:val>
                                            <p:strVal val="#ppt_x"/>
                                          </p:val>
                                        </p:tav>
                                        <p:tav tm="100000">
                                          <p:val>
                                            <p:strVal val="#ppt_x"/>
                                          </p:val>
                                        </p:tav>
                                      </p:tavLst>
                                    </p:anim>
                                    <p:anim calcmode="lin" valueType="num">
                                      <p:cBhvr>
                                        <p:cTn id="2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a:spLocks/>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4" name="Freeform 226"/>
          <p:cNvSpPr>
            <a:spLocks/>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7" name="Freeform 229"/>
          <p:cNvSpPr>
            <a:spLocks/>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1" name="文本框 50"/>
          <p:cNvSpPr txBox="1"/>
          <p:nvPr/>
        </p:nvSpPr>
        <p:spPr>
          <a:xfrm>
            <a:off x="3853560" y="-60081"/>
            <a:ext cx="4502332" cy="5303503"/>
          </a:xfrm>
          <a:prstGeom prst="rect">
            <a:avLst/>
          </a:prstGeom>
          <a:noFill/>
        </p:spPr>
        <p:txBody>
          <a:bodyPr wrap="square" rtlCol="0" anchor="ctr">
            <a:spAutoFit/>
          </a:bodyPr>
          <a:lstStyle/>
          <a:p>
            <a:pPr algn="ctr">
              <a:lnSpc>
                <a:spcPct val="150000"/>
              </a:lnSpc>
            </a:pPr>
            <a:r>
              <a:rPr lang="en-US" altLang="zh-CN" sz="25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4</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prstClr val="black"/>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a:spLocks/>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7" name="Freeform 78"/>
            <p:cNvSpPr>
              <a:spLocks/>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Freeform 79"/>
            <p:cNvSpPr>
              <a:spLocks/>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9" name="Freeform 80"/>
            <p:cNvSpPr>
              <a:spLocks/>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0" name="Freeform 81"/>
            <p:cNvSpPr>
              <a:spLocks/>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Freeform 82"/>
            <p:cNvSpPr>
              <a:spLocks/>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2" name="Freeform 83"/>
            <p:cNvSpPr>
              <a:spLocks/>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3" name="Freeform 84"/>
            <p:cNvSpPr>
              <a:spLocks/>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4" name="Freeform 85"/>
            <p:cNvSpPr>
              <a:spLocks/>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5" name="Freeform 86"/>
            <p:cNvSpPr>
              <a:spLocks/>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6" name="Freeform 88"/>
            <p:cNvSpPr>
              <a:spLocks/>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Freeform 89"/>
            <p:cNvSpPr>
              <a:spLocks/>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8" name="Freeform 90"/>
            <p:cNvSpPr>
              <a:spLocks/>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9" name="Freeform 91"/>
            <p:cNvSpPr>
              <a:spLocks/>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0" name="Freeform 92"/>
            <p:cNvSpPr>
              <a:spLocks/>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1" name="Freeform 93"/>
            <p:cNvSpPr>
              <a:spLocks/>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2" name="Freeform 94"/>
            <p:cNvSpPr>
              <a:spLocks/>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3" name="Freeform 95"/>
            <p:cNvSpPr>
              <a:spLocks/>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Freeform 96"/>
            <p:cNvSpPr>
              <a:spLocks/>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Freeform 97"/>
            <p:cNvSpPr>
              <a:spLocks/>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6" name="Freeform 98"/>
            <p:cNvSpPr>
              <a:spLocks/>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Freeform 99"/>
            <p:cNvSpPr>
              <a:spLocks/>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8" name="Freeform 100"/>
            <p:cNvSpPr>
              <a:spLocks/>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Freeform 101"/>
            <p:cNvSpPr>
              <a:spLocks/>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0" name="Freeform 102"/>
            <p:cNvSpPr>
              <a:spLocks/>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1" name="Freeform 103"/>
            <p:cNvSpPr>
              <a:spLocks/>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2" name="Freeform 104"/>
            <p:cNvSpPr>
              <a:spLocks/>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3" name="Freeform 105"/>
            <p:cNvSpPr>
              <a:spLocks/>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4" name="Freeform 106"/>
            <p:cNvSpPr>
              <a:spLocks/>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5" name="Freeform 107"/>
            <p:cNvSpPr>
              <a:spLocks/>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6" name="Freeform 108"/>
            <p:cNvSpPr>
              <a:spLocks/>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7" name="Freeform 109"/>
            <p:cNvSpPr>
              <a:spLocks/>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8" name="Freeform 110"/>
            <p:cNvSpPr>
              <a:spLocks/>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9" name="Freeform 111"/>
            <p:cNvSpPr>
              <a:spLocks/>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0" name="Freeform 112"/>
            <p:cNvSpPr>
              <a:spLocks/>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1" name="Freeform 113"/>
            <p:cNvSpPr>
              <a:spLocks/>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2" name="Freeform 114"/>
            <p:cNvSpPr>
              <a:spLocks/>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3" name="Freeform 115"/>
            <p:cNvSpPr>
              <a:spLocks/>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Freeform 116"/>
            <p:cNvSpPr>
              <a:spLocks/>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9" name="Freeform 117"/>
            <p:cNvSpPr>
              <a:spLocks/>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0" name="Freeform 118"/>
            <p:cNvSpPr>
              <a:spLocks/>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1" name="Freeform 119"/>
            <p:cNvSpPr>
              <a:spLocks/>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2" name="Freeform 120"/>
            <p:cNvSpPr>
              <a:spLocks/>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Freeform 121"/>
            <p:cNvSpPr>
              <a:spLocks/>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7" name="Freeform 87"/>
            <p:cNvSpPr>
              <a:spLocks/>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8" name="Freeform 122"/>
            <p:cNvSpPr>
              <a:spLocks/>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61" name="矩形 60"/>
          <p:cNvSpPr/>
          <p:nvPr/>
        </p:nvSpPr>
        <p:spPr>
          <a:xfrm>
            <a:off x="5988440" y="2912874"/>
            <a:ext cx="3583544" cy="584775"/>
          </a:xfrm>
          <a:prstGeom prst="rect">
            <a:avLst/>
          </a:prstGeom>
          <a:solidFill>
            <a:srgbClr val="3ABFC4"/>
          </a:solidFill>
        </p:spPr>
        <p:txBody>
          <a:bodyPr wrap="square">
            <a:spAutoFit/>
          </a:bodyPr>
          <a:lstStyle/>
          <a:p>
            <a:pPr algn="ctr"/>
            <a:r>
              <a:rPr kumimoji="1" lang="en-US" altLang="zh-CN" sz="3200" dirty="0">
                <a:solidFill>
                  <a:schemeClr val="bg1"/>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Machine learning</a:t>
            </a:r>
            <a:endParaRPr kumimoji="1" lang="zh-CN" altLang="en-US" sz="3200" dirty="0">
              <a:solidFill>
                <a:schemeClr val="bg1"/>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Tree>
    <p:extLst>
      <p:ext uri="{BB962C8B-B14F-4D97-AF65-F5344CB8AC3E}">
        <p14:creationId xmlns:p14="http://schemas.microsoft.com/office/powerpoint/2010/main" val="1233818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53" presetClass="entr" presetSubtype="16" fill="hold" grpId="0" nodeType="withEffect">
                                  <p:stCondLst>
                                    <p:cond delay="750"/>
                                  </p:stCondLst>
                                  <p:childTnLst>
                                    <p:set>
                                      <p:cBhvr>
                                        <p:cTn id="12" dur="1" fill="hold">
                                          <p:stCondLst>
                                            <p:cond delay="0"/>
                                          </p:stCondLst>
                                        </p:cTn>
                                        <p:tgtEl>
                                          <p:spTgt spid="250"/>
                                        </p:tgtEl>
                                        <p:attrNameLst>
                                          <p:attrName>style.visibility</p:attrName>
                                        </p:attrNameLst>
                                      </p:cBhvr>
                                      <p:to>
                                        <p:strVal val="visible"/>
                                      </p:to>
                                    </p:set>
                                    <p:anim calcmode="lin" valueType="num">
                                      <p:cBhvr>
                                        <p:cTn id="13" dur="750" fill="hold"/>
                                        <p:tgtEl>
                                          <p:spTgt spid="250"/>
                                        </p:tgtEl>
                                        <p:attrNameLst>
                                          <p:attrName>ppt_w</p:attrName>
                                        </p:attrNameLst>
                                      </p:cBhvr>
                                      <p:tavLst>
                                        <p:tav tm="0">
                                          <p:val>
                                            <p:fltVal val="0"/>
                                          </p:val>
                                        </p:tav>
                                        <p:tav tm="100000">
                                          <p:val>
                                            <p:strVal val="#ppt_w"/>
                                          </p:val>
                                        </p:tav>
                                      </p:tavLst>
                                    </p:anim>
                                    <p:anim calcmode="lin" valueType="num">
                                      <p:cBhvr>
                                        <p:cTn id="14" dur="750" fill="hold"/>
                                        <p:tgtEl>
                                          <p:spTgt spid="250"/>
                                        </p:tgtEl>
                                        <p:attrNameLst>
                                          <p:attrName>ppt_h</p:attrName>
                                        </p:attrNameLst>
                                      </p:cBhvr>
                                      <p:tavLst>
                                        <p:tav tm="0">
                                          <p:val>
                                            <p:fltVal val="0"/>
                                          </p:val>
                                        </p:tav>
                                        <p:tav tm="100000">
                                          <p:val>
                                            <p:strVal val="#ppt_h"/>
                                          </p:val>
                                        </p:tav>
                                      </p:tavLst>
                                    </p:anim>
                                    <p:animEffect transition="in" filter="fade">
                                      <p:cBhvr>
                                        <p:cTn id="15" dur="750"/>
                                        <p:tgtEl>
                                          <p:spTgt spid="250"/>
                                        </p:tgtEl>
                                      </p:cBhvr>
                                    </p:animEffect>
                                  </p:childTnLst>
                                </p:cTn>
                              </p:par>
                              <p:par>
                                <p:cTn id="16" presetID="53" presetClass="entr" presetSubtype="16" fill="hold" grpId="0" nodeType="withEffect">
                                  <p:stCondLst>
                                    <p:cond delay="750"/>
                                  </p:stCondLst>
                                  <p:childTnLst>
                                    <p:set>
                                      <p:cBhvr>
                                        <p:cTn id="17" dur="1" fill="hold">
                                          <p:stCondLst>
                                            <p:cond delay="0"/>
                                          </p:stCondLst>
                                        </p:cTn>
                                        <p:tgtEl>
                                          <p:spTgt spid="264"/>
                                        </p:tgtEl>
                                        <p:attrNameLst>
                                          <p:attrName>style.visibility</p:attrName>
                                        </p:attrNameLst>
                                      </p:cBhvr>
                                      <p:to>
                                        <p:strVal val="visible"/>
                                      </p:to>
                                    </p:set>
                                    <p:anim calcmode="lin" valueType="num">
                                      <p:cBhvr>
                                        <p:cTn id="18" dur="750" fill="hold"/>
                                        <p:tgtEl>
                                          <p:spTgt spid="264"/>
                                        </p:tgtEl>
                                        <p:attrNameLst>
                                          <p:attrName>ppt_w</p:attrName>
                                        </p:attrNameLst>
                                      </p:cBhvr>
                                      <p:tavLst>
                                        <p:tav tm="0">
                                          <p:val>
                                            <p:fltVal val="0"/>
                                          </p:val>
                                        </p:tav>
                                        <p:tav tm="100000">
                                          <p:val>
                                            <p:strVal val="#ppt_w"/>
                                          </p:val>
                                        </p:tav>
                                      </p:tavLst>
                                    </p:anim>
                                    <p:anim calcmode="lin" valueType="num">
                                      <p:cBhvr>
                                        <p:cTn id="19" dur="750" fill="hold"/>
                                        <p:tgtEl>
                                          <p:spTgt spid="264"/>
                                        </p:tgtEl>
                                        <p:attrNameLst>
                                          <p:attrName>ppt_h</p:attrName>
                                        </p:attrNameLst>
                                      </p:cBhvr>
                                      <p:tavLst>
                                        <p:tav tm="0">
                                          <p:val>
                                            <p:fltVal val="0"/>
                                          </p:val>
                                        </p:tav>
                                        <p:tav tm="100000">
                                          <p:val>
                                            <p:strVal val="#ppt_h"/>
                                          </p:val>
                                        </p:tav>
                                      </p:tavLst>
                                    </p:anim>
                                    <p:animEffect transition="in" filter="fade">
                                      <p:cBhvr>
                                        <p:cTn id="20" dur="750"/>
                                        <p:tgtEl>
                                          <p:spTgt spid="264"/>
                                        </p:tgtEl>
                                      </p:cBhvr>
                                    </p:animEffect>
                                  </p:childTnLst>
                                </p:cTn>
                              </p:par>
                              <p:par>
                                <p:cTn id="21" presetID="53" presetClass="entr" presetSubtype="16" fill="hold" grpId="0" nodeType="withEffect">
                                  <p:stCondLst>
                                    <p:cond delay="750"/>
                                  </p:stCondLst>
                                  <p:childTnLst>
                                    <p:set>
                                      <p:cBhvr>
                                        <p:cTn id="22" dur="1" fill="hold">
                                          <p:stCondLst>
                                            <p:cond delay="0"/>
                                          </p:stCondLst>
                                        </p:cTn>
                                        <p:tgtEl>
                                          <p:spTgt spid="266"/>
                                        </p:tgtEl>
                                        <p:attrNameLst>
                                          <p:attrName>style.visibility</p:attrName>
                                        </p:attrNameLst>
                                      </p:cBhvr>
                                      <p:to>
                                        <p:strVal val="visible"/>
                                      </p:to>
                                    </p:set>
                                    <p:anim calcmode="lin" valueType="num">
                                      <p:cBhvr>
                                        <p:cTn id="23" dur="750" fill="hold"/>
                                        <p:tgtEl>
                                          <p:spTgt spid="266"/>
                                        </p:tgtEl>
                                        <p:attrNameLst>
                                          <p:attrName>ppt_w</p:attrName>
                                        </p:attrNameLst>
                                      </p:cBhvr>
                                      <p:tavLst>
                                        <p:tav tm="0">
                                          <p:val>
                                            <p:fltVal val="0"/>
                                          </p:val>
                                        </p:tav>
                                        <p:tav tm="100000">
                                          <p:val>
                                            <p:strVal val="#ppt_w"/>
                                          </p:val>
                                        </p:tav>
                                      </p:tavLst>
                                    </p:anim>
                                    <p:anim calcmode="lin" valueType="num">
                                      <p:cBhvr>
                                        <p:cTn id="24" dur="750" fill="hold"/>
                                        <p:tgtEl>
                                          <p:spTgt spid="266"/>
                                        </p:tgtEl>
                                        <p:attrNameLst>
                                          <p:attrName>ppt_h</p:attrName>
                                        </p:attrNameLst>
                                      </p:cBhvr>
                                      <p:tavLst>
                                        <p:tav tm="0">
                                          <p:val>
                                            <p:fltVal val="0"/>
                                          </p:val>
                                        </p:tav>
                                        <p:tav tm="100000">
                                          <p:val>
                                            <p:strVal val="#ppt_h"/>
                                          </p:val>
                                        </p:tav>
                                      </p:tavLst>
                                    </p:anim>
                                    <p:animEffect transition="in" filter="fade">
                                      <p:cBhvr>
                                        <p:cTn id="25" dur="750"/>
                                        <p:tgtEl>
                                          <p:spTgt spid="266"/>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267"/>
                                        </p:tgtEl>
                                        <p:attrNameLst>
                                          <p:attrName>style.visibility</p:attrName>
                                        </p:attrNameLst>
                                      </p:cBhvr>
                                      <p:to>
                                        <p:strVal val="visible"/>
                                      </p:to>
                                    </p:set>
                                    <p:anim calcmode="lin" valueType="num">
                                      <p:cBhvr>
                                        <p:cTn id="28" dur="750" fill="hold"/>
                                        <p:tgtEl>
                                          <p:spTgt spid="267"/>
                                        </p:tgtEl>
                                        <p:attrNameLst>
                                          <p:attrName>ppt_w</p:attrName>
                                        </p:attrNameLst>
                                      </p:cBhvr>
                                      <p:tavLst>
                                        <p:tav tm="0">
                                          <p:val>
                                            <p:fltVal val="0"/>
                                          </p:val>
                                        </p:tav>
                                        <p:tav tm="100000">
                                          <p:val>
                                            <p:strVal val="#ppt_w"/>
                                          </p:val>
                                        </p:tav>
                                      </p:tavLst>
                                    </p:anim>
                                    <p:anim calcmode="lin" valueType="num">
                                      <p:cBhvr>
                                        <p:cTn id="29" dur="750" fill="hold"/>
                                        <p:tgtEl>
                                          <p:spTgt spid="267"/>
                                        </p:tgtEl>
                                        <p:attrNameLst>
                                          <p:attrName>ppt_h</p:attrName>
                                        </p:attrNameLst>
                                      </p:cBhvr>
                                      <p:tavLst>
                                        <p:tav tm="0">
                                          <p:val>
                                            <p:fltVal val="0"/>
                                          </p:val>
                                        </p:tav>
                                        <p:tav tm="100000">
                                          <p:val>
                                            <p:strVal val="#ppt_h"/>
                                          </p:val>
                                        </p:tav>
                                      </p:tavLst>
                                    </p:anim>
                                    <p:animEffect transition="in" filter="fade">
                                      <p:cBhvr>
                                        <p:cTn id="30" dur="750"/>
                                        <p:tgtEl>
                                          <p:spTgt spid="267"/>
                                        </p:tgtEl>
                                      </p:cBhvr>
                                    </p:animEffect>
                                  </p:childTnLst>
                                </p:cTn>
                              </p:par>
                              <p:par>
                                <p:cTn id="31" presetID="10"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42" presetClass="path" presetSubtype="0" decel="30000" fill="hold" nodeType="withEffect">
                                  <p:stCondLst>
                                    <p:cond delay="0"/>
                                  </p:stCondLst>
                                  <p:childTnLst>
                                    <p:animMotion origin="layout" path="M 0 -0.03982 L 0 0.14815 " pathEditMode="relative" rAng="0" ptsTypes="AA">
                                      <p:cBhvr>
                                        <p:cTn id="35" dur="750" spd="-100000" fill="hold"/>
                                        <p:tgtEl>
                                          <p:spTgt spid="75"/>
                                        </p:tgtEl>
                                        <p:attrNameLst>
                                          <p:attrName>ppt_x</p:attrName>
                                          <p:attrName>ppt_y</p:attrName>
                                        </p:attrNameLst>
                                      </p:cBhvr>
                                      <p:rCtr x="0" y="9398"/>
                                    </p:animMotion>
                                  </p:childTnLst>
                                </p:cTn>
                              </p:par>
                              <p:par>
                                <p:cTn id="36" presetID="42" presetClass="path" presetSubtype="0" accel="30000" decel="30000" fill="hold" nodeType="withEffect">
                                  <p:stCondLst>
                                    <p:cond delay="750"/>
                                  </p:stCondLst>
                                  <p:childTnLst>
                                    <p:animMotion origin="layout" path="M 0 -0.03982 L 0 2.22222E-6 " pathEditMode="relative" rAng="0" ptsTypes="AA">
                                      <p:cBhvr>
                                        <p:cTn id="37" dur="750" fill="hold"/>
                                        <p:tgtEl>
                                          <p:spTgt spid="75"/>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1"/>
          <p:cNvGrpSpPr/>
          <p:nvPr/>
        </p:nvGrpSpPr>
        <p:grpSpPr bwMode="auto">
          <a:xfrm>
            <a:off x="706438" y="2030761"/>
            <a:ext cx="4152900" cy="3124200"/>
            <a:chOff x="2290006" y="1276350"/>
            <a:chExt cx="4563989" cy="3433719"/>
          </a:xfrm>
        </p:grpSpPr>
        <p:sp>
          <p:nvSpPr>
            <p:cNvPr id="12" name="Freeform 57"/>
            <p:cNvSpPr/>
            <p:nvPr/>
          </p:nvSpPr>
          <p:spPr bwMode="auto">
            <a:xfrm>
              <a:off x="4565324" y="1276350"/>
              <a:ext cx="1134989" cy="2563738"/>
            </a:xfrm>
            <a:custGeom>
              <a:avLst/>
              <a:gdLst>
                <a:gd name="T0" fmla="*/ 0 w 79"/>
                <a:gd name="T1" fmla="*/ 0 h 178"/>
                <a:gd name="T2" fmla="*/ 143669 w 79"/>
                <a:gd name="T3" fmla="*/ 2563738 h 178"/>
                <a:gd name="T4" fmla="*/ 86202 w 79"/>
                <a:gd name="T5" fmla="*/ 2563738 h 178"/>
                <a:gd name="T6" fmla="*/ 0 w 79"/>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 h="178">
                  <a:moveTo>
                    <a:pt x="0" y="0"/>
                  </a:moveTo>
                  <a:cubicBezTo>
                    <a:pt x="79" y="16"/>
                    <a:pt x="33" y="131"/>
                    <a:pt x="10" y="178"/>
                  </a:cubicBezTo>
                  <a:cubicBezTo>
                    <a:pt x="6" y="178"/>
                    <a:pt x="6" y="178"/>
                    <a:pt x="6" y="178"/>
                  </a:cubicBezTo>
                  <a:cubicBezTo>
                    <a:pt x="20" y="131"/>
                    <a:pt x="48" y="16"/>
                    <a:pt x="0" y="0"/>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 name="Freeform 50"/>
            <p:cNvSpPr/>
            <p:nvPr/>
          </p:nvSpPr>
          <p:spPr bwMode="auto">
            <a:xfrm>
              <a:off x="2290006" y="1276350"/>
              <a:ext cx="2275318" cy="2563738"/>
            </a:xfrm>
            <a:custGeom>
              <a:avLst/>
              <a:gdLst>
                <a:gd name="T0" fmla="*/ 2275318 w 158"/>
                <a:gd name="T1" fmla="*/ 0 h 178"/>
                <a:gd name="T2" fmla="*/ 2001704 w 158"/>
                <a:gd name="T3" fmla="*/ 2563738 h 178"/>
                <a:gd name="T4" fmla="*/ 2073708 w 158"/>
                <a:gd name="T5" fmla="*/ 2563738 h 178"/>
                <a:gd name="T6" fmla="*/ 2275318 w 158"/>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178">
                  <a:moveTo>
                    <a:pt x="158" y="0"/>
                  </a:moveTo>
                  <a:cubicBezTo>
                    <a:pt x="0" y="0"/>
                    <a:pt x="139" y="178"/>
                    <a:pt x="139" y="178"/>
                  </a:cubicBezTo>
                  <a:cubicBezTo>
                    <a:pt x="144" y="178"/>
                    <a:pt x="144" y="178"/>
                    <a:pt x="144" y="178"/>
                  </a:cubicBezTo>
                  <a:cubicBezTo>
                    <a:pt x="113" y="131"/>
                    <a:pt x="49" y="16"/>
                    <a:pt x="158" y="0"/>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 name="Freeform 54"/>
            <p:cNvSpPr/>
            <p:nvPr/>
          </p:nvSpPr>
          <p:spPr bwMode="auto">
            <a:xfrm>
              <a:off x="4565324" y="1276350"/>
              <a:ext cx="2288671" cy="2563738"/>
            </a:xfrm>
            <a:custGeom>
              <a:avLst/>
              <a:gdLst>
                <a:gd name="T0" fmla="*/ 0 w 159"/>
                <a:gd name="T1" fmla="*/ 0 h 178"/>
                <a:gd name="T2" fmla="*/ 287883 w 159"/>
                <a:gd name="T3" fmla="*/ 2563738 h 178"/>
                <a:gd name="T4" fmla="*/ 201518 w 159"/>
                <a:gd name="T5" fmla="*/ 2563738 h 178"/>
                <a:gd name="T6" fmla="*/ 0 w 159"/>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178">
                  <a:moveTo>
                    <a:pt x="0" y="0"/>
                  </a:moveTo>
                  <a:cubicBezTo>
                    <a:pt x="159" y="0"/>
                    <a:pt x="20" y="178"/>
                    <a:pt x="20" y="178"/>
                  </a:cubicBezTo>
                  <a:cubicBezTo>
                    <a:pt x="14" y="178"/>
                    <a:pt x="14" y="178"/>
                    <a:pt x="14" y="178"/>
                  </a:cubicBezTo>
                  <a:cubicBezTo>
                    <a:pt x="46" y="131"/>
                    <a:pt x="110" y="16"/>
                    <a:pt x="0" y="0"/>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 name="Rectangle 48"/>
            <p:cNvSpPr>
              <a:spLocks noChangeArrowheads="1"/>
            </p:cNvSpPr>
            <p:nvPr/>
          </p:nvSpPr>
          <p:spPr bwMode="auto">
            <a:xfrm>
              <a:off x="4290255" y="3840088"/>
              <a:ext cx="13354" cy="288421"/>
            </a:xfrm>
            <a:prstGeom prst="rect">
              <a:avLst/>
            </a:prstGeom>
            <a:solidFill>
              <a:schemeClr val="tx1">
                <a:lumMod val="75000"/>
                <a:lumOff val="25000"/>
              </a:schemeClr>
            </a:solidFill>
            <a:ln w="3175">
              <a:solidFill>
                <a:srgbClr val="B6C6B6"/>
              </a:solidFill>
              <a:miter lim="800000"/>
            </a:ln>
          </p:spPr>
          <p:txBody>
            <a:bodyPr/>
            <a:lstStyle/>
            <a:p>
              <a:endParaRPr lang="zh-CN" altLang="zh-CN"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 name="Rectangle 49"/>
            <p:cNvSpPr>
              <a:spLocks noChangeArrowheads="1"/>
            </p:cNvSpPr>
            <p:nvPr/>
          </p:nvSpPr>
          <p:spPr bwMode="auto">
            <a:xfrm>
              <a:off x="4845846" y="3840088"/>
              <a:ext cx="13354" cy="288421"/>
            </a:xfrm>
            <a:prstGeom prst="rect">
              <a:avLst/>
            </a:prstGeom>
            <a:solidFill>
              <a:schemeClr val="tx1">
                <a:lumMod val="75000"/>
                <a:lumOff val="25000"/>
              </a:schemeClr>
            </a:solidFill>
            <a:ln w="3175">
              <a:solidFill>
                <a:srgbClr val="B6C6B6"/>
              </a:solidFill>
              <a:miter lim="800000"/>
            </a:ln>
          </p:spPr>
          <p:txBody>
            <a:bodyPr/>
            <a:lstStyle/>
            <a:p>
              <a:endParaRPr lang="zh-CN" altLang="zh-CN"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 name="Freeform 51"/>
            <p:cNvSpPr/>
            <p:nvPr/>
          </p:nvSpPr>
          <p:spPr bwMode="auto">
            <a:xfrm>
              <a:off x="2995034" y="1276350"/>
              <a:ext cx="1570290" cy="2563738"/>
            </a:xfrm>
            <a:custGeom>
              <a:avLst/>
              <a:gdLst>
                <a:gd name="T0" fmla="*/ 1570290 w 109"/>
                <a:gd name="T1" fmla="*/ 0 h 178"/>
                <a:gd name="T2" fmla="*/ 1368601 w 109"/>
                <a:gd name="T3" fmla="*/ 2563738 h 178"/>
                <a:gd name="T4" fmla="*/ 1426227 w 109"/>
                <a:gd name="T5" fmla="*/ 2563738 h 178"/>
                <a:gd name="T6" fmla="*/ 1570290 w 109"/>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78">
                  <a:moveTo>
                    <a:pt x="109" y="0"/>
                  </a:moveTo>
                  <a:cubicBezTo>
                    <a:pt x="0" y="16"/>
                    <a:pt x="64" y="131"/>
                    <a:pt x="95" y="178"/>
                  </a:cubicBezTo>
                  <a:cubicBezTo>
                    <a:pt x="99" y="178"/>
                    <a:pt x="99" y="178"/>
                    <a:pt x="99" y="178"/>
                  </a:cubicBezTo>
                  <a:cubicBezTo>
                    <a:pt x="77" y="131"/>
                    <a:pt x="31" y="16"/>
                    <a:pt x="10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 name="Freeform 52"/>
            <p:cNvSpPr/>
            <p:nvPr/>
          </p:nvSpPr>
          <p:spPr bwMode="auto">
            <a:xfrm>
              <a:off x="3887001" y="1276350"/>
              <a:ext cx="678322" cy="2563738"/>
            </a:xfrm>
            <a:custGeom>
              <a:avLst/>
              <a:gdLst>
                <a:gd name="T0" fmla="*/ 678322 w 47"/>
                <a:gd name="T1" fmla="*/ 0 h 178"/>
                <a:gd name="T2" fmla="*/ 591728 w 47"/>
                <a:gd name="T3" fmla="*/ 2563738 h 178"/>
                <a:gd name="T4" fmla="*/ 678322 w 47"/>
                <a:gd name="T5" fmla="*/ 2563738 h 178"/>
                <a:gd name="T6" fmla="*/ 678322 w 47"/>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78">
                  <a:moveTo>
                    <a:pt x="47" y="0"/>
                  </a:moveTo>
                  <a:cubicBezTo>
                    <a:pt x="0" y="16"/>
                    <a:pt x="28" y="131"/>
                    <a:pt x="41" y="178"/>
                  </a:cubicBezTo>
                  <a:cubicBezTo>
                    <a:pt x="47" y="178"/>
                    <a:pt x="47" y="178"/>
                    <a:pt x="47" y="178"/>
                  </a:cubicBezTo>
                  <a:lnTo>
                    <a:pt x="4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 name="Freeform 53"/>
            <p:cNvSpPr/>
            <p:nvPr/>
          </p:nvSpPr>
          <p:spPr bwMode="auto">
            <a:xfrm>
              <a:off x="3441017" y="1276350"/>
              <a:ext cx="1124307" cy="2563738"/>
            </a:xfrm>
            <a:custGeom>
              <a:avLst/>
              <a:gdLst>
                <a:gd name="T0" fmla="*/ 1124307 w 78"/>
                <a:gd name="T1" fmla="*/ 0 h 178"/>
                <a:gd name="T2" fmla="*/ 980165 w 78"/>
                <a:gd name="T3" fmla="*/ 2563738 h 178"/>
                <a:gd name="T4" fmla="*/ 1037822 w 78"/>
                <a:gd name="T5" fmla="*/ 2563738 h 178"/>
                <a:gd name="T6" fmla="*/ 1124307 w 78"/>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78">
                  <a:moveTo>
                    <a:pt x="78" y="0"/>
                  </a:moveTo>
                  <a:cubicBezTo>
                    <a:pt x="0" y="16"/>
                    <a:pt x="46" y="131"/>
                    <a:pt x="68" y="178"/>
                  </a:cubicBezTo>
                  <a:cubicBezTo>
                    <a:pt x="72" y="178"/>
                    <a:pt x="72" y="178"/>
                    <a:pt x="72" y="178"/>
                  </a:cubicBezTo>
                  <a:cubicBezTo>
                    <a:pt x="59" y="131"/>
                    <a:pt x="31" y="16"/>
                    <a:pt x="78" y="0"/>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 name="Freeform 55"/>
            <p:cNvSpPr/>
            <p:nvPr/>
          </p:nvSpPr>
          <p:spPr bwMode="auto">
            <a:xfrm>
              <a:off x="4565324" y="1276350"/>
              <a:ext cx="1583643" cy="2563738"/>
            </a:xfrm>
            <a:custGeom>
              <a:avLst/>
              <a:gdLst>
                <a:gd name="T0" fmla="*/ 0 w 110"/>
                <a:gd name="T1" fmla="*/ 0 h 178"/>
                <a:gd name="T2" fmla="*/ 201555 w 110"/>
                <a:gd name="T3" fmla="*/ 2563738 h 178"/>
                <a:gd name="T4" fmla="*/ 143968 w 110"/>
                <a:gd name="T5" fmla="*/ 2563738 h 178"/>
                <a:gd name="T6" fmla="*/ 0 w 110"/>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178">
                  <a:moveTo>
                    <a:pt x="0" y="0"/>
                  </a:moveTo>
                  <a:cubicBezTo>
                    <a:pt x="110" y="16"/>
                    <a:pt x="46" y="131"/>
                    <a:pt x="14" y="178"/>
                  </a:cubicBezTo>
                  <a:cubicBezTo>
                    <a:pt x="10" y="178"/>
                    <a:pt x="10" y="178"/>
                    <a:pt x="10" y="178"/>
                  </a:cubicBezTo>
                  <a:cubicBezTo>
                    <a:pt x="33" y="131"/>
                    <a:pt x="79" y="16"/>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 name="Freeform 56"/>
            <p:cNvSpPr/>
            <p:nvPr/>
          </p:nvSpPr>
          <p:spPr bwMode="auto">
            <a:xfrm>
              <a:off x="4565324" y="1276350"/>
              <a:ext cx="689005" cy="2563738"/>
            </a:xfrm>
            <a:custGeom>
              <a:avLst/>
              <a:gdLst>
                <a:gd name="T0" fmla="*/ 0 w 48"/>
                <a:gd name="T1" fmla="*/ 0 h 178"/>
                <a:gd name="T2" fmla="*/ 86126 w 48"/>
                <a:gd name="T3" fmla="*/ 2563738 h 178"/>
                <a:gd name="T4" fmla="*/ 0 w 48"/>
                <a:gd name="T5" fmla="*/ 2563738 h 178"/>
                <a:gd name="T6" fmla="*/ 0 w 48"/>
                <a:gd name="T7" fmla="*/ 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78">
                  <a:moveTo>
                    <a:pt x="0" y="0"/>
                  </a:moveTo>
                  <a:cubicBezTo>
                    <a:pt x="48" y="16"/>
                    <a:pt x="20" y="131"/>
                    <a:pt x="6" y="178"/>
                  </a:cubicBezTo>
                  <a:cubicBezTo>
                    <a:pt x="0" y="178"/>
                    <a:pt x="0" y="178"/>
                    <a:pt x="0" y="178"/>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3" name="Freeform 76"/>
            <p:cNvSpPr/>
            <p:nvPr/>
          </p:nvSpPr>
          <p:spPr bwMode="auto">
            <a:xfrm>
              <a:off x="4182904" y="4133228"/>
              <a:ext cx="763780" cy="576841"/>
            </a:xfrm>
            <a:custGeom>
              <a:avLst/>
              <a:gdLst>
                <a:gd name="T0" fmla="*/ 763780 w 53"/>
                <a:gd name="T1" fmla="*/ 504736 h 40"/>
                <a:gd name="T2" fmla="*/ 691725 w 53"/>
                <a:gd name="T3" fmla="*/ 576841 h 40"/>
                <a:gd name="T4" fmla="*/ 72055 w 53"/>
                <a:gd name="T5" fmla="*/ 576841 h 40"/>
                <a:gd name="T6" fmla="*/ 0 w 53"/>
                <a:gd name="T7" fmla="*/ 504736 h 40"/>
                <a:gd name="T8" fmla="*/ 0 w 53"/>
                <a:gd name="T9" fmla="*/ 72105 h 40"/>
                <a:gd name="T10" fmla="*/ 72055 w 53"/>
                <a:gd name="T11" fmla="*/ 0 h 40"/>
                <a:gd name="T12" fmla="*/ 691725 w 53"/>
                <a:gd name="T13" fmla="*/ 0 h 40"/>
                <a:gd name="T14" fmla="*/ 763780 w 53"/>
                <a:gd name="T15" fmla="*/ 72105 h 40"/>
                <a:gd name="T16" fmla="*/ 763780 w 53"/>
                <a:gd name="T17" fmla="*/ 50473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40">
                  <a:moveTo>
                    <a:pt x="53" y="35"/>
                  </a:moveTo>
                  <a:cubicBezTo>
                    <a:pt x="53" y="37"/>
                    <a:pt x="51" y="40"/>
                    <a:pt x="48" y="40"/>
                  </a:cubicBezTo>
                  <a:cubicBezTo>
                    <a:pt x="5" y="40"/>
                    <a:pt x="5" y="40"/>
                    <a:pt x="5" y="40"/>
                  </a:cubicBezTo>
                  <a:cubicBezTo>
                    <a:pt x="2" y="40"/>
                    <a:pt x="0" y="37"/>
                    <a:pt x="0" y="35"/>
                  </a:cubicBezTo>
                  <a:cubicBezTo>
                    <a:pt x="0" y="5"/>
                    <a:pt x="0" y="5"/>
                    <a:pt x="0" y="5"/>
                  </a:cubicBezTo>
                  <a:cubicBezTo>
                    <a:pt x="0" y="2"/>
                    <a:pt x="2" y="0"/>
                    <a:pt x="5" y="0"/>
                  </a:cubicBezTo>
                  <a:cubicBezTo>
                    <a:pt x="48" y="0"/>
                    <a:pt x="48" y="0"/>
                    <a:pt x="48" y="0"/>
                  </a:cubicBezTo>
                  <a:cubicBezTo>
                    <a:pt x="51" y="0"/>
                    <a:pt x="53" y="2"/>
                    <a:pt x="53" y="5"/>
                  </a:cubicBezTo>
                  <a:lnTo>
                    <a:pt x="53" y="35"/>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4" name="Freeform 40"/>
          <p:cNvSpPr/>
          <p:nvPr/>
        </p:nvSpPr>
        <p:spPr bwMode="auto">
          <a:xfrm>
            <a:off x="3758103" y="4246942"/>
            <a:ext cx="448873" cy="290482"/>
          </a:xfrm>
          <a:custGeom>
            <a:avLst/>
            <a:gdLst>
              <a:gd name="T0" fmla="*/ 959796 w 235"/>
              <a:gd name="T1" fmla="*/ 222950 h 152"/>
              <a:gd name="T2" fmla="*/ 612194 w 235"/>
              <a:gd name="T3" fmla="*/ 0 h 152"/>
              <a:gd name="T4" fmla="*/ 228276 w 235"/>
              <a:gd name="T5" fmla="*/ 326648 h 152"/>
              <a:gd name="T6" fmla="*/ 223088 w 235"/>
              <a:gd name="T7" fmla="*/ 326648 h 152"/>
              <a:gd name="T8" fmla="*/ 0 w 235"/>
              <a:gd name="T9" fmla="*/ 549597 h 152"/>
              <a:gd name="T10" fmla="*/ 223088 w 235"/>
              <a:gd name="T11" fmla="*/ 788102 h 152"/>
              <a:gd name="T12" fmla="*/ 887163 w 235"/>
              <a:gd name="T13" fmla="*/ 788102 h 152"/>
              <a:gd name="T14" fmla="*/ 1219200 w 235"/>
              <a:gd name="T15" fmla="*/ 502934 h 152"/>
              <a:gd name="T16" fmla="*/ 959796 w 235"/>
              <a:gd name="T17" fmla="*/ 222950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152">
                <a:moveTo>
                  <a:pt x="185" y="43"/>
                </a:moveTo>
                <a:cubicBezTo>
                  <a:pt x="173" y="18"/>
                  <a:pt x="148" y="0"/>
                  <a:pt x="118" y="0"/>
                </a:cubicBezTo>
                <a:cubicBezTo>
                  <a:pt x="81" y="0"/>
                  <a:pt x="50" y="27"/>
                  <a:pt x="44" y="63"/>
                </a:cubicBezTo>
                <a:cubicBezTo>
                  <a:pt x="43" y="63"/>
                  <a:pt x="43" y="63"/>
                  <a:pt x="43" y="63"/>
                </a:cubicBezTo>
                <a:cubicBezTo>
                  <a:pt x="19" y="63"/>
                  <a:pt x="0" y="82"/>
                  <a:pt x="0" y="106"/>
                </a:cubicBezTo>
                <a:cubicBezTo>
                  <a:pt x="0" y="130"/>
                  <a:pt x="19" y="152"/>
                  <a:pt x="43" y="152"/>
                </a:cubicBezTo>
                <a:cubicBezTo>
                  <a:pt x="171" y="152"/>
                  <a:pt x="171" y="152"/>
                  <a:pt x="171" y="152"/>
                </a:cubicBezTo>
                <a:cubicBezTo>
                  <a:pt x="214" y="152"/>
                  <a:pt x="235" y="127"/>
                  <a:pt x="235" y="97"/>
                </a:cubicBezTo>
                <a:cubicBezTo>
                  <a:pt x="235" y="69"/>
                  <a:pt x="213" y="45"/>
                  <a:pt x="185" y="43"/>
                </a:cubicBezTo>
                <a:close/>
              </a:path>
            </a:pathLst>
          </a:custGeom>
          <a:solidFill>
            <a:schemeClr val="bg1"/>
          </a:solidFill>
          <a:ln>
            <a:noFill/>
          </a:ln>
          <a:effectLst>
            <a:outerShdw blurRad="38100" sx="102000" sy="102000" algn="ctr" rotWithShape="0">
              <a:prstClr val="black">
                <a:alpha val="40000"/>
              </a:prstClr>
            </a:outerShdw>
          </a:effec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 name="Freeform 40"/>
          <p:cNvSpPr/>
          <p:nvPr/>
        </p:nvSpPr>
        <p:spPr bwMode="auto">
          <a:xfrm>
            <a:off x="4141946" y="2854181"/>
            <a:ext cx="1062038" cy="685800"/>
          </a:xfrm>
          <a:custGeom>
            <a:avLst/>
            <a:gdLst>
              <a:gd name="T0" fmla="*/ 836551 w 235"/>
              <a:gd name="T1" fmla="*/ 194322 h 152"/>
              <a:gd name="T2" fmla="*/ 533584 w 235"/>
              <a:gd name="T3" fmla="*/ 0 h 152"/>
              <a:gd name="T4" fmla="*/ 198964 w 235"/>
              <a:gd name="T5" fmla="*/ 284704 h 152"/>
              <a:gd name="T6" fmla="*/ 194442 w 235"/>
              <a:gd name="T7" fmla="*/ 284704 h 152"/>
              <a:gd name="T8" fmla="*/ 0 w 235"/>
              <a:gd name="T9" fmla="*/ 479025 h 152"/>
              <a:gd name="T10" fmla="*/ 194442 w 235"/>
              <a:gd name="T11" fmla="*/ 686904 h 152"/>
              <a:gd name="T12" fmla="*/ 773245 w 235"/>
              <a:gd name="T13" fmla="*/ 686904 h 152"/>
              <a:gd name="T14" fmla="*/ 1062646 w 235"/>
              <a:gd name="T15" fmla="*/ 438353 h 152"/>
              <a:gd name="T16" fmla="*/ 836551 w 235"/>
              <a:gd name="T17" fmla="*/ 194322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152">
                <a:moveTo>
                  <a:pt x="185" y="43"/>
                </a:moveTo>
                <a:cubicBezTo>
                  <a:pt x="173" y="18"/>
                  <a:pt x="148" y="0"/>
                  <a:pt x="118" y="0"/>
                </a:cubicBezTo>
                <a:cubicBezTo>
                  <a:pt x="81" y="0"/>
                  <a:pt x="50" y="27"/>
                  <a:pt x="44" y="63"/>
                </a:cubicBezTo>
                <a:cubicBezTo>
                  <a:pt x="43" y="63"/>
                  <a:pt x="43" y="63"/>
                  <a:pt x="43" y="63"/>
                </a:cubicBezTo>
                <a:cubicBezTo>
                  <a:pt x="19" y="63"/>
                  <a:pt x="0" y="82"/>
                  <a:pt x="0" y="106"/>
                </a:cubicBezTo>
                <a:cubicBezTo>
                  <a:pt x="0" y="130"/>
                  <a:pt x="19" y="152"/>
                  <a:pt x="43" y="152"/>
                </a:cubicBezTo>
                <a:cubicBezTo>
                  <a:pt x="171" y="152"/>
                  <a:pt x="171" y="152"/>
                  <a:pt x="171" y="152"/>
                </a:cubicBezTo>
                <a:cubicBezTo>
                  <a:pt x="214" y="152"/>
                  <a:pt x="235" y="127"/>
                  <a:pt x="235" y="97"/>
                </a:cubicBezTo>
                <a:cubicBezTo>
                  <a:pt x="235" y="69"/>
                  <a:pt x="213" y="45"/>
                  <a:pt x="185" y="43"/>
                </a:cubicBezTo>
                <a:close/>
              </a:path>
            </a:pathLst>
          </a:custGeom>
          <a:solidFill>
            <a:schemeClr val="accent6">
              <a:lumMod val="100000"/>
            </a:schemeClr>
          </a:solidFill>
          <a:ln>
            <a:noFill/>
          </a:ln>
          <a:effectLst>
            <a:outerShdw blurRad="38100" sx="102000" sy="102000" algn="ctr" rotWithShape="0">
              <a:prstClr val="black">
                <a:alpha val="40000"/>
              </a:prstClr>
            </a:outerShdw>
          </a:effec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7" name="Freeform 40"/>
          <p:cNvSpPr/>
          <p:nvPr/>
        </p:nvSpPr>
        <p:spPr bwMode="auto">
          <a:xfrm>
            <a:off x="624434" y="3797649"/>
            <a:ext cx="1001713" cy="647700"/>
          </a:xfrm>
          <a:custGeom>
            <a:avLst/>
            <a:gdLst>
              <a:gd name="T0" fmla="*/ 789183 w 235"/>
              <a:gd name="T1" fmla="*/ 183319 h 152"/>
              <a:gd name="T2" fmla="*/ 503371 w 235"/>
              <a:gd name="T3" fmla="*/ 0 h 152"/>
              <a:gd name="T4" fmla="*/ 187698 w 235"/>
              <a:gd name="T5" fmla="*/ 268583 h 152"/>
              <a:gd name="T6" fmla="*/ 183432 w 235"/>
              <a:gd name="T7" fmla="*/ 268583 h 152"/>
              <a:gd name="T8" fmla="*/ 0 w 235"/>
              <a:gd name="T9" fmla="*/ 451902 h 152"/>
              <a:gd name="T10" fmla="*/ 183432 w 235"/>
              <a:gd name="T11" fmla="*/ 648010 h 152"/>
              <a:gd name="T12" fmla="*/ 729461 w 235"/>
              <a:gd name="T13" fmla="*/ 648010 h 152"/>
              <a:gd name="T14" fmla="*/ 1002476 w 235"/>
              <a:gd name="T15" fmla="*/ 413533 h 152"/>
              <a:gd name="T16" fmla="*/ 789183 w 235"/>
              <a:gd name="T17" fmla="*/ 183319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152">
                <a:moveTo>
                  <a:pt x="185" y="43"/>
                </a:moveTo>
                <a:cubicBezTo>
                  <a:pt x="173" y="18"/>
                  <a:pt x="148" y="0"/>
                  <a:pt x="118" y="0"/>
                </a:cubicBezTo>
                <a:cubicBezTo>
                  <a:pt x="81" y="0"/>
                  <a:pt x="50" y="27"/>
                  <a:pt x="44" y="63"/>
                </a:cubicBezTo>
                <a:cubicBezTo>
                  <a:pt x="43" y="63"/>
                  <a:pt x="43" y="63"/>
                  <a:pt x="43" y="63"/>
                </a:cubicBezTo>
                <a:cubicBezTo>
                  <a:pt x="19" y="63"/>
                  <a:pt x="0" y="82"/>
                  <a:pt x="0" y="106"/>
                </a:cubicBezTo>
                <a:cubicBezTo>
                  <a:pt x="0" y="130"/>
                  <a:pt x="19" y="152"/>
                  <a:pt x="43" y="152"/>
                </a:cubicBezTo>
                <a:cubicBezTo>
                  <a:pt x="171" y="152"/>
                  <a:pt x="171" y="152"/>
                  <a:pt x="171" y="152"/>
                </a:cubicBezTo>
                <a:cubicBezTo>
                  <a:pt x="214" y="152"/>
                  <a:pt x="235" y="127"/>
                  <a:pt x="235" y="97"/>
                </a:cubicBezTo>
                <a:cubicBezTo>
                  <a:pt x="235" y="69"/>
                  <a:pt x="213" y="45"/>
                  <a:pt x="185" y="43"/>
                </a:cubicBezTo>
                <a:close/>
              </a:path>
            </a:pathLst>
          </a:custGeom>
          <a:solidFill>
            <a:schemeClr val="bg1"/>
          </a:solidFill>
          <a:ln>
            <a:noFill/>
          </a:ln>
          <a:effectLst>
            <a:outerShdw blurRad="38100" sx="102000" sy="102000" algn="ctr" rotWithShape="0">
              <a:prstClr val="black">
                <a:alpha val="40000"/>
              </a:prstClr>
            </a:outerShdw>
          </a:effectLst>
        </p:spPr>
        <p:txBody>
          <a:bodyPr/>
          <a:lstStyle/>
          <a:p>
            <a:endParaRPr lang="zh-CN" alt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28" name="Group 28"/>
          <p:cNvGrpSpPr/>
          <p:nvPr/>
        </p:nvGrpSpPr>
        <p:grpSpPr>
          <a:xfrm>
            <a:off x="1482561" y="5154961"/>
            <a:ext cx="789694" cy="542577"/>
            <a:chOff x="7269163" y="3975100"/>
            <a:chExt cx="700087" cy="481013"/>
          </a:xfrm>
          <a:solidFill>
            <a:srgbClr val="005D9D"/>
          </a:solidFill>
          <a:effectLst>
            <a:outerShdw blurRad="38100" sx="102000" sy="102000" algn="ctr" rotWithShape="0">
              <a:prstClr val="black">
                <a:alpha val="40000"/>
              </a:prstClr>
            </a:outerShdw>
          </a:effectLst>
        </p:grpSpPr>
        <p:sp>
          <p:nvSpPr>
            <p:cNvPr id="29" name="Freeform 29"/>
            <p:cNvSpPr/>
            <p:nvPr/>
          </p:nvSpPr>
          <p:spPr bwMode="auto">
            <a:xfrm>
              <a:off x="7269163" y="3975100"/>
              <a:ext cx="434975" cy="307975"/>
            </a:xfrm>
            <a:custGeom>
              <a:avLst/>
              <a:gdLst>
                <a:gd name="T0" fmla="*/ 26 w 116"/>
                <a:gd name="T1" fmla="*/ 76 h 82"/>
                <a:gd name="T2" fmla="*/ 59 w 116"/>
                <a:gd name="T3" fmla="*/ 44 h 82"/>
                <a:gd name="T4" fmla="*/ 68 w 116"/>
                <a:gd name="T5" fmla="*/ 45 h 82"/>
                <a:gd name="T6" fmla="*/ 113 w 116"/>
                <a:gd name="T7" fmla="*/ 21 h 82"/>
                <a:gd name="T8" fmla="*/ 116 w 116"/>
                <a:gd name="T9" fmla="*/ 22 h 82"/>
                <a:gd name="T10" fmla="*/ 79 w 116"/>
                <a:gd name="T11" fmla="*/ 0 h 82"/>
                <a:gd name="T12" fmla="*/ 44 w 116"/>
                <a:gd name="T13" fmla="*/ 19 h 82"/>
                <a:gd name="T14" fmla="*/ 36 w 116"/>
                <a:gd name="T15" fmla="*/ 18 h 82"/>
                <a:gd name="T16" fmla="*/ 13 w 116"/>
                <a:gd name="T17" fmla="*/ 41 h 82"/>
                <a:gd name="T18" fmla="*/ 13 w 116"/>
                <a:gd name="T19" fmla="*/ 42 h 82"/>
                <a:gd name="T20" fmla="*/ 0 w 116"/>
                <a:gd name="T21" fmla="*/ 61 h 82"/>
                <a:gd name="T22" fmla="*/ 18 w 116"/>
                <a:gd name="T23" fmla="*/ 82 h 82"/>
                <a:gd name="T24" fmla="*/ 26 w 116"/>
                <a:gd name="T25"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82">
                  <a:moveTo>
                    <a:pt x="26" y="76"/>
                  </a:moveTo>
                  <a:cubicBezTo>
                    <a:pt x="27" y="58"/>
                    <a:pt x="42" y="44"/>
                    <a:pt x="59" y="44"/>
                  </a:cubicBezTo>
                  <a:cubicBezTo>
                    <a:pt x="62" y="44"/>
                    <a:pt x="65" y="44"/>
                    <a:pt x="68" y="45"/>
                  </a:cubicBezTo>
                  <a:cubicBezTo>
                    <a:pt x="78" y="30"/>
                    <a:pt x="95" y="21"/>
                    <a:pt x="113" y="21"/>
                  </a:cubicBezTo>
                  <a:cubicBezTo>
                    <a:pt x="114" y="21"/>
                    <a:pt x="115" y="22"/>
                    <a:pt x="116" y="22"/>
                  </a:cubicBezTo>
                  <a:cubicBezTo>
                    <a:pt x="109" y="9"/>
                    <a:pt x="95" y="0"/>
                    <a:pt x="79" y="0"/>
                  </a:cubicBezTo>
                  <a:cubicBezTo>
                    <a:pt x="65" y="0"/>
                    <a:pt x="52" y="8"/>
                    <a:pt x="44" y="19"/>
                  </a:cubicBezTo>
                  <a:cubicBezTo>
                    <a:pt x="42" y="18"/>
                    <a:pt x="39" y="18"/>
                    <a:pt x="36" y="18"/>
                  </a:cubicBezTo>
                  <a:cubicBezTo>
                    <a:pt x="24" y="18"/>
                    <a:pt x="13" y="28"/>
                    <a:pt x="13" y="41"/>
                  </a:cubicBezTo>
                  <a:cubicBezTo>
                    <a:pt x="13" y="41"/>
                    <a:pt x="13" y="42"/>
                    <a:pt x="13" y="42"/>
                  </a:cubicBezTo>
                  <a:cubicBezTo>
                    <a:pt x="6" y="45"/>
                    <a:pt x="0" y="53"/>
                    <a:pt x="0" y="61"/>
                  </a:cubicBezTo>
                  <a:cubicBezTo>
                    <a:pt x="0" y="72"/>
                    <a:pt x="8" y="80"/>
                    <a:pt x="18" y="82"/>
                  </a:cubicBezTo>
                  <a:cubicBezTo>
                    <a:pt x="21" y="79"/>
                    <a:pt x="23" y="77"/>
                    <a:pt x="26" y="76"/>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0" name="Freeform 30"/>
            <p:cNvSpPr/>
            <p:nvPr/>
          </p:nvSpPr>
          <p:spPr bwMode="auto">
            <a:xfrm>
              <a:off x="7324725" y="4073525"/>
              <a:ext cx="644525" cy="382588"/>
            </a:xfrm>
            <a:custGeom>
              <a:avLst/>
              <a:gdLst>
                <a:gd name="T0" fmla="*/ 149 w 172"/>
                <a:gd name="T1" fmla="*/ 51 h 102"/>
                <a:gd name="T2" fmla="*/ 98 w 172"/>
                <a:gd name="T3" fmla="*/ 0 h 102"/>
                <a:gd name="T4" fmla="*/ 55 w 172"/>
                <a:gd name="T5" fmla="*/ 24 h 102"/>
                <a:gd name="T6" fmla="*/ 44 w 172"/>
                <a:gd name="T7" fmla="*/ 23 h 102"/>
                <a:gd name="T8" fmla="*/ 16 w 172"/>
                <a:gd name="T9" fmla="*/ 51 h 102"/>
                <a:gd name="T10" fmla="*/ 16 w 172"/>
                <a:gd name="T11" fmla="*/ 53 h 102"/>
                <a:gd name="T12" fmla="*/ 0 w 172"/>
                <a:gd name="T13" fmla="*/ 77 h 102"/>
                <a:gd name="T14" fmla="*/ 26 w 172"/>
                <a:gd name="T15" fmla="*/ 102 h 102"/>
                <a:gd name="T16" fmla="*/ 146 w 172"/>
                <a:gd name="T17" fmla="*/ 102 h 102"/>
                <a:gd name="T18" fmla="*/ 172 w 172"/>
                <a:gd name="T19" fmla="*/ 77 h 102"/>
                <a:gd name="T20" fmla="*/ 149 w 172"/>
                <a:gd name="T21"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102">
                  <a:moveTo>
                    <a:pt x="149" y="51"/>
                  </a:moveTo>
                  <a:cubicBezTo>
                    <a:pt x="149" y="23"/>
                    <a:pt x="126" y="0"/>
                    <a:pt x="98" y="0"/>
                  </a:cubicBezTo>
                  <a:cubicBezTo>
                    <a:pt x="80" y="0"/>
                    <a:pt x="64" y="10"/>
                    <a:pt x="55" y="24"/>
                  </a:cubicBezTo>
                  <a:cubicBezTo>
                    <a:pt x="52" y="23"/>
                    <a:pt x="48" y="23"/>
                    <a:pt x="44" y="23"/>
                  </a:cubicBezTo>
                  <a:cubicBezTo>
                    <a:pt x="29" y="23"/>
                    <a:pt x="16" y="35"/>
                    <a:pt x="16" y="51"/>
                  </a:cubicBezTo>
                  <a:cubicBezTo>
                    <a:pt x="16" y="51"/>
                    <a:pt x="16" y="52"/>
                    <a:pt x="16" y="53"/>
                  </a:cubicBezTo>
                  <a:cubicBezTo>
                    <a:pt x="7" y="57"/>
                    <a:pt x="0" y="66"/>
                    <a:pt x="0" y="77"/>
                  </a:cubicBezTo>
                  <a:cubicBezTo>
                    <a:pt x="0" y="91"/>
                    <a:pt x="12" y="102"/>
                    <a:pt x="26" y="102"/>
                  </a:cubicBezTo>
                  <a:cubicBezTo>
                    <a:pt x="146" y="102"/>
                    <a:pt x="146" y="102"/>
                    <a:pt x="146" y="102"/>
                  </a:cubicBezTo>
                  <a:cubicBezTo>
                    <a:pt x="160" y="102"/>
                    <a:pt x="172" y="91"/>
                    <a:pt x="172" y="77"/>
                  </a:cubicBezTo>
                  <a:cubicBezTo>
                    <a:pt x="172" y="63"/>
                    <a:pt x="162" y="53"/>
                    <a:pt x="149" y="51"/>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 name="文本框 1"/>
          <p:cNvSpPr txBox="1"/>
          <p:nvPr/>
        </p:nvSpPr>
        <p:spPr>
          <a:xfrm>
            <a:off x="2340954" y="4707873"/>
            <a:ext cx="870751" cy="369332"/>
          </a:xfrm>
          <a:prstGeom prst="rect">
            <a:avLst/>
          </a:prstGeom>
          <a:noFill/>
        </p:spPr>
        <p:txBody>
          <a:bodyPr wrap="none" rtlCol="0">
            <a:spAutoFit/>
          </a:bodyPr>
          <a:lstStyle/>
          <a:p>
            <a:r>
              <a:rPr lang="en-US" altLang="zh-CN"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future</a:t>
            </a:r>
            <a:endParaRPr lang="zh-CN" altLang="en-US" b="1"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3" name="文本框 42"/>
          <p:cNvSpPr txBox="1"/>
          <p:nvPr/>
        </p:nvSpPr>
        <p:spPr>
          <a:xfrm>
            <a:off x="5352735" y="1384639"/>
            <a:ext cx="6595947" cy="4661276"/>
          </a:xfrm>
          <a:prstGeom prst="rect">
            <a:avLst/>
          </a:prstGeom>
          <a:noFill/>
        </p:spPr>
        <p:txBody>
          <a:bodyPr wrap="square" rtlCol="0">
            <a:spAutoFit/>
          </a:bodyPr>
          <a:lstStyle/>
          <a:p>
            <a:pPr>
              <a:lnSpc>
                <a:spcPct val="150000"/>
              </a:lnSpc>
            </a:pPr>
            <a:r>
              <a:rPr lang="en-US" altLang="zh-CN" sz="2000" dirty="0">
                <a:solidFill>
                  <a:srgbClr val="7F7F7F"/>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    We have seen significant volatility in the stock market as a result of the outbreak. And now the stock market downturn has basically passed, the market is overall stable. The rise of some industries could be caused by special events, or the correction conducted by the government. It has become a topic of concern whether to continue to hold positions after a big growth.</a:t>
            </a:r>
          </a:p>
          <a:p>
            <a:pPr marL="285750" indent="-285750">
              <a:lnSpc>
                <a:spcPct val="150000"/>
              </a:lnSpc>
              <a:buFont typeface="Arial" panose="020B0604020202020204" pitchFamily="34" charset="0"/>
              <a:buChar char="•"/>
            </a:pPr>
            <a:r>
              <a:rPr lang="en-US" altLang="zh-CN" sz="2000" dirty="0">
                <a:solidFill>
                  <a:srgbClr val="7F7F7F"/>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We modeled this situation and grabbed the data.</a:t>
            </a:r>
          </a:p>
          <a:p>
            <a:pPr marL="285750" indent="-285750">
              <a:lnSpc>
                <a:spcPct val="150000"/>
              </a:lnSpc>
              <a:buFont typeface="Arial" panose="020B0604020202020204" pitchFamily="34" charset="0"/>
              <a:buChar char="•"/>
            </a:pPr>
            <a:r>
              <a:rPr lang="en-US" altLang="zh-CN" sz="2000" dirty="0">
                <a:solidFill>
                  <a:srgbClr val="7F7F7F"/>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We built a machine learning model to predict this situation.</a:t>
            </a:r>
          </a:p>
          <a:p>
            <a:pPr marL="285750" indent="-285750">
              <a:lnSpc>
                <a:spcPct val="150000"/>
              </a:lnSpc>
              <a:buFont typeface="Arial" panose="020B0604020202020204" pitchFamily="34" charset="0"/>
              <a:buChar char="•"/>
            </a:pPr>
            <a:r>
              <a:rPr lang="en-US" altLang="zh-CN" sz="2000" dirty="0">
                <a:solidFill>
                  <a:srgbClr val="7F7F7F"/>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We showed the results on our website.</a:t>
            </a:r>
          </a:p>
        </p:txBody>
      </p:sp>
      <p:sp>
        <p:nvSpPr>
          <p:cNvPr id="26" name="文本框 25"/>
          <p:cNvSpPr txBox="1"/>
          <p:nvPr/>
        </p:nvSpPr>
        <p:spPr>
          <a:xfrm>
            <a:off x="1199861" y="716170"/>
            <a:ext cx="3664786" cy="523220"/>
          </a:xfrm>
          <a:prstGeom prst="rect">
            <a:avLst/>
          </a:prstGeom>
          <a:noFill/>
        </p:spPr>
        <p:txBody>
          <a:bodyPr wrap="none" rtlCol="0">
            <a:spAutoFit/>
          </a:bodyPr>
          <a:lstStyle/>
          <a:p>
            <a:r>
              <a:rPr lang="en-US" altLang="zh-CN"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Machine learning</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文本框 30"/>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2" name="直接连接符 31"/>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57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31"/>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style.rotation</p:attrName>
                                        </p:attrNameLst>
                                      </p:cBhvr>
                                      <p:tavLst>
                                        <p:tav tm="0">
                                          <p:val>
                                            <p:fltVal val="90"/>
                                          </p:val>
                                        </p:tav>
                                        <p:tav tm="100000">
                                          <p:val>
                                            <p:fltVal val="0"/>
                                          </p:val>
                                        </p:tav>
                                      </p:tavLst>
                                    </p:anim>
                                    <p:animEffect transition="in" filter="fade">
                                      <p:cBhvr>
                                        <p:cTn id="15" dur="1000"/>
                                        <p:tgtEl>
                                          <p:spTgt spid="3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par>
                          <p:cTn id="46" fill="hold">
                            <p:stCondLst>
                              <p:cond delay="1000"/>
                            </p:stCondLst>
                            <p:childTnLst>
                              <p:par>
                                <p:cTn id="47" presetID="2" presetClass="entr" presetSubtype="2"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1+#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 grpId="0"/>
      <p:bldP spid="43" grpId="0"/>
      <p:bldP spid="26" grpId="0"/>
      <p:bldP spid="31" grpId="0"/>
      <p:bldP spid="3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1199861" y="716170"/>
            <a:ext cx="3664786" cy="523220"/>
          </a:xfrm>
          <a:prstGeom prst="rect">
            <a:avLst/>
          </a:prstGeom>
          <a:noFill/>
        </p:spPr>
        <p:txBody>
          <a:bodyPr wrap="none" rtlCol="0">
            <a:spAutoFit/>
          </a:bodyPr>
          <a:lstStyle/>
          <a:p>
            <a:r>
              <a:rPr lang="en-US" altLang="zh-CN"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Machine learning</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文本框 30"/>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2" name="直接连接符 31"/>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37DC21EB-0978-4C04-8843-F30EF5FF7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88" y="1481399"/>
            <a:ext cx="6774767" cy="5082980"/>
          </a:xfrm>
          <a:prstGeom prst="rect">
            <a:avLst/>
          </a:prstGeom>
        </p:spPr>
      </p:pic>
      <p:pic>
        <p:nvPicPr>
          <p:cNvPr id="6" name="图片 5">
            <a:extLst>
              <a:ext uri="{FF2B5EF4-FFF2-40B4-BE49-F238E27FC236}">
                <a16:creationId xmlns:a16="http://schemas.microsoft.com/office/drawing/2014/main" id="{C78CCA3F-49EB-42A5-B8A4-8B94F2F6A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4647" y="1481399"/>
            <a:ext cx="6976289" cy="2733120"/>
          </a:xfrm>
          <a:prstGeom prst="rect">
            <a:avLst/>
          </a:prstGeom>
        </p:spPr>
      </p:pic>
    </p:spTree>
    <p:extLst>
      <p:ext uri="{BB962C8B-B14F-4D97-AF65-F5344CB8AC3E}">
        <p14:creationId xmlns:p14="http://schemas.microsoft.com/office/powerpoint/2010/main" val="1595418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31"/>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style.rotation</p:attrName>
                                        </p:attrNameLst>
                                      </p:cBhvr>
                                      <p:tavLst>
                                        <p:tav tm="0">
                                          <p:val>
                                            <p:fltVal val="90"/>
                                          </p:val>
                                        </p:tav>
                                        <p:tav tm="100000">
                                          <p:val>
                                            <p:fltVal val="0"/>
                                          </p:val>
                                        </p:tav>
                                      </p:tavLst>
                                    </p:anim>
                                    <p:animEffect transition="in" filter="fade">
                                      <p:cBhvr>
                                        <p:cTn id="15" dur="1000"/>
                                        <p:tgtEl>
                                          <p:spTgt spid="3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1299234" y="66146"/>
            <a:ext cx="3398687" cy="523220"/>
          </a:xfrm>
          <a:prstGeom prst="rect">
            <a:avLst/>
          </a:prstGeom>
          <a:noFill/>
        </p:spPr>
        <p:txBody>
          <a:bodyPr wrap="none" rtlCol="0">
            <a:spAutoFit/>
          </a:bodyPr>
          <a:lstStyle/>
          <a:p>
            <a:r>
              <a:rPr lang="en-US" altLang="zh-CN"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Model structure</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文本框 30"/>
          <p:cNvSpPr txBox="1"/>
          <p:nvPr/>
        </p:nvSpPr>
        <p:spPr>
          <a:xfrm>
            <a:off x="0" y="0"/>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pic>
        <p:nvPicPr>
          <p:cNvPr id="4" name="图片 3">
            <a:extLst>
              <a:ext uri="{FF2B5EF4-FFF2-40B4-BE49-F238E27FC236}">
                <a16:creationId xmlns:a16="http://schemas.microsoft.com/office/drawing/2014/main" id="{2F972F9B-BF19-4FCE-BC5D-5E6DC3280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06" y="546447"/>
            <a:ext cx="11029494" cy="6245407"/>
          </a:xfrm>
          <a:prstGeom prst="rect">
            <a:avLst/>
          </a:prstGeom>
        </p:spPr>
      </p:pic>
    </p:spTree>
    <p:extLst>
      <p:ext uri="{BB962C8B-B14F-4D97-AF65-F5344CB8AC3E}">
        <p14:creationId xmlns:p14="http://schemas.microsoft.com/office/powerpoint/2010/main" val="3197123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2" presetClass="path" presetSubtype="0" decel="30000" fill="hold" grpId="1" nodeType="withEffect">
                                  <p:stCondLst>
                                    <p:cond delay="0"/>
                                  </p:stCondLst>
                                  <p:childTnLst>
                                    <p:animMotion origin="layout" path="M 1.875E-6 -4.07407E-6 L 0.03372 0.04399 " pathEditMode="relative" rAng="0" ptsTypes="AA">
                                      <p:cBhvr>
                                        <p:cTn id="9" dur="750" spd="-100000" fill="hold"/>
                                        <p:tgtEl>
                                          <p:spTgt spid="31"/>
                                        </p:tgtEl>
                                        <p:attrNameLst>
                                          <p:attrName>ppt_x</p:attrName>
                                          <p:attrName>ppt_y</p:attrName>
                                        </p:attrNameLst>
                                      </p:cBhvr>
                                      <p:rCtr x="1680" y="2199"/>
                                    </p:animMotion>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1299234" y="66146"/>
            <a:ext cx="1468672" cy="523220"/>
          </a:xfrm>
          <a:prstGeom prst="rect">
            <a:avLst/>
          </a:prstGeom>
          <a:noFill/>
        </p:spPr>
        <p:txBody>
          <a:bodyPr wrap="none" rtlCol="0">
            <a:spAutoFit/>
          </a:bodyPr>
          <a:lstStyle/>
          <a:p>
            <a:r>
              <a:rPr lang="en-US" altLang="zh-CN"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Result</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文本框 30"/>
          <p:cNvSpPr txBox="1"/>
          <p:nvPr/>
        </p:nvSpPr>
        <p:spPr>
          <a:xfrm>
            <a:off x="0" y="0"/>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pic>
        <p:nvPicPr>
          <p:cNvPr id="3" name="图片 2">
            <a:extLst>
              <a:ext uri="{FF2B5EF4-FFF2-40B4-BE49-F238E27FC236}">
                <a16:creationId xmlns:a16="http://schemas.microsoft.com/office/drawing/2014/main" id="{4AE74DCB-DF29-4818-ABD3-CD3B5AA38538}"/>
              </a:ext>
            </a:extLst>
          </p:cNvPr>
          <p:cNvPicPr>
            <a:picLocks noChangeAspect="1"/>
          </p:cNvPicPr>
          <p:nvPr/>
        </p:nvPicPr>
        <p:blipFill rotWithShape="1">
          <a:blip r:embed="rId3">
            <a:extLst>
              <a:ext uri="{28A0092B-C50C-407E-A947-70E740481C1C}">
                <a14:useLocalDpi xmlns:a14="http://schemas.microsoft.com/office/drawing/2010/main" val="0"/>
              </a:ext>
            </a:extLst>
          </a:blip>
          <a:srcRect l="4639" r="2769" b="4240"/>
          <a:stretch/>
        </p:blipFill>
        <p:spPr>
          <a:xfrm>
            <a:off x="0" y="847059"/>
            <a:ext cx="4883085" cy="2568479"/>
          </a:xfrm>
          <a:prstGeom prst="rect">
            <a:avLst/>
          </a:prstGeom>
        </p:spPr>
      </p:pic>
      <p:pic>
        <p:nvPicPr>
          <p:cNvPr id="6" name="图片 5">
            <a:extLst>
              <a:ext uri="{FF2B5EF4-FFF2-40B4-BE49-F238E27FC236}">
                <a16:creationId xmlns:a16="http://schemas.microsoft.com/office/drawing/2014/main" id="{41BE3E9E-73B2-44E1-81CD-06EEC6F46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54" y="3415538"/>
            <a:ext cx="6442082" cy="3438341"/>
          </a:xfrm>
          <a:prstGeom prst="rect">
            <a:avLst/>
          </a:prstGeom>
        </p:spPr>
      </p:pic>
      <p:pic>
        <p:nvPicPr>
          <p:cNvPr id="8" name="图片 7">
            <a:extLst>
              <a:ext uri="{FF2B5EF4-FFF2-40B4-BE49-F238E27FC236}">
                <a16:creationId xmlns:a16="http://schemas.microsoft.com/office/drawing/2014/main" id="{A4E3297A-5885-47A1-831C-245DB623D244}"/>
              </a:ext>
            </a:extLst>
          </p:cNvPr>
          <p:cNvPicPr>
            <a:picLocks noChangeAspect="1"/>
          </p:cNvPicPr>
          <p:nvPr/>
        </p:nvPicPr>
        <p:blipFill rotWithShape="1">
          <a:blip r:embed="rId4">
            <a:extLst>
              <a:ext uri="{28A0092B-C50C-407E-A947-70E740481C1C}">
                <a14:useLocalDpi xmlns:a14="http://schemas.microsoft.com/office/drawing/2010/main" val="0"/>
              </a:ext>
            </a:extLst>
          </a:blip>
          <a:srcRect l="62458" t="6812" r="8591" b="32076"/>
          <a:stretch/>
        </p:blipFill>
        <p:spPr>
          <a:xfrm>
            <a:off x="6096000" y="66146"/>
            <a:ext cx="4254630" cy="4793339"/>
          </a:xfrm>
          <a:prstGeom prst="rect">
            <a:avLst/>
          </a:prstGeom>
        </p:spPr>
      </p:pic>
      <p:sp>
        <p:nvSpPr>
          <p:cNvPr id="10" name="椭圆 9">
            <a:extLst>
              <a:ext uri="{FF2B5EF4-FFF2-40B4-BE49-F238E27FC236}">
                <a16:creationId xmlns:a16="http://schemas.microsoft.com/office/drawing/2014/main" id="{EA06E35F-8612-4092-9D64-12B490BDCD4D}"/>
              </a:ext>
            </a:extLst>
          </p:cNvPr>
          <p:cNvSpPr/>
          <p:nvPr/>
        </p:nvSpPr>
        <p:spPr>
          <a:xfrm>
            <a:off x="4040956" y="4062027"/>
            <a:ext cx="2055044" cy="17533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a:extLst>
              <a:ext uri="{FF2B5EF4-FFF2-40B4-BE49-F238E27FC236}">
                <a16:creationId xmlns:a16="http://schemas.microsoft.com/office/drawing/2014/main" id="{8DFFC451-9ADE-4DE2-895B-D04BDC8330F0}"/>
              </a:ext>
            </a:extLst>
          </p:cNvPr>
          <p:cNvCxnSpPr>
            <a:endCxn id="8" idx="1"/>
          </p:cNvCxnSpPr>
          <p:nvPr/>
        </p:nvCxnSpPr>
        <p:spPr>
          <a:xfrm flipV="1">
            <a:off x="5344998" y="2462816"/>
            <a:ext cx="751002" cy="15992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9CA4DC0F-5F17-4517-A686-00534D408471}"/>
              </a:ext>
            </a:extLst>
          </p:cNvPr>
          <p:cNvSpPr/>
          <p:nvPr/>
        </p:nvSpPr>
        <p:spPr>
          <a:xfrm>
            <a:off x="8521832" y="2243579"/>
            <a:ext cx="527900" cy="6975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F29A36F-6FE1-43A3-B0C4-989ADB4148B3}"/>
              </a:ext>
            </a:extLst>
          </p:cNvPr>
          <p:cNvSpPr/>
          <p:nvPr/>
        </p:nvSpPr>
        <p:spPr>
          <a:xfrm>
            <a:off x="9134573" y="2462815"/>
            <a:ext cx="377072" cy="12820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68753C8A-E5FA-4685-8E3A-939EAC06AEFD}"/>
              </a:ext>
            </a:extLst>
          </p:cNvPr>
          <p:cNvCxnSpPr>
            <a:cxnSpLocks/>
          </p:cNvCxnSpPr>
          <p:nvPr/>
        </p:nvCxnSpPr>
        <p:spPr>
          <a:xfrm flipH="1">
            <a:off x="7714270" y="2797225"/>
            <a:ext cx="949560" cy="246293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F127599C-6B33-4A1D-90C0-24C4628B058C}"/>
              </a:ext>
            </a:extLst>
          </p:cNvPr>
          <p:cNvSpPr txBox="1"/>
          <p:nvPr/>
        </p:nvSpPr>
        <p:spPr>
          <a:xfrm>
            <a:off x="6526353" y="5260157"/>
            <a:ext cx="5216439" cy="830997"/>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latin typeface="Corbel" panose="020B0503020204020204" pitchFamily="34" charset="0"/>
              </a:rPr>
              <a:t>more sensitive</a:t>
            </a:r>
          </a:p>
          <a:p>
            <a:pPr marL="342900" indent="-342900">
              <a:buFont typeface="Arial" panose="020B0604020202020204" pitchFamily="34" charset="0"/>
              <a:buChar char="•"/>
            </a:pPr>
            <a:r>
              <a:rPr lang="en-US" altLang="zh-CN" sz="2400" dirty="0">
                <a:latin typeface="Corbel" panose="020B0503020204020204" pitchFamily="34" charset="0"/>
              </a:rPr>
              <a:t>better handle virtual callbacks</a:t>
            </a:r>
            <a:endParaRPr lang="zh-CN" altLang="en-US" sz="2400" dirty="0">
              <a:latin typeface="Corbel" panose="020B0503020204020204" pitchFamily="34" charset="0"/>
            </a:endParaRPr>
          </a:p>
        </p:txBody>
      </p:sp>
    </p:spTree>
    <p:extLst>
      <p:ext uri="{BB962C8B-B14F-4D97-AF65-F5344CB8AC3E}">
        <p14:creationId xmlns:p14="http://schemas.microsoft.com/office/powerpoint/2010/main" val="983892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2" presetClass="path" presetSubtype="0" decel="30000" fill="hold" grpId="1" nodeType="withEffect">
                                  <p:stCondLst>
                                    <p:cond delay="0"/>
                                  </p:stCondLst>
                                  <p:childTnLst>
                                    <p:animMotion origin="layout" path="M 1.875E-6 -4.07407E-6 L 0.03372 0.04399 " pathEditMode="relative" rAng="0" ptsTypes="AA">
                                      <p:cBhvr>
                                        <p:cTn id="9" dur="750" spd="-100000" fill="hold"/>
                                        <p:tgtEl>
                                          <p:spTgt spid="31"/>
                                        </p:tgtEl>
                                        <p:attrNameLst>
                                          <p:attrName>ppt_x</p:attrName>
                                          <p:attrName>ppt_y</p:attrName>
                                        </p:attrNameLst>
                                      </p:cBhvr>
                                      <p:rCtr x="1680" y="2199"/>
                                    </p:animMotion>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1299234" y="66146"/>
            <a:ext cx="2855269" cy="523220"/>
          </a:xfrm>
          <a:prstGeom prst="rect">
            <a:avLst/>
          </a:prstGeom>
          <a:noFill/>
        </p:spPr>
        <p:txBody>
          <a:bodyPr wrap="none" rtlCol="0">
            <a:spAutoFit/>
          </a:bodyPr>
          <a:lstStyle/>
          <a:p>
            <a:r>
              <a:rPr lang="en-US" altLang="zh-CN"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Future model</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文本框 30"/>
          <p:cNvSpPr txBox="1"/>
          <p:nvPr/>
        </p:nvSpPr>
        <p:spPr>
          <a:xfrm>
            <a:off x="0" y="0"/>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04</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pic>
        <p:nvPicPr>
          <p:cNvPr id="3" name="图片 2">
            <a:extLst>
              <a:ext uri="{FF2B5EF4-FFF2-40B4-BE49-F238E27FC236}">
                <a16:creationId xmlns:a16="http://schemas.microsoft.com/office/drawing/2014/main" id="{315F14E1-66DF-4F84-B225-2F551AC7D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0" y="946296"/>
            <a:ext cx="10722269" cy="5380186"/>
          </a:xfrm>
          <a:prstGeom prst="rect">
            <a:avLst/>
          </a:prstGeom>
        </p:spPr>
      </p:pic>
    </p:spTree>
    <p:extLst>
      <p:ext uri="{BB962C8B-B14F-4D97-AF65-F5344CB8AC3E}">
        <p14:creationId xmlns:p14="http://schemas.microsoft.com/office/powerpoint/2010/main" val="591843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2" presetClass="path" presetSubtype="0" decel="30000" fill="hold" grpId="1" nodeType="withEffect">
                                  <p:stCondLst>
                                    <p:cond delay="0"/>
                                  </p:stCondLst>
                                  <p:childTnLst>
                                    <p:animMotion origin="layout" path="M 1.875E-6 -4.07407E-6 L 0.03372 0.04399 " pathEditMode="relative" rAng="0" ptsTypes="AA">
                                      <p:cBhvr>
                                        <p:cTn id="9" dur="750" spd="-100000" fill="hold"/>
                                        <p:tgtEl>
                                          <p:spTgt spid="31"/>
                                        </p:tgtEl>
                                        <p:attrNameLst>
                                          <p:attrName>ppt_x</p:attrName>
                                          <p:attrName>ppt_y</p:attrName>
                                        </p:attrNameLst>
                                      </p:cBhvr>
                                      <p:rCtr x="1680" y="2199"/>
                                    </p:animMotion>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86716" y="3198167"/>
            <a:ext cx="351379" cy="461665"/>
          </a:xfrm>
          <a:prstGeom prst="rect">
            <a:avLst/>
          </a:prstGeom>
          <a:noFill/>
        </p:spPr>
        <p:txBody>
          <a:bodyPr wrap="none" rtlCol="0">
            <a:spAutoFit/>
          </a:bodyPr>
          <a:lstStyle>
            <a:defPPr>
              <a:defRPr lang="zh-CN"/>
            </a:defPPr>
            <a:lvl1pPr algn="ctr">
              <a:defRPr sz="2400" kern="2000" spc="100">
                <a:cs typeface="Arial" pitchFamily="34" charset="0"/>
              </a:defRPr>
            </a:lvl1pPr>
          </a:lstStyle>
          <a:p>
            <a:r>
              <a:rPr lang="en-US" altLang="zh-CN"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 name="文本框 3"/>
          <p:cNvSpPr txBox="1"/>
          <p:nvPr/>
        </p:nvSpPr>
        <p:spPr>
          <a:xfrm>
            <a:off x="3753388" y="3198167"/>
            <a:ext cx="351379" cy="461665"/>
          </a:xfrm>
          <a:prstGeom prst="rect">
            <a:avLst/>
          </a:prstGeom>
          <a:noFill/>
        </p:spPr>
        <p:txBody>
          <a:bodyPr wrap="none" rtlCol="0">
            <a:spAutoFit/>
          </a:bodyPr>
          <a:lstStyle>
            <a:defPPr>
              <a:defRPr lang="zh-CN"/>
            </a:defPPr>
            <a:lvl1pPr algn="ctr">
              <a:defRPr sz="2400" kern="2000" spc="100">
                <a:cs typeface="Arial" pitchFamily="34" charset="0"/>
              </a:defRPr>
            </a:lvl1pPr>
          </a:lstStyle>
          <a:p>
            <a:r>
              <a:rPr lang="en-US" altLang="zh-CN"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 name="文本框 4"/>
          <p:cNvSpPr txBox="1"/>
          <p:nvPr/>
        </p:nvSpPr>
        <p:spPr>
          <a:xfrm>
            <a:off x="3831971" y="3198167"/>
            <a:ext cx="351379" cy="461665"/>
          </a:xfrm>
          <a:prstGeom prst="rect">
            <a:avLst/>
          </a:prstGeom>
          <a:noFill/>
        </p:spPr>
        <p:txBody>
          <a:bodyPr wrap="none" rtlCol="0">
            <a:spAutoFit/>
          </a:bodyPr>
          <a:lstStyle>
            <a:defPPr>
              <a:defRPr lang="zh-CN"/>
            </a:defPPr>
            <a:lvl1pPr algn="ctr">
              <a:defRPr sz="2400" kern="2000" spc="100">
                <a:cs typeface="Arial" pitchFamily="34" charset="0"/>
              </a:defRPr>
            </a:lvl1pPr>
          </a:lstStyle>
          <a:p>
            <a:r>
              <a:rPr lang="en-US" altLang="zh-CN"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a:t>
            </a:r>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 name="椭圆 5"/>
          <p:cNvSpPr/>
          <p:nvPr/>
        </p:nvSpPr>
        <p:spPr>
          <a:xfrm>
            <a:off x="-153162" y="2188750"/>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 name="椭圆 6"/>
          <p:cNvSpPr/>
          <p:nvPr/>
        </p:nvSpPr>
        <p:spPr>
          <a:xfrm>
            <a:off x="-284226" y="251488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 name="椭圆 7"/>
          <p:cNvSpPr/>
          <p:nvPr/>
        </p:nvSpPr>
        <p:spPr>
          <a:xfrm>
            <a:off x="-195326" y="265141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 name="椭圆 8"/>
          <p:cNvSpPr/>
          <p:nvPr/>
        </p:nvSpPr>
        <p:spPr>
          <a:xfrm>
            <a:off x="-210321" y="182203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 name="椭圆 9"/>
          <p:cNvSpPr/>
          <p:nvPr/>
        </p:nvSpPr>
        <p:spPr>
          <a:xfrm>
            <a:off x="-419871" y="207920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 name="椭圆 10"/>
          <p:cNvSpPr/>
          <p:nvPr/>
        </p:nvSpPr>
        <p:spPr>
          <a:xfrm>
            <a:off x="-281051" y="297526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 name="椭圆 11"/>
          <p:cNvSpPr/>
          <p:nvPr/>
        </p:nvSpPr>
        <p:spPr>
          <a:xfrm>
            <a:off x="-408051" y="266728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 name="椭圆 12"/>
          <p:cNvSpPr/>
          <p:nvPr/>
        </p:nvSpPr>
        <p:spPr>
          <a:xfrm>
            <a:off x="-338201" y="286413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 name="椭圆 13"/>
          <p:cNvSpPr/>
          <p:nvPr/>
        </p:nvSpPr>
        <p:spPr>
          <a:xfrm>
            <a:off x="-153162" y="2188750"/>
            <a:ext cx="72000" cy="72000"/>
          </a:xfrm>
          <a:prstGeom prst="ellipse">
            <a:avLst/>
          </a:prstGeom>
          <a:solidFill>
            <a:schemeClr val="tx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 name="椭圆 14"/>
          <p:cNvSpPr/>
          <p:nvPr/>
        </p:nvSpPr>
        <p:spPr>
          <a:xfrm>
            <a:off x="-446151" y="3133444"/>
            <a:ext cx="72000" cy="72000"/>
          </a:xfrm>
          <a:prstGeom prst="ellipse">
            <a:avLst/>
          </a:prstGeom>
          <a:solidFill>
            <a:schemeClr val="tx1"/>
          </a:solidFill>
          <a:ln>
            <a:noFill/>
          </a:ln>
          <a:effectLst>
            <a:glow rad="25400">
              <a:schemeClr val="tx1">
                <a:alpha val="8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 name="椭圆 15"/>
          <p:cNvSpPr/>
          <p:nvPr/>
        </p:nvSpPr>
        <p:spPr>
          <a:xfrm>
            <a:off x="-300101" y="181321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 name="椭圆 16"/>
          <p:cNvSpPr/>
          <p:nvPr/>
        </p:nvSpPr>
        <p:spPr>
          <a:xfrm>
            <a:off x="-281759" y="1880625"/>
            <a:ext cx="144000" cy="144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 name="椭圆 17"/>
          <p:cNvSpPr/>
          <p:nvPr/>
        </p:nvSpPr>
        <p:spPr>
          <a:xfrm>
            <a:off x="-530996" y="2653881"/>
            <a:ext cx="126000" cy="126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 name="椭圆 18"/>
          <p:cNvSpPr/>
          <p:nvPr/>
        </p:nvSpPr>
        <p:spPr>
          <a:xfrm>
            <a:off x="-231045" y="3189574"/>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 name="椭圆 19"/>
          <p:cNvSpPr/>
          <p:nvPr/>
        </p:nvSpPr>
        <p:spPr>
          <a:xfrm>
            <a:off x="-174689" y="2507742"/>
            <a:ext cx="43200" cy="43200"/>
          </a:xfrm>
          <a:prstGeom prst="ellipse">
            <a:avLst/>
          </a:prstGeom>
          <a:solidFill>
            <a:schemeClr val="tx1"/>
          </a:solidFill>
          <a:ln>
            <a:noFill/>
          </a:ln>
          <a:effectLst>
            <a:glow rad="12700">
              <a:schemeClr val="tx1">
                <a:alpha val="8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1" name="椭圆 20"/>
          <p:cNvSpPr/>
          <p:nvPr/>
        </p:nvSpPr>
        <p:spPr>
          <a:xfrm>
            <a:off x="-285813" y="2999868"/>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5" name="椭圆 24"/>
          <p:cNvSpPr/>
          <p:nvPr/>
        </p:nvSpPr>
        <p:spPr>
          <a:xfrm>
            <a:off x="10076325" y="2310130"/>
            <a:ext cx="72000" cy="72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1" name="椭圆 30"/>
          <p:cNvSpPr/>
          <p:nvPr/>
        </p:nvSpPr>
        <p:spPr>
          <a:xfrm>
            <a:off x="10066499" y="1762190"/>
            <a:ext cx="50400" cy="50400"/>
          </a:xfrm>
          <a:prstGeom prst="ellipse">
            <a:avLst/>
          </a:prstGeom>
          <a:solidFill>
            <a:schemeClr val="tx1">
              <a:lumMod val="85000"/>
              <a:lumOff val="1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2" name="椭圆 31"/>
          <p:cNvSpPr/>
          <p:nvPr/>
        </p:nvSpPr>
        <p:spPr>
          <a:xfrm>
            <a:off x="10164016" y="2397968"/>
            <a:ext cx="108000" cy="108000"/>
          </a:xfrm>
          <a:prstGeom prst="ellipse">
            <a:avLst/>
          </a:prstGeom>
          <a:solidFill>
            <a:schemeClr val="tx1">
              <a:lumMod val="85000"/>
              <a:lumOff val="1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8" name="椭圆 37"/>
          <p:cNvSpPr/>
          <p:nvPr/>
        </p:nvSpPr>
        <p:spPr>
          <a:xfrm>
            <a:off x="765637" y="2073923"/>
            <a:ext cx="180000" cy="180000"/>
          </a:xfrm>
          <a:prstGeom prst="ellipse">
            <a:avLst/>
          </a:prstGeom>
          <a:solidFill>
            <a:schemeClr val="tx1">
              <a:lumMod val="85000"/>
              <a:lumOff val="15000"/>
              <a:alpha val="9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5" name="椭圆 54"/>
          <p:cNvSpPr/>
          <p:nvPr/>
        </p:nvSpPr>
        <p:spPr>
          <a:xfrm>
            <a:off x="9986735" y="2164703"/>
            <a:ext cx="144000" cy="144000"/>
          </a:xfrm>
          <a:prstGeom prst="ellipse">
            <a:avLst/>
          </a:prstGeom>
          <a:solidFill>
            <a:schemeClr val="tx1">
              <a:lumMod val="85000"/>
              <a:lumOff val="15000"/>
              <a:alpha val="6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6" name="椭圆 55"/>
          <p:cNvSpPr/>
          <p:nvPr/>
        </p:nvSpPr>
        <p:spPr>
          <a:xfrm>
            <a:off x="10145355" y="3013789"/>
            <a:ext cx="108000" cy="108000"/>
          </a:xfrm>
          <a:prstGeom prst="ellipse">
            <a:avLst/>
          </a:prstGeom>
          <a:solidFill>
            <a:schemeClr val="tx1">
              <a:lumMod val="85000"/>
              <a:lumOff val="15000"/>
              <a:alpha val="6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7" name="椭圆 56"/>
          <p:cNvSpPr/>
          <p:nvPr/>
        </p:nvSpPr>
        <p:spPr>
          <a:xfrm>
            <a:off x="10061380" y="4124131"/>
            <a:ext cx="72000" cy="72000"/>
          </a:xfrm>
          <a:prstGeom prst="ellipse">
            <a:avLst/>
          </a:prstGeom>
          <a:solidFill>
            <a:schemeClr val="tx1">
              <a:lumMod val="85000"/>
              <a:lumOff val="15000"/>
              <a:alpha val="61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8" name="椭圆 57"/>
          <p:cNvSpPr/>
          <p:nvPr/>
        </p:nvSpPr>
        <p:spPr>
          <a:xfrm>
            <a:off x="11349005" y="4534678"/>
            <a:ext cx="72000" cy="72000"/>
          </a:xfrm>
          <a:prstGeom prst="ellipse">
            <a:avLst/>
          </a:prstGeom>
          <a:solidFill>
            <a:schemeClr val="tx1">
              <a:lumMod val="85000"/>
              <a:lumOff val="15000"/>
              <a:alpha val="61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6" name="椭圆 65"/>
          <p:cNvSpPr/>
          <p:nvPr/>
        </p:nvSpPr>
        <p:spPr>
          <a:xfrm>
            <a:off x="2839865" y="1266190"/>
            <a:ext cx="162000" cy="162000"/>
          </a:xfrm>
          <a:prstGeom prst="ellipse">
            <a:avLst/>
          </a:prstGeom>
          <a:solidFill>
            <a:schemeClr val="tx1">
              <a:lumMod val="85000"/>
              <a:lumOff val="15000"/>
              <a:alpha val="79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2" name="椭圆 71"/>
          <p:cNvSpPr/>
          <p:nvPr/>
        </p:nvSpPr>
        <p:spPr>
          <a:xfrm>
            <a:off x="2864368" y="1072087"/>
            <a:ext cx="180000" cy="180000"/>
          </a:xfrm>
          <a:prstGeom prst="ellipse">
            <a:avLst/>
          </a:prstGeom>
          <a:solidFill>
            <a:schemeClr val="tx1">
              <a:lumMod val="85000"/>
              <a:lumOff val="15000"/>
              <a:alpha val="27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椭圆 77"/>
          <p:cNvSpPr/>
          <p:nvPr/>
        </p:nvSpPr>
        <p:spPr>
          <a:xfrm>
            <a:off x="2619633" y="930340"/>
            <a:ext cx="144000" cy="144000"/>
          </a:xfrm>
          <a:prstGeom prst="ellipse">
            <a:avLst/>
          </a:prstGeom>
          <a:solidFill>
            <a:schemeClr val="tx1">
              <a:lumMod val="85000"/>
              <a:lumOff val="15000"/>
              <a:alpha val="28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椭圆 80"/>
          <p:cNvSpPr/>
          <p:nvPr/>
        </p:nvSpPr>
        <p:spPr>
          <a:xfrm>
            <a:off x="637462" y="3804870"/>
            <a:ext cx="126000" cy="126000"/>
          </a:xfrm>
          <a:prstGeom prst="ellipse">
            <a:avLst/>
          </a:prstGeom>
          <a:solidFill>
            <a:schemeClr val="tx1">
              <a:lumMod val="95000"/>
              <a:lumOff val="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9" name="椭圆 88"/>
          <p:cNvSpPr/>
          <p:nvPr/>
        </p:nvSpPr>
        <p:spPr>
          <a:xfrm>
            <a:off x="4695335" y="3152040"/>
            <a:ext cx="216000" cy="216000"/>
          </a:xfrm>
          <a:prstGeom prst="ellipse">
            <a:avLst/>
          </a:prstGeom>
          <a:solidFill>
            <a:schemeClr val="tx1">
              <a:lumMod val="85000"/>
              <a:lumOff val="15000"/>
              <a:alpha val="5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椭圆 93"/>
          <p:cNvSpPr/>
          <p:nvPr/>
        </p:nvSpPr>
        <p:spPr>
          <a:xfrm>
            <a:off x="1063248" y="643399"/>
            <a:ext cx="144000" cy="144000"/>
          </a:xfrm>
          <a:prstGeom prst="ellipse">
            <a:avLst/>
          </a:prstGeom>
          <a:solidFill>
            <a:schemeClr val="tx1">
              <a:lumMod val="85000"/>
              <a:lumOff val="15000"/>
              <a:alpha val="4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椭圆 94"/>
          <p:cNvSpPr/>
          <p:nvPr/>
        </p:nvSpPr>
        <p:spPr>
          <a:xfrm>
            <a:off x="2266173" y="501781"/>
            <a:ext cx="108000" cy="108000"/>
          </a:xfrm>
          <a:prstGeom prst="ellipse">
            <a:avLst/>
          </a:prstGeom>
          <a:solidFill>
            <a:schemeClr val="tx1">
              <a:lumMod val="85000"/>
              <a:lumOff val="15000"/>
              <a:alpha val="66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椭圆 96"/>
          <p:cNvSpPr/>
          <p:nvPr/>
        </p:nvSpPr>
        <p:spPr>
          <a:xfrm>
            <a:off x="3438719" y="4283841"/>
            <a:ext cx="108000" cy="108000"/>
          </a:xfrm>
          <a:prstGeom prst="ellipse">
            <a:avLst/>
          </a:prstGeom>
          <a:solidFill>
            <a:schemeClr val="tx1">
              <a:lumMod val="95000"/>
              <a:lumOff val="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椭圆 98"/>
          <p:cNvSpPr/>
          <p:nvPr/>
        </p:nvSpPr>
        <p:spPr>
          <a:xfrm>
            <a:off x="10229694" y="2044130"/>
            <a:ext cx="43200" cy="43200"/>
          </a:xfrm>
          <a:prstGeom prst="ellipse">
            <a:avLst/>
          </a:prstGeom>
          <a:solidFill>
            <a:schemeClr val="tx1">
              <a:lumMod val="85000"/>
              <a:lumOff val="1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椭圆 116"/>
          <p:cNvSpPr/>
          <p:nvPr/>
        </p:nvSpPr>
        <p:spPr>
          <a:xfrm>
            <a:off x="2210253" y="2998561"/>
            <a:ext cx="730250" cy="730250"/>
          </a:xfrm>
          <a:prstGeom prst="ellipse">
            <a:avLst/>
          </a:prstGeom>
          <a:solidFill>
            <a:schemeClr val="bg1">
              <a:lumMod val="50000"/>
              <a:alpha val="87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2" name="椭圆 121"/>
          <p:cNvSpPr/>
          <p:nvPr/>
        </p:nvSpPr>
        <p:spPr>
          <a:xfrm>
            <a:off x="221083" y="4851400"/>
            <a:ext cx="2006600" cy="2006600"/>
          </a:xfrm>
          <a:prstGeom prst="ellipse">
            <a:avLst/>
          </a:prstGeom>
          <a:solidFill>
            <a:schemeClr val="bg1">
              <a:lumMod val="65000"/>
              <a:alpha val="87000"/>
            </a:schemeClr>
          </a:soli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3" name="椭圆 122"/>
          <p:cNvSpPr/>
          <p:nvPr/>
        </p:nvSpPr>
        <p:spPr>
          <a:xfrm>
            <a:off x="9083675" y="224064"/>
            <a:ext cx="939800" cy="939800"/>
          </a:xfrm>
          <a:prstGeom prst="ellipse">
            <a:avLst/>
          </a:prstGeom>
          <a:solidFill>
            <a:schemeClr val="bg1">
              <a:lumMod val="50000"/>
              <a:alpha val="87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椭圆 123"/>
          <p:cNvSpPr/>
          <p:nvPr/>
        </p:nvSpPr>
        <p:spPr>
          <a:xfrm>
            <a:off x="10167906" y="4233636"/>
            <a:ext cx="939800" cy="939800"/>
          </a:xfrm>
          <a:prstGeom prst="ellipse">
            <a:avLst/>
          </a:prstGeom>
          <a:solidFill>
            <a:srgbClr val="999999"/>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椭圆 125"/>
          <p:cNvSpPr/>
          <p:nvPr/>
        </p:nvSpPr>
        <p:spPr>
          <a:xfrm>
            <a:off x="1186958" y="2041641"/>
            <a:ext cx="1107440" cy="1107440"/>
          </a:xfrm>
          <a:prstGeom prst="ellipse">
            <a:avLst/>
          </a:prstGeom>
          <a:solidFill>
            <a:schemeClr val="bg1">
              <a:lumMod val="65000"/>
              <a:alpha val="73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文本框 128"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txBox="1"/>
          <p:nvPr/>
        </p:nvSpPr>
        <p:spPr>
          <a:xfrm>
            <a:off x="4229537" y="2641433"/>
            <a:ext cx="3911648" cy="830997"/>
          </a:xfrm>
          <a:prstGeom prst="rect">
            <a:avLst/>
          </a:prstGeom>
          <a:noFill/>
        </p:spPr>
        <p:txBody>
          <a:bodyPr wrap="none" rtlCol="0">
            <a:spAutoFit/>
          </a:bodyPr>
          <a:lstStyle>
            <a:defPPr>
              <a:defRPr lang="zh-CN"/>
            </a:defPPr>
            <a:lvl1pPr algn="ctr">
              <a:defRPr sz="2400" kern="2000" spc="100">
                <a:cs typeface="Arial" pitchFamily="34" charset="0"/>
              </a:defRPr>
            </a:lvl1pPr>
          </a:lstStyle>
          <a:p>
            <a:r>
              <a:rPr lang="en-US" altLang="zh-CN" sz="4800" dirty="0">
                <a:solidFill>
                  <a:srgbClr val="7CAFD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THANK YOU</a:t>
            </a:r>
            <a:endParaRPr lang="zh-CN" altLang="en-US" sz="4800" dirty="0">
              <a:solidFill>
                <a:srgbClr val="7CAFDE"/>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Tree>
    <p:extLst>
      <p:ext uri="{BB962C8B-B14F-4D97-AF65-F5344CB8AC3E}">
        <p14:creationId xmlns:p14="http://schemas.microsoft.com/office/powerpoint/2010/main" val="40430910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0" presetClass="path" presetSubtype="0" accel="50000" fill="hold" grpId="1" nodeType="withEffect">
                                  <p:stCondLst>
                                    <p:cond delay="2000"/>
                                  </p:stCondLst>
                                  <p:childTnLst>
                                    <p:animMotion origin="layout" path="M 4.16667E-6 -0.00046 C 0.11901 -0.01157 0.19635 -0.03495 0.2651 -0.07917 C 0.33359 -0.12338 0.36015 -0.15532 0.41106 -0.1669 C 0.46198 -0.1787 0.5138 -0.14005 0.56796 -0.12523 C 0.62239 -0.11065 0.71106 -0.13472 0.74218 -0.1544 " pathEditMode="relative" rAng="0" ptsTypes="AAAAA">
                                      <p:cBhvr>
                                        <p:cTn id="15" dur="2000" fill="hold"/>
                                        <p:tgtEl>
                                          <p:spTgt spid="5"/>
                                        </p:tgtEl>
                                        <p:attrNameLst>
                                          <p:attrName>ppt_x</p:attrName>
                                          <p:attrName>ppt_y</p:attrName>
                                        </p:attrNameLst>
                                      </p:cBhvr>
                                      <p:rCtr x="37109" y="-8426"/>
                                    </p:animMotion>
                                  </p:childTnLst>
                                </p:cTn>
                              </p:par>
                              <p:par>
                                <p:cTn id="16" presetID="0" presetClass="path" presetSubtype="0" accel="50000" fill="hold" grpId="0" nodeType="withEffect">
                                  <p:stCondLst>
                                    <p:cond delay="1500"/>
                                  </p:stCondLst>
                                  <p:childTnLst>
                                    <p:animMotion origin="layout" path="M -2.91667E-6 -2.22222E-6 C 0.18282 0.00255 0.1961 0.29954 0.29584 0.29074 C 0.39545 0.28195 0.51576 0.0831 0.60339 0.06459 C 0.69089 0.04584 0.75847 0.17408 0.82097 0.17824 C 0.8836 0.18264 0.93672 0.10533 0.97917 0.09005 C 1.02201 0.07408 1.05065 0.09028 1.07982 0.10579 " pathEditMode="relative" rAng="0" ptsTypes="AAAAAA">
                                      <p:cBhvr>
                                        <p:cTn id="17" dur="2000" fill="hold"/>
                                        <p:tgtEl>
                                          <p:spTgt spid="6"/>
                                        </p:tgtEl>
                                        <p:attrNameLst>
                                          <p:attrName>ppt_x</p:attrName>
                                          <p:attrName>ppt_y</p:attrName>
                                        </p:attrNameLst>
                                      </p:cBhvr>
                                      <p:rCtr x="53984" y="14537"/>
                                    </p:animMotion>
                                  </p:childTnLst>
                                </p:cTn>
                              </p:par>
                              <p:par>
                                <p:cTn id="18" presetID="0" presetClass="path" presetSubtype="0" accel="50000" fill="hold" grpId="0" nodeType="withEffect">
                                  <p:stCondLst>
                                    <p:cond delay="1750"/>
                                  </p:stCondLst>
                                  <p:childTnLst>
                                    <p:animMotion origin="layout" path="M 4.375E-6 4.07407E-6 C 0.08945 -0.02292 0.21015 -0.075 0.30989 -0.05232 C 0.40911 -0.02963 0.50976 0.12083 0.59648 0.13541 C 0.68307 0.15 0.76419 0.03703 0.82955 0.03541 C 0.89505 0.03356 0.94713 0.14051 0.98971 0.12523 C 1.03216 0.10926 1.0513 0.09884 1.08059 0.08634 " pathEditMode="relative" rAng="0" ptsTypes="AAAAAA">
                                      <p:cBhvr>
                                        <p:cTn id="19" dur="1850" fill="hold"/>
                                        <p:tgtEl>
                                          <p:spTgt spid="7"/>
                                        </p:tgtEl>
                                        <p:attrNameLst>
                                          <p:attrName>ppt_x</p:attrName>
                                          <p:attrName>ppt_y</p:attrName>
                                        </p:attrNameLst>
                                      </p:cBhvr>
                                      <p:rCtr x="54023" y="3912"/>
                                    </p:animMotion>
                                  </p:childTnLst>
                                </p:cTn>
                              </p:par>
                              <p:par>
                                <p:cTn id="20" presetID="0" presetClass="path" presetSubtype="0" accel="50000" fill="hold" grpId="0" nodeType="withEffect">
                                  <p:stCondLst>
                                    <p:cond delay="1750"/>
                                  </p:stCondLst>
                                  <p:childTnLst>
                                    <p:animMotion origin="layout" path="M 2.70833E-6 -0.00092 C 0.11536 0.02361 0.19036 -0.15717 0.28515 -0.15046 C 0.37903 -0.14352 0.4789 0.01875 0.56562 0.04051 C 0.65208 0.06204 0.73489 -0.0243 0.80416 -0.02106 C 0.87343 -0.01759 0.93867 0.07616 0.98125 0.06088 C 1.0237 0.04491 1.05495 0.02662 1.07903 -0.00185 " pathEditMode="relative" rAng="0" ptsTypes="AAAAAA">
                                      <p:cBhvr>
                                        <p:cTn id="21" dur="2200" fill="hold"/>
                                        <p:tgtEl>
                                          <p:spTgt spid="8"/>
                                        </p:tgtEl>
                                        <p:attrNameLst>
                                          <p:attrName>ppt_x</p:attrName>
                                          <p:attrName>ppt_y</p:attrName>
                                        </p:attrNameLst>
                                      </p:cBhvr>
                                      <p:rCtr x="53945" y="-4329"/>
                                    </p:animMotion>
                                  </p:childTnLst>
                                </p:cTn>
                              </p:par>
                              <p:par>
                                <p:cTn id="22" presetID="0" presetClass="path" presetSubtype="0" accel="50000" fill="hold" grpId="0" nodeType="withEffect">
                                  <p:stCondLst>
                                    <p:cond delay="1500"/>
                                  </p:stCondLst>
                                  <p:childTnLst>
                                    <p:animMotion origin="layout" path="M 4.58333E-6 0 C 0.21419 0.01574 0.20625 0.15463 0.29622 0.16481 C 0.38606 0.175 0.4496 0.06065 0.53893 0.06065 C 0.62786 0.06088 0.7539 0.15556 0.83046 0.16528 C 0.90716 0.17477 0.95872 0.11944 0.99882 0.11806 C 1.03867 0.1169 1.08085 0.11435 1.10872 0.13403 " pathEditMode="relative" rAng="0" ptsTypes="AAAAAA">
                                      <p:cBhvr>
                                        <p:cTn id="23" dur="2100" fill="hold"/>
                                        <p:tgtEl>
                                          <p:spTgt spid="9"/>
                                        </p:tgtEl>
                                        <p:attrNameLst>
                                          <p:attrName>ppt_x</p:attrName>
                                          <p:attrName>ppt_y</p:attrName>
                                        </p:attrNameLst>
                                      </p:cBhvr>
                                      <p:rCtr x="55430" y="8310"/>
                                    </p:animMotion>
                                  </p:childTnLst>
                                </p:cTn>
                              </p:par>
                              <p:par>
                                <p:cTn id="24" presetID="0" presetClass="path" presetSubtype="0" accel="50000" fill="hold" grpId="0" nodeType="withEffect">
                                  <p:stCondLst>
                                    <p:cond delay="1600"/>
                                  </p:stCondLst>
                                  <p:childTnLst>
                                    <p:animMotion origin="layout" path="M 2.08333E-6 0 C 0.20586 0.08495 0.26133 0.28264 0.34857 0.28287 C 0.43568 0.28287 0.51575 0.21551 0.55612 0.17731 C 0.59648 0.13889 0.64648 0.08519 0.70755 0.08611 C 0.76823 0.08704 0.88099 0.18449 0.92122 0.18287 C 0.96081 0.18171 1.07357 0.17824 1.10872 0.13102 " pathEditMode="relative" rAng="0" ptsTypes="AAAAAA">
                                      <p:cBhvr>
                                        <p:cTn id="25" dur="1900" fill="hold"/>
                                        <p:tgtEl>
                                          <p:spTgt spid="10"/>
                                        </p:tgtEl>
                                        <p:attrNameLst>
                                          <p:attrName>ppt_x</p:attrName>
                                          <p:attrName>ppt_y</p:attrName>
                                        </p:attrNameLst>
                                      </p:cBhvr>
                                      <p:rCtr x="55430" y="14144"/>
                                    </p:animMotion>
                                  </p:childTnLst>
                                </p:cTn>
                              </p:par>
                              <p:par>
                                <p:cTn id="26" presetID="0" presetClass="path" presetSubtype="0" accel="50000" fill="hold" grpId="0" nodeType="withEffect">
                                  <p:stCondLst>
                                    <p:cond delay="1750"/>
                                  </p:stCondLst>
                                  <p:childTnLst>
                                    <p:animMotion origin="layout" path="M 3.95833E-6 4.44444E-6 C 0.10208 -0.04908 0.21653 -0.11968 0.30768 -0.10232 C 0.39908 -0.0845 0.46875 0.08726 0.54713 0.10532 C 0.62565 0.12314 0.70755 0.00439 0.77799 0.00532 C 0.8483 0.00648 0.92682 0.12685 0.96953 0.11157 C 1.01185 0.0956 1.06171 0.07199 1.08606 0.04351 " pathEditMode="relative" rAng="0" ptsTypes="AAAAAA">
                                      <p:cBhvr>
                                        <p:cTn id="27" dur="2000" fill="hold"/>
                                        <p:tgtEl>
                                          <p:spTgt spid="11"/>
                                        </p:tgtEl>
                                        <p:attrNameLst>
                                          <p:attrName>ppt_x</p:attrName>
                                          <p:attrName>ppt_y</p:attrName>
                                        </p:attrNameLst>
                                      </p:cBhvr>
                                      <p:rCtr x="54297" y="370"/>
                                    </p:animMotion>
                                  </p:childTnLst>
                                </p:cTn>
                              </p:par>
                              <p:par>
                                <p:cTn id="28" presetID="0" presetClass="path" presetSubtype="0" accel="50000" fill="hold" grpId="0" nodeType="withEffect">
                                  <p:stCondLst>
                                    <p:cond delay="1750"/>
                                  </p:stCondLst>
                                  <p:childTnLst>
                                    <p:animMotion origin="layout" path="M 6.25E-7 -0.00093 C 0.08945 -0.02361 0.23542 0.26597 0.33333 0.26921 C 0.43125 0.27268 0.52266 0.02616 0.5875 0.01921 C 0.65234 0.01227 0.71289 0.13495 0.77943 0.14398 C 0.84557 0.15324 0.94323 0.08958 0.98581 0.0743 C 1.02825 0.05833 1.0513 0.09791 1.0806 0.08541 " pathEditMode="relative" rAng="0" ptsTypes="AAAAAA">
                                      <p:cBhvr>
                                        <p:cTn id="29" dur="1800" fill="hold"/>
                                        <p:tgtEl>
                                          <p:spTgt spid="12"/>
                                        </p:tgtEl>
                                        <p:attrNameLst>
                                          <p:attrName>ppt_x</p:attrName>
                                          <p:attrName>ppt_y</p:attrName>
                                        </p:attrNameLst>
                                      </p:cBhvr>
                                      <p:rCtr x="54023" y="13426"/>
                                    </p:animMotion>
                                  </p:childTnLst>
                                </p:cTn>
                              </p:par>
                              <p:par>
                                <p:cTn id="30" presetID="0" presetClass="path" presetSubtype="0" accel="50000" fill="hold" grpId="0" nodeType="withEffect">
                                  <p:stCondLst>
                                    <p:cond delay="1750"/>
                                  </p:stCondLst>
                                  <p:childTnLst>
                                    <p:animMotion origin="layout" path="M 1.45833E-6 -0.00092 C 0.11523 0.02361 0.20664 -0.0368 0.30169 -0.03009 C 0.39557 -0.02315 0.47864 0.03565 0.56562 0.04028 C 0.65247 0.04491 0.7539 -0.00555 0.82318 -0.00231 C 0.89258 0.00116 0.93854 0.07593 0.98125 0.06065 C 1.02357 0.04468 1.05495 0.02639 1.07904 -0.00185 " pathEditMode="relative" rAng="0" ptsTypes="AAAAAA">
                                      <p:cBhvr>
                                        <p:cTn id="31" dur="2000" fill="hold"/>
                                        <p:tgtEl>
                                          <p:spTgt spid="13"/>
                                        </p:tgtEl>
                                        <p:attrNameLst>
                                          <p:attrName>ppt_x</p:attrName>
                                          <p:attrName>ppt_y</p:attrName>
                                        </p:attrNameLst>
                                      </p:cBhvr>
                                      <p:rCtr x="53945" y="1667"/>
                                    </p:animMotion>
                                  </p:childTnLst>
                                </p:cTn>
                              </p:par>
                              <p:par>
                                <p:cTn id="32" presetID="35" presetClass="path" presetSubtype="0" accel="50000" fill="hold" grpId="1" nodeType="withEffect">
                                  <p:stCondLst>
                                    <p:cond delay="2250"/>
                                  </p:stCondLst>
                                  <p:childTnLst>
                                    <p:animMotion origin="layout" path="M 3.125E-6 0 L -0.33399 0 " pathEditMode="relative" rAng="0" ptsTypes="AA">
                                      <p:cBhvr>
                                        <p:cTn id="33" dur="1250" fill="hold"/>
                                        <p:tgtEl>
                                          <p:spTgt spid="3"/>
                                        </p:tgtEl>
                                        <p:attrNameLst>
                                          <p:attrName>ppt_x</p:attrName>
                                          <p:attrName>ppt_y</p:attrName>
                                        </p:attrNameLst>
                                      </p:cBhvr>
                                      <p:rCtr x="-16706" y="0"/>
                                    </p:animMotion>
                                  </p:childTnLst>
                                </p:cTn>
                              </p:par>
                              <p:par>
                                <p:cTn id="34" presetID="35" presetClass="path" presetSubtype="0" accel="50000" fill="hold" grpId="1" nodeType="withEffect">
                                  <p:stCondLst>
                                    <p:cond delay="2250"/>
                                  </p:stCondLst>
                                  <p:childTnLst>
                                    <p:animMotion origin="layout" path="M 4.375E-6 0 L -0.3306 0 " pathEditMode="relative" rAng="0" ptsTypes="AA">
                                      <p:cBhvr>
                                        <p:cTn id="35" dur="1500" fill="hold"/>
                                        <p:tgtEl>
                                          <p:spTgt spid="4"/>
                                        </p:tgtEl>
                                        <p:attrNameLst>
                                          <p:attrName>ppt_x</p:attrName>
                                          <p:attrName>ppt_y</p:attrName>
                                        </p:attrNameLst>
                                      </p:cBhvr>
                                      <p:rCtr x="-16536" y="0"/>
                                    </p:animMotion>
                                  </p:childTnLst>
                                </p:cTn>
                              </p:par>
                              <p:par>
                                <p:cTn id="36" presetID="0" presetClass="path" presetSubtype="0" fill="hold" grpId="0" nodeType="withEffect">
                                  <p:stCondLst>
                                    <p:cond delay="2500"/>
                                  </p:stCondLst>
                                  <p:childTnLst>
                                    <p:animMotion origin="layout" path="M -4.79167E-6 4.44444E-6 C 0.20964 0.00347 0.22487 0.41944 0.33933 0.40717 C 0.45352 0.39467 0.59154 0.1162 0.69206 0.09027 C 0.79245 0.06412 0.86993 0.24375 0.94167 0.24953 C 1.01355 0.25555 1.07448 0.14745 1.12318 0.12592 C 1.17227 0.1037 1.20521 0.12638 1.23868 0.14814 " pathEditMode="relative" rAng="0" ptsTypes="AAAAAA">
                                      <p:cBhvr>
                                        <p:cTn id="37" dur="1449" fill="hold"/>
                                        <p:tgtEl>
                                          <p:spTgt spid="14"/>
                                        </p:tgtEl>
                                        <p:attrNameLst>
                                          <p:attrName>ppt_x</p:attrName>
                                          <p:attrName>ppt_y</p:attrName>
                                        </p:attrNameLst>
                                      </p:cBhvr>
                                      <p:rCtr x="61927" y="20370"/>
                                    </p:animMotion>
                                  </p:childTnLst>
                                </p:cTn>
                              </p:par>
                              <p:par>
                                <p:cTn id="38" presetID="0" presetClass="path" presetSubtype="0" fill="hold" grpId="0" nodeType="withEffect">
                                  <p:stCondLst>
                                    <p:cond delay="2750"/>
                                  </p:stCondLst>
                                  <p:childTnLst>
                                    <p:animMotion origin="layout" path="M 3.75E-6 3.7037E-6 C 0.09843 -0.04144 0.23138 -0.13542 0.34114 -0.09445 C 0.45039 -0.05348 0.56119 0.21828 0.65677 0.24444 C 0.75208 0.27083 0.8414 0.06689 0.91341 0.06389 C 0.98541 0.06064 1.04283 0.2537 1.08971 0.22615 C 1.13645 0.19722 1.15755 0.17847 1.18984 0.15601 " pathEditMode="relative" rAng="0" ptsTypes="AAAAAA">
                                      <p:cBhvr>
                                        <p:cTn id="39" dur="1122" fill="hold"/>
                                        <p:tgtEl>
                                          <p:spTgt spid="15"/>
                                        </p:tgtEl>
                                        <p:attrNameLst>
                                          <p:attrName>ppt_x</p:attrName>
                                          <p:attrName>ppt_y</p:attrName>
                                        </p:attrNameLst>
                                      </p:cBhvr>
                                      <p:rCtr x="59492" y="7106"/>
                                    </p:animMotion>
                                  </p:childTnLst>
                                </p:cTn>
                              </p:par>
                              <p:par>
                                <p:cTn id="40" presetID="0" presetClass="path" presetSubtype="0" fill="hold" grpId="0" nodeType="withEffect">
                                  <p:stCondLst>
                                    <p:cond delay="2638"/>
                                  </p:stCondLst>
                                  <p:childTnLst>
                                    <p:animMotion origin="layout" path="M -3.54167E-6 -0.00023 C 0.11524 0.02384 0.20092 -0.20486 0.30287 -0.18148 C 0.4043 -0.1581 0.52266 0.11806 0.61094 0.13982 C 0.69909 0.16181 0.77227 -0.01967 0.83217 -0.05023 C 0.89258 -0.08102 0.93946 -0.0588 0.97188 -0.04444 C 1.00417 -0.03009 1.05495 0.02685 1.07904 -0.00139 " pathEditMode="relative" rAng="0" ptsTypes="AAAAAA">
                                      <p:cBhvr>
                                        <p:cTn id="41" dur="1480" fill="hold"/>
                                        <p:tgtEl>
                                          <p:spTgt spid="16"/>
                                        </p:tgtEl>
                                        <p:attrNameLst>
                                          <p:attrName>ppt_x</p:attrName>
                                          <p:attrName>ppt_y</p:attrName>
                                        </p:attrNameLst>
                                      </p:cBhvr>
                                      <p:rCtr x="53945" y="-2060"/>
                                    </p:animMotion>
                                  </p:childTnLst>
                                </p:cTn>
                              </p:par>
                              <p:par>
                                <p:cTn id="42" presetID="0" presetClass="path" presetSubtype="0" fill="hold" grpId="0" nodeType="withEffect">
                                  <p:stCondLst>
                                    <p:cond delay="2938"/>
                                  </p:stCondLst>
                                  <p:childTnLst>
                                    <p:animMotion origin="layout" path="M -2.5E-6 0.00093 C 0.25404 0.02246 0.25977 0.32454 0.38373 0.32408 C 0.50782 0.32338 0.63789 -0.00833 0.74375 -0.00185 C 0.84935 0.00463 0.93412 0.34468 1.01836 0.36273 C 1.10235 0.38056 1.20078 0.10764 1.24844 0.10556 C 1.29545 0.10394 1.28203 0.16644 1.31511 0.19468 " pathEditMode="relative" rAng="0" ptsTypes="AAAAAA">
                                      <p:cBhvr>
                                        <p:cTn id="43" dur="1246" fill="hold"/>
                                        <p:tgtEl>
                                          <p:spTgt spid="17"/>
                                        </p:tgtEl>
                                        <p:attrNameLst>
                                          <p:attrName>ppt_x</p:attrName>
                                          <p:attrName>ppt_y</p:attrName>
                                        </p:attrNameLst>
                                      </p:cBhvr>
                                      <p:rCtr x="65755" y="17963"/>
                                    </p:animMotion>
                                  </p:childTnLst>
                                </p:cTn>
                              </p:par>
                              <p:par>
                                <p:cTn id="44" presetID="0" presetClass="path" presetSubtype="0" fill="hold" grpId="0" nodeType="withEffect">
                                  <p:stCondLst>
                                    <p:cond delay="2788"/>
                                  </p:stCondLst>
                                  <p:childTnLst>
                                    <p:animMotion origin="layout" path="M 1.25E-6 -4.81481E-6 C 0.22708 0.11783 0.28841 0.39237 0.38463 0.39283 C 0.48073 0.39283 0.56914 0.29908 0.61367 0.24607 C 0.65833 0.19283 0.71341 0.11829 0.78086 0.11945 C 0.84779 0.12084 0.97226 0.25602 1.01667 0.25394 C 1.06042 0.25232 1.18489 0.24746 1.2237 0.18195 " pathEditMode="relative" rAng="0" ptsTypes="AAAAAA">
                                      <p:cBhvr>
                                        <p:cTn id="45" dur="1310" fill="hold"/>
                                        <p:tgtEl>
                                          <p:spTgt spid="18"/>
                                        </p:tgtEl>
                                        <p:attrNameLst>
                                          <p:attrName>ppt_x</p:attrName>
                                          <p:attrName>ppt_y</p:attrName>
                                        </p:attrNameLst>
                                      </p:cBhvr>
                                      <p:rCtr x="61185" y="19630"/>
                                    </p:animMotion>
                                  </p:childTnLst>
                                </p:cTn>
                              </p:par>
                              <p:par>
                                <p:cTn id="46" presetID="0" presetClass="path" presetSubtype="0" fill="hold" grpId="0" nodeType="withEffect">
                                  <p:stCondLst>
                                    <p:cond delay="2863"/>
                                  </p:stCondLst>
                                  <p:childTnLst>
                                    <p:animMotion origin="layout" path="M -2.5E-6 0.06458 C 0.11237 -0.01482 0.23841 -0.12871 0.3388 -0.1007 C 0.43959 -0.072 0.51628 0.20555 0.60261 0.23472 C 0.68907 0.26342 0.7793 0.07175 0.8569 0.07314 C 0.93438 0.075 1.02084 0.26944 1.06797 0.24467 C 1.11459 0.21898 1.16953 0.18078 1.19636 0.13495 " pathEditMode="relative" rAng="0" ptsTypes="AAAAAA">
                                      <p:cBhvr>
                                        <p:cTn id="47" dur="1407" fill="hold"/>
                                        <p:tgtEl>
                                          <p:spTgt spid="19"/>
                                        </p:tgtEl>
                                        <p:attrNameLst>
                                          <p:attrName>ppt_x</p:attrName>
                                          <p:attrName>ppt_y</p:attrName>
                                        </p:attrNameLst>
                                      </p:cBhvr>
                                      <p:rCtr x="59818" y="625"/>
                                    </p:animMotion>
                                  </p:childTnLst>
                                </p:cTn>
                              </p:par>
                              <p:par>
                                <p:cTn id="48" presetID="0" presetClass="path" presetSubtype="0" fill="hold" grpId="0" nodeType="withEffect">
                                  <p:stCondLst>
                                    <p:cond delay="2713"/>
                                  </p:stCondLst>
                                  <p:childTnLst>
                                    <p:animMotion origin="layout" path="M -1.73472E-18 -0.00093 C 0.08945 -0.02361 0.23542 0.26597 0.33333 0.26921 C 0.43125 0.27269 0.52266 0.02616 0.5875 0.01921 C 0.65234 0.01227 0.71289 0.13495 0.77943 0.14398 C 0.84557 0.15324 0.94323 0.08958 0.98581 0.07431 C 1.02826 0.05833 1.0513 0.09792 1.0806 0.08542 " pathEditMode="relative" rAng="0" ptsTypes="AAAAAA">
                                      <p:cBhvr>
                                        <p:cTn id="49" dur="1121" fill="hold"/>
                                        <p:tgtEl>
                                          <p:spTgt spid="20"/>
                                        </p:tgtEl>
                                        <p:attrNameLst>
                                          <p:attrName>ppt_x</p:attrName>
                                          <p:attrName>ppt_y</p:attrName>
                                        </p:attrNameLst>
                                      </p:cBhvr>
                                      <p:rCtr x="54023" y="13426"/>
                                    </p:animMotion>
                                  </p:childTnLst>
                                </p:cTn>
                              </p:par>
                              <p:par>
                                <p:cTn id="50" presetID="0" presetClass="path" presetSubtype="0" fill="hold" grpId="0" nodeType="withEffect">
                                  <p:stCondLst>
                                    <p:cond delay="2563"/>
                                  </p:stCondLst>
                                  <p:childTnLst>
                                    <p:animMotion origin="layout" path="M 4.58333E-6 0.07801 C 0.12565 0.16759 0.22526 -0.05278 0.3289 -0.02847 C 0.43138 -0.00301 0.522 0.21134 0.61679 0.22824 C 0.71158 0.24514 0.82213 0.06111 0.89765 0.07292 C 0.97343 0.08565 1.02356 0.35833 1.07005 0.30255 C 1.11627 0.24444 1.15052 0.17755 1.17682 0.07454 " pathEditMode="relative" rAng="0" ptsTypes="AAAAAA">
                                      <p:cBhvr>
                                        <p:cTn id="51" dur="1337" fill="hold"/>
                                        <p:tgtEl>
                                          <p:spTgt spid="21"/>
                                        </p:tgtEl>
                                        <p:attrNameLst>
                                          <p:attrName>ppt_x</p:attrName>
                                          <p:attrName>ppt_y</p:attrName>
                                        </p:attrNameLst>
                                      </p:cBhvr>
                                      <p:rCtr x="58841" y="6157"/>
                                    </p:animMotion>
                                  </p:childTnLst>
                                </p:cTn>
                              </p:par>
                              <p:par>
                                <p:cTn id="52" presetID="10" presetClass="entr" presetSubtype="0" fill="hold" grpId="0" nodeType="withEffect">
                                  <p:stCondLst>
                                    <p:cond delay="275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375"/>
                                        <p:tgtEl>
                                          <p:spTgt spid="31"/>
                                        </p:tgtEl>
                                      </p:cBhvr>
                                    </p:animEffect>
                                  </p:childTnLst>
                                </p:cTn>
                              </p:par>
                              <p:par>
                                <p:cTn id="55" presetID="0" presetClass="path" presetSubtype="0" decel="46000" fill="hold" grpId="1" nodeType="withEffect">
                                  <p:stCondLst>
                                    <p:cond delay="2750"/>
                                  </p:stCondLst>
                                  <p:childTnLst>
                                    <p:animMotion origin="layout" path="M -0.00026 -0.0007 C -0.10885 -0.00232 -0.16679 -0.00278 -0.23528 -0.00324 C -0.30364 -0.00417 -0.42695 -0.00533 -0.6207 -0.00741 " pathEditMode="relative" rAng="0" ptsTypes="AAA">
                                      <p:cBhvr>
                                        <p:cTn id="56" dur="1125" spd="-100000" fill="hold"/>
                                        <p:tgtEl>
                                          <p:spTgt spid="31"/>
                                        </p:tgtEl>
                                        <p:attrNameLst>
                                          <p:attrName>ppt_x</p:attrName>
                                          <p:attrName>ppt_y</p:attrName>
                                        </p:attrNameLst>
                                      </p:cBhvr>
                                      <p:rCtr x="-31029" y="-347"/>
                                    </p:animMotion>
                                  </p:childTnLst>
                                </p:cTn>
                              </p:par>
                              <p:par>
                                <p:cTn id="57" presetID="10" presetClass="entr" presetSubtype="0" fill="hold" grpId="0" nodeType="withEffect">
                                  <p:stCondLst>
                                    <p:cond delay="275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375"/>
                                        <p:tgtEl>
                                          <p:spTgt spid="38"/>
                                        </p:tgtEl>
                                      </p:cBhvr>
                                    </p:animEffect>
                                  </p:childTnLst>
                                </p:cTn>
                              </p:par>
                              <p:par>
                                <p:cTn id="60" presetID="0" presetClass="path" presetSubtype="0" decel="46000" fill="hold" grpId="1" nodeType="withEffect">
                                  <p:stCondLst>
                                    <p:cond delay="2750"/>
                                  </p:stCondLst>
                                  <p:childTnLst>
                                    <p:animMotion origin="layout" path="M -0.00026 -0.00208 C -0.01758 -0.00046 -0.02682 7.40741E-7 -0.03737 0.00093 C -0.04844 0.00162 -0.06771 0.00301 -0.09831 0.00602 " pathEditMode="relative" rAng="0" ptsTypes="AAA">
                                      <p:cBhvr>
                                        <p:cTn id="61" dur="1125" spd="-100000" fill="hold"/>
                                        <p:tgtEl>
                                          <p:spTgt spid="38"/>
                                        </p:tgtEl>
                                        <p:attrNameLst>
                                          <p:attrName>ppt_x</p:attrName>
                                          <p:attrName>ppt_y</p:attrName>
                                        </p:attrNameLst>
                                      </p:cBhvr>
                                      <p:rCtr x="-4909" y="394"/>
                                    </p:animMotion>
                                  </p:childTnLst>
                                </p:cTn>
                              </p:par>
                              <p:par>
                                <p:cTn id="62" presetID="10" presetClass="entr" presetSubtype="0" fill="hold" grpId="0" nodeType="withEffect">
                                  <p:stCondLst>
                                    <p:cond delay="3078"/>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375"/>
                                        <p:tgtEl>
                                          <p:spTgt spid="32"/>
                                        </p:tgtEl>
                                      </p:cBhvr>
                                    </p:animEffect>
                                  </p:childTnLst>
                                </p:cTn>
                              </p:par>
                              <p:par>
                                <p:cTn id="65" presetID="0" presetClass="path" presetSubtype="0" decel="46000" fill="hold" grpId="1" nodeType="withEffect">
                                  <p:stCondLst>
                                    <p:cond delay="3078"/>
                                  </p:stCondLst>
                                  <p:childTnLst>
                                    <p:animMotion origin="layout" path="M -0.00026 -0.0007 C -0.00755 -0.0007 -0.02461 0.00116 -0.04375 0.00324 C -0.06341 0.00463 0.01016 0.00069 -0.11667 0.00926 C -0.14362 0.0118 -0.67292 0.04375 -0.8069 0.05347 " pathEditMode="relative" rAng="0" ptsTypes="AAAA">
                                      <p:cBhvr>
                                        <p:cTn id="66" dur="1125" spd="-100000" fill="hold"/>
                                        <p:tgtEl>
                                          <p:spTgt spid="32"/>
                                        </p:tgtEl>
                                        <p:attrNameLst>
                                          <p:attrName>ppt_x</p:attrName>
                                          <p:attrName>ppt_y</p:attrName>
                                        </p:attrNameLst>
                                      </p:cBhvr>
                                      <p:rCtr x="-40339" y="2708"/>
                                    </p:animMotion>
                                  </p:childTnLst>
                                </p:cTn>
                              </p:par>
                              <p:par>
                                <p:cTn id="67" presetID="6" presetClass="emph" presetSubtype="0" fill="hold" grpId="2" nodeType="withEffect">
                                  <p:stCondLst>
                                    <p:cond delay="3078"/>
                                  </p:stCondLst>
                                  <p:childTnLst>
                                    <p:animScale>
                                      <p:cBhvr>
                                        <p:cTn id="68" dur="7" fill="hold"/>
                                        <p:tgtEl>
                                          <p:spTgt spid="32"/>
                                        </p:tgtEl>
                                      </p:cBhvr>
                                      <p:by x="300000" y="300000"/>
                                    </p:animScale>
                                  </p:childTnLst>
                                </p:cTn>
                              </p:par>
                              <p:par>
                                <p:cTn id="69" presetID="6" presetClass="emph" presetSubtype="0" decel="100000" fill="hold" grpId="3" nodeType="withEffect">
                                  <p:stCondLst>
                                    <p:cond delay="3078"/>
                                  </p:stCondLst>
                                  <p:childTnLst>
                                    <p:animScale>
                                      <p:cBhvr>
                                        <p:cTn id="70" dur="1125" fill="hold"/>
                                        <p:tgtEl>
                                          <p:spTgt spid="32"/>
                                        </p:tgtEl>
                                      </p:cBhvr>
                                      <p:by x="33000" y="33000"/>
                                    </p:animScale>
                                  </p:childTnLst>
                                </p:cTn>
                              </p:par>
                              <p:par>
                                <p:cTn id="71" presetID="10" presetClass="entr" presetSubtype="0" fill="hold" grpId="0" nodeType="withEffect">
                                  <p:stCondLst>
                                    <p:cond delay="3078"/>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375"/>
                                        <p:tgtEl>
                                          <p:spTgt spid="25"/>
                                        </p:tgtEl>
                                      </p:cBhvr>
                                    </p:animEffect>
                                  </p:childTnLst>
                                </p:cTn>
                              </p:par>
                              <p:par>
                                <p:cTn id="74" presetID="0" presetClass="path" presetSubtype="0" decel="46000" fill="hold" grpId="1" nodeType="withEffect">
                                  <p:stCondLst>
                                    <p:cond delay="3078"/>
                                  </p:stCondLst>
                                  <p:childTnLst>
                                    <p:animMotion origin="layout" path="M -0.00026 -0.00069 C -0.12344 0.02176 -0.18959 0.03079 -0.26654 0.03958 C -0.34492 0.05093 -0.48477 0.07037 -0.70521 0.1037 " pathEditMode="relative" rAng="0" ptsTypes="AAA">
                                      <p:cBhvr>
                                        <p:cTn id="75" dur="1125" spd="-100000" fill="hold"/>
                                        <p:tgtEl>
                                          <p:spTgt spid="25"/>
                                        </p:tgtEl>
                                        <p:attrNameLst>
                                          <p:attrName>ppt_x</p:attrName>
                                          <p:attrName>ppt_y</p:attrName>
                                        </p:attrNameLst>
                                      </p:cBhvr>
                                      <p:rCtr x="-35247" y="5208"/>
                                    </p:animMotion>
                                  </p:childTnLst>
                                </p:cTn>
                              </p:par>
                              <p:par>
                                <p:cTn id="76" presetID="10" presetClass="entr" presetSubtype="0" fill="hold" grpId="0" nodeType="withEffect">
                                  <p:stCondLst>
                                    <p:cond delay="3078"/>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375"/>
                                        <p:tgtEl>
                                          <p:spTgt spid="99"/>
                                        </p:tgtEl>
                                      </p:cBhvr>
                                    </p:animEffect>
                                  </p:childTnLst>
                                </p:cTn>
                              </p:par>
                              <p:par>
                                <p:cTn id="79" presetID="0" presetClass="path" presetSubtype="0" decel="46000" fill="hold" grpId="1" nodeType="withEffect">
                                  <p:stCondLst>
                                    <p:cond delay="3078"/>
                                  </p:stCondLst>
                                  <p:childTnLst>
                                    <p:animMotion origin="layout" path="M -0.00027 -0.0007 C -0.02605 0.00393 -0.03985 0.00555 -0.05599 0.0074 C -0.0724 0.00972 -0.1017 0.01365 -0.14792 0.0206 " pathEditMode="relative" rAng="0" ptsTypes="AAA">
                                      <p:cBhvr>
                                        <p:cTn id="80" dur="1125" spd="-100000" fill="hold"/>
                                        <p:tgtEl>
                                          <p:spTgt spid="99"/>
                                        </p:tgtEl>
                                        <p:attrNameLst>
                                          <p:attrName>ppt_x</p:attrName>
                                          <p:attrName>ppt_y</p:attrName>
                                        </p:attrNameLst>
                                      </p:cBhvr>
                                      <p:rCtr x="-7383" y="1065"/>
                                    </p:animMotion>
                                  </p:childTnLst>
                                </p:cTn>
                              </p:par>
                              <p:par>
                                <p:cTn id="81" presetID="6" presetClass="emph" presetSubtype="0" fill="hold" grpId="2" nodeType="withEffect">
                                  <p:stCondLst>
                                    <p:cond delay="3078"/>
                                  </p:stCondLst>
                                  <p:childTnLst>
                                    <p:animScale>
                                      <p:cBhvr>
                                        <p:cTn id="82" dur="7" fill="hold"/>
                                        <p:tgtEl>
                                          <p:spTgt spid="99"/>
                                        </p:tgtEl>
                                      </p:cBhvr>
                                      <p:by x="300000" y="300000"/>
                                    </p:animScale>
                                  </p:childTnLst>
                                </p:cTn>
                              </p:par>
                              <p:par>
                                <p:cTn id="83" presetID="6" presetClass="emph" presetSubtype="0" decel="100000" fill="hold" grpId="3" nodeType="withEffect">
                                  <p:stCondLst>
                                    <p:cond delay="3078"/>
                                  </p:stCondLst>
                                  <p:childTnLst>
                                    <p:animScale>
                                      <p:cBhvr>
                                        <p:cTn id="84" dur="1125" fill="hold"/>
                                        <p:tgtEl>
                                          <p:spTgt spid="99"/>
                                        </p:tgtEl>
                                      </p:cBhvr>
                                      <p:by x="33000" y="33000"/>
                                    </p:animScale>
                                  </p:childTnLst>
                                </p:cTn>
                              </p:par>
                              <p:par>
                                <p:cTn id="85" presetID="10" presetClass="entr" presetSubtype="0" fill="hold" grpId="0" nodeType="withEffect">
                                  <p:stCondLst>
                                    <p:cond delay="3265"/>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375"/>
                                        <p:tgtEl>
                                          <p:spTgt spid="55"/>
                                        </p:tgtEl>
                                      </p:cBhvr>
                                    </p:animEffect>
                                  </p:childTnLst>
                                </p:cTn>
                              </p:par>
                              <p:par>
                                <p:cTn id="88" presetID="0" presetClass="path" presetSubtype="0" decel="100000" fill="hold" grpId="1" nodeType="withEffect">
                                  <p:stCondLst>
                                    <p:cond delay="3265"/>
                                  </p:stCondLst>
                                  <p:childTnLst>
                                    <p:animMotion origin="layout" path="M 1.11022E-16 2.59259E-6 C -0.01706 -0.00486 -0.0362 -0.0088 -0.0668 -0.01204 C -0.0974 -0.01528 -0.19023 -0.02014 -0.30469 -0.0206 " pathEditMode="relative" rAng="0" ptsTypes="AAA">
                                      <p:cBhvr>
                                        <p:cTn id="89" dur="1313" spd="-100000" fill="hold"/>
                                        <p:tgtEl>
                                          <p:spTgt spid="55"/>
                                        </p:tgtEl>
                                        <p:attrNameLst>
                                          <p:attrName>ppt_x</p:attrName>
                                          <p:attrName>ppt_y</p:attrName>
                                        </p:attrNameLst>
                                      </p:cBhvr>
                                      <p:rCtr x="-15234" y="-1042"/>
                                    </p:animMotion>
                                  </p:childTnLst>
                                </p:cTn>
                              </p:par>
                              <p:par>
                                <p:cTn id="90" presetID="6" presetClass="emph" presetSubtype="0" fill="hold" grpId="2" nodeType="withEffect">
                                  <p:stCondLst>
                                    <p:cond delay="3265"/>
                                  </p:stCondLst>
                                  <p:childTnLst>
                                    <p:animScale>
                                      <p:cBhvr>
                                        <p:cTn id="91" dur="7" fill="hold"/>
                                        <p:tgtEl>
                                          <p:spTgt spid="55"/>
                                        </p:tgtEl>
                                      </p:cBhvr>
                                      <p:by x="300000" y="300000"/>
                                    </p:animScale>
                                  </p:childTnLst>
                                </p:cTn>
                              </p:par>
                              <p:par>
                                <p:cTn id="92" presetID="6" presetClass="emph" presetSubtype="0" fill="hold" grpId="3" nodeType="withEffect">
                                  <p:stCondLst>
                                    <p:cond delay="3265"/>
                                  </p:stCondLst>
                                  <p:childTnLst>
                                    <p:animScale>
                                      <p:cBhvr>
                                        <p:cTn id="93" dur="1313" fill="hold"/>
                                        <p:tgtEl>
                                          <p:spTgt spid="55"/>
                                        </p:tgtEl>
                                      </p:cBhvr>
                                      <p:by x="33000" y="33000"/>
                                    </p:animScale>
                                  </p:childTnLst>
                                </p:cTn>
                              </p:par>
                              <p:par>
                                <p:cTn id="94" presetID="10" presetClass="entr" presetSubtype="0" fill="hold" grpId="0" nodeType="withEffect">
                                  <p:stCondLst>
                                    <p:cond delay="3265"/>
                                  </p:stCondLst>
                                  <p:childTnLst>
                                    <p:set>
                                      <p:cBhvr>
                                        <p:cTn id="95" dur="1" fill="hold">
                                          <p:stCondLst>
                                            <p:cond delay="0"/>
                                          </p:stCondLst>
                                        </p:cTn>
                                        <p:tgtEl>
                                          <p:spTgt spid="126"/>
                                        </p:tgtEl>
                                        <p:attrNameLst>
                                          <p:attrName>style.visibility</p:attrName>
                                        </p:attrNameLst>
                                      </p:cBhvr>
                                      <p:to>
                                        <p:strVal val="visible"/>
                                      </p:to>
                                    </p:set>
                                    <p:animEffect transition="in" filter="fade">
                                      <p:cBhvr>
                                        <p:cTn id="96" dur="375"/>
                                        <p:tgtEl>
                                          <p:spTgt spid="126"/>
                                        </p:tgtEl>
                                      </p:cBhvr>
                                    </p:animEffect>
                                  </p:childTnLst>
                                </p:cTn>
                              </p:par>
                              <p:par>
                                <p:cTn id="97" presetID="0" presetClass="path" presetSubtype="0" decel="46000" fill="hold" grpId="1" nodeType="withEffect">
                                  <p:stCondLst>
                                    <p:cond delay="3265"/>
                                  </p:stCondLst>
                                  <p:childTnLst>
                                    <p:animMotion origin="layout" path="M -3.33333E-6 3.7037E-6 C -0.05286 0.00185 -0.08424 0.00509 -0.11224 0.00694 C -0.13958 0.00879 -0.20156 0.01481 -0.29882 0.02754 " pathEditMode="relative" rAng="0" ptsTypes="AAA">
                                      <p:cBhvr>
                                        <p:cTn id="98" dur="1500" spd="-100000" fill="hold"/>
                                        <p:tgtEl>
                                          <p:spTgt spid="126"/>
                                        </p:tgtEl>
                                        <p:attrNameLst>
                                          <p:attrName>ppt_x</p:attrName>
                                          <p:attrName>ppt_y</p:attrName>
                                        </p:attrNameLst>
                                      </p:cBhvr>
                                      <p:rCtr x="-14948" y="1366"/>
                                    </p:animMotion>
                                  </p:childTnLst>
                                </p:cTn>
                              </p:par>
                              <p:par>
                                <p:cTn id="99" presetID="10" presetClass="entr" presetSubtype="0" fill="hold" grpId="0" nodeType="withEffect">
                                  <p:stCondLst>
                                    <p:cond delay="2640"/>
                                  </p:stCondLst>
                                  <p:childTnLst>
                                    <p:set>
                                      <p:cBhvr>
                                        <p:cTn id="100" dur="1" fill="hold">
                                          <p:stCondLst>
                                            <p:cond delay="0"/>
                                          </p:stCondLst>
                                        </p:cTn>
                                        <p:tgtEl>
                                          <p:spTgt spid="117"/>
                                        </p:tgtEl>
                                        <p:attrNameLst>
                                          <p:attrName>style.visibility</p:attrName>
                                        </p:attrNameLst>
                                      </p:cBhvr>
                                      <p:to>
                                        <p:strVal val="visible"/>
                                      </p:to>
                                    </p:set>
                                    <p:animEffect transition="in" filter="fade">
                                      <p:cBhvr>
                                        <p:cTn id="101" dur="375"/>
                                        <p:tgtEl>
                                          <p:spTgt spid="117"/>
                                        </p:tgtEl>
                                      </p:cBhvr>
                                    </p:animEffect>
                                  </p:childTnLst>
                                </p:cTn>
                              </p:par>
                              <p:par>
                                <p:cTn id="102" presetID="0" presetClass="path" presetSubtype="0" decel="46000" fill="hold" grpId="1" nodeType="withEffect">
                                  <p:stCondLst>
                                    <p:cond delay="2640"/>
                                  </p:stCondLst>
                                  <p:childTnLst>
                                    <p:animMotion origin="layout" path="M 2.5E-6 3.46945E-18 C -0.0444 0.00532 -0.06862 0.00718 -0.09662 0.01019 C -0.125 0.01273 -0.17591 0.01713 -0.25612 0.02708 " pathEditMode="relative" rAng="0" ptsTypes="AAA">
                                      <p:cBhvr>
                                        <p:cTn id="103" dur="1313" spd="-100000" fill="hold"/>
                                        <p:tgtEl>
                                          <p:spTgt spid="117"/>
                                        </p:tgtEl>
                                        <p:attrNameLst>
                                          <p:attrName>ppt_x</p:attrName>
                                          <p:attrName>ppt_y</p:attrName>
                                        </p:attrNameLst>
                                      </p:cBhvr>
                                      <p:rCtr x="-12812" y="1343"/>
                                    </p:animMotion>
                                  </p:childTnLst>
                                </p:cTn>
                              </p:par>
                              <p:par>
                                <p:cTn id="104" presetID="10" presetClass="entr" presetSubtype="0" fill="hold" grpId="0" nodeType="withEffect">
                                  <p:stCondLst>
                                    <p:cond delay="3078"/>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375"/>
                                        <p:tgtEl>
                                          <p:spTgt spid="123"/>
                                        </p:tgtEl>
                                      </p:cBhvr>
                                    </p:animEffect>
                                  </p:childTnLst>
                                </p:cTn>
                              </p:par>
                              <p:par>
                                <p:cTn id="107" presetID="0" presetClass="path" presetSubtype="0" decel="46000" fill="hold" grpId="1" nodeType="withEffect">
                                  <p:stCondLst>
                                    <p:cond delay="3078"/>
                                  </p:stCondLst>
                                  <p:childTnLst>
                                    <p:animMotion origin="layout" path="M -0.00013 -0.00023 C -0.06028 0.00416 -0.33086 0.03009 -0.3733 0.03333 C -0.41601 0.03657 -0.50117 0.03796 -0.74817 0.03773 " pathEditMode="relative" rAng="0" ptsTypes="AAA">
                                      <p:cBhvr>
                                        <p:cTn id="108" dur="1688" spd="-100000" fill="hold"/>
                                        <p:tgtEl>
                                          <p:spTgt spid="123"/>
                                        </p:tgtEl>
                                        <p:attrNameLst>
                                          <p:attrName>ppt_x</p:attrName>
                                          <p:attrName>ppt_y</p:attrName>
                                        </p:attrNameLst>
                                      </p:cBhvr>
                                      <p:rCtr x="-37409" y="1898"/>
                                    </p:animMotion>
                                  </p:childTnLst>
                                </p:cTn>
                              </p:par>
                              <p:par>
                                <p:cTn id="109" presetID="6" presetClass="emph" presetSubtype="0" fill="hold" grpId="2" nodeType="withEffect">
                                  <p:stCondLst>
                                    <p:cond delay="3078"/>
                                  </p:stCondLst>
                                  <p:childTnLst>
                                    <p:animScale>
                                      <p:cBhvr>
                                        <p:cTn id="110" dur="7" fill="hold"/>
                                        <p:tgtEl>
                                          <p:spTgt spid="123"/>
                                        </p:tgtEl>
                                      </p:cBhvr>
                                      <p:by x="500000" y="500000"/>
                                    </p:animScale>
                                  </p:childTnLst>
                                </p:cTn>
                              </p:par>
                              <p:par>
                                <p:cTn id="111" presetID="6" presetClass="emph" presetSubtype="0" decel="100000" fill="hold" grpId="3" nodeType="withEffect">
                                  <p:stCondLst>
                                    <p:cond delay="3078"/>
                                  </p:stCondLst>
                                  <p:childTnLst>
                                    <p:animScale>
                                      <p:cBhvr>
                                        <p:cTn id="112" dur="1688" fill="hold"/>
                                        <p:tgtEl>
                                          <p:spTgt spid="123"/>
                                        </p:tgtEl>
                                      </p:cBhvr>
                                      <p:by x="20000" y="20000"/>
                                    </p:animScale>
                                  </p:childTnLst>
                                </p:cTn>
                              </p:par>
                              <p:par>
                                <p:cTn id="113" presetID="10" presetClass="entr" presetSubtype="0" fill="hold" grpId="0" nodeType="withEffect">
                                  <p:stCondLst>
                                    <p:cond delay="3445"/>
                                  </p:stCondLst>
                                  <p:childTnLst>
                                    <p:set>
                                      <p:cBhvr>
                                        <p:cTn id="114" dur="1" fill="hold">
                                          <p:stCondLst>
                                            <p:cond delay="0"/>
                                          </p:stCondLst>
                                        </p:cTn>
                                        <p:tgtEl>
                                          <p:spTgt spid="57"/>
                                        </p:tgtEl>
                                        <p:attrNameLst>
                                          <p:attrName>style.visibility</p:attrName>
                                        </p:attrNameLst>
                                      </p:cBhvr>
                                      <p:to>
                                        <p:strVal val="visible"/>
                                      </p:to>
                                    </p:set>
                                    <p:animEffect transition="in" filter="fade">
                                      <p:cBhvr>
                                        <p:cTn id="115" dur="375"/>
                                        <p:tgtEl>
                                          <p:spTgt spid="57"/>
                                        </p:tgtEl>
                                      </p:cBhvr>
                                    </p:animEffect>
                                  </p:childTnLst>
                                </p:cTn>
                              </p:par>
                              <p:par>
                                <p:cTn id="116" presetID="0" presetClass="path" presetSubtype="0" decel="46000" fill="hold" grpId="1" nodeType="withEffect">
                                  <p:stCondLst>
                                    <p:cond delay="3445"/>
                                  </p:stCondLst>
                                  <p:childTnLst>
                                    <p:animMotion origin="layout" path="M -0.00039 -0.00069 C -0.00273 -0.00069 -0.00716 -0.00208 -0.01263 -0.00301 C -0.01797 -0.00393 -0.02683 -0.00555 -0.03295 -0.00648 C -0.0401 -0.00741 -0.1875 -0.02384 -0.22448 -0.02824 " pathEditMode="relative" rAng="0" ptsTypes="AAAA">
                                      <p:cBhvr>
                                        <p:cTn id="117" dur="1125" spd="-100000" fill="hold"/>
                                        <p:tgtEl>
                                          <p:spTgt spid="57"/>
                                        </p:tgtEl>
                                        <p:attrNameLst>
                                          <p:attrName>ppt_x</p:attrName>
                                          <p:attrName>ppt_y</p:attrName>
                                        </p:attrNameLst>
                                      </p:cBhvr>
                                      <p:rCtr x="-11211" y="-1389"/>
                                    </p:animMotion>
                                  </p:childTnLst>
                                </p:cTn>
                              </p:par>
                              <p:par>
                                <p:cTn id="118" presetID="6" presetClass="emph" presetSubtype="0" fill="hold" grpId="2" nodeType="withEffect">
                                  <p:stCondLst>
                                    <p:cond delay="3445"/>
                                  </p:stCondLst>
                                  <p:childTnLst>
                                    <p:animScale>
                                      <p:cBhvr>
                                        <p:cTn id="119" dur="7" fill="hold"/>
                                        <p:tgtEl>
                                          <p:spTgt spid="57"/>
                                        </p:tgtEl>
                                      </p:cBhvr>
                                      <p:by x="300000" y="300000"/>
                                    </p:animScale>
                                  </p:childTnLst>
                                </p:cTn>
                              </p:par>
                              <p:par>
                                <p:cTn id="120" presetID="6" presetClass="emph" presetSubtype="0" decel="100000" fill="hold" grpId="3" nodeType="withEffect">
                                  <p:stCondLst>
                                    <p:cond delay="3445"/>
                                  </p:stCondLst>
                                  <p:childTnLst>
                                    <p:animScale>
                                      <p:cBhvr>
                                        <p:cTn id="121" dur="1125" fill="hold"/>
                                        <p:tgtEl>
                                          <p:spTgt spid="57"/>
                                        </p:tgtEl>
                                      </p:cBhvr>
                                      <p:by x="33000" y="33000"/>
                                    </p:animScale>
                                  </p:childTnLst>
                                </p:cTn>
                              </p:par>
                              <p:par>
                                <p:cTn id="122" presetID="10" presetClass="entr" presetSubtype="0" fill="hold" grpId="0" nodeType="withEffect">
                                  <p:stCondLst>
                                    <p:cond delay="3468"/>
                                  </p:stCondLst>
                                  <p:childTnLst>
                                    <p:set>
                                      <p:cBhvr>
                                        <p:cTn id="123" dur="1" fill="hold">
                                          <p:stCondLst>
                                            <p:cond delay="0"/>
                                          </p:stCondLst>
                                        </p:cTn>
                                        <p:tgtEl>
                                          <p:spTgt spid="58"/>
                                        </p:tgtEl>
                                        <p:attrNameLst>
                                          <p:attrName>style.visibility</p:attrName>
                                        </p:attrNameLst>
                                      </p:cBhvr>
                                      <p:to>
                                        <p:strVal val="visible"/>
                                      </p:to>
                                    </p:set>
                                    <p:animEffect transition="in" filter="fade">
                                      <p:cBhvr>
                                        <p:cTn id="124" dur="375"/>
                                        <p:tgtEl>
                                          <p:spTgt spid="58"/>
                                        </p:tgtEl>
                                      </p:cBhvr>
                                    </p:animEffect>
                                  </p:childTnLst>
                                </p:cTn>
                              </p:par>
                              <p:par>
                                <p:cTn id="125" presetID="0" presetClass="path" presetSubtype="0" decel="46000" fill="hold" grpId="1" nodeType="withEffect">
                                  <p:stCondLst>
                                    <p:cond delay="3468"/>
                                  </p:stCondLst>
                                  <p:childTnLst>
                                    <p:animMotion origin="layout" path="M -0.00026 -0.0007 C -0.05234 0.00069 -0.08046 0.00138 -0.11302 0.00185 C -0.14635 0.00277 -0.20573 0.00393 -0.29921 0.00648 " pathEditMode="relative" rAng="0" ptsTypes="AAA">
                                      <p:cBhvr>
                                        <p:cTn id="126" dur="1125" spd="-100000" fill="hold"/>
                                        <p:tgtEl>
                                          <p:spTgt spid="58"/>
                                        </p:tgtEl>
                                        <p:attrNameLst>
                                          <p:attrName>ppt_x</p:attrName>
                                          <p:attrName>ppt_y</p:attrName>
                                        </p:attrNameLst>
                                      </p:cBhvr>
                                      <p:rCtr x="-14948" y="347"/>
                                    </p:animMotion>
                                  </p:childTnLst>
                                </p:cTn>
                              </p:par>
                              <p:par>
                                <p:cTn id="127" presetID="6" presetClass="emph" presetSubtype="0" fill="hold" grpId="2" nodeType="withEffect">
                                  <p:stCondLst>
                                    <p:cond delay="3468"/>
                                  </p:stCondLst>
                                  <p:childTnLst>
                                    <p:animScale>
                                      <p:cBhvr>
                                        <p:cTn id="128" dur="7" fill="hold"/>
                                        <p:tgtEl>
                                          <p:spTgt spid="58"/>
                                        </p:tgtEl>
                                      </p:cBhvr>
                                      <p:by x="300000" y="300000"/>
                                    </p:animScale>
                                  </p:childTnLst>
                                </p:cTn>
                              </p:par>
                              <p:par>
                                <p:cTn id="129" presetID="6" presetClass="emph" presetSubtype="0" decel="100000" fill="hold" grpId="3" nodeType="withEffect">
                                  <p:stCondLst>
                                    <p:cond delay="3468"/>
                                  </p:stCondLst>
                                  <p:childTnLst>
                                    <p:animScale>
                                      <p:cBhvr>
                                        <p:cTn id="130" dur="1125" fill="hold"/>
                                        <p:tgtEl>
                                          <p:spTgt spid="58"/>
                                        </p:tgtEl>
                                      </p:cBhvr>
                                      <p:by x="33000" y="33000"/>
                                    </p:animScale>
                                  </p:childTnLst>
                                </p:cTn>
                              </p:par>
                              <p:par>
                                <p:cTn id="131" presetID="10" presetClass="entr" presetSubtype="0" fill="hold" grpId="0" nodeType="withEffect">
                                  <p:stCondLst>
                                    <p:cond delay="3295"/>
                                  </p:stCondLst>
                                  <p:childTnLst>
                                    <p:set>
                                      <p:cBhvr>
                                        <p:cTn id="132" dur="1" fill="hold">
                                          <p:stCondLst>
                                            <p:cond delay="0"/>
                                          </p:stCondLst>
                                        </p:cTn>
                                        <p:tgtEl>
                                          <p:spTgt spid="66"/>
                                        </p:tgtEl>
                                        <p:attrNameLst>
                                          <p:attrName>style.visibility</p:attrName>
                                        </p:attrNameLst>
                                      </p:cBhvr>
                                      <p:to>
                                        <p:strVal val="visible"/>
                                      </p:to>
                                    </p:set>
                                    <p:animEffect transition="in" filter="fade">
                                      <p:cBhvr>
                                        <p:cTn id="133" dur="375"/>
                                        <p:tgtEl>
                                          <p:spTgt spid="66"/>
                                        </p:tgtEl>
                                      </p:cBhvr>
                                    </p:animEffect>
                                  </p:childTnLst>
                                </p:cTn>
                              </p:par>
                              <p:par>
                                <p:cTn id="134" presetID="0" presetClass="path" presetSubtype="0" decel="46000" fill="hold" grpId="1" nodeType="withEffect">
                                  <p:stCondLst>
                                    <p:cond delay="3295"/>
                                  </p:stCondLst>
                                  <p:childTnLst>
                                    <p:animMotion origin="layout" path="M -0.00026 -0.0007 C -0.03424 0.00069 -0.0526 0.00116 -0.07382 0.00185 C -0.09544 0.00254 -0.13424 0.0037 -0.19518 0.00602 " pathEditMode="relative" rAng="0" ptsTypes="AAA">
                                      <p:cBhvr>
                                        <p:cTn id="135" dur="1125" spd="-100000" fill="hold"/>
                                        <p:tgtEl>
                                          <p:spTgt spid="66"/>
                                        </p:tgtEl>
                                        <p:attrNameLst>
                                          <p:attrName>ppt_x</p:attrName>
                                          <p:attrName>ppt_y</p:attrName>
                                        </p:attrNameLst>
                                      </p:cBhvr>
                                      <p:rCtr x="-9753" y="324"/>
                                    </p:animMotion>
                                  </p:childTnLst>
                                </p:cTn>
                              </p:par>
                              <p:par>
                                <p:cTn id="136" presetID="10" presetClass="entr" presetSubtype="0" fill="hold" grpId="0" nodeType="withEffect">
                                  <p:stCondLst>
                                    <p:cond delay="3295"/>
                                  </p:stCondLst>
                                  <p:childTnLst>
                                    <p:set>
                                      <p:cBhvr>
                                        <p:cTn id="137" dur="1" fill="hold">
                                          <p:stCondLst>
                                            <p:cond delay="0"/>
                                          </p:stCondLst>
                                        </p:cTn>
                                        <p:tgtEl>
                                          <p:spTgt spid="94"/>
                                        </p:tgtEl>
                                        <p:attrNameLst>
                                          <p:attrName>style.visibility</p:attrName>
                                        </p:attrNameLst>
                                      </p:cBhvr>
                                      <p:to>
                                        <p:strVal val="visible"/>
                                      </p:to>
                                    </p:set>
                                    <p:animEffect transition="in" filter="fade">
                                      <p:cBhvr>
                                        <p:cTn id="138" dur="375"/>
                                        <p:tgtEl>
                                          <p:spTgt spid="94"/>
                                        </p:tgtEl>
                                      </p:cBhvr>
                                    </p:animEffect>
                                  </p:childTnLst>
                                </p:cTn>
                              </p:par>
                              <p:par>
                                <p:cTn id="139" presetID="0" presetClass="path" presetSubtype="0" decel="46000" fill="hold" grpId="1" nodeType="withEffect">
                                  <p:stCondLst>
                                    <p:cond delay="3295"/>
                                  </p:stCondLst>
                                  <p:childTnLst>
                                    <p:animMotion origin="layout" path="M -0.00026 -0.0007 C -0.01302 -0.00232 -0.01992 -0.00278 -0.02787 -0.00348 C -0.03594 -0.00417 -0.05052 -0.00533 -0.07331 -0.00741 " pathEditMode="relative" rAng="0" ptsTypes="AAA">
                                      <p:cBhvr>
                                        <p:cTn id="140" dur="1125" spd="-100000" fill="hold"/>
                                        <p:tgtEl>
                                          <p:spTgt spid="94"/>
                                        </p:tgtEl>
                                        <p:attrNameLst>
                                          <p:attrName>ppt_x</p:attrName>
                                          <p:attrName>ppt_y</p:attrName>
                                        </p:attrNameLst>
                                      </p:cBhvr>
                                      <p:rCtr x="-3659" y="-347"/>
                                    </p:animMotion>
                                  </p:childTnLst>
                                </p:cTn>
                              </p:par>
                              <p:par>
                                <p:cTn id="141" presetID="10" presetClass="entr" presetSubtype="0" fill="hold" grpId="0" nodeType="withEffect">
                                  <p:stCondLst>
                                    <p:cond delay="3295"/>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375"/>
                                        <p:tgtEl>
                                          <p:spTgt spid="78"/>
                                        </p:tgtEl>
                                      </p:cBhvr>
                                    </p:animEffect>
                                  </p:childTnLst>
                                </p:cTn>
                              </p:par>
                              <p:par>
                                <p:cTn id="144" presetID="0" presetClass="path" presetSubtype="0" decel="46000" fill="hold" grpId="1" nodeType="withEffect">
                                  <p:stCondLst>
                                    <p:cond delay="3295"/>
                                  </p:stCondLst>
                                  <p:childTnLst>
                                    <p:animMotion origin="layout" path="M -0.00026 -0.00069 C -0.0095 -0.00231 -0.01445 -0.00277 -0.02031 -0.00347 C -0.02617 -0.00416 -0.03659 -0.00532 -0.05312 -0.0074 " pathEditMode="relative" rAng="0" ptsTypes="AAA">
                                      <p:cBhvr>
                                        <p:cTn id="145" dur="1125" spd="-100000" fill="hold"/>
                                        <p:tgtEl>
                                          <p:spTgt spid="78"/>
                                        </p:tgtEl>
                                        <p:attrNameLst>
                                          <p:attrName>ppt_x</p:attrName>
                                          <p:attrName>ppt_y</p:attrName>
                                        </p:attrNameLst>
                                      </p:cBhvr>
                                      <p:rCtr x="-2643" y="-347"/>
                                    </p:animMotion>
                                  </p:childTnLst>
                                </p:cTn>
                              </p:par>
                              <p:par>
                                <p:cTn id="146" presetID="6" presetClass="emph" presetSubtype="0" fill="hold" grpId="2" nodeType="withEffect">
                                  <p:stCondLst>
                                    <p:cond delay="3295"/>
                                  </p:stCondLst>
                                  <p:childTnLst>
                                    <p:animScale>
                                      <p:cBhvr>
                                        <p:cTn id="147" dur="7" fill="hold"/>
                                        <p:tgtEl>
                                          <p:spTgt spid="78"/>
                                        </p:tgtEl>
                                      </p:cBhvr>
                                      <p:by x="300000" y="300000"/>
                                    </p:animScale>
                                  </p:childTnLst>
                                </p:cTn>
                              </p:par>
                              <p:par>
                                <p:cTn id="148" presetID="6" presetClass="emph" presetSubtype="0" decel="100000" fill="hold" grpId="3" nodeType="withEffect">
                                  <p:stCondLst>
                                    <p:cond delay="3295"/>
                                  </p:stCondLst>
                                  <p:childTnLst>
                                    <p:animScale>
                                      <p:cBhvr>
                                        <p:cTn id="149" dur="1125" fill="hold"/>
                                        <p:tgtEl>
                                          <p:spTgt spid="78"/>
                                        </p:tgtEl>
                                      </p:cBhvr>
                                      <p:by x="33000" y="33000"/>
                                    </p:animScale>
                                  </p:childTnLst>
                                </p:cTn>
                              </p:par>
                              <p:par>
                                <p:cTn id="150" presetID="10" presetClass="entr" presetSubtype="0" fill="hold" grpId="0" nodeType="withEffect">
                                  <p:stCondLst>
                                    <p:cond delay="3520"/>
                                  </p:stCondLst>
                                  <p:childTnLst>
                                    <p:set>
                                      <p:cBhvr>
                                        <p:cTn id="151" dur="1" fill="hold">
                                          <p:stCondLst>
                                            <p:cond delay="0"/>
                                          </p:stCondLst>
                                        </p:cTn>
                                        <p:tgtEl>
                                          <p:spTgt spid="89"/>
                                        </p:tgtEl>
                                        <p:attrNameLst>
                                          <p:attrName>style.visibility</p:attrName>
                                        </p:attrNameLst>
                                      </p:cBhvr>
                                      <p:to>
                                        <p:strVal val="visible"/>
                                      </p:to>
                                    </p:set>
                                    <p:animEffect transition="in" filter="fade">
                                      <p:cBhvr>
                                        <p:cTn id="152" dur="375"/>
                                        <p:tgtEl>
                                          <p:spTgt spid="89"/>
                                        </p:tgtEl>
                                      </p:cBhvr>
                                    </p:animEffect>
                                  </p:childTnLst>
                                </p:cTn>
                              </p:par>
                              <p:par>
                                <p:cTn id="153" presetID="0" presetClass="path" presetSubtype="0" decel="46000" fill="hold" grpId="1" nodeType="withEffect">
                                  <p:stCondLst>
                                    <p:cond delay="3520"/>
                                  </p:stCondLst>
                                  <p:childTnLst>
                                    <p:animMotion origin="layout" path="M 7.03105E-17 4.44444E-6 C -0.05299 0.00463 -0.05872 0.00925 -0.07357 0.0074 C -0.08854 0.00532 -0.12109 0.00138 -0.17448 -0.0095 " pathEditMode="relative" rAng="0" ptsTypes="AAA">
                                      <p:cBhvr>
                                        <p:cTn id="154" dur="1125" spd="-100000" fill="hold"/>
                                        <p:tgtEl>
                                          <p:spTgt spid="89"/>
                                        </p:tgtEl>
                                        <p:attrNameLst>
                                          <p:attrName>ppt_x</p:attrName>
                                          <p:attrName>ppt_y</p:attrName>
                                        </p:attrNameLst>
                                      </p:cBhvr>
                                      <p:rCtr x="-8724" y="-93"/>
                                    </p:animMotion>
                                  </p:childTnLst>
                                </p:cTn>
                              </p:par>
                              <p:par>
                                <p:cTn id="155" presetID="10" presetClass="entr" presetSubtype="0" fill="hold" grpId="0" nodeType="withEffect">
                                  <p:stCondLst>
                                    <p:cond delay="3520"/>
                                  </p:stCondLst>
                                  <p:childTnLst>
                                    <p:set>
                                      <p:cBhvr>
                                        <p:cTn id="156" dur="1" fill="hold">
                                          <p:stCondLst>
                                            <p:cond delay="0"/>
                                          </p:stCondLst>
                                        </p:cTn>
                                        <p:tgtEl>
                                          <p:spTgt spid="56"/>
                                        </p:tgtEl>
                                        <p:attrNameLst>
                                          <p:attrName>style.visibility</p:attrName>
                                        </p:attrNameLst>
                                      </p:cBhvr>
                                      <p:to>
                                        <p:strVal val="visible"/>
                                      </p:to>
                                    </p:set>
                                    <p:animEffect transition="in" filter="fade">
                                      <p:cBhvr>
                                        <p:cTn id="157" dur="375"/>
                                        <p:tgtEl>
                                          <p:spTgt spid="56"/>
                                        </p:tgtEl>
                                      </p:cBhvr>
                                    </p:animEffect>
                                  </p:childTnLst>
                                </p:cTn>
                              </p:par>
                              <p:par>
                                <p:cTn id="158" presetID="0" presetClass="path" presetSubtype="0" decel="46000" fill="hold" grpId="1" nodeType="withEffect">
                                  <p:stCondLst>
                                    <p:cond delay="3520"/>
                                  </p:stCondLst>
                                  <p:childTnLst>
                                    <p:animMotion origin="layout" path="M -0.00026 -0.00069 C -0.0013 -0.00139 -0.00404 -0.00139 -0.00664 -0.00139 C -0.00873 -0.00162 -0.01276 -0.00162 -0.01589 -0.00278 C -0.01966 -0.00278 -0.03919 -0.00486 -0.04675 -0.00555 " pathEditMode="relative" rAng="0" ptsTypes="AAAA">
                                      <p:cBhvr>
                                        <p:cTn id="159" dur="1125" spd="-100000" fill="hold"/>
                                        <p:tgtEl>
                                          <p:spTgt spid="56"/>
                                        </p:tgtEl>
                                        <p:attrNameLst>
                                          <p:attrName>ppt_x</p:attrName>
                                          <p:attrName>ppt_y</p:attrName>
                                        </p:attrNameLst>
                                      </p:cBhvr>
                                      <p:rCtr x="-2331" y="-255"/>
                                    </p:animMotion>
                                  </p:childTnLst>
                                </p:cTn>
                              </p:par>
                              <p:par>
                                <p:cTn id="160" presetID="6" presetClass="emph" presetSubtype="0" fill="hold" grpId="2" nodeType="withEffect">
                                  <p:stCondLst>
                                    <p:cond delay="3520"/>
                                  </p:stCondLst>
                                  <p:childTnLst>
                                    <p:animScale>
                                      <p:cBhvr>
                                        <p:cTn id="161" dur="7" fill="hold"/>
                                        <p:tgtEl>
                                          <p:spTgt spid="56"/>
                                        </p:tgtEl>
                                      </p:cBhvr>
                                      <p:by x="300000" y="300000"/>
                                    </p:animScale>
                                  </p:childTnLst>
                                </p:cTn>
                              </p:par>
                              <p:par>
                                <p:cTn id="162" presetID="6" presetClass="emph" presetSubtype="0" decel="100000" fill="hold" grpId="3" nodeType="withEffect">
                                  <p:stCondLst>
                                    <p:cond delay="3520"/>
                                  </p:stCondLst>
                                  <p:childTnLst>
                                    <p:animScale>
                                      <p:cBhvr>
                                        <p:cTn id="163" dur="1125" fill="hold"/>
                                        <p:tgtEl>
                                          <p:spTgt spid="56"/>
                                        </p:tgtEl>
                                      </p:cBhvr>
                                      <p:by x="33000" y="33000"/>
                                    </p:animScale>
                                  </p:childTnLst>
                                </p:cTn>
                              </p:par>
                              <p:par>
                                <p:cTn id="164" presetID="10" presetClass="entr" presetSubtype="0" fill="hold" grpId="0" nodeType="withEffect">
                                  <p:stCondLst>
                                    <p:cond delay="3453"/>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375"/>
                                        <p:tgtEl>
                                          <p:spTgt spid="95"/>
                                        </p:tgtEl>
                                      </p:cBhvr>
                                    </p:animEffect>
                                  </p:childTnLst>
                                </p:cTn>
                              </p:par>
                              <p:par>
                                <p:cTn id="167" presetID="0" presetClass="path" presetSubtype="0" decel="46000" fill="hold" grpId="1" nodeType="withEffect">
                                  <p:stCondLst>
                                    <p:cond delay="3453"/>
                                  </p:stCondLst>
                                  <p:childTnLst>
                                    <p:animMotion origin="layout" path="M -0.00026 -0.0007 C -0.0069 -0.0007 -0.02434 0.01504 -0.04049 0.02268 C -0.05716 0.0294 -0.07447 0.03565 -0.0996 0.0412 C -0.12434 0.04629 -0.12942 0.03171 -0.17734 0.04491 " pathEditMode="relative" rAng="0" ptsTypes="AAAA">
                                      <p:cBhvr>
                                        <p:cTn id="168" dur="1125" spd="-100000" fill="hold"/>
                                        <p:tgtEl>
                                          <p:spTgt spid="95"/>
                                        </p:tgtEl>
                                        <p:attrNameLst>
                                          <p:attrName>ppt_x</p:attrName>
                                          <p:attrName>ppt_y</p:attrName>
                                        </p:attrNameLst>
                                      </p:cBhvr>
                                      <p:rCtr x="-8854" y="2269"/>
                                    </p:animMotion>
                                  </p:childTnLst>
                                </p:cTn>
                              </p:par>
                              <p:par>
                                <p:cTn id="169" presetID="10" presetClass="entr" presetSubtype="0" fill="hold" grpId="0" nodeType="withEffect">
                                  <p:stCondLst>
                                    <p:cond delay="3265"/>
                                  </p:stCondLst>
                                  <p:childTnLst>
                                    <p:set>
                                      <p:cBhvr>
                                        <p:cTn id="170" dur="1" fill="hold">
                                          <p:stCondLst>
                                            <p:cond delay="0"/>
                                          </p:stCondLst>
                                        </p:cTn>
                                        <p:tgtEl>
                                          <p:spTgt spid="97"/>
                                        </p:tgtEl>
                                        <p:attrNameLst>
                                          <p:attrName>style.visibility</p:attrName>
                                        </p:attrNameLst>
                                      </p:cBhvr>
                                      <p:to>
                                        <p:strVal val="visible"/>
                                      </p:to>
                                    </p:set>
                                    <p:animEffect transition="in" filter="fade">
                                      <p:cBhvr>
                                        <p:cTn id="171" dur="375"/>
                                        <p:tgtEl>
                                          <p:spTgt spid="97"/>
                                        </p:tgtEl>
                                      </p:cBhvr>
                                    </p:animEffect>
                                  </p:childTnLst>
                                </p:cTn>
                              </p:par>
                              <p:par>
                                <p:cTn id="172" presetID="0" presetClass="path" presetSubtype="0" decel="46000" fill="hold" grpId="1" nodeType="withEffect">
                                  <p:stCondLst>
                                    <p:cond delay="3265"/>
                                  </p:stCondLst>
                                  <p:childTnLst>
                                    <p:animMotion origin="layout" path="M -0.00026 -0.0007 C -0.02617 -0.00394 -0.03034 -0.00394 -0.04701 -0.0088 C -0.06458 -0.01505 -0.075 -0.02153 -0.10169 -0.03727 " pathEditMode="relative" rAng="0" ptsTypes="AAA">
                                      <p:cBhvr>
                                        <p:cTn id="173" dur="1125" spd="-100000" fill="hold"/>
                                        <p:tgtEl>
                                          <p:spTgt spid="97"/>
                                        </p:tgtEl>
                                        <p:attrNameLst>
                                          <p:attrName>ppt_x</p:attrName>
                                          <p:attrName>ppt_y</p:attrName>
                                        </p:attrNameLst>
                                      </p:cBhvr>
                                      <p:rCtr x="-5078" y="-1829"/>
                                    </p:animMotion>
                                  </p:childTnLst>
                                </p:cTn>
                              </p:par>
                              <p:par>
                                <p:cTn id="174" presetID="10" presetClass="entr" presetSubtype="0" fill="hold" grpId="0" nodeType="withEffect">
                                  <p:stCondLst>
                                    <p:cond delay="2703"/>
                                  </p:stCondLst>
                                  <p:childTnLst>
                                    <p:set>
                                      <p:cBhvr>
                                        <p:cTn id="175" dur="1" fill="hold">
                                          <p:stCondLst>
                                            <p:cond delay="0"/>
                                          </p:stCondLst>
                                        </p:cTn>
                                        <p:tgtEl>
                                          <p:spTgt spid="81"/>
                                        </p:tgtEl>
                                        <p:attrNameLst>
                                          <p:attrName>style.visibility</p:attrName>
                                        </p:attrNameLst>
                                      </p:cBhvr>
                                      <p:to>
                                        <p:strVal val="visible"/>
                                      </p:to>
                                    </p:set>
                                    <p:animEffect transition="in" filter="fade">
                                      <p:cBhvr>
                                        <p:cTn id="176" dur="375"/>
                                        <p:tgtEl>
                                          <p:spTgt spid="81"/>
                                        </p:tgtEl>
                                      </p:cBhvr>
                                    </p:animEffect>
                                  </p:childTnLst>
                                </p:cTn>
                              </p:par>
                              <p:par>
                                <p:cTn id="177" presetID="0" presetClass="path" presetSubtype="0" decel="46000" fill="hold" grpId="1" nodeType="withEffect">
                                  <p:stCondLst>
                                    <p:cond delay="2703"/>
                                  </p:stCondLst>
                                  <p:childTnLst>
                                    <p:animMotion origin="layout" path="M -0.00026 -0.0007 C -0.01172 -0.00232 -0.01784 -0.00278 -0.02487 -0.00347 C -0.03216 -0.00417 -0.04518 -0.00533 -0.06549 -0.00741 " pathEditMode="relative" rAng="0" ptsTypes="AAA">
                                      <p:cBhvr>
                                        <p:cTn id="178" dur="1125" spd="-100000" fill="hold"/>
                                        <p:tgtEl>
                                          <p:spTgt spid="81"/>
                                        </p:tgtEl>
                                        <p:attrNameLst>
                                          <p:attrName>ppt_x</p:attrName>
                                          <p:attrName>ppt_y</p:attrName>
                                        </p:attrNameLst>
                                      </p:cBhvr>
                                      <p:rCtr x="-3268" y="-347"/>
                                    </p:animMotion>
                                  </p:childTnLst>
                                </p:cTn>
                              </p:par>
                              <p:par>
                                <p:cTn id="179" presetID="10" presetClass="entr" presetSubtype="0" fill="hold" grpId="0" nodeType="withEffect">
                                  <p:stCondLst>
                                    <p:cond delay="2890"/>
                                  </p:stCondLst>
                                  <p:childTnLst>
                                    <p:set>
                                      <p:cBhvr>
                                        <p:cTn id="180" dur="1" fill="hold">
                                          <p:stCondLst>
                                            <p:cond delay="0"/>
                                          </p:stCondLst>
                                        </p:cTn>
                                        <p:tgtEl>
                                          <p:spTgt spid="72"/>
                                        </p:tgtEl>
                                        <p:attrNameLst>
                                          <p:attrName>style.visibility</p:attrName>
                                        </p:attrNameLst>
                                      </p:cBhvr>
                                      <p:to>
                                        <p:strVal val="visible"/>
                                      </p:to>
                                    </p:set>
                                    <p:animEffect transition="in" filter="fade">
                                      <p:cBhvr>
                                        <p:cTn id="181" dur="375"/>
                                        <p:tgtEl>
                                          <p:spTgt spid="72"/>
                                        </p:tgtEl>
                                      </p:cBhvr>
                                    </p:animEffect>
                                  </p:childTnLst>
                                </p:cTn>
                              </p:par>
                              <p:par>
                                <p:cTn id="182" presetID="0" presetClass="path" presetSubtype="0" decel="46000" fill="hold" grpId="1" nodeType="withEffect">
                                  <p:stCondLst>
                                    <p:cond delay="2890"/>
                                  </p:stCondLst>
                                  <p:childTnLst>
                                    <p:animMotion origin="layout" path="M -0.00026 -0.00069 C -0.01159 0.00232 -0.01771 0.00325 -0.02487 0.0044 C -0.03216 0.00602 -0.04505 0.00857 -0.06537 0.0132 " pathEditMode="relative" rAng="0" ptsTypes="AAA">
                                      <p:cBhvr>
                                        <p:cTn id="183" dur="1125" spd="-100000" fill="hold"/>
                                        <p:tgtEl>
                                          <p:spTgt spid="72"/>
                                        </p:tgtEl>
                                        <p:attrNameLst>
                                          <p:attrName>ppt_x</p:attrName>
                                          <p:attrName>ppt_y</p:attrName>
                                        </p:attrNameLst>
                                      </p:cBhvr>
                                      <p:rCtr x="-3255" y="694"/>
                                    </p:animMotion>
                                  </p:childTnLst>
                                </p:cTn>
                              </p:par>
                              <p:par>
                                <p:cTn id="184" presetID="6" presetClass="emph" presetSubtype="0" fill="hold" grpId="2" nodeType="withEffect">
                                  <p:stCondLst>
                                    <p:cond delay="3265"/>
                                  </p:stCondLst>
                                  <p:childTnLst>
                                    <p:animScale>
                                      <p:cBhvr>
                                        <p:cTn id="185" dur="7" fill="hold"/>
                                        <p:tgtEl>
                                          <p:spTgt spid="72"/>
                                        </p:tgtEl>
                                      </p:cBhvr>
                                      <p:by x="300000" y="300000"/>
                                    </p:animScale>
                                  </p:childTnLst>
                                </p:cTn>
                              </p:par>
                              <p:par>
                                <p:cTn id="186" presetID="6" presetClass="emph" presetSubtype="0" decel="100000" fill="hold" grpId="3" nodeType="withEffect">
                                  <p:stCondLst>
                                    <p:cond delay="3265"/>
                                  </p:stCondLst>
                                  <p:childTnLst>
                                    <p:animScale>
                                      <p:cBhvr>
                                        <p:cTn id="187" dur="1125" fill="hold"/>
                                        <p:tgtEl>
                                          <p:spTgt spid="72"/>
                                        </p:tgtEl>
                                      </p:cBhvr>
                                      <p:by x="33000" y="33000"/>
                                    </p:animScale>
                                  </p:childTnLst>
                                </p:cTn>
                              </p:par>
                              <p:par>
                                <p:cTn id="188" presetID="10" presetClass="entr" presetSubtype="0" fill="hold" grpId="0" nodeType="withEffect">
                                  <p:stCondLst>
                                    <p:cond delay="3140"/>
                                  </p:stCondLst>
                                  <p:childTnLst>
                                    <p:set>
                                      <p:cBhvr>
                                        <p:cTn id="189" dur="1" fill="hold">
                                          <p:stCondLst>
                                            <p:cond delay="0"/>
                                          </p:stCondLst>
                                        </p:cTn>
                                        <p:tgtEl>
                                          <p:spTgt spid="122"/>
                                        </p:tgtEl>
                                        <p:attrNameLst>
                                          <p:attrName>style.visibility</p:attrName>
                                        </p:attrNameLst>
                                      </p:cBhvr>
                                      <p:to>
                                        <p:strVal val="visible"/>
                                      </p:to>
                                    </p:set>
                                    <p:animEffect transition="in" filter="fade">
                                      <p:cBhvr>
                                        <p:cTn id="190" dur="375"/>
                                        <p:tgtEl>
                                          <p:spTgt spid="122"/>
                                        </p:tgtEl>
                                      </p:cBhvr>
                                    </p:animEffect>
                                  </p:childTnLst>
                                </p:cTn>
                              </p:par>
                              <p:par>
                                <p:cTn id="191" presetID="0" presetClass="path" presetSubtype="0" decel="46000" fill="hold" grpId="1" nodeType="withEffect">
                                  <p:stCondLst>
                                    <p:cond delay="3140"/>
                                  </p:stCondLst>
                                  <p:childTnLst>
                                    <p:animMotion origin="layout" path="M -0.00026 -0.00069 C -0.04597 0.00996 -0.07318 0.02986 -0.0974 0.04005 C -0.12123 0.04977 -0.17526 0.08172 -0.25938 0.15 " pathEditMode="relative" rAng="0" ptsTypes="AAA">
                                      <p:cBhvr>
                                        <p:cTn id="192" dur="1000" spd="-100000" fill="hold"/>
                                        <p:tgtEl>
                                          <p:spTgt spid="122"/>
                                        </p:tgtEl>
                                        <p:attrNameLst>
                                          <p:attrName>ppt_x</p:attrName>
                                          <p:attrName>ppt_y</p:attrName>
                                        </p:attrNameLst>
                                      </p:cBhvr>
                                      <p:rCtr x="-12956" y="7523"/>
                                    </p:animMotion>
                                  </p:childTnLst>
                                </p:cTn>
                              </p:par>
                              <p:par>
                                <p:cTn id="193" presetID="6" presetClass="emph" presetSubtype="0" fill="hold" grpId="2" nodeType="withEffect">
                                  <p:stCondLst>
                                    <p:cond delay="3140"/>
                                  </p:stCondLst>
                                  <p:childTnLst>
                                    <p:animScale>
                                      <p:cBhvr>
                                        <p:cTn id="194" dur="7" fill="hold"/>
                                        <p:tgtEl>
                                          <p:spTgt spid="122"/>
                                        </p:tgtEl>
                                      </p:cBhvr>
                                      <p:by x="500000" y="500000"/>
                                    </p:animScale>
                                  </p:childTnLst>
                                </p:cTn>
                              </p:par>
                              <p:par>
                                <p:cTn id="195" presetID="6" presetClass="emph" presetSubtype="0" decel="100000" fill="hold" grpId="3" nodeType="withEffect">
                                  <p:stCondLst>
                                    <p:cond delay="3140"/>
                                  </p:stCondLst>
                                  <p:childTnLst>
                                    <p:animScale>
                                      <p:cBhvr>
                                        <p:cTn id="196" dur="1000" fill="hold"/>
                                        <p:tgtEl>
                                          <p:spTgt spid="122"/>
                                        </p:tgtEl>
                                      </p:cBhvr>
                                      <p:by x="20000" y="20000"/>
                                    </p:animScale>
                                  </p:childTnLst>
                                </p:cTn>
                              </p:par>
                              <p:par>
                                <p:cTn id="197" presetID="10" presetClass="entr" presetSubtype="0" fill="hold" grpId="0" nodeType="withEffect">
                                  <p:stCondLst>
                                    <p:cond delay="3265"/>
                                  </p:stCondLst>
                                  <p:childTnLst>
                                    <p:set>
                                      <p:cBhvr>
                                        <p:cTn id="198" dur="1" fill="hold">
                                          <p:stCondLst>
                                            <p:cond delay="0"/>
                                          </p:stCondLst>
                                        </p:cTn>
                                        <p:tgtEl>
                                          <p:spTgt spid="124"/>
                                        </p:tgtEl>
                                        <p:attrNameLst>
                                          <p:attrName>style.visibility</p:attrName>
                                        </p:attrNameLst>
                                      </p:cBhvr>
                                      <p:to>
                                        <p:strVal val="visible"/>
                                      </p:to>
                                    </p:set>
                                    <p:animEffect transition="in" filter="fade">
                                      <p:cBhvr>
                                        <p:cTn id="199" dur="375"/>
                                        <p:tgtEl>
                                          <p:spTgt spid="124"/>
                                        </p:tgtEl>
                                      </p:cBhvr>
                                    </p:animEffect>
                                  </p:childTnLst>
                                </p:cTn>
                              </p:par>
                              <p:par>
                                <p:cTn id="200" presetID="0" presetClass="path" presetSubtype="0" decel="100000" fill="hold" grpId="1" nodeType="withEffect">
                                  <p:stCondLst>
                                    <p:cond delay="3265"/>
                                  </p:stCondLst>
                                  <p:childTnLst>
                                    <p:animMotion origin="layout" path="M 3.95833E-6 0.00417 C -0.03829 0.00139 -0.23086 0.00856 -0.25677 0.00995 C -0.28282 0.01111 -0.5375 0.01852 -0.703 0.02106 " pathEditMode="relative" rAng="0" ptsTypes="AAA">
                                      <p:cBhvr>
                                        <p:cTn id="201" dur="1688" spd="-100000" fill="hold"/>
                                        <p:tgtEl>
                                          <p:spTgt spid="124"/>
                                        </p:tgtEl>
                                        <p:attrNameLst>
                                          <p:attrName>ppt_x</p:attrName>
                                          <p:attrName>ppt_y</p:attrName>
                                        </p:attrNameLst>
                                      </p:cBhvr>
                                      <p:rCtr x="-35156" y="810"/>
                                    </p:animMotion>
                                  </p:childTnLst>
                                </p:cTn>
                              </p:par>
                              <p:par>
                                <p:cTn id="202" presetID="6" presetClass="emph" presetSubtype="0" fill="hold" grpId="2" nodeType="withEffect">
                                  <p:stCondLst>
                                    <p:cond delay="3265"/>
                                  </p:stCondLst>
                                  <p:childTnLst>
                                    <p:animScale>
                                      <p:cBhvr>
                                        <p:cTn id="203" dur="7" fill="hold"/>
                                        <p:tgtEl>
                                          <p:spTgt spid="124"/>
                                        </p:tgtEl>
                                      </p:cBhvr>
                                      <p:by x="200000" y="200000"/>
                                    </p:animScale>
                                  </p:childTnLst>
                                </p:cTn>
                              </p:par>
                              <p:par>
                                <p:cTn id="204" presetID="6" presetClass="emph" presetSubtype="0" decel="100000" fill="hold" grpId="3" nodeType="withEffect">
                                  <p:stCondLst>
                                    <p:cond delay="3265"/>
                                  </p:stCondLst>
                                  <p:childTnLst>
                                    <p:animScale>
                                      <p:cBhvr>
                                        <p:cTn id="205" dur="1688" fill="hold"/>
                                        <p:tgtEl>
                                          <p:spTgt spid="124"/>
                                        </p:tgtEl>
                                      </p:cBhvr>
                                      <p:by x="50000" y="50000"/>
                                    </p:animScale>
                                  </p:childTnLst>
                                </p:cTn>
                              </p:par>
                              <p:par>
                                <p:cTn id="206" presetID="10" presetClass="entr" presetSubtype="0" fill="hold" grpId="1" nodeType="withEffect">
                                  <p:stCondLst>
                                    <p:cond delay="1000"/>
                                  </p:stCondLst>
                                  <p:childTnLst>
                                    <p:set>
                                      <p:cBhvr>
                                        <p:cTn id="207" dur="1" fill="hold">
                                          <p:stCondLst>
                                            <p:cond delay="0"/>
                                          </p:stCondLst>
                                        </p:cTn>
                                        <p:tgtEl>
                                          <p:spTgt spid="129"/>
                                        </p:tgtEl>
                                        <p:attrNameLst>
                                          <p:attrName>style.visibility</p:attrName>
                                        </p:attrNameLst>
                                      </p:cBhvr>
                                      <p:to>
                                        <p:strVal val="visible"/>
                                      </p:to>
                                    </p:set>
                                    <p:animEffect transition="in" filter="fade">
                                      <p:cBhvr>
                                        <p:cTn id="208" dur="2000"/>
                                        <p:tgtEl>
                                          <p:spTgt spid="129"/>
                                        </p:tgtEl>
                                      </p:cBhvr>
                                    </p:animEffect>
                                  </p:childTnLst>
                                </p:cTn>
                              </p:par>
                              <p:par>
                                <p:cTn id="209" presetID="42" presetClass="entr" presetSubtype="0" fill="hold" grpId="0" nodeType="withEffect">
                                  <p:stCondLst>
                                    <p:cond delay="1000"/>
                                  </p:stCondLst>
                                  <p:childTnLst>
                                    <p:set>
                                      <p:cBhvr>
                                        <p:cTn id="210" dur="1" fill="hold">
                                          <p:stCondLst>
                                            <p:cond delay="0"/>
                                          </p:stCondLst>
                                        </p:cTn>
                                        <p:tgtEl>
                                          <p:spTgt spid="129"/>
                                        </p:tgtEl>
                                        <p:attrNameLst>
                                          <p:attrName>style.visibility</p:attrName>
                                        </p:attrNameLst>
                                      </p:cBhvr>
                                      <p:to>
                                        <p:strVal val="visible"/>
                                      </p:to>
                                    </p:set>
                                    <p:animEffect transition="in" filter="fade">
                                      <p:cBhvr>
                                        <p:cTn id="211" dur="1500"/>
                                        <p:tgtEl>
                                          <p:spTgt spid="129"/>
                                        </p:tgtEl>
                                      </p:cBhvr>
                                    </p:animEffect>
                                    <p:anim calcmode="lin" valueType="num">
                                      <p:cBhvr>
                                        <p:cTn id="212" dur="1500" fill="hold"/>
                                        <p:tgtEl>
                                          <p:spTgt spid="129"/>
                                        </p:tgtEl>
                                        <p:attrNameLst>
                                          <p:attrName>ppt_x</p:attrName>
                                        </p:attrNameLst>
                                      </p:cBhvr>
                                      <p:tavLst>
                                        <p:tav tm="0">
                                          <p:val>
                                            <p:strVal val="#ppt_x"/>
                                          </p:val>
                                        </p:tav>
                                        <p:tav tm="100000">
                                          <p:val>
                                            <p:strVal val="#ppt_x"/>
                                          </p:val>
                                        </p:tav>
                                      </p:tavLst>
                                    </p:anim>
                                    <p:anim calcmode="lin" valueType="num">
                                      <p:cBhvr>
                                        <p:cTn id="213" dur="15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5" grpId="0" animBg="1"/>
      <p:bldP spid="25" grpId="1" animBg="1"/>
      <p:bldP spid="31" grpId="0" animBg="1"/>
      <p:bldP spid="31" grpId="1" animBg="1"/>
      <p:bldP spid="32" grpId="0" animBg="1"/>
      <p:bldP spid="32" grpId="1" animBg="1"/>
      <p:bldP spid="32" grpId="2" animBg="1"/>
      <p:bldP spid="32" grpId="3" animBg="1"/>
      <p:bldP spid="38" grpId="0" animBg="1"/>
      <p:bldP spid="38" grpId="1" animBg="1"/>
      <p:bldP spid="55" grpId="0" animBg="1"/>
      <p:bldP spid="55" grpId="1" animBg="1"/>
      <p:bldP spid="55" grpId="2" animBg="1"/>
      <p:bldP spid="55" grpId="3" animBg="1"/>
      <p:bldP spid="56" grpId="0" animBg="1"/>
      <p:bldP spid="56" grpId="1" animBg="1"/>
      <p:bldP spid="56" grpId="2" animBg="1"/>
      <p:bldP spid="56" grpId="3" animBg="1"/>
      <p:bldP spid="57" grpId="0" animBg="1"/>
      <p:bldP spid="57" grpId="1" animBg="1"/>
      <p:bldP spid="57" grpId="2" animBg="1"/>
      <p:bldP spid="57" grpId="3" animBg="1"/>
      <p:bldP spid="58" grpId="0" animBg="1"/>
      <p:bldP spid="58" grpId="1" animBg="1"/>
      <p:bldP spid="58" grpId="2" animBg="1"/>
      <p:bldP spid="58" grpId="3" animBg="1"/>
      <p:bldP spid="66" grpId="0" animBg="1"/>
      <p:bldP spid="66" grpId="1" animBg="1"/>
      <p:bldP spid="72" grpId="0" animBg="1"/>
      <p:bldP spid="72" grpId="1" animBg="1"/>
      <p:bldP spid="72" grpId="2" animBg="1"/>
      <p:bldP spid="72" grpId="3" animBg="1"/>
      <p:bldP spid="78" grpId="0" animBg="1"/>
      <p:bldP spid="78" grpId="1" animBg="1"/>
      <p:bldP spid="78" grpId="2" animBg="1"/>
      <p:bldP spid="78" grpId="3" animBg="1"/>
      <p:bldP spid="81" grpId="0" animBg="1"/>
      <p:bldP spid="81" grpId="1" animBg="1"/>
      <p:bldP spid="89" grpId="0" animBg="1"/>
      <p:bldP spid="89" grpId="1" animBg="1"/>
      <p:bldP spid="94" grpId="0" animBg="1"/>
      <p:bldP spid="94" grpId="1" animBg="1"/>
      <p:bldP spid="95" grpId="0" animBg="1"/>
      <p:bldP spid="95" grpId="1" animBg="1"/>
      <p:bldP spid="97" grpId="0" animBg="1"/>
      <p:bldP spid="97" grpId="1" animBg="1"/>
      <p:bldP spid="99" grpId="0" animBg="1"/>
      <p:bldP spid="99" grpId="1" animBg="1"/>
      <p:bldP spid="99" grpId="2" animBg="1"/>
      <p:bldP spid="99" grpId="3" animBg="1"/>
      <p:bldP spid="117" grpId="0" animBg="1"/>
      <p:bldP spid="117" grpId="1" animBg="1"/>
      <p:bldP spid="122" grpId="0" animBg="1"/>
      <p:bldP spid="122" grpId="1" animBg="1"/>
      <p:bldP spid="122" grpId="2" animBg="1"/>
      <p:bldP spid="122" grpId="3" animBg="1"/>
      <p:bldP spid="123" grpId="0" animBg="1"/>
      <p:bldP spid="123" grpId="1" animBg="1"/>
      <p:bldP spid="123" grpId="2" animBg="1"/>
      <p:bldP spid="123" grpId="3" animBg="1"/>
      <p:bldP spid="124" grpId="0" animBg="1"/>
      <p:bldP spid="124" grpId="1" animBg="1"/>
      <p:bldP spid="124" grpId="2" animBg="1"/>
      <p:bldP spid="124" grpId="3" animBg="1"/>
      <p:bldP spid="126" grpId="0" animBg="1"/>
      <p:bldP spid="126" grpId="1" animBg="1"/>
      <p:bldP spid="129" grpId="0"/>
      <p:bldP spid="12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769E8B0-DCCA-4233-954F-AC9345C8DC24}"/>
              </a:ext>
            </a:extLst>
          </p:cNvPr>
          <p:cNvGrpSpPr/>
          <p:nvPr/>
        </p:nvGrpSpPr>
        <p:grpSpPr>
          <a:xfrm>
            <a:off x="3486248" y="1234837"/>
            <a:ext cx="3656789" cy="485746"/>
            <a:chOff x="2952848" y="2038843"/>
            <a:chExt cx="3656789" cy="485746"/>
          </a:xfrm>
        </p:grpSpPr>
        <p:sp>
          <p:nvSpPr>
            <p:cNvPr id="8" name="MH_Number_1">
              <a:hlinkClick r:id="rId13" action="ppaction://hlinksldjump"/>
            </p:cNvPr>
            <p:cNvSpPr/>
            <p:nvPr>
              <p:custDataLst>
                <p:tags r:id="rId9"/>
              </p:custDataLst>
            </p:nvPr>
          </p:nvSpPr>
          <p:spPr>
            <a:xfrm flipH="1">
              <a:off x="2952848" y="2128031"/>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7CAFDE"/>
            </a:solidFill>
            <a:ln w="25400" cap="flat" cmpd="sng" algn="ctr">
              <a:noFill/>
              <a:prstDash val="solid"/>
            </a:ln>
            <a:effectLst/>
          </p:spPr>
          <p:txBody>
            <a:bodyPr wrap="square" lIns="0" tIns="0" rIns="144000" bIns="0" anchor="ctr">
              <a:noAutofit/>
            </a:bodyPr>
            <a:lstStyle/>
            <a:p>
              <a:pPr algn="ctr">
                <a:defRPr/>
              </a:pPr>
              <a:r>
                <a:rPr lang="en-US" altLang="zh-CN"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1</a:t>
              </a:r>
              <a:endParaRPr lang="zh-CN" altLang="en-US"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6" name="MH_Entry_1">
              <a:hlinkClick r:id="rId13" action="ppaction://hlinksldjump"/>
            </p:cNvPr>
            <p:cNvSpPr/>
            <p:nvPr>
              <p:custDataLst>
                <p:tags r:id="rId10"/>
              </p:custDataLst>
            </p:nvPr>
          </p:nvSpPr>
          <p:spPr>
            <a:xfrm flipH="1">
              <a:off x="2952850" y="2038843"/>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prstTxWarp prst="textNoShape">
                <a:avLst/>
              </a:prstTxWarp>
              <a:normAutofit/>
            </a:bodyPr>
            <a:lstStyle/>
            <a:p>
              <a:pPr>
                <a:lnSpc>
                  <a:spcPct val="130000"/>
                </a:lnSpc>
              </a:pPr>
              <a:r>
                <a:rPr lang="en-US" altLang="zh-CN" sz="20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Introduction</a:t>
              </a:r>
              <a:endParaRPr lang="zh-CN" alt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3" name="组合 2">
            <a:extLst>
              <a:ext uri="{FF2B5EF4-FFF2-40B4-BE49-F238E27FC236}">
                <a16:creationId xmlns:a16="http://schemas.microsoft.com/office/drawing/2014/main" id="{687B5DF3-35A9-44E3-B787-BA9FFAEE9A85}"/>
              </a:ext>
            </a:extLst>
          </p:cNvPr>
          <p:cNvGrpSpPr/>
          <p:nvPr/>
        </p:nvGrpSpPr>
        <p:grpSpPr>
          <a:xfrm>
            <a:off x="4111725" y="2357678"/>
            <a:ext cx="3665793" cy="485746"/>
            <a:chOff x="3578325" y="2803860"/>
            <a:chExt cx="3665793" cy="485746"/>
          </a:xfrm>
        </p:grpSpPr>
        <p:sp>
          <p:nvSpPr>
            <p:cNvPr id="16" name="MH_Number_2">
              <a:hlinkClick r:id="rId13" action="ppaction://hlinksldjump"/>
            </p:cNvPr>
            <p:cNvSpPr/>
            <p:nvPr>
              <p:custDataLst>
                <p:tags r:id="rId7"/>
              </p:custDataLst>
            </p:nvPr>
          </p:nvSpPr>
          <p:spPr>
            <a:xfrm>
              <a:off x="6635118" y="2899214"/>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3ABFC4"/>
            </a:solidFill>
            <a:ln w="25400" cap="flat" cmpd="sng" algn="ctr">
              <a:noFill/>
              <a:prstDash val="solid"/>
            </a:ln>
            <a:effectLst/>
          </p:spPr>
          <p:txBody>
            <a:bodyPr wrap="square" lIns="144000" tIns="0" rIns="0" bIns="0" anchor="ctr">
              <a:noAutofit/>
            </a:bodyPr>
            <a:lstStyle/>
            <a:p>
              <a:pPr algn="ctr">
                <a:defRPr/>
              </a:pPr>
              <a:r>
                <a:rPr lang="en-US" altLang="zh-CN"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2</a:t>
              </a:r>
              <a:endParaRPr lang="zh-CN" altLang="en-US"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 name="MH_Entry_2">
              <a:hlinkClick r:id="rId13" action="ppaction://hlinksldjump"/>
            </p:cNvPr>
            <p:cNvSpPr/>
            <p:nvPr>
              <p:custDataLst>
                <p:tags r:id="rId8"/>
              </p:custDataLst>
            </p:nvPr>
          </p:nvSpPr>
          <p:spPr>
            <a:xfrm>
              <a:off x="3578325" y="2803860"/>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prstTxWarp prst="textNoShape">
                <a:avLst/>
              </a:prstTxWarp>
              <a:normAutofit/>
            </a:bodyPr>
            <a:lstStyle/>
            <a:p>
              <a:pPr algn="r">
                <a:lnSpc>
                  <a:spcPct val="130000"/>
                </a:lnSpc>
              </a:pPr>
              <a:r>
                <a:rPr lang="en-US" altLang="zh-CN" sz="20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Data Visualization</a:t>
              </a:r>
              <a:endParaRPr lang="zh-CN" alt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4" name="组合 3">
            <a:extLst>
              <a:ext uri="{FF2B5EF4-FFF2-40B4-BE49-F238E27FC236}">
                <a16:creationId xmlns:a16="http://schemas.microsoft.com/office/drawing/2014/main" id="{C101A8A6-F123-4E88-8D63-134E9A21B774}"/>
              </a:ext>
            </a:extLst>
          </p:cNvPr>
          <p:cNvGrpSpPr/>
          <p:nvPr/>
        </p:nvGrpSpPr>
        <p:grpSpPr>
          <a:xfrm>
            <a:off x="3486248" y="3375657"/>
            <a:ext cx="3656789" cy="485746"/>
            <a:chOff x="2952848" y="3581209"/>
            <a:chExt cx="3656789" cy="485746"/>
          </a:xfrm>
        </p:grpSpPr>
        <p:sp>
          <p:nvSpPr>
            <p:cNvPr id="19" name="MH_Number_3">
              <a:hlinkClick r:id="rId13" action="ppaction://hlinksldjump"/>
            </p:cNvPr>
            <p:cNvSpPr/>
            <p:nvPr>
              <p:custDataLst>
                <p:tags r:id="rId5"/>
              </p:custDataLst>
            </p:nvPr>
          </p:nvSpPr>
          <p:spPr>
            <a:xfrm flipH="1">
              <a:off x="2952848" y="3670397"/>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7CAFDE"/>
            </a:solidFill>
            <a:ln w="25400" cap="flat" cmpd="sng" algn="ctr">
              <a:noFill/>
              <a:prstDash val="solid"/>
            </a:ln>
            <a:effectLst/>
          </p:spPr>
          <p:txBody>
            <a:bodyPr wrap="square" lIns="0" tIns="0" rIns="144000" bIns="0" anchor="ctr">
              <a:noAutofit/>
            </a:bodyPr>
            <a:lstStyle/>
            <a:p>
              <a:pPr algn="ctr">
                <a:defRPr/>
              </a:pPr>
              <a:r>
                <a:rPr lang="en-US" altLang="zh-CN"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3</a:t>
              </a:r>
              <a:endParaRPr lang="zh-CN" altLang="en-US"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 name="MH_Entry_3">
              <a:hlinkClick r:id="rId13" action="ppaction://hlinksldjump"/>
            </p:cNvPr>
            <p:cNvSpPr/>
            <p:nvPr>
              <p:custDataLst>
                <p:tags r:id="rId6"/>
              </p:custDataLst>
            </p:nvPr>
          </p:nvSpPr>
          <p:spPr>
            <a:xfrm flipH="1">
              <a:off x="2952850" y="3581209"/>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prstTxWarp prst="textNoShape">
                <a:avLst/>
              </a:prstTxWarp>
              <a:normAutofit/>
            </a:bodyPr>
            <a:lstStyle/>
            <a:p>
              <a:pPr>
                <a:lnSpc>
                  <a:spcPct val="130000"/>
                </a:lnSpc>
              </a:pPr>
              <a:r>
                <a:rPr lang="en-US" altLang="zh-CN"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Data Processing</a:t>
              </a:r>
              <a:endParaRPr lang="zh-CN" alt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grpSp>
        <p:nvGrpSpPr>
          <p:cNvPr id="5" name="组合 4">
            <a:extLst>
              <a:ext uri="{FF2B5EF4-FFF2-40B4-BE49-F238E27FC236}">
                <a16:creationId xmlns:a16="http://schemas.microsoft.com/office/drawing/2014/main" id="{D645B62C-1EF5-42E1-BA11-D6D47CDE3C92}"/>
              </a:ext>
            </a:extLst>
          </p:cNvPr>
          <p:cNvGrpSpPr/>
          <p:nvPr/>
        </p:nvGrpSpPr>
        <p:grpSpPr>
          <a:xfrm>
            <a:off x="4120731" y="4434520"/>
            <a:ext cx="3656787" cy="485746"/>
            <a:chOff x="3587331" y="4352392"/>
            <a:chExt cx="3656787" cy="485746"/>
          </a:xfrm>
        </p:grpSpPr>
        <p:sp>
          <p:nvSpPr>
            <p:cNvPr id="21" name="MH_Number_4">
              <a:hlinkClick r:id="rId13" action="ppaction://hlinksldjump"/>
            </p:cNvPr>
            <p:cNvSpPr/>
            <p:nvPr>
              <p:custDataLst>
                <p:tags r:id="rId3"/>
              </p:custDataLst>
            </p:nvPr>
          </p:nvSpPr>
          <p:spPr>
            <a:xfrm>
              <a:off x="6635118" y="4441580"/>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3ABFC4"/>
            </a:solidFill>
            <a:ln w="25400" cap="flat" cmpd="sng" algn="ctr">
              <a:noFill/>
              <a:prstDash val="solid"/>
            </a:ln>
            <a:effectLst/>
          </p:spPr>
          <p:txBody>
            <a:bodyPr wrap="square" lIns="144000" tIns="0" rIns="0" bIns="0" anchor="ctr">
              <a:noAutofit/>
            </a:bodyPr>
            <a:lstStyle/>
            <a:p>
              <a:pPr algn="ctr">
                <a:defRPr/>
              </a:pPr>
              <a:r>
                <a:rPr lang="en-US" altLang="zh-CN"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4</a:t>
              </a:r>
              <a:endParaRPr lang="zh-CN" altLang="en-US" sz="2000" kern="0" dirty="0">
                <a:solidFill>
                  <a:sysClr val="window" lastClr="FFFFF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2" name="MH_Entry_4">
              <a:hlinkClick r:id="rId13" action="ppaction://hlinksldjump"/>
            </p:cNvPr>
            <p:cNvSpPr/>
            <p:nvPr>
              <p:custDataLst>
                <p:tags r:id="rId4"/>
              </p:custDataLst>
            </p:nvPr>
          </p:nvSpPr>
          <p:spPr>
            <a:xfrm>
              <a:off x="3587331" y="4352392"/>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prstTxWarp prst="textNoShape">
                <a:avLst/>
              </a:prstTxWarp>
              <a:normAutofit fontScale="77500" lnSpcReduction="20000"/>
            </a:bodyPr>
            <a:lstStyle/>
            <a:p>
              <a:pPr algn="r">
                <a:lnSpc>
                  <a:spcPct val="130000"/>
                </a:lnSpc>
              </a:pPr>
              <a:r>
                <a:rPr lang="en-US" altLang="zh-CN" sz="20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Machine Learning Techniques</a:t>
              </a:r>
              <a:endParaRPr lang="zh-CN" altLang="en-US" sz="2400" dirty="0">
                <a:solidFill>
                  <a:schemeClr val="tx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24" name="MH_Others_1"/>
          <p:cNvSpPr/>
          <p:nvPr>
            <p:custDataLst>
              <p:tags r:id="rId2"/>
            </p:custDataLst>
          </p:nvPr>
        </p:nvSpPr>
        <p:spPr>
          <a:xfrm rot="16200000">
            <a:off x="7871407" y="2833554"/>
            <a:ext cx="2996333" cy="1012835"/>
          </a:xfrm>
          <a:prstGeom prst="rect">
            <a:avLst/>
          </a:prstGeom>
          <a:noFill/>
        </p:spPr>
        <p:txBody>
          <a:bodyPr wrap="none" anchor="ctr" anchorCtr="0">
            <a:noAutofit/>
          </a:bodyPr>
          <a:lstStyle/>
          <a:p>
            <a:pPr algn="ctr">
              <a:defRPr/>
            </a:pPr>
            <a:endParaRPr lang="en-US" altLang="zh-CN" sz="2800" spc="500"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a:p>
            <a:pPr algn="ctr">
              <a:defRPr/>
            </a:pPr>
            <a:r>
              <a:rPr lang="en-US" altLang="zh-CN" sz="2800" spc="500"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CONTENTS</a:t>
            </a:r>
            <a:endParaRPr lang="zh-CN" altLang="en-US" sz="2800" spc="500" dirty="0">
              <a:solidFill>
                <a:schemeClr val="accent4">
                  <a:lumMod val="100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pic>
        <p:nvPicPr>
          <p:cNvPr id="28" name="图片 27"/>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06102" y="3527305"/>
            <a:ext cx="3083743" cy="7036509"/>
          </a:xfrm>
          <a:prstGeom prst="rect">
            <a:avLst/>
          </a:prstGeom>
        </p:spPr>
      </p:pic>
      <p:pic>
        <p:nvPicPr>
          <p:cNvPr id="30" name="图片 29"/>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832874" y="-4889796"/>
            <a:ext cx="3077858" cy="7036509"/>
          </a:xfrm>
          <a:prstGeom prst="rect">
            <a:avLst/>
          </a:prstGeom>
        </p:spPr>
      </p:pic>
    </p:spTree>
    <p:custDataLst>
      <p:tags r:id="rId1"/>
    </p:custDataLst>
    <p:extLst>
      <p:ext uri="{BB962C8B-B14F-4D97-AF65-F5344CB8AC3E}">
        <p14:creationId xmlns:p14="http://schemas.microsoft.com/office/powerpoint/2010/main" val="773049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0000">
                                          <p:cBhvr additive="base">
                                            <p:cTn id="7" dur="10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40000">
                                          <p:cBhvr additive="base">
                                            <p:cTn id="11" dur="10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p:tgtEl>
                                              <p:spTgt spid="24"/>
                                            </p:tgtEl>
                                            <p:attrNameLst>
                                              <p:attrName>ppt_y</p:attrName>
                                            </p:attrNameLst>
                                          </p:cBhvr>
                                          <p:tavLst>
                                            <p:tav tm="0">
                                              <p:val>
                                                <p:strVal val="#ppt_y+#ppt_h*1.125000"/>
                                              </p:val>
                                            </p:tav>
                                            <p:tav tm="100000">
                                              <p:val>
                                                <p:strVal val="#ppt_y"/>
                                              </p:val>
                                            </p:tav>
                                          </p:tavLst>
                                        </p:anim>
                                        <p:animEffect transition="in" filter="wipe(up)">
                                          <p:cBhvr>
                                            <p:cTn id="18" dur="25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250"/>
                                            <p:tgtEl>
                                              <p:spTgt spid="2"/>
                                            </p:tgtEl>
                                            <p:attrNameLst>
                                              <p:attrName>ppt_x</p:attrName>
                                            </p:attrNameLst>
                                          </p:cBhvr>
                                          <p:tavLst>
                                            <p:tav tm="0">
                                              <p:val>
                                                <p:strVal val="#ppt_x-#ppt_w*1.125000"/>
                                              </p:val>
                                            </p:tav>
                                            <p:tav tm="100000">
                                              <p:val>
                                                <p:strVal val="#ppt_x"/>
                                              </p:val>
                                            </p:tav>
                                          </p:tavLst>
                                        </p:anim>
                                        <p:animEffect transition="in" filter="wipe(right)">
                                          <p:cBhvr>
                                            <p:cTn id="24" dur="25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250"/>
                                            <p:tgtEl>
                                              <p:spTgt spid="3"/>
                                            </p:tgtEl>
                                            <p:attrNameLst>
                                              <p:attrName>ppt_x</p:attrName>
                                            </p:attrNameLst>
                                          </p:cBhvr>
                                          <p:tavLst>
                                            <p:tav tm="0">
                                              <p:val>
                                                <p:strVal val="#ppt_x+#ppt_w*1.125000"/>
                                              </p:val>
                                            </p:tav>
                                            <p:tav tm="100000">
                                              <p:val>
                                                <p:strVal val="#ppt_x"/>
                                              </p:val>
                                            </p:tav>
                                          </p:tavLst>
                                        </p:anim>
                                        <p:animEffect transition="in" filter="wipe(left)">
                                          <p:cBhvr>
                                            <p:cTn id="30" dur="25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50"/>
                                            <p:tgtEl>
                                              <p:spTgt spid="4"/>
                                            </p:tgtEl>
                                            <p:attrNameLst>
                                              <p:attrName>ppt_x</p:attrName>
                                            </p:attrNameLst>
                                          </p:cBhvr>
                                          <p:tavLst>
                                            <p:tav tm="0">
                                              <p:val>
                                                <p:strVal val="#ppt_x-#ppt_w*1.125000"/>
                                              </p:val>
                                            </p:tav>
                                            <p:tav tm="100000">
                                              <p:val>
                                                <p:strVal val="#ppt_x"/>
                                              </p:val>
                                            </p:tav>
                                          </p:tavLst>
                                        </p:anim>
                                        <p:animEffect transition="in" filter="wipe(right)">
                                          <p:cBhvr>
                                            <p:cTn id="36" dur="25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250"/>
                                            <p:tgtEl>
                                              <p:spTgt spid="5"/>
                                            </p:tgtEl>
                                            <p:attrNameLst>
                                              <p:attrName>ppt_x</p:attrName>
                                            </p:attrNameLst>
                                          </p:cBhvr>
                                          <p:tavLst>
                                            <p:tav tm="0">
                                              <p:val>
                                                <p:strVal val="#ppt_x+#ppt_w*1.125000"/>
                                              </p:val>
                                            </p:tav>
                                            <p:tav tm="100000">
                                              <p:val>
                                                <p:strVal val="#ppt_x"/>
                                              </p:val>
                                            </p:tav>
                                          </p:tavLst>
                                        </p:anim>
                                        <p:animEffect transition="in" filter="wipe(left)">
                                          <p:cBhvr>
                                            <p:cTn id="4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p:tgtEl>
                                              <p:spTgt spid="24"/>
                                            </p:tgtEl>
                                            <p:attrNameLst>
                                              <p:attrName>ppt_y</p:attrName>
                                            </p:attrNameLst>
                                          </p:cBhvr>
                                          <p:tavLst>
                                            <p:tav tm="0">
                                              <p:val>
                                                <p:strVal val="#ppt_y+#ppt_h*1.125000"/>
                                              </p:val>
                                            </p:tav>
                                            <p:tav tm="100000">
                                              <p:val>
                                                <p:strVal val="#ppt_y"/>
                                              </p:val>
                                            </p:tav>
                                          </p:tavLst>
                                        </p:anim>
                                        <p:animEffect transition="in" filter="wipe(up)">
                                          <p:cBhvr>
                                            <p:cTn id="18" dur="250"/>
                                            <p:tgtEl>
                                              <p:spTgt spid="24"/>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250"/>
                                            <p:tgtEl>
                                              <p:spTgt spid="25"/>
                                            </p:tgtEl>
                                            <p:attrNameLst>
                                              <p:attrName>ppt_y</p:attrName>
                                            </p:attrNameLst>
                                          </p:cBhvr>
                                          <p:tavLst>
                                            <p:tav tm="0">
                                              <p:val>
                                                <p:strVal val="#ppt_y+#ppt_h*1.125000"/>
                                              </p:val>
                                            </p:tav>
                                            <p:tav tm="100000">
                                              <p:val>
                                                <p:strVal val="#ppt_y"/>
                                              </p:val>
                                            </p:tav>
                                          </p:tavLst>
                                        </p:anim>
                                        <p:animEffect transition="in" filter="wipe(up)">
                                          <p:cBhvr>
                                            <p:cTn id="22" dur="25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250"/>
                                            <p:tgtEl>
                                              <p:spTgt spid="2"/>
                                            </p:tgtEl>
                                            <p:attrNameLst>
                                              <p:attrName>ppt_x</p:attrName>
                                            </p:attrNameLst>
                                          </p:cBhvr>
                                          <p:tavLst>
                                            <p:tav tm="0">
                                              <p:val>
                                                <p:strVal val="#ppt_x-#ppt_w*1.125000"/>
                                              </p:val>
                                            </p:tav>
                                            <p:tav tm="100000">
                                              <p:val>
                                                <p:strVal val="#ppt_x"/>
                                              </p:val>
                                            </p:tav>
                                          </p:tavLst>
                                        </p:anim>
                                        <p:animEffect transition="in" filter="wipe(right)">
                                          <p:cBhvr>
                                            <p:cTn id="28" dur="25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250"/>
                                            <p:tgtEl>
                                              <p:spTgt spid="3"/>
                                            </p:tgtEl>
                                            <p:attrNameLst>
                                              <p:attrName>ppt_x</p:attrName>
                                            </p:attrNameLst>
                                          </p:cBhvr>
                                          <p:tavLst>
                                            <p:tav tm="0">
                                              <p:val>
                                                <p:strVal val="#ppt_x+#ppt_w*1.125000"/>
                                              </p:val>
                                            </p:tav>
                                            <p:tav tm="100000">
                                              <p:val>
                                                <p:strVal val="#ppt_x"/>
                                              </p:val>
                                            </p:tav>
                                          </p:tavLst>
                                        </p:anim>
                                        <p:animEffect transition="in" filter="wipe(left)">
                                          <p:cBhvr>
                                            <p:cTn id="34" dur="25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250"/>
                                            <p:tgtEl>
                                              <p:spTgt spid="4"/>
                                            </p:tgtEl>
                                            <p:attrNameLst>
                                              <p:attrName>ppt_x</p:attrName>
                                            </p:attrNameLst>
                                          </p:cBhvr>
                                          <p:tavLst>
                                            <p:tav tm="0">
                                              <p:val>
                                                <p:strVal val="#ppt_x-#ppt_w*1.125000"/>
                                              </p:val>
                                            </p:tav>
                                            <p:tav tm="100000">
                                              <p:val>
                                                <p:strVal val="#ppt_x"/>
                                              </p:val>
                                            </p:tav>
                                          </p:tavLst>
                                        </p:anim>
                                        <p:animEffect transition="in" filter="wipe(right)">
                                          <p:cBhvr>
                                            <p:cTn id="40" dur="25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250"/>
                                            <p:tgtEl>
                                              <p:spTgt spid="5"/>
                                            </p:tgtEl>
                                            <p:attrNameLst>
                                              <p:attrName>ppt_x</p:attrName>
                                            </p:attrNameLst>
                                          </p:cBhvr>
                                          <p:tavLst>
                                            <p:tav tm="0">
                                              <p:val>
                                                <p:strVal val="#ppt_x+#ppt_w*1.125000"/>
                                              </p:val>
                                            </p:tav>
                                            <p:tav tm="100000">
                                              <p:val>
                                                <p:strVal val="#ppt_x"/>
                                              </p:val>
                                            </p:tav>
                                          </p:tavLst>
                                        </p:anim>
                                        <p:animEffect transition="in" filter="wipe(left)">
                                          <p:cBhvr>
                                            <p:cTn id="46" dur="25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250"/>
                                            <p:tgtEl>
                                              <p:spTgt spid="29"/>
                                            </p:tgtEl>
                                            <p:attrNameLst>
                                              <p:attrName>ppt_y</p:attrName>
                                            </p:attrNameLst>
                                          </p:cBhvr>
                                          <p:tavLst>
                                            <p:tav tm="0">
                                              <p:val>
                                                <p:strVal val="#ppt_y+#ppt_h*1.125000"/>
                                              </p:val>
                                            </p:tav>
                                            <p:tav tm="100000">
                                              <p:val>
                                                <p:strVal val="#ppt_y"/>
                                              </p:val>
                                            </p:tav>
                                          </p:tavLst>
                                        </p:anim>
                                        <p:animEffect transition="in" filter="wipe(up)">
                                          <p:cBhvr>
                                            <p:cTn id="52" dur="2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250"/>
                                            <p:tgtEl>
                                              <p:spTgt spid="23"/>
                                            </p:tgtEl>
                                            <p:attrNameLst>
                                              <p:attrName>ppt_y</p:attrName>
                                            </p:attrNameLst>
                                          </p:cBhvr>
                                          <p:tavLst>
                                            <p:tav tm="0">
                                              <p:val>
                                                <p:strVal val="#ppt_y+#ppt_h*1.125000"/>
                                              </p:val>
                                            </p:tav>
                                            <p:tav tm="100000">
                                              <p:val>
                                                <p:strVal val="#ppt_y"/>
                                              </p:val>
                                            </p:tav>
                                          </p:tavLst>
                                        </p:anim>
                                        <p:animEffect transition="in" filter="wipe(up)">
                                          <p:cBhvr>
                                            <p:cTn id="58" dur="25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250"/>
                                            <p:tgtEl>
                                              <p:spTgt spid="26"/>
                                            </p:tgtEl>
                                            <p:attrNameLst>
                                              <p:attrName>ppt_y</p:attrName>
                                            </p:attrNameLst>
                                          </p:cBhvr>
                                          <p:tavLst>
                                            <p:tav tm="0">
                                              <p:val>
                                                <p:strVal val="#ppt_y+#ppt_h*1.125000"/>
                                              </p:val>
                                            </p:tav>
                                            <p:tav tm="100000">
                                              <p:val>
                                                <p:strVal val="#ppt_y"/>
                                              </p:val>
                                            </p:tav>
                                          </p:tavLst>
                                        </p:anim>
                                        <p:animEffect transition="in" filter="wipe(up)">
                                          <p:cBhvr>
                                            <p:cTn id="64" dur="25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250"/>
                                            <p:tgtEl>
                                              <p:spTgt spid="27"/>
                                            </p:tgtEl>
                                            <p:attrNameLst>
                                              <p:attrName>ppt_y</p:attrName>
                                            </p:attrNameLst>
                                          </p:cBhvr>
                                          <p:tavLst>
                                            <p:tav tm="0">
                                              <p:val>
                                                <p:strVal val="#ppt_y+#ppt_h*1.125000"/>
                                              </p:val>
                                            </p:tav>
                                            <p:tav tm="100000">
                                              <p:val>
                                                <p:strVal val="#ppt_y"/>
                                              </p:val>
                                            </p:tav>
                                          </p:tavLst>
                                        </p:anim>
                                        <p:animEffect transition="in" filter="wipe(up)">
                                          <p:cBhvr>
                                            <p:cTn id="70"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3" grpId="0"/>
          <p:bldP spid="26" grpId="0"/>
          <p:bldP spid="27" grpId="0"/>
          <p:bldP spid="2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a:spLocks/>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4" name="Freeform 226"/>
          <p:cNvSpPr>
            <a:spLocks/>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7" name="Freeform 229"/>
          <p:cNvSpPr>
            <a:spLocks/>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1" name="文本框 50"/>
          <p:cNvSpPr txBox="1"/>
          <p:nvPr/>
        </p:nvSpPr>
        <p:spPr>
          <a:xfrm>
            <a:off x="3853560" y="-60081"/>
            <a:ext cx="4502332" cy="5303503"/>
          </a:xfrm>
          <a:prstGeom prst="rect">
            <a:avLst/>
          </a:prstGeom>
          <a:noFill/>
        </p:spPr>
        <p:txBody>
          <a:bodyPr wrap="square" rtlCol="0" anchor="ctr">
            <a:spAutoFit/>
          </a:bodyPr>
          <a:lstStyle/>
          <a:p>
            <a:pPr algn="ctr">
              <a:lnSpc>
                <a:spcPct val="150000"/>
              </a:lnSpc>
            </a:pPr>
            <a:r>
              <a:rPr lang="en-US" altLang="zh-CN" sz="25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1</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prstClr val="black"/>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a:spLocks/>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7" name="Freeform 78"/>
            <p:cNvSpPr>
              <a:spLocks/>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Freeform 79"/>
            <p:cNvSpPr>
              <a:spLocks/>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9" name="Freeform 80"/>
            <p:cNvSpPr>
              <a:spLocks/>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0" name="Freeform 81"/>
            <p:cNvSpPr>
              <a:spLocks/>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Freeform 82"/>
            <p:cNvSpPr>
              <a:spLocks/>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2" name="Freeform 83"/>
            <p:cNvSpPr>
              <a:spLocks/>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3" name="Freeform 84"/>
            <p:cNvSpPr>
              <a:spLocks/>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4" name="Freeform 85"/>
            <p:cNvSpPr>
              <a:spLocks/>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5" name="Freeform 86"/>
            <p:cNvSpPr>
              <a:spLocks/>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6" name="Freeform 88"/>
            <p:cNvSpPr>
              <a:spLocks/>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Freeform 89"/>
            <p:cNvSpPr>
              <a:spLocks/>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8" name="Freeform 90"/>
            <p:cNvSpPr>
              <a:spLocks/>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9" name="Freeform 91"/>
            <p:cNvSpPr>
              <a:spLocks/>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0" name="Freeform 92"/>
            <p:cNvSpPr>
              <a:spLocks/>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1" name="Freeform 93"/>
            <p:cNvSpPr>
              <a:spLocks/>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2" name="Freeform 94"/>
            <p:cNvSpPr>
              <a:spLocks/>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3" name="Freeform 95"/>
            <p:cNvSpPr>
              <a:spLocks/>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Freeform 96"/>
            <p:cNvSpPr>
              <a:spLocks/>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Freeform 97"/>
            <p:cNvSpPr>
              <a:spLocks/>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6" name="Freeform 98"/>
            <p:cNvSpPr>
              <a:spLocks/>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Freeform 99"/>
            <p:cNvSpPr>
              <a:spLocks/>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8" name="Freeform 100"/>
            <p:cNvSpPr>
              <a:spLocks/>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Freeform 101"/>
            <p:cNvSpPr>
              <a:spLocks/>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0" name="Freeform 102"/>
            <p:cNvSpPr>
              <a:spLocks/>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1" name="Freeform 103"/>
            <p:cNvSpPr>
              <a:spLocks/>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2" name="Freeform 104"/>
            <p:cNvSpPr>
              <a:spLocks/>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3" name="Freeform 105"/>
            <p:cNvSpPr>
              <a:spLocks/>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4" name="Freeform 106"/>
            <p:cNvSpPr>
              <a:spLocks/>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5" name="Freeform 107"/>
            <p:cNvSpPr>
              <a:spLocks/>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6" name="Freeform 108"/>
            <p:cNvSpPr>
              <a:spLocks/>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7" name="Freeform 109"/>
            <p:cNvSpPr>
              <a:spLocks/>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8" name="Freeform 110"/>
            <p:cNvSpPr>
              <a:spLocks/>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9" name="Freeform 111"/>
            <p:cNvSpPr>
              <a:spLocks/>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0" name="Freeform 112"/>
            <p:cNvSpPr>
              <a:spLocks/>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1" name="Freeform 113"/>
            <p:cNvSpPr>
              <a:spLocks/>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2" name="Freeform 114"/>
            <p:cNvSpPr>
              <a:spLocks/>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3" name="Freeform 115"/>
            <p:cNvSpPr>
              <a:spLocks/>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Freeform 116"/>
            <p:cNvSpPr>
              <a:spLocks/>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9" name="Freeform 117"/>
            <p:cNvSpPr>
              <a:spLocks/>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0" name="Freeform 118"/>
            <p:cNvSpPr>
              <a:spLocks/>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1" name="Freeform 119"/>
            <p:cNvSpPr>
              <a:spLocks/>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2" name="Freeform 120"/>
            <p:cNvSpPr>
              <a:spLocks/>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Freeform 121"/>
            <p:cNvSpPr>
              <a:spLocks/>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7" name="Freeform 87"/>
            <p:cNvSpPr>
              <a:spLocks/>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8" name="Freeform 122"/>
            <p:cNvSpPr>
              <a:spLocks/>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61" name="矩形 60"/>
          <p:cNvSpPr/>
          <p:nvPr/>
        </p:nvSpPr>
        <p:spPr>
          <a:xfrm>
            <a:off x="5988440" y="2912874"/>
            <a:ext cx="2508521" cy="688073"/>
          </a:xfrm>
          <a:prstGeom prst="rect">
            <a:avLst/>
          </a:prstGeom>
          <a:solidFill>
            <a:srgbClr val="3ABFC4"/>
          </a:solidFill>
        </p:spPr>
        <p:txBody>
          <a:bodyPr wrap="square">
            <a:spAutoFit/>
          </a:bodyPr>
          <a:lstStyle/>
          <a:p>
            <a:pPr>
              <a:lnSpc>
                <a:spcPct val="130000"/>
              </a:lnSpc>
            </a:pPr>
            <a:r>
              <a:rPr lang="en-US" altLang="zh-CN" sz="32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Introduction</a:t>
            </a:r>
            <a:endParaRPr lang="zh-CN" altLang="en-US" sz="36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Tree>
    <p:extLst>
      <p:ext uri="{BB962C8B-B14F-4D97-AF65-F5344CB8AC3E}">
        <p14:creationId xmlns:p14="http://schemas.microsoft.com/office/powerpoint/2010/main" val="40017011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53" presetClass="entr" presetSubtype="16" fill="hold" grpId="0" nodeType="withEffect">
                                  <p:stCondLst>
                                    <p:cond delay="750"/>
                                  </p:stCondLst>
                                  <p:childTnLst>
                                    <p:set>
                                      <p:cBhvr>
                                        <p:cTn id="12" dur="1" fill="hold">
                                          <p:stCondLst>
                                            <p:cond delay="0"/>
                                          </p:stCondLst>
                                        </p:cTn>
                                        <p:tgtEl>
                                          <p:spTgt spid="250"/>
                                        </p:tgtEl>
                                        <p:attrNameLst>
                                          <p:attrName>style.visibility</p:attrName>
                                        </p:attrNameLst>
                                      </p:cBhvr>
                                      <p:to>
                                        <p:strVal val="visible"/>
                                      </p:to>
                                    </p:set>
                                    <p:anim calcmode="lin" valueType="num">
                                      <p:cBhvr>
                                        <p:cTn id="13" dur="750" fill="hold"/>
                                        <p:tgtEl>
                                          <p:spTgt spid="250"/>
                                        </p:tgtEl>
                                        <p:attrNameLst>
                                          <p:attrName>ppt_w</p:attrName>
                                        </p:attrNameLst>
                                      </p:cBhvr>
                                      <p:tavLst>
                                        <p:tav tm="0">
                                          <p:val>
                                            <p:fltVal val="0"/>
                                          </p:val>
                                        </p:tav>
                                        <p:tav tm="100000">
                                          <p:val>
                                            <p:strVal val="#ppt_w"/>
                                          </p:val>
                                        </p:tav>
                                      </p:tavLst>
                                    </p:anim>
                                    <p:anim calcmode="lin" valueType="num">
                                      <p:cBhvr>
                                        <p:cTn id="14" dur="750" fill="hold"/>
                                        <p:tgtEl>
                                          <p:spTgt spid="250"/>
                                        </p:tgtEl>
                                        <p:attrNameLst>
                                          <p:attrName>ppt_h</p:attrName>
                                        </p:attrNameLst>
                                      </p:cBhvr>
                                      <p:tavLst>
                                        <p:tav tm="0">
                                          <p:val>
                                            <p:fltVal val="0"/>
                                          </p:val>
                                        </p:tav>
                                        <p:tav tm="100000">
                                          <p:val>
                                            <p:strVal val="#ppt_h"/>
                                          </p:val>
                                        </p:tav>
                                      </p:tavLst>
                                    </p:anim>
                                    <p:animEffect transition="in" filter="fade">
                                      <p:cBhvr>
                                        <p:cTn id="15" dur="750"/>
                                        <p:tgtEl>
                                          <p:spTgt spid="250"/>
                                        </p:tgtEl>
                                      </p:cBhvr>
                                    </p:animEffect>
                                  </p:childTnLst>
                                </p:cTn>
                              </p:par>
                              <p:par>
                                <p:cTn id="16" presetID="53" presetClass="entr" presetSubtype="16" fill="hold" grpId="0" nodeType="withEffect">
                                  <p:stCondLst>
                                    <p:cond delay="750"/>
                                  </p:stCondLst>
                                  <p:childTnLst>
                                    <p:set>
                                      <p:cBhvr>
                                        <p:cTn id="17" dur="1" fill="hold">
                                          <p:stCondLst>
                                            <p:cond delay="0"/>
                                          </p:stCondLst>
                                        </p:cTn>
                                        <p:tgtEl>
                                          <p:spTgt spid="264"/>
                                        </p:tgtEl>
                                        <p:attrNameLst>
                                          <p:attrName>style.visibility</p:attrName>
                                        </p:attrNameLst>
                                      </p:cBhvr>
                                      <p:to>
                                        <p:strVal val="visible"/>
                                      </p:to>
                                    </p:set>
                                    <p:anim calcmode="lin" valueType="num">
                                      <p:cBhvr>
                                        <p:cTn id="18" dur="750" fill="hold"/>
                                        <p:tgtEl>
                                          <p:spTgt spid="264"/>
                                        </p:tgtEl>
                                        <p:attrNameLst>
                                          <p:attrName>ppt_w</p:attrName>
                                        </p:attrNameLst>
                                      </p:cBhvr>
                                      <p:tavLst>
                                        <p:tav tm="0">
                                          <p:val>
                                            <p:fltVal val="0"/>
                                          </p:val>
                                        </p:tav>
                                        <p:tav tm="100000">
                                          <p:val>
                                            <p:strVal val="#ppt_w"/>
                                          </p:val>
                                        </p:tav>
                                      </p:tavLst>
                                    </p:anim>
                                    <p:anim calcmode="lin" valueType="num">
                                      <p:cBhvr>
                                        <p:cTn id="19" dur="750" fill="hold"/>
                                        <p:tgtEl>
                                          <p:spTgt spid="264"/>
                                        </p:tgtEl>
                                        <p:attrNameLst>
                                          <p:attrName>ppt_h</p:attrName>
                                        </p:attrNameLst>
                                      </p:cBhvr>
                                      <p:tavLst>
                                        <p:tav tm="0">
                                          <p:val>
                                            <p:fltVal val="0"/>
                                          </p:val>
                                        </p:tav>
                                        <p:tav tm="100000">
                                          <p:val>
                                            <p:strVal val="#ppt_h"/>
                                          </p:val>
                                        </p:tav>
                                      </p:tavLst>
                                    </p:anim>
                                    <p:animEffect transition="in" filter="fade">
                                      <p:cBhvr>
                                        <p:cTn id="20" dur="750"/>
                                        <p:tgtEl>
                                          <p:spTgt spid="264"/>
                                        </p:tgtEl>
                                      </p:cBhvr>
                                    </p:animEffect>
                                  </p:childTnLst>
                                </p:cTn>
                              </p:par>
                              <p:par>
                                <p:cTn id="21" presetID="53" presetClass="entr" presetSubtype="16" fill="hold" grpId="0" nodeType="withEffect">
                                  <p:stCondLst>
                                    <p:cond delay="750"/>
                                  </p:stCondLst>
                                  <p:childTnLst>
                                    <p:set>
                                      <p:cBhvr>
                                        <p:cTn id="22" dur="1" fill="hold">
                                          <p:stCondLst>
                                            <p:cond delay="0"/>
                                          </p:stCondLst>
                                        </p:cTn>
                                        <p:tgtEl>
                                          <p:spTgt spid="266"/>
                                        </p:tgtEl>
                                        <p:attrNameLst>
                                          <p:attrName>style.visibility</p:attrName>
                                        </p:attrNameLst>
                                      </p:cBhvr>
                                      <p:to>
                                        <p:strVal val="visible"/>
                                      </p:to>
                                    </p:set>
                                    <p:anim calcmode="lin" valueType="num">
                                      <p:cBhvr>
                                        <p:cTn id="23" dur="750" fill="hold"/>
                                        <p:tgtEl>
                                          <p:spTgt spid="266"/>
                                        </p:tgtEl>
                                        <p:attrNameLst>
                                          <p:attrName>ppt_w</p:attrName>
                                        </p:attrNameLst>
                                      </p:cBhvr>
                                      <p:tavLst>
                                        <p:tav tm="0">
                                          <p:val>
                                            <p:fltVal val="0"/>
                                          </p:val>
                                        </p:tav>
                                        <p:tav tm="100000">
                                          <p:val>
                                            <p:strVal val="#ppt_w"/>
                                          </p:val>
                                        </p:tav>
                                      </p:tavLst>
                                    </p:anim>
                                    <p:anim calcmode="lin" valueType="num">
                                      <p:cBhvr>
                                        <p:cTn id="24" dur="750" fill="hold"/>
                                        <p:tgtEl>
                                          <p:spTgt spid="266"/>
                                        </p:tgtEl>
                                        <p:attrNameLst>
                                          <p:attrName>ppt_h</p:attrName>
                                        </p:attrNameLst>
                                      </p:cBhvr>
                                      <p:tavLst>
                                        <p:tav tm="0">
                                          <p:val>
                                            <p:fltVal val="0"/>
                                          </p:val>
                                        </p:tav>
                                        <p:tav tm="100000">
                                          <p:val>
                                            <p:strVal val="#ppt_h"/>
                                          </p:val>
                                        </p:tav>
                                      </p:tavLst>
                                    </p:anim>
                                    <p:animEffect transition="in" filter="fade">
                                      <p:cBhvr>
                                        <p:cTn id="25" dur="750"/>
                                        <p:tgtEl>
                                          <p:spTgt spid="266"/>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267"/>
                                        </p:tgtEl>
                                        <p:attrNameLst>
                                          <p:attrName>style.visibility</p:attrName>
                                        </p:attrNameLst>
                                      </p:cBhvr>
                                      <p:to>
                                        <p:strVal val="visible"/>
                                      </p:to>
                                    </p:set>
                                    <p:anim calcmode="lin" valueType="num">
                                      <p:cBhvr>
                                        <p:cTn id="28" dur="750" fill="hold"/>
                                        <p:tgtEl>
                                          <p:spTgt spid="267"/>
                                        </p:tgtEl>
                                        <p:attrNameLst>
                                          <p:attrName>ppt_w</p:attrName>
                                        </p:attrNameLst>
                                      </p:cBhvr>
                                      <p:tavLst>
                                        <p:tav tm="0">
                                          <p:val>
                                            <p:fltVal val="0"/>
                                          </p:val>
                                        </p:tav>
                                        <p:tav tm="100000">
                                          <p:val>
                                            <p:strVal val="#ppt_w"/>
                                          </p:val>
                                        </p:tav>
                                      </p:tavLst>
                                    </p:anim>
                                    <p:anim calcmode="lin" valueType="num">
                                      <p:cBhvr>
                                        <p:cTn id="29" dur="750" fill="hold"/>
                                        <p:tgtEl>
                                          <p:spTgt spid="267"/>
                                        </p:tgtEl>
                                        <p:attrNameLst>
                                          <p:attrName>ppt_h</p:attrName>
                                        </p:attrNameLst>
                                      </p:cBhvr>
                                      <p:tavLst>
                                        <p:tav tm="0">
                                          <p:val>
                                            <p:fltVal val="0"/>
                                          </p:val>
                                        </p:tav>
                                        <p:tav tm="100000">
                                          <p:val>
                                            <p:strVal val="#ppt_h"/>
                                          </p:val>
                                        </p:tav>
                                      </p:tavLst>
                                    </p:anim>
                                    <p:animEffect transition="in" filter="fade">
                                      <p:cBhvr>
                                        <p:cTn id="30" dur="750"/>
                                        <p:tgtEl>
                                          <p:spTgt spid="267"/>
                                        </p:tgtEl>
                                      </p:cBhvr>
                                    </p:animEffect>
                                  </p:childTnLst>
                                </p:cTn>
                              </p:par>
                              <p:par>
                                <p:cTn id="31" presetID="10"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42" presetClass="path" presetSubtype="0" decel="30000" fill="hold" nodeType="withEffect">
                                  <p:stCondLst>
                                    <p:cond delay="0"/>
                                  </p:stCondLst>
                                  <p:childTnLst>
                                    <p:animMotion origin="layout" path="M 0 -0.03982 L 0 0.14815 " pathEditMode="relative" rAng="0" ptsTypes="AA">
                                      <p:cBhvr>
                                        <p:cTn id="35" dur="750" spd="-100000" fill="hold"/>
                                        <p:tgtEl>
                                          <p:spTgt spid="75"/>
                                        </p:tgtEl>
                                        <p:attrNameLst>
                                          <p:attrName>ppt_x</p:attrName>
                                          <p:attrName>ppt_y</p:attrName>
                                        </p:attrNameLst>
                                      </p:cBhvr>
                                      <p:rCtr x="0" y="9398"/>
                                    </p:animMotion>
                                  </p:childTnLst>
                                </p:cTn>
                              </p:par>
                              <p:par>
                                <p:cTn id="36" presetID="42" presetClass="path" presetSubtype="0" accel="30000" decel="30000" fill="hold" nodeType="withEffect">
                                  <p:stCondLst>
                                    <p:cond delay="750"/>
                                  </p:stCondLst>
                                  <p:childTnLst>
                                    <p:animMotion origin="layout" path="M 0 -0.03982 L 0 2.22222E-6 " pathEditMode="relative" rAng="0" ptsTypes="AA">
                                      <p:cBhvr>
                                        <p:cTn id="37" dur="750" fill="hold"/>
                                        <p:tgtEl>
                                          <p:spTgt spid="75"/>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47"/>
          <p:cNvSpPr txBox="1"/>
          <p:nvPr/>
        </p:nvSpPr>
        <p:spPr>
          <a:xfrm flipH="1">
            <a:off x="933620" y="1758814"/>
            <a:ext cx="532482" cy="371045"/>
          </a:xfrm>
          <a:prstGeom prst="rect">
            <a:avLst/>
          </a:prstGeom>
          <a:noFill/>
        </p:spPr>
        <p:txBody>
          <a:bodyPr wrap="none" lIns="91422" tIns="45711" rIns="91422" bIns="45711" rtlCol="0">
            <a:spAutoFit/>
          </a:bodyP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lang="en-US" sz="1600" b="1" noProof="0" dirty="0">
                <a:solidFill>
                  <a:srgbClr val="95886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 </a:t>
            </a:r>
            <a:endParaRPr kumimoji="0" lang="id-ID" sz="1600" b="1"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6" name="文本框 35"/>
          <p:cNvSpPr txBox="1"/>
          <p:nvPr/>
        </p:nvSpPr>
        <p:spPr>
          <a:xfrm>
            <a:off x="1199861" y="716170"/>
            <a:ext cx="2021707" cy="523220"/>
          </a:xfrm>
          <a:prstGeom prst="rect">
            <a:avLst/>
          </a:prstGeom>
          <a:noFill/>
        </p:spPr>
        <p:txBody>
          <a:bodyPr wrap="none" rtlCol="0">
            <a:spAutoFit/>
          </a:bodyPr>
          <a:lstStyle/>
          <a:p>
            <a:r>
              <a:rPr lang="en-US" altLang="zh-CN" sz="2800" dirty="0">
                <a:solidFill>
                  <a:srgbClr val="2C3460">
                    <a:alpha val="70000"/>
                  </a:srgbClr>
                </a:solidFill>
                <a:latin typeface="Corbel" panose="020B0503020204020204" pitchFamily="34" charset="0"/>
                <a:ea typeface="GulimChe" panose="020B0609000101010101" pitchFamily="49" charset="-127"/>
                <a:cs typeface="Gen Jyuu Gothic Monospace Regul" panose="020B0309020203020207" pitchFamily="49" charset="-128"/>
                <a:sym typeface="Gen Jyuu Gothic Monospace Regul" panose="020B0309020203020207" pitchFamily="49" charset="-128"/>
              </a:rPr>
              <a:t>Introduction</a:t>
            </a:r>
            <a:endParaRPr lang="zh-CN" altLang="en-US" sz="2800" dirty="0">
              <a:solidFill>
                <a:srgbClr val="2C3460">
                  <a:alpha val="70000"/>
                </a:srgbClr>
              </a:solidFill>
              <a:latin typeface="Corbel" panose="020B0503020204020204" pitchFamily="34" charset="0"/>
              <a:ea typeface="GulimChe" panose="020B0609000101010101" pitchFamily="49" charset="-127"/>
              <a:cs typeface="Gen Jyuu Gothic Monospace Regul" panose="020B0309020203020207" pitchFamily="49" charset="-128"/>
              <a:sym typeface="Gen Jyuu Gothic Monospace Regul" panose="020B0309020203020207" pitchFamily="49" charset="-128"/>
            </a:endParaRPr>
          </a:p>
        </p:txBody>
      </p:sp>
      <p:sp>
        <p:nvSpPr>
          <p:cNvPr id="37" name="文本框 36"/>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01</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8" name="直接连接符 37"/>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1588650-4AD6-4D36-A0FF-FEAB8CEBAE75}"/>
              </a:ext>
            </a:extLst>
          </p:cNvPr>
          <p:cNvSpPr/>
          <p:nvPr/>
        </p:nvSpPr>
        <p:spPr>
          <a:xfrm>
            <a:off x="2016042" y="1537008"/>
            <a:ext cx="8264300" cy="1011944"/>
          </a:xfrm>
          <a:prstGeom prst="rect">
            <a:avLst/>
          </a:prstGeom>
        </p:spPr>
        <p:txBody>
          <a:bodyPr wrap="square">
            <a:spAutoFit/>
          </a:bodyPr>
          <a:lstStyle/>
          <a:p>
            <a:pPr>
              <a:lnSpc>
                <a:spcPct val="130000"/>
              </a:lnSpc>
            </a:pPr>
            <a:r>
              <a:rPr lang="en-US" altLang="zh-CN" sz="2400" dirty="0">
                <a:solidFill>
                  <a:srgbClr val="2C3460">
                    <a:alpha val="70000"/>
                  </a:srgbClr>
                </a:solidFill>
                <a:latin typeface="Corbel" panose="020B0503020204020204" pitchFamily="34" charset="0"/>
                <a:ea typeface="GulimChe" panose="020B0609000101010101" pitchFamily="49" charset="-127"/>
                <a:cs typeface="Gen Jyuu Gothic Monospace Regul" panose="020B0309020203020207" pitchFamily="49" charset="-128"/>
                <a:sym typeface="Gen Jyuu Gothic Monospace Regul" panose="020B0309020203020207" pitchFamily="49" charset="-128"/>
              </a:rPr>
              <a:t>We collected stock and epidemic data and processed them in several ways.</a:t>
            </a:r>
            <a:endParaRPr lang="zh-CN" altLang="en-US" sz="2400" dirty="0">
              <a:solidFill>
                <a:srgbClr val="676A55"/>
              </a:solidFill>
              <a:latin typeface="Corbel" panose="020B0503020204020204" pitchFamily="34" charset="0"/>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9" name="TextBox 47">
            <a:extLst>
              <a:ext uri="{FF2B5EF4-FFF2-40B4-BE49-F238E27FC236}">
                <a16:creationId xmlns:a16="http://schemas.microsoft.com/office/drawing/2014/main" id="{A23B6FDB-7591-467F-A70E-2BD54F9B3BFD}"/>
              </a:ext>
            </a:extLst>
          </p:cNvPr>
          <p:cNvSpPr txBox="1"/>
          <p:nvPr/>
        </p:nvSpPr>
        <p:spPr>
          <a:xfrm flipH="1">
            <a:off x="933620" y="2771133"/>
            <a:ext cx="532482" cy="371045"/>
          </a:xfrm>
          <a:prstGeom prst="rect">
            <a:avLst/>
          </a:prstGeom>
          <a:noFill/>
        </p:spPr>
        <p:txBody>
          <a:bodyPr wrap="none" lIns="91422" tIns="45711" rIns="91422" bIns="45711" rtlCol="0">
            <a:spAutoFit/>
          </a:bodyP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lang="en-US" sz="1600" b="1" noProof="0" dirty="0">
                <a:solidFill>
                  <a:srgbClr val="95886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 </a:t>
            </a:r>
            <a:endParaRPr kumimoji="0" lang="id-ID" sz="1600" b="1"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40" name="TextBox 47">
            <a:extLst>
              <a:ext uri="{FF2B5EF4-FFF2-40B4-BE49-F238E27FC236}">
                <a16:creationId xmlns:a16="http://schemas.microsoft.com/office/drawing/2014/main" id="{E21B2CD9-BBBD-4922-B34B-9798511ECBBF}"/>
              </a:ext>
            </a:extLst>
          </p:cNvPr>
          <p:cNvSpPr txBox="1"/>
          <p:nvPr/>
        </p:nvSpPr>
        <p:spPr>
          <a:xfrm flipH="1">
            <a:off x="933620" y="3730177"/>
            <a:ext cx="532482" cy="371045"/>
          </a:xfrm>
          <a:prstGeom prst="rect">
            <a:avLst/>
          </a:prstGeom>
          <a:noFill/>
        </p:spPr>
        <p:txBody>
          <a:bodyPr wrap="none" lIns="91422" tIns="45711" rIns="91422" bIns="45711" rtlCol="0">
            <a:spAutoFit/>
          </a:bodyP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lang="en-US" sz="1600" b="1" noProof="0" dirty="0">
                <a:solidFill>
                  <a:srgbClr val="95886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 </a:t>
            </a:r>
            <a:endParaRPr kumimoji="0" lang="id-ID" sz="1600" b="1"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3" name="矩形 2">
            <a:extLst>
              <a:ext uri="{FF2B5EF4-FFF2-40B4-BE49-F238E27FC236}">
                <a16:creationId xmlns:a16="http://schemas.microsoft.com/office/drawing/2014/main" id="{B1259DE5-4107-418B-ABA4-DDC2B3E9322A}"/>
              </a:ext>
            </a:extLst>
          </p:cNvPr>
          <p:cNvSpPr/>
          <p:nvPr/>
        </p:nvSpPr>
        <p:spPr>
          <a:xfrm>
            <a:off x="2016042" y="2664596"/>
            <a:ext cx="8264300" cy="1008609"/>
          </a:xfrm>
          <a:prstGeom prst="rect">
            <a:avLst/>
          </a:prstGeom>
        </p:spPr>
        <p:txBody>
          <a:bodyPr wrap="square">
            <a:spAutoFit/>
          </a:bodyPr>
          <a:lstStyle/>
          <a:p>
            <a:pPr>
              <a:lnSpc>
                <a:spcPct val="130000"/>
              </a:lnSpc>
            </a:pPr>
            <a:r>
              <a:rPr lang="en-US" altLang="zh-CN" sz="2400" dirty="0">
                <a:solidFill>
                  <a:srgbClr val="2C3460">
                    <a:alpha val="70000"/>
                  </a:srgbClr>
                </a:solidFill>
                <a:latin typeface="Corbel" panose="020B0503020204020204" pitchFamily="34" charset="0"/>
                <a:ea typeface="GulimChe" panose="020B0609000101010101" pitchFamily="49" charset="-127"/>
                <a:sym typeface="Gen Jyuu Gothic Monospace Regul" panose="020B0309020203020207" pitchFamily="49" charset="-128"/>
              </a:rPr>
              <a:t>We visualized stock market data combined with epidemic data to analyze its possible impacts .</a:t>
            </a:r>
            <a:endParaRPr lang="zh-CN" altLang="en-US" sz="2400" dirty="0">
              <a:solidFill>
                <a:srgbClr val="2C3460">
                  <a:alpha val="70000"/>
                </a:srgbClr>
              </a:solidFill>
              <a:latin typeface="Corbel" panose="020B0503020204020204" pitchFamily="34" charset="0"/>
              <a:ea typeface="GulimChe" panose="020B0609000101010101" pitchFamily="49" charset="-127"/>
            </a:endParaRPr>
          </a:p>
        </p:txBody>
      </p:sp>
      <p:sp>
        <p:nvSpPr>
          <p:cNvPr id="4" name="矩形 3">
            <a:extLst>
              <a:ext uri="{FF2B5EF4-FFF2-40B4-BE49-F238E27FC236}">
                <a16:creationId xmlns:a16="http://schemas.microsoft.com/office/drawing/2014/main" id="{E4AF349C-1F9D-4DA4-B22E-80C5D652E458}"/>
              </a:ext>
            </a:extLst>
          </p:cNvPr>
          <p:cNvSpPr/>
          <p:nvPr/>
        </p:nvSpPr>
        <p:spPr>
          <a:xfrm>
            <a:off x="2016042" y="3632520"/>
            <a:ext cx="8264300" cy="1008609"/>
          </a:xfrm>
          <a:prstGeom prst="rect">
            <a:avLst/>
          </a:prstGeom>
        </p:spPr>
        <p:txBody>
          <a:bodyPr wrap="square">
            <a:spAutoFit/>
          </a:bodyPr>
          <a:lstStyle/>
          <a:p>
            <a:pPr>
              <a:lnSpc>
                <a:spcPct val="130000"/>
              </a:lnSpc>
            </a:pPr>
            <a:r>
              <a:rPr lang="en-US" altLang="zh-CN" sz="2400" dirty="0">
                <a:solidFill>
                  <a:srgbClr val="2C3460">
                    <a:alpha val="70000"/>
                  </a:srgbClr>
                </a:solidFill>
                <a:latin typeface="Corbel" panose="020B0503020204020204" pitchFamily="34" charset="0"/>
                <a:ea typeface="GulimChe" panose="020B0609000101010101" pitchFamily="49" charset="-127"/>
                <a:sym typeface="Gen Jyuu Gothic Monospace Regul" panose="020B0309020203020207" pitchFamily="49" charset="-128"/>
              </a:rPr>
              <a:t>We applied machine learning techniques to explore the relations between stock market and COVID-19.</a:t>
            </a:r>
            <a:endParaRPr lang="zh-CN" altLang="en-US" sz="2400" dirty="0">
              <a:solidFill>
                <a:srgbClr val="2C3460">
                  <a:alpha val="70000"/>
                </a:srgbClr>
              </a:solidFill>
              <a:latin typeface="Corbel" panose="020B0503020204020204" pitchFamily="34" charset="0"/>
              <a:ea typeface="GulimChe" panose="020B0609000101010101" pitchFamily="49" charset="-127"/>
            </a:endParaRPr>
          </a:p>
        </p:txBody>
      </p:sp>
      <p:sp>
        <p:nvSpPr>
          <p:cNvPr id="11" name="TextBox 47">
            <a:extLst>
              <a:ext uri="{FF2B5EF4-FFF2-40B4-BE49-F238E27FC236}">
                <a16:creationId xmlns:a16="http://schemas.microsoft.com/office/drawing/2014/main" id="{1B9A0EE0-2102-479F-A22B-0167EB7B5ECC}"/>
              </a:ext>
            </a:extLst>
          </p:cNvPr>
          <p:cNvSpPr txBox="1"/>
          <p:nvPr/>
        </p:nvSpPr>
        <p:spPr>
          <a:xfrm flipH="1">
            <a:off x="952853" y="4867988"/>
            <a:ext cx="532482" cy="371045"/>
          </a:xfrm>
          <a:prstGeom prst="rect">
            <a:avLst/>
          </a:prstGeom>
          <a:noFill/>
        </p:spPr>
        <p:txBody>
          <a:bodyPr wrap="none" lIns="91422" tIns="45711" rIns="91422" bIns="45711" rtlCol="0">
            <a:spAutoFit/>
          </a:bodyP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lang="en-US" sz="1600" b="1" noProof="0" dirty="0">
                <a:solidFill>
                  <a:srgbClr val="95886F"/>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 </a:t>
            </a:r>
            <a:endParaRPr kumimoji="0" lang="id-ID" sz="1600" b="1" i="0" u="none" strike="noStrike" kern="1200" cap="none" spc="0" normalizeH="0" baseline="0" noProof="0" dirty="0">
              <a:ln>
                <a:noFill/>
              </a:ln>
              <a:solidFill>
                <a:srgbClr val="95886F"/>
              </a:solidFill>
              <a:effectLst/>
              <a:uLnTx/>
              <a:uFillTx/>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 name="矩形 11">
            <a:extLst>
              <a:ext uri="{FF2B5EF4-FFF2-40B4-BE49-F238E27FC236}">
                <a16:creationId xmlns:a16="http://schemas.microsoft.com/office/drawing/2014/main" id="{B6FCB2EF-0026-4405-9F86-875533D34ACC}"/>
              </a:ext>
            </a:extLst>
          </p:cNvPr>
          <p:cNvSpPr/>
          <p:nvPr/>
        </p:nvSpPr>
        <p:spPr>
          <a:xfrm>
            <a:off x="2016042" y="4822677"/>
            <a:ext cx="8264300" cy="830997"/>
          </a:xfrm>
          <a:prstGeom prst="rect">
            <a:avLst/>
          </a:prstGeom>
        </p:spPr>
        <p:txBody>
          <a:bodyPr wrap="square">
            <a:spAutoFit/>
          </a:bodyPr>
          <a:lstStyle/>
          <a:p>
            <a:r>
              <a:rPr lang="en-US" altLang="zh-CN" sz="2400" dirty="0">
                <a:solidFill>
                  <a:srgbClr val="2C3460">
                    <a:alpha val="70000"/>
                  </a:srgbClr>
                </a:solidFill>
                <a:latin typeface="Corbel" panose="020B0503020204020204" pitchFamily="34" charset="0"/>
                <a:ea typeface="GulimChe" panose="020B0609000101010101" pitchFamily="49" charset="-127"/>
                <a:sym typeface="Gen Jyuu Gothic Monospace Regul" panose="020B0309020203020207" pitchFamily="49" charset="-128"/>
              </a:rPr>
              <a:t>We built a web app to show our results.</a:t>
            </a:r>
          </a:p>
          <a:p>
            <a:r>
              <a:rPr lang="en-US" altLang="zh-CN" sz="2400" dirty="0">
                <a:solidFill>
                  <a:srgbClr val="778D9A"/>
                </a:solidFill>
                <a:latin typeface="Corbel" panose="020B0503020204020204" pitchFamily="34" charset="0"/>
                <a:hlinkClick r:id="rId3">
                  <a:extLst>
                    <a:ext uri="{A12FA001-AC4F-418D-AE19-62706E023703}">
                      <ahyp:hlinkClr xmlns:ahyp="http://schemas.microsoft.com/office/drawing/2018/hyperlinkcolor" val="tx"/>
                    </a:ext>
                  </a:extLst>
                </a:hlinkClick>
              </a:rPr>
              <a:t>http://123.57.246.36:5001/</a:t>
            </a:r>
            <a:endParaRPr lang="zh-CN" altLang="en-US" sz="2400" dirty="0">
              <a:solidFill>
                <a:srgbClr val="778D9A"/>
              </a:solidFill>
              <a:latin typeface="Corbel" panose="020B0503020204020204" pitchFamily="34" charset="0"/>
              <a:ea typeface="GulimChe" panose="020B0609000101010101" pitchFamily="49" charset="-127"/>
            </a:endParaRPr>
          </a:p>
        </p:txBody>
      </p:sp>
    </p:spTree>
    <p:extLst>
      <p:ext uri="{BB962C8B-B14F-4D97-AF65-F5344CB8AC3E}">
        <p14:creationId xmlns:p14="http://schemas.microsoft.com/office/powerpoint/2010/main" val="12544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37"/>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1000" fill="hold"/>
                                        <p:tgtEl>
                                          <p:spTgt spid="38"/>
                                        </p:tgtEl>
                                        <p:attrNameLst>
                                          <p:attrName>ppt_w</p:attrName>
                                        </p:attrNameLst>
                                      </p:cBhvr>
                                      <p:tavLst>
                                        <p:tav tm="0">
                                          <p:val>
                                            <p:fltVal val="0"/>
                                          </p:val>
                                        </p:tav>
                                        <p:tav tm="100000">
                                          <p:val>
                                            <p:strVal val="#ppt_w"/>
                                          </p:val>
                                        </p:tav>
                                      </p:tavLst>
                                    </p:anim>
                                    <p:anim calcmode="lin" valueType="num">
                                      <p:cBhvr>
                                        <p:cTn id="13" dur="1000" fill="hold"/>
                                        <p:tgtEl>
                                          <p:spTgt spid="38"/>
                                        </p:tgtEl>
                                        <p:attrNameLst>
                                          <p:attrName>ppt_h</p:attrName>
                                        </p:attrNameLst>
                                      </p:cBhvr>
                                      <p:tavLst>
                                        <p:tav tm="0">
                                          <p:val>
                                            <p:fltVal val="0"/>
                                          </p:val>
                                        </p:tav>
                                        <p:tav tm="100000">
                                          <p:val>
                                            <p:strVal val="#ppt_h"/>
                                          </p:val>
                                        </p:tav>
                                      </p:tavLst>
                                    </p:anim>
                                    <p:anim calcmode="lin" valueType="num">
                                      <p:cBhvr>
                                        <p:cTn id="14" dur="1000" fill="hold"/>
                                        <p:tgtEl>
                                          <p:spTgt spid="38"/>
                                        </p:tgtEl>
                                        <p:attrNameLst>
                                          <p:attrName>style.rotation</p:attrName>
                                        </p:attrNameLst>
                                      </p:cBhvr>
                                      <p:tavLst>
                                        <p:tav tm="0">
                                          <p:val>
                                            <p:fltVal val="90"/>
                                          </p:val>
                                        </p:tav>
                                        <p:tav tm="100000">
                                          <p:val>
                                            <p:fltVal val="0"/>
                                          </p:val>
                                        </p:tav>
                                      </p:tavLst>
                                    </p:anim>
                                    <p:animEffect transition="in" filter="fade">
                                      <p:cBhvr>
                                        <p:cTn id="15" dur="10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500"/>
                                        <p:tgtEl>
                                          <p:spTgt spid="9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36" grpId="0"/>
      <p:bldP spid="37" grpId="0"/>
      <p:bldP spid="37" grpId="1"/>
      <p:bldP spid="39" grpId="0"/>
      <p:bldP spid="4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a:spLocks/>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4" name="Freeform 226"/>
          <p:cNvSpPr>
            <a:spLocks/>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7" name="Freeform 229"/>
          <p:cNvSpPr>
            <a:spLocks/>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1" name="文本框 50"/>
          <p:cNvSpPr txBox="1"/>
          <p:nvPr/>
        </p:nvSpPr>
        <p:spPr>
          <a:xfrm>
            <a:off x="3853560" y="-60081"/>
            <a:ext cx="4502332" cy="5303503"/>
          </a:xfrm>
          <a:prstGeom prst="rect">
            <a:avLst/>
          </a:prstGeom>
          <a:noFill/>
        </p:spPr>
        <p:txBody>
          <a:bodyPr wrap="square" rtlCol="0" anchor="ctr">
            <a:spAutoFit/>
          </a:bodyPr>
          <a:lstStyle/>
          <a:p>
            <a:pPr algn="ctr">
              <a:lnSpc>
                <a:spcPct val="150000"/>
              </a:lnSpc>
            </a:pPr>
            <a:r>
              <a:rPr lang="en-US" altLang="zh-CN" sz="25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2</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prstClr val="black"/>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a:spLocks/>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7" name="Freeform 78"/>
            <p:cNvSpPr>
              <a:spLocks/>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Freeform 79"/>
            <p:cNvSpPr>
              <a:spLocks/>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9" name="Freeform 80"/>
            <p:cNvSpPr>
              <a:spLocks/>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0" name="Freeform 81"/>
            <p:cNvSpPr>
              <a:spLocks/>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Freeform 82"/>
            <p:cNvSpPr>
              <a:spLocks/>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2" name="Freeform 83"/>
            <p:cNvSpPr>
              <a:spLocks/>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3" name="Freeform 84"/>
            <p:cNvSpPr>
              <a:spLocks/>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4" name="Freeform 85"/>
            <p:cNvSpPr>
              <a:spLocks/>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5" name="Freeform 86"/>
            <p:cNvSpPr>
              <a:spLocks/>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6" name="Freeform 88"/>
            <p:cNvSpPr>
              <a:spLocks/>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Freeform 89"/>
            <p:cNvSpPr>
              <a:spLocks/>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8" name="Freeform 90"/>
            <p:cNvSpPr>
              <a:spLocks/>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9" name="Freeform 91"/>
            <p:cNvSpPr>
              <a:spLocks/>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0" name="Freeform 92"/>
            <p:cNvSpPr>
              <a:spLocks/>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1" name="Freeform 93"/>
            <p:cNvSpPr>
              <a:spLocks/>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2" name="Freeform 94"/>
            <p:cNvSpPr>
              <a:spLocks/>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3" name="Freeform 95"/>
            <p:cNvSpPr>
              <a:spLocks/>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Freeform 96"/>
            <p:cNvSpPr>
              <a:spLocks/>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Freeform 97"/>
            <p:cNvSpPr>
              <a:spLocks/>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6" name="Freeform 98"/>
            <p:cNvSpPr>
              <a:spLocks/>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Freeform 99"/>
            <p:cNvSpPr>
              <a:spLocks/>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8" name="Freeform 100"/>
            <p:cNvSpPr>
              <a:spLocks/>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Freeform 101"/>
            <p:cNvSpPr>
              <a:spLocks/>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0" name="Freeform 102"/>
            <p:cNvSpPr>
              <a:spLocks/>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1" name="Freeform 103"/>
            <p:cNvSpPr>
              <a:spLocks/>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2" name="Freeform 104"/>
            <p:cNvSpPr>
              <a:spLocks/>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3" name="Freeform 105"/>
            <p:cNvSpPr>
              <a:spLocks/>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4" name="Freeform 106"/>
            <p:cNvSpPr>
              <a:spLocks/>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5" name="Freeform 107"/>
            <p:cNvSpPr>
              <a:spLocks/>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6" name="Freeform 108"/>
            <p:cNvSpPr>
              <a:spLocks/>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7" name="Freeform 109"/>
            <p:cNvSpPr>
              <a:spLocks/>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8" name="Freeform 110"/>
            <p:cNvSpPr>
              <a:spLocks/>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9" name="Freeform 111"/>
            <p:cNvSpPr>
              <a:spLocks/>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0" name="Freeform 112"/>
            <p:cNvSpPr>
              <a:spLocks/>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1" name="Freeform 113"/>
            <p:cNvSpPr>
              <a:spLocks/>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2" name="Freeform 114"/>
            <p:cNvSpPr>
              <a:spLocks/>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3" name="Freeform 115"/>
            <p:cNvSpPr>
              <a:spLocks/>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Freeform 116"/>
            <p:cNvSpPr>
              <a:spLocks/>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9" name="Freeform 117"/>
            <p:cNvSpPr>
              <a:spLocks/>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0" name="Freeform 118"/>
            <p:cNvSpPr>
              <a:spLocks/>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1" name="Freeform 119"/>
            <p:cNvSpPr>
              <a:spLocks/>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2" name="Freeform 120"/>
            <p:cNvSpPr>
              <a:spLocks/>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Freeform 121"/>
            <p:cNvSpPr>
              <a:spLocks/>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7" name="Freeform 87"/>
            <p:cNvSpPr>
              <a:spLocks/>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8" name="Freeform 122"/>
            <p:cNvSpPr>
              <a:spLocks/>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61" name="矩形 60"/>
          <p:cNvSpPr/>
          <p:nvPr/>
        </p:nvSpPr>
        <p:spPr>
          <a:xfrm>
            <a:off x="5988440" y="2921748"/>
            <a:ext cx="3743342" cy="688073"/>
          </a:xfrm>
          <a:prstGeom prst="rect">
            <a:avLst/>
          </a:prstGeom>
          <a:solidFill>
            <a:srgbClr val="3ABFC4"/>
          </a:solidFill>
        </p:spPr>
        <p:txBody>
          <a:bodyPr wrap="square">
            <a:spAutoFit/>
          </a:bodyPr>
          <a:lstStyle/>
          <a:p>
            <a:pPr algn="r">
              <a:lnSpc>
                <a:spcPct val="130000"/>
              </a:lnSpc>
            </a:pPr>
            <a:r>
              <a:rPr lang="en-US" altLang="zh-CN" sz="32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Data Visualization</a:t>
            </a:r>
            <a:endParaRPr lang="zh-CN" altLang="en-US" sz="36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Tree>
    <p:extLst>
      <p:ext uri="{BB962C8B-B14F-4D97-AF65-F5344CB8AC3E}">
        <p14:creationId xmlns:p14="http://schemas.microsoft.com/office/powerpoint/2010/main" val="18774448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53" presetClass="entr" presetSubtype="16" fill="hold" grpId="0" nodeType="withEffect">
                                  <p:stCondLst>
                                    <p:cond delay="750"/>
                                  </p:stCondLst>
                                  <p:childTnLst>
                                    <p:set>
                                      <p:cBhvr>
                                        <p:cTn id="12" dur="1" fill="hold">
                                          <p:stCondLst>
                                            <p:cond delay="0"/>
                                          </p:stCondLst>
                                        </p:cTn>
                                        <p:tgtEl>
                                          <p:spTgt spid="250"/>
                                        </p:tgtEl>
                                        <p:attrNameLst>
                                          <p:attrName>style.visibility</p:attrName>
                                        </p:attrNameLst>
                                      </p:cBhvr>
                                      <p:to>
                                        <p:strVal val="visible"/>
                                      </p:to>
                                    </p:set>
                                    <p:anim calcmode="lin" valueType="num">
                                      <p:cBhvr>
                                        <p:cTn id="13" dur="750" fill="hold"/>
                                        <p:tgtEl>
                                          <p:spTgt spid="250"/>
                                        </p:tgtEl>
                                        <p:attrNameLst>
                                          <p:attrName>ppt_w</p:attrName>
                                        </p:attrNameLst>
                                      </p:cBhvr>
                                      <p:tavLst>
                                        <p:tav tm="0">
                                          <p:val>
                                            <p:fltVal val="0"/>
                                          </p:val>
                                        </p:tav>
                                        <p:tav tm="100000">
                                          <p:val>
                                            <p:strVal val="#ppt_w"/>
                                          </p:val>
                                        </p:tav>
                                      </p:tavLst>
                                    </p:anim>
                                    <p:anim calcmode="lin" valueType="num">
                                      <p:cBhvr>
                                        <p:cTn id="14" dur="750" fill="hold"/>
                                        <p:tgtEl>
                                          <p:spTgt spid="250"/>
                                        </p:tgtEl>
                                        <p:attrNameLst>
                                          <p:attrName>ppt_h</p:attrName>
                                        </p:attrNameLst>
                                      </p:cBhvr>
                                      <p:tavLst>
                                        <p:tav tm="0">
                                          <p:val>
                                            <p:fltVal val="0"/>
                                          </p:val>
                                        </p:tav>
                                        <p:tav tm="100000">
                                          <p:val>
                                            <p:strVal val="#ppt_h"/>
                                          </p:val>
                                        </p:tav>
                                      </p:tavLst>
                                    </p:anim>
                                    <p:animEffect transition="in" filter="fade">
                                      <p:cBhvr>
                                        <p:cTn id="15" dur="750"/>
                                        <p:tgtEl>
                                          <p:spTgt spid="250"/>
                                        </p:tgtEl>
                                      </p:cBhvr>
                                    </p:animEffect>
                                  </p:childTnLst>
                                </p:cTn>
                              </p:par>
                              <p:par>
                                <p:cTn id="16" presetID="53" presetClass="entr" presetSubtype="16" fill="hold" grpId="0" nodeType="withEffect">
                                  <p:stCondLst>
                                    <p:cond delay="750"/>
                                  </p:stCondLst>
                                  <p:childTnLst>
                                    <p:set>
                                      <p:cBhvr>
                                        <p:cTn id="17" dur="1" fill="hold">
                                          <p:stCondLst>
                                            <p:cond delay="0"/>
                                          </p:stCondLst>
                                        </p:cTn>
                                        <p:tgtEl>
                                          <p:spTgt spid="264"/>
                                        </p:tgtEl>
                                        <p:attrNameLst>
                                          <p:attrName>style.visibility</p:attrName>
                                        </p:attrNameLst>
                                      </p:cBhvr>
                                      <p:to>
                                        <p:strVal val="visible"/>
                                      </p:to>
                                    </p:set>
                                    <p:anim calcmode="lin" valueType="num">
                                      <p:cBhvr>
                                        <p:cTn id="18" dur="750" fill="hold"/>
                                        <p:tgtEl>
                                          <p:spTgt spid="264"/>
                                        </p:tgtEl>
                                        <p:attrNameLst>
                                          <p:attrName>ppt_w</p:attrName>
                                        </p:attrNameLst>
                                      </p:cBhvr>
                                      <p:tavLst>
                                        <p:tav tm="0">
                                          <p:val>
                                            <p:fltVal val="0"/>
                                          </p:val>
                                        </p:tav>
                                        <p:tav tm="100000">
                                          <p:val>
                                            <p:strVal val="#ppt_w"/>
                                          </p:val>
                                        </p:tav>
                                      </p:tavLst>
                                    </p:anim>
                                    <p:anim calcmode="lin" valueType="num">
                                      <p:cBhvr>
                                        <p:cTn id="19" dur="750" fill="hold"/>
                                        <p:tgtEl>
                                          <p:spTgt spid="264"/>
                                        </p:tgtEl>
                                        <p:attrNameLst>
                                          <p:attrName>ppt_h</p:attrName>
                                        </p:attrNameLst>
                                      </p:cBhvr>
                                      <p:tavLst>
                                        <p:tav tm="0">
                                          <p:val>
                                            <p:fltVal val="0"/>
                                          </p:val>
                                        </p:tav>
                                        <p:tav tm="100000">
                                          <p:val>
                                            <p:strVal val="#ppt_h"/>
                                          </p:val>
                                        </p:tav>
                                      </p:tavLst>
                                    </p:anim>
                                    <p:animEffect transition="in" filter="fade">
                                      <p:cBhvr>
                                        <p:cTn id="20" dur="750"/>
                                        <p:tgtEl>
                                          <p:spTgt spid="264"/>
                                        </p:tgtEl>
                                      </p:cBhvr>
                                    </p:animEffect>
                                  </p:childTnLst>
                                </p:cTn>
                              </p:par>
                              <p:par>
                                <p:cTn id="21" presetID="53" presetClass="entr" presetSubtype="16" fill="hold" grpId="0" nodeType="withEffect">
                                  <p:stCondLst>
                                    <p:cond delay="750"/>
                                  </p:stCondLst>
                                  <p:childTnLst>
                                    <p:set>
                                      <p:cBhvr>
                                        <p:cTn id="22" dur="1" fill="hold">
                                          <p:stCondLst>
                                            <p:cond delay="0"/>
                                          </p:stCondLst>
                                        </p:cTn>
                                        <p:tgtEl>
                                          <p:spTgt spid="266"/>
                                        </p:tgtEl>
                                        <p:attrNameLst>
                                          <p:attrName>style.visibility</p:attrName>
                                        </p:attrNameLst>
                                      </p:cBhvr>
                                      <p:to>
                                        <p:strVal val="visible"/>
                                      </p:to>
                                    </p:set>
                                    <p:anim calcmode="lin" valueType="num">
                                      <p:cBhvr>
                                        <p:cTn id="23" dur="750" fill="hold"/>
                                        <p:tgtEl>
                                          <p:spTgt spid="266"/>
                                        </p:tgtEl>
                                        <p:attrNameLst>
                                          <p:attrName>ppt_w</p:attrName>
                                        </p:attrNameLst>
                                      </p:cBhvr>
                                      <p:tavLst>
                                        <p:tav tm="0">
                                          <p:val>
                                            <p:fltVal val="0"/>
                                          </p:val>
                                        </p:tav>
                                        <p:tav tm="100000">
                                          <p:val>
                                            <p:strVal val="#ppt_w"/>
                                          </p:val>
                                        </p:tav>
                                      </p:tavLst>
                                    </p:anim>
                                    <p:anim calcmode="lin" valueType="num">
                                      <p:cBhvr>
                                        <p:cTn id="24" dur="750" fill="hold"/>
                                        <p:tgtEl>
                                          <p:spTgt spid="266"/>
                                        </p:tgtEl>
                                        <p:attrNameLst>
                                          <p:attrName>ppt_h</p:attrName>
                                        </p:attrNameLst>
                                      </p:cBhvr>
                                      <p:tavLst>
                                        <p:tav tm="0">
                                          <p:val>
                                            <p:fltVal val="0"/>
                                          </p:val>
                                        </p:tav>
                                        <p:tav tm="100000">
                                          <p:val>
                                            <p:strVal val="#ppt_h"/>
                                          </p:val>
                                        </p:tav>
                                      </p:tavLst>
                                    </p:anim>
                                    <p:animEffect transition="in" filter="fade">
                                      <p:cBhvr>
                                        <p:cTn id="25" dur="750"/>
                                        <p:tgtEl>
                                          <p:spTgt spid="266"/>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267"/>
                                        </p:tgtEl>
                                        <p:attrNameLst>
                                          <p:attrName>style.visibility</p:attrName>
                                        </p:attrNameLst>
                                      </p:cBhvr>
                                      <p:to>
                                        <p:strVal val="visible"/>
                                      </p:to>
                                    </p:set>
                                    <p:anim calcmode="lin" valueType="num">
                                      <p:cBhvr>
                                        <p:cTn id="28" dur="750" fill="hold"/>
                                        <p:tgtEl>
                                          <p:spTgt spid="267"/>
                                        </p:tgtEl>
                                        <p:attrNameLst>
                                          <p:attrName>ppt_w</p:attrName>
                                        </p:attrNameLst>
                                      </p:cBhvr>
                                      <p:tavLst>
                                        <p:tav tm="0">
                                          <p:val>
                                            <p:fltVal val="0"/>
                                          </p:val>
                                        </p:tav>
                                        <p:tav tm="100000">
                                          <p:val>
                                            <p:strVal val="#ppt_w"/>
                                          </p:val>
                                        </p:tav>
                                      </p:tavLst>
                                    </p:anim>
                                    <p:anim calcmode="lin" valueType="num">
                                      <p:cBhvr>
                                        <p:cTn id="29" dur="750" fill="hold"/>
                                        <p:tgtEl>
                                          <p:spTgt spid="267"/>
                                        </p:tgtEl>
                                        <p:attrNameLst>
                                          <p:attrName>ppt_h</p:attrName>
                                        </p:attrNameLst>
                                      </p:cBhvr>
                                      <p:tavLst>
                                        <p:tav tm="0">
                                          <p:val>
                                            <p:fltVal val="0"/>
                                          </p:val>
                                        </p:tav>
                                        <p:tav tm="100000">
                                          <p:val>
                                            <p:strVal val="#ppt_h"/>
                                          </p:val>
                                        </p:tav>
                                      </p:tavLst>
                                    </p:anim>
                                    <p:animEffect transition="in" filter="fade">
                                      <p:cBhvr>
                                        <p:cTn id="30" dur="750"/>
                                        <p:tgtEl>
                                          <p:spTgt spid="267"/>
                                        </p:tgtEl>
                                      </p:cBhvr>
                                    </p:animEffect>
                                  </p:childTnLst>
                                </p:cTn>
                              </p:par>
                              <p:par>
                                <p:cTn id="31" presetID="10"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42" presetClass="path" presetSubtype="0" decel="30000" fill="hold" nodeType="withEffect">
                                  <p:stCondLst>
                                    <p:cond delay="0"/>
                                  </p:stCondLst>
                                  <p:childTnLst>
                                    <p:animMotion origin="layout" path="M 0 -0.03982 L 0 0.14815 " pathEditMode="relative" rAng="0" ptsTypes="AA">
                                      <p:cBhvr>
                                        <p:cTn id="35" dur="750" spd="-100000" fill="hold"/>
                                        <p:tgtEl>
                                          <p:spTgt spid="75"/>
                                        </p:tgtEl>
                                        <p:attrNameLst>
                                          <p:attrName>ppt_x</p:attrName>
                                          <p:attrName>ppt_y</p:attrName>
                                        </p:attrNameLst>
                                      </p:cBhvr>
                                      <p:rCtr x="0" y="9398"/>
                                    </p:animMotion>
                                  </p:childTnLst>
                                </p:cTn>
                              </p:par>
                              <p:par>
                                <p:cTn id="36" presetID="42" presetClass="path" presetSubtype="0" accel="30000" decel="30000" fill="hold" nodeType="withEffect">
                                  <p:stCondLst>
                                    <p:cond delay="750"/>
                                  </p:stCondLst>
                                  <p:childTnLst>
                                    <p:animMotion origin="layout" path="M 0 -0.03982 L 0 2.22222E-6 " pathEditMode="relative" rAng="0" ptsTypes="AA">
                                      <p:cBhvr>
                                        <p:cTn id="37" dur="750" fill="hold"/>
                                        <p:tgtEl>
                                          <p:spTgt spid="75"/>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1199861" y="716170"/>
            <a:ext cx="2789546" cy="523220"/>
          </a:xfrm>
          <a:prstGeom prst="rect">
            <a:avLst/>
          </a:prstGeom>
          <a:noFill/>
        </p:spPr>
        <p:txBody>
          <a:bodyPr wrap="none" rtlCol="0">
            <a:spAutoFit/>
          </a:bodyPr>
          <a:lstStyle/>
          <a:p>
            <a:r>
              <a:rPr lang="en-US" altLang="zh-CN"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Visualization</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9" name="文本框 28"/>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34" name="直接连接符 33"/>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标题 1">
            <a:extLst>
              <a:ext uri="{FF2B5EF4-FFF2-40B4-BE49-F238E27FC236}">
                <a16:creationId xmlns:a16="http://schemas.microsoft.com/office/drawing/2014/main" id="{C9935F68-7117-4763-B428-3BE1F56C008F}"/>
              </a:ext>
            </a:extLst>
          </p:cNvPr>
          <p:cNvSpPr txBox="1">
            <a:spLocks/>
          </p:cNvSpPr>
          <p:nvPr/>
        </p:nvSpPr>
        <p:spPr>
          <a:xfrm>
            <a:off x="1426234" y="186474"/>
            <a:ext cx="7364768" cy="8511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t>Impact on some typical industries</a:t>
            </a:r>
            <a:endParaRPr lang="zh-CN" altLang="en-US" sz="4000" b="1" dirty="0"/>
          </a:p>
        </p:txBody>
      </p:sp>
      <p:sp>
        <p:nvSpPr>
          <p:cNvPr id="2" name="矩形: 圆角 1">
            <a:extLst>
              <a:ext uri="{FF2B5EF4-FFF2-40B4-BE49-F238E27FC236}">
                <a16:creationId xmlns:a16="http://schemas.microsoft.com/office/drawing/2014/main" id="{DDD280F4-5F71-4536-ADDA-27C65602E21D}"/>
              </a:ext>
            </a:extLst>
          </p:cNvPr>
          <p:cNvSpPr/>
          <p:nvPr/>
        </p:nvSpPr>
        <p:spPr>
          <a:xfrm>
            <a:off x="3808523" y="3266982"/>
            <a:ext cx="506027" cy="1985438"/>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a:extLst>
              <a:ext uri="{FF2B5EF4-FFF2-40B4-BE49-F238E27FC236}">
                <a16:creationId xmlns:a16="http://schemas.microsoft.com/office/drawing/2014/main" id="{B78F0C52-24D1-47F0-A0D3-79A4D0CEE992}"/>
              </a:ext>
            </a:extLst>
          </p:cNvPr>
          <p:cNvGrpSpPr/>
          <p:nvPr/>
        </p:nvGrpSpPr>
        <p:grpSpPr>
          <a:xfrm>
            <a:off x="382979" y="1372555"/>
            <a:ext cx="9451278" cy="5188988"/>
            <a:chOff x="995165" y="1140339"/>
            <a:chExt cx="9451278" cy="5188988"/>
          </a:xfrm>
        </p:grpSpPr>
        <p:pic>
          <p:nvPicPr>
            <p:cNvPr id="31" name="图片 30">
              <a:extLst>
                <a:ext uri="{FF2B5EF4-FFF2-40B4-BE49-F238E27FC236}">
                  <a16:creationId xmlns:a16="http://schemas.microsoft.com/office/drawing/2014/main" id="{1504A0A0-5D30-447E-8B01-57AA750749C1}"/>
                </a:ext>
              </a:extLst>
            </p:cNvPr>
            <p:cNvPicPr>
              <a:picLocks noChangeAspect="1"/>
            </p:cNvPicPr>
            <p:nvPr/>
          </p:nvPicPr>
          <p:blipFill>
            <a:blip r:embed="rId3"/>
            <a:stretch>
              <a:fillRect/>
            </a:stretch>
          </p:blipFill>
          <p:spPr>
            <a:xfrm>
              <a:off x="1745557" y="1140339"/>
              <a:ext cx="8700886" cy="4139975"/>
            </a:xfrm>
            <a:prstGeom prst="rect">
              <a:avLst/>
            </a:prstGeom>
          </p:spPr>
        </p:pic>
        <p:sp>
          <p:nvSpPr>
            <p:cNvPr id="10" name="矩形: 圆角 9">
              <a:extLst>
                <a:ext uri="{FF2B5EF4-FFF2-40B4-BE49-F238E27FC236}">
                  <a16:creationId xmlns:a16="http://schemas.microsoft.com/office/drawing/2014/main" id="{2AF637F4-8996-42EA-B86C-607E4261DDEB}"/>
                </a:ext>
              </a:extLst>
            </p:cNvPr>
            <p:cNvSpPr/>
            <p:nvPr/>
          </p:nvSpPr>
          <p:spPr>
            <a:xfrm>
              <a:off x="7261934" y="2423820"/>
              <a:ext cx="577048" cy="2821199"/>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B997D69F-4121-40DF-ACBB-CD7AD4B7E2B6}"/>
                </a:ext>
              </a:extLst>
            </p:cNvPr>
            <p:cNvCxnSpPr>
              <a:cxnSpLocks/>
            </p:cNvCxnSpPr>
            <p:nvPr/>
          </p:nvCxnSpPr>
          <p:spPr>
            <a:xfrm>
              <a:off x="8078680" y="2130641"/>
              <a:ext cx="0" cy="3149673"/>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直接箭头连接符 6">
              <a:extLst>
                <a:ext uri="{FF2B5EF4-FFF2-40B4-BE49-F238E27FC236}">
                  <a16:creationId xmlns:a16="http://schemas.microsoft.com/office/drawing/2014/main" id="{0A4FDFA5-2BF9-4E0D-AB71-7FE000CEB53A}"/>
                </a:ext>
              </a:extLst>
            </p:cNvPr>
            <p:cNvCxnSpPr/>
            <p:nvPr/>
          </p:nvCxnSpPr>
          <p:spPr>
            <a:xfrm flipH="1">
              <a:off x="1881135" y="4019684"/>
              <a:ext cx="1961968" cy="137603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0AF5A17A-BA53-4FFD-BA15-4DDA037E5D6D}"/>
                </a:ext>
              </a:extLst>
            </p:cNvPr>
            <p:cNvSpPr txBox="1"/>
            <p:nvPr/>
          </p:nvSpPr>
          <p:spPr>
            <a:xfrm>
              <a:off x="995165" y="5405997"/>
              <a:ext cx="3320251" cy="923330"/>
            </a:xfrm>
            <a:prstGeom prst="rect">
              <a:avLst/>
            </a:prstGeom>
            <a:noFill/>
          </p:spPr>
          <p:txBody>
            <a:bodyPr wrap="square" rtlCol="0">
              <a:spAutoFit/>
            </a:bodyPr>
            <a:lstStyle/>
            <a:p>
              <a:r>
                <a:rPr lang="en-US" altLang="zh-CN" dirty="0">
                  <a:latin typeface="Corbel" panose="020B0503020204020204" pitchFamily="34" charset="0"/>
                </a:rPr>
                <a:t>The city of Wuhan was locked down, which symbolized the deterioration of the epidemic.</a:t>
              </a:r>
              <a:r>
                <a:rPr lang="en-US" altLang="zh-CN" dirty="0"/>
                <a:t>  </a:t>
              </a:r>
              <a:endParaRPr lang="zh-CN" altLang="en-US" dirty="0"/>
            </a:p>
          </p:txBody>
        </p:sp>
        <p:cxnSp>
          <p:nvCxnSpPr>
            <p:cNvPr id="18" name="直接箭头连接符 17">
              <a:extLst>
                <a:ext uri="{FF2B5EF4-FFF2-40B4-BE49-F238E27FC236}">
                  <a16:creationId xmlns:a16="http://schemas.microsoft.com/office/drawing/2014/main" id="{CB2B7500-11FC-44C3-BE60-CB638A098E66}"/>
                </a:ext>
              </a:extLst>
            </p:cNvPr>
            <p:cNvCxnSpPr>
              <a:cxnSpLocks/>
            </p:cNvCxnSpPr>
            <p:nvPr/>
          </p:nvCxnSpPr>
          <p:spPr>
            <a:xfrm flipH="1">
              <a:off x="6586858" y="3807148"/>
              <a:ext cx="555228" cy="165261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AA8F3076-4728-4557-9926-77875C710E0A}"/>
                </a:ext>
              </a:extLst>
            </p:cNvPr>
            <p:cNvSpPr txBox="1"/>
            <p:nvPr/>
          </p:nvSpPr>
          <p:spPr>
            <a:xfrm>
              <a:off x="4465474" y="5395723"/>
              <a:ext cx="3613206" cy="923330"/>
            </a:xfrm>
            <a:prstGeom prst="rect">
              <a:avLst/>
            </a:prstGeom>
            <a:noFill/>
          </p:spPr>
          <p:txBody>
            <a:bodyPr wrap="square" rtlCol="0">
              <a:spAutoFit/>
            </a:bodyPr>
            <a:lstStyle/>
            <a:p>
              <a:r>
                <a:rPr lang="en-US" altLang="zh-CN" dirty="0">
                  <a:latin typeface="Corbel" panose="020B0503020204020204" pitchFamily="34" charset="0"/>
                </a:rPr>
                <a:t>The US equity melted down four times, and China officially closed to foreigners with valid visa.</a:t>
              </a:r>
              <a:endParaRPr lang="zh-CN" altLang="en-US" dirty="0">
                <a:latin typeface="Corbel" panose="020B0503020204020204" pitchFamily="34" charset="0"/>
              </a:endParaRPr>
            </a:p>
          </p:txBody>
        </p:sp>
      </p:grpSp>
      <p:sp>
        <p:nvSpPr>
          <p:cNvPr id="17" name="文本框 16">
            <a:extLst>
              <a:ext uri="{FF2B5EF4-FFF2-40B4-BE49-F238E27FC236}">
                <a16:creationId xmlns:a16="http://schemas.microsoft.com/office/drawing/2014/main" id="{D65EF473-1BD2-4059-9744-1DF7D9F6E1F1}"/>
              </a:ext>
            </a:extLst>
          </p:cNvPr>
          <p:cNvSpPr txBox="1"/>
          <p:nvPr/>
        </p:nvSpPr>
        <p:spPr>
          <a:xfrm>
            <a:off x="9925612" y="1859339"/>
            <a:ext cx="2030029" cy="3139321"/>
          </a:xfrm>
          <a:prstGeom prst="rect">
            <a:avLst/>
          </a:prstGeom>
          <a:noFill/>
        </p:spPr>
        <p:txBody>
          <a:bodyPr wrap="square" rtlCol="0">
            <a:spAutoFit/>
          </a:bodyPr>
          <a:lstStyle/>
          <a:p>
            <a:r>
              <a:rPr lang="en-US" altLang="zh-CN" dirty="0">
                <a:latin typeface="Corbel" panose="020B0503020204020204" pitchFamily="34" charset="0"/>
              </a:rPr>
              <a:t>When COVID-19 was almost under control in China, pharmaceuticals and telecom stocks ended up a new high, while the Internet stocks raised only a little despite its strong performance in Feb</a:t>
            </a:r>
            <a:r>
              <a:rPr lang="en-US" altLang="zh-CN" dirty="0"/>
              <a:t>. </a:t>
            </a:r>
            <a:endParaRPr lang="zh-CN" altLang="en-US" dirty="0"/>
          </a:p>
        </p:txBody>
      </p:sp>
      <p:sp>
        <p:nvSpPr>
          <p:cNvPr id="20" name="矩形: 圆角 19">
            <a:extLst>
              <a:ext uri="{FF2B5EF4-FFF2-40B4-BE49-F238E27FC236}">
                <a16:creationId xmlns:a16="http://schemas.microsoft.com/office/drawing/2014/main" id="{BAA605F7-E26C-4189-9AA7-FA96D94555D2}"/>
              </a:ext>
            </a:extLst>
          </p:cNvPr>
          <p:cNvSpPr/>
          <p:nvPr/>
        </p:nvSpPr>
        <p:spPr>
          <a:xfrm>
            <a:off x="3163403" y="2667031"/>
            <a:ext cx="577048" cy="2821199"/>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61244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9"/>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13A2A0A-4A4E-479A-91DF-4863F7040367}"/>
              </a:ext>
            </a:extLst>
          </p:cNvPr>
          <p:cNvPicPr>
            <a:picLocks noChangeAspect="1"/>
          </p:cNvPicPr>
          <p:nvPr/>
        </p:nvPicPr>
        <p:blipFill rotWithShape="1">
          <a:blip r:embed="rId3"/>
          <a:srcRect b="953"/>
          <a:stretch/>
        </p:blipFill>
        <p:spPr>
          <a:xfrm>
            <a:off x="6158514" y="1494826"/>
            <a:ext cx="5459393" cy="3091381"/>
          </a:xfrm>
          <a:prstGeom prst="rect">
            <a:avLst/>
          </a:prstGeom>
        </p:spPr>
      </p:pic>
      <p:sp>
        <p:nvSpPr>
          <p:cNvPr id="52" name="文本框 51"/>
          <p:cNvSpPr txBox="1"/>
          <p:nvPr/>
        </p:nvSpPr>
        <p:spPr>
          <a:xfrm>
            <a:off x="1199861" y="716170"/>
            <a:ext cx="2789546" cy="523220"/>
          </a:xfrm>
          <a:prstGeom prst="rect">
            <a:avLst/>
          </a:prstGeom>
          <a:noFill/>
        </p:spPr>
        <p:txBody>
          <a:bodyPr wrap="none" rtlCol="0">
            <a:spAutoFit/>
          </a:bodyPr>
          <a:lstStyle/>
          <a:p>
            <a:r>
              <a:rPr lang="en-US" altLang="zh-CN"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Visualization</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3" name="文本框 52"/>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54" name="直接连接符 53"/>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标题 1">
            <a:extLst>
              <a:ext uri="{FF2B5EF4-FFF2-40B4-BE49-F238E27FC236}">
                <a16:creationId xmlns:a16="http://schemas.microsoft.com/office/drawing/2014/main" id="{D2E51CD1-D3CE-474C-87F2-3A6E9A260181}"/>
              </a:ext>
            </a:extLst>
          </p:cNvPr>
          <p:cNvSpPr txBox="1">
            <a:spLocks/>
          </p:cNvSpPr>
          <p:nvPr/>
        </p:nvSpPr>
        <p:spPr>
          <a:xfrm>
            <a:off x="1388014" y="209275"/>
            <a:ext cx="11072530" cy="7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t>Stock Trend of Companies Registered in Each Province</a:t>
            </a:r>
            <a:endParaRPr lang="zh-CN" altLang="en-US" sz="3600" b="1" dirty="0"/>
          </a:p>
        </p:txBody>
      </p:sp>
      <p:pic>
        <p:nvPicPr>
          <p:cNvPr id="2" name="图片 1">
            <a:extLst>
              <a:ext uri="{FF2B5EF4-FFF2-40B4-BE49-F238E27FC236}">
                <a16:creationId xmlns:a16="http://schemas.microsoft.com/office/drawing/2014/main" id="{FFC93AE0-66EB-4482-9158-FD740F30EA50}"/>
              </a:ext>
            </a:extLst>
          </p:cNvPr>
          <p:cNvPicPr>
            <a:picLocks noChangeAspect="1"/>
          </p:cNvPicPr>
          <p:nvPr/>
        </p:nvPicPr>
        <p:blipFill>
          <a:blip r:embed="rId4"/>
          <a:stretch>
            <a:fillRect/>
          </a:stretch>
        </p:blipFill>
        <p:spPr>
          <a:xfrm>
            <a:off x="706422" y="1494827"/>
            <a:ext cx="5034832" cy="3091380"/>
          </a:xfrm>
          <a:prstGeom prst="rect">
            <a:avLst/>
          </a:prstGeom>
        </p:spPr>
      </p:pic>
      <p:sp>
        <p:nvSpPr>
          <p:cNvPr id="5" name="矩形 4">
            <a:extLst>
              <a:ext uri="{FF2B5EF4-FFF2-40B4-BE49-F238E27FC236}">
                <a16:creationId xmlns:a16="http://schemas.microsoft.com/office/drawing/2014/main" id="{92582ECB-58A9-4F36-B989-EBA54A7499E1}"/>
              </a:ext>
            </a:extLst>
          </p:cNvPr>
          <p:cNvSpPr/>
          <p:nvPr/>
        </p:nvSpPr>
        <p:spPr>
          <a:xfrm>
            <a:off x="706422" y="1494827"/>
            <a:ext cx="888385" cy="523220"/>
          </a:xfrm>
          <a:prstGeom prst="rect">
            <a:avLst/>
          </a:prstGeom>
          <a:noFill/>
        </p:spPr>
        <p:txBody>
          <a:bodyPr wrap="none" lIns="91440" tIns="45720" rIns="91440" bIns="45720">
            <a:spAutoFit/>
          </a:bodyPr>
          <a:lstStyle/>
          <a:p>
            <a:pPr algn="ctr"/>
            <a:r>
              <a:rPr lang="en-US" altLang="zh-CN" sz="2800" b="0" cap="none" spc="0" dirty="0">
                <a:ln w="0"/>
                <a:solidFill>
                  <a:schemeClr val="accent1"/>
                </a:solidFill>
                <a:effectLst>
                  <a:outerShdw blurRad="38100" dist="25400" dir="5400000" algn="ctr" rotWithShape="0">
                    <a:srgbClr val="6E747A">
                      <a:alpha val="43000"/>
                    </a:srgbClr>
                  </a:outerShdw>
                </a:effectLst>
              </a:rPr>
              <a:t>1/22</a:t>
            </a:r>
            <a:endParaRPr lang="zh-CN" alt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13" name="矩形 12">
            <a:extLst>
              <a:ext uri="{FF2B5EF4-FFF2-40B4-BE49-F238E27FC236}">
                <a16:creationId xmlns:a16="http://schemas.microsoft.com/office/drawing/2014/main" id="{D3CAFCEE-33B3-4E5F-9DB8-43A9334CFA96}"/>
              </a:ext>
            </a:extLst>
          </p:cNvPr>
          <p:cNvSpPr/>
          <p:nvPr/>
        </p:nvSpPr>
        <p:spPr>
          <a:xfrm>
            <a:off x="6168010" y="1494826"/>
            <a:ext cx="888385" cy="523220"/>
          </a:xfrm>
          <a:prstGeom prst="rect">
            <a:avLst/>
          </a:prstGeom>
          <a:noFill/>
        </p:spPr>
        <p:txBody>
          <a:bodyPr wrap="none" lIns="91440" tIns="45720" rIns="91440" bIns="45720">
            <a:spAutoFit/>
          </a:bodyPr>
          <a:lstStyle/>
          <a:p>
            <a:pPr algn="ctr"/>
            <a:r>
              <a:rPr lang="en-US" altLang="zh-CN" sz="2800" b="0" cap="none" spc="0" dirty="0">
                <a:ln w="0"/>
                <a:solidFill>
                  <a:schemeClr val="accent1"/>
                </a:solidFill>
                <a:effectLst>
                  <a:outerShdw blurRad="38100" dist="25400" dir="5400000" algn="ctr" rotWithShape="0">
                    <a:srgbClr val="6E747A">
                      <a:alpha val="43000"/>
                    </a:srgbClr>
                  </a:outerShdw>
                </a:effectLst>
              </a:rPr>
              <a:t>3/25</a:t>
            </a:r>
            <a:endParaRPr lang="zh-CN" alt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6" name="文本框 5">
            <a:extLst>
              <a:ext uri="{FF2B5EF4-FFF2-40B4-BE49-F238E27FC236}">
                <a16:creationId xmlns:a16="http://schemas.microsoft.com/office/drawing/2014/main" id="{83BD182B-4403-49D9-A266-7F9F3ED5B13E}"/>
              </a:ext>
            </a:extLst>
          </p:cNvPr>
          <p:cNvSpPr txBox="1"/>
          <p:nvPr/>
        </p:nvSpPr>
        <p:spPr>
          <a:xfrm>
            <a:off x="629550" y="5137017"/>
            <a:ext cx="11072530"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latin typeface="Corbel" panose="020B0503020204020204" pitchFamily="34" charset="0"/>
              </a:rPr>
              <a:t>Stock market of china is under strong influence of our government’s policy against the virus, so most provinces have the same trend.</a:t>
            </a:r>
          </a:p>
          <a:p>
            <a:pPr marL="342900" indent="-342900">
              <a:buFont typeface="Arial" panose="020B0604020202020204" pitchFamily="34" charset="0"/>
              <a:buChar char="•"/>
            </a:pPr>
            <a:r>
              <a:rPr lang="en-US" altLang="zh-CN" sz="2400" dirty="0">
                <a:latin typeface="Corbel" panose="020B0503020204020204" pitchFamily="34" charset="0"/>
              </a:rPr>
              <a:t>Also, the market can be impacted by some local virus situation and local policies.</a:t>
            </a:r>
            <a:endParaRPr lang="zh-CN" altLang="en-US" sz="2400" dirty="0">
              <a:latin typeface="Corbel" panose="020B0503020204020204" pitchFamily="34" charset="0"/>
            </a:endParaRPr>
          </a:p>
        </p:txBody>
      </p:sp>
    </p:spTree>
    <p:extLst>
      <p:ext uri="{BB962C8B-B14F-4D97-AF65-F5344CB8AC3E}">
        <p14:creationId xmlns:p14="http://schemas.microsoft.com/office/powerpoint/2010/main" val="4242945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53"/>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1000" fill="hold"/>
                                        <p:tgtEl>
                                          <p:spTgt spid="54"/>
                                        </p:tgtEl>
                                        <p:attrNameLst>
                                          <p:attrName>ppt_w</p:attrName>
                                        </p:attrNameLst>
                                      </p:cBhvr>
                                      <p:tavLst>
                                        <p:tav tm="0">
                                          <p:val>
                                            <p:fltVal val="0"/>
                                          </p:val>
                                        </p:tav>
                                        <p:tav tm="100000">
                                          <p:val>
                                            <p:strVal val="#ppt_w"/>
                                          </p:val>
                                        </p:tav>
                                      </p:tavLst>
                                    </p:anim>
                                    <p:anim calcmode="lin" valueType="num">
                                      <p:cBhvr>
                                        <p:cTn id="13" dur="1000" fill="hold"/>
                                        <p:tgtEl>
                                          <p:spTgt spid="54"/>
                                        </p:tgtEl>
                                        <p:attrNameLst>
                                          <p:attrName>ppt_h</p:attrName>
                                        </p:attrNameLst>
                                      </p:cBhvr>
                                      <p:tavLst>
                                        <p:tav tm="0">
                                          <p:val>
                                            <p:fltVal val="0"/>
                                          </p:val>
                                        </p:tav>
                                        <p:tav tm="100000">
                                          <p:val>
                                            <p:strVal val="#ppt_h"/>
                                          </p:val>
                                        </p:tav>
                                      </p:tavLst>
                                    </p:anim>
                                    <p:anim calcmode="lin" valueType="num">
                                      <p:cBhvr>
                                        <p:cTn id="14" dur="1000" fill="hold"/>
                                        <p:tgtEl>
                                          <p:spTgt spid="54"/>
                                        </p:tgtEl>
                                        <p:attrNameLst>
                                          <p:attrName>style.rotation</p:attrName>
                                        </p:attrNameLst>
                                      </p:cBhvr>
                                      <p:tavLst>
                                        <p:tav tm="0">
                                          <p:val>
                                            <p:fltVal val="90"/>
                                          </p:val>
                                        </p:tav>
                                        <p:tav tm="100000">
                                          <p:val>
                                            <p:fltVal val="0"/>
                                          </p:val>
                                        </p:tav>
                                      </p:tavLst>
                                    </p:anim>
                                    <p:animEffect transition="in" filter="fade">
                                      <p:cBhvr>
                                        <p:cTn id="15" dur="1000"/>
                                        <p:tgtEl>
                                          <p:spTgt spid="5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1000"/>
                                        <p:tgtEl>
                                          <p:spTgt spid="52"/>
                                        </p:tgtEl>
                                      </p:cBhvr>
                                    </p:animEffect>
                                    <p:anim calcmode="lin" valueType="num">
                                      <p:cBhvr>
                                        <p:cTn id="19" dur="1000" fill="hold"/>
                                        <p:tgtEl>
                                          <p:spTgt spid="52"/>
                                        </p:tgtEl>
                                        <p:attrNameLst>
                                          <p:attrName>ppt_x</p:attrName>
                                        </p:attrNameLst>
                                      </p:cBhvr>
                                      <p:tavLst>
                                        <p:tav tm="0">
                                          <p:val>
                                            <p:strVal val="#ppt_x"/>
                                          </p:val>
                                        </p:tav>
                                        <p:tav tm="100000">
                                          <p:val>
                                            <p:strVal val="#ppt_x"/>
                                          </p:val>
                                        </p:tav>
                                      </p:tavLst>
                                    </p:anim>
                                    <p:anim calcmode="lin" valueType="num">
                                      <p:cBhvr>
                                        <p:cTn id="2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199861" y="716170"/>
            <a:ext cx="2789546" cy="523220"/>
          </a:xfrm>
          <a:prstGeom prst="rect">
            <a:avLst/>
          </a:prstGeom>
          <a:noFill/>
        </p:spPr>
        <p:txBody>
          <a:bodyPr wrap="none" rtlCol="0">
            <a:spAutoFit/>
          </a:bodyPr>
          <a:lstStyle/>
          <a:p>
            <a:r>
              <a:rPr lang="en-US" altLang="zh-CN"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Visualization</a:t>
            </a:r>
            <a:endParaRPr lang="zh-CN" altLang="en-US" sz="2800" spc="300" dirty="0">
              <a:solidFill>
                <a:prstClr val="black">
                  <a:lumMod val="85000"/>
                  <a:lumOff val="15000"/>
                </a:prst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0" name="文本框 19"/>
          <p:cNvSpPr txBox="1"/>
          <p:nvPr/>
        </p:nvSpPr>
        <p:spPr>
          <a:xfrm>
            <a:off x="258644" y="66146"/>
            <a:ext cx="1040590" cy="1015663"/>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02</a:t>
            </a:r>
            <a:endParaRPr lang="zh-CN" altLang="en-US" sz="6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cxnSp>
        <p:nvCxnSpPr>
          <p:cNvPr id="21" name="直接连接符 20"/>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标题 1">
            <a:extLst>
              <a:ext uri="{FF2B5EF4-FFF2-40B4-BE49-F238E27FC236}">
                <a16:creationId xmlns:a16="http://schemas.microsoft.com/office/drawing/2014/main" id="{E6C1CAE4-C4D1-4C55-97F3-7DC045A521E0}"/>
              </a:ext>
            </a:extLst>
          </p:cNvPr>
          <p:cNvSpPr txBox="1">
            <a:spLocks/>
          </p:cNvSpPr>
          <p:nvPr/>
        </p:nvSpPr>
        <p:spPr>
          <a:xfrm>
            <a:off x="1498847" y="141917"/>
            <a:ext cx="10515600" cy="939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t>Epidemic Map Timeline with Significant Events</a:t>
            </a:r>
            <a:endParaRPr lang="zh-CN" altLang="en-US" sz="3600" b="1" dirty="0"/>
          </a:p>
        </p:txBody>
      </p:sp>
      <p:pic>
        <p:nvPicPr>
          <p:cNvPr id="2" name="图片 1">
            <a:extLst>
              <a:ext uri="{FF2B5EF4-FFF2-40B4-BE49-F238E27FC236}">
                <a16:creationId xmlns:a16="http://schemas.microsoft.com/office/drawing/2014/main" id="{1E0E3882-9E0E-4B22-B075-45F30DF1C7E7}"/>
              </a:ext>
            </a:extLst>
          </p:cNvPr>
          <p:cNvPicPr>
            <a:picLocks noChangeAspect="1"/>
          </p:cNvPicPr>
          <p:nvPr/>
        </p:nvPicPr>
        <p:blipFill>
          <a:blip r:embed="rId3"/>
          <a:stretch>
            <a:fillRect/>
          </a:stretch>
        </p:blipFill>
        <p:spPr>
          <a:xfrm>
            <a:off x="1124408" y="1468368"/>
            <a:ext cx="9377875" cy="4741962"/>
          </a:xfrm>
          <a:prstGeom prst="rect">
            <a:avLst/>
          </a:prstGeom>
        </p:spPr>
      </p:pic>
    </p:spTree>
    <p:extLst>
      <p:ext uri="{BB962C8B-B14F-4D97-AF65-F5344CB8AC3E}">
        <p14:creationId xmlns:p14="http://schemas.microsoft.com/office/powerpoint/2010/main" val="2657964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path" presetSubtype="0" decel="30000" fill="hold" grpId="1" nodeType="withEffect">
                                  <p:stCondLst>
                                    <p:cond delay="0"/>
                                  </p:stCondLst>
                                  <p:childTnLst>
                                    <p:animMotion origin="layout" path="M -2.08333E-6 -4.81481E-6 L 0.03373 0.04399 " pathEditMode="relative" rAng="0" ptsTypes="AA">
                                      <p:cBhvr>
                                        <p:cTn id="9" dur="750" spd="-100000" fill="hold"/>
                                        <p:tgtEl>
                                          <p:spTgt spid="20"/>
                                        </p:tgtEl>
                                        <p:attrNameLst>
                                          <p:attrName>ppt_x</p:attrName>
                                          <p:attrName>ppt_y</p:attrName>
                                        </p:attrNameLst>
                                      </p:cBhvr>
                                      <p:rCtr x="1680" y="2199"/>
                                    </p:animMotion>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reeform 212"/>
          <p:cNvSpPr>
            <a:spLocks/>
          </p:cNvSpPr>
          <p:nvPr/>
        </p:nvSpPr>
        <p:spPr bwMode="auto">
          <a:xfrm>
            <a:off x="5647587" y="5506821"/>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4" name="Freeform 226"/>
          <p:cNvSpPr>
            <a:spLocks/>
          </p:cNvSpPr>
          <p:nvPr/>
        </p:nvSpPr>
        <p:spPr bwMode="auto">
          <a:xfrm>
            <a:off x="6186172" y="5642860"/>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6" name="Freeform 228"/>
          <p:cNvSpPr>
            <a:spLocks noEditPoints="1"/>
          </p:cNvSpPr>
          <p:nvPr/>
        </p:nvSpPr>
        <p:spPr bwMode="auto">
          <a:xfrm>
            <a:off x="6669041" y="5482677"/>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267" name="Freeform 229"/>
          <p:cNvSpPr>
            <a:spLocks/>
          </p:cNvSpPr>
          <p:nvPr/>
        </p:nvSpPr>
        <p:spPr bwMode="auto">
          <a:xfrm>
            <a:off x="6701077" y="5562536"/>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51" name="文本框 50"/>
          <p:cNvSpPr txBox="1"/>
          <p:nvPr/>
        </p:nvSpPr>
        <p:spPr>
          <a:xfrm>
            <a:off x="3853560" y="-60081"/>
            <a:ext cx="4502332" cy="5303503"/>
          </a:xfrm>
          <a:prstGeom prst="rect">
            <a:avLst/>
          </a:prstGeom>
          <a:noFill/>
        </p:spPr>
        <p:txBody>
          <a:bodyPr wrap="square" rtlCol="0" anchor="ctr">
            <a:spAutoFit/>
          </a:bodyPr>
          <a:lstStyle/>
          <a:p>
            <a:pPr algn="ctr">
              <a:lnSpc>
                <a:spcPct val="150000"/>
              </a:lnSpc>
            </a:pPr>
            <a:r>
              <a:rPr lang="en-US" altLang="zh-CN" sz="25000"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3</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prstClr val="black"/>
              </a:solidFill>
              <a:effectLst>
                <a:innerShdw blurRad="63500" dist="50800" dir="16200000">
                  <a:prstClr val="black">
                    <a:alpha val="30000"/>
                  </a:prstClr>
                </a:innerShdw>
              </a:effectLst>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nvGrpSpPr>
          <p:cNvPr id="75" name="组合 74"/>
          <p:cNvGrpSpPr/>
          <p:nvPr/>
        </p:nvGrpSpPr>
        <p:grpSpPr>
          <a:xfrm>
            <a:off x="3010903" y="2159086"/>
            <a:ext cx="6170194" cy="2234694"/>
            <a:chOff x="5570479" y="2325743"/>
            <a:chExt cx="6408261" cy="2320917"/>
          </a:xfrm>
        </p:grpSpPr>
        <p:sp>
          <p:nvSpPr>
            <p:cNvPr id="76" name="Freeform 77"/>
            <p:cNvSpPr>
              <a:spLocks/>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7" name="Freeform 78"/>
            <p:cNvSpPr>
              <a:spLocks/>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8" name="Freeform 79"/>
            <p:cNvSpPr>
              <a:spLocks/>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79" name="Freeform 80"/>
            <p:cNvSpPr>
              <a:spLocks/>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0" name="Freeform 81"/>
            <p:cNvSpPr>
              <a:spLocks/>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1" name="Freeform 82"/>
            <p:cNvSpPr>
              <a:spLocks/>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2" name="Freeform 83"/>
            <p:cNvSpPr>
              <a:spLocks/>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3" name="Freeform 84"/>
            <p:cNvSpPr>
              <a:spLocks/>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4" name="Freeform 85"/>
            <p:cNvSpPr>
              <a:spLocks/>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5" name="Freeform 86"/>
            <p:cNvSpPr>
              <a:spLocks/>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6" name="Freeform 88"/>
            <p:cNvSpPr>
              <a:spLocks/>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7" name="Freeform 89"/>
            <p:cNvSpPr>
              <a:spLocks/>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8" name="Freeform 90"/>
            <p:cNvSpPr>
              <a:spLocks/>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89" name="Freeform 91"/>
            <p:cNvSpPr>
              <a:spLocks/>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0" name="Freeform 92"/>
            <p:cNvSpPr>
              <a:spLocks/>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1" name="Freeform 93"/>
            <p:cNvSpPr>
              <a:spLocks/>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2" name="Freeform 94"/>
            <p:cNvSpPr>
              <a:spLocks/>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3" name="Freeform 95"/>
            <p:cNvSpPr>
              <a:spLocks/>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4" name="Freeform 96"/>
            <p:cNvSpPr>
              <a:spLocks/>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5" name="Freeform 97"/>
            <p:cNvSpPr>
              <a:spLocks/>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6" name="Freeform 98"/>
            <p:cNvSpPr>
              <a:spLocks/>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7" name="Freeform 99"/>
            <p:cNvSpPr>
              <a:spLocks/>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8" name="Freeform 100"/>
            <p:cNvSpPr>
              <a:spLocks/>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99" name="Freeform 101"/>
            <p:cNvSpPr>
              <a:spLocks/>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0" name="Freeform 102"/>
            <p:cNvSpPr>
              <a:spLocks/>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1" name="Freeform 103"/>
            <p:cNvSpPr>
              <a:spLocks/>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2" name="Freeform 104"/>
            <p:cNvSpPr>
              <a:spLocks/>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3" name="Freeform 105"/>
            <p:cNvSpPr>
              <a:spLocks/>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4" name="Freeform 106"/>
            <p:cNvSpPr>
              <a:spLocks/>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5" name="Freeform 107"/>
            <p:cNvSpPr>
              <a:spLocks/>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6" name="Freeform 108"/>
            <p:cNvSpPr>
              <a:spLocks/>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7" name="Freeform 109"/>
            <p:cNvSpPr>
              <a:spLocks/>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8" name="Freeform 110"/>
            <p:cNvSpPr>
              <a:spLocks/>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09" name="Freeform 111"/>
            <p:cNvSpPr>
              <a:spLocks/>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0" name="Freeform 112"/>
            <p:cNvSpPr>
              <a:spLocks/>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1" name="Freeform 113"/>
            <p:cNvSpPr>
              <a:spLocks/>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2" name="Freeform 114"/>
            <p:cNvSpPr>
              <a:spLocks/>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3" name="Freeform 115"/>
            <p:cNvSpPr>
              <a:spLocks/>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7" name="Freeform 116"/>
            <p:cNvSpPr>
              <a:spLocks/>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19" name="Freeform 117"/>
            <p:cNvSpPr>
              <a:spLocks/>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0" name="Freeform 118"/>
            <p:cNvSpPr>
              <a:spLocks/>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1" name="Freeform 119"/>
            <p:cNvSpPr>
              <a:spLocks/>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2" name="Freeform 120"/>
            <p:cNvSpPr>
              <a:spLocks/>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4" name="Freeform 121"/>
            <p:cNvSpPr>
              <a:spLocks/>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5"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6"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7"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8"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29"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0"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1"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2"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3"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4"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5"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6"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7"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8"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39"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0"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1"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2"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3"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4"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5"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6"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7"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8"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49"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0"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1"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2"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3"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4"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5"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6"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7"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8"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59"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0"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1"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2"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3"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4"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5"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6"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7"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8"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69"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0"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1"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2"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3"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4"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5"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6"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7"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8"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79"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0"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1"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2"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3"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4"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5"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6"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7"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8"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89"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0"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1"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2"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3"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4"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5"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6"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7" name="Freeform 87"/>
            <p:cNvSpPr>
              <a:spLocks/>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
          <p:nvSpPr>
            <p:cNvPr id="198" name="Freeform 122"/>
            <p:cNvSpPr>
              <a:spLocks/>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grpSp>
      <p:sp>
        <p:nvSpPr>
          <p:cNvPr id="61" name="矩形 60"/>
          <p:cNvSpPr/>
          <p:nvPr/>
        </p:nvSpPr>
        <p:spPr>
          <a:xfrm>
            <a:off x="5988440" y="2912874"/>
            <a:ext cx="3842016" cy="762581"/>
          </a:xfrm>
          <a:prstGeom prst="rect">
            <a:avLst/>
          </a:prstGeom>
          <a:solidFill>
            <a:srgbClr val="3ABFC4"/>
          </a:solidFill>
        </p:spPr>
        <p:txBody>
          <a:bodyPr wrap="square">
            <a:spAutoFit/>
          </a:bodyPr>
          <a:lstStyle/>
          <a:p>
            <a:pPr>
              <a:lnSpc>
                <a:spcPct val="130000"/>
              </a:lnSpc>
            </a:pPr>
            <a:r>
              <a:rPr lang="en-US" altLang="zh-CN" sz="36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rPr>
              <a:t>Data Processing</a:t>
            </a:r>
            <a:endParaRPr lang="zh-CN" altLang="en-US" sz="3600" dirty="0">
              <a:solidFill>
                <a:schemeClr val="bg1"/>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p:txBody>
      </p:sp>
    </p:spTree>
    <p:extLst>
      <p:ext uri="{BB962C8B-B14F-4D97-AF65-F5344CB8AC3E}">
        <p14:creationId xmlns:p14="http://schemas.microsoft.com/office/powerpoint/2010/main" val="17231285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53" presetClass="entr" presetSubtype="16" fill="hold" grpId="0" nodeType="withEffect">
                                  <p:stCondLst>
                                    <p:cond delay="750"/>
                                  </p:stCondLst>
                                  <p:childTnLst>
                                    <p:set>
                                      <p:cBhvr>
                                        <p:cTn id="12" dur="1" fill="hold">
                                          <p:stCondLst>
                                            <p:cond delay="0"/>
                                          </p:stCondLst>
                                        </p:cTn>
                                        <p:tgtEl>
                                          <p:spTgt spid="250"/>
                                        </p:tgtEl>
                                        <p:attrNameLst>
                                          <p:attrName>style.visibility</p:attrName>
                                        </p:attrNameLst>
                                      </p:cBhvr>
                                      <p:to>
                                        <p:strVal val="visible"/>
                                      </p:to>
                                    </p:set>
                                    <p:anim calcmode="lin" valueType="num">
                                      <p:cBhvr>
                                        <p:cTn id="13" dur="750" fill="hold"/>
                                        <p:tgtEl>
                                          <p:spTgt spid="250"/>
                                        </p:tgtEl>
                                        <p:attrNameLst>
                                          <p:attrName>ppt_w</p:attrName>
                                        </p:attrNameLst>
                                      </p:cBhvr>
                                      <p:tavLst>
                                        <p:tav tm="0">
                                          <p:val>
                                            <p:fltVal val="0"/>
                                          </p:val>
                                        </p:tav>
                                        <p:tav tm="100000">
                                          <p:val>
                                            <p:strVal val="#ppt_w"/>
                                          </p:val>
                                        </p:tav>
                                      </p:tavLst>
                                    </p:anim>
                                    <p:anim calcmode="lin" valueType="num">
                                      <p:cBhvr>
                                        <p:cTn id="14" dur="750" fill="hold"/>
                                        <p:tgtEl>
                                          <p:spTgt spid="250"/>
                                        </p:tgtEl>
                                        <p:attrNameLst>
                                          <p:attrName>ppt_h</p:attrName>
                                        </p:attrNameLst>
                                      </p:cBhvr>
                                      <p:tavLst>
                                        <p:tav tm="0">
                                          <p:val>
                                            <p:fltVal val="0"/>
                                          </p:val>
                                        </p:tav>
                                        <p:tav tm="100000">
                                          <p:val>
                                            <p:strVal val="#ppt_h"/>
                                          </p:val>
                                        </p:tav>
                                      </p:tavLst>
                                    </p:anim>
                                    <p:animEffect transition="in" filter="fade">
                                      <p:cBhvr>
                                        <p:cTn id="15" dur="750"/>
                                        <p:tgtEl>
                                          <p:spTgt spid="250"/>
                                        </p:tgtEl>
                                      </p:cBhvr>
                                    </p:animEffect>
                                  </p:childTnLst>
                                </p:cTn>
                              </p:par>
                              <p:par>
                                <p:cTn id="16" presetID="53" presetClass="entr" presetSubtype="16" fill="hold" grpId="0" nodeType="withEffect">
                                  <p:stCondLst>
                                    <p:cond delay="750"/>
                                  </p:stCondLst>
                                  <p:childTnLst>
                                    <p:set>
                                      <p:cBhvr>
                                        <p:cTn id="17" dur="1" fill="hold">
                                          <p:stCondLst>
                                            <p:cond delay="0"/>
                                          </p:stCondLst>
                                        </p:cTn>
                                        <p:tgtEl>
                                          <p:spTgt spid="264"/>
                                        </p:tgtEl>
                                        <p:attrNameLst>
                                          <p:attrName>style.visibility</p:attrName>
                                        </p:attrNameLst>
                                      </p:cBhvr>
                                      <p:to>
                                        <p:strVal val="visible"/>
                                      </p:to>
                                    </p:set>
                                    <p:anim calcmode="lin" valueType="num">
                                      <p:cBhvr>
                                        <p:cTn id="18" dur="750" fill="hold"/>
                                        <p:tgtEl>
                                          <p:spTgt spid="264"/>
                                        </p:tgtEl>
                                        <p:attrNameLst>
                                          <p:attrName>ppt_w</p:attrName>
                                        </p:attrNameLst>
                                      </p:cBhvr>
                                      <p:tavLst>
                                        <p:tav tm="0">
                                          <p:val>
                                            <p:fltVal val="0"/>
                                          </p:val>
                                        </p:tav>
                                        <p:tav tm="100000">
                                          <p:val>
                                            <p:strVal val="#ppt_w"/>
                                          </p:val>
                                        </p:tav>
                                      </p:tavLst>
                                    </p:anim>
                                    <p:anim calcmode="lin" valueType="num">
                                      <p:cBhvr>
                                        <p:cTn id="19" dur="750" fill="hold"/>
                                        <p:tgtEl>
                                          <p:spTgt spid="264"/>
                                        </p:tgtEl>
                                        <p:attrNameLst>
                                          <p:attrName>ppt_h</p:attrName>
                                        </p:attrNameLst>
                                      </p:cBhvr>
                                      <p:tavLst>
                                        <p:tav tm="0">
                                          <p:val>
                                            <p:fltVal val="0"/>
                                          </p:val>
                                        </p:tav>
                                        <p:tav tm="100000">
                                          <p:val>
                                            <p:strVal val="#ppt_h"/>
                                          </p:val>
                                        </p:tav>
                                      </p:tavLst>
                                    </p:anim>
                                    <p:animEffect transition="in" filter="fade">
                                      <p:cBhvr>
                                        <p:cTn id="20" dur="750"/>
                                        <p:tgtEl>
                                          <p:spTgt spid="264"/>
                                        </p:tgtEl>
                                      </p:cBhvr>
                                    </p:animEffect>
                                  </p:childTnLst>
                                </p:cTn>
                              </p:par>
                              <p:par>
                                <p:cTn id="21" presetID="53" presetClass="entr" presetSubtype="16" fill="hold" grpId="0" nodeType="withEffect">
                                  <p:stCondLst>
                                    <p:cond delay="750"/>
                                  </p:stCondLst>
                                  <p:childTnLst>
                                    <p:set>
                                      <p:cBhvr>
                                        <p:cTn id="22" dur="1" fill="hold">
                                          <p:stCondLst>
                                            <p:cond delay="0"/>
                                          </p:stCondLst>
                                        </p:cTn>
                                        <p:tgtEl>
                                          <p:spTgt spid="266"/>
                                        </p:tgtEl>
                                        <p:attrNameLst>
                                          <p:attrName>style.visibility</p:attrName>
                                        </p:attrNameLst>
                                      </p:cBhvr>
                                      <p:to>
                                        <p:strVal val="visible"/>
                                      </p:to>
                                    </p:set>
                                    <p:anim calcmode="lin" valueType="num">
                                      <p:cBhvr>
                                        <p:cTn id="23" dur="750" fill="hold"/>
                                        <p:tgtEl>
                                          <p:spTgt spid="266"/>
                                        </p:tgtEl>
                                        <p:attrNameLst>
                                          <p:attrName>ppt_w</p:attrName>
                                        </p:attrNameLst>
                                      </p:cBhvr>
                                      <p:tavLst>
                                        <p:tav tm="0">
                                          <p:val>
                                            <p:fltVal val="0"/>
                                          </p:val>
                                        </p:tav>
                                        <p:tav tm="100000">
                                          <p:val>
                                            <p:strVal val="#ppt_w"/>
                                          </p:val>
                                        </p:tav>
                                      </p:tavLst>
                                    </p:anim>
                                    <p:anim calcmode="lin" valueType="num">
                                      <p:cBhvr>
                                        <p:cTn id="24" dur="750" fill="hold"/>
                                        <p:tgtEl>
                                          <p:spTgt spid="266"/>
                                        </p:tgtEl>
                                        <p:attrNameLst>
                                          <p:attrName>ppt_h</p:attrName>
                                        </p:attrNameLst>
                                      </p:cBhvr>
                                      <p:tavLst>
                                        <p:tav tm="0">
                                          <p:val>
                                            <p:fltVal val="0"/>
                                          </p:val>
                                        </p:tav>
                                        <p:tav tm="100000">
                                          <p:val>
                                            <p:strVal val="#ppt_h"/>
                                          </p:val>
                                        </p:tav>
                                      </p:tavLst>
                                    </p:anim>
                                    <p:animEffect transition="in" filter="fade">
                                      <p:cBhvr>
                                        <p:cTn id="25" dur="750"/>
                                        <p:tgtEl>
                                          <p:spTgt spid="266"/>
                                        </p:tgtEl>
                                      </p:cBhvr>
                                    </p:animEffect>
                                  </p:childTnLst>
                                </p:cTn>
                              </p:par>
                              <p:par>
                                <p:cTn id="26" presetID="53" presetClass="entr" presetSubtype="16" fill="hold" grpId="0" nodeType="withEffect">
                                  <p:stCondLst>
                                    <p:cond delay="750"/>
                                  </p:stCondLst>
                                  <p:childTnLst>
                                    <p:set>
                                      <p:cBhvr>
                                        <p:cTn id="27" dur="1" fill="hold">
                                          <p:stCondLst>
                                            <p:cond delay="0"/>
                                          </p:stCondLst>
                                        </p:cTn>
                                        <p:tgtEl>
                                          <p:spTgt spid="267"/>
                                        </p:tgtEl>
                                        <p:attrNameLst>
                                          <p:attrName>style.visibility</p:attrName>
                                        </p:attrNameLst>
                                      </p:cBhvr>
                                      <p:to>
                                        <p:strVal val="visible"/>
                                      </p:to>
                                    </p:set>
                                    <p:anim calcmode="lin" valueType="num">
                                      <p:cBhvr>
                                        <p:cTn id="28" dur="750" fill="hold"/>
                                        <p:tgtEl>
                                          <p:spTgt spid="267"/>
                                        </p:tgtEl>
                                        <p:attrNameLst>
                                          <p:attrName>ppt_w</p:attrName>
                                        </p:attrNameLst>
                                      </p:cBhvr>
                                      <p:tavLst>
                                        <p:tav tm="0">
                                          <p:val>
                                            <p:fltVal val="0"/>
                                          </p:val>
                                        </p:tav>
                                        <p:tav tm="100000">
                                          <p:val>
                                            <p:strVal val="#ppt_w"/>
                                          </p:val>
                                        </p:tav>
                                      </p:tavLst>
                                    </p:anim>
                                    <p:anim calcmode="lin" valueType="num">
                                      <p:cBhvr>
                                        <p:cTn id="29" dur="750" fill="hold"/>
                                        <p:tgtEl>
                                          <p:spTgt spid="267"/>
                                        </p:tgtEl>
                                        <p:attrNameLst>
                                          <p:attrName>ppt_h</p:attrName>
                                        </p:attrNameLst>
                                      </p:cBhvr>
                                      <p:tavLst>
                                        <p:tav tm="0">
                                          <p:val>
                                            <p:fltVal val="0"/>
                                          </p:val>
                                        </p:tav>
                                        <p:tav tm="100000">
                                          <p:val>
                                            <p:strVal val="#ppt_h"/>
                                          </p:val>
                                        </p:tav>
                                      </p:tavLst>
                                    </p:anim>
                                    <p:animEffect transition="in" filter="fade">
                                      <p:cBhvr>
                                        <p:cTn id="30" dur="750"/>
                                        <p:tgtEl>
                                          <p:spTgt spid="267"/>
                                        </p:tgtEl>
                                      </p:cBhvr>
                                    </p:animEffect>
                                  </p:childTnLst>
                                </p:cTn>
                              </p:par>
                              <p:par>
                                <p:cTn id="31" presetID="10"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42" presetClass="path" presetSubtype="0" decel="30000" fill="hold" nodeType="withEffect">
                                  <p:stCondLst>
                                    <p:cond delay="0"/>
                                  </p:stCondLst>
                                  <p:childTnLst>
                                    <p:animMotion origin="layout" path="M 0 -0.03982 L 0 0.14815 " pathEditMode="relative" rAng="0" ptsTypes="AA">
                                      <p:cBhvr>
                                        <p:cTn id="35" dur="750" spd="-100000" fill="hold"/>
                                        <p:tgtEl>
                                          <p:spTgt spid="75"/>
                                        </p:tgtEl>
                                        <p:attrNameLst>
                                          <p:attrName>ppt_x</p:attrName>
                                          <p:attrName>ppt_y</p:attrName>
                                        </p:attrNameLst>
                                      </p:cBhvr>
                                      <p:rCtr x="0" y="9398"/>
                                    </p:animMotion>
                                  </p:childTnLst>
                                </p:cTn>
                              </p:par>
                              <p:par>
                                <p:cTn id="36" presetID="42" presetClass="path" presetSubtype="0" accel="30000" decel="30000" fill="hold" nodeType="withEffect">
                                  <p:stCondLst>
                                    <p:cond delay="750"/>
                                  </p:stCondLst>
                                  <p:childTnLst>
                                    <p:animMotion origin="layout" path="M 0 -0.03982 L 0 2.22222E-6 " pathEditMode="relative" rAng="0" ptsTypes="AA">
                                      <p:cBhvr>
                                        <p:cTn id="37" dur="750" fill="hold"/>
                                        <p:tgtEl>
                                          <p:spTgt spid="75"/>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64" grpId="0" animBg="1"/>
      <p:bldP spid="266" grpId="0" animBg="1"/>
      <p:bldP spid="267" grpId="0" animBg="1"/>
      <p:bldP spid="51" grpId="0"/>
      <p:bldP spid="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7"/>
  <p:tag name="MH_SECTIONID" val="258,259,260,261,"/>
  <p:tag name="ISPRING_PRESENTATION_TITLE" val="l"/>
  <p:tag name="ISPRING_ULTRA_SCORM_COURSE_ID" val="C8A954D6-E0A2-42F7-A0C4-81A4D7ADD2CB"/>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AUTOCOLOR" val="TRUE"/>
  <p:tag name="MH_TYPE" val="CONTENTS"/>
  <p:tag name="ID" val="547147"/>
</p:tagLst>
</file>

<file path=ppt/tags/tag3.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OTHERS"/>
  <p:tag name="ID" val="547147"/>
</p:tagLst>
</file>

<file path=ppt/tags/tag4.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2"/>
</p:tagLst>
</file>

<file path=ppt/theme/theme1.xml><?xml version="1.0" encoding="utf-8"?>
<a:theme xmlns:a="http://schemas.openxmlformats.org/drawingml/2006/main" name="第一PPT，www.1ppt.com">
  <a:themeElements>
    <a:clrScheme name="自定义 19">
      <a:dk1>
        <a:sysClr val="windowText" lastClr="000000"/>
      </a:dk1>
      <a:lt1>
        <a:sysClr val="window" lastClr="FFFFFF"/>
      </a:lt1>
      <a:dk2>
        <a:srgbClr val="676A55"/>
      </a:dk2>
      <a:lt2>
        <a:srgbClr val="EAEBDE"/>
      </a:lt2>
      <a:accent1>
        <a:srgbClr val="D6D2CA"/>
      </a:accent1>
      <a:accent2>
        <a:srgbClr val="B6C6B6"/>
      </a:accent2>
      <a:accent3>
        <a:srgbClr val="C1C8B8"/>
      </a:accent3>
      <a:accent4>
        <a:srgbClr val="CEC597"/>
      </a:accent4>
      <a:accent5>
        <a:srgbClr val="8AACA6"/>
      </a:accent5>
      <a:accent6>
        <a:srgbClr val="C0C0B4"/>
      </a:accent6>
      <a:hlink>
        <a:srgbClr val="DB5353"/>
      </a:hlink>
      <a:folHlink>
        <a:srgbClr val="903638"/>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952</TotalTime>
  <Words>542</Words>
  <Application>Microsoft Office PowerPoint</Application>
  <PresentationFormat>宽屏</PresentationFormat>
  <Paragraphs>102</Paragraphs>
  <Slides>18</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Dotum</vt:lpstr>
      <vt:lpstr>Gen Jyuu Gothic Monospace Regul</vt:lpstr>
      <vt:lpstr>等线</vt:lpstr>
      <vt:lpstr>等线 Light</vt:lpstr>
      <vt:lpstr>方正姚体</vt:lpstr>
      <vt:lpstr>Arial</vt:lpstr>
      <vt:lpstr>Calibri</vt:lpstr>
      <vt:lpstr>Corbel</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商业融资</dc:title>
  <dc:creator>第一PPT</dc:creator>
  <cp:keywords>www.1ppt.com</cp:keywords>
  <dc:description>www.1ppt.com</dc:description>
  <cp:lastModifiedBy>周 子晗</cp:lastModifiedBy>
  <cp:revision>209</cp:revision>
  <dcterms:created xsi:type="dcterms:W3CDTF">2017-10-04T05:12:41Z</dcterms:created>
  <dcterms:modified xsi:type="dcterms:W3CDTF">2020-05-18T02:45:31Z</dcterms:modified>
</cp:coreProperties>
</file>