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60" r:id="rId2"/>
    <p:sldMasterId id="2147483672" r:id="rId3"/>
  </p:sldMasterIdLst>
  <p:notesMasterIdLst>
    <p:notesMasterId r:id="rId20"/>
  </p:notesMasterIdLst>
  <p:handoutMasterIdLst>
    <p:handoutMasterId r:id="rId21"/>
  </p:handoutMasterIdLst>
  <p:sldIdLst>
    <p:sldId id="256" r:id="rId4"/>
    <p:sldId id="261" r:id="rId5"/>
    <p:sldId id="288" r:id="rId6"/>
    <p:sldId id="259" r:id="rId7"/>
    <p:sldId id="290" r:id="rId8"/>
    <p:sldId id="291" r:id="rId9"/>
    <p:sldId id="292" r:id="rId10"/>
    <p:sldId id="293" r:id="rId11"/>
    <p:sldId id="282" r:id="rId12"/>
    <p:sldId id="294" r:id="rId13"/>
    <p:sldId id="295" r:id="rId14"/>
    <p:sldId id="296" r:id="rId15"/>
    <p:sldId id="270" r:id="rId16"/>
    <p:sldId id="284" r:id="rId17"/>
    <p:sldId id="299" r:id="rId18"/>
    <p:sldId id="298" r:id="rId19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688D"/>
    <a:srgbClr val="4D4D4D"/>
    <a:srgbClr val="3A4F62"/>
    <a:srgbClr val="F5911E"/>
    <a:srgbClr val="EB1C24"/>
    <a:srgbClr val="00C5C2"/>
    <a:srgbClr val="6498B9"/>
    <a:srgbClr val="72B7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0" y="36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2020/6/12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2020/6/12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Mobile Internet</a:t>
            </a: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CCFF0-93D6-4EE4-B69C-FC42814CB7E6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Mobile Internet</a:t>
            </a: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F200C-E7C9-4F26-83EF-8D75C0F3138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Mobile Internet</a:t>
            </a: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02C57-F34B-4D17-9FBD-73916109EF56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Mobile Internet</a:t>
            </a: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9DA53-984C-49F3-986E-9610ECB1BD3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Mobile Internet</a:t>
            </a: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0D7D6-A736-496A-8ECC-87CC366FE7E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Mobile Internet</a:t>
            </a: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1426C-2261-4970-A607-AE87312FED1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Mobile Internet</a:t>
            </a:r>
            <a:endParaRPr lang="zh-CN" altLang="en-US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18B24-1D44-4D03-B393-016D432D4CF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Mobile Internet</a:t>
            </a:r>
            <a:endParaRPr lang="zh-CN" altLang="en-US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581B6-18DA-4AEF-862A-6945CF7B0653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Mobile Internet</a:t>
            </a:r>
            <a:endParaRPr lang="zh-CN" altLang="en-US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295E9-9A84-4552-8392-9C0397A067A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Mobile Internet</a:t>
            </a: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61892-81D5-4840-8C16-49B6EEB5427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Mobile Internet</a:t>
            </a: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59612-9E23-47FC-AF27-058A4B1A406D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  <p:sp>
        <p:nvSpPr>
          <p:cNvPr id="1028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29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Mobile Internet</a:t>
            </a:r>
            <a:endParaRPr lang="zh-CN" altLang="en-US"/>
          </a:p>
        </p:txBody>
      </p:sp>
      <p:sp>
        <p:nvSpPr>
          <p:cNvPr id="1030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59D85C1-DDE5-4E68-8BAD-E4139DDDC09B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2052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5" name="组合 7"/>
          <p:cNvGrpSpPr/>
          <p:nvPr/>
        </p:nvGrpSpPr>
        <p:grpSpPr bwMode="auto">
          <a:xfrm>
            <a:off x="-1955800" y="-12700"/>
            <a:ext cx="16078200" cy="7874000"/>
            <a:chOff x="0" y="0"/>
            <a:chExt cx="2801938" cy="1589087"/>
          </a:xfrm>
        </p:grpSpPr>
        <p:sp>
          <p:nvSpPr>
            <p:cNvPr id="3078" name="Freeform 62"/>
            <p:cNvSpPr/>
            <p:nvPr/>
          </p:nvSpPr>
          <p:spPr bwMode="auto">
            <a:xfrm>
              <a:off x="335026" y="0"/>
              <a:ext cx="2133545" cy="1589087"/>
            </a:xfrm>
            <a:custGeom>
              <a:avLst/>
              <a:gdLst>
                <a:gd name="T0" fmla="*/ 2147483647 w 1774"/>
                <a:gd name="T1" fmla="*/ 2147483647 h 1319"/>
                <a:gd name="T2" fmla="*/ 2147483647 w 1774"/>
                <a:gd name="T3" fmla="*/ 2147483647 h 1319"/>
                <a:gd name="T4" fmla="*/ 2147483647 w 1774"/>
                <a:gd name="T5" fmla="*/ 2147483647 h 1319"/>
                <a:gd name="T6" fmla="*/ 0 w 1774"/>
                <a:gd name="T7" fmla="*/ 2147483647 h 1319"/>
                <a:gd name="T8" fmla="*/ 0 w 1774"/>
                <a:gd name="T9" fmla="*/ 2147483647 h 1319"/>
                <a:gd name="T10" fmla="*/ 2147483647 w 1774"/>
                <a:gd name="T11" fmla="*/ 0 h 1319"/>
                <a:gd name="T12" fmla="*/ 2147483647 w 1774"/>
                <a:gd name="T13" fmla="*/ 0 h 1319"/>
                <a:gd name="T14" fmla="*/ 2147483647 w 1774"/>
                <a:gd name="T15" fmla="*/ 2147483647 h 1319"/>
                <a:gd name="T16" fmla="*/ 2147483647 w 1774"/>
                <a:gd name="T17" fmla="*/ 2147483647 h 13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74" h="1319">
                  <a:moveTo>
                    <a:pt x="1774" y="1233"/>
                  </a:moveTo>
                  <a:cubicBezTo>
                    <a:pt x="1774" y="1281"/>
                    <a:pt x="1735" y="1319"/>
                    <a:pt x="1688" y="1319"/>
                  </a:cubicBezTo>
                  <a:cubicBezTo>
                    <a:pt x="86" y="1319"/>
                    <a:pt x="86" y="1319"/>
                    <a:pt x="86" y="1319"/>
                  </a:cubicBezTo>
                  <a:cubicBezTo>
                    <a:pt x="38" y="1319"/>
                    <a:pt x="0" y="1281"/>
                    <a:pt x="0" y="1233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38"/>
                    <a:pt x="38" y="0"/>
                    <a:pt x="86" y="0"/>
                  </a:cubicBezTo>
                  <a:cubicBezTo>
                    <a:pt x="1688" y="0"/>
                    <a:pt x="1688" y="0"/>
                    <a:pt x="1688" y="0"/>
                  </a:cubicBezTo>
                  <a:cubicBezTo>
                    <a:pt x="1735" y="0"/>
                    <a:pt x="1774" y="38"/>
                    <a:pt x="1774" y="86"/>
                  </a:cubicBezTo>
                  <a:cubicBezTo>
                    <a:pt x="1774" y="1233"/>
                    <a:pt x="1774" y="1233"/>
                    <a:pt x="1774" y="1233"/>
                  </a:cubicBezTo>
                </a:path>
              </a:pathLst>
            </a:custGeom>
            <a:solidFill>
              <a:srgbClr val="666666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079" name="Freeform 63"/>
            <p:cNvSpPr/>
            <p:nvPr/>
          </p:nvSpPr>
          <p:spPr bwMode="auto">
            <a:xfrm>
              <a:off x="350796" y="12815"/>
              <a:ext cx="2102007" cy="1563457"/>
            </a:xfrm>
            <a:custGeom>
              <a:avLst/>
              <a:gdLst>
                <a:gd name="T0" fmla="*/ 2147483647 w 1746"/>
                <a:gd name="T1" fmla="*/ 2147483647 h 1299"/>
                <a:gd name="T2" fmla="*/ 2147483647 w 1746"/>
                <a:gd name="T3" fmla="*/ 2147483647 h 1299"/>
                <a:gd name="T4" fmla="*/ 2147483647 w 1746"/>
                <a:gd name="T5" fmla="*/ 2147483647 h 1299"/>
                <a:gd name="T6" fmla="*/ 0 w 1746"/>
                <a:gd name="T7" fmla="*/ 2147483647 h 1299"/>
                <a:gd name="T8" fmla="*/ 0 w 1746"/>
                <a:gd name="T9" fmla="*/ 2147483647 h 1299"/>
                <a:gd name="T10" fmla="*/ 2147483647 w 1746"/>
                <a:gd name="T11" fmla="*/ 0 h 1299"/>
                <a:gd name="T12" fmla="*/ 2147483647 w 1746"/>
                <a:gd name="T13" fmla="*/ 0 h 1299"/>
                <a:gd name="T14" fmla="*/ 2147483647 w 1746"/>
                <a:gd name="T15" fmla="*/ 2147483647 h 1299"/>
                <a:gd name="T16" fmla="*/ 2147483647 w 1746"/>
                <a:gd name="T17" fmla="*/ 2147483647 h 129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46" h="1299">
                  <a:moveTo>
                    <a:pt x="1746" y="1214"/>
                  </a:moveTo>
                  <a:cubicBezTo>
                    <a:pt x="1746" y="1261"/>
                    <a:pt x="1708" y="1299"/>
                    <a:pt x="1661" y="1299"/>
                  </a:cubicBezTo>
                  <a:cubicBezTo>
                    <a:pt x="85" y="1299"/>
                    <a:pt x="85" y="1299"/>
                    <a:pt x="85" y="1299"/>
                  </a:cubicBezTo>
                  <a:cubicBezTo>
                    <a:pt x="38" y="1299"/>
                    <a:pt x="0" y="1261"/>
                    <a:pt x="0" y="1214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38"/>
                    <a:pt x="38" y="0"/>
                    <a:pt x="85" y="0"/>
                  </a:cubicBezTo>
                  <a:cubicBezTo>
                    <a:pt x="1661" y="0"/>
                    <a:pt x="1661" y="0"/>
                    <a:pt x="1661" y="0"/>
                  </a:cubicBezTo>
                  <a:cubicBezTo>
                    <a:pt x="1708" y="0"/>
                    <a:pt x="1746" y="38"/>
                    <a:pt x="1746" y="85"/>
                  </a:cubicBezTo>
                  <a:cubicBezTo>
                    <a:pt x="1746" y="1214"/>
                    <a:pt x="1746" y="1214"/>
                    <a:pt x="1746" y="1214"/>
                  </a:cubicBezTo>
                </a:path>
              </a:pathLst>
            </a:custGeom>
            <a:solidFill>
              <a:srgbClr val="4D4D4D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080" name="Freeform 64"/>
            <p:cNvSpPr/>
            <p:nvPr/>
          </p:nvSpPr>
          <p:spPr bwMode="auto">
            <a:xfrm>
              <a:off x="0" y="1393975"/>
              <a:ext cx="2801938" cy="195112"/>
            </a:xfrm>
            <a:custGeom>
              <a:avLst/>
              <a:gdLst>
                <a:gd name="T0" fmla="*/ 0 w 2329"/>
                <a:gd name="T1" fmla="*/ 0 h 162"/>
                <a:gd name="T2" fmla="*/ 0 w 2329"/>
                <a:gd name="T3" fmla="*/ 2147483647 h 162"/>
                <a:gd name="T4" fmla="*/ 2147483647 w 2329"/>
                <a:gd name="T5" fmla="*/ 2147483647 h 162"/>
                <a:gd name="T6" fmla="*/ 2147483647 w 2329"/>
                <a:gd name="T7" fmla="*/ 2147483647 h 162"/>
                <a:gd name="T8" fmla="*/ 2147483647 w 2329"/>
                <a:gd name="T9" fmla="*/ 2147483647 h 162"/>
                <a:gd name="T10" fmla="*/ 2147483647 w 2329"/>
                <a:gd name="T11" fmla="*/ 0 h 162"/>
                <a:gd name="T12" fmla="*/ 0 w 2329"/>
                <a:gd name="T13" fmla="*/ 0 h 1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2329" h="162">
                  <a:moveTo>
                    <a:pt x="0" y="0"/>
                  </a:moveTo>
                  <a:cubicBezTo>
                    <a:pt x="0" y="76"/>
                    <a:pt x="0" y="76"/>
                    <a:pt x="0" y="76"/>
                  </a:cubicBezTo>
                  <a:cubicBezTo>
                    <a:pt x="0" y="124"/>
                    <a:pt x="51" y="162"/>
                    <a:pt x="113" y="162"/>
                  </a:cubicBezTo>
                  <a:cubicBezTo>
                    <a:pt x="2216" y="162"/>
                    <a:pt x="2216" y="162"/>
                    <a:pt x="2216" y="162"/>
                  </a:cubicBezTo>
                  <a:cubicBezTo>
                    <a:pt x="2279" y="162"/>
                    <a:pt x="2329" y="124"/>
                    <a:pt x="2329" y="76"/>
                  </a:cubicBezTo>
                  <a:cubicBezTo>
                    <a:pt x="2329" y="0"/>
                    <a:pt x="2329" y="0"/>
                    <a:pt x="232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0F0F0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081" name="Freeform 65"/>
            <p:cNvSpPr/>
            <p:nvPr/>
          </p:nvSpPr>
          <p:spPr bwMode="auto">
            <a:xfrm>
              <a:off x="3043" y="1508031"/>
              <a:ext cx="2795852" cy="81056"/>
            </a:xfrm>
            <a:custGeom>
              <a:avLst/>
              <a:gdLst>
                <a:gd name="T0" fmla="*/ 0 w 2323"/>
                <a:gd name="T1" fmla="*/ 0 h 67"/>
                <a:gd name="T2" fmla="*/ 2147483647 w 2323"/>
                <a:gd name="T3" fmla="*/ 2147483647 h 67"/>
                <a:gd name="T4" fmla="*/ 2147483647 w 2323"/>
                <a:gd name="T5" fmla="*/ 2147483647 h 67"/>
                <a:gd name="T6" fmla="*/ 2147483647 w 2323"/>
                <a:gd name="T7" fmla="*/ 0 h 67"/>
                <a:gd name="T8" fmla="*/ 0 w 2323"/>
                <a:gd name="T9" fmla="*/ 0 h 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323" h="67">
                  <a:moveTo>
                    <a:pt x="0" y="0"/>
                  </a:moveTo>
                  <a:cubicBezTo>
                    <a:pt x="11" y="38"/>
                    <a:pt x="56" y="67"/>
                    <a:pt x="110" y="67"/>
                  </a:cubicBezTo>
                  <a:cubicBezTo>
                    <a:pt x="2213" y="67"/>
                    <a:pt x="2213" y="67"/>
                    <a:pt x="2213" y="67"/>
                  </a:cubicBezTo>
                  <a:cubicBezTo>
                    <a:pt x="2267" y="67"/>
                    <a:pt x="2312" y="38"/>
                    <a:pt x="232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CACACA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082" name="Rectangle 66"/>
            <p:cNvSpPr>
              <a:spLocks noChangeArrowheads="1"/>
            </p:cNvSpPr>
            <p:nvPr/>
          </p:nvSpPr>
          <p:spPr bwMode="auto">
            <a:xfrm>
              <a:off x="444581" y="119182"/>
              <a:ext cx="1914436" cy="1196941"/>
            </a:xfrm>
            <a:prstGeom prst="rect">
              <a:avLst/>
            </a:prstGeom>
            <a:solidFill>
              <a:srgbClr val="A5E6E4"/>
            </a:solidFill>
            <a:ln w="9525">
              <a:noFill/>
              <a:miter lim="800000"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3083" name="Rectangle 67"/>
            <p:cNvSpPr>
              <a:spLocks noChangeArrowheads="1"/>
            </p:cNvSpPr>
            <p:nvPr/>
          </p:nvSpPr>
          <p:spPr bwMode="auto">
            <a:xfrm>
              <a:off x="444581" y="119182"/>
              <a:ext cx="1914436" cy="1196941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3084" name="Freeform 69"/>
            <p:cNvSpPr/>
            <p:nvPr/>
          </p:nvSpPr>
          <p:spPr bwMode="auto">
            <a:xfrm>
              <a:off x="444581" y="150899"/>
              <a:ext cx="1914436" cy="1165224"/>
            </a:xfrm>
            <a:custGeom>
              <a:avLst/>
              <a:gdLst>
                <a:gd name="T0" fmla="*/ 2147483647 w 1206"/>
                <a:gd name="T1" fmla="*/ 2147483647 h 734"/>
                <a:gd name="T2" fmla="*/ 0 w 1206"/>
                <a:gd name="T3" fmla="*/ 2147483647 h 734"/>
                <a:gd name="T4" fmla="*/ 2147483647 w 1206"/>
                <a:gd name="T5" fmla="*/ 0 h 734"/>
                <a:gd name="T6" fmla="*/ 2147483647 w 1206"/>
                <a:gd name="T7" fmla="*/ 0 h 734"/>
                <a:gd name="T8" fmla="*/ 2147483647 w 1206"/>
                <a:gd name="T9" fmla="*/ 2147483647 h 73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206" h="734">
                  <a:moveTo>
                    <a:pt x="1206" y="734"/>
                  </a:moveTo>
                  <a:lnTo>
                    <a:pt x="0" y="734"/>
                  </a:lnTo>
                  <a:lnTo>
                    <a:pt x="16" y="0"/>
                  </a:lnTo>
                  <a:lnTo>
                    <a:pt x="1189" y="0"/>
                  </a:lnTo>
                  <a:lnTo>
                    <a:pt x="1206" y="734"/>
                  </a:lnTo>
                </a:path>
              </a:pathLst>
            </a:custGeom>
            <a:noFill/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085" name="Oval 74"/>
            <p:cNvSpPr>
              <a:spLocks noChangeArrowheads="1"/>
            </p:cNvSpPr>
            <p:nvPr/>
          </p:nvSpPr>
          <p:spPr bwMode="auto">
            <a:xfrm>
              <a:off x="1373304" y="33320"/>
              <a:ext cx="55331" cy="55426"/>
            </a:xfrm>
            <a:prstGeom prst="ellipse">
              <a:avLst/>
            </a:prstGeom>
            <a:solidFill>
              <a:srgbClr val="CACACA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3086" name="Oval 75"/>
            <p:cNvSpPr>
              <a:spLocks noChangeArrowheads="1"/>
            </p:cNvSpPr>
            <p:nvPr/>
          </p:nvSpPr>
          <p:spPr bwMode="auto">
            <a:xfrm>
              <a:off x="1379667" y="39727"/>
              <a:ext cx="44264" cy="46135"/>
            </a:xfrm>
            <a:prstGeom prst="ellipse">
              <a:avLst/>
            </a:prstGeom>
            <a:solidFill>
              <a:srgbClr val="808080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3087" name="Freeform 76"/>
            <p:cNvSpPr>
              <a:spLocks noEditPoints="1"/>
            </p:cNvSpPr>
            <p:nvPr/>
          </p:nvSpPr>
          <p:spPr bwMode="auto">
            <a:xfrm>
              <a:off x="909634" y="1393975"/>
              <a:ext cx="982670" cy="61833"/>
            </a:xfrm>
            <a:custGeom>
              <a:avLst/>
              <a:gdLst>
                <a:gd name="T0" fmla="*/ 2147483647 w 619"/>
                <a:gd name="T1" fmla="*/ 2147483647 h 39"/>
                <a:gd name="T2" fmla="*/ 2147483647 w 619"/>
                <a:gd name="T3" fmla="*/ 2147483647 h 39"/>
                <a:gd name="T4" fmla="*/ 2147483647 w 619"/>
                <a:gd name="T5" fmla="*/ 2147483647 h 39"/>
                <a:gd name="T6" fmla="*/ 2147483647 w 619"/>
                <a:gd name="T7" fmla="*/ 2147483647 h 39"/>
                <a:gd name="T8" fmla="*/ 2147483647 w 619"/>
                <a:gd name="T9" fmla="*/ 2147483647 h 39"/>
                <a:gd name="T10" fmla="*/ 2147483647 w 619"/>
                <a:gd name="T11" fmla="*/ 0 h 39"/>
                <a:gd name="T12" fmla="*/ 0 w 619"/>
                <a:gd name="T13" fmla="*/ 0 h 39"/>
                <a:gd name="T14" fmla="*/ 0 w 619"/>
                <a:gd name="T15" fmla="*/ 2147483647 h 39"/>
                <a:gd name="T16" fmla="*/ 2147483647 w 619"/>
                <a:gd name="T17" fmla="*/ 2147483647 h 39"/>
                <a:gd name="T18" fmla="*/ 2147483647 w 619"/>
                <a:gd name="T19" fmla="*/ 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19" h="39">
                  <a:moveTo>
                    <a:pt x="615" y="4"/>
                  </a:moveTo>
                  <a:lnTo>
                    <a:pt x="615" y="35"/>
                  </a:lnTo>
                  <a:lnTo>
                    <a:pt x="4" y="35"/>
                  </a:lnTo>
                  <a:lnTo>
                    <a:pt x="4" y="4"/>
                  </a:lnTo>
                  <a:lnTo>
                    <a:pt x="615" y="4"/>
                  </a:lnTo>
                  <a:close/>
                  <a:moveTo>
                    <a:pt x="619" y="0"/>
                  </a:moveTo>
                  <a:lnTo>
                    <a:pt x="0" y="0"/>
                  </a:lnTo>
                  <a:lnTo>
                    <a:pt x="0" y="39"/>
                  </a:lnTo>
                  <a:lnTo>
                    <a:pt x="619" y="39"/>
                  </a:lnTo>
                  <a:lnTo>
                    <a:pt x="619" y="0"/>
                  </a:lnTo>
                  <a:close/>
                </a:path>
              </a:pathLst>
            </a:custGeom>
            <a:solidFill>
              <a:srgbClr val="CACACA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088" name="Freeform 77"/>
            <p:cNvSpPr>
              <a:spLocks noEditPoints="1"/>
            </p:cNvSpPr>
            <p:nvPr/>
          </p:nvSpPr>
          <p:spPr bwMode="auto">
            <a:xfrm>
              <a:off x="909634" y="1393975"/>
              <a:ext cx="982670" cy="61833"/>
            </a:xfrm>
            <a:custGeom>
              <a:avLst/>
              <a:gdLst>
                <a:gd name="T0" fmla="*/ 2147483647 w 619"/>
                <a:gd name="T1" fmla="*/ 2147483647 h 39"/>
                <a:gd name="T2" fmla="*/ 2147483647 w 619"/>
                <a:gd name="T3" fmla="*/ 2147483647 h 39"/>
                <a:gd name="T4" fmla="*/ 2147483647 w 619"/>
                <a:gd name="T5" fmla="*/ 2147483647 h 39"/>
                <a:gd name="T6" fmla="*/ 2147483647 w 619"/>
                <a:gd name="T7" fmla="*/ 2147483647 h 39"/>
                <a:gd name="T8" fmla="*/ 2147483647 w 619"/>
                <a:gd name="T9" fmla="*/ 2147483647 h 39"/>
                <a:gd name="T10" fmla="*/ 2147483647 w 619"/>
                <a:gd name="T11" fmla="*/ 0 h 39"/>
                <a:gd name="T12" fmla="*/ 0 w 619"/>
                <a:gd name="T13" fmla="*/ 0 h 39"/>
                <a:gd name="T14" fmla="*/ 0 w 619"/>
                <a:gd name="T15" fmla="*/ 2147483647 h 39"/>
                <a:gd name="T16" fmla="*/ 2147483647 w 619"/>
                <a:gd name="T17" fmla="*/ 2147483647 h 39"/>
                <a:gd name="T18" fmla="*/ 2147483647 w 619"/>
                <a:gd name="T19" fmla="*/ 0 h 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19" h="39">
                  <a:moveTo>
                    <a:pt x="615" y="4"/>
                  </a:moveTo>
                  <a:lnTo>
                    <a:pt x="615" y="35"/>
                  </a:lnTo>
                  <a:lnTo>
                    <a:pt x="4" y="35"/>
                  </a:lnTo>
                  <a:lnTo>
                    <a:pt x="4" y="4"/>
                  </a:lnTo>
                  <a:lnTo>
                    <a:pt x="615" y="4"/>
                  </a:lnTo>
                  <a:moveTo>
                    <a:pt x="619" y="0"/>
                  </a:moveTo>
                  <a:lnTo>
                    <a:pt x="0" y="0"/>
                  </a:lnTo>
                  <a:lnTo>
                    <a:pt x="0" y="39"/>
                  </a:lnTo>
                  <a:lnTo>
                    <a:pt x="619" y="39"/>
                  </a:lnTo>
                  <a:lnTo>
                    <a:pt x="619" y="0"/>
                  </a:lnTo>
                </a:path>
              </a:pathLst>
            </a:custGeom>
            <a:noFill/>
            <a:ln w="9525">
              <a:noFill/>
              <a:round/>
            </a:ln>
          </p:spPr>
          <p:txBody>
            <a:bodyPr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3089" name="Oval 78"/>
            <p:cNvSpPr>
              <a:spLocks noChangeArrowheads="1"/>
            </p:cNvSpPr>
            <p:nvPr/>
          </p:nvSpPr>
          <p:spPr bwMode="auto">
            <a:xfrm>
              <a:off x="63630" y="1430178"/>
              <a:ext cx="41221" cy="39727"/>
            </a:xfrm>
            <a:prstGeom prst="ellipse">
              <a:avLst/>
            </a:prstGeom>
            <a:solidFill>
              <a:srgbClr val="CACACA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3090" name="Oval 79"/>
            <p:cNvSpPr>
              <a:spLocks noChangeArrowheads="1"/>
            </p:cNvSpPr>
            <p:nvPr/>
          </p:nvSpPr>
          <p:spPr bwMode="auto">
            <a:xfrm>
              <a:off x="68333" y="1434984"/>
              <a:ext cx="31815" cy="30436"/>
            </a:xfrm>
            <a:prstGeom prst="ellipse">
              <a:avLst/>
            </a:prstGeom>
            <a:solidFill>
              <a:srgbClr val="666666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3091" name="Oval 80"/>
            <p:cNvSpPr>
              <a:spLocks noChangeArrowheads="1"/>
            </p:cNvSpPr>
            <p:nvPr/>
          </p:nvSpPr>
          <p:spPr bwMode="auto">
            <a:xfrm>
              <a:off x="128643" y="1430178"/>
              <a:ext cx="41221" cy="39727"/>
            </a:xfrm>
            <a:prstGeom prst="ellipse">
              <a:avLst/>
            </a:prstGeom>
            <a:solidFill>
              <a:srgbClr val="CACACA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3092" name="Oval 81"/>
            <p:cNvSpPr>
              <a:spLocks noChangeArrowheads="1"/>
            </p:cNvSpPr>
            <p:nvPr/>
          </p:nvSpPr>
          <p:spPr bwMode="auto">
            <a:xfrm>
              <a:off x="133347" y="1434984"/>
              <a:ext cx="31815" cy="30436"/>
            </a:xfrm>
            <a:prstGeom prst="ellipse">
              <a:avLst/>
            </a:prstGeom>
            <a:solidFill>
              <a:srgbClr val="666666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3093" name="Oval 82"/>
            <p:cNvSpPr>
              <a:spLocks noChangeArrowheads="1"/>
            </p:cNvSpPr>
            <p:nvPr/>
          </p:nvSpPr>
          <p:spPr bwMode="auto">
            <a:xfrm>
              <a:off x="193657" y="1430178"/>
              <a:ext cx="41221" cy="39727"/>
            </a:xfrm>
            <a:prstGeom prst="ellipse">
              <a:avLst/>
            </a:prstGeom>
            <a:solidFill>
              <a:srgbClr val="CACACA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  <p:sp>
          <p:nvSpPr>
            <p:cNvPr id="3094" name="Oval 83"/>
            <p:cNvSpPr>
              <a:spLocks noChangeArrowheads="1"/>
            </p:cNvSpPr>
            <p:nvPr/>
          </p:nvSpPr>
          <p:spPr bwMode="auto">
            <a:xfrm>
              <a:off x="200020" y="1434984"/>
              <a:ext cx="30155" cy="30436"/>
            </a:xfrm>
            <a:prstGeom prst="ellipse">
              <a:avLst/>
            </a:prstGeom>
            <a:solidFill>
              <a:srgbClr val="666666"/>
            </a:solidFill>
            <a:ln w="9525">
              <a:noFill/>
              <a:round/>
            </a:ln>
          </p:spPr>
          <p:txBody>
            <a:bodyPr/>
            <a:lstStyle/>
            <a:p>
              <a:pPr>
                <a:buFont typeface="Arial" panose="020B0604020202020204" pitchFamily="34" charset="0"/>
                <a:buNone/>
                <a:defRPr/>
              </a:pPr>
              <a:endParaRPr lang="zh-CN" altLang="en-US"/>
            </a:p>
          </p:txBody>
        </p:sp>
      </p:grpSp>
      <p:sp>
        <p:nvSpPr>
          <p:cNvPr id="3076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3077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smtClean="0"/>
              <a:t>单击此处编辑母版文本样式</a:t>
            </a:r>
          </a:p>
          <a:p>
            <a:pPr lvl="1"/>
            <a:r>
              <a:rPr lang="zh-CN" smtClean="0"/>
              <a:t>第二级</a:t>
            </a:r>
          </a:p>
          <a:p>
            <a:pPr lvl="2"/>
            <a:r>
              <a:rPr lang="zh-CN" smtClean="0"/>
              <a:t>第三级</a:t>
            </a:r>
          </a:p>
          <a:p>
            <a:pPr lvl="3"/>
            <a:r>
              <a:rPr lang="zh-CN" smtClean="0"/>
              <a:t>第四级</a:t>
            </a:r>
          </a:p>
          <a:p>
            <a:pPr lvl="4"/>
            <a:r>
              <a:rPr lang="zh-CN" smtClean="0"/>
              <a:t>第五级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184150"/>
            <a:ext cx="9886950" cy="667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AutoShape 3"/>
          <p:cNvSpPr>
            <a:spLocks noChangeAspect="1" noChangeArrowheads="1" noTextEdit="1"/>
          </p:cNvSpPr>
          <p:nvPr/>
        </p:nvSpPr>
        <p:spPr bwMode="auto">
          <a:xfrm>
            <a:off x="4706938" y="4849813"/>
            <a:ext cx="2271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4101" name="组合 12"/>
          <p:cNvGrpSpPr/>
          <p:nvPr/>
        </p:nvGrpSpPr>
        <p:grpSpPr bwMode="auto">
          <a:xfrm>
            <a:off x="4257675" y="4795838"/>
            <a:ext cx="3165475" cy="358775"/>
            <a:chOff x="0" y="0"/>
            <a:chExt cx="2271713" cy="257175"/>
          </a:xfrm>
        </p:grpSpPr>
        <p:sp>
          <p:nvSpPr>
            <p:cNvPr id="4104" name="Freeform 5"/>
            <p:cNvSpPr/>
            <p:nvPr/>
          </p:nvSpPr>
          <p:spPr bwMode="auto">
            <a:xfrm>
              <a:off x="0" y="0"/>
              <a:ext cx="2271713" cy="257175"/>
            </a:xfrm>
            <a:custGeom>
              <a:avLst/>
              <a:gdLst>
                <a:gd name="T0" fmla="*/ 2147483647 w 603"/>
                <a:gd name="T1" fmla="*/ 2147483647 h 66"/>
                <a:gd name="T2" fmla="*/ 2147483647 w 603"/>
                <a:gd name="T3" fmla="*/ 2147483647 h 66"/>
                <a:gd name="T4" fmla="*/ 2147483647 w 603"/>
                <a:gd name="T5" fmla="*/ 2147483647 h 66"/>
                <a:gd name="T6" fmla="*/ 0 w 603"/>
                <a:gd name="T7" fmla="*/ 2147483647 h 66"/>
                <a:gd name="T8" fmla="*/ 0 w 603"/>
                <a:gd name="T9" fmla="*/ 2147483647 h 66"/>
                <a:gd name="T10" fmla="*/ 2147483647 w 603"/>
                <a:gd name="T11" fmla="*/ 0 h 66"/>
                <a:gd name="T12" fmla="*/ 2147483647 w 603"/>
                <a:gd name="T13" fmla="*/ 0 h 66"/>
                <a:gd name="T14" fmla="*/ 2147483647 w 603"/>
                <a:gd name="T15" fmla="*/ 2147483647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03"/>
                <a:gd name="T25" fmla="*/ 0 h 66"/>
                <a:gd name="T26" fmla="*/ 603 w 603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03" h="66">
                  <a:moveTo>
                    <a:pt x="603" y="33"/>
                  </a:moveTo>
                  <a:cubicBezTo>
                    <a:pt x="603" y="51"/>
                    <a:pt x="589" y="66"/>
                    <a:pt x="570" y="66"/>
                  </a:cubicBezTo>
                  <a:cubicBezTo>
                    <a:pt x="33" y="66"/>
                    <a:pt x="33" y="66"/>
                    <a:pt x="33" y="66"/>
                  </a:cubicBezTo>
                  <a:cubicBezTo>
                    <a:pt x="15" y="66"/>
                    <a:pt x="0" y="51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5" y="0"/>
                    <a:pt x="33" y="0"/>
                  </a:cubicBezTo>
                  <a:cubicBezTo>
                    <a:pt x="570" y="0"/>
                    <a:pt x="570" y="0"/>
                    <a:pt x="570" y="0"/>
                  </a:cubicBezTo>
                  <a:cubicBezTo>
                    <a:pt x="589" y="0"/>
                    <a:pt x="603" y="15"/>
                    <a:pt x="603" y="33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05" name="Freeform 6"/>
            <p:cNvSpPr/>
            <p:nvPr/>
          </p:nvSpPr>
          <p:spPr bwMode="auto">
            <a:xfrm>
              <a:off x="1868488" y="0"/>
              <a:ext cx="403225" cy="254000"/>
            </a:xfrm>
            <a:custGeom>
              <a:avLst/>
              <a:gdLst>
                <a:gd name="T0" fmla="*/ 2147483647 w 107"/>
                <a:gd name="T1" fmla="*/ 0 h 65"/>
                <a:gd name="T2" fmla="*/ 0 w 107"/>
                <a:gd name="T3" fmla="*/ 0 h 65"/>
                <a:gd name="T4" fmla="*/ 0 w 107"/>
                <a:gd name="T5" fmla="*/ 2147483647 h 65"/>
                <a:gd name="T6" fmla="*/ 2147483647 w 107"/>
                <a:gd name="T7" fmla="*/ 2147483647 h 65"/>
                <a:gd name="T8" fmla="*/ 2147483647 w 107"/>
                <a:gd name="T9" fmla="*/ 2147483647 h 65"/>
                <a:gd name="T10" fmla="*/ 2147483647 w 107"/>
                <a:gd name="T11" fmla="*/ 0 h 6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7"/>
                <a:gd name="T19" fmla="*/ 0 h 65"/>
                <a:gd name="T20" fmla="*/ 107 w 107"/>
                <a:gd name="T21" fmla="*/ 65 h 6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7" h="65">
                  <a:moveTo>
                    <a:pt x="7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74" y="65"/>
                    <a:pt x="74" y="65"/>
                    <a:pt x="74" y="65"/>
                  </a:cubicBezTo>
                  <a:cubicBezTo>
                    <a:pt x="93" y="65"/>
                    <a:pt x="107" y="51"/>
                    <a:pt x="107" y="33"/>
                  </a:cubicBezTo>
                  <a:cubicBezTo>
                    <a:pt x="107" y="14"/>
                    <a:pt x="93" y="0"/>
                    <a:pt x="74" y="0"/>
                  </a:cubicBezTo>
                  <a:close/>
                </a:path>
              </a:pathLst>
            </a:custGeom>
            <a:solidFill>
              <a:srgbClr val="5786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106" name="Freeform 7"/>
            <p:cNvSpPr>
              <a:spLocks noEditPoints="1"/>
            </p:cNvSpPr>
            <p:nvPr/>
          </p:nvSpPr>
          <p:spPr bwMode="auto">
            <a:xfrm>
              <a:off x="1936407" y="24327"/>
              <a:ext cx="211138" cy="222250"/>
            </a:xfrm>
            <a:custGeom>
              <a:avLst/>
              <a:gdLst>
                <a:gd name="T0" fmla="*/ 2147483647 w 56"/>
                <a:gd name="T1" fmla="*/ 2147483647 h 57"/>
                <a:gd name="T2" fmla="*/ 2147483647 w 56"/>
                <a:gd name="T3" fmla="*/ 2147483647 h 57"/>
                <a:gd name="T4" fmla="*/ 2147483647 w 56"/>
                <a:gd name="T5" fmla="*/ 2147483647 h 57"/>
                <a:gd name="T6" fmla="*/ 2147483647 w 56"/>
                <a:gd name="T7" fmla="*/ 2147483647 h 57"/>
                <a:gd name="T8" fmla="*/ 2147483647 w 56"/>
                <a:gd name="T9" fmla="*/ 2147483647 h 57"/>
                <a:gd name="T10" fmla="*/ 2147483647 w 56"/>
                <a:gd name="T11" fmla="*/ 2147483647 h 57"/>
                <a:gd name="T12" fmla="*/ 2147483647 w 56"/>
                <a:gd name="T13" fmla="*/ 2147483647 h 57"/>
                <a:gd name="T14" fmla="*/ 2147483647 w 56"/>
                <a:gd name="T15" fmla="*/ 2147483647 h 57"/>
                <a:gd name="T16" fmla="*/ 2147483647 w 56"/>
                <a:gd name="T17" fmla="*/ 2147483647 h 57"/>
                <a:gd name="T18" fmla="*/ 2147483647 w 56"/>
                <a:gd name="T19" fmla="*/ 2147483647 h 57"/>
                <a:gd name="T20" fmla="*/ 2147483647 w 56"/>
                <a:gd name="T21" fmla="*/ 2147483647 h 57"/>
                <a:gd name="T22" fmla="*/ 2147483647 w 56"/>
                <a:gd name="T23" fmla="*/ 2147483647 h 57"/>
                <a:gd name="T24" fmla="*/ 2147483647 w 56"/>
                <a:gd name="T25" fmla="*/ 2147483647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6"/>
                <a:gd name="T40" fmla="*/ 0 h 57"/>
                <a:gd name="T41" fmla="*/ 56 w 56"/>
                <a:gd name="T42" fmla="*/ 57 h 5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6" h="57">
                  <a:moveTo>
                    <a:pt x="34" y="8"/>
                  </a:moveTo>
                  <a:cubicBezTo>
                    <a:pt x="26" y="0"/>
                    <a:pt x="14" y="0"/>
                    <a:pt x="7" y="8"/>
                  </a:cubicBezTo>
                  <a:cubicBezTo>
                    <a:pt x="0" y="15"/>
                    <a:pt x="0" y="27"/>
                    <a:pt x="7" y="34"/>
                  </a:cubicBezTo>
                  <a:cubicBezTo>
                    <a:pt x="14" y="41"/>
                    <a:pt x="24" y="42"/>
                    <a:pt x="31" y="3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41" y="25"/>
                    <a:pt x="40" y="14"/>
                    <a:pt x="34" y="8"/>
                  </a:cubicBezTo>
                  <a:close/>
                  <a:moveTo>
                    <a:pt x="30" y="31"/>
                  </a:moveTo>
                  <a:cubicBezTo>
                    <a:pt x="25" y="36"/>
                    <a:pt x="16" y="36"/>
                    <a:pt x="11" y="31"/>
                  </a:cubicBezTo>
                  <a:cubicBezTo>
                    <a:pt x="5" y="26"/>
                    <a:pt x="5" y="17"/>
                    <a:pt x="11" y="11"/>
                  </a:cubicBezTo>
                  <a:cubicBezTo>
                    <a:pt x="16" y="6"/>
                    <a:pt x="25" y="6"/>
                    <a:pt x="30" y="11"/>
                  </a:cubicBezTo>
                  <a:cubicBezTo>
                    <a:pt x="36" y="17"/>
                    <a:pt x="36" y="26"/>
                    <a:pt x="30" y="31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102" name="文本框 13"/>
          <p:cNvSpPr txBox="1">
            <a:spLocks noChangeArrowheads="1"/>
          </p:cNvSpPr>
          <p:nvPr/>
        </p:nvSpPr>
        <p:spPr bwMode="auto">
          <a:xfrm>
            <a:off x="5110163" y="4800600"/>
            <a:ext cx="95410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zh-CN" altLang="en-US" sz="2000" b="1" dirty="0" smtClean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薛冯晨</a:t>
            </a:r>
            <a:endParaRPr lang="zh-CN" altLang="en-US" sz="20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315329" y="2687638"/>
            <a:ext cx="489395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Secure connectivity </a:t>
            </a:r>
            <a:r>
              <a:rPr lang="en-US" altLang="zh-CN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determination</a:t>
            </a:r>
          </a:p>
          <a:p>
            <a:pPr algn="ctr"/>
            <a:r>
              <a:rPr lang="en-US" altLang="zh-CN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under </a:t>
            </a:r>
            <a:r>
              <a:rPr lang="en-US" altLang="zh-CN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the risk of adversarial model</a:t>
            </a:r>
            <a:endParaRPr lang="zh-CN" altLang="en-US" sz="28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组合 1"/>
          <p:cNvGrpSpPr/>
          <p:nvPr/>
        </p:nvGrpSpPr>
        <p:grpSpPr bwMode="auto">
          <a:xfrm>
            <a:off x="825500" y="1042988"/>
            <a:ext cx="6007100" cy="684212"/>
            <a:chOff x="0" y="0"/>
            <a:chExt cx="10006012" cy="1139825"/>
          </a:xfrm>
        </p:grpSpPr>
        <p:sp>
          <p:nvSpPr>
            <p:cNvPr id="8220" name="Freeform 30"/>
            <p:cNvSpPr/>
            <p:nvPr/>
          </p:nvSpPr>
          <p:spPr bwMode="auto">
            <a:xfrm>
              <a:off x="0" y="0"/>
              <a:ext cx="10006012" cy="1139825"/>
            </a:xfrm>
            <a:custGeom>
              <a:avLst/>
              <a:gdLst>
                <a:gd name="T0" fmla="*/ 2147483647 w 603"/>
                <a:gd name="T1" fmla="*/ 2147483647 h 66"/>
                <a:gd name="T2" fmla="*/ 2147483647 w 603"/>
                <a:gd name="T3" fmla="*/ 2147483647 h 66"/>
                <a:gd name="T4" fmla="*/ 2147483647 w 603"/>
                <a:gd name="T5" fmla="*/ 2147483647 h 66"/>
                <a:gd name="T6" fmla="*/ 0 w 603"/>
                <a:gd name="T7" fmla="*/ 2147483647 h 66"/>
                <a:gd name="T8" fmla="*/ 0 w 603"/>
                <a:gd name="T9" fmla="*/ 2147483647 h 66"/>
                <a:gd name="T10" fmla="*/ 2147483647 w 603"/>
                <a:gd name="T11" fmla="*/ 0 h 66"/>
                <a:gd name="T12" fmla="*/ 2147483647 w 603"/>
                <a:gd name="T13" fmla="*/ 0 h 66"/>
                <a:gd name="T14" fmla="*/ 2147483647 w 603"/>
                <a:gd name="T15" fmla="*/ 2147483647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03"/>
                <a:gd name="T25" fmla="*/ 0 h 66"/>
                <a:gd name="T26" fmla="*/ 603 w 603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03" h="66">
                  <a:moveTo>
                    <a:pt x="603" y="33"/>
                  </a:moveTo>
                  <a:cubicBezTo>
                    <a:pt x="603" y="51"/>
                    <a:pt x="589" y="66"/>
                    <a:pt x="570" y="66"/>
                  </a:cubicBezTo>
                  <a:cubicBezTo>
                    <a:pt x="33" y="66"/>
                    <a:pt x="33" y="66"/>
                    <a:pt x="33" y="66"/>
                  </a:cubicBezTo>
                  <a:cubicBezTo>
                    <a:pt x="15" y="66"/>
                    <a:pt x="0" y="51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5" y="0"/>
                    <a:pt x="33" y="0"/>
                  </a:cubicBezTo>
                  <a:cubicBezTo>
                    <a:pt x="570" y="0"/>
                    <a:pt x="570" y="0"/>
                    <a:pt x="570" y="0"/>
                  </a:cubicBezTo>
                  <a:cubicBezTo>
                    <a:pt x="589" y="0"/>
                    <a:pt x="603" y="15"/>
                    <a:pt x="603" y="33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1" name="Freeform 31"/>
            <p:cNvSpPr/>
            <p:nvPr/>
          </p:nvSpPr>
          <p:spPr bwMode="auto">
            <a:xfrm>
              <a:off x="8229600" y="0"/>
              <a:ext cx="1776412" cy="1139825"/>
            </a:xfrm>
            <a:custGeom>
              <a:avLst/>
              <a:gdLst>
                <a:gd name="T0" fmla="*/ 2147483647 w 107"/>
                <a:gd name="T1" fmla="*/ 0 h 66"/>
                <a:gd name="T2" fmla="*/ 0 w 107"/>
                <a:gd name="T3" fmla="*/ 0 h 66"/>
                <a:gd name="T4" fmla="*/ 0 w 107"/>
                <a:gd name="T5" fmla="*/ 2147483647 h 66"/>
                <a:gd name="T6" fmla="*/ 2147483647 w 107"/>
                <a:gd name="T7" fmla="*/ 2147483647 h 66"/>
                <a:gd name="T8" fmla="*/ 2147483647 w 107"/>
                <a:gd name="T9" fmla="*/ 2147483647 h 66"/>
                <a:gd name="T10" fmla="*/ 2147483647 w 107"/>
                <a:gd name="T11" fmla="*/ 0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7"/>
                <a:gd name="T19" fmla="*/ 0 h 66"/>
                <a:gd name="T20" fmla="*/ 107 w 107"/>
                <a:gd name="T21" fmla="*/ 66 h 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7" h="66">
                  <a:moveTo>
                    <a:pt x="7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74" y="66"/>
                    <a:pt x="74" y="66"/>
                    <a:pt x="74" y="66"/>
                  </a:cubicBezTo>
                  <a:cubicBezTo>
                    <a:pt x="93" y="66"/>
                    <a:pt x="107" y="51"/>
                    <a:pt x="107" y="33"/>
                  </a:cubicBezTo>
                  <a:cubicBezTo>
                    <a:pt x="107" y="15"/>
                    <a:pt x="93" y="0"/>
                    <a:pt x="74" y="0"/>
                  </a:cubicBezTo>
                  <a:close/>
                </a:path>
              </a:pathLst>
            </a:custGeom>
            <a:solidFill>
              <a:srgbClr val="2D68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2" name="Freeform 32"/>
            <p:cNvSpPr>
              <a:spLocks noEditPoints="1"/>
            </p:cNvSpPr>
            <p:nvPr/>
          </p:nvSpPr>
          <p:spPr bwMode="auto">
            <a:xfrm>
              <a:off x="8559519" y="96370"/>
              <a:ext cx="928687" cy="984250"/>
            </a:xfrm>
            <a:custGeom>
              <a:avLst/>
              <a:gdLst>
                <a:gd name="T0" fmla="*/ 2147483647 w 56"/>
                <a:gd name="T1" fmla="*/ 2147483647 h 57"/>
                <a:gd name="T2" fmla="*/ 2147483647 w 56"/>
                <a:gd name="T3" fmla="*/ 2147483647 h 57"/>
                <a:gd name="T4" fmla="*/ 2147483647 w 56"/>
                <a:gd name="T5" fmla="*/ 2147483647 h 57"/>
                <a:gd name="T6" fmla="*/ 2147483647 w 56"/>
                <a:gd name="T7" fmla="*/ 2147483647 h 57"/>
                <a:gd name="T8" fmla="*/ 2147483647 w 56"/>
                <a:gd name="T9" fmla="*/ 2147483647 h 57"/>
                <a:gd name="T10" fmla="*/ 2147483647 w 56"/>
                <a:gd name="T11" fmla="*/ 2147483647 h 57"/>
                <a:gd name="T12" fmla="*/ 2147483647 w 56"/>
                <a:gd name="T13" fmla="*/ 2147483647 h 57"/>
                <a:gd name="T14" fmla="*/ 2147483647 w 56"/>
                <a:gd name="T15" fmla="*/ 2147483647 h 57"/>
                <a:gd name="T16" fmla="*/ 2147483647 w 56"/>
                <a:gd name="T17" fmla="*/ 2147483647 h 57"/>
                <a:gd name="T18" fmla="*/ 2147483647 w 56"/>
                <a:gd name="T19" fmla="*/ 2147483647 h 57"/>
                <a:gd name="T20" fmla="*/ 2147483647 w 56"/>
                <a:gd name="T21" fmla="*/ 2147483647 h 57"/>
                <a:gd name="T22" fmla="*/ 2147483647 w 56"/>
                <a:gd name="T23" fmla="*/ 2147483647 h 57"/>
                <a:gd name="T24" fmla="*/ 2147483647 w 56"/>
                <a:gd name="T25" fmla="*/ 2147483647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6"/>
                <a:gd name="T40" fmla="*/ 0 h 57"/>
                <a:gd name="T41" fmla="*/ 56 w 56"/>
                <a:gd name="T42" fmla="*/ 57 h 5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6" h="57">
                  <a:moveTo>
                    <a:pt x="34" y="8"/>
                  </a:moveTo>
                  <a:cubicBezTo>
                    <a:pt x="26" y="0"/>
                    <a:pt x="14" y="0"/>
                    <a:pt x="7" y="8"/>
                  </a:cubicBezTo>
                  <a:cubicBezTo>
                    <a:pt x="0" y="15"/>
                    <a:pt x="0" y="27"/>
                    <a:pt x="7" y="34"/>
                  </a:cubicBezTo>
                  <a:cubicBezTo>
                    <a:pt x="14" y="41"/>
                    <a:pt x="24" y="42"/>
                    <a:pt x="31" y="3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41" y="25"/>
                    <a:pt x="40" y="14"/>
                    <a:pt x="34" y="8"/>
                  </a:cubicBezTo>
                  <a:close/>
                  <a:moveTo>
                    <a:pt x="30" y="31"/>
                  </a:moveTo>
                  <a:cubicBezTo>
                    <a:pt x="25" y="36"/>
                    <a:pt x="16" y="36"/>
                    <a:pt x="11" y="31"/>
                  </a:cubicBezTo>
                  <a:cubicBezTo>
                    <a:pt x="5" y="26"/>
                    <a:pt x="5" y="17"/>
                    <a:pt x="11" y="11"/>
                  </a:cubicBezTo>
                  <a:cubicBezTo>
                    <a:pt x="16" y="6"/>
                    <a:pt x="25" y="6"/>
                    <a:pt x="30" y="11"/>
                  </a:cubicBezTo>
                  <a:cubicBezTo>
                    <a:pt x="36" y="17"/>
                    <a:pt x="36" y="26"/>
                    <a:pt x="30" y="31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8195" name="文本框 5"/>
          <p:cNvSpPr txBox="1">
            <a:spLocks noChangeArrowheads="1"/>
          </p:cNvSpPr>
          <p:nvPr/>
        </p:nvSpPr>
        <p:spPr bwMode="auto">
          <a:xfrm>
            <a:off x="1765300" y="1117600"/>
            <a:ext cx="271240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3200" b="1" dirty="0" smtClean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algorithm</a:t>
            </a:r>
            <a:endParaRPr lang="zh-CN" altLang="en-US" sz="32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6" name="文本框 55"/>
          <p:cNvSpPr txBox="1"/>
          <p:nvPr/>
        </p:nvSpPr>
        <p:spPr>
          <a:xfrm>
            <a:off x="1381790" y="2125233"/>
            <a:ext cx="51399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2800" dirty="0" smtClean="0">
                <a:latin typeface="等线" panose="02010600030101010101" pitchFamily="2" charset="-122"/>
                <a:ea typeface="等线" panose="02010600030101010101" pitchFamily="2" charset="-122"/>
              </a:rPr>
              <a:t>Get a </a:t>
            </a:r>
            <a:r>
              <a:rPr lang="en-US" altLang="zh-CN" sz="2800" smtClean="0">
                <a:latin typeface="等线" panose="02010600030101010101" pitchFamily="2" charset="-122"/>
                <a:ea typeface="等线" panose="02010600030101010101" pitchFamily="2" charset="-122"/>
              </a:rPr>
              <a:t>cover S of </a:t>
            </a:r>
            <a:r>
              <a:rPr lang="en-US" altLang="zh-CN" sz="2800" dirty="0" smtClean="0">
                <a:latin typeface="等线" panose="02010600030101010101" pitchFamily="2" charset="-122"/>
                <a:ea typeface="等线" panose="02010600030101010101" pitchFamily="2" charset="-122"/>
              </a:rPr>
              <a:t>edge set E</a:t>
            </a:r>
            <a:endParaRPr lang="en-US" altLang="zh-CN" sz="28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zh-CN" sz="2800" dirty="0" smtClean="0">
                <a:latin typeface="等线" panose="02010600030101010101" pitchFamily="2" charset="-122"/>
                <a:ea typeface="等线" panose="02010600030101010101" pitchFamily="2" charset="-122"/>
              </a:rPr>
              <a:t>Regard each path as an arm and transform this problem into MAB model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sz="2800" dirty="0" smtClean="0">
                <a:latin typeface="等线" panose="02010600030101010101" pitchFamily="2" charset="-122"/>
                <a:ea typeface="等线" panose="02010600030101010101" pitchFamily="2" charset="-122"/>
              </a:rPr>
              <a:t>Select some edges similarly in this path to protect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463040" y="5872480"/>
            <a:ext cx="4168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This algorithm is based on EXP3 algorithm.</a:t>
            </a:r>
            <a:endParaRPr lang="zh-CN" altLang="en-US" dirty="0"/>
          </a:p>
        </p:txBody>
      </p:sp>
      <p:cxnSp>
        <p:nvCxnSpPr>
          <p:cNvPr id="57" name="直接连接符 20"/>
          <p:cNvCxnSpPr>
            <a:cxnSpLocks noChangeShapeType="1"/>
          </p:cNvCxnSpPr>
          <p:nvPr/>
        </p:nvCxnSpPr>
        <p:spPr bwMode="auto">
          <a:xfrm>
            <a:off x="1342397" y="1965008"/>
            <a:ext cx="2214562" cy="0"/>
          </a:xfrm>
          <a:prstGeom prst="line">
            <a:avLst/>
          </a:prstGeom>
          <a:noFill/>
          <a:ln w="25400">
            <a:solidFill>
              <a:srgbClr val="42C7C6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8" name="直接连接符 21"/>
          <p:cNvCxnSpPr>
            <a:cxnSpLocks noChangeShapeType="1"/>
          </p:cNvCxnSpPr>
          <p:nvPr/>
        </p:nvCxnSpPr>
        <p:spPr bwMode="auto">
          <a:xfrm>
            <a:off x="1532897" y="2038033"/>
            <a:ext cx="2216150" cy="0"/>
          </a:xfrm>
          <a:prstGeom prst="line">
            <a:avLst/>
          </a:prstGeom>
          <a:noFill/>
          <a:ln w="12700">
            <a:solidFill>
              <a:srgbClr val="42C7C6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直接连接符 20"/>
          <p:cNvCxnSpPr>
            <a:cxnSpLocks noChangeShapeType="1"/>
          </p:cNvCxnSpPr>
          <p:nvPr/>
        </p:nvCxnSpPr>
        <p:spPr bwMode="auto">
          <a:xfrm>
            <a:off x="3777939" y="4985703"/>
            <a:ext cx="2214563" cy="0"/>
          </a:xfrm>
          <a:prstGeom prst="line">
            <a:avLst/>
          </a:prstGeom>
          <a:noFill/>
          <a:ln w="25400">
            <a:solidFill>
              <a:srgbClr val="42C7C6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直接连接符 21"/>
          <p:cNvCxnSpPr>
            <a:cxnSpLocks noChangeShapeType="1"/>
          </p:cNvCxnSpPr>
          <p:nvPr/>
        </p:nvCxnSpPr>
        <p:spPr bwMode="auto">
          <a:xfrm>
            <a:off x="3970027" y="5058728"/>
            <a:ext cx="2214562" cy="0"/>
          </a:xfrm>
          <a:prstGeom prst="line">
            <a:avLst/>
          </a:prstGeom>
          <a:noFill/>
          <a:ln w="12700">
            <a:solidFill>
              <a:srgbClr val="42C7C6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492" y="702186"/>
            <a:ext cx="4414629" cy="5717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23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组合 42"/>
          <p:cNvGrpSpPr/>
          <p:nvPr/>
        </p:nvGrpSpPr>
        <p:grpSpPr bwMode="auto">
          <a:xfrm>
            <a:off x="1030288" y="908050"/>
            <a:ext cx="1847850" cy="1758950"/>
            <a:chOff x="0" y="0"/>
            <a:chExt cx="1897838" cy="2107541"/>
          </a:xfrm>
        </p:grpSpPr>
        <p:sp>
          <p:nvSpPr>
            <p:cNvPr id="5149" name="Freeform 5"/>
            <p:cNvSpPr/>
            <p:nvPr/>
          </p:nvSpPr>
          <p:spPr bwMode="auto">
            <a:xfrm>
              <a:off x="194837" y="0"/>
              <a:ext cx="1563688" cy="1893888"/>
            </a:xfrm>
            <a:custGeom>
              <a:avLst/>
              <a:gdLst>
                <a:gd name="T0" fmla="*/ 2147483647 w 532"/>
                <a:gd name="T1" fmla="*/ 2147483647 h 645"/>
                <a:gd name="T2" fmla="*/ 2147483647 w 532"/>
                <a:gd name="T3" fmla="*/ 2147483647 h 645"/>
                <a:gd name="T4" fmla="*/ 2147483647 w 532"/>
                <a:gd name="T5" fmla="*/ 2147483647 h 645"/>
                <a:gd name="T6" fmla="*/ 2147483647 w 532"/>
                <a:gd name="T7" fmla="*/ 2147483647 h 645"/>
                <a:gd name="T8" fmla="*/ 2147483647 w 532"/>
                <a:gd name="T9" fmla="*/ 2147483647 h 645"/>
                <a:gd name="T10" fmla="*/ 2147483647 w 532"/>
                <a:gd name="T11" fmla="*/ 2147483647 h 645"/>
                <a:gd name="T12" fmla="*/ 2147483647 w 532"/>
                <a:gd name="T13" fmla="*/ 2147483647 h 645"/>
                <a:gd name="T14" fmla="*/ 2147483647 w 532"/>
                <a:gd name="T15" fmla="*/ 2147483647 h 645"/>
                <a:gd name="T16" fmla="*/ 2147483647 w 532"/>
                <a:gd name="T17" fmla="*/ 2147483647 h 645"/>
                <a:gd name="T18" fmla="*/ 2147483647 w 532"/>
                <a:gd name="T19" fmla="*/ 2147483647 h 645"/>
                <a:gd name="T20" fmla="*/ 2147483647 w 532"/>
                <a:gd name="T21" fmla="*/ 2147483647 h 645"/>
                <a:gd name="T22" fmla="*/ 2147483647 w 532"/>
                <a:gd name="T23" fmla="*/ 2147483647 h 645"/>
                <a:gd name="T24" fmla="*/ 2147483647 w 532"/>
                <a:gd name="T25" fmla="*/ 2147483647 h 645"/>
                <a:gd name="T26" fmla="*/ 2147483647 w 532"/>
                <a:gd name="T27" fmla="*/ 2147483647 h 645"/>
                <a:gd name="T28" fmla="*/ 2147483647 w 532"/>
                <a:gd name="T29" fmla="*/ 2147483647 h 645"/>
                <a:gd name="T30" fmla="*/ 2147483647 w 532"/>
                <a:gd name="T31" fmla="*/ 2147483647 h 645"/>
                <a:gd name="T32" fmla="*/ 2147483647 w 532"/>
                <a:gd name="T33" fmla="*/ 2147483647 h 645"/>
                <a:gd name="T34" fmla="*/ 2147483647 w 532"/>
                <a:gd name="T35" fmla="*/ 2147483647 h 645"/>
                <a:gd name="T36" fmla="*/ 2147483647 w 532"/>
                <a:gd name="T37" fmla="*/ 2147483647 h 645"/>
                <a:gd name="T38" fmla="*/ 2147483647 w 532"/>
                <a:gd name="T39" fmla="*/ 2147483647 h 645"/>
                <a:gd name="T40" fmla="*/ 2147483647 w 532"/>
                <a:gd name="T41" fmla="*/ 2147483647 h 645"/>
                <a:gd name="T42" fmla="*/ 2147483647 w 532"/>
                <a:gd name="T43" fmla="*/ 2147483647 h 645"/>
                <a:gd name="T44" fmla="*/ 2147483647 w 532"/>
                <a:gd name="T45" fmla="*/ 2147483647 h 645"/>
                <a:gd name="T46" fmla="*/ 2147483647 w 532"/>
                <a:gd name="T47" fmla="*/ 2147483647 h 645"/>
                <a:gd name="T48" fmla="*/ 2147483647 w 532"/>
                <a:gd name="T49" fmla="*/ 2147483647 h 645"/>
                <a:gd name="T50" fmla="*/ 2147483647 w 532"/>
                <a:gd name="T51" fmla="*/ 2147483647 h 645"/>
                <a:gd name="T52" fmla="*/ 2147483647 w 532"/>
                <a:gd name="T53" fmla="*/ 2147483647 h 645"/>
                <a:gd name="T54" fmla="*/ 2147483647 w 532"/>
                <a:gd name="T55" fmla="*/ 2147483647 h 645"/>
                <a:gd name="T56" fmla="*/ 2147483647 w 532"/>
                <a:gd name="T57" fmla="*/ 2147483647 h 645"/>
                <a:gd name="T58" fmla="*/ 2147483647 w 532"/>
                <a:gd name="T59" fmla="*/ 2147483647 h 645"/>
                <a:gd name="T60" fmla="*/ 2147483647 w 532"/>
                <a:gd name="T61" fmla="*/ 2147483647 h 645"/>
                <a:gd name="T62" fmla="*/ 2147483647 w 532"/>
                <a:gd name="T63" fmla="*/ 2147483647 h 645"/>
                <a:gd name="T64" fmla="*/ 2147483647 w 532"/>
                <a:gd name="T65" fmla="*/ 2147483647 h 645"/>
                <a:gd name="T66" fmla="*/ 2147483647 w 532"/>
                <a:gd name="T67" fmla="*/ 2147483647 h 645"/>
                <a:gd name="T68" fmla="*/ 2147483647 w 532"/>
                <a:gd name="T69" fmla="*/ 2147483647 h 645"/>
                <a:gd name="T70" fmla="*/ 2147483647 w 532"/>
                <a:gd name="T71" fmla="*/ 2147483647 h 645"/>
                <a:gd name="T72" fmla="*/ 2147483647 w 532"/>
                <a:gd name="T73" fmla="*/ 0 h 64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32"/>
                <a:gd name="T112" fmla="*/ 0 h 645"/>
                <a:gd name="T113" fmla="*/ 532 w 532"/>
                <a:gd name="T114" fmla="*/ 645 h 64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32" h="645">
                  <a:moveTo>
                    <a:pt x="0" y="96"/>
                  </a:moveTo>
                  <a:cubicBezTo>
                    <a:pt x="5" y="116"/>
                    <a:pt x="5" y="116"/>
                    <a:pt x="5" y="116"/>
                  </a:cubicBezTo>
                  <a:cubicBezTo>
                    <a:pt x="18" y="113"/>
                    <a:pt x="18" y="113"/>
                    <a:pt x="18" y="113"/>
                  </a:cubicBezTo>
                  <a:cubicBezTo>
                    <a:pt x="19" y="107"/>
                    <a:pt x="22" y="103"/>
                    <a:pt x="28" y="101"/>
                  </a:cubicBezTo>
                  <a:cubicBezTo>
                    <a:pt x="35" y="100"/>
                    <a:pt x="42" y="104"/>
                    <a:pt x="43" y="111"/>
                  </a:cubicBezTo>
                  <a:cubicBezTo>
                    <a:pt x="45" y="118"/>
                    <a:pt x="41" y="125"/>
                    <a:pt x="34" y="126"/>
                  </a:cubicBezTo>
                  <a:cubicBezTo>
                    <a:pt x="28" y="128"/>
                    <a:pt x="23" y="125"/>
                    <a:pt x="20" y="121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18" y="171"/>
                    <a:pt x="18" y="171"/>
                    <a:pt x="18" y="171"/>
                  </a:cubicBezTo>
                  <a:cubicBezTo>
                    <a:pt x="31" y="168"/>
                    <a:pt x="31" y="168"/>
                    <a:pt x="31" y="168"/>
                  </a:cubicBezTo>
                  <a:cubicBezTo>
                    <a:pt x="32" y="163"/>
                    <a:pt x="36" y="158"/>
                    <a:pt x="41" y="157"/>
                  </a:cubicBezTo>
                  <a:cubicBezTo>
                    <a:pt x="48" y="155"/>
                    <a:pt x="55" y="160"/>
                    <a:pt x="57" y="167"/>
                  </a:cubicBezTo>
                  <a:cubicBezTo>
                    <a:pt x="58" y="173"/>
                    <a:pt x="54" y="180"/>
                    <a:pt x="47" y="182"/>
                  </a:cubicBezTo>
                  <a:cubicBezTo>
                    <a:pt x="42" y="183"/>
                    <a:pt x="36" y="181"/>
                    <a:pt x="33" y="177"/>
                  </a:cubicBezTo>
                  <a:cubicBezTo>
                    <a:pt x="20" y="180"/>
                    <a:pt x="20" y="180"/>
                    <a:pt x="20" y="180"/>
                  </a:cubicBezTo>
                  <a:cubicBezTo>
                    <a:pt x="31" y="227"/>
                    <a:pt x="31" y="227"/>
                    <a:pt x="31" y="227"/>
                  </a:cubicBezTo>
                  <a:cubicBezTo>
                    <a:pt x="45" y="224"/>
                    <a:pt x="45" y="224"/>
                    <a:pt x="45" y="224"/>
                  </a:cubicBezTo>
                  <a:cubicBezTo>
                    <a:pt x="45" y="219"/>
                    <a:pt x="49" y="214"/>
                    <a:pt x="55" y="213"/>
                  </a:cubicBezTo>
                  <a:cubicBezTo>
                    <a:pt x="61" y="211"/>
                    <a:pt x="68" y="215"/>
                    <a:pt x="70" y="222"/>
                  </a:cubicBezTo>
                  <a:cubicBezTo>
                    <a:pt x="72" y="229"/>
                    <a:pt x="67" y="236"/>
                    <a:pt x="61" y="238"/>
                  </a:cubicBezTo>
                  <a:cubicBezTo>
                    <a:pt x="55" y="239"/>
                    <a:pt x="50" y="237"/>
                    <a:pt x="47" y="232"/>
                  </a:cubicBezTo>
                  <a:cubicBezTo>
                    <a:pt x="33" y="235"/>
                    <a:pt x="33" y="235"/>
                    <a:pt x="33" y="235"/>
                  </a:cubicBezTo>
                  <a:cubicBezTo>
                    <a:pt x="45" y="283"/>
                    <a:pt x="45" y="283"/>
                    <a:pt x="45" y="283"/>
                  </a:cubicBezTo>
                  <a:cubicBezTo>
                    <a:pt x="58" y="280"/>
                    <a:pt x="58" y="280"/>
                    <a:pt x="58" y="280"/>
                  </a:cubicBezTo>
                  <a:cubicBezTo>
                    <a:pt x="59" y="274"/>
                    <a:pt x="62" y="270"/>
                    <a:pt x="68" y="268"/>
                  </a:cubicBezTo>
                  <a:cubicBezTo>
                    <a:pt x="75" y="267"/>
                    <a:pt x="82" y="271"/>
                    <a:pt x="83" y="278"/>
                  </a:cubicBezTo>
                  <a:cubicBezTo>
                    <a:pt x="85" y="285"/>
                    <a:pt x="81" y="292"/>
                    <a:pt x="74" y="293"/>
                  </a:cubicBezTo>
                  <a:cubicBezTo>
                    <a:pt x="68" y="295"/>
                    <a:pt x="63" y="292"/>
                    <a:pt x="60" y="288"/>
                  </a:cubicBezTo>
                  <a:cubicBezTo>
                    <a:pt x="47" y="291"/>
                    <a:pt x="47" y="291"/>
                    <a:pt x="47" y="291"/>
                  </a:cubicBezTo>
                  <a:cubicBezTo>
                    <a:pt x="58" y="338"/>
                    <a:pt x="58" y="338"/>
                    <a:pt x="58" y="338"/>
                  </a:cubicBezTo>
                  <a:cubicBezTo>
                    <a:pt x="71" y="335"/>
                    <a:pt x="71" y="335"/>
                    <a:pt x="71" y="335"/>
                  </a:cubicBezTo>
                  <a:cubicBezTo>
                    <a:pt x="72" y="330"/>
                    <a:pt x="76" y="325"/>
                    <a:pt x="81" y="324"/>
                  </a:cubicBezTo>
                  <a:cubicBezTo>
                    <a:pt x="88" y="322"/>
                    <a:pt x="95" y="327"/>
                    <a:pt x="97" y="334"/>
                  </a:cubicBezTo>
                  <a:cubicBezTo>
                    <a:pt x="98" y="340"/>
                    <a:pt x="94" y="347"/>
                    <a:pt x="87" y="349"/>
                  </a:cubicBezTo>
                  <a:cubicBezTo>
                    <a:pt x="82" y="350"/>
                    <a:pt x="76" y="348"/>
                    <a:pt x="73" y="344"/>
                  </a:cubicBezTo>
                  <a:cubicBezTo>
                    <a:pt x="60" y="347"/>
                    <a:pt x="60" y="347"/>
                    <a:pt x="60" y="347"/>
                  </a:cubicBezTo>
                  <a:cubicBezTo>
                    <a:pt x="71" y="394"/>
                    <a:pt x="71" y="394"/>
                    <a:pt x="71" y="394"/>
                  </a:cubicBezTo>
                  <a:cubicBezTo>
                    <a:pt x="85" y="391"/>
                    <a:pt x="85" y="391"/>
                    <a:pt x="85" y="391"/>
                  </a:cubicBezTo>
                  <a:cubicBezTo>
                    <a:pt x="85" y="386"/>
                    <a:pt x="89" y="381"/>
                    <a:pt x="95" y="380"/>
                  </a:cubicBezTo>
                  <a:cubicBezTo>
                    <a:pt x="101" y="378"/>
                    <a:pt x="108" y="382"/>
                    <a:pt x="110" y="389"/>
                  </a:cubicBezTo>
                  <a:cubicBezTo>
                    <a:pt x="112" y="396"/>
                    <a:pt x="107" y="403"/>
                    <a:pt x="101" y="405"/>
                  </a:cubicBezTo>
                  <a:cubicBezTo>
                    <a:pt x="95" y="406"/>
                    <a:pt x="90" y="404"/>
                    <a:pt x="87" y="399"/>
                  </a:cubicBezTo>
                  <a:cubicBezTo>
                    <a:pt x="73" y="402"/>
                    <a:pt x="73" y="402"/>
                    <a:pt x="73" y="402"/>
                  </a:cubicBezTo>
                  <a:cubicBezTo>
                    <a:pt x="85" y="450"/>
                    <a:pt x="85" y="450"/>
                    <a:pt x="85" y="450"/>
                  </a:cubicBezTo>
                  <a:cubicBezTo>
                    <a:pt x="98" y="446"/>
                    <a:pt x="98" y="446"/>
                    <a:pt x="98" y="446"/>
                  </a:cubicBezTo>
                  <a:cubicBezTo>
                    <a:pt x="99" y="441"/>
                    <a:pt x="102" y="437"/>
                    <a:pt x="108" y="435"/>
                  </a:cubicBezTo>
                  <a:cubicBezTo>
                    <a:pt x="115" y="434"/>
                    <a:pt x="122" y="438"/>
                    <a:pt x="123" y="445"/>
                  </a:cubicBezTo>
                  <a:cubicBezTo>
                    <a:pt x="125" y="452"/>
                    <a:pt x="121" y="459"/>
                    <a:pt x="114" y="460"/>
                  </a:cubicBezTo>
                  <a:cubicBezTo>
                    <a:pt x="108" y="462"/>
                    <a:pt x="103" y="459"/>
                    <a:pt x="100" y="455"/>
                  </a:cubicBezTo>
                  <a:cubicBezTo>
                    <a:pt x="87" y="458"/>
                    <a:pt x="87" y="458"/>
                    <a:pt x="87" y="458"/>
                  </a:cubicBezTo>
                  <a:cubicBezTo>
                    <a:pt x="98" y="505"/>
                    <a:pt x="98" y="505"/>
                    <a:pt x="98" y="505"/>
                  </a:cubicBezTo>
                  <a:cubicBezTo>
                    <a:pt x="111" y="502"/>
                    <a:pt x="111" y="502"/>
                    <a:pt x="111" y="502"/>
                  </a:cubicBezTo>
                  <a:cubicBezTo>
                    <a:pt x="112" y="497"/>
                    <a:pt x="116" y="492"/>
                    <a:pt x="121" y="491"/>
                  </a:cubicBezTo>
                  <a:cubicBezTo>
                    <a:pt x="128" y="489"/>
                    <a:pt x="135" y="494"/>
                    <a:pt x="137" y="501"/>
                  </a:cubicBezTo>
                  <a:cubicBezTo>
                    <a:pt x="138" y="507"/>
                    <a:pt x="134" y="514"/>
                    <a:pt x="127" y="516"/>
                  </a:cubicBezTo>
                  <a:cubicBezTo>
                    <a:pt x="122" y="517"/>
                    <a:pt x="116" y="515"/>
                    <a:pt x="113" y="511"/>
                  </a:cubicBezTo>
                  <a:cubicBezTo>
                    <a:pt x="100" y="514"/>
                    <a:pt x="100" y="514"/>
                    <a:pt x="100" y="514"/>
                  </a:cubicBezTo>
                  <a:cubicBezTo>
                    <a:pt x="111" y="561"/>
                    <a:pt x="111" y="561"/>
                    <a:pt x="111" y="561"/>
                  </a:cubicBezTo>
                  <a:cubicBezTo>
                    <a:pt x="125" y="558"/>
                    <a:pt x="125" y="558"/>
                    <a:pt x="125" y="558"/>
                  </a:cubicBezTo>
                  <a:cubicBezTo>
                    <a:pt x="125" y="553"/>
                    <a:pt x="129" y="548"/>
                    <a:pt x="135" y="547"/>
                  </a:cubicBezTo>
                  <a:cubicBezTo>
                    <a:pt x="141" y="545"/>
                    <a:pt x="148" y="549"/>
                    <a:pt x="150" y="556"/>
                  </a:cubicBezTo>
                  <a:cubicBezTo>
                    <a:pt x="152" y="563"/>
                    <a:pt x="147" y="570"/>
                    <a:pt x="141" y="572"/>
                  </a:cubicBezTo>
                  <a:cubicBezTo>
                    <a:pt x="135" y="573"/>
                    <a:pt x="130" y="571"/>
                    <a:pt x="127" y="566"/>
                  </a:cubicBezTo>
                  <a:cubicBezTo>
                    <a:pt x="113" y="569"/>
                    <a:pt x="113" y="569"/>
                    <a:pt x="113" y="569"/>
                  </a:cubicBezTo>
                  <a:cubicBezTo>
                    <a:pt x="125" y="617"/>
                    <a:pt x="125" y="617"/>
                    <a:pt x="125" y="617"/>
                  </a:cubicBezTo>
                  <a:cubicBezTo>
                    <a:pt x="138" y="613"/>
                    <a:pt x="138" y="613"/>
                    <a:pt x="138" y="613"/>
                  </a:cubicBezTo>
                  <a:cubicBezTo>
                    <a:pt x="139" y="608"/>
                    <a:pt x="142" y="604"/>
                    <a:pt x="148" y="602"/>
                  </a:cubicBezTo>
                  <a:cubicBezTo>
                    <a:pt x="155" y="601"/>
                    <a:pt x="162" y="605"/>
                    <a:pt x="163" y="612"/>
                  </a:cubicBezTo>
                  <a:cubicBezTo>
                    <a:pt x="165" y="619"/>
                    <a:pt x="161" y="626"/>
                    <a:pt x="154" y="627"/>
                  </a:cubicBezTo>
                  <a:cubicBezTo>
                    <a:pt x="148" y="629"/>
                    <a:pt x="143" y="626"/>
                    <a:pt x="140" y="622"/>
                  </a:cubicBezTo>
                  <a:cubicBezTo>
                    <a:pt x="127" y="625"/>
                    <a:pt x="127" y="625"/>
                    <a:pt x="127" y="625"/>
                  </a:cubicBezTo>
                  <a:cubicBezTo>
                    <a:pt x="131" y="645"/>
                    <a:pt x="131" y="645"/>
                    <a:pt x="131" y="645"/>
                  </a:cubicBezTo>
                  <a:cubicBezTo>
                    <a:pt x="532" y="549"/>
                    <a:pt x="532" y="549"/>
                    <a:pt x="532" y="549"/>
                  </a:cubicBezTo>
                  <a:cubicBezTo>
                    <a:pt x="400" y="0"/>
                    <a:pt x="400" y="0"/>
                    <a:pt x="400" y="0"/>
                  </a:cubicBezTo>
                  <a:lnTo>
                    <a:pt x="0" y="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5150" name="组合 44"/>
            <p:cNvGrpSpPr/>
            <p:nvPr/>
          </p:nvGrpSpPr>
          <p:grpSpPr bwMode="auto">
            <a:xfrm>
              <a:off x="0" y="175321"/>
              <a:ext cx="1563688" cy="1890713"/>
              <a:chOff x="0" y="0"/>
              <a:chExt cx="1563688" cy="1890713"/>
            </a:xfrm>
          </p:grpSpPr>
          <p:sp>
            <p:nvSpPr>
              <p:cNvPr id="5165" name="Freeform 6"/>
              <p:cNvSpPr/>
              <p:nvPr/>
            </p:nvSpPr>
            <p:spPr bwMode="auto">
              <a:xfrm>
                <a:off x="0" y="0"/>
                <a:ext cx="1563688" cy="1890713"/>
              </a:xfrm>
              <a:custGeom>
                <a:avLst/>
                <a:gdLst>
                  <a:gd name="T0" fmla="*/ 2147483647 w 532"/>
                  <a:gd name="T1" fmla="*/ 2147483647 h 644"/>
                  <a:gd name="T2" fmla="*/ 2147483647 w 532"/>
                  <a:gd name="T3" fmla="*/ 2147483647 h 644"/>
                  <a:gd name="T4" fmla="*/ 2147483647 w 532"/>
                  <a:gd name="T5" fmla="*/ 2147483647 h 644"/>
                  <a:gd name="T6" fmla="*/ 2147483647 w 532"/>
                  <a:gd name="T7" fmla="*/ 2147483647 h 644"/>
                  <a:gd name="T8" fmla="*/ 2147483647 w 532"/>
                  <a:gd name="T9" fmla="*/ 2147483647 h 644"/>
                  <a:gd name="T10" fmla="*/ 2147483647 w 532"/>
                  <a:gd name="T11" fmla="*/ 2147483647 h 644"/>
                  <a:gd name="T12" fmla="*/ 2147483647 w 532"/>
                  <a:gd name="T13" fmla="*/ 2147483647 h 644"/>
                  <a:gd name="T14" fmla="*/ 2147483647 w 532"/>
                  <a:gd name="T15" fmla="*/ 2147483647 h 644"/>
                  <a:gd name="T16" fmla="*/ 2147483647 w 532"/>
                  <a:gd name="T17" fmla="*/ 2147483647 h 644"/>
                  <a:gd name="T18" fmla="*/ 2147483647 w 532"/>
                  <a:gd name="T19" fmla="*/ 2147483647 h 644"/>
                  <a:gd name="T20" fmla="*/ 2147483647 w 532"/>
                  <a:gd name="T21" fmla="*/ 2147483647 h 644"/>
                  <a:gd name="T22" fmla="*/ 2147483647 w 532"/>
                  <a:gd name="T23" fmla="*/ 2147483647 h 644"/>
                  <a:gd name="T24" fmla="*/ 2147483647 w 532"/>
                  <a:gd name="T25" fmla="*/ 2147483647 h 644"/>
                  <a:gd name="T26" fmla="*/ 2147483647 w 532"/>
                  <a:gd name="T27" fmla="*/ 2147483647 h 644"/>
                  <a:gd name="T28" fmla="*/ 2147483647 w 532"/>
                  <a:gd name="T29" fmla="*/ 2147483647 h 644"/>
                  <a:gd name="T30" fmla="*/ 2147483647 w 532"/>
                  <a:gd name="T31" fmla="*/ 2147483647 h 644"/>
                  <a:gd name="T32" fmla="*/ 2147483647 w 532"/>
                  <a:gd name="T33" fmla="*/ 2147483647 h 644"/>
                  <a:gd name="T34" fmla="*/ 2147483647 w 532"/>
                  <a:gd name="T35" fmla="*/ 2147483647 h 644"/>
                  <a:gd name="T36" fmla="*/ 2147483647 w 532"/>
                  <a:gd name="T37" fmla="*/ 2147483647 h 644"/>
                  <a:gd name="T38" fmla="*/ 2147483647 w 532"/>
                  <a:gd name="T39" fmla="*/ 2147483647 h 644"/>
                  <a:gd name="T40" fmla="*/ 2147483647 w 532"/>
                  <a:gd name="T41" fmla="*/ 2147483647 h 644"/>
                  <a:gd name="T42" fmla="*/ 2147483647 w 532"/>
                  <a:gd name="T43" fmla="*/ 2147483647 h 644"/>
                  <a:gd name="T44" fmla="*/ 2147483647 w 532"/>
                  <a:gd name="T45" fmla="*/ 2147483647 h 644"/>
                  <a:gd name="T46" fmla="*/ 2147483647 w 532"/>
                  <a:gd name="T47" fmla="*/ 2147483647 h 644"/>
                  <a:gd name="T48" fmla="*/ 2147483647 w 532"/>
                  <a:gd name="T49" fmla="*/ 2147483647 h 644"/>
                  <a:gd name="T50" fmla="*/ 2147483647 w 532"/>
                  <a:gd name="T51" fmla="*/ 2147483647 h 644"/>
                  <a:gd name="T52" fmla="*/ 2147483647 w 532"/>
                  <a:gd name="T53" fmla="*/ 2147483647 h 644"/>
                  <a:gd name="T54" fmla="*/ 2147483647 w 532"/>
                  <a:gd name="T55" fmla="*/ 2147483647 h 644"/>
                  <a:gd name="T56" fmla="*/ 2147483647 w 532"/>
                  <a:gd name="T57" fmla="*/ 2147483647 h 644"/>
                  <a:gd name="T58" fmla="*/ 2147483647 w 532"/>
                  <a:gd name="T59" fmla="*/ 2147483647 h 644"/>
                  <a:gd name="T60" fmla="*/ 2147483647 w 532"/>
                  <a:gd name="T61" fmla="*/ 2147483647 h 644"/>
                  <a:gd name="T62" fmla="*/ 2147483647 w 532"/>
                  <a:gd name="T63" fmla="*/ 2147483647 h 644"/>
                  <a:gd name="T64" fmla="*/ 2147483647 w 532"/>
                  <a:gd name="T65" fmla="*/ 2147483647 h 644"/>
                  <a:gd name="T66" fmla="*/ 2147483647 w 532"/>
                  <a:gd name="T67" fmla="*/ 2147483647 h 644"/>
                  <a:gd name="T68" fmla="*/ 2147483647 w 532"/>
                  <a:gd name="T69" fmla="*/ 2147483647 h 644"/>
                  <a:gd name="T70" fmla="*/ 2147483647 w 532"/>
                  <a:gd name="T71" fmla="*/ 2147483647 h 644"/>
                  <a:gd name="T72" fmla="*/ 2147483647 w 532"/>
                  <a:gd name="T73" fmla="*/ 0 h 64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532"/>
                  <a:gd name="T112" fmla="*/ 0 h 644"/>
                  <a:gd name="T113" fmla="*/ 532 w 532"/>
                  <a:gd name="T114" fmla="*/ 644 h 644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532" h="644">
                    <a:moveTo>
                      <a:pt x="0" y="96"/>
                    </a:moveTo>
                    <a:cubicBezTo>
                      <a:pt x="4" y="115"/>
                      <a:pt x="4" y="115"/>
                      <a:pt x="4" y="115"/>
                    </a:cubicBezTo>
                    <a:cubicBezTo>
                      <a:pt x="18" y="112"/>
                      <a:pt x="18" y="112"/>
                      <a:pt x="18" y="112"/>
                    </a:cubicBezTo>
                    <a:cubicBezTo>
                      <a:pt x="18" y="107"/>
                      <a:pt x="22" y="102"/>
                      <a:pt x="28" y="101"/>
                    </a:cubicBezTo>
                    <a:cubicBezTo>
                      <a:pt x="35" y="99"/>
                      <a:pt x="41" y="103"/>
                      <a:pt x="43" y="110"/>
                    </a:cubicBezTo>
                    <a:cubicBezTo>
                      <a:pt x="45" y="117"/>
                      <a:pt x="41" y="124"/>
                      <a:pt x="34" y="126"/>
                    </a:cubicBezTo>
                    <a:cubicBezTo>
                      <a:pt x="28" y="127"/>
                      <a:pt x="23" y="125"/>
                      <a:pt x="20" y="120"/>
                    </a:cubicBezTo>
                    <a:cubicBezTo>
                      <a:pt x="6" y="123"/>
                      <a:pt x="6" y="123"/>
                      <a:pt x="6" y="123"/>
                    </a:cubicBezTo>
                    <a:cubicBezTo>
                      <a:pt x="18" y="171"/>
                      <a:pt x="18" y="171"/>
                      <a:pt x="18" y="171"/>
                    </a:cubicBezTo>
                    <a:cubicBezTo>
                      <a:pt x="31" y="168"/>
                      <a:pt x="31" y="168"/>
                      <a:pt x="31" y="168"/>
                    </a:cubicBezTo>
                    <a:cubicBezTo>
                      <a:pt x="32" y="162"/>
                      <a:pt x="36" y="158"/>
                      <a:pt x="41" y="156"/>
                    </a:cubicBezTo>
                    <a:cubicBezTo>
                      <a:pt x="48" y="155"/>
                      <a:pt x="55" y="159"/>
                      <a:pt x="56" y="166"/>
                    </a:cubicBezTo>
                    <a:cubicBezTo>
                      <a:pt x="58" y="173"/>
                      <a:pt x="54" y="180"/>
                      <a:pt x="47" y="181"/>
                    </a:cubicBezTo>
                    <a:cubicBezTo>
                      <a:pt x="42" y="183"/>
                      <a:pt x="36" y="180"/>
                      <a:pt x="33" y="176"/>
                    </a:cubicBezTo>
                    <a:cubicBezTo>
                      <a:pt x="20" y="179"/>
                      <a:pt x="20" y="179"/>
                      <a:pt x="20" y="179"/>
                    </a:cubicBezTo>
                    <a:cubicBezTo>
                      <a:pt x="31" y="226"/>
                      <a:pt x="31" y="226"/>
                      <a:pt x="31" y="226"/>
                    </a:cubicBezTo>
                    <a:cubicBezTo>
                      <a:pt x="45" y="223"/>
                      <a:pt x="45" y="223"/>
                      <a:pt x="45" y="223"/>
                    </a:cubicBezTo>
                    <a:cubicBezTo>
                      <a:pt x="45" y="218"/>
                      <a:pt x="49" y="213"/>
                      <a:pt x="54" y="212"/>
                    </a:cubicBezTo>
                    <a:cubicBezTo>
                      <a:pt x="61" y="210"/>
                      <a:pt x="68" y="215"/>
                      <a:pt x="70" y="222"/>
                    </a:cubicBezTo>
                    <a:cubicBezTo>
                      <a:pt x="71" y="228"/>
                      <a:pt x="67" y="235"/>
                      <a:pt x="60" y="237"/>
                    </a:cubicBezTo>
                    <a:cubicBezTo>
                      <a:pt x="55" y="238"/>
                      <a:pt x="49" y="236"/>
                      <a:pt x="47" y="232"/>
                    </a:cubicBezTo>
                    <a:cubicBezTo>
                      <a:pt x="33" y="235"/>
                      <a:pt x="33" y="235"/>
                      <a:pt x="33" y="235"/>
                    </a:cubicBezTo>
                    <a:cubicBezTo>
                      <a:pt x="44" y="282"/>
                      <a:pt x="44" y="282"/>
                      <a:pt x="44" y="282"/>
                    </a:cubicBezTo>
                    <a:cubicBezTo>
                      <a:pt x="58" y="279"/>
                      <a:pt x="58" y="279"/>
                      <a:pt x="58" y="279"/>
                    </a:cubicBezTo>
                    <a:cubicBezTo>
                      <a:pt x="58" y="274"/>
                      <a:pt x="62" y="269"/>
                      <a:pt x="68" y="268"/>
                    </a:cubicBezTo>
                    <a:cubicBezTo>
                      <a:pt x="75" y="266"/>
                      <a:pt x="81" y="270"/>
                      <a:pt x="83" y="277"/>
                    </a:cubicBezTo>
                    <a:cubicBezTo>
                      <a:pt x="85" y="284"/>
                      <a:pt x="81" y="291"/>
                      <a:pt x="74" y="293"/>
                    </a:cubicBezTo>
                    <a:cubicBezTo>
                      <a:pt x="68" y="294"/>
                      <a:pt x="63" y="292"/>
                      <a:pt x="60" y="287"/>
                    </a:cubicBezTo>
                    <a:cubicBezTo>
                      <a:pt x="46" y="290"/>
                      <a:pt x="46" y="290"/>
                      <a:pt x="46" y="290"/>
                    </a:cubicBezTo>
                    <a:cubicBezTo>
                      <a:pt x="58" y="338"/>
                      <a:pt x="58" y="338"/>
                      <a:pt x="58" y="338"/>
                    </a:cubicBezTo>
                    <a:cubicBezTo>
                      <a:pt x="71" y="335"/>
                      <a:pt x="71" y="335"/>
                      <a:pt x="71" y="335"/>
                    </a:cubicBezTo>
                    <a:cubicBezTo>
                      <a:pt x="72" y="329"/>
                      <a:pt x="76" y="325"/>
                      <a:pt x="81" y="323"/>
                    </a:cubicBezTo>
                    <a:cubicBezTo>
                      <a:pt x="88" y="322"/>
                      <a:pt x="95" y="326"/>
                      <a:pt x="96" y="333"/>
                    </a:cubicBezTo>
                    <a:cubicBezTo>
                      <a:pt x="98" y="340"/>
                      <a:pt x="94" y="347"/>
                      <a:pt x="87" y="348"/>
                    </a:cubicBezTo>
                    <a:cubicBezTo>
                      <a:pt x="82" y="350"/>
                      <a:pt x="76" y="347"/>
                      <a:pt x="73" y="343"/>
                    </a:cubicBezTo>
                    <a:cubicBezTo>
                      <a:pt x="60" y="346"/>
                      <a:pt x="60" y="346"/>
                      <a:pt x="60" y="346"/>
                    </a:cubicBezTo>
                    <a:cubicBezTo>
                      <a:pt x="71" y="393"/>
                      <a:pt x="71" y="393"/>
                      <a:pt x="71" y="393"/>
                    </a:cubicBezTo>
                    <a:cubicBezTo>
                      <a:pt x="85" y="390"/>
                      <a:pt x="85" y="390"/>
                      <a:pt x="85" y="390"/>
                    </a:cubicBezTo>
                    <a:cubicBezTo>
                      <a:pt x="85" y="385"/>
                      <a:pt x="89" y="380"/>
                      <a:pt x="94" y="379"/>
                    </a:cubicBezTo>
                    <a:cubicBezTo>
                      <a:pt x="101" y="377"/>
                      <a:pt x="108" y="382"/>
                      <a:pt x="110" y="389"/>
                    </a:cubicBezTo>
                    <a:cubicBezTo>
                      <a:pt x="111" y="395"/>
                      <a:pt x="107" y="402"/>
                      <a:pt x="100" y="404"/>
                    </a:cubicBezTo>
                    <a:cubicBezTo>
                      <a:pt x="95" y="405"/>
                      <a:pt x="89" y="403"/>
                      <a:pt x="87" y="399"/>
                    </a:cubicBezTo>
                    <a:cubicBezTo>
                      <a:pt x="73" y="402"/>
                      <a:pt x="73" y="402"/>
                      <a:pt x="73" y="402"/>
                    </a:cubicBezTo>
                    <a:cubicBezTo>
                      <a:pt x="84" y="449"/>
                      <a:pt x="84" y="449"/>
                      <a:pt x="84" y="449"/>
                    </a:cubicBezTo>
                    <a:cubicBezTo>
                      <a:pt x="98" y="446"/>
                      <a:pt x="98" y="446"/>
                      <a:pt x="98" y="446"/>
                    </a:cubicBezTo>
                    <a:cubicBezTo>
                      <a:pt x="98" y="441"/>
                      <a:pt x="102" y="436"/>
                      <a:pt x="108" y="435"/>
                    </a:cubicBezTo>
                    <a:cubicBezTo>
                      <a:pt x="115" y="433"/>
                      <a:pt x="122" y="437"/>
                      <a:pt x="123" y="444"/>
                    </a:cubicBezTo>
                    <a:cubicBezTo>
                      <a:pt x="125" y="451"/>
                      <a:pt x="121" y="458"/>
                      <a:pt x="114" y="460"/>
                    </a:cubicBezTo>
                    <a:cubicBezTo>
                      <a:pt x="108" y="461"/>
                      <a:pt x="103" y="459"/>
                      <a:pt x="100" y="454"/>
                    </a:cubicBezTo>
                    <a:cubicBezTo>
                      <a:pt x="86" y="457"/>
                      <a:pt x="86" y="457"/>
                      <a:pt x="86" y="457"/>
                    </a:cubicBezTo>
                    <a:cubicBezTo>
                      <a:pt x="98" y="505"/>
                      <a:pt x="98" y="505"/>
                      <a:pt x="98" y="505"/>
                    </a:cubicBezTo>
                    <a:cubicBezTo>
                      <a:pt x="111" y="502"/>
                      <a:pt x="111" y="502"/>
                      <a:pt x="111" y="502"/>
                    </a:cubicBezTo>
                    <a:cubicBezTo>
                      <a:pt x="112" y="496"/>
                      <a:pt x="116" y="492"/>
                      <a:pt x="121" y="490"/>
                    </a:cubicBezTo>
                    <a:cubicBezTo>
                      <a:pt x="128" y="489"/>
                      <a:pt x="135" y="493"/>
                      <a:pt x="136" y="500"/>
                    </a:cubicBezTo>
                    <a:cubicBezTo>
                      <a:pt x="138" y="507"/>
                      <a:pt x="134" y="514"/>
                      <a:pt x="127" y="515"/>
                    </a:cubicBezTo>
                    <a:cubicBezTo>
                      <a:pt x="122" y="517"/>
                      <a:pt x="116" y="514"/>
                      <a:pt x="113" y="510"/>
                    </a:cubicBezTo>
                    <a:cubicBezTo>
                      <a:pt x="100" y="513"/>
                      <a:pt x="100" y="513"/>
                      <a:pt x="100" y="513"/>
                    </a:cubicBezTo>
                    <a:cubicBezTo>
                      <a:pt x="111" y="560"/>
                      <a:pt x="111" y="560"/>
                      <a:pt x="111" y="560"/>
                    </a:cubicBezTo>
                    <a:cubicBezTo>
                      <a:pt x="125" y="557"/>
                      <a:pt x="125" y="557"/>
                      <a:pt x="125" y="557"/>
                    </a:cubicBezTo>
                    <a:cubicBezTo>
                      <a:pt x="125" y="552"/>
                      <a:pt x="129" y="547"/>
                      <a:pt x="134" y="546"/>
                    </a:cubicBezTo>
                    <a:cubicBezTo>
                      <a:pt x="141" y="544"/>
                      <a:pt x="148" y="549"/>
                      <a:pt x="150" y="556"/>
                    </a:cubicBezTo>
                    <a:cubicBezTo>
                      <a:pt x="151" y="562"/>
                      <a:pt x="147" y="569"/>
                      <a:pt x="140" y="571"/>
                    </a:cubicBezTo>
                    <a:cubicBezTo>
                      <a:pt x="135" y="572"/>
                      <a:pt x="129" y="570"/>
                      <a:pt x="127" y="566"/>
                    </a:cubicBezTo>
                    <a:cubicBezTo>
                      <a:pt x="113" y="569"/>
                      <a:pt x="113" y="569"/>
                      <a:pt x="113" y="569"/>
                    </a:cubicBezTo>
                    <a:cubicBezTo>
                      <a:pt x="124" y="616"/>
                      <a:pt x="124" y="616"/>
                      <a:pt x="124" y="616"/>
                    </a:cubicBezTo>
                    <a:cubicBezTo>
                      <a:pt x="138" y="613"/>
                      <a:pt x="138" y="613"/>
                      <a:pt x="138" y="613"/>
                    </a:cubicBezTo>
                    <a:cubicBezTo>
                      <a:pt x="138" y="608"/>
                      <a:pt x="142" y="603"/>
                      <a:pt x="148" y="602"/>
                    </a:cubicBezTo>
                    <a:cubicBezTo>
                      <a:pt x="155" y="600"/>
                      <a:pt x="162" y="604"/>
                      <a:pt x="163" y="611"/>
                    </a:cubicBezTo>
                    <a:cubicBezTo>
                      <a:pt x="165" y="618"/>
                      <a:pt x="161" y="625"/>
                      <a:pt x="154" y="627"/>
                    </a:cubicBezTo>
                    <a:cubicBezTo>
                      <a:pt x="148" y="628"/>
                      <a:pt x="143" y="626"/>
                      <a:pt x="140" y="621"/>
                    </a:cubicBezTo>
                    <a:cubicBezTo>
                      <a:pt x="126" y="624"/>
                      <a:pt x="126" y="624"/>
                      <a:pt x="126" y="624"/>
                    </a:cubicBezTo>
                    <a:cubicBezTo>
                      <a:pt x="131" y="644"/>
                      <a:pt x="131" y="644"/>
                      <a:pt x="131" y="644"/>
                    </a:cubicBezTo>
                    <a:cubicBezTo>
                      <a:pt x="532" y="548"/>
                      <a:pt x="532" y="548"/>
                      <a:pt x="532" y="548"/>
                    </a:cubicBezTo>
                    <a:cubicBezTo>
                      <a:pt x="400" y="0"/>
                      <a:pt x="400" y="0"/>
                      <a:pt x="400" y="0"/>
                    </a:cubicBez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6" name="Freeform 7"/>
              <p:cNvSpPr/>
              <p:nvPr/>
            </p:nvSpPr>
            <p:spPr bwMode="auto">
              <a:xfrm>
                <a:off x="555625" y="1558925"/>
                <a:ext cx="996950" cy="247650"/>
              </a:xfrm>
              <a:custGeom>
                <a:avLst/>
                <a:gdLst>
                  <a:gd name="T0" fmla="*/ 0 w 628"/>
                  <a:gd name="T1" fmla="*/ 2147483647 h 156"/>
                  <a:gd name="T2" fmla="*/ 2147483647 w 628"/>
                  <a:gd name="T3" fmla="*/ 0 h 156"/>
                  <a:gd name="T4" fmla="*/ 2147483647 w 628"/>
                  <a:gd name="T5" fmla="*/ 2147483647 h 156"/>
                  <a:gd name="T6" fmla="*/ 0 w 628"/>
                  <a:gd name="T7" fmla="*/ 2147483647 h 156"/>
                  <a:gd name="T8" fmla="*/ 0 w 628"/>
                  <a:gd name="T9" fmla="*/ 2147483647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6"/>
                  <a:gd name="T17" fmla="*/ 628 w 628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6">
                    <a:moveTo>
                      <a:pt x="0" y="152"/>
                    </a:moveTo>
                    <a:lnTo>
                      <a:pt x="628" y="0"/>
                    </a:lnTo>
                    <a:lnTo>
                      <a:pt x="628" y="6"/>
                    </a:lnTo>
                    <a:lnTo>
                      <a:pt x="0" y="156"/>
                    </a:lnTo>
                    <a:lnTo>
                      <a:pt x="0" y="152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7" name="Freeform 8"/>
              <p:cNvSpPr/>
              <p:nvPr/>
            </p:nvSpPr>
            <p:spPr bwMode="auto">
              <a:xfrm>
                <a:off x="534988" y="1476375"/>
                <a:ext cx="996950" cy="244475"/>
              </a:xfrm>
              <a:custGeom>
                <a:avLst/>
                <a:gdLst>
                  <a:gd name="T0" fmla="*/ 0 w 628"/>
                  <a:gd name="T1" fmla="*/ 2147483647 h 154"/>
                  <a:gd name="T2" fmla="*/ 2147483647 w 628"/>
                  <a:gd name="T3" fmla="*/ 0 h 154"/>
                  <a:gd name="T4" fmla="*/ 2147483647 w 628"/>
                  <a:gd name="T5" fmla="*/ 2147483647 h 154"/>
                  <a:gd name="T6" fmla="*/ 0 w 628"/>
                  <a:gd name="T7" fmla="*/ 2147483647 h 154"/>
                  <a:gd name="T8" fmla="*/ 0 w 628"/>
                  <a:gd name="T9" fmla="*/ 2147483647 h 1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4"/>
                  <a:gd name="T17" fmla="*/ 628 w 628"/>
                  <a:gd name="T18" fmla="*/ 154 h 1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4">
                    <a:moveTo>
                      <a:pt x="0" y="150"/>
                    </a:moveTo>
                    <a:lnTo>
                      <a:pt x="628" y="0"/>
                    </a:lnTo>
                    <a:lnTo>
                      <a:pt x="628" y="4"/>
                    </a:lnTo>
                    <a:lnTo>
                      <a:pt x="0" y="154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8" name="Freeform 9"/>
              <p:cNvSpPr/>
              <p:nvPr/>
            </p:nvSpPr>
            <p:spPr bwMode="auto">
              <a:xfrm>
                <a:off x="514350" y="1392238"/>
                <a:ext cx="996950" cy="242888"/>
              </a:xfrm>
              <a:custGeom>
                <a:avLst/>
                <a:gdLst>
                  <a:gd name="T0" fmla="*/ 0 w 628"/>
                  <a:gd name="T1" fmla="*/ 2147483647 h 153"/>
                  <a:gd name="T2" fmla="*/ 2147483647 w 628"/>
                  <a:gd name="T3" fmla="*/ 0 h 153"/>
                  <a:gd name="T4" fmla="*/ 2147483647 w 628"/>
                  <a:gd name="T5" fmla="*/ 2147483647 h 153"/>
                  <a:gd name="T6" fmla="*/ 0 w 628"/>
                  <a:gd name="T7" fmla="*/ 2147483647 h 153"/>
                  <a:gd name="T8" fmla="*/ 0 w 628"/>
                  <a:gd name="T9" fmla="*/ 2147483647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3"/>
                  <a:gd name="T17" fmla="*/ 628 w 628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3">
                    <a:moveTo>
                      <a:pt x="0" y="150"/>
                    </a:moveTo>
                    <a:lnTo>
                      <a:pt x="628" y="0"/>
                    </a:lnTo>
                    <a:lnTo>
                      <a:pt x="628" y="3"/>
                    </a:lnTo>
                    <a:lnTo>
                      <a:pt x="0" y="153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9" name="Freeform 10"/>
              <p:cNvSpPr/>
              <p:nvPr/>
            </p:nvSpPr>
            <p:spPr bwMode="auto">
              <a:xfrm>
                <a:off x="493713" y="1306513"/>
                <a:ext cx="996950" cy="246063"/>
              </a:xfrm>
              <a:custGeom>
                <a:avLst/>
                <a:gdLst>
                  <a:gd name="T0" fmla="*/ 0 w 628"/>
                  <a:gd name="T1" fmla="*/ 2147483647 h 155"/>
                  <a:gd name="T2" fmla="*/ 2147483647 w 628"/>
                  <a:gd name="T3" fmla="*/ 0 h 155"/>
                  <a:gd name="T4" fmla="*/ 2147483647 w 628"/>
                  <a:gd name="T5" fmla="*/ 2147483647 h 155"/>
                  <a:gd name="T6" fmla="*/ 2147483647 w 628"/>
                  <a:gd name="T7" fmla="*/ 2147483647 h 155"/>
                  <a:gd name="T8" fmla="*/ 0 w 628"/>
                  <a:gd name="T9" fmla="*/ 2147483647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5"/>
                  <a:gd name="T17" fmla="*/ 628 w 628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5">
                    <a:moveTo>
                      <a:pt x="0" y="150"/>
                    </a:moveTo>
                    <a:lnTo>
                      <a:pt x="628" y="0"/>
                    </a:lnTo>
                    <a:lnTo>
                      <a:pt x="628" y="4"/>
                    </a:lnTo>
                    <a:lnTo>
                      <a:pt x="2" y="155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0" name="Freeform 11"/>
              <p:cNvSpPr/>
              <p:nvPr/>
            </p:nvSpPr>
            <p:spPr bwMode="auto">
              <a:xfrm>
                <a:off x="473075" y="1220788"/>
                <a:ext cx="1000125" cy="247650"/>
              </a:xfrm>
              <a:custGeom>
                <a:avLst/>
                <a:gdLst>
                  <a:gd name="T0" fmla="*/ 0 w 630"/>
                  <a:gd name="T1" fmla="*/ 2147483647 h 156"/>
                  <a:gd name="T2" fmla="*/ 2147483647 w 630"/>
                  <a:gd name="T3" fmla="*/ 0 h 156"/>
                  <a:gd name="T4" fmla="*/ 2147483647 w 630"/>
                  <a:gd name="T5" fmla="*/ 2147483647 h 156"/>
                  <a:gd name="T6" fmla="*/ 2147483647 w 630"/>
                  <a:gd name="T7" fmla="*/ 2147483647 h 156"/>
                  <a:gd name="T8" fmla="*/ 0 w 630"/>
                  <a:gd name="T9" fmla="*/ 2147483647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6"/>
                  <a:gd name="T17" fmla="*/ 630 w 630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6">
                    <a:moveTo>
                      <a:pt x="0" y="152"/>
                    </a:moveTo>
                    <a:lnTo>
                      <a:pt x="628" y="0"/>
                    </a:lnTo>
                    <a:lnTo>
                      <a:pt x="630" y="6"/>
                    </a:lnTo>
                    <a:lnTo>
                      <a:pt x="2" y="156"/>
                    </a:lnTo>
                    <a:lnTo>
                      <a:pt x="0" y="152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1" name="Freeform 12"/>
              <p:cNvSpPr/>
              <p:nvPr/>
            </p:nvSpPr>
            <p:spPr bwMode="auto">
              <a:xfrm>
                <a:off x="452438" y="1139825"/>
                <a:ext cx="1000125" cy="242888"/>
              </a:xfrm>
              <a:custGeom>
                <a:avLst/>
                <a:gdLst>
                  <a:gd name="T0" fmla="*/ 0 w 630"/>
                  <a:gd name="T1" fmla="*/ 2147483647 h 153"/>
                  <a:gd name="T2" fmla="*/ 2147483647 w 630"/>
                  <a:gd name="T3" fmla="*/ 0 h 153"/>
                  <a:gd name="T4" fmla="*/ 2147483647 w 630"/>
                  <a:gd name="T5" fmla="*/ 2147483647 h 153"/>
                  <a:gd name="T6" fmla="*/ 2147483647 w 630"/>
                  <a:gd name="T7" fmla="*/ 2147483647 h 153"/>
                  <a:gd name="T8" fmla="*/ 0 w 630"/>
                  <a:gd name="T9" fmla="*/ 2147483647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3"/>
                  <a:gd name="T17" fmla="*/ 630 w 630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3">
                    <a:moveTo>
                      <a:pt x="0" y="150"/>
                    </a:moveTo>
                    <a:lnTo>
                      <a:pt x="628" y="0"/>
                    </a:lnTo>
                    <a:lnTo>
                      <a:pt x="630" y="3"/>
                    </a:lnTo>
                    <a:lnTo>
                      <a:pt x="2" y="153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2" name="Freeform 13"/>
              <p:cNvSpPr/>
              <p:nvPr/>
            </p:nvSpPr>
            <p:spPr bwMode="auto">
              <a:xfrm>
                <a:off x="431800" y="1054100"/>
                <a:ext cx="1000125" cy="244475"/>
              </a:xfrm>
              <a:custGeom>
                <a:avLst/>
                <a:gdLst>
                  <a:gd name="T0" fmla="*/ 0 w 630"/>
                  <a:gd name="T1" fmla="*/ 2147483647 h 154"/>
                  <a:gd name="T2" fmla="*/ 2147483647 w 630"/>
                  <a:gd name="T3" fmla="*/ 0 h 154"/>
                  <a:gd name="T4" fmla="*/ 2147483647 w 630"/>
                  <a:gd name="T5" fmla="*/ 2147483647 h 154"/>
                  <a:gd name="T6" fmla="*/ 2147483647 w 630"/>
                  <a:gd name="T7" fmla="*/ 2147483647 h 154"/>
                  <a:gd name="T8" fmla="*/ 0 w 630"/>
                  <a:gd name="T9" fmla="*/ 2147483647 h 1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4"/>
                  <a:gd name="T17" fmla="*/ 630 w 630"/>
                  <a:gd name="T18" fmla="*/ 154 h 1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4">
                    <a:moveTo>
                      <a:pt x="0" y="150"/>
                    </a:moveTo>
                    <a:lnTo>
                      <a:pt x="628" y="0"/>
                    </a:lnTo>
                    <a:lnTo>
                      <a:pt x="630" y="4"/>
                    </a:lnTo>
                    <a:lnTo>
                      <a:pt x="2" y="154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3" name="Freeform 14"/>
              <p:cNvSpPr/>
              <p:nvPr/>
            </p:nvSpPr>
            <p:spPr bwMode="auto">
              <a:xfrm>
                <a:off x="411163" y="968375"/>
                <a:ext cx="1000125" cy="247650"/>
              </a:xfrm>
              <a:custGeom>
                <a:avLst/>
                <a:gdLst>
                  <a:gd name="T0" fmla="*/ 0 w 630"/>
                  <a:gd name="T1" fmla="*/ 2147483647 h 156"/>
                  <a:gd name="T2" fmla="*/ 2147483647 w 630"/>
                  <a:gd name="T3" fmla="*/ 0 h 156"/>
                  <a:gd name="T4" fmla="*/ 2147483647 w 630"/>
                  <a:gd name="T5" fmla="*/ 2147483647 h 156"/>
                  <a:gd name="T6" fmla="*/ 2147483647 w 630"/>
                  <a:gd name="T7" fmla="*/ 2147483647 h 156"/>
                  <a:gd name="T8" fmla="*/ 0 w 630"/>
                  <a:gd name="T9" fmla="*/ 2147483647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6"/>
                  <a:gd name="T17" fmla="*/ 630 w 630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6">
                    <a:moveTo>
                      <a:pt x="0" y="150"/>
                    </a:moveTo>
                    <a:lnTo>
                      <a:pt x="628" y="0"/>
                    </a:lnTo>
                    <a:lnTo>
                      <a:pt x="630" y="4"/>
                    </a:lnTo>
                    <a:lnTo>
                      <a:pt x="2" y="156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4" name="Freeform 15"/>
              <p:cNvSpPr/>
              <p:nvPr/>
            </p:nvSpPr>
            <p:spPr bwMode="auto">
              <a:xfrm>
                <a:off x="393700" y="884238"/>
                <a:ext cx="996950" cy="246063"/>
              </a:xfrm>
              <a:custGeom>
                <a:avLst/>
                <a:gdLst>
                  <a:gd name="T0" fmla="*/ 0 w 628"/>
                  <a:gd name="T1" fmla="*/ 2147483647 h 155"/>
                  <a:gd name="T2" fmla="*/ 2147483647 w 628"/>
                  <a:gd name="T3" fmla="*/ 0 h 155"/>
                  <a:gd name="T4" fmla="*/ 2147483647 w 628"/>
                  <a:gd name="T5" fmla="*/ 2147483647 h 155"/>
                  <a:gd name="T6" fmla="*/ 0 w 628"/>
                  <a:gd name="T7" fmla="*/ 2147483647 h 155"/>
                  <a:gd name="T8" fmla="*/ 0 w 628"/>
                  <a:gd name="T9" fmla="*/ 2147483647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5"/>
                  <a:gd name="T17" fmla="*/ 628 w 628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5">
                    <a:moveTo>
                      <a:pt x="0" y="151"/>
                    </a:moveTo>
                    <a:lnTo>
                      <a:pt x="626" y="0"/>
                    </a:lnTo>
                    <a:lnTo>
                      <a:pt x="628" y="5"/>
                    </a:lnTo>
                    <a:lnTo>
                      <a:pt x="0" y="155"/>
                    </a:lnTo>
                    <a:lnTo>
                      <a:pt x="0" y="151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5" name="Freeform 16"/>
              <p:cNvSpPr/>
              <p:nvPr/>
            </p:nvSpPr>
            <p:spPr bwMode="auto">
              <a:xfrm>
                <a:off x="373063" y="801688"/>
                <a:ext cx="996950" cy="242888"/>
              </a:xfrm>
              <a:custGeom>
                <a:avLst/>
                <a:gdLst>
                  <a:gd name="T0" fmla="*/ 0 w 628"/>
                  <a:gd name="T1" fmla="*/ 2147483647 h 153"/>
                  <a:gd name="T2" fmla="*/ 2147483647 w 628"/>
                  <a:gd name="T3" fmla="*/ 0 h 153"/>
                  <a:gd name="T4" fmla="*/ 2147483647 w 628"/>
                  <a:gd name="T5" fmla="*/ 2147483647 h 153"/>
                  <a:gd name="T6" fmla="*/ 0 w 628"/>
                  <a:gd name="T7" fmla="*/ 2147483647 h 153"/>
                  <a:gd name="T8" fmla="*/ 0 w 628"/>
                  <a:gd name="T9" fmla="*/ 2147483647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3"/>
                  <a:gd name="T17" fmla="*/ 628 w 628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3">
                    <a:moveTo>
                      <a:pt x="0" y="150"/>
                    </a:moveTo>
                    <a:lnTo>
                      <a:pt x="628" y="0"/>
                    </a:lnTo>
                    <a:lnTo>
                      <a:pt x="628" y="4"/>
                    </a:lnTo>
                    <a:lnTo>
                      <a:pt x="0" y="153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6" name="Freeform 17"/>
              <p:cNvSpPr/>
              <p:nvPr/>
            </p:nvSpPr>
            <p:spPr bwMode="auto">
              <a:xfrm>
                <a:off x="352425" y="715963"/>
                <a:ext cx="996950" cy="244475"/>
              </a:xfrm>
              <a:custGeom>
                <a:avLst/>
                <a:gdLst>
                  <a:gd name="T0" fmla="*/ 0 w 628"/>
                  <a:gd name="T1" fmla="*/ 2147483647 h 154"/>
                  <a:gd name="T2" fmla="*/ 2147483647 w 628"/>
                  <a:gd name="T3" fmla="*/ 0 h 154"/>
                  <a:gd name="T4" fmla="*/ 2147483647 w 628"/>
                  <a:gd name="T5" fmla="*/ 2147483647 h 154"/>
                  <a:gd name="T6" fmla="*/ 0 w 628"/>
                  <a:gd name="T7" fmla="*/ 2147483647 h 154"/>
                  <a:gd name="T8" fmla="*/ 0 w 628"/>
                  <a:gd name="T9" fmla="*/ 2147483647 h 1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4"/>
                  <a:gd name="T17" fmla="*/ 628 w 628"/>
                  <a:gd name="T18" fmla="*/ 154 h 1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4">
                    <a:moveTo>
                      <a:pt x="0" y="150"/>
                    </a:moveTo>
                    <a:lnTo>
                      <a:pt x="628" y="0"/>
                    </a:lnTo>
                    <a:lnTo>
                      <a:pt x="628" y="4"/>
                    </a:lnTo>
                    <a:lnTo>
                      <a:pt x="0" y="154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7" name="Freeform 18"/>
              <p:cNvSpPr/>
              <p:nvPr/>
            </p:nvSpPr>
            <p:spPr bwMode="auto">
              <a:xfrm>
                <a:off x="331788" y="631825"/>
                <a:ext cx="996950" cy="246063"/>
              </a:xfrm>
              <a:custGeom>
                <a:avLst/>
                <a:gdLst>
                  <a:gd name="T0" fmla="*/ 0 w 628"/>
                  <a:gd name="T1" fmla="*/ 2147483647 h 155"/>
                  <a:gd name="T2" fmla="*/ 2147483647 w 628"/>
                  <a:gd name="T3" fmla="*/ 0 h 155"/>
                  <a:gd name="T4" fmla="*/ 2147483647 w 628"/>
                  <a:gd name="T5" fmla="*/ 2147483647 h 155"/>
                  <a:gd name="T6" fmla="*/ 0 w 628"/>
                  <a:gd name="T7" fmla="*/ 2147483647 h 155"/>
                  <a:gd name="T8" fmla="*/ 0 w 628"/>
                  <a:gd name="T9" fmla="*/ 2147483647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5"/>
                  <a:gd name="T17" fmla="*/ 628 w 628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5">
                    <a:moveTo>
                      <a:pt x="0" y="149"/>
                    </a:moveTo>
                    <a:lnTo>
                      <a:pt x="628" y="0"/>
                    </a:lnTo>
                    <a:lnTo>
                      <a:pt x="628" y="3"/>
                    </a:lnTo>
                    <a:lnTo>
                      <a:pt x="0" y="155"/>
                    </a:lnTo>
                    <a:lnTo>
                      <a:pt x="0" y="149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8" name="Freeform 19"/>
              <p:cNvSpPr/>
              <p:nvPr/>
            </p:nvSpPr>
            <p:spPr bwMode="auto">
              <a:xfrm>
                <a:off x="311150" y="546100"/>
                <a:ext cx="996950" cy="246063"/>
              </a:xfrm>
              <a:custGeom>
                <a:avLst/>
                <a:gdLst>
                  <a:gd name="T0" fmla="*/ 0 w 628"/>
                  <a:gd name="T1" fmla="*/ 2147483647 h 155"/>
                  <a:gd name="T2" fmla="*/ 2147483647 w 628"/>
                  <a:gd name="T3" fmla="*/ 0 h 155"/>
                  <a:gd name="T4" fmla="*/ 2147483647 w 628"/>
                  <a:gd name="T5" fmla="*/ 2147483647 h 155"/>
                  <a:gd name="T6" fmla="*/ 2147483647 w 628"/>
                  <a:gd name="T7" fmla="*/ 2147483647 h 155"/>
                  <a:gd name="T8" fmla="*/ 0 w 628"/>
                  <a:gd name="T9" fmla="*/ 2147483647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5"/>
                  <a:gd name="T17" fmla="*/ 628 w 628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5">
                    <a:moveTo>
                      <a:pt x="0" y="152"/>
                    </a:moveTo>
                    <a:lnTo>
                      <a:pt x="628" y="0"/>
                    </a:lnTo>
                    <a:lnTo>
                      <a:pt x="628" y="6"/>
                    </a:lnTo>
                    <a:lnTo>
                      <a:pt x="2" y="155"/>
                    </a:lnTo>
                    <a:lnTo>
                      <a:pt x="0" y="152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9" name="Freeform 20"/>
              <p:cNvSpPr/>
              <p:nvPr/>
            </p:nvSpPr>
            <p:spPr bwMode="auto">
              <a:xfrm>
                <a:off x="290513" y="463550"/>
                <a:ext cx="1000125" cy="244475"/>
              </a:xfrm>
              <a:custGeom>
                <a:avLst/>
                <a:gdLst>
                  <a:gd name="T0" fmla="*/ 0 w 630"/>
                  <a:gd name="T1" fmla="*/ 2147483647 h 154"/>
                  <a:gd name="T2" fmla="*/ 2147483647 w 630"/>
                  <a:gd name="T3" fmla="*/ 0 h 154"/>
                  <a:gd name="T4" fmla="*/ 2147483647 w 630"/>
                  <a:gd name="T5" fmla="*/ 2147483647 h 154"/>
                  <a:gd name="T6" fmla="*/ 2147483647 w 630"/>
                  <a:gd name="T7" fmla="*/ 2147483647 h 154"/>
                  <a:gd name="T8" fmla="*/ 0 w 630"/>
                  <a:gd name="T9" fmla="*/ 2147483647 h 1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4"/>
                  <a:gd name="T17" fmla="*/ 630 w 630"/>
                  <a:gd name="T18" fmla="*/ 154 h 1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4">
                    <a:moveTo>
                      <a:pt x="0" y="150"/>
                    </a:moveTo>
                    <a:lnTo>
                      <a:pt x="628" y="0"/>
                    </a:lnTo>
                    <a:lnTo>
                      <a:pt x="630" y="4"/>
                    </a:lnTo>
                    <a:lnTo>
                      <a:pt x="2" y="154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80" name="Freeform 21"/>
              <p:cNvSpPr/>
              <p:nvPr/>
            </p:nvSpPr>
            <p:spPr bwMode="auto">
              <a:xfrm>
                <a:off x="269875" y="379413"/>
                <a:ext cx="1000125" cy="242888"/>
              </a:xfrm>
              <a:custGeom>
                <a:avLst/>
                <a:gdLst>
                  <a:gd name="T0" fmla="*/ 0 w 630"/>
                  <a:gd name="T1" fmla="*/ 2147483647 h 153"/>
                  <a:gd name="T2" fmla="*/ 2147483647 w 630"/>
                  <a:gd name="T3" fmla="*/ 0 h 153"/>
                  <a:gd name="T4" fmla="*/ 2147483647 w 630"/>
                  <a:gd name="T5" fmla="*/ 2147483647 h 153"/>
                  <a:gd name="T6" fmla="*/ 2147483647 w 630"/>
                  <a:gd name="T7" fmla="*/ 2147483647 h 153"/>
                  <a:gd name="T8" fmla="*/ 0 w 630"/>
                  <a:gd name="T9" fmla="*/ 2147483647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3"/>
                  <a:gd name="T17" fmla="*/ 630 w 630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3">
                    <a:moveTo>
                      <a:pt x="0" y="149"/>
                    </a:moveTo>
                    <a:lnTo>
                      <a:pt x="628" y="0"/>
                    </a:lnTo>
                    <a:lnTo>
                      <a:pt x="630" y="3"/>
                    </a:lnTo>
                    <a:lnTo>
                      <a:pt x="2" y="153"/>
                    </a:lnTo>
                    <a:lnTo>
                      <a:pt x="0" y="149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81" name="Freeform 22"/>
              <p:cNvSpPr/>
              <p:nvPr/>
            </p:nvSpPr>
            <p:spPr bwMode="auto">
              <a:xfrm>
                <a:off x="249238" y="293688"/>
                <a:ext cx="1000125" cy="246063"/>
              </a:xfrm>
              <a:custGeom>
                <a:avLst/>
                <a:gdLst>
                  <a:gd name="T0" fmla="*/ 0 w 630"/>
                  <a:gd name="T1" fmla="*/ 2147483647 h 155"/>
                  <a:gd name="T2" fmla="*/ 2147483647 w 630"/>
                  <a:gd name="T3" fmla="*/ 0 h 155"/>
                  <a:gd name="T4" fmla="*/ 2147483647 w 630"/>
                  <a:gd name="T5" fmla="*/ 2147483647 h 155"/>
                  <a:gd name="T6" fmla="*/ 2147483647 w 630"/>
                  <a:gd name="T7" fmla="*/ 2147483647 h 155"/>
                  <a:gd name="T8" fmla="*/ 0 w 630"/>
                  <a:gd name="T9" fmla="*/ 2147483647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5"/>
                  <a:gd name="T17" fmla="*/ 630 w 630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5">
                    <a:moveTo>
                      <a:pt x="0" y="150"/>
                    </a:moveTo>
                    <a:lnTo>
                      <a:pt x="628" y="0"/>
                    </a:lnTo>
                    <a:lnTo>
                      <a:pt x="630" y="4"/>
                    </a:lnTo>
                    <a:lnTo>
                      <a:pt x="2" y="155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82" name="Freeform 23"/>
              <p:cNvSpPr/>
              <p:nvPr/>
            </p:nvSpPr>
            <p:spPr bwMode="auto">
              <a:xfrm>
                <a:off x="228600" y="207963"/>
                <a:ext cx="1000125" cy="247650"/>
              </a:xfrm>
              <a:custGeom>
                <a:avLst/>
                <a:gdLst>
                  <a:gd name="T0" fmla="*/ 0 w 630"/>
                  <a:gd name="T1" fmla="*/ 2147483647 h 156"/>
                  <a:gd name="T2" fmla="*/ 2147483647 w 630"/>
                  <a:gd name="T3" fmla="*/ 0 h 156"/>
                  <a:gd name="T4" fmla="*/ 2147483647 w 630"/>
                  <a:gd name="T5" fmla="*/ 2147483647 h 156"/>
                  <a:gd name="T6" fmla="*/ 2147483647 w 630"/>
                  <a:gd name="T7" fmla="*/ 2147483647 h 156"/>
                  <a:gd name="T8" fmla="*/ 0 w 630"/>
                  <a:gd name="T9" fmla="*/ 2147483647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6"/>
                  <a:gd name="T17" fmla="*/ 630 w 630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6">
                    <a:moveTo>
                      <a:pt x="0" y="152"/>
                    </a:moveTo>
                    <a:lnTo>
                      <a:pt x="628" y="0"/>
                    </a:lnTo>
                    <a:lnTo>
                      <a:pt x="630" y="6"/>
                    </a:lnTo>
                    <a:lnTo>
                      <a:pt x="2" y="156"/>
                    </a:lnTo>
                    <a:lnTo>
                      <a:pt x="0" y="152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83" name="Freeform 24"/>
              <p:cNvSpPr/>
              <p:nvPr/>
            </p:nvSpPr>
            <p:spPr bwMode="auto">
              <a:xfrm>
                <a:off x="211138" y="127000"/>
                <a:ext cx="996950" cy="242888"/>
              </a:xfrm>
              <a:custGeom>
                <a:avLst/>
                <a:gdLst>
                  <a:gd name="T0" fmla="*/ 0 w 628"/>
                  <a:gd name="T1" fmla="*/ 2147483647 h 153"/>
                  <a:gd name="T2" fmla="*/ 2147483647 w 628"/>
                  <a:gd name="T3" fmla="*/ 0 h 153"/>
                  <a:gd name="T4" fmla="*/ 2147483647 w 628"/>
                  <a:gd name="T5" fmla="*/ 2147483647 h 153"/>
                  <a:gd name="T6" fmla="*/ 0 w 628"/>
                  <a:gd name="T7" fmla="*/ 2147483647 h 153"/>
                  <a:gd name="T8" fmla="*/ 0 w 628"/>
                  <a:gd name="T9" fmla="*/ 2147483647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3"/>
                  <a:gd name="T17" fmla="*/ 628 w 628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3">
                    <a:moveTo>
                      <a:pt x="0" y="149"/>
                    </a:moveTo>
                    <a:lnTo>
                      <a:pt x="626" y="0"/>
                    </a:lnTo>
                    <a:lnTo>
                      <a:pt x="628" y="3"/>
                    </a:lnTo>
                    <a:lnTo>
                      <a:pt x="0" y="153"/>
                    </a:lnTo>
                    <a:lnTo>
                      <a:pt x="0" y="149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84" name="Freeform 25"/>
              <p:cNvSpPr/>
              <p:nvPr/>
            </p:nvSpPr>
            <p:spPr bwMode="auto">
              <a:xfrm>
                <a:off x="190500" y="41275"/>
                <a:ext cx="996950" cy="242888"/>
              </a:xfrm>
              <a:custGeom>
                <a:avLst/>
                <a:gdLst>
                  <a:gd name="T0" fmla="*/ 0 w 628"/>
                  <a:gd name="T1" fmla="*/ 2147483647 h 153"/>
                  <a:gd name="T2" fmla="*/ 2147483647 w 628"/>
                  <a:gd name="T3" fmla="*/ 0 h 153"/>
                  <a:gd name="T4" fmla="*/ 2147483647 w 628"/>
                  <a:gd name="T5" fmla="*/ 2147483647 h 153"/>
                  <a:gd name="T6" fmla="*/ 0 w 628"/>
                  <a:gd name="T7" fmla="*/ 2147483647 h 153"/>
                  <a:gd name="T8" fmla="*/ 0 w 628"/>
                  <a:gd name="T9" fmla="*/ 2147483647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3"/>
                  <a:gd name="T17" fmla="*/ 628 w 628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3">
                    <a:moveTo>
                      <a:pt x="0" y="150"/>
                    </a:moveTo>
                    <a:lnTo>
                      <a:pt x="628" y="0"/>
                    </a:lnTo>
                    <a:lnTo>
                      <a:pt x="628" y="4"/>
                    </a:lnTo>
                    <a:lnTo>
                      <a:pt x="0" y="153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85" name="Freeform 26"/>
              <p:cNvSpPr/>
              <p:nvPr/>
            </p:nvSpPr>
            <p:spPr bwMode="auto">
              <a:xfrm>
                <a:off x="173038" y="238125"/>
                <a:ext cx="393700" cy="1611313"/>
              </a:xfrm>
              <a:custGeom>
                <a:avLst/>
                <a:gdLst>
                  <a:gd name="T0" fmla="*/ 2147483647 w 248"/>
                  <a:gd name="T1" fmla="*/ 2147483647 h 1015"/>
                  <a:gd name="T2" fmla="*/ 2147483647 w 248"/>
                  <a:gd name="T3" fmla="*/ 2147483647 h 1015"/>
                  <a:gd name="T4" fmla="*/ 2147483647 w 248"/>
                  <a:gd name="T5" fmla="*/ 0 h 1015"/>
                  <a:gd name="T6" fmla="*/ 0 w 248"/>
                  <a:gd name="T7" fmla="*/ 0 h 1015"/>
                  <a:gd name="T8" fmla="*/ 2147483647 w 248"/>
                  <a:gd name="T9" fmla="*/ 2147483647 h 10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8"/>
                  <a:gd name="T16" fmla="*/ 0 h 1015"/>
                  <a:gd name="T17" fmla="*/ 248 w 248"/>
                  <a:gd name="T18" fmla="*/ 1015 h 10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8" h="1015">
                    <a:moveTo>
                      <a:pt x="243" y="1015"/>
                    </a:moveTo>
                    <a:lnTo>
                      <a:pt x="248" y="1013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243" y="1015"/>
                    </a:lnTo>
                    <a:close/>
                  </a:path>
                </a:pathLst>
              </a:custGeom>
              <a:solidFill>
                <a:srgbClr val="2D68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151" name="组合 45"/>
            <p:cNvGrpSpPr/>
            <p:nvPr/>
          </p:nvGrpSpPr>
          <p:grpSpPr bwMode="auto">
            <a:xfrm>
              <a:off x="1283475" y="383516"/>
              <a:ext cx="614363" cy="1724025"/>
              <a:chOff x="0" y="0"/>
              <a:chExt cx="614363" cy="1724025"/>
            </a:xfrm>
          </p:grpSpPr>
          <p:sp>
            <p:nvSpPr>
              <p:cNvPr id="5153" name="Freeform 27"/>
              <p:cNvSpPr/>
              <p:nvPr/>
            </p:nvSpPr>
            <p:spPr bwMode="auto">
              <a:xfrm>
                <a:off x="358775" y="0"/>
                <a:ext cx="255588" cy="398463"/>
              </a:xfrm>
              <a:custGeom>
                <a:avLst/>
                <a:gdLst>
                  <a:gd name="T0" fmla="*/ 2147483647 w 87"/>
                  <a:gd name="T1" fmla="*/ 2147483647 h 136"/>
                  <a:gd name="T2" fmla="*/ 2147483647 w 87"/>
                  <a:gd name="T3" fmla="*/ 2147483647 h 136"/>
                  <a:gd name="T4" fmla="*/ 2147483647 w 87"/>
                  <a:gd name="T5" fmla="*/ 2147483647 h 136"/>
                  <a:gd name="T6" fmla="*/ 2147483647 w 87"/>
                  <a:gd name="T7" fmla="*/ 2147483647 h 136"/>
                  <a:gd name="T8" fmla="*/ 2147483647 w 87"/>
                  <a:gd name="T9" fmla="*/ 2147483647 h 136"/>
                  <a:gd name="T10" fmla="*/ 2147483647 w 87"/>
                  <a:gd name="T11" fmla="*/ 2147483647 h 136"/>
                  <a:gd name="T12" fmla="*/ 2147483647 w 87"/>
                  <a:gd name="T13" fmla="*/ 2147483647 h 136"/>
                  <a:gd name="T14" fmla="*/ 2147483647 w 87"/>
                  <a:gd name="T15" fmla="*/ 2147483647 h 136"/>
                  <a:gd name="T16" fmla="*/ 2147483647 w 87"/>
                  <a:gd name="T17" fmla="*/ 2147483647 h 1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7"/>
                  <a:gd name="T28" fmla="*/ 0 h 136"/>
                  <a:gd name="T29" fmla="*/ 87 w 87"/>
                  <a:gd name="T30" fmla="*/ 136 h 1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7" h="136">
                    <a:moveTo>
                      <a:pt x="61" y="111"/>
                    </a:moveTo>
                    <a:cubicBezTo>
                      <a:pt x="56" y="127"/>
                      <a:pt x="40" y="136"/>
                      <a:pt x="24" y="131"/>
                    </a:cubicBezTo>
                    <a:cubicBezTo>
                      <a:pt x="24" y="131"/>
                      <a:pt x="24" y="131"/>
                      <a:pt x="24" y="131"/>
                    </a:cubicBezTo>
                    <a:cubicBezTo>
                      <a:pt x="9" y="126"/>
                      <a:pt x="0" y="109"/>
                      <a:pt x="5" y="94"/>
                    </a:cubicBezTo>
                    <a:cubicBezTo>
                      <a:pt x="26" y="25"/>
                      <a:pt x="26" y="25"/>
                      <a:pt x="26" y="25"/>
                    </a:cubicBezTo>
                    <a:cubicBezTo>
                      <a:pt x="31" y="9"/>
                      <a:pt x="47" y="0"/>
                      <a:pt x="63" y="5"/>
                    </a:cubicBezTo>
                    <a:cubicBezTo>
                      <a:pt x="63" y="5"/>
                      <a:pt x="63" y="5"/>
                      <a:pt x="63" y="5"/>
                    </a:cubicBezTo>
                    <a:cubicBezTo>
                      <a:pt x="78" y="10"/>
                      <a:pt x="87" y="27"/>
                      <a:pt x="82" y="42"/>
                    </a:cubicBezTo>
                    <a:lnTo>
                      <a:pt x="61" y="111"/>
                    </a:lnTo>
                    <a:close/>
                  </a:path>
                </a:pathLst>
              </a:custGeom>
              <a:solidFill>
                <a:srgbClr val="BF27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4" name="Freeform 28"/>
              <p:cNvSpPr/>
              <p:nvPr/>
            </p:nvSpPr>
            <p:spPr bwMode="auto">
              <a:xfrm>
                <a:off x="412750" y="11112"/>
                <a:ext cx="201613" cy="387350"/>
              </a:xfrm>
              <a:custGeom>
                <a:avLst/>
                <a:gdLst>
                  <a:gd name="T0" fmla="*/ 2147483647 w 69"/>
                  <a:gd name="T1" fmla="*/ 2147483647 h 132"/>
                  <a:gd name="T2" fmla="*/ 2147483647 w 69"/>
                  <a:gd name="T3" fmla="*/ 0 h 132"/>
                  <a:gd name="T4" fmla="*/ 0 w 69"/>
                  <a:gd name="T5" fmla="*/ 2147483647 h 132"/>
                  <a:gd name="T6" fmla="*/ 2147483647 w 69"/>
                  <a:gd name="T7" fmla="*/ 2147483647 h 132"/>
                  <a:gd name="T8" fmla="*/ 2147483647 w 69"/>
                  <a:gd name="T9" fmla="*/ 2147483647 h 132"/>
                  <a:gd name="T10" fmla="*/ 2147483647 w 69"/>
                  <a:gd name="T11" fmla="*/ 2147483647 h 132"/>
                  <a:gd name="T12" fmla="*/ 2147483647 w 69"/>
                  <a:gd name="T13" fmla="*/ 2147483647 h 1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9"/>
                  <a:gd name="T22" fmla="*/ 0 h 132"/>
                  <a:gd name="T23" fmla="*/ 69 w 69"/>
                  <a:gd name="T24" fmla="*/ 132 h 13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9" h="132">
                    <a:moveTo>
                      <a:pt x="45" y="1"/>
                    </a:moveTo>
                    <a:cubicBezTo>
                      <a:pt x="43" y="1"/>
                      <a:pt x="41" y="0"/>
                      <a:pt x="39" y="0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2" y="125"/>
                      <a:pt x="4" y="126"/>
                      <a:pt x="6" y="127"/>
                    </a:cubicBezTo>
                    <a:cubicBezTo>
                      <a:pt x="22" y="132"/>
                      <a:pt x="38" y="123"/>
                      <a:pt x="43" y="107"/>
                    </a:cubicBezTo>
                    <a:cubicBezTo>
                      <a:pt x="64" y="38"/>
                      <a:pt x="64" y="38"/>
                      <a:pt x="64" y="38"/>
                    </a:cubicBezTo>
                    <a:cubicBezTo>
                      <a:pt x="69" y="23"/>
                      <a:pt x="60" y="6"/>
                      <a:pt x="45" y="1"/>
                    </a:cubicBezTo>
                    <a:close/>
                  </a:path>
                </a:pathLst>
              </a:custGeom>
              <a:solidFill>
                <a:srgbClr val="A32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5" name="Freeform 29"/>
              <p:cNvSpPr/>
              <p:nvPr/>
            </p:nvSpPr>
            <p:spPr bwMode="auto">
              <a:xfrm>
                <a:off x="482600" y="44450"/>
                <a:ext cx="127000" cy="339725"/>
              </a:xfrm>
              <a:custGeom>
                <a:avLst/>
                <a:gdLst>
                  <a:gd name="T0" fmla="*/ 2147483647 w 43"/>
                  <a:gd name="T1" fmla="*/ 0 h 116"/>
                  <a:gd name="T2" fmla="*/ 0 w 43"/>
                  <a:gd name="T3" fmla="*/ 2147483647 h 116"/>
                  <a:gd name="T4" fmla="*/ 2147483647 w 43"/>
                  <a:gd name="T5" fmla="*/ 2147483647 h 116"/>
                  <a:gd name="T6" fmla="*/ 2147483647 w 43"/>
                  <a:gd name="T7" fmla="*/ 2147483647 h 116"/>
                  <a:gd name="T8" fmla="*/ 2147483647 w 43"/>
                  <a:gd name="T9" fmla="*/ 0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"/>
                  <a:gd name="T16" fmla="*/ 0 h 116"/>
                  <a:gd name="T17" fmla="*/ 43 w 43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" h="116">
                    <a:moveTo>
                      <a:pt x="35" y="0"/>
                    </a:moveTo>
                    <a:cubicBezTo>
                      <a:pt x="0" y="116"/>
                      <a:pt x="0" y="116"/>
                      <a:pt x="0" y="116"/>
                    </a:cubicBezTo>
                    <a:cubicBezTo>
                      <a:pt x="9" y="113"/>
                      <a:pt x="16" y="106"/>
                      <a:pt x="19" y="96"/>
                    </a:cubicBezTo>
                    <a:cubicBezTo>
                      <a:pt x="40" y="27"/>
                      <a:pt x="40" y="27"/>
                      <a:pt x="40" y="27"/>
                    </a:cubicBezTo>
                    <a:cubicBezTo>
                      <a:pt x="43" y="17"/>
                      <a:pt x="41" y="7"/>
                      <a:pt x="35" y="0"/>
                    </a:cubicBezTo>
                    <a:close/>
                  </a:path>
                </a:pathLst>
              </a:custGeom>
              <a:solidFill>
                <a:srgbClr val="8A1C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6" name="Freeform 30"/>
              <p:cNvSpPr/>
              <p:nvPr/>
            </p:nvSpPr>
            <p:spPr bwMode="auto">
              <a:xfrm>
                <a:off x="0" y="222250"/>
                <a:ext cx="555625" cy="1316038"/>
              </a:xfrm>
              <a:custGeom>
                <a:avLst/>
                <a:gdLst>
                  <a:gd name="T0" fmla="*/ 2147483647 w 350"/>
                  <a:gd name="T1" fmla="*/ 2147483647 h 829"/>
                  <a:gd name="T2" fmla="*/ 0 w 350"/>
                  <a:gd name="T3" fmla="*/ 2147483647 h 829"/>
                  <a:gd name="T4" fmla="*/ 2147483647 w 350"/>
                  <a:gd name="T5" fmla="*/ 0 h 829"/>
                  <a:gd name="T6" fmla="*/ 2147483647 w 350"/>
                  <a:gd name="T7" fmla="*/ 2147483647 h 829"/>
                  <a:gd name="T8" fmla="*/ 2147483647 w 350"/>
                  <a:gd name="T9" fmla="*/ 2147483647 h 8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0"/>
                  <a:gd name="T16" fmla="*/ 0 h 829"/>
                  <a:gd name="T17" fmla="*/ 350 w 350"/>
                  <a:gd name="T18" fmla="*/ 829 h 8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0" h="829">
                    <a:moveTo>
                      <a:pt x="104" y="829"/>
                    </a:moveTo>
                    <a:lnTo>
                      <a:pt x="0" y="798"/>
                    </a:lnTo>
                    <a:lnTo>
                      <a:pt x="245" y="0"/>
                    </a:lnTo>
                    <a:lnTo>
                      <a:pt x="350" y="32"/>
                    </a:lnTo>
                    <a:lnTo>
                      <a:pt x="104" y="829"/>
                    </a:lnTo>
                    <a:close/>
                  </a:path>
                </a:pathLst>
              </a:custGeom>
              <a:solidFill>
                <a:srgbClr val="00C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7" name="Freeform 31"/>
              <p:cNvSpPr/>
              <p:nvPr/>
            </p:nvSpPr>
            <p:spPr bwMode="auto">
              <a:xfrm>
                <a:off x="65088" y="242887"/>
                <a:ext cx="490538" cy="1295400"/>
              </a:xfrm>
              <a:custGeom>
                <a:avLst/>
                <a:gdLst>
                  <a:gd name="T0" fmla="*/ 2147483647 w 309"/>
                  <a:gd name="T1" fmla="*/ 0 h 816"/>
                  <a:gd name="T2" fmla="*/ 0 w 309"/>
                  <a:gd name="T3" fmla="*/ 2147483647 h 816"/>
                  <a:gd name="T4" fmla="*/ 2147483647 w 309"/>
                  <a:gd name="T5" fmla="*/ 2147483647 h 816"/>
                  <a:gd name="T6" fmla="*/ 2147483647 w 309"/>
                  <a:gd name="T7" fmla="*/ 2147483647 h 816"/>
                  <a:gd name="T8" fmla="*/ 2147483647 w 309"/>
                  <a:gd name="T9" fmla="*/ 0 h 8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9"/>
                  <a:gd name="T16" fmla="*/ 0 h 816"/>
                  <a:gd name="T17" fmla="*/ 309 w 309"/>
                  <a:gd name="T18" fmla="*/ 816 h 8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9" h="816">
                    <a:moveTo>
                      <a:pt x="245" y="0"/>
                    </a:moveTo>
                    <a:lnTo>
                      <a:pt x="0" y="796"/>
                    </a:lnTo>
                    <a:lnTo>
                      <a:pt x="63" y="816"/>
                    </a:lnTo>
                    <a:lnTo>
                      <a:pt x="309" y="19"/>
                    </a:lnTo>
                    <a:lnTo>
                      <a:pt x="245" y="0"/>
                    </a:lnTo>
                    <a:close/>
                  </a:path>
                </a:pathLst>
              </a:custGeom>
              <a:solidFill>
                <a:srgbClr val="00A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8" name="Freeform 32"/>
              <p:cNvSpPr/>
              <p:nvPr/>
            </p:nvSpPr>
            <p:spPr bwMode="auto">
              <a:xfrm>
                <a:off x="130175" y="260350"/>
                <a:ext cx="425450" cy="1277938"/>
              </a:xfrm>
              <a:custGeom>
                <a:avLst/>
                <a:gdLst>
                  <a:gd name="T0" fmla="*/ 2147483647 w 268"/>
                  <a:gd name="T1" fmla="*/ 0 h 805"/>
                  <a:gd name="T2" fmla="*/ 0 w 268"/>
                  <a:gd name="T3" fmla="*/ 2147483647 h 805"/>
                  <a:gd name="T4" fmla="*/ 2147483647 w 268"/>
                  <a:gd name="T5" fmla="*/ 2147483647 h 805"/>
                  <a:gd name="T6" fmla="*/ 2147483647 w 268"/>
                  <a:gd name="T7" fmla="*/ 2147483647 h 805"/>
                  <a:gd name="T8" fmla="*/ 2147483647 w 268"/>
                  <a:gd name="T9" fmla="*/ 0 h 8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8"/>
                  <a:gd name="T16" fmla="*/ 0 h 805"/>
                  <a:gd name="T17" fmla="*/ 268 w 268"/>
                  <a:gd name="T18" fmla="*/ 805 h 8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8" h="805">
                    <a:moveTo>
                      <a:pt x="244" y="0"/>
                    </a:moveTo>
                    <a:lnTo>
                      <a:pt x="0" y="798"/>
                    </a:lnTo>
                    <a:lnTo>
                      <a:pt x="22" y="805"/>
                    </a:lnTo>
                    <a:lnTo>
                      <a:pt x="268" y="8"/>
                    </a:lnTo>
                    <a:lnTo>
                      <a:pt x="244" y="0"/>
                    </a:lnTo>
                    <a:close/>
                  </a:path>
                </a:pathLst>
              </a:custGeom>
              <a:solidFill>
                <a:srgbClr val="0091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9" name="Freeform 33"/>
              <p:cNvSpPr/>
              <p:nvPr/>
            </p:nvSpPr>
            <p:spPr bwMode="auto">
              <a:xfrm>
                <a:off x="0" y="1489075"/>
                <a:ext cx="165100" cy="234950"/>
              </a:xfrm>
              <a:custGeom>
                <a:avLst/>
                <a:gdLst>
                  <a:gd name="T0" fmla="*/ 2147483647 w 104"/>
                  <a:gd name="T1" fmla="*/ 2147483647 h 148"/>
                  <a:gd name="T2" fmla="*/ 2147483647 w 104"/>
                  <a:gd name="T3" fmla="*/ 2147483647 h 148"/>
                  <a:gd name="T4" fmla="*/ 0 w 104"/>
                  <a:gd name="T5" fmla="*/ 0 h 148"/>
                  <a:gd name="T6" fmla="*/ 2147483647 w 104"/>
                  <a:gd name="T7" fmla="*/ 2147483647 h 14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4"/>
                  <a:gd name="T13" fmla="*/ 0 h 148"/>
                  <a:gd name="T14" fmla="*/ 104 w 104"/>
                  <a:gd name="T15" fmla="*/ 148 h 14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4" h="148">
                    <a:moveTo>
                      <a:pt x="104" y="31"/>
                    </a:moveTo>
                    <a:lnTo>
                      <a:pt x="11" y="148"/>
                    </a:lnTo>
                    <a:lnTo>
                      <a:pt x="0" y="0"/>
                    </a:lnTo>
                    <a:lnTo>
                      <a:pt x="104" y="31"/>
                    </a:lnTo>
                    <a:close/>
                  </a:path>
                </a:pathLst>
              </a:custGeom>
              <a:solidFill>
                <a:srgbClr val="F9D5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0" name="Freeform 34"/>
              <p:cNvSpPr/>
              <p:nvPr/>
            </p:nvSpPr>
            <p:spPr bwMode="auto">
              <a:xfrm>
                <a:off x="12700" y="1662112"/>
                <a:ext cx="44450" cy="61913"/>
              </a:xfrm>
              <a:custGeom>
                <a:avLst/>
                <a:gdLst>
                  <a:gd name="T0" fmla="*/ 0 w 28"/>
                  <a:gd name="T1" fmla="*/ 0 h 39"/>
                  <a:gd name="T2" fmla="*/ 2147483647 w 28"/>
                  <a:gd name="T3" fmla="*/ 2147483647 h 39"/>
                  <a:gd name="T4" fmla="*/ 2147483647 w 28"/>
                  <a:gd name="T5" fmla="*/ 2147483647 h 39"/>
                  <a:gd name="T6" fmla="*/ 0 w 28"/>
                  <a:gd name="T7" fmla="*/ 0 h 3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"/>
                  <a:gd name="T13" fmla="*/ 0 h 39"/>
                  <a:gd name="T14" fmla="*/ 28 w 28"/>
                  <a:gd name="T15" fmla="*/ 39 h 3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" h="39">
                    <a:moveTo>
                      <a:pt x="0" y="0"/>
                    </a:moveTo>
                    <a:lnTo>
                      <a:pt x="3" y="39"/>
                    </a:lnTo>
                    <a:lnTo>
                      <a:pt x="28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1" name="Freeform 35"/>
              <p:cNvSpPr/>
              <p:nvPr/>
            </p:nvSpPr>
            <p:spPr bwMode="auto">
              <a:xfrm>
                <a:off x="376238" y="200025"/>
                <a:ext cx="192088" cy="96838"/>
              </a:xfrm>
              <a:custGeom>
                <a:avLst/>
                <a:gdLst>
                  <a:gd name="T0" fmla="*/ 2147483647 w 65"/>
                  <a:gd name="T1" fmla="*/ 2147483647 h 33"/>
                  <a:gd name="T2" fmla="*/ 2147483647 w 65"/>
                  <a:gd name="T3" fmla="*/ 2147483647 h 33"/>
                  <a:gd name="T4" fmla="*/ 2147483647 w 65"/>
                  <a:gd name="T5" fmla="*/ 2147483647 h 33"/>
                  <a:gd name="T6" fmla="*/ 0 w 65"/>
                  <a:gd name="T7" fmla="*/ 2147483647 h 33"/>
                  <a:gd name="T8" fmla="*/ 2147483647 w 65"/>
                  <a:gd name="T9" fmla="*/ 2147483647 h 33"/>
                  <a:gd name="T10" fmla="*/ 2147483647 w 65"/>
                  <a:gd name="T11" fmla="*/ 0 h 33"/>
                  <a:gd name="T12" fmla="*/ 2147483647 w 65"/>
                  <a:gd name="T13" fmla="*/ 2147483647 h 33"/>
                  <a:gd name="T14" fmla="*/ 2147483647 w 65"/>
                  <a:gd name="T15" fmla="*/ 2147483647 h 33"/>
                  <a:gd name="T16" fmla="*/ 2147483647 w 65"/>
                  <a:gd name="T17" fmla="*/ 2147483647 h 3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5"/>
                  <a:gd name="T28" fmla="*/ 0 h 33"/>
                  <a:gd name="T29" fmla="*/ 65 w 65"/>
                  <a:gd name="T30" fmla="*/ 33 h 3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5" h="33">
                    <a:moveTo>
                      <a:pt x="62" y="30"/>
                    </a:moveTo>
                    <a:cubicBezTo>
                      <a:pt x="61" y="32"/>
                      <a:pt x="59" y="33"/>
                      <a:pt x="58" y="33"/>
                    </a:cubicBezTo>
                    <a:cubicBezTo>
                      <a:pt x="3" y="16"/>
                      <a:pt x="3" y="16"/>
                      <a:pt x="3" y="16"/>
                    </a:cubicBezTo>
                    <a:cubicBezTo>
                      <a:pt x="1" y="15"/>
                      <a:pt x="0" y="13"/>
                      <a:pt x="0" y="11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4" y="1"/>
                      <a:pt x="6" y="0"/>
                      <a:pt x="7" y="0"/>
                    </a:cubicBezTo>
                    <a:cubicBezTo>
                      <a:pt x="62" y="17"/>
                      <a:pt x="62" y="17"/>
                      <a:pt x="62" y="17"/>
                    </a:cubicBezTo>
                    <a:cubicBezTo>
                      <a:pt x="64" y="18"/>
                      <a:pt x="65" y="20"/>
                      <a:pt x="65" y="22"/>
                    </a:cubicBezTo>
                    <a:lnTo>
                      <a:pt x="62" y="30"/>
                    </a:lnTo>
                    <a:close/>
                  </a:path>
                </a:pathLst>
              </a:custGeom>
              <a:solidFill>
                <a:srgbClr val="FAEC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2" name="Freeform 36"/>
              <p:cNvSpPr/>
              <p:nvPr/>
            </p:nvSpPr>
            <p:spPr bwMode="auto">
              <a:xfrm>
                <a:off x="447675" y="219075"/>
                <a:ext cx="120650" cy="77788"/>
              </a:xfrm>
              <a:custGeom>
                <a:avLst/>
                <a:gdLst>
                  <a:gd name="T0" fmla="*/ 2147483647 w 41"/>
                  <a:gd name="T1" fmla="*/ 2147483647 h 26"/>
                  <a:gd name="T2" fmla="*/ 2147483647 w 41"/>
                  <a:gd name="T3" fmla="*/ 0 h 26"/>
                  <a:gd name="T4" fmla="*/ 0 w 41"/>
                  <a:gd name="T5" fmla="*/ 2147483647 h 26"/>
                  <a:gd name="T6" fmla="*/ 2147483647 w 41"/>
                  <a:gd name="T7" fmla="*/ 2147483647 h 26"/>
                  <a:gd name="T8" fmla="*/ 2147483647 w 41"/>
                  <a:gd name="T9" fmla="*/ 2147483647 h 26"/>
                  <a:gd name="T10" fmla="*/ 2147483647 w 41"/>
                  <a:gd name="T11" fmla="*/ 2147483647 h 26"/>
                  <a:gd name="T12" fmla="*/ 2147483647 w 41"/>
                  <a:gd name="T13" fmla="*/ 2147483647 h 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6"/>
                  <a:gd name="T23" fmla="*/ 41 w 41"/>
                  <a:gd name="T24" fmla="*/ 26 h 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6">
                    <a:moveTo>
                      <a:pt x="38" y="1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34" y="26"/>
                      <a:pt x="34" y="26"/>
                      <a:pt x="34" y="26"/>
                    </a:cubicBezTo>
                    <a:cubicBezTo>
                      <a:pt x="35" y="26"/>
                      <a:pt x="37" y="25"/>
                      <a:pt x="38" y="23"/>
                    </a:cubicBezTo>
                    <a:cubicBezTo>
                      <a:pt x="41" y="15"/>
                      <a:pt x="41" y="15"/>
                      <a:pt x="41" y="15"/>
                    </a:cubicBezTo>
                    <a:cubicBezTo>
                      <a:pt x="41" y="13"/>
                      <a:pt x="40" y="11"/>
                      <a:pt x="38" y="10"/>
                    </a:cubicBezTo>
                    <a:close/>
                  </a:path>
                </a:pathLst>
              </a:custGeom>
              <a:solidFill>
                <a:srgbClr val="E0D4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3" name="Freeform 37"/>
              <p:cNvSpPr/>
              <p:nvPr/>
            </p:nvSpPr>
            <p:spPr bwMode="auto">
              <a:xfrm>
                <a:off x="376238" y="200025"/>
                <a:ext cx="36513" cy="49213"/>
              </a:xfrm>
              <a:custGeom>
                <a:avLst/>
                <a:gdLst>
                  <a:gd name="T0" fmla="*/ 2147483647 w 12"/>
                  <a:gd name="T1" fmla="*/ 2147483647 h 17"/>
                  <a:gd name="T2" fmla="*/ 2147483647 w 12"/>
                  <a:gd name="T3" fmla="*/ 0 h 17"/>
                  <a:gd name="T4" fmla="*/ 2147483647 w 12"/>
                  <a:gd name="T5" fmla="*/ 2147483647 h 17"/>
                  <a:gd name="T6" fmla="*/ 0 w 12"/>
                  <a:gd name="T7" fmla="*/ 2147483647 h 17"/>
                  <a:gd name="T8" fmla="*/ 2147483647 w 12"/>
                  <a:gd name="T9" fmla="*/ 2147483647 h 17"/>
                  <a:gd name="T10" fmla="*/ 2147483647 w 12"/>
                  <a:gd name="T11" fmla="*/ 2147483647 h 17"/>
                  <a:gd name="T12" fmla="*/ 2147483647 w 12"/>
                  <a:gd name="T13" fmla="*/ 2147483647 h 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"/>
                  <a:gd name="T22" fmla="*/ 0 h 17"/>
                  <a:gd name="T23" fmla="*/ 12 w 12"/>
                  <a:gd name="T24" fmla="*/ 17 h 1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" h="17">
                    <a:moveTo>
                      <a:pt x="12" y="2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6" y="0"/>
                      <a:pt x="4" y="1"/>
                      <a:pt x="3" y="3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3"/>
                      <a:pt x="1" y="15"/>
                      <a:pt x="3" y="16"/>
                    </a:cubicBezTo>
                    <a:cubicBezTo>
                      <a:pt x="7" y="17"/>
                      <a:pt x="7" y="17"/>
                      <a:pt x="7" y="17"/>
                    </a:cubicBezTo>
                    <a:lnTo>
                      <a:pt x="12" y="2"/>
                    </a:lnTo>
                    <a:close/>
                  </a:path>
                </a:pathLst>
              </a:custGeom>
              <a:solidFill>
                <a:srgbClr val="E0D4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4" name="Freeform 38"/>
              <p:cNvSpPr/>
              <p:nvPr/>
            </p:nvSpPr>
            <p:spPr bwMode="auto">
              <a:xfrm>
                <a:off x="512763" y="239712"/>
                <a:ext cx="55563" cy="57150"/>
              </a:xfrm>
              <a:custGeom>
                <a:avLst/>
                <a:gdLst>
                  <a:gd name="T0" fmla="*/ 2147483647 w 19"/>
                  <a:gd name="T1" fmla="*/ 2147483647 h 19"/>
                  <a:gd name="T2" fmla="*/ 2147483647 w 19"/>
                  <a:gd name="T3" fmla="*/ 0 h 19"/>
                  <a:gd name="T4" fmla="*/ 0 w 19"/>
                  <a:gd name="T5" fmla="*/ 2147483647 h 19"/>
                  <a:gd name="T6" fmla="*/ 2147483647 w 19"/>
                  <a:gd name="T7" fmla="*/ 2147483647 h 19"/>
                  <a:gd name="T8" fmla="*/ 2147483647 w 19"/>
                  <a:gd name="T9" fmla="*/ 2147483647 h 19"/>
                  <a:gd name="T10" fmla="*/ 2147483647 w 19"/>
                  <a:gd name="T11" fmla="*/ 2147483647 h 19"/>
                  <a:gd name="T12" fmla="*/ 2147483647 w 19"/>
                  <a:gd name="T13" fmla="*/ 2147483647 h 1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19"/>
                  <a:gd name="T23" fmla="*/ 19 w 19"/>
                  <a:gd name="T24" fmla="*/ 19 h 1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19">
                    <a:moveTo>
                      <a:pt x="16" y="3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12" y="19"/>
                      <a:pt x="12" y="19"/>
                      <a:pt x="12" y="19"/>
                    </a:cubicBezTo>
                    <a:cubicBezTo>
                      <a:pt x="13" y="19"/>
                      <a:pt x="15" y="18"/>
                      <a:pt x="16" y="16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6"/>
                      <a:pt x="18" y="4"/>
                      <a:pt x="16" y="3"/>
                    </a:cubicBezTo>
                    <a:close/>
                  </a:path>
                </a:pathLst>
              </a:custGeom>
              <a:solidFill>
                <a:srgbClr val="C4B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152" name="文本框 46"/>
            <p:cNvSpPr txBox="1">
              <a:spLocks noChangeArrowheads="1"/>
            </p:cNvSpPr>
            <p:nvPr/>
          </p:nvSpPr>
          <p:spPr bwMode="auto">
            <a:xfrm>
              <a:off x="244475" y="501805"/>
              <a:ext cx="1371600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sz="4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目录</a:t>
              </a:r>
            </a:p>
          </p:txBody>
        </p:sp>
      </p:grpSp>
      <p:grpSp>
        <p:nvGrpSpPr>
          <p:cNvPr id="5123" name="组合 84"/>
          <p:cNvGrpSpPr/>
          <p:nvPr/>
        </p:nvGrpSpPr>
        <p:grpSpPr bwMode="auto">
          <a:xfrm>
            <a:off x="3328988" y="2413000"/>
            <a:ext cx="5467350" cy="668338"/>
            <a:chOff x="0" y="0"/>
            <a:chExt cx="5467144" cy="668621"/>
          </a:xfrm>
        </p:grpSpPr>
        <p:grpSp>
          <p:nvGrpSpPr>
            <p:cNvPr id="5144" name="组合 26"/>
            <p:cNvGrpSpPr/>
            <p:nvPr/>
          </p:nvGrpSpPr>
          <p:grpSpPr bwMode="auto">
            <a:xfrm>
              <a:off x="0" y="0"/>
              <a:ext cx="5467144" cy="668621"/>
              <a:chOff x="0" y="0"/>
              <a:chExt cx="10006012" cy="1139825"/>
            </a:xfrm>
          </p:grpSpPr>
          <p:sp>
            <p:nvSpPr>
              <p:cNvPr id="5146" name="Freeform 30"/>
              <p:cNvSpPr/>
              <p:nvPr/>
            </p:nvSpPr>
            <p:spPr bwMode="auto">
              <a:xfrm>
                <a:off x="0" y="0"/>
                <a:ext cx="10006012" cy="1139825"/>
              </a:xfrm>
              <a:custGeom>
                <a:avLst/>
                <a:gdLst>
                  <a:gd name="T0" fmla="*/ 2147483647 w 603"/>
                  <a:gd name="T1" fmla="*/ 2147483647 h 66"/>
                  <a:gd name="T2" fmla="*/ 2147483647 w 603"/>
                  <a:gd name="T3" fmla="*/ 2147483647 h 66"/>
                  <a:gd name="T4" fmla="*/ 2147483647 w 603"/>
                  <a:gd name="T5" fmla="*/ 2147483647 h 66"/>
                  <a:gd name="T6" fmla="*/ 0 w 603"/>
                  <a:gd name="T7" fmla="*/ 2147483647 h 66"/>
                  <a:gd name="T8" fmla="*/ 0 w 603"/>
                  <a:gd name="T9" fmla="*/ 2147483647 h 66"/>
                  <a:gd name="T10" fmla="*/ 2147483647 w 603"/>
                  <a:gd name="T11" fmla="*/ 0 h 66"/>
                  <a:gd name="T12" fmla="*/ 2147483647 w 603"/>
                  <a:gd name="T13" fmla="*/ 0 h 66"/>
                  <a:gd name="T14" fmla="*/ 2147483647 w 603"/>
                  <a:gd name="T15" fmla="*/ 2147483647 h 6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03"/>
                  <a:gd name="T25" fmla="*/ 0 h 66"/>
                  <a:gd name="T26" fmla="*/ 603 w 603"/>
                  <a:gd name="T27" fmla="*/ 66 h 6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3" h="66">
                    <a:moveTo>
                      <a:pt x="603" y="33"/>
                    </a:moveTo>
                    <a:cubicBezTo>
                      <a:pt x="603" y="51"/>
                      <a:pt x="589" y="66"/>
                      <a:pt x="570" y="66"/>
                    </a:cubicBezTo>
                    <a:cubicBezTo>
                      <a:pt x="33" y="66"/>
                      <a:pt x="33" y="66"/>
                      <a:pt x="33" y="66"/>
                    </a:cubicBezTo>
                    <a:cubicBezTo>
                      <a:pt x="15" y="66"/>
                      <a:pt x="0" y="51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15"/>
                      <a:pt x="15" y="0"/>
                      <a:pt x="33" y="0"/>
                    </a:cubicBezTo>
                    <a:cubicBezTo>
                      <a:pt x="570" y="0"/>
                      <a:pt x="570" y="0"/>
                      <a:pt x="570" y="0"/>
                    </a:cubicBezTo>
                    <a:cubicBezTo>
                      <a:pt x="589" y="0"/>
                      <a:pt x="603" y="15"/>
                      <a:pt x="603" y="33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47" name="Freeform 31"/>
              <p:cNvSpPr/>
              <p:nvPr/>
            </p:nvSpPr>
            <p:spPr bwMode="auto">
              <a:xfrm>
                <a:off x="8229600" y="0"/>
                <a:ext cx="1776412" cy="1139825"/>
              </a:xfrm>
              <a:custGeom>
                <a:avLst/>
                <a:gdLst>
                  <a:gd name="T0" fmla="*/ 2147483647 w 107"/>
                  <a:gd name="T1" fmla="*/ 0 h 66"/>
                  <a:gd name="T2" fmla="*/ 0 w 107"/>
                  <a:gd name="T3" fmla="*/ 0 h 66"/>
                  <a:gd name="T4" fmla="*/ 0 w 107"/>
                  <a:gd name="T5" fmla="*/ 2147483647 h 66"/>
                  <a:gd name="T6" fmla="*/ 2147483647 w 107"/>
                  <a:gd name="T7" fmla="*/ 2147483647 h 66"/>
                  <a:gd name="T8" fmla="*/ 2147483647 w 107"/>
                  <a:gd name="T9" fmla="*/ 2147483647 h 66"/>
                  <a:gd name="T10" fmla="*/ 2147483647 w 107"/>
                  <a:gd name="T11" fmla="*/ 0 h 6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7"/>
                  <a:gd name="T19" fmla="*/ 0 h 66"/>
                  <a:gd name="T20" fmla="*/ 107 w 107"/>
                  <a:gd name="T21" fmla="*/ 66 h 6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7" h="66">
                    <a:moveTo>
                      <a:pt x="74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74" y="66"/>
                      <a:pt x="74" y="66"/>
                      <a:pt x="74" y="66"/>
                    </a:cubicBezTo>
                    <a:cubicBezTo>
                      <a:pt x="93" y="66"/>
                      <a:pt x="107" y="51"/>
                      <a:pt x="107" y="33"/>
                    </a:cubicBezTo>
                    <a:cubicBezTo>
                      <a:pt x="107" y="15"/>
                      <a:pt x="93" y="0"/>
                      <a:pt x="74" y="0"/>
                    </a:cubicBezTo>
                    <a:close/>
                  </a:path>
                </a:pathLst>
              </a:custGeom>
              <a:solidFill>
                <a:srgbClr val="2D68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48" name="Freeform 32"/>
              <p:cNvSpPr>
                <a:spLocks noEditPoints="1"/>
              </p:cNvSpPr>
              <p:nvPr/>
            </p:nvSpPr>
            <p:spPr bwMode="auto">
              <a:xfrm>
                <a:off x="8559519" y="96370"/>
                <a:ext cx="928687" cy="984250"/>
              </a:xfrm>
              <a:custGeom>
                <a:avLst/>
                <a:gdLst>
                  <a:gd name="T0" fmla="*/ 2147483647 w 56"/>
                  <a:gd name="T1" fmla="*/ 2147483647 h 57"/>
                  <a:gd name="T2" fmla="*/ 2147483647 w 56"/>
                  <a:gd name="T3" fmla="*/ 2147483647 h 57"/>
                  <a:gd name="T4" fmla="*/ 2147483647 w 56"/>
                  <a:gd name="T5" fmla="*/ 2147483647 h 57"/>
                  <a:gd name="T6" fmla="*/ 2147483647 w 56"/>
                  <a:gd name="T7" fmla="*/ 2147483647 h 57"/>
                  <a:gd name="T8" fmla="*/ 2147483647 w 56"/>
                  <a:gd name="T9" fmla="*/ 2147483647 h 57"/>
                  <a:gd name="T10" fmla="*/ 2147483647 w 56"/>
                  <a:gd name="T11" fmla="*/ 2147483647 h 57"/>
                  <a:gd name="T12" fmla="*/ 2147483647 w 56"/>
                  <a:gd name="T13" fmla="*/ 2147483647 h 57"/>
                  <a:gd name="T14" fmla="*/ 2147483647 w 56"/>
                  <a:gd name="T15" fmla="*/ 2147483647 h 57"/>
                  <a:gd name="T16" fmla="*/ 2147483647 w 56"/>
                  <a:gd name="T17" fmla="*/ 2147483647 h 57"/>
                  <a:gd name="T18" fmla="*/ 2147483647 w 56"/>
                  <a:gd name="T19" fmla="*/ 2147483647 h 57"/>
                  <a:gd name="T20" fmla="*/ 2147483647 w 56"/>
                  <a:gd name="T21" fmla="*/ 2147483647 h 57"/>
                  <a:gd name="T22" fmla="*/ 2147483647 w 56"/>
                  <a:gd name="T23" fmla="*/ 2147483647 h 57"/>
                  <a:gd name="T24" fmla="*/ 2147483647 w 56"/>
                  <a:gd name="T25" fmla="*/ 2147483647 h 5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6"/>
                  <a:gd name="T40" fmla="*/ 0 h 57"/>
                  <a:gd name="T41" fmla="*/ 56 w 56"/>
                  <a:gd name="T42" fmla="*/ 57 h 5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6" h="57">
                    <a:moveTo>
                      <a:pt x="34" y="8"/>
                    </a:moveTo>
                    <a:cubicBezTo>
                      <a:pt x="26" y="0"/>
                      <a:pt x="14" y="0"/>
                      <a:pt x="7" y="8"/>
                    </a:cubicBezTo>
                    <a:cubicBezTo>
                      <a:pt x="0" y="15"/>
                      <a:pt x="0" y="27"/>
                      <a:pt x="7" y="34"/>
                    </a:cubicBezTo>
                    <a:cubicBezTo>
                      <a:pt x="14" y="41"/>
                      <a:pt x="24" y="42"/>
                      <a:pt x="31" y="37"/>
                    </a:cubicBezTo>
                    <a:cubicBezTo>
                      <a:pt x="51" y="57"/>
                      <a:pt x="51" y="57"/>
                      <a:pt x="51" y="57"/>
                    </a:cubicBezTo>
                    <a:cubicBezTo>
                      <a:pt x="56" y="52"/>
                      <a:pt x="56" y="52"/>
                      <a:pt x="56" y="52"/>
                    </a:cubicBezTo>
                    <a:cubicBezTo>
                      <a:pt x="36" y="32"/>
                      <a:pt x="36" y="32"/>
                      <a:pt x="36" y="32"/>
                    </a:cubicBezTo>
                    <a:cubicBezTo>
                      <a:pt x="41" y="25"/>
                      <a:pt x="40" y="14"/>
                      <a:pt x="34" y="8"/>
                    </a:cubicBezTo>
                    <a:close/>
                    <a:moveTo>
                      <a:pt x="30" y="31"/>
                    </a:moveTo>
                    <a:cubicBezTo>
                      <a:pt x="25" y="36"/>
                      <a:pt x="16" y="36"/>
                      <a:pt x="11" y="31"/>
                    </a:cubicBezTo>
                    <a:cubicBezTo>
                      <a:pt x="5" y="26"/>
                      <a:pt x="5" y="17"/>
                      <a:pt x="11" y="11"/>
                    </a:cubicBezTo>
                    <a:cubicBezTo>
                      <a:pt x="16" y="6"/>
                      <a:pt x="25" y="6"/>
                      <a:pt x="30" y="11"/>
                    </a:cubicBezTo>
                    <a:cubicBezTo>
                      <a:pt x="36" y="17"/>
                      <a:pt x="36" y="26"/>
                      <a:pt x="30" y="31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145" name="文本框 80"/>
            <p:cNvSpPr txBox="1">
              <a:spLocks noChangeArrowheads="1"/>
            </p:cNvSpPr>
            <p:nvPr/>
          </p:nvSpPr>
          <p:spPr bwMode="auto">
            <a:xfrm>
              <a:off x="923890" y="50822"/>
              <a:ext cx="2641970" cy="5850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200" b="1" dirty="0">
                  <a:solidFill>
                    <a:srgbClr val="D9D9D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 modeling</a:t>
              </a:r>
              <a:endParaRPr lang="zh-CN" altLang="en-US" sz="3200" b="1" dirty="0">
                <a:solidFill>
                  <a:srgbClr val="D9D9D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124" name="组合 85"/>
          <p:cNvGrpSpPr/>
          <p:nvPr/>
        </p:nvGrpSpPr>
        <p:grpSpPr bwMode="auto">
          <a:xfrm>
            <a:off x="3328988" y="3424238"/>
            <a:ext cx="5467350" cy="668337"/>
            <a:chOff x="0" y="0"/>
            <a:chExt cx="5467144" cy="668621"/>
          </a:xfrm>
        </p:grpSpPr>
        <p:grpSp>
          <p:nvGrpSpPr>
            <p:cNvPr id="5139" name="组合 30"/>
            <p:cNvGrpSpPr/>
            <p:nvPr/>
          </p:nvGrpSpPr>
          <p:grpSpPr bwMode="auto">
            <a:xfrm>
              <a:off x="0" y="0"/>
              <a:ext cx="5467144" cy="668621"/>
              <a:chOff x="0" y="0"/>
              <a:chExt cx="10006012" cy="1139825"/>
            </a:xfrm>
          </p:grpSpPr>
          <p:sp>
            <p:nvSpPr>
              <p:cNvPr id="5141" name="Freeform 30"/>
              <p:cNvSpPr/>
              <p:nvPr/>
            </p:nvSpPr>
            <p:spPr bwMode="auto">
              <a:xfrm>
                <a:off x="0" y="0"/>
                <a:ext cx="10006012" cy="1139825"/>
              </a:xfrm>
              <a:custGeom>
                <a:avLst/>
                <a:gdLst>
                  <a:gd name="T0" fmla="*/ 2147483647 w 603"/>
                  <a:gd name="T1" fmla="*/ 2147483647 h 66"/>
                  <a:gd name="T2" fmla="*/ 2147483647 w 603"/>
                  <a:gd name="T3" fmla="*/ 2147483647 h 66"/>
                  <a:gd name="T4" fmla="*/ 2147483647 w 603"/>
                  <a:gd name="T5" fmla="*/ 2147483647 h 66"/>
                  <a:gd name="T6" fmla="*/ 0 w 603"/>
                  <a:gd name="T7" fmla="*/ 2147483647 h 66"/>
                  <a:gd name="T8" fmla="*/ 0 w 603"/>
                  <a:gd name="T9" fmla="*/ 2147483647 h 66"/>
                  <a:gd name="T10" fmla="*/ 2147483647 w 603"/>
                  <a:gd name="T11" fmla="*/ 0 h 66"/>
                  <a:gd name="T12" fmla="*/ 2147483647 w 603"/>
                  <a:gd name="T13" fmla="*/ 0 h 66"/>
                  <a:gd name="T14" fmla="*/ 2147483647 w 603"/>
                  <a:gd name="T15" fmla="*/ 2147483647 h 6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03"/>
                  <a:gd name="T25" fmla="*/ 0 h 66"/>
                  <a:gd name="T26" fmla="*/ 603 w 603"/>
                  <a:gd name="T27" fmla="*/ 66 h 6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3" h="66">
                    <a:moveTo>
                      <a:pt x="603" y="33"/>
                    </a:moveTo>
                    <a:cubicBezTo>
                      <a:pt x="603" y="51"/>
                      <a:pt x="589" y="66"/>
                      <a:pt x="570" y="66"/>
                    </a:cubicBezTo>
                    <a:cubicBezTo>
                      <a:pt x="33" y="66"/>
                      <a:pt x="33" y="66"/>
                      <a:pt x="33" y="66"/>
                    </a:cubicBezTo>
                    <a:cubicBezTo>
                      <a:pt x="15" y="66"/>
                      <a:pt x="0" y="51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15"/>
                      <a:pt x="15" y="0"/>
                      <a:pt x="33" y="0"/>
                    </a:cubicBezTo>
                    <a:cubicBezTo>
                      <a:pt x="570" y="0"/>
                      <a:pt x="570" y="0"/>
                      <a:pt x="570" y="0"/>
                    </a:cubicBezTo>
                    <a:cubicBezTo>
                      <a:pt x="589" y="0"/>
                      <a:pt x="603" y="15"/>
                      <a:pt x="603" y="33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42" name="Freeform 31"/>
              <p:cNvSpPr/>
              <p:nvPr/>
            </p:nvSpPr>
            <p:spPr bwMode="auto">
              <a:xfrm>
                <a:off x="8229600" y="0"/>
                <a:ext cx="1776412" cy="1139825"/>
              </a:xfrm>
              <a:custGeom>
                <a:avLst/>
                <a:gdLst>
                  <a:gd name="T0" fmla="*/ 2147483647 w 107"/>
                  <a:gd name="T1" fmla="*/ 0 h 66"/>
                  <a:gd name="T2" fmla="*/ 0 w 107"/>
                  <a:gd name="T3" fmla="*/ 0 h 66"/>
                  <a:gd name="T4" fmla="*/ 0 w 107"/>
                  <a:gd name="T5" fmla="*/ 2147483647 h 66"/>
                  <a:gd name="T6" fmla="*/ 2147483647 w 107"/>
                  <a:gd name="T7" fmla="*/ 2147483647 h 66"/>
                  <a:gd name="T8" fmla="*/ 2147483647 w 107"/>
                  <a:gd name="T9" fmla="*/ 2147483647 h 66"/>
                  <a:gd name="T10" fmla="*/ 2147483647 w 107"/>
                  <a:gd name="T11" fmla="*/ 0 h 6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7"/>
                  <a:gd name="T19" fmla="*/ 0 h 66"/>
                  <a:gd name="T20" fmla="*/ 107 w 107"/>
                  <a:gd name="T21" fmla="*/ 66 h 6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7" h="66">
                    <a:moveTo>
                      <a:pt x="74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74" y="66"/>
                      <a:pt x="74" y="66"/>
                      <a:pt x="74" y="66"/>
                    </a:cubicBezTo>
                    <a:cubicBezTo>
                      <a:pt x="93" y="66"/>
                      <a:pt x="107" y="51"/>
                      <a:pt x="107" y="33"/>
                    </a:cubicBezTo>
                    <a:cubicBezTo>
                      <a:pt x="107" y="15"/>
                      <a:pt x="93" y="0"/>
                      <a:pt x="74" y="0"/>
                    </a:cubicBezTo>
                    <a:close/>
                  </a:path>
                </a:pathLst>
              </a:custGeom>
              <a:solidFill>
                <a:srgbClr val="2D68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43" name="Freeform 32"/>
              <p:cNvSpPr>
                <a:spLocks noEditPoints="1"/>
              </p:cNvSpPr>
              <p:nvPr/>
            </p:nvSpPr>
            <p:spPr bwMode="auto">
              <a:xfrm>
                <a:off x="8559519" y="96370"/>
                <a:ext cx="928687" cy="984250"/>
              </a:xfrm>
              <a:custGeom>
                <a:avLst/>
                <a:gdLst>
                  <a:gd name="T0" fmla="*/ 2147483647 w 56"/>
                  <a:gd name="T1" fmla="*/ 2147483647 h 57"/>
                  <a:gd name="T2" fmla="*/ 2147483647 w 56"/>
                  <a:gd name="T3" fmla="*/ 2147483647 h 57"/>
                  <a:gd name="T4" fmla="*/ 2147483647 w 56"/>
                  <a:gd name="T5" fmla="*/ 2147483647 h 57"/>
                  <a:gd name="T6" fmla="*/ 2147483647 w 56"/>
                  <a:gd name="T7" fmla="*/ 2147483647 h 57"/>
                  <a:gd name="T8" fmla="*/ 2147483647 w 56"/>
                  <a:gd name="T9" fmla="*/ 2147483647 h 57"/>
                  <a:gd name="T10" fmla="*/ 2147483647 w 56"/>
                  <a:gd name="T11" fmla="*/ 2147483647 h 57"/>
                  <a:gd name="T12" fmla="*/ 2147483647 w 56"/>
                  <a:gd name="T13" fmla="*/ 2147483647 h 57"/>
                  <a:gd name="T14" fmla="*/ 2147483647 w 56"/>
                  <a:gd name="T15" fmla="*/ 2147483647 h 57"/>
                  <a:gd name="T16" fmla="*/ 2147483647 w 56"/>
                  <a:gd name="T17" fmla="*/ 2147483647 h 57"/>
                  <a:gd name="T18" fmla="*/ 2147483647 w 56"/>
                  <a:gd name="T19" fmla="*/ 2147483647 h 57"/>
                  <a:gd name="T20" fmla="*/ 2147483647 w 56"/>
                  <a:gd name="T21" fmla="*/ 2147483647 h 57"/>
                  <a:gd name="T22" fmla="*/ 2147483647 w 56"/>
                  <a:gd name="T23" fmla="*/ 2147483647 h 57"/>
                  <a:gd name="T24" fmla="*/ 2147483647 w 56"/>
                  <a:gd name="T25" fmla="*/ 2147483647 h 5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6"/>
                  <a:gd name="T40" fmla="*/ 0 h 57"/>
                  <a:gd name="T41" fmla="*/ 56 w 56"/>
                  <a:gd name="T42" fmla="*/ 57 h 5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6" h="57">
                    <a:moveTo>
                      <a:pt x="34" y="8"/>
                    </a:moveTo>
                    <a:cubicBezTo>
                      <a:pt x="26" y="0"/>
                      <a:pt x="14" y="0"/>
                      <a:pt x="7" y="8"/>
                    </a:cubicBezTo>
                    <a:cubicBezTo>
                      <a:pt x="0" y="15"/>
                      <a:pt x="0" y="27"/>
                      <a:pt x="7" y="34"/>
                    </a:cubicBezTo>
                    <a:cubicBezTo>
                      <a:pt x="14" y="41"/>
                      <a:pt x="24" y="42"/>
                      <a:pt x="31" y="37"/>
                    </a:cubicBezTo>
                    <a:cubicBezTo>
                      <a:pt x="51" y="57"/>
                      <a:pt x="51" y="57"/>
                      <a:pt x="51" y="57"/>
                    </a:cubicBezTo>
                    <a:cubicBezTo>
                      <a:pt x="56" y="52"/>
                      <a:pt x="56" y="52"/>
                      <a:pt x="56" y="52"/>
                    </a:cubicBezTo>
                    <a:cubicBezTo>
                      <a:pt x="36" y="32"/>
                      <a:pt x="36" y="32"/>
                      <a:pt x="36" y="32"/>
                    </a:cubicBezTo>
                    <a:cubicBezTo>
                      <a:pt x="41" y="25"/>
                      <a:pt x="40" y="14"/>
                      <a:pt x="34" y="8"/>
                    </a:cubicBezTo>
                    <a:close/>
                    <a:moveTo>
                      <a:pt x="30" y="31"/>
                    </a:moveTo>
                    <a:cubicBezTo>
                      <a:pt x="25" y="36"/>
                      <a:pt x="16" y="36"/>
                      <a:pt x="11" y="31"/>
                    </a:cubicBezTo>
                    <a:cubicBezTo>
                      <a:pt x="5" y="26"/>
                      <a:pt x="5" y="17"/>
                      <a:pt x="11" y="11"/>
                    </a:cubicBezTo>
                    <a:cubicBezTo>
                      <a:pt x="16" y="6"/>
                      <a:pt x="25" y="6"/>
                      <a:pt x="30" y="11"/>
                    </a:cubicBezTo>
                    <a:cubicBezTo>
                      <a:pt x="36" y="17"/>
                      <a:pt x="36" y="26"/>
                      <a:pt x="30" y="31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140" name="文本框 81"/>
            <p:cNvSpPr txBox="1">
              <a:spLocks noChangeArrowheads="1"/>
            </p:cNvSpPr>
            <p:nvPr/>
          </p:nvSpPr>
          <p:spPr bwMode="auto">
            <a:xfrm>
              <a:off x="923890" y="50822"/>
              <a:ext cx="2712307" cy="5850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en-US" altLang="zh-CN" sz="3200" b="1" dirty="0">
                  <a:solidFill>
                    <a:srgbClr val="D9D9D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2. algorithm</a:t>
              </a:r>
              <a:endParaRPr lang="zh-CN" altLang="en-US" sz="3200" b="1" dirty="0">
                <a:solidFill>
                  <a:srgbClr val="D9D9D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125" name="组合 86"/>
          <p:cNvGrpSpPr/>
          <p:nvPr/>
        </p:nvGrpSpPr>
        <p:grpSpPr bwMode="auto">
          <a:xfrm>
            <a:off x="3328988" y="4433888"/>
            <a:ext cx="5467350" cy="669925"/>
            <a:chOff x="0" y="0"/>
            <a:chExt cx="5467144" cy="668621"/>
          </a:xfrm>
        </p:grpSpPr>
        <p:grpSp>
          <p:nvGrpSpPr>
            <p:cNvPr id="5134" name="组合 34"/>
            <p:cNvGrpSpPr/>
            <p:nvPr/>
          </p:nvGrpSpPr>
          <p:grpSpPr bwMode="auto">
            <a:xfrm>
              <a:off x="0" y="0"/>
              <a:ext cx="5467144" cy="668621"/>
              <a:chOff x="0" y="0"/>
              <a:chExt cx="10006012" cy="1139825"/>
            </a:xfrm>
          </p:grpSpPr>
          <p:sp>
            <p:nvSpPr>
              <p:cNvPr id="5136" name="Freeform 30"/>
              <p:cNvSpPr/>
              <p:nvPr/>
            </p:nvSpPr>
            <p:spPr bwMode="auto">
              <a:xfrm>
                <a:off x="0" y="0"/>
                <a:ext cx="10006012" cy="1139825"/>
              </a:xfrm>
              <a:custGeom>
                <a:avLst/>
                <a:gdLst>
                  <a:gd name="T0" fmla="*/ 2147483647 w 603"/>
                  <a:gd name="T1" fmla="*/ 2147483647 h 66"/>
                  <a:gd name="T2" fmla="*/ 2147483647 w 603"/>
                  <a:gd name="T3" fmla="*/ 2147483647 h 66"/>
                  <a:gd name="T4" fmla="*/ 2147483647 w 603"/>
                  <a:gd name="T5" fmla="*/ 2147483647 h 66"/>
                  <a:gd name="T6" fmla="*/ 0 w 603"/>
                  <a:gd name="T7" fmla="*/ 2147483647 h 66"/>
                  <a:gd name="T8" fmla="*/ 0 w 603"/>
                  <a:gd name="T9" fmla="*/ 2147483647 h 66"/>
                  <a:gd name="T10" fmla="*/ 2147483647 w 603"/>
                  <a:gd name="T11" fmla="*/ 0 h 66"/>
                  <a:gd name="T12" fmla="*/ 2147483647 w 603"/>
                  <a:gd name="T13" fmla="*/ 0 h 66"/>
                  <a:gd name="T14" fmla="*/ 2147483647 w 603"/>
                  <a:gd name="T15" fmla="*/ 2147483647 h 6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03"/>
                  <a:gd name="T25" fmla="*/ 0 h 66"/>
                  <a:gd name="T26" fmla="*/ 603 w 603"/>
                  <a:gd name="T27" fmla="*/ 66 h 6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3" h="66">
                    <a:moveTo>
                      <a:pt x="603" y="33"/>
                    </a:moveTo>
                    <a:cubicBezTo>
                      <a:pt x="603" y="51"/>
                      <a:pt x="589" y="66"/>
                      <a:pt x="570" y="66"/>
                    </a:cubicBezTo>
                    <a:cubicBezTo>
                      <a:pt x="33" y="66"/>
                      <a:pt x="33" y="66"/>
                      <a:pt x="33" y="66"/>
                    </a:cubicBezTo>
                    <a:cubicBezTo>
                      <a:pt x="15" y="66"/>
                      <a:pt x="0" y="51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15"/>
                      <a:pt x="15" y="0"/>
                      <a:pt x="33" y="0"/>
                    </a:cubicBezTo>
                    <a:cubicBezTo>
                      <a:pt x="570" y="0"/>
                      <a:pt x="570" y="0"/>
                      <a:pt x="570" y="0"/>
                    </a:cubicBezTo>
                    <a:cubicBezTo>
                      <a:pt x="589" y="0"/>
                      <a:pt x="603" y="15"/>
                      <a:pt x="603" y="33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37" name="Freeform 31"/>
              <p:cNvSpPr/>
              <p:nvPr/>
            </p:nvSpPr>
            <p:spPr bwMode="auto">
              <a:xfrm>
                <a:off x="8229600" y="0"/>
                <a:ext cx="1776412" cy="1139825"/>
              </a:xfrm>
              <a:custGeom>
                <a:avLst/>
                <a:gdLst>
                  <a:gd name="T0" fmla="*/ 2147483647 w 107"/>
                  <a:gd name="T1" fmla="*/ 0 h 66"/>
                  <a:gd name="T2" fmla="*/ 0 w 107"/>
                  <a:gd name="T3" fmla="*/ 0 h 66"/>
                  <a:gd name="T4" fmla="*/ 0 w 107"/>
                  <a:gd name="T5" fmla="*/ 2147483647 h 66"/>
                  <a:gd name="T6" fmla="*/ 2147483647 w 107"/>
                  <a:gd name="T7" fmla="*/ 2147483647 h 66"/>
                  <a:gd name="T8" fmla="*/ 2147483647 w 107"/>
                  <a:gd name="T9" fmla="*/ 2147483647 h 66"/>
                  <a:gd name="T10" fmla="*/ 2147483647 w 107"/>
                  <a:gd name="T11" fmla="*/ 0 h 6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7"/>
                  <a:gd name="T19" fmla="*/ 0 h 66"/>
                  <a:gd name="T20" fmla="*/ 107 w 107"/>
                  <a:gd name="T21" fmla="*/ 66 h 6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7" h="66">
                    <a:moveTo>
                      <a:pt x="74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74" y="66"/>
                      <a:pt x="74" y="66"/>
                      <a:pt x="74" y="66"/>
                    </a:cubicBezTo>
                    <a:cubicBezTo>
                      <a:pt x="93" y="66"/>
                      <a:pt x="107" y="51"/>
                      <a:pt x="107" y="33"/>
                    </a:cubicBezTo>
                    <a:cubicBezTo>
                      <a:pt x="107" y="15"/>
                      <a:pt x="93" y="0"/>
                      <a:pt x="74" y="0"/>
                    </a:cubicBezTo>
                    <a:close/>
                  </a:path>
                </a:pathLst>
              </a:custGeom>
              <a:solidFill>
                <a:srgbClr val="2D68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38" name="Freeform 32"/>
              <p:cNvSpPr>
                <a:spLocks noEditPoints="1"/>
              </p:cNvSpPr>
              <p:nvPr/>
            </p:nvSpPr>
            <p:spPr bwMode="auto">
              <a:xfrm>
                <a:off x="8559519" y="96370"/>
                <a:ext cx="928687" cy="984250"/>
              </a:xfrm>
              <a:custGeom>
                <a:avLst/>
                <a:gdLst>
                  <a:gd name="T0" fmla="*/ 2147483647 w 56"/>
                  <a:gd name="T1" fmla="*/ 2147483647 h 57"/>
                  <a:gd name="T2" fmla="*/ 2147483647 w 56"/>
                  <a:gd name="T3" fmla="*/ 2147483647 h 57"/>
                  <a:gd name="T4" fmla="*/ 2147483647 w 56"/>
                  <a:gd name="T5" fmla="*/ 2147483647 h 57"/>
                  <a:gd name="T6" fmla="*/ 2147483647 w 56"/>
                  <a:gd name="T7" fmla="*/ 2147483647 h 57"/>
                  <a:gd name="T8" fmla="*/ 2147483647 w 56"/>
                  <a:gd name="T9" fmla="*/ 2147483647 h 57"/>
                  <a:gd name="T10" fmla="*/ 2147483647 w 56"/>
                  <a:gd name="T11" fmla="*/ 2147483647 h 57"/>
                  <a:gd name="T12" fmla="*/ 2147483647 w 56"/>
                  <a:gd name="T13" fmla="*/ 2147483647 h 57"/>
                  <a:gd name="T14" fmla="*/ 2147483647 w 56"/>
                  <a:gd name="T15" fmla="*/ 2147483647 h 57"/>
                  <a:gd name="T16" fmla="*/ 2147483647 w 56"/>
                  <a:gd name="T17" fmla="*/ 2147483647 h 57"/>
                  <a:gd name="T18" fmla="*/ 2147483647 w 56"/>
                  <a:gd name="T19" fmla="*/ 2147483647 h 57"/>
                  <a:gd name="T20" fmla="*/ 2147483647 w 56"/>
                  <a:gd name="T21" fmla="*/ 2147483647 h 57"/>
                  <a:gd name="T22" fmla="*/ 2147483647 w 56"/>
                  <a:gd name="T23" fmla="*/ 2147483647 h 57"/>
                  <a:gd name="T24" fmla="*/ 2147483647 w 56"/>
                  <a:gd name="T25" fmla="*/ 2147483647 h 5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6"/>
                  <a:gd name="T40" fmla="*/ 0 h 57"/>
                  <a:gd name="T41" fmla="*/ 56 w 56"/>
                  <a:gd name="T42" fmla="*/ 57 h 5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6" h="57">
                    <a:moveTo>
                      <a:pt x="34" y="8"/>
                    </a:moveTo>
                    <a:cubicBezTo>
                      <a:pt x="26" y="0"/>
                      <a:pt x="14" y="0"/>
                      <a:pt x="7" y="8"/>
                    </a:cubicBezTo>
                    <a:cubicBezTo>
                      <a:pt x="0" y="15"/>
                      <a:pt x="0" y="27"/>
                      <a:pt x="7" y="34"/>
                    </a:cubicBezTo>
                    <a:cubicBezTo>
                      <a:pt x="14" y="41"/>
                      <a:pt x="24" y="42"/>
                      <a:pt x="31" y="37"/>
                    </a:cubicBezTo>
                    <a:cubicBezTo>
                      <a:pt x="51" y="57"/>
                      <a:pt x="51" y="57"/>
                      <a:pt x="51" y="57"/>
                    </a:cubicBezTo>
                    <a:cubicBezTo>
                      <a:pt x="56" y="52"/>
                      <a:pt x="56" y="52"/>
                      <a:pt x="56" y="52"/>
                    </a:cubicBezTo>
                    <a:cubicBezTo>
                      <a:pt x="36" y="32"/>
                      <a:pt x="36" y="32"/>
                      <a:pt x="36" y="32"/>
                    </a:cubicBezTo>
                    <a:cubicBezTo>
                      <a:pt x="41" y="25"/>
                      <a:pt x="40" y="14"/>
                      <a:pt x="34" y="8"/>
                    </a:cubicBezTo>
                    <a:close/>
                    <a:moveTo>
                      <a:pt x="30" y="31"/>
                    </a:moveTo>
                    <a:cubicBezTo>
                      <a:pt x="25" y="36"/>
                      <a:pt x="16" y="36"/>
                      <a:pt x="11" y="31"/>
                    </a:cubicBezTo>
                    <a:cubicBezTo>
                      <a:pt x="5" y="26"/>
                      <a:pt x="5" y="17"/>
                      <a:pt x="11" y="11"/>
                    </a:cubicBezTo>
                    <a:cubicBezTo>
                      <a:pt x="16" y="6"/>
                      <a:pt x="25" y="6"/>
                      <a:pt x="30" y="11"/>
                    </a:cubicBezTo>
                    <a:cubicBezTo>
                      <a:pt x="36" y="17"/>
                      <a:pt x="36" y="26"/>
                      <a:pt x="30" y="31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135" name="文本框 82"/>
            <p:cNvSpPr txBox="1">
              <a:spLocks noChangeArrowheads="1"/>
            </p:cNvSpPr>
            <p:nvPr/>
          </p:nvSpPr>
          <p:spPr bwMode="auto">
            <a:xfrm>
              <a:off x="923890" y="50701"/>
              <a:ext cx="2300543" cy="583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en-US" altLang="zh-CN" sz="3200" b="1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3.</a:t>
              </a:r>
              <a:r>
                <a:rPr lang="zh-CN" altLang="en-US" sz="3200" b="1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3200" b="1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analysis</a:t>
              </a:r>
              <a:endParaRPr lang="zh-CN" altLang="en-US" sz="32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5127" name="Picture 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1950" y="596900"/>
            <a:ext cx="674688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7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9188" y="596900"/>
            <a:ext cx="392112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020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组合 1"/>
          <p:cNvGrpSpPr/>
          <p:nvPr/>
        </p:nvGrpSpPr>
        <p:grpSpPr bwMode="auto">
          <a:xfrm>
            <a:off x="825500" y="1042988"/>
            <a:ext cx="6007100" cy="684212"/>
            <a:chOff x="0" y="0"/>
            <a:chExt cx="10006012" cy="1139825"/>
          </a:xfrm>
        </p:grpSpPr>
        <p:sp>
          <p:nvSpPr>
            <p:cNvPr id="9242" name="Freeform 30"/>
            <p:cNvSpPr/>
            <p:nvPr/>
          </p:nvSpPr>
          <p:spPr bwMode="auto">
            <a:xfrm>
              <a:off x="0" y="0"/>
              <a:ext cx="10006012" cy="1139825"/>
            </a:xfrm>
            <a:custGeom>
              <a:avLst/>
              <a:gdLst>
                <a:gd name="T0" fmla="*/ 2147483647 w 603"/>
                <a:gd name="T1" fmla="*/ 2147483647 h 66"/>
                <a:gd name="T2" fmla="*/ 2147483647 w 603"/>
                <a:gd name="T3" fmla="*/ 2147483647 h 66"/>
                <a:gd name="T4" fmla="*/ 2147483647 w 603"/>
                <a:gd name="T5" fmla="*/ 2147483647 h 66"/>
                <a:gd name="T6" fmla="*/ 0 w 603"/>
                <a:gd name="T7" fmla="*/ 2147483647 h 66"/>
                <a:gd name="T8" fmla="*/ 0 w 603"/>
                <a:gd name="T9" fmla="*/ 2147483647 h 66"/>
                <a:gd name="T10" fmla="*/ 2147483647 w 603"/>
                <a:gd name="T11" fmla="*/ 0 h 66"/>
                <a:gd name="T12" fmla="*/ 2147483647 w 603"/>
                <a:gd name="T13" fmla="*/ 0 h 66"/>
                <a:gd name="T14" fmla="*/ 2147483647 w 603"/>
                <a:gd name="T15" fmla="*/ 2147483647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03"/>
                <a:gd name="T25" fmla="*/ 0 h 66"/>
                <a:gd name="T26" fmla="*/ 603 w 603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03" h="66">
                  <a:moveTo>
                    <a:pt x="603" y="33"/>
                  </a:moveTo>
                  <a:cubicBezTo>
                    <a:pt x="603" y="51"/>
                    <a:pt x="589" y="66"/>
                    <a:pt x="570" y="66"/>
                  </a:cubicBezTo>
                  <a:cubicBezTo>
                    <a:pt x="33" y="66"/>
                    <a:pt x="33" y="66"/>
                    <a:pt x="33" y="66"/>
                  </a:cubicBezTo>
                  <a:cubicBezTo>
                    <a:pt x="15" y="66"/>
                    <a:pt x="0" y="51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5" y="0"/>
                    <a:pt x="33" y="0"/>
                  </a:cubicBezTo>
                  <a:cubicBezTo>
                    <a:pt x="570" y="0"/>
                    <a:pt x="570" y="0"/>
                    <a:pt x="570" y="0"/>
                  </a:cubicBezTo>
                  <a:cubicBezTo>
                    <a:pt x="589" y="0"/>
                    <a:pt x="603" y="15"/>
                    <a:pt x="603" y="33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43" name="Freeform 31"/>
            <p:cNvSpPr/>
            <p:nvPr/>
          </p:nvSpPr>
          <p:spPr bwMode="auto">
            <a:xfrm>
              <a:off x="8229600" y="0"/>
              <a:ext cx="1776412" cy="1139825"/>
            </a:xfrm>
            <a:custGeom>
              <a:avLst/>
              <a:gdLst>
                <a:gd name="T0" fmla="*/ 2147483647 w 107"/>
                <a:gd name="T1" fmla="*/ 0 h 66"/>
                <a:gd name="T2" fmla="*/ 0 w 107"/>
                <a:gd name="T3" fmla="*/ 0 h 66"/>
                <a:gd name="T4" fmla="*/ 0 w 107"/>
                <a:gd name="T5" fmla="*/ 2147483647 h 66"/>
                <a:gd name="T6" fmla="*/ 2147483647 w 107"/>
                <a:gd name="T7" fmla="*/ 2147483647 h 66"/>
                <a:gd name="T8" fmla="*/ 2147483647 w 107"/>
                <a:gd name="T9" fmla="*/ 2147483647 h 66"/>
                <a:gd name="T10" fmla="*/ 2147483647 w 107"/>
                <a:gd name="T11" fmla="*/ 0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7"/>
                <a:gd name="T19" fmla="*/ 0 h 66"/>
                <a:gd name="T20" fmla="*/ 107 w 107"/>
                <a:gd name="T21" fmla="*/ 66 h 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7" h="66">
                  <a:moveTo>
                    <a:pt x="7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74" y="66"/>
                    <a:pt x="74" y="66"/>
                    <a:pt x="74" y="66"/>
                  </a:cubicBezTo>
                  <a:cubicBezTo>
                    <a:pt x="93" y="66"/>
                    <a:pt x="107" y="51"/>
                    <a:pt x="107" y="33"/>
                  </a:cubicBezTo>
                  <a:cubicBezTo>
                    <a:pt x="107" y="15"/>
                    <a:pt x="93" y="0"/>
                    <a:pt x="74" y="0"/>
                  </a:cubicBezTo>
                  <a:close/>
                </a:path>
              </a:pathLst>
            </a:custGeom>
            <a:solidFill>
              <a:srgbClr val="2D68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44" name="Freeform 32"/>
            <p:cNvSpPr>
              <a:spLocks noEditPoints="1"/>
            </p:cNvSpPr>
            <p:nvPr/>
          </p:nvSpPr>
          <p:spPr bwMode="auto">
            <a:xfrm>
              <a:off x="8559519" y="96370"/>
              <a:ext cx="928687" cy="984250"/>
            </a:xfrm>
            <a:custGeom>
              <a:avLst/>
              <a:gdLst>
                <a:gd name="T0" fmla="*/ 2147483647 w 56"/>
                <a:gd name="T1" fmla="*/ 2147483647 h 57"/>
                <a:gd name="T2" fmla="*/ 2147483647 w 56"/>
                <a:gd name="T3" fmla="*/ 2147483647 h 57"/>
                <a:gd name="T4" fmla="*/ 2147483647 w 56"/>
                <a:gd name="T5" fmla="*/ 2147483647 h 57"/>
                <a:gd name="T6" fmla="*/ 2147483647 w 56"/>
                <a:gd name="T7" fmla="*/ 2147483647 h 57"/>
                <a:gd name="T8" fmla="*/ 2147483647 w 56"/>
                <a:gd name="T9" fmla="*/ 2147483647 h 57"/>
                <a:gd name="T10" fmla="*/ 2147483647 w 56"/>
                <a:gd name="T11" fmla="*/ 2147483647 h 57"/>
                <a:gd name="T12" fmla="*/ 2147483647 w 56"/>
                <a:gd name="T13" fmla="*/ 2147483647 h 57"/>
                <a:gd name="T14" fmla="*/ 2147483647 w 56"/>
                <a:gd name="T15" fmla="*/ 2147483647 h 57"/>
                <a:gd name="T16" fmla="*/ 2147483647 w 56"/>
                <a:gd name="T17" fmla="*/ 2147483647 h 57"/>
                <a:gd name="T18" fmla="*/ 2147483647 w 56"/>
                <a:gd name="T19" fmla="*/ 2147483647 h 57"/>
                <a:gd name="T20" fmla="*/ 2147483647 w 56"/>
                <a:gd name="T21" fmla="*/ 2147483647 h 57"/>
                <a:gd name="T22" fmla="*/ 2147483647 w 56"/>
                <a:gd name="T23" fmla="*/ 2147483647 h 57"/>
                <a:gd name="T24" fmla="*/ 2147483647 w 56"/>
                <a:gd name="T25" fmla="*/ 2147483647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6"/>
                <a:gd name="T40" fmla="*/ 0 h 57"/>
                <a:gd name="T41" fmla="*/ 56 w 56"/>
                <a:gd name="T42" fmla="*/ 57 h 5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6" h="57">
                  <a:moveTo>
                    <a:pt x="34" y="8"/>
                  </a:moveTo>
                  <a:cubicBezTo>
                    <a:pt x="26" y="0"/>
                    <a:pt x="14" y="0"/>
                    <a:pt x="7" y="8"/>
                  </a:cubicBezTo>
                  <a:cubicBezTo>
                    <a:pt x="0" y="15"/>
                    <a:pt x="0" y="27"/>
                    <a:pt x="7" y="34"/>
                  </a:cubicBezTo>
                  <a:cubicBezTo>
                    <a:pt x="14" y="41"/>
                    <a:pt x="24" y="42"/>
                    <a:pt x="31" y="3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41" y="25"/>
                    <a:pt x="40" y="14"/>
                    <a:pt x="34" y="8"/>
                  </a:cubicBezTo>
                  <a:close/>
                  <a:moveTo>
                    <a:pt x="30" y="31"/>
                  </a:moveTo>
                  <a:cubicBezTo>
                    <a:pt x="25" y="36"/>
                    <a:pt x="16" y="36"/>
                    <a:pt x="11" y="31"/>
                  </a:cubicBezTo>
                  <a:cubicBezTo>
                    <a:pt x="5" y="26"/>
                    <a:pt x="5" y="17"/>
                    <a:pt x="11" y="11"/>
                  </a:cubicBezTo>
                  <a:cubicBezTo>
                    <a:pt x="16" y="6"/>
                    <a:pt x="25" y="6"/>
                    <a:pt x="30" y="11"/>
                  </a:cubicBezTo>
                  <a:cubicBezTo>
                    <a:pt x="36" y="17"/>
                    <a:pt x="36" y="26"/>
                    <a:pt x="30" y="31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219" name="文本框 5"/>
          <p:cNvSpPr txBox="1">
            <a:spLocks noChangeArrowheads="1"/>
          </p:cNvSpPr>
          <p:nvPr/>
        </p:nvSpPr>
        <p:spPr bwMode="auto">
          <a:xfrm>
            <a:off x="1765300" y="1117600"/>
            <a:ext cx="23006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32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analysis</a:t>
            </a:r>
            <a:endParaRPr lang="zh-CN" altLang="en-US" sz="32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本框 28"/>
              <p:cNvSpPr txBox="1"/>
              <p:nvPr/>
            </p:nvSpPr>
            <p:spPr>
              <a:xfrm>
                <a:off x="1376630" y="1883425"/>
                <a:ext cx="7374070" cy="3550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800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Define regret </a:t>
                </a:r>
                <a14:m>
                  <m:oMath xmlns:m="http://schemas.openxmlformats.org/officeDocument/2006/math"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𝑅</m:t>
                    </m:r>
                    <m:d>
                      <m:d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d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𝑡</m:t>
                        </m:r>
                      </m:e>
                    </m:d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=</m:t>
                    </m:r>
                    <m:r>
                      <a:rPr lang="en-US" altLang="zh-CN" sz="2800" i="1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𝐺</m:t>
                    </m:r>
                    <m:d>
                      <m:dPr>
                        <m:ctrlPr>
                          <a:rPr lang="en-US" altLang="zh-CN" sz="2800" i="1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dPr>
                      <m:e>
                        <m:r>
                          <a:rPr lang="en-US" altLang="zh-CN" sz="2800" i="1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𝑡</m:t>
                        </m:r>
                      </m:e>
                    </m:d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−</m:t>
                    </m:r>
                    <m:sSub>
                      <m:sSub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sSub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𝐺</m:t>
                        </m:r>
                      </m:e>
                      <m:sub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𝑚𝑖𝑛</m:t>
                        </m:r>
                      </m:sub>
                    </m:sSub>
                    <m:d>
                      <m:d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d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𝑡</m:t>
                        </m:r>
                      </m:e>
                    </m:d>
                  </m:oMath>
                </a14:m>
                <a:endParaRPr lang="en-US" altLang="zh-CN" sz="2800" dirty="0" smtClean="0">
                  <a:latin typeface="等线" panose="02010600030101010101" pitchFamily="2" charset="-122"/>
                  <a:ea typeface="等线" panose="02010600030101010101" pitchFamily="2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2800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And in some condition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2800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sSub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𝑅</m:t>
                        </m:r>
                      </m:e>
                      <m:sub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d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𝑡</m:t>
                        </m:r>
                      </m:e>
                    </m:d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altLang="zh-CN" sz="2800" i="1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altLang="zh-CN" sz="28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8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zh-CN" sz="28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CN" sz="2800" i="1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∈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𝑆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zh-CN" sz="28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8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𝐺</m:t>
                            </m:r>
                          </m:e>
                          <m:sub>
                            <m:r>
                              <a:rPr lang="en-US" altLang="zh-CN" sz="28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CN" sz="2800" i="1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CN" sz="28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8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8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CN" sz="2800" i="1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zh-CN" altLang="en-US" sz="2800" dirty="0">
                            <a:latin typeface="等线" panose="02010600030101010101" pitchFamily="2" charset="-122"/>
                            <a:ea typeface="等线" panose="02010600030101010101" pitchFamily="2" charset="-122"/>
                          </a:rPr>
                          <m:t> </m:t>
                        </m:r>
                      </m:e>
                    </m:nary>
                    <m:r>
                      <a:rPr lang="en-US" altLang="zh-CN" sz="2800" b="0" i="1" dirty="0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−</m:t>
                    </m:r>
                    <m:sSub>
                      <m:sSub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sSub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𝐺</m:t>
                        </m:r>
                      </m:e>
                      <m:sub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𝑚𝑖𝑛</m:t>
                        </m:r>
                      </m:sub>
                    </m:sSub>
                    <m:d>
                      <m:d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d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𝑡</m:t>
                        </m:r>
                      </m:e>
                    </m:d>
                  </m:oMath>
                </a14:m>
                <a:r>
                  <a:rPr lang="zh-CN" altLang="en-US" sz="2800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  </a:t>
                </a:r>
                <a:r>
                  <a:rPr lang="en-US" altLang="zh-CN" sz="2800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where </a:t>
                </a:r>
                <a14:m>
                  <m:oMath xmlns:m="http://schemas.openxmlformats.org/officeDocument/2006/math"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∑</m:t>
                    </m:r>
                    <m:sSub>
                      <m:sSub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sSub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𝑡</m:t>
                        </m:r>
                      </m:e>
                      <m:sub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𝑖</m:t>
                        </m:r>
                      </m:sub>
                    </m:sSub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=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𝑡</m:t>
                    </m:r>
                  </m:oMath>
                </a14:m>
                <a:endParaRPr lang="en-US" altLang="zh-CN" sz="2800" dirty="0" smtClean="0">
                  <a:latin typeface="等线" panose="02010600030101010101" pitchFamily="2" charset="-122"/>
                  <a:ea typeface="等线" panose="02010600030101010101" pitchFamily="2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2800" dirty="0">
                    <a:latin typeface="等线" panose="02010600030101010101" pitchFamily="2" charset="-122"/>
                    <a:ea typeface="等线" panose="02010600030101010101" pitchFamily="2" charset="-122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zh-CN" sz="2800" i="1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=</m:t>
                    </m:r>
                  </m:oMath>
                </a14:m>
                <a:r>
                  <a:rPr lang="en-US" altLang="zh-CN" sz="2800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altLang="zh-CN" sz="2800" b="0" i="1" smtClean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∈</m:t>
                        </m:r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𝑆</m:t>
                        </m:r>
                      </m:sub>
                      <m:sup/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[</m:t>
                        </m:r>
                        <m:sSub>
                          <m:sSubPr>
                            <m:ctrlPr>
                              <a:rPr lang="en-US" altLang="zh-CN" sz="2800" i="1" dirty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800" i="1" dirty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𝐺</m:t>
                            </m:r>
                          </m:e>
                          <m:sub>
                            <m:r>
                              <a:rPr lang="en-US" altLang="zh-CN" sz="2800" i="1" dirty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ctrlPr>
                              <a:rPr lang="en-US" altLang="zh-CN" sz="2800" i="1" dirty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2800" i="1" dirty="0"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800" i="1" dirty="0"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CN" sz="2800" i="1" dirty="0"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lang="en-US" altLang="zh-CN" sz="2800" b="0" i="1" dirty="0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−</m:t>
                        </m:r>
                        <m:sSub>
                          <m:sSubPr>
                            <m:ctrlPr>
                              <a:rPr lang="en-US" altLang="zh-CN" sz="28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𝐺</m:t>
                            </m:r>
                          </m:e>
                          <m:sub>
                            <m:r>
                              <a:rPr lang="en-US" altLang="zh-CN" sz="28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𝑚𝑖𝑛</m:t>
                            </m:r>
                          </m:sub>
                        </m:sSub>
                        <m:d>
                          <m:dPr>
                            <m:ctrlPr>
                              <a:rPr lang="en-US" altLang="zh-CN" sz="28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2800" i="1"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m:rPr>
                            <m:nor/>
                          </m:rPr>
                          <a:rPr lang="zh-CN" altLang="en-US" sz="2800" dirty="0">
                            <a:latin typeface="等线" panose="02010600030101010101" pitchFamily="2" charset="-122"/>
                            <a:ea typeface="等线" panose="02010600030101010101" pitchFamily="2" charset="-122"/>
                          </a:rPr>
                          <m:t> </m:t>
                        </m:r>
                        <m:r>
                          <a:rPr lang="en-US" altLang="zh-CN" sz="2800" b="0" i="1" dirty="0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]</m:t>
                        </m:r>
                      </m:e>
                    </m:nary>
                  </m:oMath>
                </a14:m>
                <a:endParaRPr lang="en-US" altLang="zh-CN" sz="2800" dirty="0" smtClean="0">
                  <a:latin typeface="等线" panose="02010600030101010101" pitchFamily="2" charset="-122"/>
                  <a:ea typeface="等线" panose="02010600030101010101" pitchFamily="2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2800" dirty="0">
                    <a:latin typeface="等线" panose="02010600030101010101" pitchFamily="2" charset="-122"/>
                    <a:ea typeface="等线" panose="02010600030101010101" pitchFamily="2" charset="-122"/>
                  </a:rPr>
                  <a:t>	</a:t>
                </a:r>
                <a14:m>
                  <m:oMath xmlns:m="http://schemas.openxmlformats.org/officeDocument/2006/math">
                    <m:r>
                      <a:rPr lang="en-US" altLang="zh-CN" sz="2800" i="1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=</m:t>
                    </m:r>
                  </m:oMath>
                </a14:m>
                <a:r>
                  <a:rPr lang="en-US" altLang="zh-CN" sz="2800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altLang="zh-CN" sz="2800" b="0" i="1" smtClean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𝑠</m:t>
                            </m:r>
                          </m:e>
                          <m:sub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∈</m:t>
                        </m:r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𝑆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altLang="zh-CN" sz="2800" b="0" i="1" smtClean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𝑅</m:t>
                            </m:r>
                          </m:e>
                          <m:sub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(</m:t>
                        </m:r>
                        <m:sSub>
                          <m:sSubPr>
                            <m:ctrlPr>
                              <a:rPr lang="en-US" altLang="zh-CN" sz="2800" b="0" i="1" smtClean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𝑡</m:t>
                            </m:r>
                          </m:e>
                          <m:sub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𝑖</m:t>
                            </m:r>
                          </m:sub>
                        </m:sSub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)</m:t>
                        </m:r>
                      </m:e>
                    </m:nary>
                  </m:oMath>
                </a14:m>
                <a:endParaRPr lang="en-US" altLang="zh-CN" sz="2800" dirty="0" smtClean="0">
                  <a:latin typeface="等线" panose="02010600030101010101" pitchFamily="2" charset="-122"/>
                  <a:ea typeface="等线" panose="02010600030101010101" pitchFamily="2" charset="-122"/>
                </a:endParaRPr>
              </a:p>
            </p:txBody>
          </p:sp>
        </mc:Choice>
        <mc:Fallback xmlns="">
          <p:sp>
            <p:nvSpPr>
              <p:cNvPr id="29" name="文本框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630" y="1883425"/>
                <a:ext cx="7374070" cy="3550203"/>
              </a:xfrm>
              <a:prstGeom prst="rect">
                <a:avLst/>
              </a:prstGeom>
              <a:blipFill>
                <a:blip r:embed="rId2"/>
                <a:stretch>
                  <a:fillRect l="-173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010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4" name="组合 1"/>
          <p:cNvGrpSpPr/>
          <p:nvPr/>
        </p:nvGrpSpPr>
        <p:grpSpPr bwMode="auto">
          <a:xfrm>
            <a:off x="825500" y="1042988"/>
            <a:ext cx="6007100" cy="684212"/>
            <a:chOff x="0" y="0"/>
            <a:chExt cx="10006012" cy="1139825"/>
          </a:xfrm>
        </p:grpSpPr>
        <p:sp>
          <p:nvSpPr>
            <p:cNvPr id="10269" name="Freeform 30"/>
            <p:cNvSpPr/>
            <p:nvPr/>
          </p:nvSpPr>
          <p:spPr bwMode="auto">
            <a:xfrm>
              <a:off x="0" y="0"/>
              <a:ext cx="10006012" cy="1139825"/>
            </a:xfrm>
            <a:custGeom>
              <a:avLst/>
              <a:gdLst>
                <a:gd name="T0" fmla="*/ 2147483647 w 603"/>
                <a:gd name="T1" fmla="*/ 2147483647 h 66"/>
                <a:gd name="T2" fmla="*/ 2147483647 w 603"/>
                <a:gd name="T3" fmla="*/ 2147483647 h 66"/>
                <a:gd name="T4" fmla="*/ 2147483647 w 603"/>
                <a:gd name="T5" fmla="*/ 2147483647 h 66"/>
                <a:gd name="T6" fmla="*/ 0 w 603"/>
                <a:gd name="T7" fmla="*/ 2147483647 h 66"/>
                <a:gd name="T8" fmla="*/ 0 w 603"/>
                <a:gd name="T9" fmla="*/ 2147483647 h 66"/>
                <a:gd name="T10" fmla="*/ 2147483647 w 603"/>
                <a:gd name="T11" fmla="*/ 0 h 66"/>
                <a:gd name="T12" fmla="*/ 2147483647 w 603"/>
                <a:gd name="T13" fmla="*/ 0 h 66"/>
                <a:gd name="T14" fmla="*/ 2147483647 w 603"/>
                <a:gd name="T15" fmla="*/ 2147483647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03"/>
                <a:gd name="T25" fmla="*/ 0 h 66"/>
                <a:gd name="T26" fmla="*/ 603 w 603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03" h="66">
                  <a:moveTo>
                    <a:pt x="603" y="33"/>
                  </a:moveTo>
                  <a:cubicBezTo>
                    <a:pt x="603" y="51"/>
                    <a:pt x="589" y="66"/>
                    <a:pt x="570" y="66"/>
                  </a:cubicBezTo>
                  <a:cubicBezTo>
                    <a:pt x="33" y="66"/>
                    <a:pt x="33" y="66"/>
                    <a:pt x="33" y="66"/>
                  </a:cubicBezTo>
                  <a:cubicBezTo>
                    <a:pt x="15" y="66"/>
                    <a:pt x="0" y="51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5" y="0"/>
                    <a:pt x="33" y="0"/>
                  </a:cubicBezTo>
                  <a:cubicBezTo>
                    <a:pt x="570" y="0"/>
                    <a:pt x="570" y="0"/>
                    <a:pt x="570" y="0"/>
                  </a:cubicBezTo>
                  <a:cubicBezTo>
                    <a:pt x="589" y="0"/>
                    <a:pt x="603" y="15"/>
                    <a:pt x="603" y="33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70" name="Freeform 31"/>
            <p:cNvSpPr/>
            <p:nvPr/>
          </p:nvSpPr>
          <p:spPr bwMode="auto">
            <a:xfrm>
              <a:off x="8229600" y="0"/>
              <a:ext cx="1776412" cy="1139825"/>
            </a:xfrm>
            <a:custGeom>
              <a:avLst/>
              <a:gdLst>
                <a:gd name="T0" fmla="*/ 2147483647 w 107"/>
                <a:gd name="T1" fmla="*/ 0 h 66"/>
                <a:gd name="T2" fmla="*/ 0 w 107"/>
                <a:gd name="T3" fmla="*/ 0 h 66"/>
                <a:gd name="T4" fmla="*/ 0 w 107"/>
                <a:gd name="T5" fmla="*/ 2147483647 h 66"/>
                <a:gd name="T6" fmla="*/ 2147483647 w 107"/>
                <a:gd name="T7" fmla="*/ 2147483647 h 66"/>
                <a:gd name="T8" fmla="*/ 2147483647 w 107"/>
                <a:gd name="T9" fmla="*/ 2147483647 h 66"/>
                <a:gd name="T10" fmla="*/ 2147483647 w 107"/>
                <a:gd name="T11" fmla="*/ 0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7"/>
                <a:gd name="T19" fmla="*/ 0 h 66"/>
                <a:gd name="T20" fmla="*/ 107 w 107"/>
                <a:gd name="T21" fmla="*/ 66 h 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7" h="66">
                  <a:moveTo>
                    <a:pt x="7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74" y="66"/>
                    <a:pt x="74" y="66"/>
                    <a:pt x="74" y="66"/>
                  </a:cubicBezTo>
                  <a:cubicBezTo>
                    <a:pt x="93" y="66"/>
                    <a:pt x="107" y="51"/>
                    <a:pt x="107" y="33"/>
                  </a:cubicBezTo>
                  <a:cubicBezTo>
                    <a:pt x="107" y="15"/>
                    <a:pt x="93" y="0"/>
                    <a:pt x="74" y="0"/>
                  </a:cubicBezTo>
                  <a:close/>
                </a:path>
              </a:pathLst>
            </a:custGeom>
            <a:solidFill>
              <a:srgbClr val="2D68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271" name="Freeform 32"/>
            <p:cNvSpPr>
              <a:spLocks noEditPoints="1"/>
            </p:cNvSpPr>
            <p:nvPr/>
          </p:nvSpPr>
          <p:spPr bwMode="auto">
            <a:xfrm>
              <a:off x="8559519" y="96370"/>
              <a:ext cx="928687" cy="984250"/>
            </a:xfrm>
            <a:custGeom>
              <a:avLst/>
              <a:gdLst>
                <a:gd name="T0" fmla="*/ 2147483647 w 56"/>
                <a:gd name="T1" fmla="*/ 2147483647 h 57"/>
                <a:gd name="T2" fmla="*/ 2147483647 w 56"/>
                <a:gd name="T3" fmla="*/ 2147483647 h 57"/>
                <a:gd name="T4" fmla="*/ 2147483647 w 56"/>
                <a:gd name="T5" fmla="*/ 2147483647 h 57"/>
                <a:gd name="T6" fmla="*/ 2147483647 w 56"/>
                <a:gd name="T7" fmla="*/ 2147483647 h 57"/>
                <a:gd name="T8" fmla="*/ 2147483647 w 56"/>
                <a:gd name="T9" fmla="*/ 2147483647 h 57"/>
                <a:gd name="T10" fmla="*/ 2147483647 w 56"/>
                <a:gd name="T11" fmla="*/ 2147483647 h 57"/>
                <a:gd name="T12" fmla="*/ 2147483647 w 56"/>
                <a:gd name="T13" fmla="*/ 2147483647 h 57"/>
                <a:gd name="T14" fmla="*/ 2147483647 w 56"/>
                <a:gd name="T15" fmla="*/ 2147483647 h 57"/>
                <a:gd name="T16" fmla="*/ 2147483647 w 56"/>
                <a:gd name="T17" fmla="*/ 2147483647 h 57"/>
                <a:gd name="T18" fmla="*/ 2147483647 w 56"/>
                <a:gd name="T19" fmla="*/ 2147483647 h 57"/>
                <a:gd name="T20" fmla="*/ 2147483647 w 56"/>
                <a:gd name="T21" fmla="*/ 2147483647 h 57"/>
                <a:gd name="T22" fmla="*/ 2147483647 w 56"/>
                <a:gd name="T23" fmla="*/ 2147483647 h 57"/>
                <a:gd name="T24" fmla="*/ 2147483647 w 56"/>
                <a:gd name="T25" fmla="*/ 2147483647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6"/>
                <a:gd name="T40" fmla="*/ 0 h 57"/>
                <a:gd name="T41" fmla="*/ 56 w 56"/>
                <a:gd name="T42" fmla="*/ 57 h 5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6" h="57">
                  <a:moveTo>
                    <a:pt x="34" y="8"/>
                  </a:moveTo>
                  <a:cubicBezTo>
                    <a:pt x="26" y="0"/>
                    <a:pt x="14" y="0"/>
                    <a:pt x="7" y="8"/>
                  </a:cubicBezTo>
                  <a:cubicBezTo>
                    <a:pt x="0" y="15"/>
                    <a:pt x="0" y="27"/>
                    <a:pt x="7" y="34"/>
                  </a:cubicBezTo>
                  <a:cubicBezTo>
                    <a:pt x="14" y="41"/>
                    <a:pt x="24" y="42"/>
                    <a:pt x="31" y="3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41" y="25"/>
                    <a:pt x="40" y="14"/>
                    <a:pt x="34" y="8"/>
                  </a:cubicBezTo>
                  <a:close/>
                  <a:moveTo>
                    <a:pt x="30" y="31"/>
                  </a:moveTo>
                  <a:cubicBezTo>
                    <a:pt x="25" y="36"/>
                    <a:pt x="16" y="36"/>
                    <a:pt x="11" y="31"/>
                  </a:cubicBezTo>
                  <a:cubicBezTo>
                    <a:pt x="5" y="26"/>
                    <a:pt x="5" y="17"/>
                    <a:pt x="11" y="11"/>
                  </a:cubicBezTo>
                  <a:cubicBezTo>
                    <a:pt x="16" y="6"/>
                    <a:pt x="25" y="6"/>
                    <a:pt x="30" y="11"/>
                  </a:cubicBezTo>
                  <a:cubicBezTo>
                    <a:pt x="36" y="17"/>
                    <a:pt x="36" y="26"/>
                    <a:pt x="30" y="31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0245" name="文本框 5"/>
          <p:cNvSpPr txBox="1">
            <a:spLocks noChangeArrowheads="1"/>
          </p:cNvSpPr>
          <p:nvPr/>
        </p:nvSpPr>
        <p:spPr bwMode="auto">
          <a:xfrm>
            <a:off x="1765300" y="1117600"/>
            <a:ext cx="23006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32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analysis</a:t>
            </a:r>
            <a:endParaRPr lang="zh-CN" altLang="en-US" sz="32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1376630" y="1883425"/>
                <a:ext cx="9911130" cy="27437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800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For any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sSub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𝛾</m:t>
                        </m:r>
                      </m:e>
                      <m:sub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𝑖</m:t>
                        </m:r>
                      </m:sub>
                    </m:sSub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∈</m:t>
                    </m:r>
                    <m:d>
                      <m:dPr>
                        <m:endChr m:val="]"/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d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0,1</m:t>
                        </m:r>
                      </m:e>
                    </m:d>
                  </m:oMath>
                </a14:m>
                <a:r>
                  <a:rPr lang="en-US" altLang="zh-CN" sz="2800" b="0" i="1" dirty="0" smtClean="0">
                    <a:latin typeface="Cambria Math" panose="02040503050406030204" pitchFamily="18" charset="0"/>
                    <a:ea typeface="等线" panose="02010600030101010101" pitchFamily="2" charset="-122"/>
                  </a:rPr>
                  <a:t>, 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</m:ctrlPr>
                        </m:sSub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𝑅</m:t>
                          </m:r>
                        </m:e>
                        <m:sub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</m:ctrlPr>
                        </m:d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𝑡</m:t>
                          </m:r>
                        </m:e>
                      </m:d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等线" panose="02010600030101010101" pitchFamily="2" charset="-122"/>
                        </a:rPr>
                        <m:t>≤</m:t>
                      </m:r>
                      <m:d>
                        <m:d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</m:ctrlPr>
                        </m:d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𝑒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−1</m:t>
                          </m:r>
                        </m:e>
                      </m:d>
                      <m:sSub>
                        <m:sSub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</m:ctrlPr>
                        </m:sSub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𝛾</m:t>
                          </m:r>
                        </m:e>
                        <m:sub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𝑖</m:t>
                          </m:r>
                        </m:sub>
                      </m:sSub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等线" panose="02010600030101010101" pitchFamily="2" charset="-122"/>
                        </a:rPr>
                        <m:t>(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等线" panose="02010600030101010101" pitchFamily="2" charset="-122"/>
                        </a:rPr>
                        <m:t>𝑡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等线" panose="02010600030101010101" pitchFamily="2" charset="-122"/>
                        </a:rPr>
                        <m:t>−</m:t>
                      </m:r>
                      <m:sSub>
                        <m:sSubPr>
                          <m:ctrlPr>
                            <a:rPr lang="en-US" altLang="zh-CN" sz="2800" i="1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</m:ctrlPr>
                            </m:sSubPr>
                            <m:e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  <m:t>𝑖</m:t>
                              </m:r>
                            </m:sub>
                          </m:sSub>
                        </m:e>
                        <m:sub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𝑚𝑖𝑛</m:t>
                          </m:r>
                        </m:sub>
                      </m:sSub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等线" panose="02010600030101010101" pitchFamily="2" charset="-122"/>
                        </a:rPr>
                        <m:t>)+</m:t>
                      </m:r>
                      <m:f>
                        <m:f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zh-CN" sz="2800" b="0" i="1" smtClean="0">
                                      <a:latin typeface="Cambria Math" panose="02040503050406030204" pitchFamily="18" charset="0"/>
                                      <a:ea typeface="等线" panose="02010600030101010101" pitchFamily="2" charset="-122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800" b="0" i="1" smtClean="0">
                                      <a:latin typeface="Cambria Math" panose="02040503050406030204" pitchFamily="18" charset="0"/>
                                      <a:ea typeface="等线" panose="02010600030101010101" pitchFamily="2" charset="-122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n-US" altLang="zh-CN" sz="2800" b="0" i="1" smtClean="0">
                                      <a:latin typeface="Cambria Math" panose="02040503050406030204" pitchFamily="18" charset="0"/>
                                      <a:ea typeface="等线" panose="02010600030101010101" pitchFamily="2" charset="-122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func>
                            <m:func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2800" b="0" i="0" smtClean="0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altLang="zh-CN" sz="2800" b="0" i="1" smtClean="0">
                                      <a:latin typeface="Cambria Math" panose="02040503050406030204" pitchFamily="18" charset="0"/>
                                      <a:ea typeface="等线" panose="02010600030101010101" pitchFamily="2" charset="-122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zh-CN" sz="2800" b="0" i="1" smtClean="0">
                                          <a:latin typeface="Cambria Math" panose="02040503050406030204" pitchFamily="18" charset="0"/>
                                          <a:ea typeface="等线" panose="02010600030101010101" pitchFamily="2" charset="-122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2800" b="0" i="1" smtClean="0">
                                          <a:latin typeface="Cambria Math" panose="02040503050406030204" pitchFamily="18" charset="0"/>
                                          <a:ea typeface="等线" panose="02010600030101010101" pitchFamily="2" charset="-122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altLang="zh-CN" sz="2800" b="0" i="1" smtClean="0">
                                          <a:latin typeface="Cambria Math" panose="02040503050406030204" pitchFamily="18" charset="0"/>
                                          <a:ea typeface="等线" panose="02010600030101010101" pitchFamily="2" charset="-122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num>
                        <m:den>
                          <m:sSub>
                            <m:sSub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</m:ctrlPr>
                            </m:sSubPr>
                            <m:e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  <m:t>𝛾</m:t>
                              </m:r>
                            </m:e>
                            <m:sub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altLang="zh-CN" sz="2800" b="0" i="1" dirty="0" smtClean="0">
                  <a:latin typeface="Cambria Math" panose="02040503050406030204" pitchFamily="18" charset="0"/>
                  <a:ea typeface="等线" panose="02010600030101010101" pitchFamily="2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2800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holds </a:t>
                </a:r>
                <a:r>
                  <a:rPr lang="en-US" altLang="zh-CN" sz="2800" dirty="0">
                    <a:latin typeface="等线" panose="02010600030101010101" pitchFamily="2" charset="-122"/>
                    <a:ea typeface="等线" panose="02010600030101010101" pitchFamily="2" charset="-122"/>
                  </a:rPr>
                  <a:t>for any assignment of rewards and for any </a:t>
                </a:r>
                <a14:m>
                  <m:oMath xmlns:m="http://schemas.openxmlformats.org/officeDocument/2006/math">
                    <m:r>
                      <a:rPr lang="en-US" altLang="zh-CN" sz="280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𝑡</m:t>
                    </m:r>
                    <m:r>
                      <a:rPr lang="en-US" altLang="zh-CN" sz="280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&gt;0</m:t>
                    </m:r>
                  </m:oMath>
                </a14:m>
                <a:endParaRPr lang="en-US" altLang="zh-CN" sz="2800" dirty="0">
                  <a:latin typeface="等线" panose="02010600030101010101" pitchFamily="2" charset="-122"/>
                  <a:ea typeface="等线" panose="02010600030101010101" pitchFamily="2" charset="-122"/>
                </a:endParaRPr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630" y="1883425"/>
                <a:ext cx="9911130" cy="2743764"/>
              </a:xfrm>
              <a:prstGeom prst="rect">
                <a:avLst/>
              </a:prstGeom>
              <a:blipFill>
                <a:blip r:embed="rId2"/>
                <a:stretch>
                  <a:fillRect l="-1292" b="-2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文本框 7"/>
          <p:cNvSpPr txBox="1"/>
          <p:nvPr/>
        </p:nvSpPr>
        <p:spPr>
          <a:xfrm>
            <a:off x="5121216" y="5831840"/>
            <a:ext cx="64338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Auer, Peter, et al. "The </a:t>
            </a:r>
            <a:r>
              <a:rPr lang="en-US" altLang="zh-CN" dirty="0" err="1"/>
              <a:t>nonstochastic</a:t>
            </a:r>
            <a:r>
              <a:rPr lang="en-US" altLang="zh-CN" dirty="0"/>
              <a:t> </a:t>
            </a:r>
            <a:r>
              <a:rPr lang="en-US" altLang="zh-CN" dirty="0" err="1"/>
              <a:t>multiarmed</a:t>
            </a:r>
            <a:r>
              <a:rPr lang="en-US" altLang="zh-CN" dirty="0"/>
              <a:t> bandit problem</a:t>
            </a:r>
            <a:r>
              <a:rPr lang="en-US" altLang="zh-CN" dirty="0" smtClean="0"/>
              <a:t>.“</a:t>
            </a:r>
          </a:p>
          <a:p>
            <a:r>
              <a:rPr lang="en-US" altLang="zh-CN" dirty="0"/>
              <a:t> </a:t>
            </a:r>
            <a:r>
              <a:rPr lang="en-US" altLang="zh-CN" i="1" dirty="0"/>
              <a:t>SIAM journal on computing</a:t>
            </a:r>
            <a:r>
              <a:rPr lang="en-US" altLang="zh-CN" dirty="0"/>
              <a:t> 32.1 (2002): 48-77.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组合 1"/>
          <p:cNvGrpSpPr/>
          <p:nvPr/>
        </p:nvGrpSpPr>
        <p:grpSpPr bwMode="auto">
          <a:xfrm>
            <a:off x="825500" y="1042988"/>
            <a:ext cx="6007100" cy="684212"/>
            <a:chOff x="0" y="0"/>
            <a:chExt cx="10006012" cy="1139825"/>
          </a:xfrm>
        </p:grpSpPr>
        <p:sp>
          <p:nvSpPr>
            <p:cNvPr id="9242" name="Freeform 30"/>
            <p:cNvSpPr/>
            <p:nvPr/>
          </p:nvSpPr>
          <p:spPr bwMode="auto">
            <a:xfrm>
              <a:off x="0" y="0"/>
              <a:ext cx="10006012" cy="1139825"/>
            </a:xfrm>
            <a:custGeom>
              <a:avLst/>
              <a:gdLst>
                <a:gd name="T0" fmla="*/ 2147483647 w 603"/>
                <a:gd name="T1" fmla="*/ 2147483647 h 66"/>
                <a:gd name="T2" fmla="*/ 2147483647 w 603"/>
                <a:gd name="T3" fmla="*/ 2147483647 h 66"/>
                <a:gd name="T4" fmla="*/ 2147483647 w 603"/>
                <a:gd name="T5" fmla="*/ 2147483647 h 66"/>
                <a:gd name="T6" fmla="*/ 0 w 603"/>
                <a:gd name="T7" fmla="*/ 2147483647 h 66"/>
                <a:gd name="T8" fmla="*/ 0 w 603"/>
                <a:gd name="T9" fmla="*/ 2147483647 h 66"/>
                <a:gd name="T10" fmla="*/ 2147483647 w 603"/>
                <a:gd name="T11" fmla="*/ 0 h 66"/>
                <a:gd name="T12" fmla="*/ 2147483647 w 603"/>
                <a:gd name="T13" fmla="*/ 0 h 66"/>
                <a:gd name="T14" fmla="*/ 2147483647 w 603"/>
                <a:gd name="T15" fmla="*/ 2147483647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03"/>
                <a:gd name="T25" fmla="*/ 0 h 66"/>
                <a:gd name="T26" fmla="*/ 603 w 603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03" h="66">
                  <a:moveTo>
                    <a:pt x="603" y="33"/>
                  </a:moveTo>
                  <a:cubicBezTo>
                    <a:pt x="603" y="51"/>
                    <a:pt x="589" y="66"/>
                    <a:pt x="570" y="66"/>
                  </a:cubicBezTo>
                  <a:cubicBezTo>
                    <a:pt x="33" y="66"/>
                    <a:pt x="33" y="66"/>
                    <a:pt x="33" y="66"/>
                  </a:cubicBezTo>
                  <a:cubicBezTo>
                    <a:pt x="15" y="66"/>
                    <a:pt x="0" y="51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5" y="0"/>
                    <a:pt x="33" y="0"/>
                  </a:cubicBezTo>
                  <a:cubicBezTo>
                    <a:pt x="570" y="0"/>
                    <a:pt x="570" y="0"/>
                    <a:pt x="570" y="0"/>
                  </a:cubicBezTo>
                  <a:cubicBezTo>
                    <a:pt x="589" y="0"/>
                    <a:pt x="603" y="15"/>
                    <a:pt x="603" y="33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43" name="Freeform 31"/>
            <p:cNvSpPr/>
            <p:nvPr/>
          </p:nvSpPr>
          <p:spPr bwMode="auto">
            <a:xfrm>
              <a:off x="8229600" y="0"/>
              <a:ext cx="1776412" cy="1139825"/>
            </a:xfrm>
            <a:custGeom>
              <a:avLst/>
              <a:gdLst>
                <a:gd name="T0" fmla="*/ 2147483647 w 107"/>
                <a:gd name="T1" fmla="*/ 0 h 66"/>
                <a:gd name="T2" fmla="*/ 0 w 107"/>
                <a:gd name="T3" fmla="*/ 0 h 66"/>
                <a:gd name="T4" fmla="*/ 0 w 107"/>
                <a:gd name="T5" fmla="*/ 2147483647 h 66"/>
                <a:gd name="T6" fmla="*/ 2147483647 w 107"/>
                <a:gd name="T7" fmla="*/ 2147483647 h 66"/>
                <a:gd name="T8" fmla="*/ 2147483647 w 107"/>
                <a:gd name="T9" fmla="*/ 2147483647 h 66"/>
                <a:gd name="T10" fmla="*/ 2147483647 w 107"/>
                <a:gd name="T11" fmla="*/ 0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7"/>
                <a:gd name="T19" fmla="*/ 0 h 66"/>
                <a:gd name="T20" fmla="*/ 107 w 107"/>
                <a:gd name="T21" fmla="*/ 66 h 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7" h="66">
                  <a:moveTo>
                    <a:pt x="7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74" y="66"/>
                    <a:pt x="74" y="66"/>
                    <a:pt x="74" y="66"/>
                  </a:cubicBezTo>
                  <a:cubicBezTo>
                    <a:pt x="93" y="66"/>
                    <a:pt x="107" y="51"/>
                    <a:pt x="107" y="33"/>
                  </a:cubicBezTo>
                  <a:cubicBezTo>
                    <a:pt x="107" y="15"/>
                    <a:pt x="93" y="0"/>
                    <a:pt x="74" y="0"/>
                  </a:cubicBezTo>
                  <a:close/>
                </a:path>
              </a:pathLst>
            </a:custGeom>
            <a:solidFill>
              <a:srgbClr val="2D68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44" name="Freeform 32"/>
            <p:cNvSpPr>
              <a:spLocks noEditPoints="1"/>
            </p:cNvSpPr>
            <p:nvPr/>
          </p:nvSpPr>
          <p:spPr bwMode="auto">
            <a:xfrm>
              <a:off x="8559519" y="96370"/>
              <a:ext cx="928687" cy="984250"/>
            </a:xfrm>
            <a:custGeom>
              <a:avLst/>
              <a:gdLst>
                <a:gd name="T0" fmla="*/ 2147483647 w 56"/>
                <a:gd name="T1" fmla="*/ 2147483647 h 57"/>
                <a:gd name="T2" fmla="*/ 2147483647 w 56"/>
                <a:gd name="T3" fmla="*/ 2147483647 h 57"/>
                <a:gd name="T4" fmla="*/ 2147483647 w 56"/>
                <a:gd name="T5" fmla="*/ 2147483647 h 57"/>
                <a:gd name="T6" fmla="*/ 2147483647 w 56"/>
                <a:gd name="T7" fmla="*/ 2147483647 h 57"/>
                <a:gd name="T8" fmla="*/ 2147483647 w 56"/>
                <a:gd name="T9" fmla="*/ 2147483647 h 57"/>
                <a:gd name="T10" fmla="*/ 2147483647 w 56"/>
                <a:gd name="T11" fmla="*/ 2147483647 h 57"/>
                <a:gd name="T12" fmla="*/ 2147483647 w 56"/>
                <a:gd name="T13" fmla="*/ 2147483647 h 57"/>
                <a:gd name="T14" fmla="*/ 2147483647 w 56"/>
                <a:gd name="T15" fmla="*/ 2147483647 h 57"/>
                <a:gd name="T16" fmla="*/ 2147483647 w 56"/>
                <a:gd name="T17" fmla="*/ 2147483647 h 57"/>
                <a:gd name="T18" fmla="*/ 2147483647 w 56"/>
                <a:gd name="T19" fmla="*/ 2147483647 h 57"/>
                <a:gd name="T20" fmla="*/ 2147483647 w 56"/>
                <a:gd name="T21" fmla="*/ 2147483647 h 57"/>
                <a:gd name="T22" fmla="*/ 2147483647 w 56"/>
                <a:gd name="T23" fmla="*/ 2147483647 h 57"/>
                <a:gd name="T24" fmla="*/ 2147483647 w 56"/>
                <a:gd name="T25" fmla="*/ 2147483647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6"/>
                <a:gd name="T40" fmla="*/ 0 h 57"/>
                <a:gd name="T41" fmla="*/ 56 w 56"/>
                <a:gd name="T42" fmla="*/ 57 h 5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6" h="57">
                  <a:moveTo>
                    <a:pt x="34" y="8"/>
                  </a:moveTo>
                  <a:cubicBezTo>
                    <a:pt x="26" y="0"/>
                    <a:pt x="14" y="0"/>
                    <a:pt x="7" y="8"/>
                  </a:cubicBezTo>
                  <a:cubicBezTo>
                    <a:pt x="0" y="15"/>
                    <a:pt x="0" y="27"/>
                    <a:pt x="7" y="34"/>
                  </a:cubicBezTo>
                  <a:cubicBezTo>
                    <a:pt x="14" y="41"/>
                    <a:pt x="24" y="42"/>
                    <a:pt x="31" y="3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41" y="25"/>
                    <a:pt x="40" y="14"/>
                    <a:pt x="34" y="8"/>
                  </a:cubicBezTo>
                  <a:close/>
                  <a:moveTo>
                    <a:pt x="30" y="31"/>
                  </a:moveTo>
                  <a:cubicBezTo>
                    <a:pt x="25" y="36"/>
                    <a:pt x="16" y="36"/>
                    <a:pt x="11" y="31"/>
                  </a:cubicBezTo>
                  <a:cubicBezTo>
                    <a:pt x="5" y="26"/>
                    <a:pt x="5" y="17"/>
                    <a:pt x="11" y="11"/>
                  </a:cubicBezTo>
                  <a:cubicBezTo>
                    <a:pt x="16" y="6"/>
                    <a:pt x="25" y="6"/>
                    <a:pt x="30" y="11"/>
                  </a:cubicBezTo>
                  <a:cubicBezTo>
                    <a:pt x="36" y="17"/>
                    <a:pt x="36" y="26"/>
                    <a:pt x="30" y="31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219" name="文本框 5"/>
          <p:cNvSpPr txBox="1">
            <a:spLocks noChangeArrowheads="1"/>
          </p:cNvSpPr>
          <p:nvPr/>
        </p:nvSpPr>
        <p:spPr bwMode="auto">
          <a:xfrm>
            <a:off x="1765300" y="1117600"/>
            <a:ext cx="23006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32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analysis</a:t>
            </a:r>
            <a:endParaRPr lang="zh-CN" altLang="en-US" sz="32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本框 28"/>
              <p:cNvSpPr txBox="1"/>
              <p:nvPr/>
            </p:nvSpPr>
            <p:spPr>
              <a:xfrm>
                <a:off x="1376630" y="1883425"/>
                <a:ext cx="8392297" cy="49264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800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For any </a:t>
                </a:r>
                <a14:m>
                  <m:oMath xmlns:m="http://schemas.openxmlformats.org/officeDocument/2006/math"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𝑡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&gt;0</m:t>
                    </m:r>
                  </m:oMath>
                </a14:m>
                <a:r>
                  <a:rPr lang="en-US" altLang="zh-CN" sz="2800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, assume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sSub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𝑔</m:t>
                        </m:r>
                      </m:e>
                      <m:sub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𝑖</m:t>
                        </m:r>
                      </m:sub>
                    </m:sSub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≥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𝑡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−</m:t>
                    </m:r>
                    <m:sSub>
                      <m:sSub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altLang="zh-CN" sz="2800" b="0" i="1" smtClean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𝐺</m:t>
                            </m:r>
                          </m:e>
                          <m:sub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𝑖</m:t>
                            </m:r>
                          </m:sub>
                        </m:sSub>
                      </m:e>
                      <m:sub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𝑚𝑖𝑛</m:t>
                        </m:r>
                      </m:sub>
                    </m:sSub>
                  </m:oMath>
                </a14:m>
                <a:r>
                  <a:rPr lang="en-US" altLang="zh-CN" sz="2800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 and 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</m:ctrlPr>
                        </m:sSub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𝛾</m:t>
                          </m:r>
                        </m:e>
                        <m:sub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𝑖</m:t>
                          </m:r>
                        </m:sub>
                      </m:sSub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等线" panose="02010600030101010101" pitchFamily="2" charset="-122"/>
                        </a:rPr>
                        <m:t>=</m:t>
                      </m:r>
                      <m:func>
                        <m:func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800" b="0" i="0" smtClean="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min</m:t>
                          </m:r>
                        </m:fName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{1,</m:t>
                          </m:r>
                          <m:rad>
                            <m:radPr>
                              <m:degHide m:val="on"/>
                              <m:ctrlPr>
                                <a:rPr lang="en-US" altLang="zh-CN" sz="2800" i="1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altLang="zh-CN" sz="2800" i="1">
                                      <a:latin typeface="Cambria Math" panose="02040503050406030204" pitchFamily="18" charset="0"/>
                                      <a:ea typeface="等线" panose="02010600030101010101" pitchFamily="2" charset="-122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begChr m:val="|"/>
                                      <m:endChr m:val="|"/>
                                      <m:ctrlPr>
                                        <a:rPr lang="en-US" altLang="zh-CN" sz="2800" i="1">
                                          <a:latin typeface="Cambria Math" panose="02040503050406030204" pitchFamily="18" charset="0"/>
                                          <a:ea typeface="等线" panose="02010600030101010101" pitchFamily="2" charset="-122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zh-CN" sz="2800" i="1">
                                              <a:latin typeface="Cambria Math" panose="02040503050406030204" pitchFamily="18" charset="0"/>
                                              <a:ea typeface="等线" panose="02010600030101010101" pitchFamily="2" charset="-122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zh-CN" sz="2800" i="1">
                                              <a:latin typeface="Cambria Math" panose="02040503050406030204" pitchFamily="18" charset="0"/>
                                              <a:ea typeface="等线" panose="02010600030101010101" pitchFamily="2" charset="-122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n-US" altLang="zh-CN" sz="2800" i="1">
                                              <a:latin typeface="Cambria Math" panose="02040503050406030204" pitchFamily="18" charset="0"/>
                                              <a:ea typeface="等线" panose="02010600030101010101" pitchFamily="2" charset="-122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  <m:func>
                                    <m:funcPr>
                                      <m:ctrlPr>
                                        <a:rPr lang="en-US" altLang="zh-CN" sz="2800" i="1">
                                          <a:latin typeface="Cambria Math" panose="02040503050406030204" pitchFamily="18" charset="0"/>
                                          <a:ea typeface="等线" panose="02010600030101010101" pitchFamily="2" charset="-122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altLang="zh-CN" sz="2800">
                                          <a:latin typeface="Cambria Math" panose="02040503050406030204" pitchFamily="18" charset="0"/>
                                          <a:ea typeface="等线" panose="02010600030101010101" pitchFamily="2" charset="-122"/>
                                        </a:rPr>
                                        <m:t>ln</m:t>
                                      </m:r>
                                    </m:fName>
                                    <m:e>
                                      <m:d>
                                        <m:dPr>
                                          <m:begChr m:val="|"/>
                                          <m:endChr m:val="|"/>
                                          <m:ctrlPr>
                                            <a:rPr lang="en-US" altLang="zh-CN" sz="2800" i="1">
                                              <a:latin typeface="Cambria Math" panose="02040503050406030204" pitchFamily="18" charset="0"/>
                                              <a:ea typeface="等线" panose="02010600030101010101" pitchFamily="2" charset="-122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altLang="zh-CN" sz="2800" i="1">
                                                  <a:latin typeface="Cambria Math" panose="02040503050406030204" pitchFamily="18" charset="0"/>
                                                  <a:ea typeface="等线" panose="02010600030101010101" pitchFamily="2" charset="-122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zh-CN" sz="2800" i="1">
                                                  <a:latin typeface="Cambria Math" panose="02040503050406030204" pitchFamily="18" charset="0"/>
                                                  <a:ea typeface="等线" panose="02010600030101010101" pitchFamily="2" charset="-122"/>
                                                </a:rPr>
                                                <m:t>𝑠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zh-CN" sz="2800" i="1">
                                                  <a:latin typeface="Cambria Math" panose="02040503050406030204" pitchFamily="18" charset="0"/>
                                                  <a:ea typeface="等线" panose="02010600030101010101" pitchFamily="2" charset="-122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func>
                                </m:num>
                                <m:den>
                                  <m:d>
                                    <m:dPr>
                                      <m:ctrlPr>
                                        <a:rPr lang="en-US" altLang="zh-CN" sz="2800" i="1">
                                          <a:latin typeface="Cambria Math" panose="02040503050406030204" pitchFamily="18" charset="0"/>
                                          <a:ea typeface="等线" panose="02010600030101010101" pitchFamily="2" charset="-122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zh-CN" sz="2800" i="1">
                                          <a:latin typeface="Cambria Math" panose="02040503050406030204" pitchFamily="18" charset="0"/>
                                          <a:ea typeface="等线" panose="02010600030101010101" pitchFamily="2" charset="-122"/>
                                        </a:rPr>
                                        <m:t>𝑒</m:t>
                                      </m:r>
                                      <m:r>
                                        <a:rPr lang="en-US" altLang="zh-CN" sz="2800" i="1">
                                          <a:latin typeface="Cambria Math" panose="02040503050406030204" pitchFamily="18" charset="0"/>
                                          <a:ea typeface="等线" panose="02010600030101010101" pitchFamily="2" charset="-122"/>
                                        </a:rPr>
                                        <m:t>−1</m:t>
                                      </m:r>
                                    </m:e>
                                  </m:d>
                                  <m:sSub>
                                    <m:sSubPr>
                                      <m:ctrlPr>
                                        <a:rPr lang="en-US" altLang="zh-CN" sz="2800" b="0" i="1" smtClean="0">
                                          <a:latin typeface="Cambria Math" panose="02040503050406030204" pitchFamily="18" charset="0"/>
                                          <a:ea typeface="等线" panose="02010600030101010101" pitchFamily="2" charset="-122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2800" i="1">
                                          <a:latin typeface="Cambria Math" panose="02040503050406030204" pitchFamily="18" charset="0"/>
                                          <a:ea typeface="等线" panose="02010600030101010101" pitchFamily="2" charset="-122"/>
                                        </a:rPr>
                                        <m:t>𝑔</m:t>
                                      </m:r>
                                    </m:e>
                                    <m:sub>
                                      <m:r>
                                        <a:rPr lang="en-US" altLang="zh-CN" sz="2800" b="0" i="1" smtClean="0">
                                          <a:latin typeface="Cambria Math" panose="02040503050406030204" pitchFamily="18" charset="0"/>
                                          <a:ea typeface="等线" panose="02010600030101010101" pitchFamily="2" charset="-122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rad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}</m:t>
                          </m:r>
                        </m:e>
                      </m:func>
                    </m:oMath>
                  </m:oMathPara>
                </a14:m>
                <a:endParaRPr lang="en-US" altLang="zh-CN" sz="2800" dirty="0" smtClean="0">
                  <a:latin typeface="等线" panose="02010600030101010101" pitchFamily="2" charset="-122"/>
                  <a:ea typeface="等线" panose="02010600030101010101" pitchFamily="2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2800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sSub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𝑅</m:t>
                        </m:r>
                      </m:e>
                      <m:sub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d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𝑡</m:t>
                        </m:r>
                      </m:e>
                    </m:d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≤2</m:t>
                    </m:r>
                    <m:rad>
                      <m:radPr>
                        <m:degHide m:val="on"/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radPr>
                      <m:deg/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𝑒</m:t>
                        </m:r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−1</m:t>
                        </m:r>
                      </m:e>
                    </m:rad>
                    <m:rad>
                      <m:radPr>
                        <m:degHide m:val="on"/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US" altLang="zh-CN" sz="2800" b="0" i="1" smtClean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𝑔</m:t>
                            </m:r>
                          </m:e>
                          <m:sub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begChr m:val="|"/>
                            <m:endChr m:val="|"/>
                            <m:ctrlPr>
                              <a:rPr lang="en-US" altLang="zh-CN" sz="2800" b="0" i="1" smtClean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2800" b="0" i="1" smtClean="0"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800" b="0" i="1" smtClean="0"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altLang="zh-CN" sz="2800" b="0" i="1" smtClean="0"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func>
                          <m:funcPr>
                            <m:ctrlPr>
                              <a:rPr lang="en-US" altLang="zh-CN" sz="2800" b="0" i="1" smtClean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2800" b="0" i="0" smtClean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altLang="zh-CN" sz="2800" b="0" i="1" smtClean="0"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sz="2800" b="0" i="1" smtClean="0"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800" b="0" i="1" smtClean="0"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altLang="zh-CN" sz="2800" b="0" i="1" smtClean="0"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e>
                    </m:rad>
                    <m:r>
                      <a:rPr lang="en-US" altLang="zh-CN" sz="2800" b="0" i="0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sz="2800" b="0" i="0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O</m:t>
                    </m:r>
                    <m:r>
                      <a:rPr lang="en-US" altLang="zh-CN" sz="2800" b="0" i="0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(</m:t>
                    </m:r>
                    <m:rad>
                      <m:radPr>
                        <m:degHide m:val="on"/>
                        <m:ctrlPr>
                          <a:rPr lang="en-US" altLang="zh-CN" sz="2800" i="1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radPr>
                      <m:deg/>
                      <m:e>
                        <m:sSub>
                          <m:sSubPr>
                            <m:ctrlPr>
                              <a:rPr lang="en-US" altLang="zh-CN" sz="2800" b="0" i="1" smtClean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sSubPr>
                          <m:e>
                            <m:r>
                              <a:rPr lang="en-US" altLang="zh-CN" sz="28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𝑔</m:t>
                            </m:r>
                          </m:e>
                          <m:sub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𝑖</m:t>
                            </m:r>
                          </m:sub>
                        </m:sSub>
                        <m:d>
                          <m:dPr>
                            <m:begChr m:val="|"/>
                            <m:endChr m:val="|"/>
                            <m:ctrlPr>
                              <a:rPr lang="en-US" altLang="zh-CN" sz="28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zh-CN" sz="2800" i="1"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</a:rPr>
                                </m:ctrlPr>
                              </m:sSubPr>
                              <m:e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</a:rPr>
                                  <m:t>𝑠</m:t>
                                </m:r>
                              </m:e>
                              <m:sub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func>
                          <m:funcPr>
                            <m:ctrlPr>
                              <a:rPr lang="en-US" altLang="zh-CN" sz="28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280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altLang="zh-CN" sz="2800" i="1"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altLang="zh-CN" sz="2800" i="1"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2800" i="1"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altLang="zh-CN" sz="2800" i="1">
                                        <a:latin typeface="Cambria Math" panose="02040503050406030204" pitchFamily="18" charset="0"/>
                                        <a:ea typeface="等线" panose="02010600030101010101" pitchFamily="2" charset="-122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d>
                          </m:e>
                        </m:func>
                      </m:e>
                    </m:rad>
                  </m:oMath>
                </a14:m>
                <a:r>
                  <a:rPr lang="en-US" altLang="zh-CN" sz="2800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)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𝑅</m:t>
                    </m:r>
                    <m:d>
                      <m:d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d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𝑡</m:t>
                        </m:r>
                      </m:e>
                    </m:d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≤</m:t>
                    </m:r>
                    <m:r>
                      <m:rPr>
                        <m:sty m:val="p"/>
                      </m:rPr>
                      <a:rPr lang="en-US" altLang="zh-CN" sz="280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O</m:t>
                    </m:r>
                    <m:r>
                      <a:rPr lang="en-US" altLang="zh-CN" sz="280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(</m:t>
                    </m:r>
                    <m:rad>
                      <m:radPr>
                        <m:degHide m:val="on"/>
                        <m:ctrlPr>
                          <a:rPr lang="en-US" altLang="zh-CN" sz="2800" i="1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radPr>
                      <m:deg/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𝑔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zh-CN" sz="28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dPr>
                          <m:e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𝑆</m:t>
                            </m:r>
                          </m:e>
                        </m:d>
                        <m:func>
                          <m:funcPr>
                            <m:ctrlPr>
                              <a:rPr lang="en-US" altLang="zh-CN" sz="28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280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altLang="zh-CN" sz="2800" i="1"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</a:rPr>
                                </m:ctrlPr>
                              </m:dPr>
                              <m:e>
                                <m:r>
                                  <a:rPr lang="en-US" altLang="zh-CN" sz="2800" b="0" i="1" smtClean="0"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</a:rPr>
                                  <m:t>𝑆</m:t>
                                </m:r>
                              </m:e>
                            </m:d>
                          </m:e>
                        </m:func>
                      </m:e>
                    </m:rad>
                  </m:oMath>
                </a14:m>
                <a:r>
                  <a:rPr lang="en-US" altLang="zh-CN" sz="2800" dirty="0">
                    <a:latin typeface="等线" panose="02010600030101010101" pitchFamily="2" charset="-122"/>
                    <a:ea typeface="等线" panose="02010600030101010101" pitchFamily="2" charset="-122"/>
                  </a:rPr>
                  <a:t>)</a:t>
                </a:r>
              </a:p>
              <a:p>
                <a:pPr>
                  <a:lnSpc>
                    <a:spcPct val="150000"/>
                  </a:lnSpc>
                </a:pPr>
                <a:endParaRPr lang="zh-CN" altLang="en-US" sz="2800" dirty="0">
                  <a:latin typeface="等线" panose="02010600030101010101" pitchFamily="2" charset="-122"/>
                  <a:ea typeface="等线" panose="02010600030101010101" pitchFamily="2" charset="-122"/>
                </a:endParaRPr>
              </a:p>
            </p:txBody>
          </p:sp>
        </mc:Choice>
        <mc:Fallback xmlns="">
          <p:sp>
            <p:nvSpPr>
              <p:cNvPr id="29" name="文本框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630" y="1883425"/>
                <a:ext cx="8392297" cy="4926477"/>
              </a:xfrm>
              <a:prstGeom prst="rect">
                <a:avLst/>
              </a:prstGeom>
              <a:blipFill>
                <a:blip r:embed="rId2"/>
                <a:stretch>
                  <a:fillRect l="-1525" r="-4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文本框 1"/>
          <p:cNvSpPr txBox="1"/>
          <p:nvPr/>
        </p:nvSpPr>
        <p:spPr>
          <a:xfrm>
            <a:off x="5121216" y="5831840"/>
            <a:ext cx="64338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Auer, Peter, et al. "The </a:t>
            </a:r>
            <a:r>
              <a:rPr lang="en-US" altLang="zh-CN" dirty="0" err="1"/>
              <a:t>nonstochastic</a:t>
            </a:r>
            <a:r>
              <a:rPr lang="en-US" altLang="zh-CN" dirty="0"/>
              <a:t> </a:t>
            </a:r>
            <a:r>
              <a:rPr lang="en-US" altLang="zh-CN" dirty="0" err="1"/>
              <a:t>multiarmed</a:t>
            </a:r>
            <a:r>
              <a:rPr lang="en-US" altLang="zh-CN" dirty="0"/>
              <a:t> bandit problem</a:t>
            </a:r>
            <a:r>
              <a:rPr lang="en-US" altLang="zh-CN" dirty="0" smtClean="0"/>
              <a:t>.“</a:t>
            </a:r>
          </a:p>
          <a:p>
            <a:r>
              <a:rPr lang="en-US" altLang="zh-CN" dirty="0"/>
              <a:t> </a:t>
            </a:r>
            <a:r>
              <a:rPr lang="en-US" altLang="zh-CN" i="1" dirty="0"/>
              <a:t>SIAM journal on computing</a:t>
            </a:r>
            <a:r>
              <a:rPr lang="en-US" altLang="zh-CN" dirty="0"/>
              <a:t> 32.1 (2002): 48-77.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组合 1"/>
          <p:cNvGrpSpPr/>
          <p:nvPr/>
        </p:nvGrpSpPr>
        <p:grpSpPr bwMode="auto">
          <a:xfrm>
            <a:off x="825500" y="1042988"/>
            <a:ext cx="6007100" cy="684212"/>
            <a:chOff x="0" y="0"/>
            <a:chExt cx="10006012" cy="1139825"/>
          </a:xfrm>
        </p:grpSpPr>
        <p:sp>
          <p:nvSpPr>
            <p:cNvPr id="9242" name="Freeform 30"/>
            <p:cNvSpPr/>
            <p:nvPr/>
          </p:nvSpPr>
          <p:spPr bwMode="auto">
            <a:xfrm>
              <a:off x="0" y="0"/>
              <a:ext cx="10006012" cy="1139825"/>
            </a:xfrm>
            <a:custGeom>
              <a:avLst/>
              <a:gdLst>
                <a:gd name="T0" fmla="*/ 2147483647 w 603"/>
                <a:gd name="T1" fmla="*/ 2147483647 h 66"/>
                <a:gd name="T2" fmla="*/ 2147483647 w 603"/>
                <a:gd name="T3" fmla="*/ 2147483647 h 66"/>
                <a:gd name="T4" fmla="*/ 2147483647 w 603"/>
                <a:gd name="T5" fmla="*/ 2147483647 h 66"/>
                <a:gd name="T6" fmla="*/ 0 w 603"/>
                <a:gd name="T7" fmla="*/ 2147483647 h 66"/>
                <a:gd name="T8" fmla="*/ 0 w 603"/>
                <a:gd name="T9" fmla="*/ 2147483647 h 66"/>
                <a:gd name="T10" fmla="*/ 2147483647 w 603"/>
                <a:gd name="T11" fmla="*/ 0 h 66"/>
                <a:gd name="T12" fmla="*/ 2147483647 w 603"/>
                <a:gd name="T13" fmla="*/ 0 h 66"/>
                <a:gd name="T14" fmla="*/ 2147483647 w 603"/>
                <a:gd name="T15" fmla="*/ 2147483647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03"/>
                <a:gd name="T25" fmla="*/ 0 h 66"/>
                <a:gd name="T26" fmla="*/ 603 w 603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03" h="66">
                  <a:moveTo>
                    <a:pt x="603" y="33"/>
                  </a:moveTo>
                  <a:cubicBezTo>
                    <a:pt x="603" y="51"/>
                    <a:pt x="589" y="66"/>
                    <a:pt x="570" y="66"/>
                  </a:cubicBezTo>
                  <a:cubicBezTo>
                    <a:pt x="33" y="66"/>
                    <a:pt x="33" y="66"/>
                    <a:pt x="33" y="66"/>
                  </a:cubicBezTo>
                  <a:cubicBezTo>
                    <a:pt x="15" y="66"/>
                    <a:pt x="0" y="51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5" y="0"/>
                    <a:pt x="33" y="0"/>
                  </a:cubicBezTo>
                  <a:cubicBezTo>
                    <a:pt x="570" y="0"/>
                    <a:pt x="570" y="0"/>
                    <a:pt x="570" y="0"/>
                  </a:cubicBezTo>
                  <a:cubicBezTo>
                    <a:pt x="589" y="0"/>
                    <a:pt x="603" y="15"/>
                    <a:pt x="603" y="33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43" name="Freeform 31"/>
            <p:cNvSpPr/>
            <p:nvPr/>
          </p:nvSpPr>
          <p:spPr bwMode="auto">
            <a:xfrm>
              <a:off x="8229600" y="0"/>
              <a:ext cx="1776412" cy="1139825"/>
            </a:xfrm>
            <a:custGeom>
              <a:avLst/>
              <a:gdLst>
                <a:gd name="T0" fmla="*/ 2147483647 w 107"/>
                <a:gd name="T1" fmla="*/ 0 h 66"/>
                <a:gd name="T2" fmla="*/ 0 w 107"/>
                <a:gd name="T3" fmla="*/ 0 h 66"/>
                <a:gd name="T4" fmla="*/ 0 w 107"/>
                <a:gd name="T5" fmla="*/ 2147483647 h 66"/>
                <a:gd name="T6" fmla="*/ 2147483647 w 107"/>
                <a:gd name="T7" fmla="*/ 2147483647 h 66"/>
                <a:gd name="T8" fmla="*/ 2147483647 w 107"/>
                <a:gd name="T9" fmla="*/ 2147483647 h 66"/>
                <a:gd name="T10" fmla="*/ 2147483647 w 107"/>
                <a:gd name="T11" fmla="*/ 0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7"/>
                <a:gd name="T19" fmla="*/ 0 h 66"/>
                <a:gd name="T20" fmla="*/ 107 w 107"/>
                <a:gd name="T21" fmla="*/ 66 h 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7" h="66">
                  <a:moveTo>
                    <a:pt x="7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74" y="66"/>
                    <a:pt x="74" y="66"/>
                    <a:pt x="74" y="66"/>
                  </a:cubicBezTo>
                  <a:cubicBezTo>
                    <a:pt x="93" y="66"/>
                    <a:pt x="107" y="51"/>
                    <a:pt x="107" y="33"/>
                  </a:cubicBezTo>
                  <a:cubicBezTo>
                    <a:pt x="107" y="15"/>
                    <a:pt x="93" y="0"/>
                    <a:pt x="74" y="0"/>
                  </a:cubicBezTo>
                  <a:close/>
                </a:path>
              </a:pathLst>
            </a:custGeom>
            <a:solidFill>
              <a:srgbClr val="2D68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244" name="Freeform 32"/>
            <p:cNvSpPr>
              <a:spLocks noEditPoints="1"/>
            </p:cNvSpPr>
            <p:nvPr/>
          </p:nvSpPr>
          <p:spPr bwMode="auto">
            <a:xfrm>
              <a:off x="8559519" y="96370"/>
              <a:ext cx="928687" cy="984250"/>
            </a:xfrm>
            <a:custGeom>
              <a:avLst/>
              <a:gdLst>
                <a:gd name="T0" fmla="*/ 2147483647 w 56"/>
                <a:gd name="T1" fmla="*/ 2147483647 h 57"/>
                <a:gd name="T2" fmla="*/ 2147483647 w 56"/>
                <a:gd name="T3" fmla="*/ 2147483647 h 57"/>
                <a:gd name="T4" fmla="*/ 2147483647 w 56"/>
                <a:gd name="T5" fmla="*/ 2147483647 h 57"/>
                <a:gd name="T6" fmla="*/ 2147483647 w 56"/>
                <a:gd name="T7" fmla="*/ 2147483647 h 57"/>
                <a:gd name="T8" fmla="*/ 2147483647 w 56"/>
                <a:gd name="T9" fmla="*/ 2147483647 h 57"/>
                <a:gd name="T10" fmla="*/ 2147483647 w 56"/>
                <a:gd name="T11" fmla="*/ 2147483647 h 57"/>
                <a:gd name="T12" fmla="*/ 2147483647 w 56"/>
                <a:gd name="T13" fmla="*/ 2147483647 h 57"/>
                <a:gd name="T14" fmla="*/ 2147483647 w 56"/>
                <a:gd name="T15" fmla="*/ 2147483647 h 57"/>
                <a:gd name="T16" fmla="*/ 2147483647 w 56"/>
                <a:gd name="T17" fmla="*/ 2147483647 h 57"/>
                <a:gd name="T18" fmla="*/ 2147483647 w 56"/>
                <a:gd name="T19" fmla="*/ 2147483647 h 57"/>
                <a:gd name="T20" fmla="*/ 2147483647 w 56"/>
                <a:gd name="T21" fmla="*/ 2147483647 h 57"/>
                <a:gd name="T22" fmla="*/ 2147483647 w 56"/>
                <a:gd name="T23" fmla="*/ 2147483647 h 57"/>
                <a:gd name="T24" fmla="*/ 2147483647 w 56"/>
                <a:gd name="T25" fmla="*/ 2147483647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6"/>
                <a:gd name="T40" fmla="*/ 0 h 57"/>
                <a:gd name="T41" fmla="*/ 56 w 56"/>
                <a:gd name="T42" fmla="*/ 57 h 5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6" h="57">
                  <a:moveTo>
                    <a:pt x="34" y="8"/>
                  </a:moveTo>
                  <a:cubicBezTo>
                    <a:pt x="26" y="0"/>
                    <a:pt x="14" y="0"/>
                    <a:pt x="7" y="8"/>
                  </a:cubicBezTo>
                  <a:cubicBezTo>
                    <a:pt x="0" y="15"/>
                    <a:pt x="0" y="27"/>
                    <a:pt x="7" y="34"/>
                  </a:cubicBezTo>
                  <a:cubicBezTo>
                    <a:pt x="14" y="41"/>
                    <a:pt x="24" y="42"/>
                    <a:pt x="31" y="3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41" y="25"/>
                    <a:pt x="40" y="14"/>
                    <a:pt x="34" y="8"/>
                  </a:cubicBezTo>
                  <a:close/>
                  <a:moveTo>
                    <a:pt x="30" y="31"/>
                  </a:moveTo>
                  <a:cubicBezTo>
                    <a:pt x="25" y="36"/>
                    <a:pt x="16" y="36"/>
                    <a:pt x="11" y="31"/>
                  </a:cubicBezTo>
                  <a:cubicBezTo>
                    <a:pt x="5" y="26"/>
                    <a:pt x="5" y="17"/>
                    <a:pt x="11" y="11"/>
                  </a:cubicBezTo>
                  <a:cubicBezTo>
                    <a:pt x="16" y="6"/>
                    <a:pt x="25" y="6"/>
                    <a:pt x="30" y="11"/>
                  </a:cubicBezTo>
                  <a:cubicBezTo>
                    <a:pt x="36" y="17"/>
                    <a:pt x="36" y="26"/>
                    <a:pt x="30" y="31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9219" name="文本框 5"/>
          <p:cNvSpPr txBox="1">
            <a:spLocks noChangeArrowheads="1"/>
          </p:cNvSpPr>
          <p:nvPr/>
        </p:nvSpPr>
        <p:spPr bwMode="auto">
          <a:xfrm>
            <a:off x="1765300" y="1117600"/>
            <a:ext cx="23006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32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analysis</a:t>
            </a:r>
            <a:endParaRPr lang="zh-CN" altLang="en-US" sz="32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文本框 28"/>
              <p:cNvSpPr txBox="1"/>
              <p:nvPr/>
            </p:nvSpPr>
            <p:spPr>
              <a:xfrm>
                <a:off x="1376630" y="1883425"/>
                <a:ext cx="9621480" cy="38202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800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So we have </a:t>
                </a: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</m:ctrlPr>
                        </m:sSubPr>
                        <m:e>
                          <m:r>
                            <a:rPr lang="en-US" altLang="zh-CN" sz="280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𝑅</m:t>
                          </m:r>
                        </m:e>
                        <m:sub>
                          <m:r>
                            <a:rPr lang="en-US" altLang="zh-CN" sz="2800" b="0" i="0" smtClean="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altLang="zh-CN" sz="2800" i="1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</m:ctrlPr>
                        </m:dPr>
                        <m:e>
                          <m:r>
                            <a:rPr lang="en-US" altLang="zh-CN" sz="280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𝑡</m:t>
                          </m:r>
                        </m:e>
                      </m:d>
                      <m:r>
                        <a:rPr lang="en-US" altLang="zh-CN" sz="2800">
                          <a:latin typeface="Cambria Math" panose="02040503050406030204" pitchFamily="18" charset="0"/>
                          <a:ea typeface="等线" panose="02010600030101010101" pitchFamily="2" charset="-122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altLang="zh-CN" sz="2800" i="1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altLang="zh-CN" sz="2800" i="1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</m:ctrlPr>
                            </m:sSubPr>
                            <m:e>
                              <m:r>
                                <a:rPr lang="en-US" altLang="zh-CN" sz="2800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altLang="zh-CN" sz="2800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CN" sz="280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∈</m:t>
                          </m:r>
                          <m:r>
                            <a:rPr lang="en-US" altLang="zh-CN" sz="280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𝑆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altLang="zh-CN" sz="2800" i="1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</m:ctrlPr>
                            </m:sSubPr>
                            <m:e>
                              <m:r>
                                <a:rPr lang="en-US" altLang="zh-CN" sz="2800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altLang="zh-CN" sz="2800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CN" sz="280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altLang="zh-CN" sz="2800" i="1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</m:ctrlPr>
                            </m:sSubPr>
                            <m:e>
                              <m:r>
                                <a:rPr lang="en-US" altLang="zh-CN" sz="2800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zh-CN" sz="2800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altLang="zh-CN" sz="280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)</m:t>
                          </m:r>
                        </m:e>
                      </m:nary>
                      <m:r>
                        <a:rPr lang="en-US" altLang="zh-CN" sz="2800">
                          <a:latin typeface="Cambria Math" panose="02040503050406030204" pitchFamily="18" charset="0"/>
                          <a:ea typeface="等线" panose="02010600030101010101" pitchFamily="2" charset="-122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altLang="zh-CN" sz="2800">
                          <a:latin typeface="Cambria Math" panose="02040503050406030204" pitchFamily="18" charset="0"/>
                          <a:ea typeface="等线" panose="02010600030101010101" pitchFamily="2" charset="-122"/>
                        </a:rPr>
                        <m:t>O</m:t>
                      </m:r>
                      <m:r>
                        <a:rPr lang="en-US" altLang="zh-CN" sz="2800">
                          <a:latin typeface="Cambria Math" panose="02040503050406030204" pitchFamily="18" charset="0"/>
                          <a:ea typeface="等线" panose="02010600030101010101" pitchFamily="2" charset="-122"/>
                        </a:rPr>
                        <m:t>(</m:t>
                      </m:r>
                      <m:d>
                        <m:dPr>
                          <m:begChr m:val="|"/>
                          <m:endChr m:val="|"/>
                          <m:ctrlPr>
                            <a:rPr lang="en-US" altLang="zh-CN" sz="2800" i="1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altLang="zh-CN" sz="280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S</m:t>
                          </m:r>
                        </m:e>
                      </m:d>
                      <m:rad>
                        <m:radPr>
                          <m:degHide m:val="on"/>
                          <m:ctrlPr>
                            <a:rPr lang="en-US" altLang="zh-CN" sz="2800" i="1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</m:ctrlPr>
                        </m:radPr>
                        <m:deg/>
                        <m:e>
                          <m:sSub>
                            <m:sSub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</m:ctrlPr>
                            </m:sSubPr>
                            <m:e>
                              <m:r>
                                <a:rPr lang="en-US" altLang="zh-CN" sz="2800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  <m:t>𝑔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zh-CN" sz="2800" b="0" i="0" smtClean="0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  <m:t>i</m:t>
                              </m:r>
                            </m:sub>
                          </m:sSub>
                          <m:d>
                            <m:dPr>
                              <m:begChr m:val="|"/>
                              <m:endChr m:val="|"/>
                              <m:ctrlPr>
                                <a:rPr lang="en-US" altLang="zh-CN" sz="2800" i="1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2800" b="0" i="0" smtClean="0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  <m:t>s</m:t>
                              </m:r>
                            </m:e>
                          </m:d>
                          <m:func>
                            <m:funcPr>
                              <m:ctrlPr>
                                <a:rPr lang="en-US" altLang="zh-CN" sz="2800" i="1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2800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altLang="zh-CN" sz="2800" i="1">
                                      <a:latin typeface="Cambria Math" panose="02040503050406030204" pitchFamily="18" charset="0"/>
                                      <a:ea typeface="等线" panose="02010600030101010101" pitchFamily="2" charset="-122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2800" b="0" i="0" smtClean="0">
                                      <a:latin typeface="Cambria Math" panose="02040503050406030204" pitchFamily="18" charset="0"/>
                                      <a:ea typeface="等线" panose="02010600030101010101" pitchFamily="2" charset="-122"/>
                                    </a:rPr>
                                    <m:t>s</m:t>
                                  </m:r>
                                </m:e>
                              </m:d>
                            </m:e>
                          </m:func>
                        </m:e>
                      </m:rad>
                      <m:r>
                        <m:rPr>
                          <m:nor/>
                        </m:rPr>
                        <a:rPr lang="en-US" altLang="zh-CN" sz="2800" dirty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m:t>)</m:t>
                      </m:r>
                      <m:r>
                        <a:rPr lang="en-US" altLang="zh-CN" sz="2800" b="0" i="1" dirty="0" smtClean="0">
                          <a:latin typeface="Cambria Math" panose="02040503050406030204" pitchFamily="18" charset="0"/>
                          <a:ea typeface="等线" panose="02010600030101010101" pitchFamily="2" charset="-122"/>
                        </a:rPr>
                        <m:t>≈</m:t>
                      </m:r>
                      <m:r>
                        <m:rPr>
                          <m:nor/>
                        </m:rPr>
                        <a:rPr lang="en-US" altLang="zh-CN" sz="2800" dirty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2800">
                          <a:latin typeface="Cambria Math" panose="02040503050406030204" pitchFamily="18" charset="0"/>
                          <a:ea typeface="等线" panose="02010600030101010101" pitchFamily="2" charset="-122"/>
                        </a:rPr>
                        <m:t>O</m:t>
                      </m:r>
                      <m:r>
                        <a:rPr lang="en-US" altLang="zh-CN" sz="2800">
                          <a:latin typeface="Cambria Math" panose="02040503050406030204" pitchFamily="18" charset="0"/>
                          <a:ea typeface="等线" panose="02010600030101010101" pitchFamily="2" charset="-122"/>
                        </a:rPr>
                        <m:t>(</m:t>
                      </m:r>
                      <m:rad>
                        <m:radPr>
                          <m:degHide m:val="on"/>
                          <m:ctrlPr>
                            <a:rPr lang="en-US" altLang="zh-CN" sz="2800" i="1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</m:ctrlPr>
                        </m:radPr>
                        <m:deg/>
                        <m:e>
                          <m:r>
                            <a:rPr lang="en-US" altLang="zh-CN" sz="2800">
                              <a:latin typeface="Cambria Math" panose="02040503050406030204" pitchFamily="18" charset="0"/>
                              <a:ea typeface="等线" panose="02010600030101010101" pitchFamily="2" charset="-122"/>
                            </a:rPr>
                            <m:t>𝑔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altLang="zh-CN" sz="2800" i="1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altLang="zh-CN" sz="2800" b="0" i="0" smtClean="0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  <m:t>E</m:t>
                              </m:r>
                            </m:e>
                          </m:d>
                          <m:func>
                            <m:funcPr>
                              <m:ctrlPr>
                                <a:rPr lang="en-US" altLang="zh-CN" sz="2800" i="1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altLang="zh-CN" sz="2800">
                                  <a:latin typeface="Cambria Math" panose="02040503050406030204" pitchFamily="18" charset="0"/>
                                  <a:ea typeface="等线" panose="02010600030101010101" pitchFamily="2" charset="-122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altLang="zh-CN" sz="2800" i="1">
                                      <a:latin typeface="Cambria Math" panose="02040503050406030204" pitchFamily="18" charset="0"/>
                                      <a:ea typeface="等线" panose="02010600030101010101" pitchFamily="2" charset="-122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2800" b="0" i="0" smtClean="0">
                                      <a:latin typeface="Cambria Math" panose="02040503050406030204" pitchFamily="18" charset="0"/>
                                      <a:ea typeface="等线" panose="02010600030101010101" pitchFamily="2" charset="-122"/>
                                    </a:rPr>
                                    <m:t>s</m:t>
                                  </m:r>
                                </m:e>
                              </m:d>
                            </m:e>
                          </m:func>
                        </m:e>
                      </m:rad>
                      <m:r>
                        <m:rPr>
                          <m:nor/>
                        </m:rPr>
                        <a:rPr lang="en-US" altLang="zh-CN" sz="2800" dirty="0">
                          <a:latin typeface="等线" panose="02010600030101010101" pitchFamily="2" charset="-122"/>
                          <a:ea typeface="等线" panose="02010600030101010101" pitchFamily="2" charset="-122"/>
                        </a:rPr>
                        <m:t>)</m:t>
                      </m:r>
                    </m:oMath>
                  </m:oMathPara>
                </a14:m>
                <a:endParaRPr lang="zh-CN" altLang="en-US" sz="2800" dirty="0">
                  <a:latin typeface="等线" panose="02010600030101010101" pitchFamily="2" charset="-122"/>
                  <a:ea typeface="等线" panose="02010600030101010101" pitchFamily="2" charset="-122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zh-CN" sz="2800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And obviously </a:t>
                </a:r>
                <a14:m>
                  <m:oMath xmlns:m="http://schemas.openxmlformats.org/officeDocument/2006/math"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𝑔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≤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𝑡</m:t>
                    </m:r>
                  </m:oMath>
                </a14:m>
                <a:r>
                  <a:rPr lang="en-US" altLang="zh-CN" sz="2800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, so</a:t>
                </a:r>
                <a14:m>
                  <m:oMath xmlns:m="http://schemas.openxmlformats.org/officeDocument/2006/math">
                    <m:r>
                      <a:rPr lang="en-US" altLang="zh-CN" sz="2800" b="0" i="0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 </m:t>
                    </m:r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𝑅</m:t>
                    </m:r>
                    <m:d>
                      <m:d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dPr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𝑡</m:t>
                        </m:r>
                      </m:e>
                    </m:d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sz="280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O</m:t>
                    </m:r>
                    <m:r>
                      <a:rPr lang="en-US" altLang="zh-CN" sz="280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(</m:t>
                    </m:r>
                    <m:rad>
                      <m:radPr>
                        <m:degHide m:val="on"/>
                        <m:ctrlPr>
                          <a:rPr lang="en-US" altLang="zh-CN" sz="2800" i="1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radPr>
                      <m:deg/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𝑡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zh-CN" sz="28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zh-CN" sz="280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E</m:t>
                            </m:r>
                          </m:e>
                        </m:d>
                        <m:func>
                          <m:funcPr>
                            <m:ctrlPr>
                              <a:rPr lang="en-US" altLang="zh-CN" sz="28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280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altLang="zh-CN" sz="2800" i="1"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 altLang="zh-CN" sz="2800"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</a:rPr>
                                  <m:t>s</m:t>
                                </m:r>
                              </m:e>
                            </m:d>
                          </m:e>
                        </m:func>
                      </m:e>
                    </m:rad>
                    <m:r>
                      <m:rPr>
                        <m:nor/>
                      </m:rPr>
                      <a:rPr lang="en-US" altLang="zh-CN" sz="2800" dirty="0">
                        <a:latin typeface="等线" panose="02010600030101010101" pitchFamily="2" charset="-122"/>
                        <a:ea typeface="等线" panose="02010600030101010101" pitchFamily="2" charset="-122"/>
                      </a:rPr>
                      <m:t>)</m:t>
                    </m:r>
                    <m:r>
                      <m:rPr>
                        <m:nor/>
                      </m:rPr>
                      <a:rPr lang="en-US" altLang="zh-CN" sz="2800" b="0" i="0" dirty="0" smtClean="0">
                        <a:latin typeface="等线" panose="02010600030101010101" pitchFamily="2" charset="-122"/>
                        <a:ea typeface="等线" panose="02010600030101010101" pitchFamily="2" charset="-122"/>
                      </a:rPr>
                      <m:t>+</m:t>
                    </m:r>
                    <m:r>
                      <m:rPr>
                        <m:sty m:val="p"/>
                      </m:rPr>
                      <a:rPr lang="en-US" altLang="zh-CN" sz="280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O</m:t>
                    </m:r>
                    <m:r>
                      <a:rPr lang="en-US" altLang="zh-CN" sz="2800">
                        <a:latin typeface="Cambria Math" panose="02040503050406030204" pitchFamily="18" charset="0"/>
                        <a:ea typeface="等线" panose="02010600030101010101" pitchFamily="2" charset="-122"/>
                      </a:rPr>
                      <m:t>(</m:t>
                    </m:r>
                    <m:rad>
                      <m:radPr>
                        <m:degHide m:val="on"/>
                        <m:ctrlPr>
                          <a:rPr lang="en-US" altLang="zh-CN" sz="2800" i="1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radPr>
                      <m:deg/>
                      <m:e>
                        <m:r>
                          <a:rPr lang="en-US" altLang="zh-CN" sz="2800" b="0" i="1" smtClean="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𝑡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zh-CN" sz="28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dPr>
                          <m:e>
                            <m:r>
                              <a:rPr lang="en-US" altLang="zh-CN" sz="28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𝑆</m:t>
                            </m:r>
                          </m:e>
                        </m:d>
                        <m:func>
                          <m:funcPr>
                            <m:ctrlPr>
                              <a:rPr lang="en-US" altLang="zh-CN" sz="2800" i="1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altLang="zh-CN" sz="2800">
                                <a:latin typeface="Cambria Math" panose="02040503050406030204" pitchFamily="18" charset="0"/>
                                <a:ea typeface="等线" panose="02010600030101010101" pitchFamily="2" charset="-122"/>
                              </a:rPr>
                              <m:t>ln</m:t>
                            </m:r>
                          </m:fName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altLang="zh-CN" sz="2800" i="1"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</a:rPr>
                                </m:ctrlPr>
                              </m:dPr>
                              <m:e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  <a:ea typeface="等线" panose="02010600030101010101" pitchFamily="2" charset="-122"/>
                                  </a:rPr>
                                  <m:t>𝑆</m:t>
                                </m:r>
                              </m:e>
                            </m:d>
                          </m:e>
                        </m:func>
                      </m:e>
                    </m:rad>
                    <m:r>
                      <m:rPr>
                        <m:nor/>
                      </m:rPr>
                      <a:rPr lang="en-US" altLang="zh-CN" sz="2800" dirty="0">
                        <a:latin typeface="等线" panose="02010600030101010101" pitchFamily="2" charset="-122"/>
                        <a:ea typeface="等线" panose="02010600030101010101" pitchFamily="2" charset="-122"/>
                      </a:rPr>
                      <m:t>)</m:t>
                    </m:r>
                  </m:oMath>
                </a14:m>
                <a:endParaRPr lang="en-US" altLang="zh-CN" sz="2800" dirty="0">
                  <a:latin typeface="等线" panose="02010600030101010101" pitchFamily="2" charset="-122"/>
                  <a:ea typeface="等线" panose="02010600030101010101" pitchFamily="2" charset="-122"/>
                </a:endParaRPr>
              </a:p>
              <a:p>
                <a:pPr>
                  <a:lnSpc>
                    <a:spcPct val="150000"/>
                  </a:lnSpc>
                </a:pPr>
                <a:endParaRPr lang="zh-CN" altLang="en-US" sz="2800" dirty="0">
                  <a:latin typeface="等线" panose="02010600030101010101" pitchFamily="2" charset="-122"/>
                  <a:ea typeface="等线" panose="02010600030101010101" pitchFamily="2" charset="-122"/>
                </a:endParaRPr>
              </a:p>
            </p:txBody>
          </p:sp>
        </mc:Choice>
        <mc:Fallback xmlns="">
          <p:sp>
            <p:nvSpPr>
              <p:cNvPr id="29" name="文本框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630" y="1883425"/>
                <a:ext cx="9621480" cy="3820277"/>
              </a:xfrm>
              <a:prstGeom prst="rect">
                <a:avLst/>
              </a:prstGeom>
              <a:blipFill>
                <a:blip r:embed="rId2"/>
                <a:stretch>
                  <a:fillRect l="-13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079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184150"/>
            <a:ext cx="9886950" cy="667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AutoShape 3"/>
          <p:cNvSpPr>
            <a:spLocks noChangeAspect="1" noChangeArrowheads="1" noTextEdit="1"/>
          </p:cNvSpPr>
          <p:nvPr/>
        </p:nvSpPr>
        <p:spPr bwMode="auto">
          <a:xfrm>
            <a:off x="4706938" y="4849813"/>
            <a:ext cx="2271712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4774647" y="3313280"/>
            <a:ext cx="21362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谢谢</a:t>
            </a:r>
            <a:endParaRPr lang="zh-CN" altLang="en-US" sz="6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9795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组合 42"/>
          <p:cNvGrpSpPr/>
          <p:nvPr/>
        </p:nvGrpSpPr>
        <p:grpSpPr bwMode="auto">
          <a:xfrm>
            <a:off x="1030288" y="908050"/>
            <a:ext cx="1847850" cy="1758950"/>
            <a:chOff x="0" y="0"/>
            <a:chExt cx="1897838" cy="2107541"/>
          </a:xfrm>
        </p:grpSpPr>
        <p:sp>
          <p:nvSpPr>
            <p:cNvPr id="5149" name="Freeform 5"/>
            <p:cNvSpPr/>
            <p:nvPr/>
          </p:nvSpPr>
          <p:spPr bwMode="auto">
            <a:xfrm>
              <a:off x="194837" y="0"/>
              <a:ext cx="1563688" cy="1893888"/>
            </a:xfrm>
            <a:custGeom>
              <a:avLst/>
              <a:gdLst>
                <a:gd name="T0" fmla="*/ 2147483647 w 532"/>
                <a:gd name="T1" fmla="*/ 2147483647 h 645"/>
                <a:gd name="T2" fmla="*/ 2147483647 w 532"/>
                <a:gd name="T3" fmla="*/ 2147483647 h 645"/>
                <a:gd name="T4" fmla="*/ 2147483647 w 532"/>
                <a:gd name="T5" fmla="*/ 2147483647 h 645"/>
                <a:gd name="T6" fmla="*/ 2147483647 w 532"/>
                <a:gd name="T7" fmla="*/ 2147483647 h 645"/>
                <a:gd name="T8" fmla="*/ 2147483647 w 532"/>
                <a:gd name="T9" fmla="*/ 2147483647 h 645"/>
                <a:gd name="T10" fmla="*/ 2147483647 w 532"/>
                <a:gd name="T11" fmla="*/ 2147483647 h 645"/>
                <a:gd name="T12" fmla="*/ 2147483647 w 532"/>
                <a:gd name="T13" fmla="*/ 2147483647 h 645"/>
                <a:gd name="T14" fmla="*/ 2147483647 w 532"/>
                <a:gd name="T15" fmla="*/ 2147483647 h 645"/>
                <a:gd name="T16" fmla="*/ 2147483647 w 532"/>
                <a:gd name="T17" fmla="*/ 2147483647 h 645"/>
                <a:gd name="T18" fmla="*/ 2147483647 w 532"/>
                <a:gd name="T19" fmla="*/ 2147483647 h 645"/>
                <a:gd name="T20" fmla="*/ 2147483647 w 532"/>
                <a:gd name="T21" fmla="*/ 2147483647 h 645"/>
                <a:gd name="T22" fmla="*/ 2147483647 w 532"/>
                <a:gd name="T23" fmla="*/ 2147483647 h 645"/>
                <a:gd name="T24" fmla="*/ 2147483647 w 532"/>
                <a:gd name="T25" fmla="*/ 2147483647 h 645"/>
                <a:gd name="T26" fmla="*/ 2147483647 w 532"/>
                <a:gd name="T27" fmla="*/ 2147483647 h 645"/>
                <a:gd name="T28" fmla="*/ 2147483647 w 532"/>
                <a:gd name="T29" fmla="*/ 2147483647 h 645"/>
                <a:gd name="T30" fmla="*/ 2147483647 w 532"/>
                <a:gd name="T31" fmla="*/ 2147483647 h 645"/>
                <a:gd name="T32" fmla="*/ 2147483647 w 532"/>
                <a:gd name="T33" fmla="*/ 2147483647 h 645"/>
                <a:gd name="T34" fmla="*/ 2147483647 w 532"/>
                <a:gd name="T35" fmla="*/ 2147483647 h 645"/>
                <a:gd name="T36" fmla="*/ 2147483647 w 532"/>
                <a:gd name="T37" fmla="*/ 2147483647 h 645"/>
                <a:gd name="T38" fmla="*/ 2147483647 w 532"/>
                <a:gd name="T39" fmla="*/ 2147483647 h 645"/>
                <a:gd name="T40" fmla="*/ 2147483647 w 532"/>
                <a:gd name="T41" fmla="*/ 2147483647 h 645"/>
                <a:gd name="T42" fmla="*/ 2147483647 w 532"/>
                <a:gd name="T43" fmla="*/ 2147483647 h 645"/>
                <a:gd name="T44" fmla="*/ 2147483647 w 532"/>
                <a:gd name="T45" fmla="*/ 2147483647 h 645"/>
                <a:gd name="T46" fmla="*/ 2147483647 w 532"/>
                <a:gd name="T47" fmla="*/ 2147483647 h 645"/>
                <a:gd name="T48" fmla="*/ 2147483647 w 532"/>
                <a:gd name="T49" fmla="*/ 2147483647 h 645"/>
                <a:gd name="T50" fmla="*/ 2147483647 w 532"/>
                <a:gd name="T51" fmla="*/ 2147483647 h 645"/>
                <a:gd name="T52" fmla="*/ 2147483647 w 532"/>
                <a:gd name="T53" fmla="*/ 2147483647 h 645"/>
                <a:gd name="T54" fmla="*/ 2147483647 w 532"/>
                <a:gd name="T55" fmla="*/ 2147483647 h 645"/>
                <a:gd name="T56" fmla="*/ 2147483647 w 532"/>
                <a:gd name="T57" fmla="*/ 2147483647 h 645"/>
                <a:gd name="T58" fmla="*/ 2147483647 w 532"/>
                <a:gd name="T59" fmla="*/ 2147483647 h 645"/>
                <a:gd name="T60" fmla="*/ 2147483647 w 532"/>
                <a:gd name="T61" fmla="*/ 2147483647 h 645"/>
                <a:gd name="T62" fmla="*/ 2147483647 w 532"/>
                <a:gd name="T63" fmla="*/ 2147483647 h 645"/>
                <a:gd name="T64" fmla="*/ 2147483647 w 532"/>
                <a:gd name="T65" fmla="*/ 2147483647 h 645"/>
                <a:gd name="T66" fmla="*/ 2147483647 w 532"/>
                <a:gd name="T67" fmla="*/ 2147483647 h 645"/>
                <a:gd name="T68" fmla="*/ 2147483647 w 532"/>
                <a:gd name="T69" fmla="*/ 2147483647 h 645"/>
                <a:gd name="T70" fmla="*/ 2147483647 w 532"/>
                <a:gd name="T71" fmla="*/ 2147483647 h 645"/>
                <a:gd name="T72" fmla="*/ 2147483647 w 532"/>
                <a:gd name="T73" fmla="*/ 0 h 64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32"/>
                <a:gd name="T112" fmla="*/ 0 h 645"/>
                <a:gd name="T113" fmla="*/ 532 w 532"/>
                <a:gd name="T114" fmla="*/ 645 h 64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32" h="645">
                  <a:moveTo>
                    <a:pt x="0" y="96"/>
                  </a:moveTo>
                  <a:cubicBezTo>
                    <a:pt x="5" y="116"/>
                    <a:pt x="5" y="116"/>
                    <a:pt x="5" y="116"/>
                  </a:cubicBezTo>
                  <a:cubicBezTo>
                    <a:pt x="18" y="113"/>
                    <a:pt x="18" y="113"/>
                    <a:pt x="18" y="113"/>
                  </a:cubicBezTo>
                  <a:cubicBezTo>
                    <a:pt x="19" y="107"/>
                    <a:pt x="22" y="103"/>
                    <a:pt x="28" y="101"/>
                  </a:cubicBezTo>
                  <a:cubicBezTo>
                    <a:pt x="35" y="100"/>
                    <a:pt x="42" y="104"/>
                    <a:pt x="43" y="111"/>
                  </a:cubicBezTo>
                  <a:cubicBezTo>
                    <a:pt x="45" y="118"/>
                    <a:pt x="41" y="125"/>
                    <a:pt x="34" y="126"/>
                  </a:cubicBezTo>
                  <a:cubicBezTo>
                    <a:pt x="28" y="128"/>
                    <a:pt x="23" y="125"/>
                    <a:pt x="20" y="121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18" y="171"/>
                    <a:pt x="18" y="171"/>
                    <a:pt x="18" y="171"/>
                  </a:cubicBezTo>
                  <a:cubicBezTo>
                    <a:pt x="31" y="168"/>
                    <a:pt x="31" y="168"/>
                    <a:pt x="31" y="168"/>
                  </a:cubicBezTo>
                  <a:cubicBezTo>
                    <a:pt x="32" y="163"/>
                    <a:pt x="36" y="158"/>
                    <a:pt x="41" y="157"/>
                  </a:cubicBezTo>
                  <a:cubicBezTo>
                    <a:pt x="48" y="155"/>
                    <a:pt x="55" y="160"/>
                    <a:pt x="57" y="167"/>
                  </a:cubicBezTo>
                  <a:cubicBezTo>
                    <a:pt x="58" y="173"/>
                    <a:pt x="54" y="180"/>
                    <a:pt x="47" y="182"/>
                  </a:cubicBezTo>
                  <a:cubicBezTo>
                    <a:pt x="42" y="183"/>
                    <a:pt x="36" y="181"/>
                    <a:pt x="33" y="177"/>
                  </a:cubicBezTo>
                  <a:cubicBezTo>
                    <a:pt x="20" y="180"/>
                    <a:pt x="20" y="180"/>
                    <a:pt x="20" y="180"/>
                  </a:cubicBezTo>
                  <a:cubicBezTo>
                    <a:pt x="31" y="227"/>
                    <a:pt x="31" y="227"/>
                    <a:pt x="31" y="227"/>
                  </a:cubicBezTo>
                  <a:cubicBezTo>
                    <a:pt x="45" y="224"/>
                    <a:pt x="45" y="224"/>
                    <a:pt x="45" y="224"/>
                  </a:cubicBezTo>
                  <a:cubicBezTo>
                    <a:pt x="45" y="219"/>
                    <a:pt x="49" y="214"/>
                    <a:pt x="55" y="213"/>
                  </a:cubicBezTo>
                  <a:cubicBezTo>
                    <a:pt x="61" y="211"/>
                    <a:pt x="68" y="215"/>
                    <a:pt x="70" y="222"/>
                  </a:cubicBezTo>
                  <a:cubicBezTo>
                    <a:pt x="72" y="229"/>
                    <a:pt x="67" y="236"/>
                    <a:pt x="61" y="238"/>
                  </a:cubicBezTo>
                  <a:cubicBezTo>
                    <a:pt x="55" y="239"/>
                    <a:pt x="50" y="237"/>
                    <a:pt x="47" y="232"/>
                  </a:cubicBezTo>
                  <a:cubicBezTo>
                    <a:pt x="33" y="235"/>
                    <a:pt x="33" y="235"/>
                    <a:pt x="33" y="235"/>
                  </a:cubicBezTo>
                  <a:cubicBezTo>
                    <a:pt x="45" y="283"/>
                    <a:pt x="45" y="283"/>
                    <a:pt x="45" y="283"/>
                  </a:cubicBezTo>
                  <a:cubicBezTo>
                    <a:pt x="58" y="280"/>
                    <a:pt x="58" y="280"/>
                    <a:pt x="58" y="280"/>
                  </a:cubicBezTo>
                  <a:cubicBezTo>
                    <a:pt x="59" y="274"/>
                    <a:pt x="62" y="270"/>
                    <a:pt x="68" y="268"/>
                  </a:cubicBezTo>
                  <a:cubicBezTo>
                    <a:pt x="75" y="267"/>
                    <a:pt x="82" y="271"/>
                    <a:pt x="83" y="278"/>
                  </a:cubicBezTo>
                  <a:cubicBezTo>
                    <a:pt x="85" y="285"/>
                    <a:pt x="81" y="292"/>
                    <a:pt x="74" y="293"/>
                  </a:cubicBezTo>
                  <a:cubicBezTo>
                    <a:pt x="68" y="295"/>
                    <a:pt x="63" y="292"/>
                    <a:pt x="60" y="288"/>
                  </a:cubicBezTo>
                  <a:cubicBezTo>
                    <a:pt x="47" y="291"/>
                    <a:pt x="47" y="291"/>
                    <a:pt x="47" y="291"/>
                  </a:cubicBezTo>
                  <a:cubicBezTo>
                    <a:pt x="58" y="338"/>
                    <a:pt x="58" y="338"/>
                    <a:pt x="58" y="338"/>
                  </a:cubicBezTo>
                  <a:cubicBezTo>
                    <a:pt x="71" y="335"/>
                    <a:pt x="71" y="335"/>
                    <a:pt x="71" y="335"/>
                  </a:cubicBezTo>
                  <a:cubicBezTo>
                    <a:pt x="72" y="330"/>
                    <a:pt x="76" y="325"/>
                    <a:pt x="81" y="324"/>
                  </a:cubicBezTo>
                  <a:cubicBezTo>
                    <a:pt x="88" y="322"/>
                    <a:pt x="95" y="327"/>
                    <a:pt x="97" y="334"/>
                  </a:cubicBezTo>
                  <a:cubicBezTo>
                    <a:pt x="98" y="340"/>
                    <a:pt x="94" y="347"/>
                    <a:pt x="87" y="349"/>
                  </a:cubicBezTo>
                  <a:cubicBezTo>
                    <a:pt x="82" y="350"/>
                    <a:pt x="76" y="348"/>
                    <a:pt x="73" y="344"/>
                  </a:cubicBezTo>
                  <a:cubicBezTo>
                    <a:pt x="60" y="347"/>
                    <a:pt x="60" y="347"/>
                    <a:pt x="60" y="347"/>
                  </a:cubicBezTo>
                  <a:cubicBezTo>
                    <a:pt x="71" y="394"/>
                    <a:pt x="71" y="394"/>
                    <a:pt x="71" y="394"/>
                  </a:cubicBezTo>
                  <a:cubicBezTo>
                    <a:pt x="85" y="391"/>
                    <a:pt x="85" y="391"/>
                    <a:pt x="85" y="391"/>
                  </a:cubicBezTo>
                  <a:cubicBezTo>
                    <a:pt x="85" y="386"/>
                    <a:pt x="89" y="381"/>
                    <a:pt x="95" y="380"/>
                  </a:cubicBezTo>
                  <a:cubicBezTo>
                    <a:pt x="101" y="378"/>
                    <a:pt x="108" y="382"/>
                    <a:pt x="110" y="389"/>
                  </a:cubicBezTo>
                  <a:cubicBezTo>
                    <a:pt x="112" y="396"/>
                    <a:pt x="107" y="403"/>
                    <a:pt x="101" y="405"/>
                  </a:cubicBezTo>
                  <a:cubicBezTo>
                    <a:pt x="95" y="406"/>
                    <a:pt x="90" y="404"/>
                    <a:pt x="87" y="399"/>
                  </a:cubicBezTo>
                  <a:cubicBezTo>
                    <a:pt x="73" y="402"/>
                    <a:pt x="73" y="402"/>
                    <a:pt x="73" y="402"/>
                  </a:cubicBezTo>
                  <a:cubicBezTo>
                    <a:pt x="85" y="450"/>
                    <a:pt x="85" y="450"/>
                    <a:pt x="85" y="450"/>
                  </a:cubicBezTo>
                  <a:cubicBezTo>
                    <a:pt x="98" y="446"/>
                    <a:pt x="98" y="446"/>
                    <a:pt x="98" y="446"/>
                  </a:cubicBezTo>
                  <a:cubicBezTo>
                    <a:pt x="99" y="441"/>
                    <a:pt x="102" y="437"/>
                    <a:pt x="108" y="435"/>
                  </a:cubicBezTo>
                  <a:cubicBezTo>
                    <a:pt x="115" y="434"/>
                    <a:pt x="122" y="438"/>
                    <a:pt x="123" y="445"/>
                  </a:cubicBezTo>
                  <a:cubicBezTo>
                    <a:pt x="125" y="452"/>
                    <a:pt x="121" y="459"/>
                    <a:pt x="114" y="460"/>
                  </a:cubicBezTo>
                  <a:cubicBezTo>
                    <a:pt x="108" y="462"/>
                    <a:pt x="103" y="459"/>
                    <a:pt x="100" y="455"/>
                  </a:cubicBezTo>
                  <a:cubicBezTo>
                    <a:pt x="87" y="458"/>
                    <a:pt x="87" y="458"/>
                    <a:pt x="87" y="458"/>
                  </a:cubicBezTo>
                  <a:cubicBezTo>
                    <a:pt x="98" y="505"/>
                    <a:pt x="98" y="505"/>
                    <a:pt x="98" y="505"/>
                  </a:cubicBezTo>
                  <a:cubicBezTo>
                    <a:pt x="111" y="502"/>
                    <a:pt x="111" y="502"/>
                    <a:pt x="111" y="502"/>
                  </a:cubicBezTo>
                  <a:cubicBezTo>
                    <a:pt x="112" y="497"/>
                    <a:pt x="116" y="492"/>
                    <a:pt x="121" y="491"/>
                  </a:cubicBezTo>
                  <a:cubicBezTo>
                    <a:pt x="128" y="489"/>
                    <a:pt x="135" y="494"/>
                    <a:pt x="137" y="501"/>
                  </a:cubicBezTo>
                  <a:cubicBezTo>
                    <a:pt x="138" y="507"/>
                    <a:pt x="134" y="514"/>
                    <a:pt x="127" y="516"/>
                  </a:cubicBezTo>
                  <a:cubicBezTo>
                    <a:pt x="122" y="517"/>
                    <a:pt x="116" y="515"/>
                    <a:pt x="113" y="511"/>
                  </a:cubicBezTo>
                  <a:cubicBezTo>
                    <a:pt x="100" y="514"/>
                    <a:pt x="100" y="514"/>
                    <a:pt x="100" y="514"/>
                  </a:cubicBezTo>
                  <a:cubicBezTo>
                    <a:pt x="111" y="561"/>
                    <a:pt x="111" y="561"/>
                    <a:pt x="111" y="561"/>
                  </a:cubicBezTo>
                  <a:cubicBezTo>
                    <a:pt x="125" y="558"/>
                    <a:pt x="125" y="558"/>
                    <a:pt x="125" y="558"/>
                  </a:cubicBezTo>
                  <a:cubicBezTo>
                    <a:pt x="125" y="553"/>
                    <a:pt x="129" y="548"/>
                    <a:pt x="135" y="547"/>
                  </a:cubicBezTo>
                  <a:cubicBezTo>
                    <a:pt x="141" y="545"/>
                    <a:pt x="148" y="549"/>
                    <a:pt x="150" y="556"/>
                  </a:cubicBezTo>
                  <a:cubicBezTo>
                    <a:pt x="152" y="563"/>
                    <a:pt x="147" y="570"/>
                    <a:pt x="141" y="572"/>
                  </a:cubicBezTo>
                  <a:cubicBezTo>
                    <a:pt x="135" y="573"/>
                    <a:pt x="130" y="571"/>
                    <a:pt x="127" y="566"/>
                  </a:cubicBezTo>
                  <a:cubicBezTo>
                    <a:pt x="113" y="569"/>
                    <a:pt x="113" y="569"/>
                    <a:pt x="113" y="569"/>
                  </a:cubicBezTo>
                  <a:cubicBezTo>
                    <a:pt x="125" y="617"/>
                    <a:pt x="125" y="617"/>
                    <a:pt x="125" y="617"/>
                  </a:cubicBezTo>
                  <a:cubicBezTo>
                    <a:pt x="138" y="613"/>
                    <a:pt x="138" y="613"/>
                    <a:pt x="138" y="613"/>
                  </a:cubicBezTo>
                  <a:cubicBezTo>
                    <a:pt x="139" y="608"/>
                    <a:pt x="142" y="604"/>
                    <a:pt x="148" y="602"/>
                  </a:cubicBezTo>
                  <a:cubicBezTo>
                    <a:pt x="155" y="601"/>
                    <a:pt x="162" y="605"/>
                    <a:pt x="163" y="612"/>
                  </a:cubicBezTo>
                  <a:cubicBezTo>
                    <a:pt x="165" y="619"/>
                    <a:pt x="161" y="626"/>
                    <a:pt x="154" y="627"/>
                  </a:cubicBezTo>
                  <a:cubicBezTo>
                    <a:pt x="148" y="629"/>
                    <a:pt x="143" y="626"/>
                    <a:pt x="140" y="622"/>
                  </a:cubicBezTo>
                  <a:cubicBezTo>
                    <a:pt x="127" y="625"/>
                    <a:pt x="127" y="625"/>
                    <a:pt x="127" y="625"/>
                  </a:cubicBezTo>
                  <a:cubicBezTo>
                    <a:pt x="131" y="645"/>
                    <a:pt x="131" y="645"/>
                    <a:pt x="131" y="645"/>
                  </a:cubicBezTo>
                  <a:cubicBezTo>
                    <a:pt x="532" y="549"/>
                    <a:pt x="532" y="549"/>
                    <a:pt x="532" y="549"/>
                  </a:cubicBezTo>
                  <a:cubicBezTo>
                    <a:pt x="400" y="0"/>
                    <a:pt x="400" y="0"/>
                    <a:pt x="400" y="0"/>
                  </a:cubicBezTo>
                  <a:lnTo>
                    <a:pt x="0" y="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5150" name="组合 44"/>
            <p:cNvGrpSpPr/>
            <p:nvPr/>
          </p:nvGrpSpPr>
          <p:grpSpPr bwMode="auto">
            <a:xfrm>
              <a:off x="0" y="175321"/>
              <a:ext cx="1563688" cy="1890713"/>
              <a:chOff x="0" y="0"/>
              <a:chExt cx="1563688" cy="1890713"/>
            </a:xfrm>
          </p:grpSpPr>
          <p:sp>
            <p:nvSpPr>
              <p:cNvPr id="5165" name="Freeform 6"/>
              <p:cNvSpPr/>
              <p:nvPr/>
            </p:nvSpPr>
            <p:spPr bwMode="auto">
              <a:xfrm>
                <a:off x="0" y="0"/>
                <a:ext cx="1563688" cy="1890713"/>
              </a:xfrm>
              <a:custGeom>
                <a:avLst/>
                <a:gdLst>
                  <a:gd name="T0" fmla="*/ 2147483647 w 532"/>
                  <a:gd name="T1" fmla="*/ 2147483647 h 644"/>
                  <a:gd name="T2" fmla="*/ 2147483647 w 532"/>
                  <a:gd name="T3" fmla="*/ 2147483647 h 644"/>
                  <a:gd name="T4" fmla="*/ 2147483647 w 532"/>
                  <a:gd name="T5" fmla="*/ 2147483647 h 644"/>
                  <a:gd name="T6" fmla="*/ 2147483647 w 532"/>
                  <a:gd name="T7" fmla="*/ 2147483647 h 644"/>
                  <a:gd name="T8" fmla="*/ 2147483647 w 532"/>
                  <a:gd name="T9" fmla="*/ 2147483647 h 644"/>
                  <a:gd name="T10" fmla="*/ 2147483647 w 532"/>
                  <a:gd name="T11" fmla="*/ 2147483647 h 644"/>
                  <a:gd name="T12" fmla="*/ 2147483647 w 532"/>
                  <a:gd name="T13" fmla="*/ 2147483647 h 644"/>
                  <a:gd name="T14" fmla="*/ 2147483647 w 532"/>
                  <a:gd name="T15" fmla="*/ 2147483647 h 644"/>
                  <a:gd name="T16" fmla="*/ 2147483647 w 532"/>
                  <a:gd name="T17" fmla="*/ 2147483647 h 644"/>
                  <a:gd name="T18" fmla="*/ 2147483647 w 532"/>
                  <a:gd name="T19" fmla="*/ 2147483647 h 644"/>
                  <a:gd name="T20" fmla="*/ 2147483647 w 532"/>
                  <a:gd name="T21" fmla="*/ 2147483647 h 644"/>
                  <a:gd name="T22" fmla="*/ 2147483647 w 532"/>
                  <a:gd name="T23" fmla="*/ 2147483647 h 644"/>
                  <a:gd name="T24" fmla="*/ 2147483647 w 532"/>
                  <a:gd name="T25" fmla="*/ 2147483647 h 644"/>
                  <a:gd name="T26" fmla="*/ 2147483647 w 532"/>
                  <a:gd name="T27" fmla="*/ 2147483647 h 644"/>
                  <a:gd name="T28" fmla="*/ 2147483647 w 532"/>
                  <a:gd name="T29" fmla="*/ 2147483647 h 644"/>
                  <a:gd name="T30" fmla="*/ 2147483647 w 532"/>
                  <a:gd name="T31" fmla="*/ 2147483647 h 644"/>
                  <a:gd name="T32" fmla="*/ 2147483647 w 532"/>
                  <a:gd name="T33" fmla="*/ 2147483647 h 644"/>
                  <a:gd name="T34" fmla="*/ 2147483647 w 532"/>
                  <a:gd name="T35" fmla="*/ 2147483647 h 644"/>
                  <a:gd name="T36" fmla="*/ 2147483647 w 532"/>
                  <a:gd name="T37" fmla="*/ 2147483647 h 644"/>
                  <a:gd name="T38" fmla="*/ 2147483647 w 532"/>
                  <a:gd name="T39" fmla="*/ 2147483647 h 644"/>
                  <a:gd name="T40" fmla="*/ 2147483647 w 532"/>
                  <a:gd name="T41" fmla="*/ 2147483647 h 644"/>
                  <a:gd name="T42" fmla="*/ 2147483647 w 532"/>
                  <a:gd name="T43" fmla="*/ 2147483647 h 644"/>
                  <a:gd name="T44" fmla="*/ 2147483647 w 532"/>
                  <a:gd name="T45" fmla="*/ 2147483647 h 644"/>
                  <a:gd name="T46" fmla="*/ 2147483647 w 532"/>
                  <a:gd name="T47" fmla="*/ 2147483647 h 644"/>
                  <a:gd name="T48" fmla="*/ 2147483647 w 532"/>
                  <a:gd name="T49" fmla="*/ 2147483647 h 644"/>
                  <a:gd name="T50" fmla="*/ 2147483647 w 532"/>
                  <a:gd name="T51" fmla="*/ 2147483647 h 644"/>
                  <a:gd name="T52" fmla="*/ 2147483647 w 532"/>
                  <a:gd name="T53" fmla="*/ 2147483647 h 644"/>
                  <a:gd name="T54" fmla="*/ 2147483647 w 532"/>
                  <a:gd name="T55" fmla="*/ 2147483647 h 644"/>
                  <a:gd name="T56" fmla="*/ 2147483647 w 532"/>
                  <a:gd name="T57" fmla="*/ 2147483647 h 644"/>
                  <a:gd name="T58" fmla="*/ 2147483647 w 532"/>
                  <a:gd name="T59" fmla="*/ 2147483647 h 644"/>
                  <a:gd name="T60" fmla="*/ 2147483647 w 532"/>
                  <a:gd name="T61" fmla="*/ 2147483647 h 644"/>
                  <a:gd name="T62" fmla="*/ 2147483647 w 532"/>
                  <a:gd name="T63" fmla="*/ 2147483647 h 644"/>
                  <a:gd name="T64" fmla="*/ 2147483647 w 532"/>
                  <a:gd name="T65" fmla="*/ 2147483647 h 644"/>
                  <a:gd name="T66" fmla="*/ 2147483647 w 532"/>
                  <a:gd name="T67" fmla="*/ 2147483647 h 644"/>
                  <a:gd name="T68" fmla="*/ 2147483647 w 532"/>
                  <a:gd name="T69" fmla="*/ 2147483647 h 644"/>
                  <a:gd name="T70" fmla="*/ 2147483647 w 532"/>
                  <a:gd name="T71" fmla="*/ 2147483647 h 644"/>
                  <a:gd name="T72" fmla="*/ 2147483647 w 532"/>
                  <a:gd name="T73" fmla="*/ 0 h 64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532"/>
                  <a:gd name="T112" fmla="*/ 0 h 644"/>
                  <a:gd name="T113" fmla="*/ 532 w 532"/>
                  <a:gd name="T114" fmla="*/ 644 h 644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532" h="644">
                    <a:moveTo>
                      <a:pt x="0" y="96"/>
                    </a:moveTo>
                    <a:cubicBezTo>
                      <a:pt x="4" y="115"/>
                      <a:pt x="4" y="115"/>
                      <a:pt x="4" y="115"/>
                    </a:cubicBezTo>
                    <a:cubicBezTo>
                      <a:pt x="18" y="112"/>
                      <a:pt x="18" y="112"/>
                      <a:pt x="18" y="112"/>
                    </a:cubicBezTo>
                    <a:cubicBezTo>
                      <a:pt x="18" y="107"/>
                      <a:pt x="22" y="102"/>
                      <a:pt x="28" y="101"/>
                    </a:cubicBezTo>
                    <a:cubicBezTo>
                      <a:pt x="35" y="99"/>
                      <a:pt x="41" y="103"/>
                      <a:pt x="43" y="110"/>
                    </a:cubicBezTo>
                    <a:cubicBezTo>
                      <a:pt x="45" y="117"/>
                      <a:pt x="41" y="124"/>
                      <a:pt x="34" y="126"/>
                    </a:cubicBezTo>
                    <a:cubicBezTo>
                      <a:pt x="28" y="127"/>
                      <a:pt x="23" y="125"/>
                      <a:pt x="20" y="120"/>
                    </a:cubicBezTo>
                    <a:cubicBezTo>
                      <a:pt x="6" y="123"/>
                      <a:pt x="6" y="123"/>
                      <a:pt x="6" y="123"/>
                    </a:cubicBezTo>
                    <a:cubicBezTo>
                      <a:pt x="18" y="171"/>
                      <a:pt x="18" y="171"/>
                      <a:pt x="18" y="171"/>
                    </a:cubicBezTo>
                    <a:cubicBezTo>
                      <a:pt x="31" y="168"/>
                      <a:pt x="31" y="168"/>
                      <a:pt x="31" y="168"/>
                    </a:cubicBezTo>
                    <a:cubicBezTo>
                      <a:pt x="32" y="162"/>
                      <a:pt x="36" y="158"/>
                      <a:pt x="41" y="156"/>
                    </a:cubicBezTo>
                    <a:cubicBezTo>
                      <a:pt x="48" y="155"/>
                      <a:pt x="55" y="159"/>
                      <a:pt x="56" y="166"/>
                    </a:cubicBezTo>
                    <a:cubicBezTo>
                      <a:pt x="58" y="173"/>
                      <a:pt x="54" y="180"/>
                      <a:pt x="47" y="181"/>
                    </a:cubicBezTo>
                    <a:cubicBezTo>
                      <a:pt x="42" y="183"/>
                      <a:pt x="36" y="180"/>
                      <a:pt x="33" y="176"/>
                    </a:cubicBezTo>
                    <a:cubicBezTo>
                      <a:pt x="20" y="179"/>
                      <a:pt x="20" y="179"/>
                      <a:pt x="20" y="179"/>
                    </a:cubicBezTo>
                    <a:cubicBezTo>
                      <a:pt x="31" y="226"/>
                      <a:pt x="31" y="226"/>
                      <a:pt x="31" y="226"/>
                    </a:cubicBezTo>
                    <a:cubicBezTo>
                      <a:pt x="45" y="223"/>
                      <a:pt x="45" y="223"/>
                      <a:pt x="45" y="223"/>
                    </a:cubicBezTo>
                    <a:cubicBezTo>
                      <a:pt x="45" y="218"/>
                      <a:pt x="49" y="213"/>
                      <a:pt x="54" y="212"/>
                    </a:cubicBezTo>
                    <a:cubicBezTo>
                      <a:pt x="61" y="210"/>
                      <a:pt x="68" y="215"/>
                      <a:pt x="70" y="222"/>
                    </a:cubicBezTo>
                    <a:cubicBezTo>
                      <a:pt x="71" y="228"/>
                      <a:pt x="67" y="235"/>
                      <a:pt x="60" y="237"/>
                    </a:cubicBezTo>
                    <a:cubicBezTo>
                      <a:pt x="55" y="238"/>
                      <a:pt x="49" y="236"/>
                      <a:pt x="47" y="232"/>
                    </a:cubicBezTo>
                    <a:cubicBezTo>
                      <a:pt x="33" y="235"/>
                      <a:pt x="33" y="235"/>
                      <a:pt x="33" y="235"/>
                    </a:cubicBezTo>
                    <a:cubicBezTo>
                      <a:pt x="44" y="282"/>
                      <a:pt x="44" y="282"/>
                      <a:pt x="44" y="282"/>
                    </a:cubicBezTo>
                    <a:cubicBezTo>
                      <a:pt x="58" y="279"/>
                      <a:pt x="58" y="279"/>
                      <a:pt x="58" y="279"/>
                    </a:cubicBezTo>
                    <a:cubicBezTo>
                      <a:pt x="58" y="274"/>
                      <a:pt x="62" y="269"/>
                      <a:pt x="68" y="268"/>
                    </a:cubicBezTo>
                    <a:cubicBezTo>
                      <a:pt x="75" y="266"/>
                      <a:pt x="81" y="270"/>
                      <a:pt x="83" y="277"/>
                    </a:cubicBezTo>
                    <a:cubicBezTo>
                      <a:pt x="85" y="284"/>
                      <a:pt x="81" y="291"/>
                      <a:pt x="74" y="293"/>
                    </a:cubicBezTo>
                    <a:cubicBezTo>
                      <a:pt x="68" y="294"/>
                      <a:pt x="63" y="292"/>
                      <a:pt x="60" y="287"/>
                    </a:cubicBezTo>
                    <a:cubicBezTo>
                      <a:pt x="46" y="290"/>
                      <a:pt x="46" y="290"/>
                      <a:pt x="46" y="290"/>
                    </a:cubicBezTo>
                    <a:cubicBezTo>
                      <a:pt x="58" y="338"/>
                      <a:pt x="58" y="338"/>
                      <a:pt x="58" y="338"/>
                    </a:cubicBezTo>
                    <a:cubicBezTo>
                      <a:pt x="71" y="335"/>
                      <a:pt x="71" y="335"/>
                      <a:pt x="71" y="335"/>
                    </a:cubicBezTo>
                    <a:cubicBezTo>
                      <a:pt x="72" y="329"/>
                      <a:pt x="76" y="325"/>
                      <a:pt x="81" y="323"/>
                    </a:cubicBezTo>
                    <a:cubicBezTo>
                      <a:pt x="88" y="322"/>
                      <a:pt x="95" y="326"/>
                      <a:pt x="96" y="333"/>
                    </a:cubicBezTo>
                    <a:cubicBezTo>
                      <a:pt x="98" y="340"/>
                      <a:pt x="94" y="347"/>
                      <a:pt x="87" y="348"/>
                    </a:cubicBezTo>
                    <a:cubicBezTo>
                      <a:pt x="82" y="350"/>
                      <a:pt x="76" y="347"/>
                      <a:pt x="73" y="343"/>
                    </a:cubicBezTo>
                    <a:cubicBezTo>
                      <a:pt x="60" y="346"/>
                      <a:pt x="60" y="346"/>
                      <a:pt x="60" y="346"/>
                    </a:cubicBezTo>
                    <a:cubicBezTo>
                      <a:pt x="71" y="393"/>
                      <a:pt x="71" y="393"/>
                      <a:pt x="71" y="393"/>
                    </a:cubicBezTo>
                    <a:cubicBezTo>
                      <a:pt x="85" y="390"/>
                      <a:pt x="85" y="390"/>
                      <a:pt x="85" y="390"/>
                    </a:cubicBezTo>
                    <a:cubicBezTo>
                      <a:pt x="85" y="385"/>
                      <a:pt x="89" y="380"/>
                      <a:pt x="94" y="379"/>
                    </a:cubicBezTo>
                    <a:cubicBezTo>
                      <a:pt x="101" y="377"/>
                      <a:pt x="108" y="382"/>
                      <a:pt x="110" y="389"/>
                    </a:cubicBezTo>
                    <a:cubicBezTo>
                      <a:pt x="111" y="395"/>
                      <a:pt x="107" y="402"/>
                      <a:pt x="100" y="404"/>
                    </a:cubicBezTo>
                    <a:cubicBezTo>
                      <a:pt x="95" y="405"/>
                      <a:pt x="89" y="403"/>
                      <a:pt x="87" y="399"/>
                    </a:cubicBezTo>
                    <a:cubicBezTo>
                      <a:pt x="73" y="402"/>
                      <a:pt x="73" y="402"/>
                      <a:pt x="73" y="402"/>
                    </a:cubicBezTo>
                    <a:cubicBezTo>
                      <a:pt x="84" y="449"/>
                      <a:pt x="84" y="449"/>
                      <a:pt x="84" y="449"/>
                    </a:cubicBezTo>
                    <a:cubicBezTo>
                      <a:pt x="98" y="446"/>
                      <a:pt x="98" y="446"/>
                      <a:pt x="98" y="446"/>
                    </a:cubicBezTo>
                    <a:cubicBezTo>
                      <a:pt x="98" y="441"/>
                      <a:pt x="102" y="436"/>
                      <a:pt x="108" y="435"/>
                    </a:cubicBezTo>
                    <a:cubicBezTo>
                      <a:pt x="115" y="433"/>
                      <a:pt x="122" y="437"/>
                      <a:pt x="123" y="444"/>
                    </a:cubicBezTo>
                    <a:cubicBezTo>
                      <a:pt x="125" y="451"/>
                      <a:pt x="121" y="458"/>
                      <a:pt x="114" y="460"/>
                    </a:cubicBezTo>
                    <a:cubicBezTo>
                      <a:pt x="108" y="461"/>
                      <a:pt x="103" y="459"/>
                      <a:pt x="100" y="454"/>
                    </a:cubicBezTo>
                    <a:cubicBezTo>
                      <a:pt x="86" y="457"/>
                      <a:pt x="86" y="457"/>
                      <a:pt x="86" y="457"/>
                    </a:cubicBezTo>
                    <a:cubicBezTo>
                      <a:pt x="98" y="505"/>
                      <a:pt x="98" y="505"/>
                      <a:pt x="98" y="505"/>
                    </a:cubicBezTo>
                    <a:cubicBezTo>
                      <a:pt x="111" y="502"/>
                      <a:pt x="111" y="502"/>
                      <a:pt x="111" y="502"/>
                    </a:cubicBezTo>
                    <a:cubicBezTo>
                      <a:pt x="112" y="496"/>
                      <a:pt x="116" y="492"/>
                      <a:pt x="121" y="490"/>
                    </a:cubicBezTo>
                    <a:cubicBezTo>
                      <a:pt x="128" y="489"/>
                      <a:pt x="135" y="493"/>
                      <a:pt x="136" y="500"/>
                    </a:cubicBezTo>
                    <a:cubicBezTo>
                      <a:pt x="138" y="507"/>
                      <a:pt x="134" y="514"/>
                      <a:pt x="127" y="515"/>
                    </a:cubicBezTo>
                    <a:cubicBezTo>
                      <a:pt x="122" y="517"/>
                      <a:pt x="116" y="514"/>
                      <a:pt x="113" y="510"/>
                    </a:cubicBezTo>
                    <a:cubicBezTo>
                      <a:pt x="100" y="513"/>
                      <a:pt x="100" y="513"/>
                      <a:pt x="100" y="513"/>
                    </a:cubicBezTo>
                    <a:cubicBezTo>
                      <a:pt x="111" y="560"/>
                      <a:pt x="111" y="560"/>
                      <a:pt x="111" y="560"/>
                    </a:cubicBezTo>
                    <a:cubicBezTo>
                      <a:pt x="125" y="557"/>
                      <a:pt x="125" y="557"/>
                      <a:pt x="125" y="557"/>
                    </a:cubicBezTo>
                    <a:cubicBezTo>
                      <a:pt x="125" y="552"/>
                      <a:pt x="129" y="547"/>
                      <a:pt x="134" y="546"/>
                    </a:cubicBezTo>
                    <a:cubicBezTo>
                      <a:pt x="141" y="544"/>
                      <a:pt x="148" y="549"/>
                      <a:pt x="150" y="556"/>
                    </a:cubicBezTo>
                    <a:cubicBezTo>
                      <a:pt x="151" y="562"/>
                      <a:pt x="147" y="569"/>
                      <a:pt x="140" y="571"/>
                    </a:cubicBezTo>
                    <a:cubicBezTo>
                      <a:pt x="135" y="572"/>
                      <a:pt x="129" y="570"/>
                      <a:pt x="127" y="566"/>
                    </a:cubicBezTo>
                    <a:cubicBezTo>
                      <a:pt x="113" y="569"/>
                      <a:pt x="113" y="569"/>
                      <a:pt x="113" y="569"/>
                    </a:cubicBezTo>
                    <a:cubicBezTo>
                      <a:pt x="124" y="616"/>
                      <a:pt x="124" y="616"/>
                      <a:pt x="124" y="616"/>
                    </a:cubicBezTo>
                    <a:cubicBezTo>
                      <a:pt x="138" y="613"/>
                      <a:pt x="138" y="613"/>
                      <a:pt x="138" y="613"/>
                    </a:cubicBezTo>
                    <a:cubicBezTo>
                      <a:pt x="138" y="608"/>
                      <a:pt x="142" y="603"/>
                      <a:pt x="148" y="602"/>
                    </a:cubicBezTo>
                    <a:cubicBezTo>
                      <a:pt x="155" y="600"/>
                      <a:pt x="162" y="604"/>
                      <a:pt x="163" y="611"/>
                    </a:cubicBezTo>
                    <a:cubicBezTo>
                      <a:pt x="165" y="618"/>
                      <a:pt x="161" y="625"/>
                      <a:pt x="154" y="627"/>
                    </a:cubicBezTo>
                    <a:cubicBezTo>
                      <a:pt x="148" y="628"/>
                      <a:pt x="143" y="626"/>
                      <a:pt x="140" y="621"/>
                    </a:cubicBezTo>
                    <a:cubicBezTo>
                      <a:pt x="126" y="624"/>
                      <a:pt x="126" y="624"/>
                      <a:pt x="126" y="624"/>
                    </a:cubicBezTo>
                    <a:cubicBezTo>
                      <a:pt x="131" y="644"/>
                      <a:pt x="131" y="644"/>
                      <a:pt x="131" y="644"/>
                    </a:cubicBezTo>
                    <a:cubicBezTo>
                      <a:pt x="532" y="548"/>
                      <a:pt x="532" y="548"/>
                      <a:pt x="532" y="548"/>
                    </a:cubicBezTo>
                    <a:cubicBezTo>
                      <a:pt x="400" y="0"/>
                      <a:pt x="400" y="0"/>
                      <a:pt x="400" y="0"/>
                    </a:cubicBez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6" name="Freeform 7"/>
              <p:cNvSpPr/>
              <p:nvPr/>
            </p:nvSpPr>
            <p:spPr bwMode="auto">
              <a:xfrm>
                <a:off x="555625" y="1558925"/>
                <a:ext cx="996950" cy="247650"/>
              </a:xfrm>
              <a:custGeom>
                <a:avLst/>
                <a:gdLst>
                  <a:gd name="T0" fmla="*/ 0 w 628"/>
                  <a:gd name="T1" fmla="*/ 2147483647 h 156"/>
                  <a:gd name="T2" fmla="*/ 2147483647 w 628"/>
                  <a:gd name="T3" fmla="*/ 0 h 156"/>
                  <a:gd name="T4" fmla="*/ 2147483647 w 628"/>
                  <a:gd name="T5" fmla="*/ 2147483647 h 156"/>
                  <a:gd name="T6" fmla="*/ 0 w 628"/>
                  <a:gd name="T7" fmla="*/ 2147483647 h 156"/>
                  <a:gd name="T8" fmla="*/ 0 w 628"/>
                  <a:gd name="T9" fmla="*/ 2147483647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6"/>
                  <a:gd name="T17" fmla="*/ 628 w 628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6">
                    <a:moveTo>
                      <a:pt x="0" y="152"/>
                    </a:moveTo>
                    <a:lnTo>
                      <a:pt x="628" y="0"/>
                    </a:lnTo>
                    <a:lnTo>
                      <a:pt x="628" y="6"/>
                    </a:lnTo>
                    <a:lnTo>
                      <a:pt x="0" y="156"/>
                    </a:lnTo>
                    <a:lnTo>
                      <a:pt x="0" y="152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7" name="Freeform 8"/>
              <p:cNvSpPr/>
              <p:nvPr/>
            </p:nvSpPr>
            <p:spPr bwMode="auto">
              <a:xfrm>
                <a:off x="534988" y="1476375"/>
                <a:ext cx="996950" cy="244475"/>
              </a:xfrm>
              <a:custGeom>
                <a:avLst/>
                <a:gdLst>
                  <a:gd name="T0" fmla="*/ 0 w 628"/>
                  <a:gd name="T1" fmla="*/ 2147483647 h 154"/>
                  <a:gd name="T2" fmla="*/ 2147483647 w 628"/>
                  <a:gd name="T3" fmla="*/ 0 h 154"/>
                  <a:gd name="T4" fmla="*/ 2147483647 w 628"/>
                  <a:gd name="T5" fmla="*/ 2147483647 h 154"/>
                  <a:gd name="T6" fmla="*/ 0 w 628"/>
                  <a:gd name="T7" fmla="*/ 2147483647 h 154"/>
                  <a:gd name="T8" fmla="*/ 0 w 628"/>
                  <a:gd name="T9" fmla="*/ 2147483647 h 1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4"/>
                  <a:gd name="T17" fmla="*/ 628 w 628"/>
                  <a:gd name="T18" fmla="*/ 154 h 1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4">
                    <a:moveTo>
                      <a:pt x="0" y="150"/>
                    </a:moveTo>
                    <a:lnTo>
                      <a:pt x="628" y="0"/>
                    </a:lnTo>
                    <a:lnTo>
                      <a:pt x="628" y="4"/>
                    </a:lnTo>
                    <a:lnTo>
                      <a:pt x="0" y="154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8" name="Freeform 9"/>
              <p:cNvSpPr/>
              <p:nvPr/>
            </p:nvSpPr>
            <p:spPr bwMode="auto">
              <a:xfrm>
                <a:off x="514350" y="1392238"/>
                <a:ext cx="996950" cy="242888"/>
              </a:xfrm>
              <a:custGeom>
                <a:avLst/>
                <a:gdLst>
                  <a:gd name="T0" fmla="*/ 0 w 628"/>
                  <a:gd name="T1" fmla="*/ 2147483647 h 153"/>
                  <a:gd name="T2" fmla="*/ 2147483647 w 628"/>
                  <a:gd name="T3" fmla="*/ 0 h 153"/>
                  <a:gd name="T4" fmla="*/ 2147483647 w 628"/>
                  <a:gd name="T5" fmla="*/ 2147483647 h 153"/>
                  <a:gd name="T6" fmla="*/ 0 w 628"/>
                  <a:gd name="T7" fmla="*/ 2147483647 h 153"/>
                  <a:gd name="T8" fmla="*/ 0 w 628"/>
                  <a:gd name="T9" fmla="*/ 2147483647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3"/>
                  <a:gd name="T17" fmla="*/ 628 w 628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3">
                    <a:moveTo>
                      <a:pt x="0" y="150"/>
                    </a:moveTo>
                    <a:lnTo>
                      <a:pt x="628" y="0"/>
                    </a:lnTo>
                    <a:lnTo>
                      <a:pt x="628" y="3"/>
                    </a:lnTo>
                    <a:lnTo>
                      <a:pt x="0" y="153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9" name="Freeform 10"/>
              <p:cNvSpPr/>
              <p:nvPr/>
            </p:nvSpPr>
            <p:spPr bwMode="auto">
              <a:xfrm>
                <a:off x="493713" y="1306513"/>
                <a:ext cx="996950" cy="246063"/>
              </a:xfrm>
              <a:custGeom>
                <a:avLst/>
                <a:gdLst>
                  <a:gd name="T0" fmla="*/ 0 w 628"/>
                  <a:gd name="T1" fmla="*/ 2147483647 h 155"/>
                  <a:gd name="T2" fmla="*/ 2147483647 w 628"/>
                  <a:gd name="T3" fmla="*/ 0 h 155"/>
                  <a:gd name="T4" fmla="*/ 2147483647 w 628"/>
                  <a:gd name="T5" fmla="*/ 2147483647 h 155"/>
                  <a:gd name="T6" fmla="*/ 2147483647 w 628"/>
                  <a:gd name="T7" fmla="*/ 2147483647 h 155"/>
                  <a:gd name="T8" fmla="*/ 0 w 628"/>
                  <a:gd name="T9" fmla="*/ 2147483647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5"/>
                  <a:gd name="T17" fmla="*/ 628 w 628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5">
                    <a:moveTo>
                      <a:pt x="0" y="150"/>
                    </a:moveTo>
                    <a:lnTo>
                      <a:pt x="628" y="0"/>
                    </a:lnTo>
                    <a:lnTo>
                      <a:pt x="628" y="4"/>
                    </a:lnTo>
                    <a:lnTo>
                      <a:pt x="2" y="155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0" name="Freeform 11"/>
              <p:cNvSpPr/>
              <p:nvPr/>
            </p:nvSpPr>
            <p:spPr bwMode="auto">
              <a:xfrm>
                <a:off x="473075" y="1220788"/>
                <a:ext cx="1000125" cy="247650"/>
              </a:xfrm>
              <a:custGeom>
                <a:avLst/>
                <a:gdLst>
                  <a:gd name="T0" fmla="*/ 0 w 630"/>
                  <a:gd name="T1" fmla="*/ 2147483647 h 156"/>
                  <a:gd name="T2" fmla="*/ 2147483647 w 630"/>
                  <a:gd name="T3" fmla="*/ 0 h 156"/>
                  <a:gd name="T4" fmla="*/ 2147483647 w 630"/>
                  <a:gd name="T5" fmla="*/ 2147483647 h 156"/>
                  <a:gd name="T6" fmla="*/ 2147483647 w 630"/>
                  <a:gd name="T7" fmla="*/ 2147483647 h 156"/>
                  <a:gd name="T8" fmla="*/ 0 w 630"/>
                  <a:gd name="T9" fmla="*/ 2147483647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6"/>
                  <a:gd name="T17" fmla="*/ 630 w 630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6">
                    <a:moveTo>
                      <a:pt x="0" y="152"/>
                    </a:moveTo>
                    <a:lnTo>
                      <a:pt x="628" y="0"/>
                    </a:lnTo>
                    <a:lnTo>
                      <a:pt x="630" y="6"/>
                    </a:lnTo>
                    <a:lnTo>
                      <a:pt x="2" y="156"/>
                    </a:lnTo>
                    <a:lnTo>
                      <a:pt x="0" y="152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1" name="Freeform 12"/>
              <p:cNvSpPr/>
              <p:nvPr/>
            </p:nvSpPr>
            <p:spPr bwMode="auto">
              <a:xfrm>
                <a:off x="452438" y="1139825"/>
                <a:ext cx="1000125" cy="242888"/>
              </a:xfrm>
              <a:custGeom>
                <a:avLst/>
                <a:gdLst>
                  <a:gd name="T0" fmla="*/ 0 w 630"/>
                  <a:gd name="T1" fmla="*/ 2147483647 h 153"/>
                  <a:gd name="T2" fmla="*/ 2147483647 w 630"/>
                  <a:gd name="T3" fmla="*/ 0 h 153"/>
                  <a:gd name="T4" fmla="*/ 2147483647 w 630"/>
                  <a:gd name="T5" fmla="*/ 2147483647 h 153"/>
                  <a:gd name="T6" fmla="*/ 2147483647 w 630"/>
                  <a:gd name="T7" fmla="*/ 2147483647 h 153"/>
                  <a:gd name="T8" fmla="*/ 0 w 630"/>
                  <a:gd name="T9" fmla="*/ 2147483647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3"/>
                  <a:gd name="T17" fmla="*/ 630 w 630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3">
                    <a:moveTo>
                      <a:pt x="0" y="150"/>
                    </a:moveTo>
                    <a:lnTo>
                      <a:pt x="628" y="0"/>
                    </a:lnTo>
                    <a:lnTo>
                      <a:pt x="630" y="3"/>
                    </a:lnTo>
                    <a:lnTo>
                      <a:pt x="2" y="153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2" name="Freeform 13"/>
              <p:cNvSpPr/>
              <p:nvPr/>
            </p:nvSpPr>
            <p:spPr bwMode="auto">
              <a:xfrm>
                <a:off x="431800" y="1054100"/>
                <a:ext cx="1000125" cy="244475"/>
              </a:xfrm>
              <a:custGeom>
                <a:avLst/>
                <a:gdLst>
                  <a:gd name="T0" fmla="*/ 0 w 630"/>
                  <a:gd name="T1" fmla="*/ 2147483647 h 154"/>
                  <a:gd name="T2" fmla="*/ 2147483647 w 630"/>
                  <a:gd name="T3" fmla="*/ 0 h 154"/>
                  <a:gd name="T4" fmla="*/ 2147483647 w 630"/>
                  <a:gd name="T5" fmla="*/ 2147483647 h 154"/>
                  <a:gd name="T6" fmla="*/ 2147483647 w 630"/>
                  <a:gd name="T7" fmla="*/ 2147483647 h 154"/>
                  <a:gd name="T8" fmla="*/ 0 w 630"/>
                  <a:gd name="T9" fmla="*/ 2147483647 h 1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4"/>
                  <a:gd name="T17" fmla="*/ 630 w 630"/>
                  <a:gd name="T18" fmla="*/ 154 h 1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4">
                    <a:moveTo>
                      <a:pt x="0" y="150"/>
                    </a:moveTo>
                    <a:lnTo>
                      <a:pt x="628" y="0"/>
                    </a:lnTo>
                    <a:lnTo>
                      <a:pt x="630" y="4"/>
                    </a:lnTo>
                    <a:lnTo>
                      <a:pt x="2" y="154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3" name="Freeform 14"/>
              <p:cNvSpPr/>
              <p:nvPr/>
            </p:nvSpPr>
            <p:spPr bwMode="auto">
              <a:xfrm>
                <a:off x="411163" y="968375"/>
                <a:ext cx="1000125" cy="247650"/>
              </a:xfrm>
              <a:custGeom>
                <a:avLst/>
                <a:gdLst>
                  <a:gd name="T0" fmla="*/ 0 w 630"/>
                  <a:gd name="T1" fmla="*/ 2147483647 h 156"/>
                  <a:gd name="T2" fmla="*/ 2147483647 w 630"/>
                  <a:gd name="T3" fmla="*/ 0 h 156"/>
                  <a:gd name="T4" fmla="*/ 2147483647 w 630"/>
                  <a:gd name="T5" fmla="*/ 2147483647 h 156"/>
                  <a:gd name="T6" fmla="*/ 2147483647 w 630"/>
                  <a:gd name="T7" fmla="*/ 2147483647 h 156"/>
                  <a:gd name="T8" fmla="*/ 0 w 630"/>
                  <a:gd name="T9" fmla="*/ 2147483647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6"/>
                  <a:gd name="T17" fmla="*/ 630 w 630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6">
                    <a:moveTo>
                      <a:pt x="0" y="150"/>
                    </a:moveTo>
                    <a:lnTo>
                      <a:pt x="628" y="0"/>
                    </a:lnTo>
                    <a:lnTo>
                      <a:pt x="630" y="4"/>
                    </a:lnTo>
                    <a:lnTo>
                      <a:pt x="2" y="156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4" name="Freeform 15"/>
              <p:cNvSpPr/>
              <p:nvPr/>
            </p:nvSpPr>
            <p:spPr bwMode="auto">
              <a:xfrm>
                <a:off x="393700" y="884238"/>
                <a:ext cx="996950" cy="246063"/>
              </a:xfrm>
              <a:custGeom>
                <a:avLst/>
                <a:gdLst>
                  <a:gd name="T0" fmla="*/ 0 w 628"/>
                  <a:gd name="T1" fmla="*/ 2147483647 h 155"/>
                  <a:gd name="T2" fmla="*/ 2147483647 w 628"/>
                  <a:gd name="T3" fmla="*/ 0 h 155"/>
                  <a:gd name="T4" fmla="*/ 2147483647 w 628"/>
                  <a:gd name="T5" fmla="*/ 2147483647 h 155"/>
                  <a:gd name="T6" fmla="*/ 0 w 628"/>
                  <a:gd name="T7" fmla="*/ 2147483647 h 155"/>
                  <a:gd name="T8" fmla="*/ 0 w 628"/>
                  <a:gd name="T9" fmla="*/ 2147483647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5"/>
                  <a:gd name="T17" fmla="*/ 628 w 628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5">
                    <a:moveTo>
                      <a:pt x="0" y="151"/>
                    </a:moveTo>
                    <a:lnTo>
                      <a:pt x="626" y="0"/>
                    </a:lnTo>
                    <a:lnTo>
                      <a:pt x="628" y="5"/>
                    </a:lnTo>
                    <a:lnTo>
                      <a:pt x="0" y="155"/>
                    </a:lnTo>
                    <a:lnTo>
                      <a:pt x="0" y="151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5" name="Freeform 16"/>
              <p:cNvSpPr/>
              <p:nvPr/>
            </p:nvSpPr>
            <p:spPr bwMode="auto">
              <a:xfrm>
                <a:off x="373063" y="801688"/>
                <a:ext cx="996950" cy="242888"/>
              </a:xfrm>
              <a:custGeom>
                <a:avLst/>
                <a:gdLst>
                  <a:gd name="T0" fmla="*/ 0 w 628"/>
                  <a:gd name="T1" fmla="*/ 2147483647 h 153"/>
                  <a:gd name="T2" fmla="*/ 2147483647 w 628"/>
                  <a:gd name="T3" fmla="*/ 0 h 153"/>
                  <a:gd name="T4" fmla="*/ 2147483647 w 628"/>
                  <a:gd name="T5" fmla="*/ 2147483647 h 153"/>
                  <a:gd name="T6" fmla="*/ 0 w 628"/>
                  <a:gd name="T7" fmla="*/ 2147483647 h 153"/>
                  <a:gd name="T8" fmla="*/ 0 w 628"/>
                  <a:gd name="T9" fmla="*/ 2147483647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3"/>
                  <a:gd name="T17" fmla="*/ 628 w 628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3">
                    <a:moveTo>
                      <a:pt x="0" y="150"/>
                    </a:moveTo>
                    <a:lnTo>
                      <a:pt x="628" y="0"/>
                    </a:lnTo>
                    <a:lnTo>
                      <a:pt x="628" y="4"/>
                    </a:lnTo>
                    <a:lnTo>
                      <a:pt x="0" y="153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6" name="Freeform 17"/>
              <p:cNvSpPr/>
              <p:nvPr/>
            </p:nvSpPr>
            <p:spPr bwMode="auto">
              <a:xfrm>
                <a:off x="352425" y="715963"/>
                <a:ext cx="996950" cy="244475"/>
              </a:xfrm>
              <a:custGeom>
                <a:avLst/>
                <a:gdLst>
                  <a:gd name="T0" fmla="*/ 0 w 628"/>
                  <a:gd name="T1" fmla="*/ 2147483647 h 154"/>
                  <a:gd name="T2" fmla="*/ 2147483647 w 628"/>
                  <a:gd name="T3" fmla="*/ 0 h 154"/>
                  <a:gd name="T4" fmla="*/ 2147483647 w 628"/>
                  <a:gd name="T5" fmla="*/ 2147483647 h 154"/>
                  <a:gd name="T6" fmla="*/ 0 w 628"/>
                  <a:gd name="T7" fmla="*/ 2147483647 h 154"/>
                  <a:gd name="T8" fmla="*/ 0 w 628"/>
                  <a:gd name="T9" fmla="*/ 2147483647 h 1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4"/>
                  <a:gd name="T17" fmla="*/ 628 w 628"/>
                  <a:gd name="T18" fmla="*/ 154 h 1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4">
                    <a:moveTo>
                      <a:pt x="0" y="150"/>
                    </a:moveTo>
                    <a:lnTo>
                      <a:pt x="628" y="0"/>
                    </a:lnTo>
                    <a:lnTo>
                      <a:pt x="628" y="4"/>
                    </a:lnTo>
                    <a:lnTo>
                      <a:pt x="0" y="154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7" name="Freeform 18"/>
              <p:cNvSpPr/>
              <p:nvPr/>
            </p:nvSpPr>
            <p:spPr bwMode="auto">
              <a:xfrm>
                <a:off x="331788" y="631825"/>
                <a:ext cx="996950" cy="246063"/>
              </a:xfrm>
              <a:custGeom>
                <a:avLst/>
                <a:gdLst>
                  <a:gd name="T0" fmla="*/ 0 w 628"/>
                  <a:gd name="T1" fmla="*/ 2147483647 h 155"/>
                  <a:gd name="T2" fmla="*/ 2147483647 w 628"/>
                  <a:gd name="T3" fmla="*/ 0 h 155"/>
                  <a:gd name="T4" fmla="*/ 2147483647 w 628"/>
                  <a:gd name="T5" fmla="*/ 2147483647 h 155"/>
                  <a:gd name="T6" fmla="*/ 0 w 628"/>
                  <a:gd name="T7" fmla="*/ 2147483647 h 155"/>
                  <a:gd name="T8" fmla="*/ 0 w 628"/>
                  <a:gd name="T9" fmla="*/ 2147483647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5"/>
                  <a:gd name="T17" fmla="*/ 628 w 628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5">
                    <a:moveTo>
                      <a:pt x="0" y="149"/>
                    </a:moveTo>
                    <a:lnTo>
                      <a:pt x="628" y="0"/>
                    </a:lnTo>
                    <a:lnTo>
                      <a:pt x="628" y="3"/>
                    </a:lnTo>
                    <a:lnTo>
                      <a:pt x="0" y="155"/>
                    </a:lnTo>
                    <a:lnTo>
                      <a:pt x="0" y="149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8" name="Freeform 19"/>
              <p:cNvSpPr/>
              <p:nvPr/>
            </p:nvSpPr>
            <p:spPr bwMode="auto">
              <a:xfrm>
                <a:off x="311150" y="546100"/>
                <a:ext cx="996950" cy="246063"/>
              </a:xfrm>
              <a:custGeom>
                <a:avLst/>
                <a:gdLst>
                  <a:gd name="T0" fmla="*/ 0 w 628"/>
                  <a:gd name="T1" fmla="*/ 2147483647 h 155"/>
                  <a:gd name="T2" fmla="*/ 2147483647 w 628"/>
                  <a:gd name="T3" fmla="*/ 0 h 155"/>
                  <a:gd name="T4" fmla="*/ 2147483647 w 628"/>
                  <a:gd name="T5" fmla="*/ 2147483647 h 155"/>
                  <a:gd name="T6" fmla="*/ 2147483647 w 628"/>
                  <a:gd name="T7" fmla="*/ 2147483647 h 155"/>
                  <a:gd name="T8" fmla="*/ 0 w 628"/>
                  <a:gd name="T9" fmla="*/ 2147483647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5"/>
                  <a:gd name="T17" fmla="*/ 628 w 628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5">
                    <a:moveTo>
                      <a:pt x="0" y="152"/>
                    </a:moveTo>
                    <a:lnTo>
                      <a:pt x="628" y="0"/>
                    </a:lnTo>
                    <a:lnTo>
                      <a:pt x="628" y="6"/>
                    </a:lnTo>
                    <a:lnTo>
                      <a:pt x="2" y="155"/>
                    </a:lnTo>
                    <a:lnTo>
                      <a:pt x="0" y="152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9" name="Freeform 20"/>
              <p:cNvSpPr/>
              <p:nvPr/>
            </p:nvSpPr>
            <p:spPr bwMode="auto">
              <a:xfrm>
                <a:off x="290513" y="463550"/>
                <a:ext cx="1000125" cy="244475"/>
              </a:xfrm>
              <a:custGeom>
                <a:avLst/>
                <a:gdLst>
                  <a:gd name="T0" fmla="*/ 0 w 630"/>
                  <a:gd name="T1" fmla="*/ 2147483647 h 154"/>
                  <a:gd name="T2" fmla="*/ 2147483647 w 630"/>
                  <a:gd name="T3" fmla="*/ 0 h 154"/>
                  <a:gd name="T4" fmla="*/ 2147483647 w 630"/>
                  <a:gd name="T5" fmla="*/ 2147483647 h 154"/>
                  <a:gd name="T6" fmla="*/ 2147483647 w 630"/>
                  <a:gd name="T7" fmla="*/ 2147483647 h 154"/>
                  <a:gd name="T8" fmla="*/ 0 w 630"/>
                  <a:gd name="T9" fmla="*/ 2147483647 h 1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4"/>
                  <a:gd name="T17" fmla="*/ 630 w 630"/>
                  <a:gd name="T18" fmla="*/ 154 h 1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4">
                    <a:moveTo>
                      <a:pt x="0" y="150"/>
                    </a:moveTo>
                    <a:lnTo>
                      <a:pt x="628" y="0"/>
                    </a:lnTo>
                    <a:lnTo>
                      <a:pt x="630" y="4"/>
                    </a:lnTo>
                    <a:lnTo>
                      <a:pt x="2" y="154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80" name="Freeform 21"/>
              <p:cNvSpPr/>
              <p:nvPr/>
            </p:nvSpPr>
            <p:spPr bwMode="auto">
              <a:xfrm>
                <a:off x="269875" y="379413"/>
                <a:ext cx="1000125" cy="242888"/>
              </a:xfrm>
              <a:custGeom>
                <a:avLst/>
                <a:gdLst>
                  <a:gd name="T0" fmla="*/ 0 w 630"/>
                  <a:gd name="T1" fmla="*/ 2147483647 h 153"/>
                  <a:gd name="T2" fmla="*/ 2147483647 w 630"/>
                  <a:gd name="T3" fmla="*/ 0 h 153"/>
                  <a:gd name="T4" fmla="*/ 2147483647 w 630"/>
                  <a:gd name="T5" fmla="*/ 2147483647 h 153"/>
                  <a:gd name="T6" fmla="*/ 2147483647 w 630"/>
                  <a:gd name="T7" fmla="*/ 2147483647 h 153"/>
                  <a:gd name="T8" fmla="*/ 0 w 630"/>
                  <a:gd name="T9" fmla="*/ 2147483647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3"/>
                  <a:gd name="T17" fmla="*/ 630 w 630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3">
                    <a:moveTo>
                      <a:pt x="0" y="149"/>
                    </a:moveTo>
                    <a:lnTo>
                      <a:pt x="628" y="0"/>
                    </a:lnTo>
                    <a:lnTo>
                      <a:pt x="630" y="3"/>
                    </a:lnTo>
                    <a:lnTo>
                      <a:pt x="2" y="153"/>
                    </a:lnTo>
                    <a:lnTo>
                      <a:pt x="0" y="149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81" name="Freeform 22"/>
              <p:cNvSpPr/>
              <p:nvPr/>
            </p:nvSpPr>
            <p:spPr bwMode="auto">
              <a:xfrm>
                <a:off x="249238" y="293688"/>
                <a:ext cx="1000125" cy="246063"/>
              </a:xfrm>
              <a:custGeom>
                <a:avLst/>
                <a:gdLst>
                  <a:gd name="T0" fmla="*/ 0 w 630"/>
                  <a:gd name="T1" fmla="*/ 2147483647 h 155"/>
                  <a:gd name="T2" fmla="*/ 2147483647 w 630"/>
                  <a:gd name="T3" fmla="*/ 0 h 155"/>
                  <a:gd name="T4" fmla="*/ 2147483647 w 630"/>
                  <a:gd name="T5" fmla="*/ 2147483647 h 155"/>
                  <a:gd name="T6" fmla="*/ 2147483647 w 630"/>
                  <a:gd name="T7" fmla="*/ 2147483647 h 155"/>
                  <a:gd name="T8" fmla="*/ 0 w 630"/>
                  <a:gd name="T9" fmla="*/ 2147483647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5"/>
                  <a:gd name="T17" fmla="*/ 630 w 630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5">
                    <a:moveTo>
                      <a:pt x="0" y="150"/>
                    </a:moveTo>
                    <a:lnTo>
                      <a:pt x="628" y="0"/>
                    </a:lnTo>
                    <a:lnTo>
                      <a:pt x="630" y="4"/>
                    </a:lnTo>
                    <a:lnTo>
                      <a:pt x="2" y="155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82" name="Freeform 23"/>
              <p:cNvSpPr/>
              <p:nvPr/>
            </p:nvSpPr>
            <p:spPr bwMode="auto">
              <a:xfrm>
                <a:off x="228600" y="207963"/>
                <a:ext cx="1000125" cy="247650"/>
              </a:xfrm>
              <a:custGeom>
                <a:avLst/>
                <a:gdLst>
                  <a:gd name="T0" fmla="*/ 0 w 630"/>
                  <a:gd name="T1" fmla="*/ 2147483647 h 156"/>
                  <a:gd name="T2" fmla="*/ 2147483647 w 630"/>
                  <a:gd name="T3" fmla="*/ 0 h 156"/>
                  <a:gd name="T4" fmla="*/ 2147483647 w 630"/>
                  <a:gd name="T5" fmla="*/ 2147483647 h 156"/>
                  <a:gd name="T6" fmla="*/ 2147483647 w 630"/>
                  <a:gd name="T7" fmla="*/ 2147483647 h 156"/>
                  <a:gd name="T8" fmla="*/ 0 w 630"/>
                  <a:gd name="T9" fmla="*/ 2147483647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6"/>
                  <a:gd name="T17" fmla="*/ 630 w 630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6">
                    <a:moveTo>
                      <a:pt x="0" y="152"/>
                    </a:moveTo>
                    <a:lnTo>
                      <a:pt x="628" y="0"/>
                    </a:lnTo>
                    <a:lnTo>
                      <a:pt x="630" y="6"/>
                    </a:lnTo>
                    <a:lnTo>
                      <a:pt x="2" y="156"/>
                    </a:lnTo>
                    <a:lnTo>
                      <a:pt x="0" y="152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83" name="Freeform 24"/>
              <p:cNvSpPr/>
              <p:nvPr/>
            </p:nvSpPr>
            <p:spPr bwMode="auto">
              <a:xfrm>
                <a:off x="211138" y="127000"/>
                <a:ext cx="996950" cy="242888"/>
              </a:xfrm>
              <a:custGeom>
                <a:avLst/>
                <a:gdLst>
                  <a:gd name="T0" fmla="*/ 0 w 628"/>
                  <a:gd name="T1" fmla="*/ 2147483647 h 153"/>
                  <a:gd name="T2" fmla="*/ 2147483647 w 628"/>
                  <a:gd name="T3" fmla="*/ 0 h 153"/>
                  <a:gd name="T4" fmla="*/ 2147483647 w 628"/>
                  <a:gd name="T5" fmla="*/ 2147483647 h 153"/>
                  <a:gd name="T6" fmla="*/ 0 w 628"/>
                  <a:gd name="T7" fmla="*/ 2147483647 h 153"/>
                  <a:gd name="T8" fmla="*/ 0 w 628"/>
                  <a:gd name="T9" fmla="*/ 2147483647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3"/>
                  <a:gd name="T17" fmla="*/ 628 w 628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3">
                    <a:moveTo>
                      <a:pt x="0" y="149"/>
                    </a:moveTo>
                    <a:lnTo>
                      <a:pt x="626" y="0"/>
                    </a:lnTo>
                    <a:lnTo>
                      <a:pt x="628" y="3"/>
                    </a:lnTo>
                    <a:lnTo>
                      <a:pt x="0" y="153"/>
                    </a:lnTo>
                    <a:lnTo>
                      <a:pt x="0" y="149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84" name="Freeform 25"/>
              <p:cNvSpPr/>
              <p:nvPr/>
            </p:nvSpPr>
            <p:spPr bwMode="auto">
              <a:xfrm>
                <a:off x="190500" y="41275"/>
                <a:ext cx="996950" cy="242888"/>
              </a:xfrm>
              <a:custGeom>
                <a:avLst/>
                <a:gdLst>
                  <a:gd name="T0" fmla="*/ 0 w 628"/>
                  <a:gd name="T1" fmla="*/ 2147483647 h 153"/>
                  <a:gd name="T2" fmla="*/ 2147483647 w 628"/>
                  <a:gd name="T3" fmla="*/ 0 h 153"/>
                  <a:gd name="T4" fmla="*/ 2147483647 w 628"/>
                  <a:gd name="T5" fmla="*/ 2147483647 h 153"/>
                  <a:gd name="T6" fmla="*/ 0 w 628"/>
                  <a:gd name="T7" fmla="*/ 2147483647 h 153"/>
                  <a:gd name="T8" fmla="*/ 0 w 628"/>
                  <a:gd name="T9" fmla="*/ 2147483647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3"/>
                  <a:gd name="T17" fmla="*/ 628 w 628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3">
                    <a:moveTo>
                      <a:pt x="0" y="150"/>
                    </a:moveTo>
                    <a:lnTo>
                      <a:pt x="628" y="0"/>
                    </a:lnTo>
                    <a:lnTo>
                      <a:pt x="628" y="4"/>
                    </a:lnTo>
                    <a:lnTo>
                      <a:pt x="0" y="153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85" name="Freeform 26"/>
              <p:cNvSpPr/>
              <p:nvPr/>
            </p:nvSpPr>
            <p:spPr bwMode="auto">
              <a:xfrm>
                <a:off x="173038" y="238125"/>
                <a:ext cx="393700" cy="1611313"/>
              </a:xfrm>
              <a:custGeom>
                <a:avLst/>
                <a:gdLst>
                  <a:gd name="T0" fmla="*/ 2147483647 w 248"/>
                  <a:gd name="T1" fmla="*/ 2147483647 h 1015"/>
                  <a:gd name="T2" fmla="*/ 2147483647 w 248"/>
                  <a:gd name="T3" fmla="*/ 2147483647 h 1015"/>
                  <a:gd name="T4" fmla="*/ 2147483647 w 248"/>
                  <a:gd name="T5" fmla="*/ 0 h 1015"/>
                  <a:gd name="T6" fmla="*/ 0 w 248"/>
                  <a:gd name="T7" fmla="*/ 0 h 1015"/>
                  <a:gd name="T8" fmla="*/ 2147483647 w 248"/>
                  <a:gd name="T9" fmla="*/ 2147483647 h 10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8"/>
                  <a:gd name="T16" fmla="*/ 0 h 1015"/>
                  <a:gd name="T17" fmla="*/ 248 w 248"/>
                  <a:gd name="T18" fmla="*/ 1015 h 10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8" h="1015">
                    <a:moveTo>
                      <a:pt x="243" y="1015"/>
                    </a:moveTo>
                    <a:lnTo>
                      <a:pt x="248" y="1013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243" y="1015"/>
                    </a:lnTo>
                    <a:close/>
                  </a:path>
                </a:pathLst>
              </a:custGeom>
              <a:solidFill>
                <a:srgbClr val="2D68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151" name="组合 45"/>
            <p:cNvGrpSpPr/>
            <p:nvPr/>
          </p:nvGrpSpPr>
          <p:grpSpPr bwMode="auto">
            <a:xfrm>
              <a:off x="1283475" y="383516"/>
              <a:ext cx="614363" cy="1724025"/>
              <a:chOff x="0" y="0"/>
              <a:chExt cx="614363" cy="1724025"/>
            </a:xfrm>
          </p:grpSpPr>
          <p:sp>
            <p:nvSpPr>
              <p:cNvPr id="5153" name="Freeform 27"/>
              <p:cNvSpPr/>
              <p:nvPr/>
            </p:nvSpPr>
            <p:spPr bwMode="auto">
              <a:xfrm>
                <a:off x="358775" y="0"/>
                <a:ext cx="255588" cy="398463"/>
              </a:xfrm>
              <a:custGeom>
                <a:avLst/>
                <a:gdLst>
                  <a:gd name="T0" fmla="*/ 2147483647 w 87"/>
                  <a:gd name="T1" fmla="*/ 2147483647 h 136"/>
                  <a:gd name="T2" fmla="*/ 2147483647 w 87"/>
                  <a:gd name="T3" fmla="*/ 2147483647 h 136"/>
                  <a:gd name="T4" fmla="*/ 2147483647 w 87"/>
                  <a:gd name="T5" fmla="*/ 2147483647 h 136"/>
                  <a:gd name="T6" fmla="*/ 2147483647 w 87"/>
                  <a:gd name="T7" fmla="*/ 2147483647 h 136"/>
                  <a:gd name="T8" fmla="*/ 2147483647 w 87"/>
                  <a:gd name="T9" fmla="*/ 2147483647 h 136"/>
                  <a:gd name="T10" fmla="*/ 2147483647 w 87"/>
                  <a:gd name="T11" fmla="*/ 2147483647 h 136"/>
                  <a:gd name="T12" fmla="*/ 2147483647 w 87"/>
                  <a:gd name="T13" fmla="*/ 2147483647 h 136"/>
                  <a:gd name="T14" fmla="*/ 2147483647 w 87"/>
                  <a:gd name="T15" fmla="*/ 2147483647 h 136"/>
                  <a:gd name="T16" fmla="*/ 2147483647 w 87"/>
                  <a:gd name="T17" fmla="*/ 2147483647 h 1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7"/>
                  <a:gd name="T28" fmla="*/ 0 h 136"/>
                  <a:gd name="T29" fmla="*/ 87 w 87"/>
                  <a:gd name="T30" fmla="*/ 136 h 1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7" h="136">
                    <a:moveTo>
                      <a:pt x="61" y="111"/>
                    </a:moveTo>
                    <a:cubicBezTo>
                      <a:pt x="56" y="127"/>
                      <a:pt x="40" y="136"/>
                      <a:pt x="24" y="131"/>
                    </a:cubicBezTo>
                    <a:cubicBezTo>
                      <a:pt x="24" y="131"/>
                      <a:pt x="24" y="131"/>
                      <a:pt x="24" y="131"/>
                    </a:cubicBezTo>
                    <a:cubicBezTo>
                      <a:pt x="9" y="126"/>
                      <a:pt x="0" y="109"/>
                      <a:pt x="5" y="94"/>
                    </a:cubicBezTo>
                    <a:cubicBezTo>
                      <a:pt x="26" y="25"/>
                      <a:pt x="26" y="25"/>
                      <a:pt x="26" y="25"/>
                    </a:cubicBezTo>
                    <a:cubicBezTo>
                      <a:pt x="31" y="9"/>
                      <a:pt x="47" y="0"/>
                      <a:pt x="63" y="5"/>
                    </a:cubicBezTo>
                    <a:cubicBezTo>
                      <a:pt x="63" y="5"/>
                      <a:pt x="63" y="5"/>
                      <a:pt x="63" y="5"/>
                    </a:cubicBezTo>
                    <a:cubicBezTo>
                      <a:pt x="78" y="10"/>
                      <a:pt x="87" y="27"/>
                      <a:pt x="82" y="42"/>
                    </a:cubicBezTo>
                    <a:lnTo>
                      <a:pt x="61" y="111"/>
                    </a:lnTo>
                    <a:close/>
                  </a:path>
                </a:pathLst>
              </a:custGeom>
              <a:solidFill>
                <a:srgbClr val="BF27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4" name="Freeform 28"/>
              <p:cNvSpPr/>
              <p:nvPr/>
            </p:nvSpPr>
            <p:spPr bwMode="auto">
              <a:xfrm>
                <a:off x="412750" y="11112"/>
                <a:ext cx="201613" cy="387350"/>
              </a:xfrm>
              <a:custGeom>
                <a:avLst/>
                <a:gdLst>
                  <a:gd name="T0" fmla="*/ 2147483647 w 69"/>
                  <a:gd name="T1" fmla="*/ 2147483647 h 132"/>
                  <a:gd name="T2" fmla="*/ 2147483647 w 69"/>
                  <a:gd name="T3" fmla="*/ 0 h 132"/>
                  <a:gd name="T4" fmla="*/ 0 w 69"/>
                  <a:gd name="T5" fmla="*/ 2147483647 h 132"/>
                  <a:gd name="T6" fmla="*/ 2147483647 w 69"/>
                  <a:gd name="T7" fmla="*/ 2147483647 h 132"/>
                  <a:gd name="T8" fmla="*/ 2147483647 w 69"/>
                  <a:gd name="T9" fmla="*/ 2147483647 h 132"/>
                  <a:gd name="T10" fmla="*/ 2147483647 w 69"/>
                  <a:gd name="T11" fmla="*/ 2147483647 h 132"/>
                  <a:gd name="T12" fmla="*/ 2147483647 w 69"/>
                  <a:gd name="T13" fmla="*/ 2147483647 h 1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9"/>
                  <a:gd name="T22" fmla="*/ 0 h 132"/>
                  <a:gd name="T23" fmla="*/ 69 w 69"/>
                  <a:gd name="T24" fmla="*/ 132 h 13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9" h="132">
                    <a:moveTo>
                      <a:pt x="45" y="1"/>
                    </a:moveTo>
                    <a:cubicBezTo>
                      <a:pt x="43" y="1"/>
                      <a:pt x="41" y="0"/>
                      <a:pt x="39" y="0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2" y="125"/>
                      <a:pt x="4" y="126"/>
                      <a:pt x="6" y="127"/>
                    </a:cubicBezTo>
                    <a:cubicBezTo>
                      <a:pt x="22" y="132"/>
                      <a:pt x="38" y="123"/>
                      <a:pt x="43" y="107"/>
                    </a:cubicBezTo>
                    <a:cubicBezTo>
                      <a:pt x="64" y="38"/>
                      <a:pt x="64" y="38"/>
                      <a:pt x="64" y="38"/>
                    </a:cubicBezTo>
                    <a:cubicBezTo>
                      <a:pt x="69" y="23"/>
                      <a:pt x="60" y="6"/>
                      <a:pt x="45" y="1"/>
                    </a:cubicBezTo>
                    <a:close/>
                  </a:path>
                </a:pathLst>
              </a:custGeom>
              <a:solidFill>
                <a:srgbClr val="A32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5" name="Freeform 29"/>
              <p:cNvSpPr/>
              <p:nvPr/>
            </p:nvSpPr>
            <p:spPr bwMode="auto">
              <a:xfrm>
                <a:off x="482600" y="44450"/>
                <a:ext cx="127000" cy="339725"/>
              </a:xfrm>
              <a:custGeom>
                <a:avLst/>
                <a:gdLst>
                  <a:gd name="T0" fmla="*/ 2147483647 w 43"/>
                  <a:gd name="T1" fmla="*/ 0 h 116"/>
                  <a:gd name="T2" fmla="*/ 0 w 43"/>
                  <a:gd name="T3" fmla="*/ 2147483647 h 116"/>
                  <a:gd name="T4" fmla="*/ 2147483647 w 43"/>
                  <a:gd name="T5" fmla="*/ 2147483647 h 116"/>
                  <a:gd name="T6" fmla="*/ 2147483647 w 43"/>
                  <a:gd name="T7" fmla="*/ 2147483647 h 116"/>
                  <a:gd name="T8" fmla="*/ 2147483647 w 43"/>
                  <a:gd name="T9" fmla="*/ 0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"/>
                  <a:gd name="T16" fmla="*/ 0 h 116"/>
                  <a:gd name="T17" fmla="*/ 43 w 43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" h="116">
                    <a:moveTo>
                      <a:pt x="35" y="0"/>
                    </a:moveTo>
                    <a:cubicBezTo>
                      <a:pt x="0" y="116"/>
                      <a:pt x="0" y="116"/>
                      <a:pt x="0" y="116"/>
                    </a:cubicBezTo>
                    <a:cubicBezTo>
                      <a:pt x="9" y="113"/>
                      <a:pt x="16" y="106"/>
                      <a:pt x="19" y="96"/>
                    </a:cubicBezTo>
                    <a:cubicBezTo>
                      <a:pt x="40" y="27"/>
                      <a:pt x="40" y="27"/>
                      <a:pt x="40" y="27"/>
                    </a:cubicBezTo>
                    <a:cubicBezTo>
                      <a:pt x="43" y="17"/>
                      <a:pt x="41" y="7"/>
                      <a:pt x="35" y="0"/>
                    </a:cubicBezTo>
                    <a:close/>
                  </a:path>
                </a:pathLst>
              </a:custGeom>
              <a:solidFill>
                <a:srgbClr val="8A1C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6" name="Freeform 30"/>
              <p:cNvSpPr/>
              <p:nvPr/>
            </p:nvSpPr>
            <p:spPr bwMode="auto">
              <a:xfrm>
                <a:off x="0" y="222250"/>
                <a:ext cx="555625" cy="1316038"/>
              </a:xfrm>
              <a:custGeom>
                <a:avLst/>
                <a:gdLst>
                  <a:gd name="T0" fmla="*/ 2147483647 w 350"/>
                  <a:gd name="T1" fmla="*/ 2147483647 h 829"/>
                  <a:gd name="T2" fmla="*/ 0 w 350"/>
                  <a:gd name="T3" fmla="*/ 2147483647 h 829"/>
                  <a:gd name="T4" fmla="*/ 2147483647 w 350"/>
                  <a:gd name="T5" fmla="*/ 0 h 829"/>
                  <a:gd name="T6" fmla="*/ 2147483647 w 350"/>
                  <a:gd name="T7" fmla="*/ 2147483647 h 829"/>
                  <a:gd name="T8" fmla="*/ 2147483647 w 350"/>
                  <a:gd name="T9" fmla="*/ 2147483647 h 8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0"/>
                  <a:gd name="T16" fmla="*/ 0 h 829"/>
                  <a:gd name="T17" fmla="*/ 350 w 350"/>
                  <a:gd name="T18" fmla="*/ 829 h 8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0" h="829">
                    <a:moveTo>
                      <a:pt x="104" y="829"/>
                    </a:moveTo>
                    <a:lnTo>
                      <a:pt x="0" y="798"/>
                    </a:lnTo>
                    <a:lnTo>
                      <a:pt x="245" y="0"/>
                    </a:lnTo>
                    <a:lnTo>
                      <a:pt x="350" y="32"/>
                    </a:lnTo>
                    <a:lnTo>
                      <a:pt x="104" y="829"/>
                    </a:lnTo>
                    <a:close/>
                  </a:path>
                </a:pathLst>
              </a:custGeom>
              <a:solidFill>
                <a:srgbClr val="00C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7" name="Freeform 31"/>
              <p:cNvSpPr/>
              <p:nvPr/>
            </p:nvSpPr>
            <p:spPr bwMode="auto">
              <a:xfrm>
                <a:off x="65088" y="242887"/>
                <a:ext cx="490538" cy="1295400"/>
              </a:xfrm>
              <a:custGeom>
                <a:avLst/>
                <a:gdLst>
                  <a:gd name="T0" fmla="*/ 2147483647 w 309"/>
                  <a:gd name="T1" fmla="*/ 0 h 816"/>
                  <a:gd name="T2" fmla="*/ 0 w 309"/>
                  <a:gd name="T3" fmla="*/ 2147483647 h 816"/>
                  <a:gd name="T4" fmla="*/ 2147483647 w 309"/>
                  <a:gd name="T5" fmla="*/ 2147483647 h 816"/>
                  <a:gd name="T6" fmla="*/ 2147483647 w 309"/>
                  <a:gd name="T7" fmla="*/ 2147483647 h 816"/>
                  <a:gd name="T8" fmla="*/ 2147483647 w 309"/>
                  <a:gd name="T9" fmla="*/ 0 h 8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9"/>
                  <a:gd name="T16" fmla="*/ 0 h 816"/>
                  <a:gd name="T17" fmla="*/ 309 w 309"/>
                  <a:gd name="T18" fmla="*/ 816 h 8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9" h="816">
                    <a:moveTo>
                      <a:pt x="245" y="0"/>
                    </a:moveTo>
                    <a:lnTo>
                      <a:pt x="0" y="796"/>
                    </a:lnTo>
                    <a:lnTo>
                      <a:pt x="63" y="816"/>
                    </a:lnTo>
                    <a:lnTo>
                      <a:pt x="309" y="19"/>
                    </a:lnTo>
                    <a:lnTo>
                      <a:pt x="245" y="0"/>
                    </a:lnTo>
                    <a:close/>
                  </a:path>
                </a:pathLst>
              </a:custGeom>
              <a:solidFill>
                <a:srgbClr val="00A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8" name="Freeform 32"/>
              <p:cNvSpPr/>
              <p:nvPr/>
            </p:nvSpPr>
            <p:spPr bwMode="auto">
              <a:xfrm>
                <a:off x="130175" y="260350"/>
                <a:ext cx="425450" cy="1277938"/>
              </a:xfrm>
              <a:custGeom>
                <a:avLst/>
                <a:gdLst>
                  <a:gd name="T0" fmla="*/ 2147483647 w 268"/>
                  <a:gd name="T1" fmla="*/ 0 h 805"/>
                  <a:gd name="T2" fmla="*/ 0 w 268"/>
                  <a:gd name="T3" fmla="*/ 2147483647 h 805"/>
                  <a:gd name="T4" fmla="*/ 2147483647 w 268"/>
                  <a:gd name="T5" fmla="*/ 2147483647 h 805"/>
                  <a:gd name="T6" fmla="*/ 2147483647 w 268"/>
                  <a:gd name="T7" fmla="*/ 2147483647 h 805"/>
                  <a:gd name="T8" fmla="*/ 2147483647 w 268"/>
                  <a:gd name="T9" fmla="*/ 0 h 8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8"/>
                  <a:gd name="T16" fmla="*/ 0 h 805"/>
                  <a:gd name="T17" fmla="*/ 268 w 268"/>
                  <a:gd name="T18" fmla="*/ 805 h 8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8" h="805">
                    <a:moveTo>
                      <a:pt x="244" y="0"/>
                    </a:moveTo>
                    <a:lnTo>
                      <a:pt x="0" y="798"/>
                    </a:lnTo>
                    <a:lnTo>
                      <a:pt x="22" y="805"/>
                    </a:lnTo>
                    <a:lnTo>
                      <a:pt x="268" y="8"/>
                    </a:lnTo>
                    <a:lnTo>
                      <a:pt x="244" y="0"/>
                    </a:lnTo>
                    <a:close/>
                  </a:path>
                </a:pathLst>
              </a:custGeom>
              <a:solidFill>
                <a:srgbClr val="0091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9" name="Freeform 33"/>
              <p:cNvSpPr/>
              <p:nvPr/>
            </p:nvSpPr>
            <p:spPr bwMode="auto">
              <a:xfrm>
                <a:off x="0" y="1489075"/>
                <a:ext cx="165100" cy="234950"/>
              </a:xfrm>
              <a:custGeom>
                <a:avLst/>
                <a:gdLst>
                  <a:gd name="T0" fmla="*/ 2147483647 w 104"/>
                  <a:gd name="T1" fmla="*/ 2147483647 h 148"/>
                  <a:gd name="T2" fmla="*/ 2147483647 w 104"/>
                  <a:gd name="T3" fmla="*/ 2147483647 h 148"/>
                  <a:gd name="T4" fmla="*/ 0 w 104"/>
                  <a:gd name="T5" fmla="*/ 0 h 148"/>
                  <a:gd name="T6" fmla="*/ 2147483647 w 104"/>
                  <a:gd name="T7" fmla="*/ 2147483647 h 14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4"/>
                  <a:gd name="T13" fmla="*/ 0 h 148"/>
                  <a:gd name="T14" fmla="*/ 104 w 104"/>
                  <a:gd name="T15" fmla="*/ 148 h 14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4" h="148">
                    <a:moveTo>
                      <a:pt x="104" y="31"/>
                    </a:moveTo>
                    <a:lnTo>
                      <a:pt x="11" y="148"/>
                    </a:lnTo>
                    <a:lnTo>
                      <a:pt x="0" y="0"/>
                    </a:lnTo>
                    <a:lnTo>
                      <a:pt x="104" y="31"/>
                    </a:lnTo>
                    <a:close/>
                  </a:path>
                </a:pathLst>
              </a:custGeom>
              <a:solidFill>
                <a:srgbClr val="F9D5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0" name="Freeform 34"/>
              <p:cNvSpPr/>
              <p:nvPr/>
            </p:nvSpPr>
            <p:spPr bwMode="auto">
              <a:xfrm>
                <a:off x="12700" y="1662112"/>
                <a:ext cx="44450" cy="61913"/>
              </a:xfrm>
              <a:custGeom>
                <a:avLst/>
                <a:gdLst>
                  <a:gd name="T0" fmla="*/ 0 w 28"/>
                  <a:gd name="T1" fmla="*/ 0 h 39"/>
                  <a:gd name="T2" fmla="*/ 2147483647 w 28"/>
                  <a:gd name="T3" fmla="*/ 2147483647 h 39"/>
                  <a:gd name="T4" fmla="*/ 2147483647 w 28"/>
                  <a:gd name="T5" fmla="*/ 2147483647 h 39"/>
                  <a:gd name="T6" fmla="*/ 0 w 28"/>
                  <a:gd name="T7" fmla="*/ 0 h 3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"/>
                  <a:gd name="T13" fmla="*/ 0 h 39"/>
                  <a:gd name="T14" fmla="*/ 28 w 28"/>
                  <a:gd name="T15" fmla="*/ 39 h 3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" h="39">
                    <a:moveTo>
                      <a:pt x="0" y="0"/>
                    </a:moveTo>
                    <a:lnTo>
                      <a:pt x="3" y="39"/>
                    </a:lnTo>
                    <a:lnTo>
                      <a:pt x="28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1" name="Freeform 35"/>
              <p:cNvSpPr/>
              <p:nvPr/>
            </p:nvSpPr>
            <p:spPr bwMode="auto">
              <a:xfrm>
                <a:off x="376238" y="200025"/>
                <a:ext cx="192088" cy="96838"/>
              </a:xfrm>
              <a:custGeom>
                <a:avLst/>
                <a:gdLst>
                  <a:gd name="T0" fmla="*/ 2147483647 w 65"/>
                  <a:gd name="T1" fmla="*/ 2147483647 h 33"/>
                  <a:gd name="T2" fmla="*/ 2147483647 w 65"/>
                  <a:gd name="T3" fmla="*/ 2147483647 h 33"/>
                  <a:gd name="T4" fmla="*/ 2147483647 w 65"/>
                  <a:gd name="T5" fmla="*/ 2147483647 h 33"/>
                  <a:gd name="T6" fmla="*/ 0 w 65"/>
                  <a:gd name="T7" fmla="*/ 2147483647 h 33"/>
                  <a:gd name="T8" fmla="*/ 2147483647 w 65"/>
                  <a:gd name="T9" fmla="*/ 2147483647 h 33"/>
                  <a:gd name="T10" fmla="*/ 2147483647 w 65"/>
                  <a:gd name="T11" fmla="*/ 0 h 33"/>
                  <a:gd name="T12" fmla="*/ 2147483647 w 65"/>
                  <a:gd name="T13" fmla="*/ 2147483647 h 33"/>
                  <a:gd name="T14" fmla="*/ 2147483647 w 65"/>
                  <a:gd name="T15" fmla="*/ 2147483647 h 33"/>
                  <a:gd name="T16" fmla="*/ 2147483647 w 65"/>
                  <a:gd name="T17" fmla="*/ 2147483647 h 3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5"/>
                  <a:gd name="T28" fmla="*/ 0 h 33"/>
                  <a:gd name="T29" fmla="*/ 65 w 65"/>
                  <a:gd name="T30" fmla="*/ 33 h 3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5" h="33">
                    <a:moveTo>
                      <a:pt x="62" y="30"/>
                    </a:moveTo>
                    <a:cubicBezTo>
                      <a:pt x="61" y="32"/>
                      <a:pt x="59" y="33"/>
                      <a:pt x="58" y="33"/>
                    </a:cubicBezTo>
                    <a:cubicBezTo>
                      <a:pt x="3" y="16"/>
                      <a:pt x="3" y="16"/>
                      <a:pt x="3" y="16"/>
                    </a:cubicBezTo>
                    <a:cubicBezTo>
                      <a:pt x="1" y="15"/>
                      <a:pt x="0" y="13"/>
                      <a:pt x="0" y="11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4" y="1"/>
                      <a:pt x="6" y="0"/>
                      <a:pt x="7" y="0"/>
                    </a:cubicBezTo>
                    <a:cubicBezTo>
                      <a:pt x="62" y="17"/>
                      <a:pt x="62" y="17"/>
                      <a:pt x="62" y="17"/>
                    </a:cubicBezTo>
                    <a:cubicBezTo>
                      <a:pt x="64" y="18"/>
                      <a:pt x="65" y="20"/>
                      <a:pt x="65" y="22"/>
                    </a:cubicBezTo>
                    <a:lnTo>
                      <a:pt x="62" y="30"/>
                    </a:lnTo>
                    <a:close/>
                  </a:path>
                </a:pathLst>
              </a:custGeom>
              <a:solidFill>
                <a:srgbClr val="FAEC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2" name="Freeform 36"/>
              <p:cNvSpPr/>
              <p:nvPr/>
            </p:nvSpPr>
            <p:spPr bwMode="auto">
              <a:xfrm>
                <a:off x="447675" y="219075"/>
                <a:ext cx="120650" cy="77788"/>
              </a:xfrm>
              <a:custGeom>
                <a:avLst/>
                <a:gdLst>
                  <a:gd name="T0" fmla="*/ 2147483647 w 41"/>
                  <a:gd name="T1" fmla="*/ 2147483647 h 26"/>
                  <a:gd name="T2" fmla="*/ 2147483647 w 41"/>
                  <a:gd name="T3" fmla="*/ 0 h 26"/>
                  <a:gd name="T4" fmla="*/ 0 w 41"/>
                  <a:gd name="T5" fmla="*/ 2147483647 h 26"/>
                  <a:gd name="T6" fmla="*/ 2147483647 w 41"/>
                  <a:gd name="T7" fmla="*/ 2147483647 h 26"/>
                  <a:gd name="T8" fmla="*/ 2147483647 w 41"/>
                  <a:gd name="T9" fmla="*/ 2147483647 h 26"/>
                  <a:gd name="T10" fmla="*/ 2147483647 w 41"/>
                  <a:gd name="T11" fmla="*/ 2147483647 h 26"/>
                  <a:gd name="T12" fmla="*/ 2147483647 w 41"/>
                  <a:gd name="T13" fmla="*/ 2147483647 h 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6"/>
                  <a:gd name="T23" fmla="*/ 41 w 41"/>
                  <a:gd name="T24" fmla="*/ 26 h 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6">
                    <a:moveTo>
                      <a:pt x="38" y="1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34" y="26"/>
                      <a:pt x="34" y="26"/>
                      <a:pt x="34" y="26"/>
                    </a:cubicBezTo>
                    <a:cubicBezTo>
                      <a:pt x="35" y="26"/>
                      <a:pt x="37" y="25"/>
                      <a:pt x="38" y="23"/>
                    </a:cubicBezTo>
                    <a:cubicBezTo>
                      <a:pt x="41" y="15"/>
                      <a:pt x="41" y="15"/>
                      <a:pt x="41" y="15"/>
                    </a:cubicBezTo>
                    <a:cubicBezTo>
                      <a:pt x="41" y="13"/>
                      <a:pt x="40" y="11"/>
                      <a:pt x="38" y="10"/>
                    </a:cubicBezTo>
                    <a:close/>
                  </a:path>
                </a:pathLst>
              </a:custGeom>
              <a:solidFill>
                <a:srgbClr val="E0D4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3" name="Freeform 37"/>
              <p:cNvSpPr/>
              <p:nvPr/>
            </p:nvSpPr>
            <p:spPr bwMode="auto">
              <a:xfrm>
                <a:off x="376238" y="200025"/>
                <a:ext cx="36513" cy="49213"/>
              </a:xfrm>
              <a:custGeom>
                <a:avLst/>
                <a:gdLst>
                  <a:gd name="T0" fmla="*/ 2147483647 w 12"/>
                  <a:gd name="T1" fmla="*/ 2147483647 h 17"/>
                  <a:gd name="T2" fmla="*/ 2147483647 w 12"/>
                  <a:gd name="T3" fmla="*/ 0 h 17"/>
                  <a:gd name="T4" fmla="*/ 2147483647 w 12"/>
                  <a:gd name="T5" fmla="*/ 2147483647 h 17"/>
                  <a:gd name="T6" fmla="*/ 0 w 12"/>
                  <a:gd name="T7" fmla="*/ 2147483647 h 17"/>
                  <a:gd name="T8" fmla="*/ 2147483647 w 12"/>
                  <a:gd name="T9" fmla="*/ 2147483647 h 17"/>
                  <a:gd name="T10" fmla="*/ 2147483647 w 12"/>
                  <a:gd name="T11" fmla="*/ 2147483647 h 17"/>
                  <a:gd name="T12" fmla="*/ 2147483647 w 12"/>
                  <a:gd name="T13" fmla="*/ 2147483647 h 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"/>
                  <a:gd name="T22" fmla="*/ 0 h 17"/>
                  <a:gd name="T23" fmla="*/ 12 w 12"/>
                  <a:gd name="T24" fmla="*/ 17 h 1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" h="17">
                    <a:moveTo>
                      <a:pt x="12" y="2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6" y="0"/>
                      <a:pt x="4" y="1"/>
                      <a:pt x="3" y="3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3"/>
                      <a:pt x="1" y="15"/>
                      <a:pt x="3" y="16"/>
                    </a:cubicBezTo>
                    <a:cubicBezTo>
                      <a:pt x="7" y="17"/>
                      <a:pt x="7" y="17"/>
                      <a:pt x="7" y="17"/>
                    </a:cubicBezTo>
                    <a:lnTo>
                      <a:pt x="12" y="2"/>
                    </a:lnTo>
                    <a:close/>
                  </a:path>
                </a:pathLst>
              </a:custGeom>
              <a:solidFill>
                <a:srgbClr val="E0D4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4" name="Freeform 38"/>
              <p:cNvSpPr/>
              <p:nvPr/>
            </p:nvSpPr>
            <p:spPr bwMode="auto">
              <a:xfrm>
                <a:off x="512763" y="239712"/>
                <a:ext cx="55563" cy="57150"/>
              </a:xfrm>
              <a:custGeom>
                <a:avLst/>
                <a:gdLst>
                  <a:gd name="T0" fmla="*/ 2147483647 w 19"/>
                  <a:gd name="T1" fmla="*/ 2147483647 h 19"/>
                  <a:gd name="T2" fmla="*/ 2147483647 w 19"/>
                  <a:gd name="T3" fmla="*/ 0 h 19"/>
                  <a:gd name="T4" fmla="*/ 0 w 19"/>
                  <a:gd name="T5" fmla="*/ 2147483647 h 19"/>
                  <a:gd name="T6" fmla="*/ 2147483647 w 19"/>
                  <a:gd name="T7" fmla="*/ 2147483647 h 19"/>
                  <a:gd name="T8" fmla="*/ 2147483647 w 19"/>
                  <a:gd name="T9" fmla="*/ 2147483647 h 19"/>
                  <a:gd name="T10" fmla="*/ 2147483647 w 19"/>
                  <a:gd name="T11" fmla="*/ 2147483647 h 19"/>
                  <a:gd name="T12" fmla="*/ 2147483647 w 19"/>
                  <a:gd name="T13" fmla="*/ 2147483647 h 1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19"/>
                  <a:gd name="T23" fmla="*/ 19 w 19"/>
                  <a:gd name="T24" fmla="*/ 19 h 1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19">
                    <a:moveTo>
                      <a:pt x="16" y="3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12" y="19"/>
                      <a:pt x="12" y="19"/>
                      <a:pt x="12" y="19"/>
                    </a:cubicBezTo>
                    <a:cubicBezTo>
                      <a:pt x="13" y="19"/>
                      <a:pt x="15" y="18"/>
                      <a:pt x="16" y="16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6"/>
                      <a:pt x="18" y="4"/>
                      <a:pt x="16" y="3"/>
                    </a:cubicBezTo>
                    <a:close/>
                  </a:path>
                </a:pathLst>
              </a:custGeom>
              <a:solidFill>
                <a:srgbClr val="C4B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152" name="文本框 46"/>
            <p:cNvSpPr txBox="1">
              <a:spLocks noChangeArrowheads="1"/>
            </p:cNvSpPr>
            <p:nvPr/>
          </p:nvSpPr>
          <p:spPr bwMode="auto">
            <a:xfrm>
              <a:off x="244475" y="501805"/>
              <a:ext cx="1371600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sz="4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目录</a:t>
              </a:r>
            </a:p>
          </p:txBody>
        </p:sp>
      </p:grpSp>
      <p:grpSp>
        <p:nvGrpSpPr>
          <p:cNvPr id="5123" name="组合 84"/>
          <p:cNvGrpSpPr/>
          <p:nvPr/>
        </p:nvGrpSpPr>
        <p:grpSpPr bwMode="auto">
          <a:xfrm>
            <a:off x="3328988" y="2413000"/>
            <a:ext cx="5467350" cy="668338"/>
            <a:chOff x="0" y="0"/>
            <a:chExt cx="5467144" cy="668621"/>
          </a:xfrm>
        </p:grpSpPr>
        <p:grpSp>
          <p:nvGrpSpPr>
            <p:cNvPr id="5144" name="组合 26"/>
            <p:cNvGrpSpPr/>
            <p:nvPr/>
          </p:nvGrpSpPr>
          <p:grpSpPr bwMode="auto">
            <a:xfrm>
              <a:off x="0" y="0"/>
              <a:ext cx="5467144" cy="668621"/>
              <a:chOff x="0" y="0"/>
              <a:chExt cx="10006012" cy="1139825"/>
            </a:xfrm>
          </p:grpSpPr>
          <p:sp>
            <p:nvSpPr>
              <p:cNvPr id="5146" name="Freeform 30"/>
              <p:cNvSpPr/>
              <p:nvPr/>
            </p:nvSpPr>
            <p:spPr bwMode="auto">
              <a:xfrm>
                <a:off x="0" y="0"/>
                <a:ext cx="10006012" cy="1139825"/>
              </a:xfrm>
              <a:custGeom>
                <a:avLst/>
                <a:gdLst>
                  <a:gd name="T0" fmla="*/ 2147483647 w 603"/>
                  <a:gd name="T1" fmla="*/ 2147483647 h 66"/>
                  <a:gd name="T2" fmla="*/ 2147483647 w 603"/>
                  <a:gd name="T3" fmla="*/ 2147483647 h 66"/>
                  <a:gd name="T4" fmla="*/ 2147483647 w 603"/>
                  <a:gd name="T5" fmla="*/ 2147483647 h 66"/>
                  <a:gd name="T6" fmla="*/ 0 w 603"/>
                  <a:gd name="T7" fmla="*/ 2147483647 h 66"/>
                  <a:gd name="T8" fmla="*/ 0 w 603"/>
                  <a:gd name="T9" fmla="*/ 2147483647 h 66"/>
                  <a:gd name="T10" fmla="*/ 2147483647 w 603"/>
                  <a:gd name="T11" fmla="*/ 0 h 66"/>
                  <a:gd name="T12" fmla="*/ 2147483647 w 603"/>
                  <a:gd name="T13" fmla="*/ 0 h 66"/>
                  <a:gd name="T14" fmla="*/ 2147483647 w 603"/>
                  <a:gd name="T15" fmla="*/ 2147483647 h 6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03"/>
                  <a:gd name="T25" fmla="*/ 0 h 66"/>
                  <a:gd name="T26" fmla="*/ 603 w 603"/>
                  <a:gd name="T27" fmla="*/ 66 h 6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3" h="66">
                    <a:moveTo>
                      <a:pt x="603" y="33"/>
                    </a:moveTo>
                    <a:cubicBezTo>
                      <a:pt x="603" y="51"/>
                      <a:pt x="589" y="66"/>
                      <a:pt x="570" y="66"/>
                    </a:cubicBezTo>
                    <a:cubicBezTo>
                      <a:pt x="33" y="66"/>
                      <a:pt x="33" y="66"/>
                      <a:pt x="33" y="66"/>
                    </a:cubicBezTo>
                    <a:cubicBezTo>
                      <a:pt x="15" y="66"/>
                      <a:pt x="0" y="51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15"/>
                      <a:pt x="15" y="0"/>
                      <a:pt x="33" y="0"/>
                    </a:cubicBezTo>
                    <a:cubicBezTo>
                      <a:pt x="570" y="0"/>
                      <a:pt x="570" y="0"/>
                      <a:pt x="570" y="0"/>
                    </a:cubicBezTo>
                    <a:cubicBezTo>
                      <a:pt x="589" y="0"/>
                      <a:pt x="603" y="15"/>
                      <a:pt x="603" y="33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47" name="Freeform 31"/>
              <p:cNvSpPr/>
              <p:nvPr/>
            </p:nvSpPr>
            <p:spPr bwMode="auto">
              <a:xfrm>
                <a:off x="8229600" y="0"/>
                <a:ext cx="1776412" cy="1139825"/>
              </a:xfrm>
              <a:custGeom>
                <a:avLst/>
                <a:gdLst>
                  <a:gd name="T0" fmla="*/ 2147483647 w 107"/>
                  <a:gd name="T1" fmla="*/ 0 h 66"/>
                  <a:gd name="T2" fmla="*/ 0 w 107"/>
                  <a:gd name="T3" fmla="*/ 0 h 66"/>
                  <a:gd name="T4" fmla="*/ 0 w 107"/>
                  <a:gd name="T5" fmla="*/ 2147483647 h 66"/>
                  <a:gd name="T6" fmla="*/ 2147483647 w 107"/>
                  <a:gd name="T7" fmla="*/ 2147483647 h 66"/>
                  <a:gd name="T8" fmla="*/ 2147483647 w 107"/>
                  <a:gd name="T9" fmla="*/ 2147483647 h 66"/>
                  <a:gd name="T10" fmla="*/ 2147483647 w 107"/>
                  <a:gd name="T11" fmla="*/ 0 h 6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7"/>
                  <a:gd name="T19" fmla="*/ 0 h 66"/>
                  <a:gd name="T20" fmla="*/ 107 w 107"/>
                  <a:gd name="T21" fmla="*/ 66 h 6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7" h="66">
                    <a:moveTo>
                      <a:pt x="74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74" y="66"/>
                      <a:pt x="74" y="66"/>
                      <a:pt x="74" y="66"/>
                    </a:cubicBezTo>
                    <a:cubicBezTo>
                      <a:pt x="93" y="66"/>
                      <a:pt x="107" y="51"/>
                      <a:pt x="107" y="33"/>
                    </a:cubicBezTo>
                    <a:cubicBezTo>
                      <a:pt x="107" y="15"/>
                      <a:pt x="93" y="0"/>
                      <a:pt x="74" y="0"/>
                    </a:cubicBezTo>
                    <a:close/>
                  </a:path>
                </a:pathLst>
              </a:custGeom>
              <a:solidFill>
                <a:srgbClr val="2D68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48" name="Freeform 32"/>
              <p:cNvSpPr>
                <a:spLocks noEditPoints="1"/>
              </p:cNvSpPr>
              <p:nvPr/>
            </p:nvSpPr>
            <p:spPr bwMode="auto">
              <a:xfrm>
                <a:off x="8559519" y="96370"/>
                <a:ext cx="928687" cy="984250"/>
              </a:xfrm>
              <a:custGeom>
                <a:avLst/>
                <a:gdLst>
                  <a:gd name="T0" fmla="*/ 2147483647 w 56"/>
                  <a:gd name="T1" fmla="*/ 2147483647 h 57"/>
                  <a:gd name="T2" fmla="*/ 2147483647 w 56"/>
                  <a:gd name="T3" fmla="*/ 2147483647 h 57"/>
                  <a:gd name="T4" fmla="*/ 2147483647 w 56"/>
                  <a:gd name="T5" fmla="*/ 2147483647 h 57"/>
                  <a:gd name="T6" fmla="*/ 2147483647 w 56"/>
                  <a:gd name="T7" fmla="*/ 2147483647 h 57"/>
                  <a:gd name="T8" fmla="*/ 2147483647 w 56"/>
                  <a:gd name="T9" fmla="*/ 2147483647 h 57"/>
                  <a:gd name="T10" fmla="*/ 2147483647 w 56"/>
                  <a:gd name="T11" fmla="*/ 2147483647 h 57"/>
                  <a:gd name="T12" fmla="*/ 2147483647 w 56"/>
                  <a:gd name="T13" fmla="*/ 2147483647 h 57"/>
                  <a:gd name="T14" fmla="*/ 2147483647 w 56"/>
                  <a:gd name="T15" fmla="*/ 2147483647 h 57"/>
                  <a:gd name="T16" fmla="*/ 2147483647 w 56"/>
                  <a:gd name="T17" fmla="*/ 2147483647 h 57"/>
                  <a:gd name="T18" fmla="*/ 2147483647 w 56"/>
                  <a:gd name="T19" fmla="*/ 2147483647 h 57"/>
                  <a:gd name="T20" fmla="*/ 2147483647 w 56"/>
                  <a:gd name="T21" fmla="*/ 2147483647 h 57"/>
                  <a:gd name="T22" fmla="*/ 2147483647 w 56"/>
                  <a:gd name="T23" fmla="*/ 2147483647 h 57"/>
                  <a:gd name="T24" fmla="*/ 2147483647 w 56"/>
                  <a:gd name="T25" fmla="*/ 2147483647 h 5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6"/>
                  <a:gd name="T40" fmla="*/ 0 h 57"/>
                  <a:gd name="T41" fmla="*/ 56 w 56"/>
                  <a:gd name="T42" fmla="*/ 57 h 5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6" h="57">
                    <a:moveTo>
                      <a:pt x="34" y="8"/>
                    </a:moveTo>
                    <a:cubicBezTo>
                      <a:pt x="26" y="0"/>
                      <a:pt x="14" y="0"/>
                      <a:pt x="7" y="8"/>
                    </a:cubicBezTo>
                    <a:cubicBezTo>
                      <a:pt x="0" y="15"/>
                      <a:pt x="0" y="27"/>
                      <a:pt x="7" y="34"/>
                    </a:cubicBezTo>
                    <a:cubicBezTo>
                      <a:pt x="14" y="41"/>
                      <a:pt x="24" y="42"/>
                      <a:pt x="31" y="37"/>
                    </a:cubicBezTo>
                    <a:cubicBezTo>
                      <a:pt x="51" y="57"/>
                      <a:pt x="51" y="57"/>
                      <a:pt x="51" y="57"/>
                    </a:cubicBezTo>
                    <a:cubicBezTo>
                      <a:pt x="56" y="52"/>
                      <a:pt x="56" y="52"/>
                      <a:pt x="56" y="52"/>
                    </a:cubicBezTo>
                    <a:cubicBezTo>
                      <a:pt x="36" y="32"/>
                      <a:pt x="36" y="32"/>
                      <a:pt x="36" y="32"/>
                    </a:cubicBezTo>
                    <a:cubicBezTo>
                      <a:pt x="41" y="25"/>
                      <a:pt x="40" y="14"/>
                      <a:pt x="34" y="8"/>
                    </a:cubicBezTo>
                    <a:close/>
                    <a:moveTo>
                      <a:pt x="30" y="31"/>
                    </a:moveTo>
                    <a:cubicBezTo>
                      <a:pt x="25" y="36"/>
                      <a:pt x="16" y="36"/>
                      <a:pt x="11" y="31"/>
                    </a:cubicBezTo>
                    <a:cubicBezTo>
                      <a:pt x="5" y="26"/>
                      <a:pt x="5" y="17"/>
                      <a:pt x="11" y="11"/>
                    </a:cubicBezTo>
                    <a:cubicBezTo>
                      <a:pt x="16" y="6"/>
                      <a:pt x="25" y="6"/>
                      <a:pt x="30" y="11"/>
                    </a:cubicBezTo>
                    <a:cubicBezTo>
                      <a:pt x="36" y="17"/>
                      <a:pt x="36" y="26"/>
                      <a:pt x="30" y="31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145" name="文本框 80"/>
            <p:cNvSpPr txBox="1">
              <a:spLocks noChangeArrowheads="1"/>
            </p:cNvSpPr>
            <p:nvPr/>
          </p:nvSpPr>
          <p:spPr bwMode="auto">
            <a:xfrm>
              <a:off x="923890" y="50822"/>
              <a:ext cx="2641970" cy="5850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en-US" altLang="zh-CN" sz="3200" b="1" dirty="0" smtClean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 modeling</a:t>
              </a:r>
              <a:endParaRPr lang="zh-CN" altLang="en-US" sz="32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124" name="组合 85"/>
          <p:cNvGrpSpPr/>
          <p:nvPr/>
        </p:nvGrpSpPr>
        <p:grpSpPr bwMode="auto">
          <a:xfrm>
            <a:off x="3328988" y="3424238"/>
            <a:ext cx="5467350" cy="668337"/>
            <a:chOff x="0" y="0"/>
            <a:chExt cx="5467144" cy="668621"/>
          </a:xfrm>
        </p:grpSpPr>
        <p:grpSp>
          <p:nvGrpSpPr>
            <p:cNvPr id="5139" name="组合 30"/>
            <p:cNvGrpSpPr/>
            <p:nvPr/>
          </p:nvGrpSpPr>
          <p:grpSpPr bwMode="auto">
            <a:xfrm>
              <a:off x="0" y="0"/>
              <a:ext cx="5467144" cy="668621"/>
              <a:chOff x="0" y="0"/>
              <a:chExt cx="10006012" cy="1139825"/>
            </a:xfrm>
          </p:grpSpPr>
          <p:sp>
            <p:nvSpPr>
              <p:cNvPr id="5141" name="Freeform 30"/>
              <p:cNvSpPr/>
              <p:nvPr/>
            </p:nvSpPr>
            <p:spPr bwMode="auto">
              <a:xfrm>
                <a:off x="0" y="0"/>
                <a:ext cx="10006012" cy="1139825"/>
              </a:xfrm>
              <a:custGeom>
                <a:avLst/>
                <a:gdLst>
                  <a:gd name="T0" fmla="*/ 2147483647 w 603"/>
                  <a:gd name="T1" fmla="*/ 2147483647 h 66"/>
                  <a:gd name="T2" fmla="*/ 2147483647 w 603"/>
                  <a:gd name="T3" fmla="*/ 2147483647 h 66"/>
                  <a:gd name="T4" fmla="*/ 2147483647 w 603"/>
                  <a:gd name="T5" fmla="*/ 2147483647 h 66"/>
                  <a:gd name="T6" fmla="*/ 0 w 603"/>
                  <a:gd name="T7" fmla="*/ 2147483647 h 66"/>
                  <a:gd name="T8" fmla="*/ 0 w 603"/>
                  <a:gd name="T9" fmla="*/ 2147483647 h 66"/>
                  <a:gd name="T10" fmla="*/ 2147483647 w 603"/>
                  <a:gd name="T11" fmla="*/ 0 h 66"/>
                  <a:gd name="T12" fmla="*/ 2147483647 w 603"/>
                  <a:gd name="T13" fmla="*/ 0 h 66"/>
                  <a:gd name="T14" fmla="*/ 2147483647 w 603"/>
                  <a:gd name="T15" fmla="*/ 2147483647 h 6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03"/>
                  <a:gd name="T25" fmla="*/ 0 h 66"/>
                  <a:gd name="T26" fmla="*/ 603 w 603"/>
                  <a:gd name="T27" fmla="*/ 66 h 6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3" h="66">
                    <a:moveTo>
                      <a:pt x="603" y="33"/>
                    </a:moveTo>
                    <a:cubicBezTo>
                      <a:pt x="603" y="51"/>
                      <a:pt x="589" y="66"/>
                      <a:pt x="570" y="66"/>
                    </a:cubicBezTo>
                    <a:cubicBezTo>
                      <a:pt x="33" y="66"/>
                      <a:pt x="33" y="66"/>
                      <a:pt x="33" y="66"/>
                    </a:cubicBezTo>
                    <a:cubicBezTo>
                      <a:pt x="15" y="66"/>
                      <a:pt x="0" y="51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15"/>
                      <a:pt x="15" y="0"/>
                      <a:pt x="33" y="0"/>
                    </a:cubicBezTo>
                    <a:cubicBezTo>
                      <a:pt x="570" y="0"/>
                      <a:pt x="570" y="0"/>
                      <a:pt x="570" y="0"/>
                    </a:cubicBezTo>
                    <a:cubicBezTo>
                      <a:pt x="589" y="0"/>
                      <a:pt x="603" y="15"/>
                      <a:pt x="603" y="33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42" name="Freeform 31"/>
              <p:cNvSpPr/>
              <p:nvPr/>
            </p:nvSpPr>
            <p:spPr bwMode="auto">
              <a:xfrm>
                <a:off x="8229600" y="0"/>
                <a:ext cx="1776412" cy="1139825"/>
              </a:xfrm>
              <a:custGeom>
                <a:avLst/>
                <a:gdLst>
                  <a:gd name="T0" fmla="*/ 2147483647 w 107"/>
                  <a:gd name="T1" fmla="*/ 0 h 66"/>
                  <a:gd name="T2" fmla="*/ 0 w 107"/>
                  <a:gd name="T3" fmla="*/ 0 h 66"/>
                  <a:gd name="T4" fmla="*/ 0 w 107"/>
                  <a:gd name="T5" fmla="*/ 2147483647 h 66"/>
                  <a:gd name="T6" fmla="*/ 2147483647 w 107"/>
                  <a:gd name="T7" fmla="*/ 2147483647 h 66"/>
                  <a:gd name="T8" fmla="*/ 2147483647 w 107"/>
                  <a:gd name="T9" fmla="*/ 2147483647 h 66"/>
                  <a:gd name="T10" fmla="*/ 2147483647 w 107"/>
                  <a:gd name="T11" fmla="*/ 0 h 6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7"/>
                  <a:gd name="T19" fmla="*/ 0 h 66"/>
                  <a:gd name="T20" fmla="*/ 107 w 107"/>
                  <a:gd name="T21" fmla="*/ 66 h 6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7" h="66">
                    <a:moveTo>
                      <a:pt x="74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74" y="66"/>
                      <a:pt x="74" y="66"/>
                      <a:pt x="74" y="66"/>
                    </a:cubicBezTo>
                    <a:cubicBezTo>
                      <a:pt x="93" y="66"/>
                      <a:pt x="107" y="51"/>
                      <a:pt x="107" y="33"/>
                    </a:cubicBezTo>
                    <a:cubicBezTo>
                      <a:pt x="107" y="15"/>
                      <a:pt x="93" y="0"/>
                      <a:pt x="74" y="0"/>
                    </a:cubicBezTo>
                    <a:close/>
                  </a:path>
                </a:pathLst>
              </a:custGeom>
              <a:solidFill>
                <a:srgbClr val="2D68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43" name="Freeform 32"/>
              <p:cNvSpPr>
                <a:spLocks noEditPoints="1"/>
              </p:cNvSpPr>
              <p:nvPr/>
            </p:nvSpPr>
            <p:spPr bwMode="auto">
              <a:xfrm>
                <a:off x="8559519" y="96370"/>
                <a:ext cx="928687" cy="984250"/>
              </a:xfrm>
              <a:custGeom>
                <a:avLst/>
                <a:gdLst>
                  <a:gd name="T0" fmla="*/ 2147483647 w 56"/>
                  <a:gd name="T1" fmla="*/ 2147483647 h 57"/>
                  <a:gd name="T2" fmla="*/ 2147483647 w 56"/>
                  <a:gd name="T3" fmla="*/ 2147483647 h 57"/>
                  <a:gd name="T4" fmla="*/ 2147483647 w 56"/>
                  <a:gd name="T5" fmla="*/ 2147483647 h 57"/>
                  <a:gd name="T6" fmla="*/ 2147483647 w 56"/>
                  <a:gd name="T7" fmla="*/ 2147483647 h 57"/>
                  <a:gd name="T8" fmla="*/ 2147483647 w 56"/>
                  <a:gd name="T9" fmla="*/ 2147483647 h 57"/>
                  <a:gd name="T10" fmla="*/ 2147483647 w 56"/>
                  <a:gd name="T11" fmla="*/ 2147483647 h 57"/>
                  <a:gd name="T12" fmla="*/ 2147483647 w 56"/>
                  <a:gd name="T13" fmla="*/ 2147483647 h 57"/>
                  <a:gd name="T14" fmla="*/ 2147483647 w 56"/>
                  <a:gd name="T15" fmla="*/ 2147483647 h 57"/>
                  <a:gd name="T16" fmla="*/ 2147483647 w 56"/>
                  <a:gd name="T17" fmla="*/ 2147483647 h 57"/>
                  <a:gd name="T18" fmla="*/ 2147483647 w 56"/>
                  <a:gd name="T19" fmla="*/ 2147483647 h 57"/>
                  <a:gd name="T20" fmla="*/ 2147483647 w 56"/>
                  <a:gd name="T21" fmla="*/ 2147483647 h 57"/>
                  <a:gd name="T22" fmla="*/ 2147483647 w 56"/>
                  <a:gd name="T23" fmla="*/ 2147483647 h 57"/>
                  <a:gd name="T24" fmla="*/ 2147483647 w 56"/>
                  <a:gd name="T25" fmla="*/ 2147483647 h 5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6"/>
                  <a:gd name="T40" fmla="*/ 0 h 57"/>
                  <a:gd name="T41" fmla="*/ 56 w 56"/>
                  <a:gd name="T42" fmla="*/ 57 h 5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6" h="57">
                    <a:moveTo>
                      <a:pt x="34" y="8"/>
                    </a:moveTo>
                    <a:cubicBezTo>
                      <a:pt x="26" y="0"/>
                      <a:pt x="14" y="0"/>
                      <a:pt x="7" y="8"/>
                    </a:cubicBezTo>
                    <a:cubicBezTo>
                      <a:pt x="0" y="15"/>
                      <a:pt x="0" y="27"/>
                      <a:pt x="7" y="34"/>
                    </a:cubicBezTo>
                    <a:cubicBezTo>
                      <a:pt x="14" y="41"/>
                      <a:pt x="24" y="42"/>
                      <a:pt x="31" y="37"/>
                    </a:cubicBezTo>
                    <a:cubicBezTo>
                      <a:pt x="51" y="57"/>
                      <a:pt x="51" y="57"/>
                      <a:pt x="51" y="57"/>
                    </a:cubicBezTo>
                    <a:cubicBezTo>
                      <a:pt x="56" y="52"/>
                      <a:pt x="56" y="52"/>
                      <a:pt x="56" y="52"/>
                    </a:cubicBezTo>
                    <a:cubicBezTo>
                      <a:pt x="36" y="32"/>
                      <a:pt x="36" y="32"/>
                      <a:pt x="36" y="32"/>
                    </a:cubicBezTo>
                    <a:cubicBezTo>
                      <a:pt x="41" y="25"/>
                      <a:pt x="40" y="14"/>
                      <a:pt x="34" y="8"/>
                    </a:cubicBezTo>
                    <a:close/>
                    <a:moveTo>
                      <a:pt x="30" y="31"/>
                    </a:moveTo>
                    <a:cubicBezTo>
                      <a:pt x="25" y="36"/>
                      <a:pt x="16" y="36"/>
                      <a:pt x="11" y="31"/>
                    </a:cubicBezTo>
                    <a:cubicBezTo>
                      <a:pt x="5" y="26"/>
                      <a:pt x="5" y="17"/>
                      <a:pt x="11" y="11"/>
                    </a:cubicBezTo>
                    <a:cubicBezTo>
                      <a:pt x="16" y="6"/>
                      <a:pt x="25" y="6"/>
                      <a:pt x="30" y="11"/>
                    </a:cubicBezTo>
                    <a:cubicBezTo>
                      <a:pt x="36" y="17"/>
                      <a:pt x="36" y="26"/>
                      <a:pt x="30" y="31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140" name="文本框 81"/>
            <p:cNvSpPr txBox="1">
              <a:spLocks noChangeArrowheads="1"/>
            </p:cNvSpPr>
            <p:nvPr/>
          </p:nvSpPr>
          <p:spPr bwMode="auto">
            <a:xfrm>
              <a:off x="923890" y="50822"/>
              <a:ext cx="2712307" cy="5850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en-US" altLang="zh-CN" sz="3200" b="1" dirty="0" smtClean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2. algorithm</a:t>
              </a:r>
              <a:endParaRPr lang="zh-CN" altLang="en-US" sz="32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125" name="组合 86"/>
          <p:cNvGrpSpPr/>
          <p:nvPr/>
        </p:nvGrpSpPr>
        <p:grpSpPr bwMode="auto">
          <a:xfrm>
            <a:off x="3328988" y="4433888"/>
            <a:ext cx="5467350" cy="669925"/>
            <a:chOff x="0" y="0"/>
            <a:chExt cx="5467144" cy="668621"/>
          </a:xfrm>
        </p:grpSpPr>
        <p:grpSp>
          <p:nvGrpSpPr>
            <p:cNvPr id="5134" name="组合 34"/>
            <p:cNvGrpSpPr/>
            <p:nvPr/>
          </p:nvGrpSpPr>
          <p:grpSpPr bwMode="auto">
            <a:xfrm>
              <a:off x="0" y="0"/>
              <a:ext cx="5467144" cy="668621"/>
              <a:chOff x="0" y="0"/>
              <a:chExt cx="10006012" cy="1139825"/>
            </a:xfrm>
          </p:grpSpPr>
          <p:sp>
            <p:nvSpPr>
              <p:cNvPr id="5136" name="Freeform 30"/>
              <p:cNvSpPr/>
              <p:nvPr/>
            </p:nvSpPr>
            <p:spPr bwMode="auto">
              <a:xfrm>
                <a:off x="0" y="0"/>
                <a:ext cx="10006012" cy="1139825"/>
              </a:xfrm>
              <a:custGeom>
                <a:avLst/>
                <a:gdLst>
                  <a:gd name="T0" fmla="*/ 2147483647 w 603"/>
                  <a:gd name="T1" fmla="*/ 2147483647 h 66"/>
                  <a:gd name="T2" fmla="*/ 2147483647 w 603"/>
                  <a:gd name="T3" fmla="*/ 2147483647 h 66"/>
                  <a:gd name="T4" fmla="*/ 2147483647 w 603"/>
                  <a:gd name="T5" fmla="*/ 2147483647 h 66"/>
                  <a:gd name="T6" fmla="*/ 0 w 603"/>
                  <a:gd name="T7" fmla="*/ 2147483647 h 66"/>
                  <a:gd name="T8" fmla="*/ 0 w 603"/>
                  <a:gd name="T9" fmla="*/ 2147483647 h 66"/>
                  <a:gd name="T10" fmla="*/ 2147483647 w 603"/>
                  <a:gd name="T11" fmla="*/ 0 h 66"/>
                  <a:gd name="T12" fmla="*/ 2147483647 w 603"/>
                  <a:gd name="T13" fmla="*/ 0 h 66"/>
                  <a:gd name="T14" fmla="*/ 2147483647 w 603"/>
                  <a:gd name="T15" fmla="*/ 2147483647 h 6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03"/>
                  <a:gd name="T25" fmla="*/ 0 h 66"/>
                  <a:gd name="T26" fmla="*/ 603 w 603"/>
                  <a:gd name="T27" fmla="*/ 66 h 6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3" h="66">
                    <a:moveTo>
                      <a:pt x="603" y="33"/>
                    </a:moveTo>
                    <a:cubicBezTo>
                      <a:pt x="603" y="51"/>
                      <a:pt x="589" y="66"/>
                      <a:pt x="570" y="66"/>
                    </a:cubicBezTo>
                    <a:cubicBezTo>
                      <a:pt x="33" y="66"/>
                      <a:pt x="33" y="66"/>
                      <a:pt x="33" y="66"/>
                    </a:cubicBezTo>
                    <a:cubicBezTo>
                      <a:pt x="15" y="66"/>
                      <a:pt x="0" y="51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15"/>
                      <a:pt x="15" y="0"/>
                      <a:pt x="33" y="0"/>
                    </a:cubicBezTo>
                    <a:cubicBezTo>
                      <a:pt x="570" y="0"/>
                      <a:pt x="570" y="0"/>
                      <a:pt x="570" y="0"/>
                    </a:cubicBezTo>
                    <a:cubicBezTo>
                      <a:pt x="589" y="0"/>
                      <a:pt x="603" y="15"/>
                      <a:pt x="603" y="33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37" name="Freeform 31"/>
              <p:cNvSpPr/>
              <p:nvPr/>
            </p:nvSpPr>
            <p:spPr bwMode="auto">
              <a:xfrm>
                <a:off x="8229600" y="0"/>
                <a:ext cx="1776412" cy="1139825"/>
              </a:xfrm>
              <a:custGeom>
                <a:avLst/>
                <a:gdLst>
                  <a:gd name="T0" fmla="*/ 2147483647 w 107"/>
                  <a:gd name="T1" fmla="*/ 0 h 66"/>
                  <a:gd name="T2" fmla="*/ 0 w 107"/>
                  <a:gd name="T3" fmla="*/ 0 h 66"/>
                  <a:gd name="T4" fmla="*/ 0 w 107"/>
                  <a:gd name="T5" fmla="*/ 2147483647 h 66"/>
                  <a:gd name="T6" fmla="*/ 2147483647 w 107"/>
                  <a:gd name="T7" fmla="*/ 2147483647 h 66"/>
                  <a:gd name="T8" fmla="*/ 2147483647 w 107"/>
                  <a:gd name="T9" fmla="*/ 2147483647 h 66"/>
                  <a:gd name="T10" fmla="*/ 2147483647 w 107"/>
                  <a:gd name="T11" fmla="*/ 0 h 6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7"/>
                  <a:gd name="T19" fmla="*/ 0 h 66"/>
                  <a:gd name="T20" fmla="*/ 107 w 107"/>
                  <a:gd name="T21" fmla="*/ 66 h 6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7" h="66">
                    <a:moveTo>
                      <a:pt x="74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74" y="66"/>
                      <a:pt x="74" y="66"/>
                      <a:pt x="74" y="66"/>
                    </a:cubicBezTo>
                    <a:cubicBezTo>
                      <a:pt x="93" y="66"/>
                      <a:pt x="107" y="51"/>
                      <a:pt x="107" y="33"/>
                    </a:cubicBezTo>
                    <a:cubicBezTo>
                      <a:pt x="107" y="15"/>
                      <a:pt x="93" y="0"/>
                      <a:pt x="74" y="0"/>
                    </a:cubicBezTo>
                    <a:close/>
                  </a:path>
                </a:pathLst>
              </a:custGeom>
              <a:solidFill>
                <a:srgbClr val="2D68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38" name="Freeform 32"/>
              <p:cNvSpPr>
                <a:spLocks noEditPoints="1"/>
              </p:cNvSpPr>
              <p:nvPr/>
            </p:nvSpPr>
            <p:spPr bwMode="auto">
              <a:xfrm>
                <a:off x="8559519" y="96370"/>
                <a:ext cx="928687" cy="984250"/>
              </a:xfrm>
              <a:custGeom>
                <a:avLst/>
                <a:gdLst>
                  <a:gd name="T0" fmla="*/ 2147483647 w 56"/>
                  <a:gd name="T1" fmla="*/ 2147483647 h 57"/>
                  <a:gd name="T2" fmla="*/ 2147483647 w 56"/>
                  <a:gd name="T3" fmla="*/ 2147483647 h 57"/>
                  <a:gd name="T4" fmla="*/ 2147483647 w 56"/>
                  <a:gd name="T5" fmla="*/ 2147483647 h 57"/>
                  <a:gd name="T6" fmla="*/ 2147483647 w 56"/>
                  <a:gd name="T7" fmla="*/ 2147483647 h 57"/>
                  <a:gd name="T8" fmla="*/ 2147483647 w 56"/>
                  <a:gd name="T9" fmla="*/ 2147483647 h 57"/>
                  <a:gd name="T10" fmla="*/ 2147483647 w 56"/>
                  <a:gd name="T11" fmla="*/ 2147483647 h 57"/>
                  <a:gd name="T12" fmla="*/ 2147483647 w 56"/>
                  <a:gd name="T13" fmla="*/ 2147483647 h 57"/>
                  <a:gd name="T14" fmla="*/ 2147483647 w 56"/>
                  <a:gd name="T15" fmla="*/ 2147483647 h 57"/>
                  <a:gd name="T16" fmla="*/ 2147483647 w 56"/>
                  <a:gd name="T17" fmla="*/ 2147483647 h 57"/>
                  <a:gd name="T18" fmla="*/ 2147483647 w 56"/>
                  <a:gd name="T19" fmla="*/ 2147483647 h 57"/>
                  <a:gd name="T20" fmla="*/ 2147483647 w 56"/>
                  <a:gd name="T21" fmla="*/ 2147483647 h 57"/>
                  <a:gd name="T22" fmla="*/ 2147483647 w 56"/>
                  <a:gd name="T23" fmla="*/ 2147483647 h 57"/>
                  <a:gd name="T24" fmla="*/ 2147483647 w 56"/>
                  <a:gd name="T25" fmla="*/ 2147483647 h 5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6"/>
                  <a:gd name="T40" fmla="*/ 0 h 57"/>
                  <a:gd name="T41" fmla="*/ 56 w 56"/>
                  <a:gd name="T42" fmla="*/ 57 h 5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6" h="57">
                    <a:moveTo>
                      <a:pt x="34" y="8"/>
                    </a:moveTo>
                    <a:cubicBezTo>
                      <a:pt x="26" y="0"/>
                      <a:pt x="14" y="0"/>
                      <a:pt x="7" y="8"/>
                    </a:cubicBezTo>
                    <a:cubicBezTo>
                      <a:pt x="0" y="15"/>
                      <a:pt x="0" y="27"/>
                      <a:pt x="7" y="34"/>
                    </a:cubicBezTo>
                    <a:cubicBezTo>
                      <a:pt x="14" y="41"/>
                      <a:pt x="24" y="42"/>
                      <a:pt x="31" y="37"/>
                    </a:cubicBezTo>
                    <a:cubicBezTo>
                      <a:pt x="51" y="57"/>
                      <a:pt x="51" y="57"/>
                      <a:pt x="51" y="57"/>
                    </a:cubicBezTo>
                    <a:cubicBezTo>
                      <a:pt x="56" y="52"/>
                      <a:pt x="56" y="52"/>
                      <a:pt x="56" y="52"/>
                    </a:cubicBezTo>
                    <a:cubicBezTo>
                      <a:pt x="36" y="32"/>
                      <a:pt x="36" y="32"/>
                      <a:pt x="36" y="32"/>
                    </a:cubicBezTo>
                    <a:cubicBezTo>
                      <a:pt x="41" y="25"/>
                      <a:pt x="40" y="14"/>
                      <a:pt x="34" y="8"/>
                    </a:cubicBezTo>
                    <a:close/>
                    <a:moveTo>
                      <a:pt x="30" y="31"/>
                    </a:moveTo>
                    <a:cubicBezTo>
                      <a:pt x="25" y="36"/>
                      <a:pt x="16" y="36"/>
                      <a:pt x="11" y="31"/>
                    </a:cubicBezTo>
                    <a:cubicBezTo>
                      <a:pt x="5" y="26"/>
                      <a:pt x="5" y="17"/>
                      <a:pt x="11" y="11"/>
                    </a:cubicBezTo>
                    <a:cubicBezTo>
                      <a:pt x="16" y="6"/>
                      <a:pt x="25" y="6"/>
                      <a:pt x="30" y="11"/>
                    </a:cubicBezTo>
                    <a:cubicBezTo>
                      <a:pt x="36" y="17"/>
                      <a:pt x="36" y="26"/>
                      <a:pt x="30" y="31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135" name="文本框 82"/>
            <p:cNvSpPr txBox="1">
              <a:spLocks noChangeArrowheads="1"/>
            </p:cNvSpPr>
            <p:nvPr/>
          </p:nvSpPr>
          <p:spPr bwMode="auto">
            <a:xfrm>
              <a:off x="923890" y="50701"/>
              <a:ext cx="2300543" cy="583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en-US" altLang="zh-CN" sz="3200" b="1" dirty="0" smtClean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3.</a:t>
              </a:r>
              <a:r>
                <a:rPr lang="zh-CN" altLang="en-US" sz="3200" b="1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3200" b="1" dirty="0" smtClean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analysis</a:t>
              </a:r>
              <a:endParaRPr lang="zh-CN" altLang="en-US" sz="32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5127" name="Picture 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1950" y="596900"/>
            <a:ext cx="674688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7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9188" y="596900"/>
            <a:ext cx="392112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组合 42"/>
          <p:cNvGrpSpPr/>
          <p:nvPr/>
        </p:nvGrpSpPr>
        <p:grpSpPr bwMode="auto">
          <a:xfrm>
            <a:off x="1030288" y="908050"/>
            <a:ext cx="1847850" cy="1758950"/>
            <a:chOff x="0" y="0"/>
            <a:chExt cx="1897838" cy="2107541"/>
          </a:xfrm>
        </p:grpSpPr>
        <p:sp>
          <p:nvSpPr>
            <p:cNvPr id="5149" name="Freeform 5"/>
            <p:cNvSpPr/>
            <p:nvPr/>
          </p:nvSpPr>
          <p:spPr bwMode="auto">
            <a:xfrm>
              <a:off x="194837" y="0"/>
              <a:ext cx="1563688" cy="1893888"/>
            </a:xfrm>
            <a:custGeom>
              <a:avLst/>
              <a:gdLst>
                <a:gd name="T0" fmla="*/ 2147483647 w 532"/>
                <a:gd name="T1" fmla="*/ 2147483647 h 645"/>
                <a:gd name="T2" fmla="*/ 2147483647 w 532"/>
                <a:gd name="T3" fmla="*/ 2147483647 h 645"/>
                <a:gd name="T4" fmla="*/ 2147483647 w 532"/>
                <a:gd name="T5" fmla="*/ 2147483647 h 645"/>
                <a:gd name="T6" fmla="*/ 2147483647 w 532"/>
                <a:gd name="T7" fmla="*/ 2147483647 h 645"/>
                <a:gd name="T8" fmla="*/ 2147483647 w 532"/>
                <a:gd name="T9" fmla="*/ 2147483647 h 645"/>
                <a:gd name="T10" fmla="*/ 2147483647 w 532"/>
                <a:gd name="T11" fmla="*/ 2147483647 h 645"/>
                <a:gd name="T12" fmla="*/ 2147483647 w 532"/>
                <a:gd name="T13" fmla="*/ 2147483647 h 645"/>
                <a:gd name="T14" fmla="*/ 2147483647 w 532"/>
                <a:gd name="T15" fmla="*/ 2147483647 h 645"/>
                <a:gd name="T16" fmla="*/ 2147483647 w 532"/>
                <a:gd name="T17" fmla="*/ 2147483647 h 645"/>
                <a:gd name="T18" fmla="*/ 2147483647 w 532"/>
                <a:gd name="T19" fmla="*/ 2147483647 h 645"/>
                <a:gd name="T20" fmla="*/ 2147483647 w 532"/>
                <a:gd name="T21" fmla="*/ 2147483647 h 645"/>
                <a:gd name="T22" fmla="*/ 2147483647 w 532"/>
                <a:gd name="T23" fmla="*/ 2147483647 h 645"/>
                <a:gd name="T24" fmla="*/ 2147483647 w 532"/>
                <a:gd name="T25" fmla="*/ 2147483647 h 645"/>
                <a:gd name="T26" fmla="*/ 2147483647 w 532"/>
                <a:gd name="T27" fmla="*/ 2147483647 h 645"/>
                <a:gd name="T28" fmla="*/ 2147483647 w 532"/>
                <a:gd name="T29" fmla="*/ 2147483647 h 645"/>
                <a:gd name="T30" fmla="*/ 2147483647 w 532"/>
                <a:gd name="T31" fmla="*/ 2147483647 h 645"/>
                <a:gd name="T32" fmla="*/ 2147483647 w 532"/>
                <a:gd name="T33" fmla="*/ 2147483647 h 645"/>
                <a:gd name="T34" fmla="*/ 2147483647 w 532"/>
                <a:gd name="T35" fmla="*/ 2147483647 h 645"/>
                <a:gd name="T36" fmla="*/ 2147483647 w 532"/>
                <a:gd name="T37" fmla="*/ 2147483647 h 645"/>
                <a:gd name="T38" fmla="*/ 2147483647 w 532"/>
                <a:gd name="T39" fmla="*/ 2147483647 h 645"/>
                <a:gd name="T40" fmla="*/ 2147483647 w 532"/>
                <a:gd name="T41" fmla="*/ 2147483647 h 645"/>
                <a:gd name="T42" fmla="*/ 2147483647 w 532"/>
                <a:gd name="T43" fmla="*/ 2147483647 h 645"/>
                <a:gd name="T44" fmla="*/ 2147483647 w 532"/>
                <a:gd name="T45" fmla="*/ 2147483647 h 645"/>
                <a:gd name="T46" fmla="*/ 2147483647 w 532"/>
                <a:gd name="T47" fmla="*/ 2147483647 h 645"/>
                <a:gd name="T48" fmla="*/ 2147483647 w 532"/>
                <a:gd name="T49" fmla="*/ 2147483647 h 645"/>
                <a:gd name="T50" fmla="*/ 2147483647 w 532"/>
                <a:gd name="T51" fmla="*/ 2147483647 h 645"/>
                <a:gd name="T52" fmla="*/ 2147483647 w 532"/>
                <a:gd name="T53" fmla="*/ 2147483647 h 645"/>
                <a:gd name="T54" fmla="*/ 2147483647 w 532"/>
                <a:gd name="T55" fmla="*/ 2147483647 h 645"/>
                <a:gd name="T56" fmla="*/ 2147483647 w 532"/>
                <a:gd name="T57" fmla="*/ 2147483647 h 645"/>
                <a:gd name="T58" fmla="*/ 2147483647 w 532"/>
                <a:gd name="T59" fmla="*/ 2147483647 h 645"/>
                <a:gd name="T60" fmla="*/ 2147483647 w 532"/>
                <a:gd name="T61" fmla="*/ 2147483647 h 645"/>
                <a:gd name="T62" fmla="*/ 2147483647 w 532"/>
                <a:gd name="T63" fmla="*/ 2147483647 h 645"/>
                <a:gd name="T64" fmla="*/ 2147483647 w 532"/>
                <a:gd name="T65" fmla="*/ 2147483647 h 645"/>
                <a:gd name="T66" fmla="*/ 2147483647 w 532"/>
                <a:gd name="T67" fmla="*/ 2147483647 h 645"/>
                <a:gd name="T68" fmla="*/ 2147483647 w 532"/>
                <a:gd name="T69" fmla="*/ 2147483647 h 645"/>
                <a:gd name="T70" fmla="*/ 2147483647 w 532"/>
                <a:gd name="T71" fmla="*/ 2147483647 h 645"/>
                <a:gd name="T72" fmla="*/ 2147483647 w 532"/>
                <a:gd name="T73" fmla="*/ 0 h 64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32"/>
                <a:gd name="T112" fmla="*/ 0 h 645"/>
                <a:gd name="T113" fmla="*/ 532 w 532"/>
                <a:gd name="T114" fmla="*/ 645 h 64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32" h="645">
                  <a:moveTo>
                    <a:pt x="0" y="96"/>
                  </a:moveTo>
                  <a:cubicBezTo>
                    <a:pt x="5" y="116"/>
                    <a:pt x="5" y="116"/>
                    <a:pt x="5" y="116"/>
                  </a:cubicBezTo>
                  <a:cubicBezTo>
                    <a:pt x="18" y="113"/>
                    <a:pt x="18" y="113"/>
                    <a:pt x="18" y="113"/>
                  </a:cubicBezTo>
                  <a:cubicBezTo>
                    <a:pt x="19" y="107"/>
                    <a:pt x="22" y="103"/>
                    <a:pt x="28" y="101"/>
                  </a:cubicBezTo>
                  <a:cubicBezTo>
                    <a:pt x="35" y="100"/>
                    <a:pt x="42" y="104"/>
                    <a:pt x="43" y="111"/>
                  </a:cubicBezTo>
                  <a:cubicBezTo>
                    <a:pt x="45" y="118"/>
                    <a:pt x="41" y="125"/>
                    <a:pt x="34" y="126"/>
                  </a:cubicBezTo>
                  <a:cubicBezTo>
                    <a:pt x="28" y="128"/>
                    <a:pt x="23" y="125"/>
                    <a:pt x="20" y="121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18" y="171"/>
                    <a:pt x="18" y="171"/>
                    <a:pt x="18" y="171"/>
                  </a:cubicBezTo>
                  <a:cubicBezTo>
                    <a:pt x="31" y="168"/>
                    <a:pt x="31" y="168"/>
                    <a:pt x="31" y="168"/>
                  </a:cubicBezTo>
                  <a:cubicBezTo>
                    <a:pt x="32" y="163"/>
                    <a:pt x="36" y="158"/>
                    <a:pt x="41" y="157"/>
                  </a:cubicBezTo>
                  <a:cubicBezTo>
                    <a:pt x="48" y="155"/>
                    <a:pt x="55" y="160"/>
                    <a:pt x="57" y="167"/>
                  </a:cubicBezTo>
                  <a:cubicBezTo>
                    <a:pt x="58" y="173"/>
                    <a:pt x="54" y="180"/>
                    <a:pt x="47" y="182"/>
                  </a:cubicBezTo>
                  <a:cubicBezTo>
                    <a:pt x="42" y="183"/>
                    <a:pt x="36" y="181"/>
                    <a:pt x="33" y="177"/>
                  </a:cubicBezTo>
                  <a:cubicBezTo>
                    <a:pt x="20" y="180"/>
                    <a:pt x="20" y="180"/>
                    <a:pt x="20" y="180"/>
                  </a:cubicBezTo>
                  <a:cubicBezTo>
                    <a:pt x="31" y="227"/>
                    <a:pt x="31" y="227"/>
                    <a:pt x="31" y="227"/>
                  </a:cubicBezTo>
                  <a:cubicBezTo>
                    <a:pt x="45" y="224"/>
                    <a:pt x="45" y="224"/>
                    <a:pt x="45" y="224"/>
                  </a:cubicBezTo>
                  <a:cubicBezTo>
                    <a:pt x="45" y="219"/>
                    <a:pt x="49" y="214"/>
                    <a:pt x="55" y="213"/>
                  </a:cubicBezTo>
                  <a:cubicBezTo>
                    <a:pt x="61" y="211"/>
                    <a:pt x="68" y="215"/>
                    <a:pt x="70" y="222"/>
                  </a:cubicBezTo>
                  <a:cubicBezTo>
                    <a:pt x="72" y="229"/>
                    <a:pt x="67" y="236"/>
                    <a:pt x="61" y="238"/>
                  </a:cubicBezTo>
                  <a:cubicBezTo>
                    <a:pt x="55" y="239"/>
                    <a:pt x="50" y="237"/>
                    <a:pt x="47" y="232"/>
                  </a:cubicBezTo>
                  <a:cubicBezTo>
                    <a:pt x="33" y="235"/>
                    <a:pt x="33" y="235"/>
                    <a:pt x="33" y="235"/>
                  </a:cubicBezTo>
                  <a:cubicBezTo>
                    <a:pt x="45" y="283"/>
                    <a:pt x="45" y="283"/>
                    <a:pt x="45" y="283"/>
                  </a:cubicBezTo>
                  <a:cubicBezTo>
                    <a:pt x="58" y="280"/>
                    <a:pt x="58" y="280"/>
                    <a:pt x="58" y="280"/>
                  </a:cubicBezTo>
                  <a:cubicBezTo>
                    <a:pt x="59" y="274"/>
                    <a:pt x="62" y="270"/>
                    <a:pt x="68" y="268"/>
                  </a:cubicBezTo>
                  <a:cubicBezTo>
                    <a:pt x="75" y="267"/>
                    <a:pt x="82" y="271"/>
                    <a:pt x="83" y="278"/>
                  </a:cubicBezTo>
                  <a:cubicBezTo>
                    <a:pt x="85" y="285"/>
                    <a:pt x="81" y="292"/>
                    <a:pt x="74" y="293"/>
                  </a:cubicBezTo>
                  <a:cubicBezTo>
                    <a:pt x="68" y="295"/>
                    <a:pt x="63" y="292"/>
                    <a:pt x="60" y="288"/>
                  </a:cubicBezTo>
                  <a:cubicBezTo>
                    <a:pt x="47" y="291"/>
                    <a:pt x="47" y="291"/>
                    <a:pt x="47" y="291"/>
                  </a:cubicBezTo>
                  <a:cubicBezTo>
                    <a:pt x="58" y="338"/>
                    <a:pt x="58" y="338"/>
                    <a:pt x="58" y="338"/>
                  </a:cubicBezTo>
                  <a:cubicBezTo>
                    <a:pt x="71" y="335"/>
                    <a:pt x="71" y="335"/>
                    <a:pt x="71" y="335"/>
                  </a:cubicBezTo>
                  <a:cubicBezTo>
                    <a:pt x="72" y="330"/>
                    <a:pt x="76" y="325"/>
                    <a:pt x="81" y="324"/>
                  </a:cubicBezTo>
                  <a:cubicBezTo>
                    <a:pt x="88" y="322"/>
                    <a:pt x="95" y="327"/>
                    <a:pt x="97" y="334"/>
                  </a:cubicBezTo>
                  <a:cubicBezTo>
                    <a:pt x="98" y="340"/>
                    <a:pt x="94" y="347"/>
                    <a:pt x="87" y="349"/>
                  </a:cubicBezTo>
                  <a:cubicBezTo>
                    <a:pt x="82" y="350"/>
                    <a:pt x="76" y="348"/>
                    <a:pt x="73" y="344"/>
                  </a:cubicBezTo>
                  <a:cubicBezTo>
                    <a:pt x="60" y="347"/>
                    <a:pt x="60" y="347"/>
                    <a:pt x="60" y="347"/>
                  </a:cubicBezTo>
                  <a:cubicBezTo>
                    <a:pt x="71" y="394"/>
                    <a:pt x="71" y="394"/>
                    <a:pt x="71" y="394"/>
                  </a:cubicBezTo>
                  <a:cubicBezTo>
                    <a:pt x="85" y="391"/>
                    <a:pt x="85" y="391"/>
                    <a:pt x="85" y="391"/>
                  </a:cubicBezTo>
                  <a:cubicBezTo>
                    <a:pt x="85" y="386"/>
                    <a:pt x="89" y="381"/>
                    <a:pt x="95" y="380"/>
                  </a:cubicBezTo>
                  <a:cubicBezTo>
                    <a:pt x="101" y="378"/>
                    <a:pt x="108" y="382"/>
                    <a:pt x="110" y="389"/>
                  </a:cubicBezTo>
                  <a:cubicBezTo>
                    <a:pt x="112" y="396"/>
                    <a:pt x="107" y="403"/>
                    <a:pt x="101" y="405"/>
                  </a:cubicBezTo>
                  <a:cubicBezTo>
                    <a:pt x="95" y="406"/>
                    <a:pt x="90" y="404"/>
                    <a:pt x="87" y="399"/>
                  </a:cubicBezTo>
                  <a:cubicBezTo>
                    <a:pt x="73" y="402"/>
                    <a:pt x="73" y="402"/>
                    <a:pt x="73" y="402"/>
                  </a:cubicBezTo>
                  <a:cubicBezTo>
                    <a:pt x="85" y="450"/>
                    <a:pt x="85" y="450"/>
                    <a:pt x="85" y="450"/>
                  </a:cubicBezTo>
                  <a:cubicBezTo>
                    <a:pt x="98" y="446"/>
                    <a:pt x="98" y="446"/>
                    <a:pt x="98" y="446"/>
                  </a:cubicBezTo>
                  <a:cubicBezTo>
                    <a:pt x="99" y="441"/>
                    <a:pt x="102" y="437"/>
                    <a:pt x="108" y="435"/>
                  </a:cubicBezTo>
                  <a:cubicBezTo>
                    <a:pt x="115" y="434"/>
                    <a:pt x="122" y="438"/>
                    <a:pt x="123" y="445"/>
                  </a:cubicBezTo>
                  <a:cubicBezTo>
                    <a:pt x="125" y="452"/>
                    <a:pt x="121" y="459"/>
                    <a:pt x="114" y="460"/>
                  </a:cubicBezTo>
                  <a:cubicBezTo>
                    <a:pt x="108" y="462"/>
                    <a:pt x="103" y="459"/>
                    <a:pt x="100" y="455"/>
                  </a:cubicBezTo>
                  <a:cubicBezTo>
                    <a:pt x="87" y="458"/>
                    <a:pt x="87" y="458"/>
                    <a:pt x="87" y="458"/>
                  </a:cubicBezTo>
                  <a:cubicBezTo>
                    <a:pt x="98" y="505"/>
                    <a:pt x="98" y="505"/>
                    <a:pt x="98" y="505"/>
                  </a:cubicBezTo>
                  <a:cubicBezTo>
                    <a:pt x="111" y="502"/>
                    <a:pt x="111" y="502"/>
                    <a:pt x="111" y="502"/>
                  </a:cubicBezTo>
                  <a:cubicBezTo>
                    <a:pt x="112" y="497"/>
                    <a:pt x="116" y="492"/>
                    <a:pt x="121" y="491"/>
                  </a:cubicBezTo>
                  <a:cubicBezTo>
                    <a:pt x="128" y="489"/>
                    <a:pt x="135" y="494"/>
                    <a:pt x="137" y="501"/>
                  </a:cubicBezTo>
                  <a:cubicBezTo>
                    <a:pt x="138" y="507"/>
                    <a:pt x="134" y="514"/>
                    <a:pt x="127" y="516"/>
                  </a:cubicBezTo>
                  <a:cubicBezTo>
                    <a:pt x="122" y="517"/>
                    <a:pt x="116" y="515"/>
                    <a:pt x="113" y="511"/>
                  </a:cubicBezTo>
                  <a:cubicBezTo>
                    <a:pt x="100" y="514"/>
                    <a:pt x="100" y="514"/>
                    <a:pt x="100" y="514"/>
                  </a:cubicBezTo>
                  <a:cubicBezTo>
                    <a:pt x="111" y="561"/>
                    <a:pt x="111" y="561"/>
                    <a:pt x="111" y="561"/>
                  </a:cubicBezTo>
                  <a:cubicBezTo>
                    <a:pt x="125" y="558"/>
                    <a:pt x="125" y="558"/>
                    <a:pt x="125" y="558"/>
                  </a:cubicBezTo>
                  <a:cubicBezTo>
                    <a:pt x="125" y="553"/>
                    <a:pt x="129" y="548"/>
                    <a:pt x="135" y="547"/>
                  </a:cubicBezTo>
                  <a:cubicBezTo>
                    <a:pt x="141" y="545"/>
                    <a:pt x="148" y="549"/>
                    <a:pt x="150" y="556"/>
                  </a:cubicBezTo>
                  <a:cubicBezTo>
                    <a:pt x="152" y="563"/>
                    <a:pt x="147" y="570"/>
                    <a:pt x="141" y="572"/>
                  </a:cubicBezTo>
                  <a:cubicBezTo>
                    <a:pt x="135" y="573"/>
                    <a:pt x="130" y="571"/>
                    <a:pt x="127" y="566"/>
                  </a:cubicBezTo>
                  <a:cubicBezTo>
                    <a:pt x="113" y="569"/>
                    <a:pt x="113" y="569"/>
                    <a:pt x="113" y="569"/>
                  </a:cubicBezTo>
                  <a:cubicBezTo>
                    <a:pt x="125" y="617"/>
                    <a:pt x="125" y="617"/>
                    <a:pt x="125" y="617"/>
                  </a:cubicBezTo>
                  <a:cubicBezTo>
                    <a:pt x="138" y="613"/>
                    <a:pt x="138" y="613"/>
                    <a:pt x="138" y="613"/>
                  </a:cubicBezTo>
                  <a:cubicBezTo>
                    <a:pt x="139" y="608"/>
                    <a:pt x="142" y="604"/>
                    <a:pt x="148" y="602"/>
                  </a:cubicBezTo>
                  <a:cubicBezTo>
                    <a:pt x="155" y="601"/>
                    <a:pt x="162" y="605"/>
                    <a:pt x="163" y="612"/>
                  </a:cubicBezTo>
                  <a:cubicBezTo>
                    <a:pt x="165" y="619"/>
                    <a:pt x="161" y="626"/>
                    <a:pt x="154" y="627"/>
                  </a:cubicBezTo>
                  <a:cubicBezTo>
                    <a:pt x="148" y="629"/>
                    <a:pt x="143" y="626"/>
                    <a:pt x="140" y="622"/>
                  </a:cubicBezTo>
                  <a:cubicBezTo>
                    <a:pt x="127" y="625"/>
                    <a:pt x="127" y="625"/>
                    <a:pt x="127" y="625"/>
                  </a:cubicBezTo>
                  <a:cubicBezTo>
                    <a:pt x="131" y="645"/>
                    <a:pt x="131" y="645"/>
                    <a:pt x="131" y="645"/>
                  </a:cubicBezTo>
                  <a:cubicBezTo>
                    <a:pt x="532" y="549"/>
                    <a:pt x="532" y="549"/>
                    <a:pt x="532" y="549"/>
                  </a:cubicBezTo>
                  <a:cubicBezTo>
                    <a:pt x="400" y="0"/>
                    <a:pt x="400" y="0"/>
                    <a:pt x="400" y="0"/>
                  </a:cubicBezTo>
                  <a:lnTo>
                    <a:pt x="0" y="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5150" name="组合 44"/>
            <p:cNvGrpSpPr/>
            <p:nvPr/>
          </p:nvGrpSpPr>
          <p:grpSpPr bwMode="auto">
            <a:xfrm>
              <a:off x="0" y="175321"/>
              <a:ext cx="1563688" cy="1890713"/>
              <a:chOff x="0" y="0"/>
              <a:chExt cx="1563688" cy="1890713"/>
            </a:xfrm>
          </p:grpSpPr>
          <p:sp>
            <p:nvSpPr>
              <p:cNvPr id="5165" name="Freeform 6"/>
              <p:cNvSpPr/>
              <p:nvPr/>
            </p:nvSpPr>
            <p:spPr bwMode="auto">
              <a:xfrm>
                <a:off x="0" y="0"/>
                <a:ext cx="1563688" cy="1890713"/>
              </a:xfrm>
              <a:custGeom>
                <a:avLst/>
                <a:gdLst>
                  <a:gd name="T0" fmla="*/ 2147483647 w 532"/>
                  <a:gd name="T1" fmla="*/ 2147483647 h 644"/>
                  <a:gd name="T2" fmla="*/ 2147483647 w 532"/>
                  <a:gd name="T3" fmla="*/ 2147483647 h 644"/>
                  <a:gd name="T4" fmla="*/ 2147483647 w 532"/>
                  <a:gd name="T5" fmla="*/ 2147483647 h 644"/>
                  <a:gd name="T6" fmla="*/ 2147483647 w 532"/>
                  <a:gd name="T7" fmla="*/ 2147483647 h 644"/>
                  <a:gd name="T8" fmla="*/ 2147483647 w 532"/>
                  <a:gd name="T9" fmla="*/ 2147483647 h 644"/>
                  <a:gd name="T10" fmla="*/ 2147483647 w 532"/>
                  <a:gd name="T11" fmla="*/ 2147483647 h 644"/>
                  <a:gd name="T12" fmla="*/ 2147483647 w 532"/>
                  <a:gd name="T13" fmla="*/ 2147483647 h 644"/>
                  <a:gd name="T14" fmla="*/ 2147483647 w 532"/>
                  <a:gd name="T15" fmla="*/ 2147483647 h 644"/>
                  <a:gd name="T16" fmla="*/ 2147483647 w 532"/>
                  <a:gd name="T17" fmla="*/ 2147483647 h 644"/>
                  <a:gd name="T18" fmla="*/ 2147483647 w 532"/>
                  <a:gd name="T19" fmla="*/ 2147483647 h 644"/>
                  <a:gd name="T20" fmla="*/ 2147483647 w 532"/>
                  <a:gd name="T21" fmla="*/ 2147483647 h 644"/>
                  <a:gd name="T22" fmla="*/ 2147483647 w 532"/>
                  <a:gd name="T23" fmla="*/ 2147483647 h 644"/>
                  <a:gd name="T24" fmla="*/ 2147483647 w 532"/>
                  <a:gd name="T25" fmla="*/ 2147483647 h 644"/>
                  <a:gd name="T26" fmla="*/ 2147483647 w 532"/>
                  <a:gd name="T27" fmla="*/ 2147483647 h 644"/>
                  <a:gd name="T28" fmla="*/ 2147483647 w 532"/>
                  <a:gd name="T29" fmla="*/ 2147483647 h 644"/>
                  <a:gd name="T30" fmla="*/ 2147483647 w 532"/>
                  <a:gd name="T31" fmla="*/ 2147483647 h 644"/>
                  <a:gd name="T32" fmla="*/ 2147483647 w 532"/>
                  <a:gd name="T33" fmla="*/ 2147483647 h 644"/>
                  <a:gd name="T34" fmla="*/ 2147483647 w 532"/>
                  <a:gd name="T35" fmla="*/ 2147483647 h 644"/>
                  <a:gd name="T36" fmla="*/ 2147483647 w 532"/>
                  <a:gd name="T37" fmla="*/ 2147483647 h 644"/>
                  <a:gd name="T38" fmla="*/ 2147483647 w 532"/>
                  <a:gd name="T39" fmla="*/ 2147483647 h 644"/>
                  <a:gd name="T40" fmla="*/ 2147483647 w 532"/>
                  <a:gd name="T41" fmla="*/ 2147483647 h 644"/>
                  <a:gd name="T42" fmla="*/ 2147483647 w 532"/>
                  <a:gd name="T43" fmla="*/ 2147483647 h 644"/>
                  <a:gd name="T44" fmla="*/ 2147483647 w 532"/>
                  <a:gd name="T45" fmla="*/ 2147483647 h 644"/>
                  <a:gd name="T46" fmla="*/ 2147483647 w 532"/>
                  <a:gd name="T47" fmla="*/ 2147483647 h 644"/>
                  <a:gd name="T48" fmla="*/ 2147483647 w 532"/>
                  <a:gd name="T49" fmla="*/ 2147483647 h 644"/>
                  <a:gd name="T50" fmla="*/ 2147483647 w 532"/>
                  <a:gd name="T51" fmla="*/ 2147483647 h 644"/>
                  <a:gd name="T52" fmla="*/ 2147483647 w 532"/>
                  <a:gd name="T53" fmla="*/ 2147483647 h 644"/>
                  <a:gd name="T54" fmla="*/ 2147483647 w 532"/>
                  <a:gd name="T55" fmla="*/ 2147483647 h 644"/>
                  <a:gd name="T56" fmla="*/ 2147483647 w 532"/>
                  <a:gd name="T57" fmla="*/ 2147483647 h 644"/>
                  <a:gd name="T58" fmla="*/ 2147483647 w 532"/>
                  <a:gd name="T59" fmla="*/ 2147483647 h 644"/>
                  <a:gd name="T60" fmla="*/ 2147483647 w 532"/>
                  <a:gd name="T61" fmla="*/ 2147483647 h 644"/>
                  <a:gd name="T62" fmla="*/ 2147483647 w 532"/>
                  <a:gd name="T63" fmla="*/ 2147483647 h 644"/>
                  <a:gd name="T64" fmla="*/ 2147483647 w 532"/>
                  <a:gd name="T65" fmla="*/ 2147483647 h 644"/>
                  <a:gd name="T66" fmla="*/ 2147483647 w 532"/>
                  <a:gd name="T67" fmla="*/ 2147483647 h 644"/>
                  <a:gd name="T68" fmla="*/ 2147483647 w 532"/>
                  <a:gd name="T69" fmla="*/ 2147483647 h 644"/>
                  <a:gd name="T70" fmla="*/ 2147483647 w 532"/>
                  <a:gd name="T71" fmla="*/ 2147483647 h 644"/>
                  <a:gd name="T72" fmla="*/ 2147483647 w 532"/>
                  <a:gd name="T73" fmla="*/ 0 h 64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532"/>
                  <a:gd name="T112" fmla="*/ 0 h 644"/>
                  <a:gd name="T113" fmla="*/ 532 w 532"/>
                  <a:gd name="T114" fmla="*/ 644 h 644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532" h="644">
                    <a:moveTo>
                      <a:pt x="0" y="96"/>
                    </a:moveTo>
                    <a:cubicBezTo>
                      <a:pt x="4" y="115"/>
                      <a:pt x="4" y="115"/>
                      <a:pt x="4" y="115"/>
                    </a:cubicBezTo>
                    <a:cubicBezTo>
                      <a:pt x="18" y="112"/>
                      <a:pt x="18" y="112"/>
                      <a:pt x="18" y="112"/>
                    </a:cubicBezTo>
                    <a:cubicBezTo>
                      <a:pt x="18" y="107"/>
                      <a:pt x="22" y="102"/>
                      <a:pt x="28" y="101"/>
                    </a:cubicBezTo>
                    <a:cubicBezTo>
                      <a:pt x="35" y="99"/>
                      <a:pt x="41" y="103"/>
                      <a:pt x="43" y="110"/>
                    </a:cubicBezTo>
                    <a:cubicBezTo>
                      <a:pt x="45" y="117"/>
                      <a:pt x="41" y="124"/>
                      <a:pt x="34" y="126"/>
                    </a:cubicBezTo>
                    <a:cubicBezTo>
                      <a:pt x="28" y="127"/>
                      <a:pt x="23" y="125"/>
                      <a:pt x="20" y="120"/>
                    </a:cubicBezTo>
                    <a:cubicBezTo>
                      <a:pt x="6" y="123"/>
                      <a:pt x="6" y="123"/>
                      <a:pt x="6" y="123"/>
                    </a:cubicBezTo>
                    <a:cubicBezTo>
                      <a:pt x="18" y="171"/>
                      <a:pt x="18" y="171"/>
                      <a:pt x="18" y="171"/>
                    </a:cubicBezTo>
                    <a:cubicBezTo>
                      <a:pt x="31" y="168"/>
                      <a:pt x="31" y="168"/>
                      <a:pt x="31" y="168"/>
                    </a:cubicBezTo>
                    <a:cubicBezTo>
                      <a:pt x="32" y="162"/>
                      <a:pt x="36" y="158"/>
                      <a:pt x="41" y="156"/>
                    </a:cubicBezTo>
                    <a:cubicBezTo>
                      <a:pt x="48" y="155"/>
                      <a:pt x="55" y="159"/>
                      <a:pt x="56" y="166"/>
                    </a:cubicBezTo>
                    <a:cubicBezTo>
                      <a:pt x="58" y="173"/>
                      <a:pt x="54" y="180"/>
                      <a:pt x="47" y="181"/>
                    </a:cubicBezTo>
                    <a:cubicBezTo>
                      <a:pt x="42" y="183"/>
                      <a:pt x="36" y="180"/>
                      <a:pt x="33" y="176"/>
                    </a:cubicBezTo>
                    <a:cubicBezTo>
                      <a:pt x="20" y="179"/>
                      <a:pt x="20" y="179"/>
                      <a:pt x="20" y="179"/>
                    </a:cubicBezTo>
                    <a:cubicBezTo>
                      <a:pt x="31" y="226"/>
                      <a:pt x="31" y="226"/>
                      <a:pt x="31" y="226"/>
                    </a:cubicBezTo>
                    <a:cubicBezTo>
                      <a:pt x="45" y="223"/>
                      <a:pt x="45" y="223"/>
                      <a:pt x="45" y="223"/>
                    </a:cubicBezTo>
                    <a:cubicBezTo>
                      <a:pt x="45" y="218"/>
                      <a:pt x="49" y="213"/>
                      <a:pt x="54" y="212"/>
                    </a:cubicBezTo>
                    <a:cubicBezTo>
                      <a:pt x="61" y="210"/>
                      <a:pt x="68" y="215"/>
                      <a:pt x="70" y="222"/>
                    </a:cubicBezTo>
                    <a:cubicBezTo>
                      <a:pt x="71" y="228"/>
                      <a:pt x="67" y="235"/>
                      <a:pt x="60" y="237"/>
                    </a:cubicBezTo>
                    <a:cubicBezTo>
                      <a:pt x="55" y="238"/>
                      <a:pt x="49" y="236"/>
                      <a:pt x="47" y="232"/>
                    </a:cubicBezTo>
                    <a:cubicBezTo>
                      <a:pt x="33" y="235"/>
                      <a:pt x="33" y="235"/>
                      <a:pt x="33" y="235"/>
                    </a:cubicBezTo>
                    <a:cubicBezTo>
                      <a:pt x="44" y="282"/>
                      <a:pt x="44" y="282"/>
                      <a:pt x="44" y="282"/>
                    </a:cubicBezTo>
                    <a:cubicBezTo>
                      <a:pt x="58" y="279"/>
                      <a:pt x="58" y="279"/>
                      <a:pt x="58" y="279"/>
                    </a:cubicBezTo>
                    <a:cubicBezTo>
                      <a:pt x="58" y="274"/>
                      <a:pt x="62" y="269"/>
                      <a:pt x="68" y="268"/>
                    </a:cubicBezTo>
                    <a:cubicBezTo>
                      <a:pt x="75" y="266"/>
                      <a:pt x="81" y="270"/>
                      <a:pt x="83" y="277"/>
                    </a:cubicBezTo>
                    <a:cubicBezTo>
                      <a:pt x="85" y="284"/>
                      <a:pt x="81" y="291"/>
                      <a:pt x="74" y="293"/>
                    </a:cubicBezTo>
                    <a:cubicBezTo>
                      <a:pt x="68" y="294"/>
                      <a:pt x="63" y="292"/>
                      <a:pt x="60" y="287"/>
                    </a:cubicBezTo>
                    <a:cubicBezTo>
                      <a:pt x="46" y="290"/>
                      <a:pt x="46" y="290"/>
                      <a:pt x="46" y="290"/>
                    </a:cubicBezTo>
                    <a:cubicBezTo>
                      <a:pt x="58" y="338"/>
                      <a:pt x="58" y="338"/>
                      <a:pt x="58" y="338"/>
                    </a:cubicBezTo>
                    <a:cubicBezTo>
                      <a:pt x="71" y="335"/>
                      <a:pt x="71" y="335"/>
                      <a:pt x="71" y="335"/>
                    </a:cubicBezTo>
                    <a:cubicBezTo>
                      <a:pt x="72" y="329"/>
                      <a:pt x="76" y="325"/>
                      <a:pt x="81" y="323"/>
                    </a:cubicBezTo>
                    <a:cubicBezTo>
                      <a:pt x="88" y="322"/>
                      <a:pt x="95" y="326"/>
                      <a:pt x="96" y="333"/>
                    </a:cubicBezTo>
                    <a:cubicBezTo>
                      <a:pt x="98" y="340"/>
                      <a:pt x="94" y="347"/>
                      <a:pt x="87" y="348"/>
                    </a:cubicBezTo>
                    <a:cubicBezTo>
                      <a:pt x="82" y="350"/>
                      <a:pt x="76" y="347"/>
                      <a:pt x="73" y="343"/>
                    </a:cubicBezTo>
                    <a:cubicBezTo>
                      <a:pt x="60" y="346"/>
                      <a:pt x="60" y="346"/>
                      <a:pt x="60" y="346"/>
                    </a:cubicBezTo>
                    <a:cubicBezTo>
                      <a:pt x="71" y="393"/>
                      <a:pt x="71" y="393"/>
                      <a:pt x="71" y="393"/>
                    </a:cubicBezTo>
                    <a:cubicBezTo>
                      <a:pt x="85" y="390"/>
                      <a:pt x="85" y="390"/>
                      <a:pt x="85" y="390"/>
                    </a:cubicBezTo>
                    <a:cubicBezTo>
                      <a:pt x="85" y="385"/>
                      <a:pt x="89" y="380"/>
                      <a:pt x="94" y="379"/>
                    </a:cubicBezTo>
                    <a:cubicBezTo>
                      <a:pt x="101" y="377"/>
                      <a:pt x="108" y="382"/>
                      <a:pt x="110" y="389"/>
                    </a:cubicBezTo>
                    <a:cubicBezTo>
                      <a:pt x="111" y="395"/>
                      <a:pt x="107" y="402"/>
                      <a:pt x="100" y="404"/>
                    </a:cubicBezTo>
                    <a:cubicBezTo>
                      <a:pt x="95" y="405"/>
                      <a:pt x="89" y="403"/>
                      <a:pt x="87" y="399"/>
                    </a:cubicBezTo>
                    <a:cubicBezTo>
                      <a:pt x="73" y="402"/>
                      <a:pt x="73" y="402"/>
                      <a:pt x="73" y="402"/>
                    </a:cubicBezTo>
                    <a:cubicBezTo>
                      <a:pt x="84" y="449"/>
                      <a:pt x="84" y="449"/>
                      <a:pt x="84" y="449"/>
                    </a:cubicBezTo>
                    <a:cubicBezTo>
                      <a:pt x="98" y="446"/>
                      <a:pt x="98" y="446"/>
                      <a:pt x="98" y="446"/>
                    </a:cubicBezTo>
                    <a:cubicBezTo>
                      <a:pt x="98" y="441"/>
                      <a:pt x="102" y="436"/>
                      <a:pt x="108" y="435"/>
                    </a:cubicBezTo>
                    <a:cubicBezTo>
                      <a:pt x="115" y="433"/>
                      <a:pt x="122" y="437"/>
                      <a:pt x="123" y="444"/>
                    </a:cubicBezTo>
                    <a:cubicBezTo>
                      <a:pt x="125" y="451"/>
                      <a:pt x="121" y="458"/>
                      <a:pt x="114" y="460"/>
                    </a:cubicBezTo>
                    <a:cubicBezTo>
                      <a:pt x="108" y="461"/>
                      <a:pt x="103" y="459"/>
                      <a:pt x="100" y="454"/>
                    </a:cubicBezTo>
                    <a:cubicBezTo>
                      <a:pt x="86" y="457"/>
                      <a:pt x="86" y="457"/>
                      <a:pt x="86" y="457"/>
                    </a:cubicBezTo>
                    <a:cubicBezTo>
                      <a:pt x="98" y="505"/>
                      <a:pt x="98" y="505"/>
                      <a:pt x="98" y="505"/>
                    </a:cubicBezTo>
                    <a:cubicBezTo>
                      <a:pt x="111" y="502"/>
                      <a:pt x="111" y="502"/>
                      <a:pt x="111" y="502"/>
                    </a:cubicBezTo>
                    <a:cubicBezTo>
                      <a:pt x="112" y="496"/>
                      <a:pt x="116" y="492"/>
                      <a:pt x="121" y="490"/>
                    </a:cubicBezTo>
                    <a:cubicBezTo>
                      <a:pt x="128" y="489"/>
                      <a:pt x="135" y="493"/>
                      <a:pt x="136" y="500"/>
                    </a:cubicBezTo>
                    <a:cubicBezTo>
                      <a:pt x="138" y="507"/>
                      <a:pt x="134" y="514"/>
                      <a:pt x="127" y="515"/>
                    </a:cubicBezTo>
                    <a:cubicBezTo>
                      <a:pt x="122" y="517"/>
                      <a:pt x="116" y="514"/>
                      <a:pt x="113" y="510"/>
                    </a:cubicBezTo>
                    <a:cubicBezTo>
                      <a:pt x="100" y="513"/>
                      <a:pt x="100" y="513"/>
                      <a:pt x="100" y="513"/>
                    </a:cubicBezTo>
                    <a:cubicBezTo>
                      <a:pt x="111" y="560"/>
                      <a:pt x="111" y="560"/>
                      <a:pt x="111" y="560"/>
                    </a:cubicBezTo>
                    <a:cubicBezTo>
                      <a:pt x="125" y="557"/>
                      <a:pt x="125" y="557"/>
                      <a:pt x="125" y="557"/>
                    </a:cubicBezTo>
                    <a:cubicBezTo>
                      <a:pt x="125" y="552"/>
                      <a:pt x="129" y="547"/>
                      <a:pt x="134" y="546"/>
                    </a:cubicBezTo>
                    <a:cubicBezTo>
                      <a:pt x="141" y="544"/>
                      <a:pt x="148" y="549"/>
                      <a:pt x="150" y="556"/>
                    </a:cubicBezTo>
                    <a:cubicBezTo>
                      <a:pt x="151" y="562"/>
                      <a:pt x="147" y="569"/>
                      <a:pt x="140" y="571"/>
                    </a:cubicBezTo>
                    <a:cubicBezTo>
                      <a:pt x="135" y="572"/>
                      <a:pt x="129" y="570"/>
                      <a:pt x="127" y="566"/>
                    </a:cubicBezTo>
                    <a:cubicBezTo>
                      <a:pt x="113" y="569"/>
                      <a:pt x="113" y="569"/>
                      <a:pt x="113" y="569"/>
                    </a:cubicBezTo>
                    <a:cubicBezTo>
                      <a:pt x="124" y="616"/>
                      <a:pt x="124" y="616"/>
                      <a:pt x="124" y="616"/>
                    </a:cubicBezTo>
                    <a:cubicBezTo>
                      <a:pt x="138" y="613"/>
                      <a:pt x="138" y="613"/>
                      <a:pt x="138" y="613"/>
                    </a:cubicBezTo>
                    <a:cubicBezTo>
                      <a:pt x="138" y="608"/>
                      <a:pt x="142" y="603"/>
                      <a:pt x="148" y="602"/>
                    </a:cubicBezTo>
                    <a:cubicBezTo>
                      <a:pt x="155" y="600"/>
                      <a:pt x="162" y="604"/>
                      <a:pt x="163" y="611"/>
                    </a:cubicBezTo>
                    <a:cubicBezTo>
                      <a:pt x="165" y="618"/>
                      <a:pt x="161" y="625"/>
                      <a:pt x="154" y="627"/>
                    </a:cubicBezTo>
                    <a:cubicBezTo>
                      <a:pt x="148" y="628"/>
                      <a:pt x="143" y="626"/>
                      <a:pt x="140" y="621"/>
                    </a:cubicBezTo>
                    <a:cubicBezTo>
                      <a:pt x="126" y="624"/>
                      <a:pt x="126" y="624"/>
                      <a:pt x="126" y="624"/>
                    </a:cubicBezTo>
                    <a:cubicBezTo>
                      <a:pt x="131" y="644"/>
                      <a:pt x="131" y="644"/>
                      <a:pt x="131" y="644"/>
                    </a:cubicBezTo>
                    <a:cubicBezTo>
                      <a:pt x="532" y="548"/>
                      <a:pt x="532" y="548"/>
                      <a:pt x="532" y="548"/>
                    </a:cubicBezTo>
                    <a:cubicBezTo>
                      <a:pt x="400" y="0"/>
                      <a:pt x="400" y="0"/>
                      <a:pt x="400" y="0"/>
                    </a:cubicBez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6" name="Freeform 7"/>
              <p:cNvSpPr/>
              <p:nvPr/>
            </p:nvSpPr>
            <p:spPr bwMode="auto">
              <a:xfrm>
                <a:off x="555625" y="1558925"/>
                <a:ext cx="996950" cy="247650"/>
              </a:xfrm>
              <a:custGeom>
                <a:avLst/>
                <a:gdLst>
                  <a:gd name="T0" fmla="*/ 0 w 628"/>
                  <a:gd name="T1" fmla="*/ 2147483647 h 156"/>
                  <a:gd name="T2" fmla="*/ 2147483647 w 628"/>
                  <a:gd name="T3" fmla="*/ 0 h 156"/>
                  <a:gd name="T4" fmla="*/ 2147483647 w 628"/>
                  <a:gd name="T5" fmla="*/ 2147483647 h 156"/>
                  <a:gd name="T6" fmla="*/ 0 w 628"/>
                  <a:gd name="T7" fmla="*/ 2147483647 h 156"/>
                  <a:gd name="T8" fmla="*/ 0 w 628"/>
                  <a:gd name="T9" fmla="*/ 2147483647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6"/>
                  <a:gd name="T17" fmla="*/ 628 w 628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6">
                    <a:moveTo>
                      <a:pt x="0" y="152"/>
                    </a:moveTo>
                    <a:lnTo>
                      <a:pt x="628" y="0"/>
                    </a:lnTo>
                    <a:lnTo>
                      <a:pt x="628" y="6"/>
                    </a:lnTo>
                    <a:lnTo>
                      <a:pt x="0" y="156"/>
                    </a:lnTo>
                    <a:lnTo>
                      <a:pt x="0" y="152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7" name="Freeform 8"/>
              <p:cNvSpPr/>
              <p:nvPr/>
            </p:nvSpPr>
            <p:spPr bwMode="auto">
              <a:xfrm>
                <a:off x="534988" y="1476375"/>
                <a:ext cx="996950" cy="244475"/>
              </a:xfrm>
              <a:custGeom>
                <a:avLst/>
                <a:gdLst>
                  <a:gd name="T0" fmla="*/ 0 w 628"/>
                  <a:gd name="T1" fmla="*/ 2147483647 h 154"/>
                  <a:gd name="T2" fmla="*/ 2147483647 w 628"/>
                  <a:gd name="T3" fmla="*/ 0 h 154"/>
                  <a:gd name="T4" fmla="*/ 2147483647 w 628"/>
                  <a:gd name="T5" fmla="*/ 2147483647 h 154"/>
                  <a:gd name="T6" fmla="*/ 0 w 628"/>
                  <a:gd name="T7" fmla="*/ 2147483647 h 154"/>
                  <a:gd name="T8" fmla="*/ 0 w 628"/>
                  <a:gd name="T9" fmla="*/ 2147483647 h 1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4"/>
                  <a:gd name="T17" fmla="*/ 628 w 628"/>
                  <a:gd name="T18" fmla="*/ 154 h 1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4">
                    <a:moveTo>
                      <a:pt x="0" y="150"/>
                    </a:moveTo>
                    <a:lnTo>
                      <a:pt x="628" y="0"/>
                    </a:lnTo>
                    <a:lnTo>
                      <a:pt x="628" y="4"/>
                    </a:lnTo>
                    <a:lnTo>
                      <a:pt x="0" y="154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8" name="Freeform 9"/>
              <p:cNvSpPr/>
              <p:nvPr/>
            </p:nvSpPr>
            <p:spPr bwMode="auto">
              <a:xfrm>
                <a:off x="514350" y="1392238"/>
                <a:ext cx="996950" cy="242888"/>
              </a:xfrm>
              <a:custGeom>
                <a:avLst/>
                <a:gdLst>
                  <a:gd name="T0" fmla="*/ 0 w 628"/>
                  <a:gd name="T1" fmla="*/ 2147483647 h 153"/>
                  <a:gd name="T2" fmla="*/ 2147483647 w 628"/>
                  <a:gd name="T3" fmla="*/ 0 h 153"/>
                  <a:gd name="T4" fmla="*/ 2147483647 w 628"/>
                  <a:gd name="T5" fmla="*/ 2147483647 h 153"/>
                  <a:gd name="T6" fmla="*/ 0 w 628"/>
                  <a:gd name="T7" fmla="*/ 2147483647 h 153"/>
                  <a:gd name="T8" fmla="*/ 0 w 628"/>
                  <a:gd name="T9" fmla="*/ 2147483647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3"/>
                  <a:gd name="T17" fmla="*/ 628 w 628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3">
                    <a:moveTo>
                      <a:pt x="0" y="150"/>
                    </a:moveTo>
                    <a:lnTo>
                      <a:pt x="628" y="0"/>
                    </a:lnTo>
                    <a:lnTo>
                      <a:pt x="628" y="3"/>
                    </a:lnTo>
                    <a:lnTo>
                      <a:pt x="0" y="153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9" name="Freeform 10"/>
              <p:cNvSpPr/>
              <p:nvPr/>
            </p:nvSpPr>
            <p:spPr bwMode="auto">
              <a:xfrm>
                <a:off x="493713" y="1306513"/>
                <a:ext cx="996950" cy="246063"/>
              </a:xfrm>
              <a:custGeom>
                <a:avLst/>
                <a:gdLst>
                  <a:gd name="T0" fmla="*/ 0 w 628"/>
                  <a:gd name="T1" fmla="*/ 2147483647 h 155"/>
                  <a:gd name="T2" fmla="*/ 2147483647 w 628"/>
                  <a:gd name="T3" fmla="*/ 0 h 155"/>
                  <a:gd name="T4" fmla="*/ 2147483647 w 628"/>
                  <a:gd name="T5" fmla="*/ 2147483647 h 155"/>
                  <a:gd name="T6" fmla="*/ 2147483647 w 628"/>
                  <a:gd name="T7" fmla="*/ 2147483647 h 155"/>
                  <a:gd name="T8" fmla="*/ 0 w 628"/>
                  <a:gd name="T9" fmla="*/ 2147483647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5"/>
                  <a:gd name="T17" fmla="*/ 628 w 628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5">
                    <a:moveTo>
                      <a:pt x="0" y="150"/>
                    </a:moveTo>
                    <a:lnTo>
                      <a:pt x="628" y="0"/>
                    </a:lnTo>
                    <a:lnTo>
                      <a:pt x="628" y="4"/>
                    </a:lnTo>
                    <a:lnTo>
                      <a:pt x="2" y="155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0" name="Freeform 11"/>
              <p:cNvSpPr/>
              <p:nvPr/>
            </p:nvSpPr>
            <p:spPr bwMode="auto">
              <a:xfrm>
                <a:off x="473075" y="1220788"/>
                <a:ext cx="1000125" cy="247650"/>
              </a:xfrm>
              <a:custGeom>
                <a:avLst/>
                <a:gdLst>
                  <a:gd name="T0" fmla="*/ 0 w 630"/>
                  <a:gd name="T1" fmla="*/ 2147483647 h 156"/>
                  <a:gd name="T2" fmla="*/ 2147483647 w 630"/>
                  <a:gd name="T3" fmla="*/ 0 h 156"/>
                  <a:gd name="T4" fmla="*/ 2147483647 w 630"/>
                  <a:gd name="T5" fmla="*/ 2147483647 h 156"/>
                  <a:gd name="T6" fmla="*/ 2147483647 w 630"/>
                  <a:gd name="T7" fmla="*/ 2147483647 h 156"/>
                  <a:gd name="T8" fmla="*/ 0 w 630"/>
                  <a:gd name="T9" fmla="*/ 2147483647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6"/>
                  <a:gd name="T17" fmla="*/ 630 w 630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6">
                    <a:moveTo>
                      <a:pt x="0" y="152"/>
                    </a:moveTo>
                    <a:lnTo>
                      <a:pt x="628" y="0"/>
                    </a:lnTo>
                    <a:lnTo>
                      <a:pt x="630" y="6"/>
                    </a:lnTo>
                    <a:lnTo>
                      <a:pt x="2" y="156"/>
                    </a:lnTo>
                    <a:lnTo>
                      <a:pt x="0" y="152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1" name="Freeform 12"/>
              <p:cNvSpPr/>
              <p:nvPr/>
            </p:nvSpPr>
            <p:spPr bwMode="auto">
              <a:xfrm>
                <a:off x="452438" y="1139825"/>
                <a:ext cx="1000125" cy="242888"/>
              </a:xfrm>
              <a:custGeom>
                <a:avLst/>
                <a:gdLst>
                  <a:gd name="T0" fmla="*/ 0 w 630"/>
                  <a:gd name="T1" fmla="*/ 2147483647 h 153"/>
                  <a:gd name="T2" fmla="*/ 2147483647 w 630"/>
                  <a:gd name="T3" fmla="*/ 0 h 153"/>
                  <a:gd name="T4" fmla="*/ 2147483647 w 630"/>
                  <a:gd name="T5" fmla="*/ 2147483647 h 153"/>
                  <a:gd name="T6" fmla="*/ 2147483647 w 630"/>
                  <a:gd name="T7" fmla="*/ 2147483647 h 153"/>
                  <a:gd name="T8" fmla="*/ 0 w 630"/>
                  <a:gd name="T9" fmla="*/ 2147483647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3"/>
                  <a:gd name="T17" fmla="*/ 630 w 630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3">
                    <a:moveTo>
                      <a:pt x="0" y="150"/>
                    </a:moveTo>
                    <a:lnTo>
                      <a:pt x="628" y="0"/>
                    </a:lnTo>
                    <a:lnTo>
                      <a:pt x="630" y="3"/>
                    </a:lnTo>
                    <a:lnTo>
                      <a:pt x="2" y="153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2" name="Freeform 13"/>
              <p:cNvSpPr/>
              <p:nvPr/>
            </p:nvSpPr>
            <p:spPr bwMode="auto">
              <a:xfrm>
                <a:off x="431800" y="1054100"/>
                <a:ext cx="1000125" cy="244475"/>
              </a:xfrm>
              <a:custGeom>
                <a:avLst/>
                <a:gdLst>
                  <a:gd name="T0" fmla="*/ 0 w 630"/>
                  <a:gd name="T1" fmla="*/ 2147483647 h 154"/>
                  <a:gd name="T2" fmla="*/ 2147483647 w 630"/>
                  <a:gd name="T3" fmla="*/ 0 h 154"/>
                  <a:gd name="T4" fmla="*/ 2147483647 w 630"/>
                  <a:gd name="T5" fmla="*/ 2147483647 h 154"/>
                  <a:gd name="T6" fmla="*/ 2147483647 w 630"/>
                  <a:gd name="T7" fmla="*/ 2147483647 h 154"/>
                  <a:gd name="T8" fmla="*/ 0 w 630"/>
                  <a:gd name="T9" fmla="*/ 2147483647 h 1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4"/>
                  <a:gd name="T17" fmla="*/ 630 w 630"/>
                  <a:gd name="T18" fmla="*/ 154 h 1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4">
                    <a:moveTo>
                      <a:pt x="0" y="150"/>
                    </a:moveTo>
                    <a:lnTo>
                      <a:pt x="628" y="0"/>
                    </a:lnTo>
                    <a:lnTo>
                      <a:pt x="630" y="4"/>
                    </a:lnTo>
                    <a:lnTo>
                      <a:pt x="2" y="154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3" name="Freeform 14"/>
              <p:cNvSpPr/>
              <p:nvPr/>
            </p:nvSpPr>
            <p:spPr bwMode="auto">
              <a:xfrm>
                <a:off x="411163" y="968375"/>
                <a:ext cx="1000125" cy="247650"/>
              </a:xfrm>
              <a:custGeom>
                <a:avLst/>
                <a:gdLst>
                  <a:gd name="T0" fmla="*/ 0 w 630"/>
                  <a:gd name="T1" fmla="*/ 2147483647 h 156"/>
                  <a:gd name="T2" fmla="*/ 2147483647 w 630"/>
                  <a:gd name="T3" fmla="*/ 0 h 156"/>
                  <a:gd name="T4" fmla="*/ 2147483647 w 630"/>
                  <a:gd name="T5" fmla="*/ 2147483647 h 156"/>
                  <a:gd name="T6" fmla="*/ 2147483647 w 630"/>
                  <a:gd name="T7" fmla="*/ 2147483647 h 156"/>
                  <a:gd name="T8" fmla="*/ 0 w 630"/>
                  <a:gd name="T9" fmla="*/ 2147483647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6"/>
                  <a:gd name="T17" fmla="*/ 630 w 630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6">
                    <a:moveTo>
                      <a:pt x="0" y="150"/>
                    </a:moveTo>
                    <a:lnTo>
                      <a:pt x="628" y="0"/>
                    </a:lnTo>
                    <a:lnTo>
                      <a:pt x="630" y="4"/>
                    </a:lnTo>
                    <a:lnTo>
                      <a:pt x="2" y="156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4" name="Freeform 15"/>
              <p:cNvSpPr/>
              <p:nvPr/>
            </p:nvSpPr>
            <p:spPr bwMode="auto">
              <a:xfrm>
                <a:off x="393700" y="884238"/>
                <a:ext cx="996950" cy="246063"/>
              </a:xfrm>
              <a:custGeom>
                <a:avLst/>
                <a:gdLst>
                  <a:gd name="T0" fmla="*/ 0 w 628"/>
                  <a:gd name="T1" fmla="*/ 2147483647 h 155"/>
                  <a:gd name="T2" fmla="*/ 2147483647 w 628"/>
                  <a:gd name="T3" fmla="*/ 0 h 155"/>
                  <a:gd name="T4" fmla="*/ 2147483647 w 628"/>
                  <a:gd name="T5" fmla="*/ 2147483647 h 155"/>
                  <a:gd name="T6" fmla="*/ 0 w 628"/>
                  <a:gd name="T7" fmla="*/ 2147483647 h 155"/>
                  <a:gd name="T8" fmla="*/ 0 w 628"/>
                  <a:gd name="T9" fmla="*/ 2147483647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5"/>
                  <a:gd name="T17" fmla="*/ 628 w 628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5">
                    <a:moveTo>
                      <a:pt x="0" y="151"/>
                    </a:moveTo>
                    <a:lnTo>
                      <a:pt x="626" y="0"/>
                    </a:lnTo>
                    <a:lnTo>
                      <a:pt x="628" y="5"/>
                    </a:lnTo>
                    <a:lnTo>
                      <a:pt x="0" y="155"/>
                    </a:lnTo>
                    <a:lnTo>
                      <a:pt x="0" y="151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5" name="Freeform 16"/>
              <p:cNvSpPr/>
              <p:nvPr/>
            </p:nvSpPr>
            <p:spPr bwMode="auto">
              <a:xfrm>
                <a:off x="373063" y="801688"/>
                <a:ext cx="996950" cy="242888"/>
              </a:xfrm>
              <a:custGeom>
                <a:avLst/>
                <a:gdLst>
                  <a:gd name="T0" fmla="*/ 0 w 628"/>
                  <a:gd name="T1" fmla="*/ 2147483647 h 153"/>
                  <a:gd name="T2" fmla="*/ 2147483647 w 628"/>
                  <a:gd name="T3" fmla="*/ 0 h 153"/>
                  <a:gd name="T4" fmla="*/ 2147483647 w 628"/>
                  <a:gd name="T5" fmla="*/ 2147483647 h 153"/>
                  <a:gd name="T6" fmla="*/ 0 w 628"/>
                  <a:gd name="T7" fmla="*/ 2147483647 h 153"/>
                  <a:gd name="T8" fmla="*/ 0 w 628"/>
                  <a:gd name="T9" fmla="*/ 2147483647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3"/>
                  <a:gd name="T17" fmla="*/ 628 w 628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3">
                    <a:moveTo>
                      <a:pt x="0" y="150"/>
                    </a:moveTo>
                    <a:lnTo>
                      <a:pt x="628" y="0"/>
                    </a:lnTo>
                    <a:lnTo>
                      <a:pt x="628" y="4"/>
                    </a:lnTo>
                    <a:lnTo>
                      <a:pt x="0" y="153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6" name="Freeform 17"/>
              <p:cNvSpPr/>
              <p:nvPr/>
            </p:nvSpPr>
            <p:spPr bwMode="auto">
              <a:xfrm>
                <a:off x="352425" y="715963"/>
                <a:ext cx="996950" cy="244475"/>
              </a:xfrm>
              <a:custGeom>
                <a:avLst/>
                <a:gdLst>
                  <a:gd name="T0" fmla="*/ 0 w 628"/>
                  <a:gd name="T1" fmla="*/ 2147483647 h 154"/>
                  <a:gd name="T2" fmla="*/ 2147483647 w 628"/>
                  <a:gd name="T3" fmla="*/ 0 h 154"/>
                  <a:gd name="T4" fmla="*/ 2147483647 w 628"/>
                  <a:gd name="T5" fmla="*/ 2147483647 h 154"/>
                  <a:gd name="T6" fmla="*/ 0 w 628"/>
                  <a:gd name="T7" fmla="*/ 2147483647 h 154"/>
                  <a:gd name="T8" fmla="*/ 0 w 628"/>
                  <a:gd name="T9" fmla="*/ 2147483647 h 1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4"/>
                  <a:gd name="T17" fmla="*/ 628 w 628"/>
                  <a:gd name="T18" fmla="*/ 154 h 1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4">
                    <a:moveTo>
                      <a:pt x="0" y="150"/>
                    </a:moveTo>
                    <a:lnTo>
                      <a:pt x="628" y="0"/>
                    </a:lnTo>
                    <a:lnTo>
                      <a:pt x="628" y="4"/>
                    </a:lnTo>
                    <a:lnTo>
                      <a:pt x="0" y="154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7" name="Freeform 18"/>
              <p:cNvSpPr/>
              <p:nvPr/>
            </p:nvSpPr>
            <p:spPr bwMode="auto">
              <a:xfrm>
                <a:off x="331788" y="631825"/>
                <a:ext cx="996950" cy="246063"/>
              </a:xfrm>
              <a:custGeom>
                <a:avLst/>
                <a:gdLst>
                  <a:gd name="T0" fmla="*/ 0 w 628"/>
                  <a:gd name="T1" fmla="*/ 2147483647 h 155"/>
                  <a:gd name="T2" fmla="*/ 2147483647 w 628"/>
                  <a:gd name="T3" fmla="*/ 0 h 155"/>
                  <a:gd name="T4" fmla="*/ 2147483647 w 628"/>
                  <a:gd name="T5" fmla="*/ 2147483647 h 155"/>
                  <a:gd name="T6" fmla="*/ 0 w 628"/>
                  <a:gd name="T7" fmla="*/ 2147483647 h 155"/>
                  <a:gd name="T8" fmla="*/ 0 w 628"/>
                  <a:gd name="T9" fmla="*/ 2147483647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5"/>
                  <a:gd name="T17" fmla="*/ 628 w 628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5">
                    <a:moveTo>
                      <a:pt x="0" y="149"/>
                    </a:moveTo>
                    <a:lnTo>
                      <a:pt x="628" y="0"/>
                    </a:lnTo>
                    <a:lnTo>
                      <a:pt x="628" y="3"/>
                    </a:lnTo>
                    <a:lnTo>
                      <a:pt x="0" y="155"/>
                    </a:lnTo>
                    <a:lnTo>
                      <a:pt x="0" y="149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8" name="Freeform 19"/>
              <p:cNvSpPr/>
              <p:nvPr/>
            </p:nvSpPr>
            <p:spPr bwMode="auto">
              <a:xfrm>
                <a:off x="311150" y="546100"/>
                <a:ext cx="996950" cy="246063"/>
              </a:xfrm>
              <a:custGeom>
                <a:avLst/>
                <a:gdLst>
                  <a:gd name="T0" fmla="*/ 0 w 628"/>
                  <a:gd name="T1" fmla="*/ 2147483647 h 155"/>
                  <a:gd name="T2" fmla="*/ 2147483647 w 628"/>
                  <a:gd name="T3" fmla="*/ 0 h 155"/>
                  <a:gd name="T4" fmla="*/ 2147483647 w 628"/>
                  <a:gd name="T5" fmla="*/ 2147483647 h 155"/>
                  <a:gd name="T6" fmla="*/ 2147483647 w 628"/>
                  <a:gd name="T7" fmla="*/ 2147483647 h 155"/>
                  <a:gd name="T8" fmla="*/ 0 w 628"/>
                  <a:gd name="T9" fmla="*/ 2147483647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5"/>
                  <a:gd name="T17" fmla="*/ 628 w 628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5">
                    <a:moveTo>
                      <a:pt x="0" y="152"/>
                    </a:moveTo>
                    <a:lnTo>
                      <a:pt x="628" y="0"/>
                    </a:lnTo>
                    <a:lnTo>
                      <a:pt x="628" y="6"/>
                    </a:lnTo>
                    <a:lnTo>
                      <a:pt x="2" y="155"/>
                    </a:lnTo>
                    <a:lnTo>
                      <a:pt x="0" y="152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9" name="Freeform 20"/>
              <p:cNvSpPr/>
              <p:nvPr/>
            </p:nvSpPr>
            <p:spPr bwMode="auto">
              <a:xfrm>
                <a:off x="290513" y="463550"/>
                <a:ext cx="1000125" cy="244475"/>
              </a:xfrm>
              <a:custGeom>
                <a:avLst/>
                <a:gdLst>
                  <a:gd name="T0" fmla="*/ 0 w 630"/>
                  <a:gd name="T1" fmla="*/ 2147483647 h 154"/>
                  <a:gd name="T2" fmla="*/ 2147483647 w 630"/>
                  <a:gd name="T3" fmla="*/ 0 h 154"/>
                  <a:gd name="T4" fmla="*/ 2147483647 w 630"/>
                  <a:gd name="T5" fmla="*/ 2147483647 h 154"/>
                  <a:gd name="T6" fmla="*/ 2147483647 w 630"/>
                  <a:gd name="T7" fmla="*/ 2147483647 h 154"/>
                  <a:gd name="T8" fmla="*/ 0 w 630"/>
                  <a:gd name="T9" fmla="*/ 2147483647 h 1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4"/>
                  <a:gd name="T17" fmla="*/ 630 w 630"/>
                  <a:gd name="T18" fmla="*/ 154 h 1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4">
                    <a:moveTo>
                      <a:pt x="0" y="150"/>
                    </a:moveTo>
                    <a:lnTo>
                      <a:pt x="628" y="0"/>
                    </a:lnTo>
                    <a:lnTo>
                      <a:pt x="630" y="4"/>
                    </a:lnTo>
                    <a:lnTo>
                      <a:pt x="2" y="154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80" name="Freeform 21"/>
              <p:cNvSpPr/>
              <p:nvPr/>
            </p:nvSpPr>
            <p:spPr bwMode="auto">
              <a:xfrm>
                <a:off x="269875" y="379413"/>
                <a:ext cx="1000125" cy="242888"/>
              </a:xfrm>
              <a:custGeom>
                <a:avLst/>
                <a:gdLst>
                  <a:gd name="T0" fmla="*/ 0 w 630"/>
                  <a:gd name="T1" fmla="*/ 2147483647 h 153"/>
                  <a:gd name="T2" fmla="*/ 2147483647 w 630"/>
                  <a:gd name="T3" fmla="*/ 0 h 153"/>
                  <a:gd name="T4" fmla="*/ 2147483647 w 630"/>
                  <a:gd name="T5" fmla="*/ 2147483647 h 153"/>
                  <a:gd name="T6" fmla="*/ 2147483647 w 630"/>
                  <a:gd name="T7" fmla="*/ 2147483647 h 153"/>
                  <a:gd name="T8" fmla="*/ 0 w 630"/>
                  <a:gd name="T9" fmla="*/ 2147483647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3"/>
                  <a:gd name="T17" fmla="*/ 630 w 630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3">
                    <a:moveTo>
                      <a:pt x="0" y="149"/>
                    </a:moveTo>
                    <a:lnTo>
                      <a:pt x="628" y="0"/>
                    </a:lnTo>
                    <a:lnTo>
                      <a:pt x="630" y="3"/>
                    </a:lnTo>
                    <a:lnTo>
                      <a:pt x="2" y="153"/>
                    </a:lnTo>
                    <a:lnTo>
                      <a:pt x="0" y="149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81" name="Freeform 22"/>
              <p:cNvSpPr/>
              <p:nvPr/>
            </p:nvSpPr>
            <p:spPr bwMode="auto">
              <a:xfrm>
                <a:off x="249238" y="293688"/>
                <a:ext cx="1000125" cy="246063"/>
              </a:xfrm>
              <a:custGeom>
                <a:avLst/>
                <a:gdLst>
                  <a:gd name="T0" fmla="*/ 0 w 630"/>
                  <a:gd name="T1" fmla="*/ 2147483647 h 155"/>
                  <a:gd name="T2" fmla="*/ 2147483647 w 630"/>
                  <a:gd name="T3" fmla="*/ 0 h 155"/>
                  <a:gd name="T4" fmla="*/ 2147483647 w 630"/>
                  <a:gd name="T5" fmla="*/ 2147483647 h 155"/>
                  <a:gd name="T6" fmla="*/ 2147483647 w 630"/>
                  <a:gd name="T7" fmla="*/ 2147483647 h 155"/>
                  <a:gd name="T8" fmla="*/ 0 w 630"/>
                  <a:gd name="T9" fmla="*/ 2147483647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5"/>
                  <a:gd name="T17" fmla="*/ 630 w 630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5">
                    <a:moveTo>
                      <a:pt x="0" y="150"/>
                    </a:moveTo>
                    <a:lnTo>
                      <a:pt x="628" y="0"/>
                    </a:lnTo>
                    <a:lnTo>
                      <a:pt x="630" y="4"/>
                    </a:lnTo>
                    <a:lnTo>
                      <a:pt x="2" y="155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82" name="Freeform 23"/>
              <p:cNvSpPr/>
              <p:nvPr/>
            </p:nvSpPr>
            <p:spPr bwMode="auto">
              <a:xfrm>
                <a:off x="228600" y="207963"/>
                <a:ext cx="1000125" cy="247650"/>
              </a:xfrm>
              <a:custGeom>
                <a:avLst/>
                <a:gdLst>
                  <a:gd name="T0" fmla="*/ 0 w 630"/>
                  <a:gd name="T1" fmla="*/ 2147483647 h 156"/>
                  <a:gd name="T2" fmla="*/ 2147483647 w 630"/>
                  <a:gd name="T3" fmla="*/ 0 h 156"/>
                  <a:gd name="T4" fmla="*/ 2147483647 w 630"/>
                  <a:gd name="T5" fmla="*/ 2147483647 h 156"/>
                  <a:gd name="T6" fmla="*/ 2147483647 w 630"/>
                  <a:gd name="T7" fmla="*/ 2147483647 h 156"/>
                  <a:gd name="T8" fmla="*/ 0 w 630"/>
                  <a:gd name="T9" fmla="*/ 2147483647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6"/>
                  <a:gd name="T17" fmla="*/ 630 w 630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6">
                    <a:moveTo>
                      <a:pt x="0" y="152"/>
                    </a:moveTo>
                    <a:lnTo>
                      <a:pt x="628" y="0"/>
                    </a:lnTo>
                    <a:lnTo>
                      <a:pt x="630" y="6"/>
                    </a:lnTo>
                    <a:lnTo>
                      <a:pt x="2" y="156"/>
                    </a:lnTo>
                    <a:lnTo>
                      <a:pt x="0" y="152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83" name="Freeform 24"/>
              <p:cNvSpPr/>
              <p:nvPr/>
            </p:nvSpPr>
            <p:spPr bwMode="auto">
              <a:xfrm>
                <a:off x="211138" y="127000"/>
                <a:ext cx="996950" cy="242888"/>
              </a:xfrm>
              <a:custGeom>
                <a:avLst/>
                <a:gdLst>
                  <a:gd name="T0" fmla="*/ 0 w 628"/>
                  <a:gd name="T1" fmla="*/ 2147483647 h 153"/>
                  <a:gd name="T2" fmla="*/ 2147483647 w 628"/>
                  <a:gd name="T3" fmla="*/ 0 h 153"/>
                  <a:gd name="T4" fmla="*/ 2147483647 w 628"/>
                  <a:gd name="T5" fmla="*/ 2147483647 h 153"/>
                  <a:gd name="T6" fmla="*/ 0 w 628"/>
                  <a:gd name="T7" fmla="*/ 2147483647 h 153"/>
                  <a:gd name="T8" fmla="*/ 0 w 628"/>
                  <a:gd name="T9" fmla="*/ 2147483647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3"/>
                  <a:gd name="T17" fmla="*/ 628 w 628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3">
                    <a:moveTo>
                      <a:pt x="0" y="149"/>
                    </a:moveTo>
                    <a:lnTo>
                      <a:pt x="626" y="0"/>
                    </a:lnTo>
                    <a:lnTo>
                      <a:pt x="628" y="3"/>
                    </a:lnTo>
                    <a:lnTo>
                      <a:pt x="0" y="153"/>
                    </a:lnTo>
                    <a:lnTo>
                      <a:pt x="0" y="149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84" name="Freeform 25"/>
              <p:cNvSpPr/>
              <p:nvPr/>
            </p:nvSpPr>
            <p:spPr bwMode="auto">
              <a:xfrm>
                <a:off x="190500" y="41275"/>
                <a:ext cx="996950" cy="242888"/>
              </a:xfrm>
              <a:custGeom>
                <a:avLst/>
                <a:gdLst>
                  <a:gd name="T0" fmla="*/ 0 w 628"/>
                  <a:gd name="T1" fmla="*/ 2147483647 h 153"/>
                  <a:gd name="T2" fmla="*/ 2147483647 w 628"/>
                  <a:gd name="T3" fmla="*/ 0 h 153"/>
                  <a:gd name="T4" fmla="*/ 2147483647 w 628"/>
                  <a:gd name="T5" fmla="*/ 2147483647 h 153"/>
                  <a:gd name="T6" fmla="*/ 0 w 628"/>
                  <a:gd name="T7" fmla="*/ 2147483647 h 153"/>
                  <a:gd name="T8" fmla="*/ 0 w 628"/>
                  <a:gd name="T9" fmla="*/ 2147483647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3"/>
                  <a:gd name="T17" fmla="*/ 628 w 628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3">
                    <a:moveTo>
                      <a:pt x="0" y="150"/>
                    </a:moveTo>
                    <a:lnTo>
                      <a:pt x="628" y="0"/>
                    </a:lnTo>
                    <a:lnTo>
                      <a:pt x="628" y="4"/>
                    </a:lnTo>
                    <a:lnTo>
                      <a:pt x="0" y="153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85" name="Freeform 26"/>
              <p:cNvSpPr/>
              <p:nvPr/>
            </p:nvSpPr>
            <p:spPr bwMode="auto">
              <a:xfrm>
                <a:off x="173038" y="238125"/>
                <a:ext cx="393700" cy="1611313"/>
              </a:xfrm>
              <a:custGeom>
                <a:avLst/>
                <a:gdLst>
                  <a:gd name="T0" fmla="*/ 2147483647 w 248"/>
                  <a:gd name="T1" fmla="*/ 2147483647 h 1015"/>
                  <a:gd name="T2" fmla="*/ 2147483647 w 248"/>
                  <a:gd name="T3" fmla="*/ 2147483647 h 1015"/>
                  <a:gd name="T4" fmla="*/ 2147483647 w 248"/>
                  <a:gd name="T5" fmla="*/ 0 h 1015"/>
                  <a:gd name="T6" fmla="*/ 0 w 248"/>
                  <a:gd name="T7" fmla="*/ 0 h 1015"/>
                  <a:gd name="T8" fmla="*/ 2147483647 w 248"/>
                  <a:gd name="T9" fmla="*/ 2147483647 h 10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8"/>
                  <a:gd name="T16" fmla="*/ 0 h 1015"/>
                  <a:gd name="T17" fmla="*/ 248 w 248"/>
                  <a:gd name="T18" fmla="*/ 1015 h 10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8" h="1015">
                    <a:moveTo>
                      <a:pt x="243" y="1015"/>
                    </a:moveTo>
                    <a:lnTo>
                      <a:pt x="248" y="1013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243" y="1015"/>
                    </a:lnTo>
                    <a:close/>
                  </a:path>
                </a:pathLst>
              </a:custGeom>
              <a:solidFill>
                <a:srgbClr val="2D68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151" name="组合 45"/>
            <p:cNvGrpSpPr/>
            <p:nvPr/>
          </p:nvGrpSpPr>
          <p:grpSpPr bwMode="auto">
            <a:xfrm>
              <a:off x="1283475" y="383516"/>
              <a:ext cx="614363" cy="1724025"/>
              <a:chOff x="0" y="0"/>
              <a:chExt cx="614363" cy="1724025"/>
            </a:xfrm>
          </p:grpSpPr>
          <p:sp>
            <p:nvSpPr>
              <p:cNvPr id="5153" name="Freeform 27"/>
              <p:cNvSpPr/>
              <p:nvPr/>
            </p:nvSpPr>
            <p:spPr bwMode="auto">
              <a:xfrm>
                <a:off x="358775" y="0"/>
                <a:ext cx="255588" cy="398463"/>
              </a:xfrm>
              <a:custGeom>
                <a:avLst/>
                <a:gdLst>
                  <a:gd name="T0" fmla="*/ 2147483647 w 87"/>
                  <a:gd name="T1" fmla="*/ 2147483647 h 136"/>
                  <a:gd name="T2" fmla="*/ 2147483647 w 87"/>
                  <a:gd name="T3" fmla="*/ 2147483647 h 136"/>
                  <a:gd name="T4" fmla="*/ 2147483647 w 87"/>
                  <a:gd name="T5" fmla="*/ 2147483647 h 136"/>
                  <a:gd name="T6" fmla="*/ 2147483647 w 87"/>
                  <a:gd name="T7" fmla="*/ 2147483647 h 136"/>
                  <a:gd name="T8" fmla="*/ 2147483647 w 87"/>
                  <a:gd name="T9" fmla="*/ 2147483647 h 136"/>
                  <a:gd name="T10" fmla="*/ 2147483647 w 87"/>
                  <a:gd name="T11" fmla="*/ 2147483647 h 136"/>
                  <a:gd name="T12" fmla="*/ 2147483647 w 87"/>
                  <a:gd name="T13" fmla="*/ 2147483647 h 136"/>
                  <a:gd name="T14" fmla="*/ 2147483647 w 87"/>
                  <a:gd name="T15" fmla="*/ 2147483647 h 136"/>
                  <a:gd name="T16" fmla="*/ 2147483647 w 87"/>
                  <a:gd name="T17" fmla="*/ 2147483647 h 1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7"/>
                  <a:gd name="T28" fmla="*/ 0 h 136"/>
                  <a:gd name="T29" fmla="*/ 87 w 87"/>
                  <a:gd name="T30" fmla="*/ 136 h 1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7" h="136">
                    <a:moveTo>
                      <a:pt x="61" y="111"/>
                    </a:moveTo>
                    <a:cubicBezTo>
                      <a:pt x="56" y="127"/>
                      <a:pt x="40" y="136"/>
                      <a:pt x="24" y="131"/>
                    </a:cubicBezTo>
                    <a:cubicBezTo>
                      <a:pt x="24" y="131"/>
                      <a:pt x="24" y="131"/>
                      <a:pt x="24" y="131"/>
                    </a:cubicBezTo>
                    <a:cubicBezTo>
                      <a:pt x="9" y="126"/>
                      <a:pt x="0" y="109"/>
                      <a:pt x="5" y="94"/>
                    </a:cubicBezTo>
                    <a:cubicBezTo>
                      <a:pt x="26" y="25"/>
                      <a:pt x="26" y="25"/>
                      <a:pt x="26" y="25"/>
                    </a:cubicBezTo>
                    <a:cubicBezTo>
                      <a:pt x="31" y="9"/>
                      <a:pt x="47" y="0"/>
                      <a:pt x="63" y="5"/>
                    </a:cubicBezTo>
                    <a:cubicBezTo>
                      <a:pt x="63" y="5"/>
                      <a:pt x="63" y="5"/>
                      <a:pt x="63" y="5"/>
                    </a:cubicBezTo>
                    <a:cubicBezTo>
                      <a:pt x="78" y="10"/>
                      <a:pt x="87" y="27"/>
                      <a:pt x="82" y="42"/>
                    </a:cubicBezTo>
                    <a:lnTo>
                      <a:pt x="61" y="111"/>
                    </a:lnTo>
                    <a:close/>
                  </a:path>
                </a:pathLst>
              </a:custGeom>
              <a:solidFill>
                <a:srgbClr val="BF27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4" name="Freeform 28"/>
              <p:cNvSpPr/>
              <p:nvPr/>
            </p:nvSpPr>
            <p:spPr bwMode="auto">
              <a:xfrm>
                <a:off x="412750" y="11112"/>
                <a:ext cx="201613" cy="387350"/>
              </a:xfrm>
              <a:custGeom>
                <a:avLst/>
                <a:gdLst>
                  <a:gd name="T0" fmla="*/ 2147483647 w 69"/>
                  <a:gd name="T1" fmla="*/ 2147483647 h 132"/>
                  <a:gd name="T2" fmla="*/ 2147483647 w 69"/>
                  <a:gd name="T3" fmla="*/ 0 h 132"/>
                  <a:gd name="T4" fmla="*/ 0 w 69"/>
                  <a:gd name="T5" fmla="*/ 2147483647 h 132"/>
                  <a:gd name="T6" fmla="*/ 2147483647 w 69"/>
                  <a:gd name="T7" fmla="*/ 2147483647 h 132"/>
                  <a:gd name="T8" fmla="*/ 2147483647 w 69"/>
                  <a:gd name="T9" fmla="*/ 2147483647 h 132"/>
                  <a:gd name="T10" fmla="*/ 2147483647 w 69"/>
                  <a:gd name="T11" fmla="*/ 2147483647 h 132"/>
                  <a:gd name="T12" fmla="*/ 2147483647 w 69"/>
                  <a:gd name="T13" fmla="*/ 2147483647 h 1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9"/>
                  <a:gd name="T22" fmla="*/ 0 h 132"/>
                  <a:gd name="T23" fmla="*/ 69 w 69"/>
                  <a:gd name="T24" fmla="*/ 132 h 13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9" h="132">
                    <a:moveTo>
                      <a:pt x="45" y="1"/>
                    </a:moveTo>
                    <a:cubicBezTo>
                      <a:pt x="43" y="1"/>
                      <a:pt x="41" y="0"/>
                      <a:pt x="39" y="0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2" y="125"/>
                      <a:pt x="4" y="126"/>
                      <a:pt x="6" y="127"/>
                    </a:cubicBezTo>
                    <a:cubicBezTo>
                      <a:pt x="22" y="132"/>
                      <a:pt x="38" y="123"/>
                      <a:pt x="43" y="107"/>
                    </a:cubicBezTo>
                    <a:cubicBezTo>
                      <a:pt x="64" y="38"/>
                      <a:pt x="64" y="38"/>
                      <a:pt x="64" y="38"/>
                    </a:cubicBezTo>
                    <a:cubicBezTo>
                      <a:pt x="69" y="23"/>
                      <a:pt x="60" y="6"/>
                      <a:pt x="45" y="1"/>
                    </a:cubicBezTo>
                    <a:close/>
                  </a:path>
                </a:pathLst>
              </a:custGeom>
              <a:solidFill>
                <a:srgbClr val="A32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5" name="Freeform 29"/>
              <p:cNvSpPr/>
              <p:nvPr/>
            </p:nvSpPr>
            <p:spPr bwMode="auto">
              <a:xfrm>
                <a:off x="482600" y="44450"/>
                <a:ext cx="127000" cy="339725"/>
              </a:xfrm>
              <a:custGeom>
                <a:avLst/>
                <a:gdLst>
                  <a:gd name="T0" fmla="*/ 2147483647 w 43"/>
                  <a:gd name="T1" fmla="*/ 0 h 116"/>
                  <a:gd name="T2" fmla="*/ 0 w 43"/>
                  <a:gd name="T3" fmla="*/ 2147483647 h 116"/>
                  <a:gd name="T4" fmla="*/ 2147483647 w 43"/>
                  <a:gd name="T5" fmla="*/ 2147483647 h 116"/>
                  <a:gd name="T6" fmla="*/ 2147483647 w 43"/>
                  <a:gd name="T7" fmla="*/ 2147483647 h 116"/>
                  <a:gd name="T8" fmla="*/ 2147483647 w 43"/>
                  <a:gd name="T9" fmla="*/ 0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"/>
                  <a:gd name="T16" fmla="*/ 0 h 116"/>
                  <a:gd name="T17" fmla="*/ 43 w 43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" h="116">
                    <a:moveTo>
                      <a:pt x="35" y="0"/>
                    </a:moveTo>
                    <a:cubicBezTo>
                      <a:pt x="0" y="116"/>
                      <a:pt x="0" y="116"/>
                      <a:pt x="0" y="116"/>
                    </a:cubicBezTo>
                    <a:cubicBezTo>
                      <a:pt x="9" y="113"/>
                      <a:pt x="16" y="106"/>
                      <a:pt x="19" y="96"/>
                    </a:cubicBezTo>
                    <a:cubicBezTo>
                      <a:pt x="40" y="27"/>
                      <a:pt x="40" y="27"/>
                      <a:pt x="40" y="27"/>
                    </a:cubicBezTo>
                    <a:cubicBezTo>
                      <a:pt x="43" y="17"/>
                      <a:pt x="41" y="7"/>
                      <a:pt x="35" y="0"/>
                    </a:cubicBezTo>
                    <a:close/>
                  </a:path>
                </a:pathLst>
              </a:custGeom>
              <a:solidFill>
                <a:srgbClr val="8A1C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6" name="Freeform 30"/>
              <p:cNvSpPr/>
              <p:nvPr/>
            </p:nvSpPr>
            <p:spPr bwMode="auto">
              <a:xfrm>
                <a:off x="0" y="222250"/>
                <a:ext cx="555625" cy="1316038"/>
              </a:xfrm>
              <a:custGeom>
                <a:avLst/>
                <a:gdLst>
                  <a:gd name="T0" fmla="*/ 2147483647 w 350"/>
                  <a:gd name="T1" fmla="*/ 2147483647 h 829"/>
                  <a:gd name="T2" fmla="*/ 0 w 350"/>
                  <a:gd name="T3" fmla="*/ 2147483647 h 829"/>
                  <a:gd name="T4" fmla="*/ 2147483647 w 350"/>
                  <a:gd name="T5" fmla="*/ 0 h 829"/>
                  <a:gd name="T6" fmla="*/ 2147483647 w 350"/>
                  <a:gd name="T7" fmla="*/ 2147483647 h 829"/>
                  <a:gd name="T8" fmla="*/ 2147483647 w 350"/>
                  <a:gd name="T9" fmla="*/ 2147483647 h 8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0"/>
                  <a:gd name="T16" fmla="*/ 0 h 829"/>
                  <a:gd name="T17" fmla="*/ 350 w 350"/>
                  <a:gd name="T18" fmla="*/ 829 h 8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0" h="829">
                    <a:moveTo>
                      <a:pt x="104" y="829"/>
                    </a:moveTo>
                    <a:lnTo>
                      <a:pt x="0" y="798"/>
                    </a:lnTo>
                    <a:lnTo>
                      <a:pt x="245" y="0"/>
                    </a:lnTo>
                    <a:lnTo>
                      <a:pt x="350" y="32"/>
                    </a:lnTo>
                    <a:lnTo>
                      <a:pt x="104" y="829"/>
                    </a:lnTo>
                    <a:close/>
                  </a:path>
                </a:pathLst>
              </a:custGeom>
              <a:solidFill>
                <a:srgbClr val="00C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7" name="Freeform 31"/>
              <p:cNvSpPr/>
              <p:nvPr/>
            </p:nvSpPr>
            <p:spPr bwMode="auto">
              <a:xfrm>
                <a:off x="65088" y="242887"/>
                <a:ext cx="490538" cy="1295400"/>
              </a:xfrm>
              <a:custGeom>
                <a:avLst/>
                <a:gdLst>
                  <a:gd name="T0" fmla="*/ 2147483647 w 309"/>
                  <a:gd name="T1" fmla="*/ 0 h 816"/>
                  <a:gd name="T2" fmla="*/ 0 w 309"/>
                  <a:gd name="T3" fmla="*/ 2147483647 h 816"/>
                  <a:gd name="T4" fmla="*/ 2147483647 w 309"/>
                  <a:gd name="T5" fmla="*/ 2147483647 h 816"/>
                  <a:gd name="T6" fmla="*/ 2147483647 w 309"/>
                  <a:gd name="T7" fmla="*/ 2147483647 h 816"/>
                  <a:gd name="T8" fmla="*/ 2147483647 w 309"/>
                  <a:gd name="T9" fmla="*/ 0 h 8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9"/>
                  <a:gd name="T16" fmla="*/ 0 h 816"/>
                  <a:gd name="T17" fmla="*/ 309 w 309"/>
                  <a:gd name="T18" fmla="*/ 816 h 8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9" h="816">
                    <a:moveTo>
                      <a:pt x="245" y="0"/>
                    </a:moveTo>
                    <a:lnTo>
                      <a:pt x="0" y="796"/>
                    </a:lnTo>
                    <a:lnTo>
                      <a:pt x="63" y="816"/>
                    </a:lnTo>
                    <a:lnTo>
                      <a:pt x="309" y="19"/>
                    </a:lnTo>
                    <a:lnTo>
                      <a:pt x="245" y="0"/>
                    </a:lnTo>
                    <a:close/>
                  </a:path>
                </a:pathLst>
              </a:custGeom>
              <a:solidFill>
                <a:srgbClr val="00A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8" name="Freeform 32"/>
              <p:cNvSpPr/>
              <p:nvPr/>
            </p:nvSpPr>
            <p:spPr bwMode="auto">
              <a:xfrm>
                <a:off x="130175" y="260350"/>
                <a:ext cx="425450" cy="1277938"/>
              </a:xfrm>
              <a:custGeom>
                <a:avLst/>
                <a:gdLst>
                  <a:gd name="T0" fmla="*/ 2147483647 w 268"/>
                  <a:gd name="T1" fmla="*/ 0 h 805"/>
                  <a:gd name="T2" fmla="*/ 0 w 268"/>
                  <a:gd name="T3" fmla="*/ 2147483647 h 805"/>
                  <a:gd name="T4" fmla="*/ 2147483647 w 268"/>
                  <a:gd name="T5" fmla="*/ 2147483647 h 805"/>
                  <a:gd name="T6" fmla="*/ 2147483647 w 268"/>
                  <a:gd name="T7" fmla="*/ 2147483647 h 805"/>
                  <a:gd name="T8" fmla="*/ 2147483647 w 268"/>
                  <a:gd name="T9" fmla="*/ 0 h 8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8"/>
                  <a:gd name="T16" fmla="*/ 0 h 805"/>
                  <a:gd name="T17" fmla="*/ 268 w 268"/>
                  <a:gd name="T18" fmla="*/ 805 h 8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8" h="805">
                    <a:moveTo>
                      <a:pt x="244" y="0"/>
                    </a:moveTo>
                    <a:lnTo>
                      <a:pt x="0" y="798"/>
                    </a:lnTo>
                    <a:lnTo>
                      <a:pt x="22" y="805"/>
                    </a:lnTo>
                    <a:lnTo>
                      <a:pt x="268" y="8"/>
                    </a:lnTo>
                    <a:lnTo>
                      <a:pt x="244" y="0"/>
                    </a:lnTo>
                    <a:close/>
                  </a:path>
                </a:pathLst>
              </a:custGeom>
              <a:solidFill>
                <a:srgbClr val="0091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9" name="Freeform 33"/>
              <p:cNvSpPr/>
              <p:nvPr/>
            </p:nvSpPr>
            <p:spPr bwMode="auto">
              <a:xfrm>
                <a:off x="0" y="1489075"/>
                <a:ext cx="165100" cy="234950"/>
              </a:xfrm>
              <a:custGeom>
                <a:avLst/>
                <a:gdLst>
                  <a:gd name="T0" fmla="*/ 2147483647 w 104"/>
                  <a:gd name="T1" fmla="*/ 2147483647 h 148"/>
                  <a:gd name="T2" fmla="*/ 2147483647 w 104"/>
                  <a:gd name="T3" fmla="*/ 2147483647 h 148"/>
                  <a:gd name="T4" fmla="*/ 0 w 104"/>
                  <a:gd name="T5" fmla="*/ 0 h 148"/>
                  <a:gd name="T6" fmla="*/ 2147483647 w 104"/>
                  <a:gd name="T7" fmla="*/ 2147483647 h 14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4"/>
                  <a:gd name="T13" fmla="*/ 0 h 148"/>
                  <a:gd name="T14" fmla="*/ 104 w 104"/>
                  <a:gd name="T15" fmla="*/ 148 h 14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4" h="148">
                    <a:moveTo>
                      <a:pt x="104" y="31"/>
                    </a:moveTo>
                    <a:lnTo>
                      <a:pt x="11" y="148"/>
                    </a:lnTo>
                    <a:lnTo>
                      <a:pt x="0" y="0"/>
                    </a:lnTo>
                    <a:lnTo>
                      <a:pt x="104" y="31"/>
                    </a:lnTo>
                    <a:close/>
                  </a:path>
                </a:pathLst>
              </a:custGeom>
              <a:solidFill>
                <a:srgbClr val="F9D5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0" name="Freeform 34"/>
              <p:cNvSpPr/>
              <p:nvPr/>
            </p:nvSpPr>
            <p:spPr bwMode="auto">
              <a:xfrm>
                <a:off x="12700" y="1662112"/>
                <a:ext cx="44450" cy="61913"/>
              </a:xfrm>
              <a:custGeom>
                <a:avLst/>
                <a:gdLst>
                  <a:gd name="T0" fmla="*/ 0 w 28"/>
                  <a:gd name="T1" fmla="*/ 0 h 39"/>
                  <a:gd name="T2" fmla="*/ 2147483647 w 28"/>
                  <a:gd name="T3" fmla="*/ 2147483647 h 39"/>
                  <a:gd name="T4" fmla="*/ 2147483647 w 28"/>
                  <a:gd name="T5" fmla="*/ 2147483647 h 39"/>
                  <a:gd name="T6" fmla="*/ 0 w 28"/>
                  <a:gd name="T7" fmla="*/ 0 h 3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"/>
                  <a:gd name="T13" fmla="*/ 0 h 39"/>
                  <a:gd name="T14" fmla="*/ 28 w 28"/>
                  <a:gd name="T15" fmla="*/ 39 h 3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" h="39">
                    <a:moveTo>
                      <a:pt x="0" y="0"/>
                    </a:moveTo>
                    <a:lnTo>
                      <a:pt x="3" y="39"/>
                    </a:lnTo>
                    <a:lnTo>
                      <a:pt x="28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1" name="Freeform 35"/>
              <p:cNvSpPr/>
              <p:nvPr/>
            </p:nvSpPr>
            <p:spPr bwMode="auto">
              <a:xfrm>
                <a:off x="376238" y="200025"/>
                <a:ext cx="192088" cy="96838"/>
              </a:xfrm>
              <a:custGeom>
                <a:avLst/>
                <a:gdLst>
                  <a:gd name="T0" fmla="*/ 2147483647 w 65"/>
                  <a:gd name="T1" fmla="*/ 2147483647 h 33"/>
                  <a:gd name="T2" fmla="*/ 2147483647 w 65"/>
                  <a:gd name="T3" fmla="*/ 2147483647 h 33"/>
                  <a:gd name="T4" fmla="*/ 2147483647 w 65"/>
                  <a:gd name="T5" fmla="*/ 2147483647 h 33"/>
                  <a:gd name="T6" fmla="*/ 0 w 65"/>
                  <a:gd name="T7" fmla="*/ 2147483647 h 33"/>
                  <a:gd name="T8" fmla="*/ 2147483647 w 65"/>
                  <a:gd name="T9" fmla="*/ 2147483647 h 33"/>
                  <a:gd name="T10" fmla="*/ 2147483647 w 65"/>
                  <a:gd name="T11" fmla="*/ 0 h 33"/>
                  <a:gd name="T12" fmla="*/ 2147483647 w 65"/>
                  <a:gd name="T13" fmla="*/ 2147483647 h 33"/>
                  <a:gd name="T14" fmla="*/ 2147483647 w 65"/>
                  <a:gd name="T15" fmla="*/ 2147483647 h 33"/>
                  <a:gd name="T16" fmla="*/ 2147483647 w 65"/>
                  <a:gd name="T17" fmla="*/ 2147483647 h 3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5"/>
                  <a:gd name="T28" fmla="*/ 0 h 33"/>
                  <a:gd name="T29" fmla="*/ 65 w 65"/>
                  <a:gd name="T30" fmla="*/ 33 h 3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5" h="33">
                    <a:moveTo>
                      <a:pt x="62" y="30"/>
                    </a:moveTo>
                    <a:cubicBezTo>
                      <a:pt x="61" y="32"/>
                      <a:pt x="59" y="33"/>
                      <a:pt x="58" y="33"/>
                    </a:cubicBezTo>
                    <a:cubicBezTo>
                      <a:pt x="3" y="16"/>
                      <a:pt x="3" y="16"/>
                      <a:pt x="3" y="16"/>
                    </a:cubicBezTo>
                    <a:cubicBezTo>
                      <a:pt x="1" y="15"/>
                      <a:pt x="0" y="13"/>
                      <a:pt x="0" y="11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4" y="1"/>
                      <a:pt x="6" y="0"/>
                      <a:pt x="7" y="0"/>
                    </a:cubicBezTo>
                    <a:cubicBezTo>
                      <a:pt x="62" y="17"/>
                      <a:pt x="62" y="17"/>
                      <a:pt x="62" y="17"/>
                    </a:cubicBezTo>
                    <a:cubicBezTo>
                      <a:pt x="64" y="18"/>
                      <a:pt x="65" y="20"/>
                      <a:pt x="65" y="22"/>
                    </a:cubicBezTo>
                    <a:lnTo>
                      <a:pt x="62" y="30"/>
                    </a:lnTo>
                    <a:close/>
                  </a:path>
                </a:pathLst>
              </a:custGeom>
              <a:solidFill>
                <a:srgbClr val="FAEC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2" name="Freeform 36"/>
              <p:cNvSpPr/>
              <p:nvPr/>
            </p:nvSpPr>
            <p:spPr bwMode="auto">
              <a:xfrm>
                <a:off x="447675" y="219075"/>
                <a:ext cx="120650" cy="77788"/>
              </a:xfrm>
              <a:custGeom>
                <a:avLst/>
                <a:gdLst>
                  <a:gd name="T0" fmla="*/ 2147483647 w 41"/>
                  <a:gd name="T1" fmla="*/ 2147483647 h 26"/>
                  <a:gd name="T2" fmla="*/ 2147483647 w 41"/>
                  <a:gd name="T3" fmla="*/ 0 h 26"/>
                  <a:gd name="T4" fmla="*/ 0 w 41"/>
                  <a:gd name="T5" fmla="*/ 2147483647 h 26"/>
                  <a:gd name="T6" fmla="*/ 2147483647 w 41"/>
                  <a:gd name="T7" fmla="*/ 2147483647 h 26"/>
                  <a:gd name="T8" fmla="*/ 2147483647 w 41"/>
                  <a:gd name="T9" fmla="*/ 2147483647 h 26"/>
                  <a:gd name="T10" fmla="*/ 2147483647 w 41"/>
                  <a:gd name="T11" fmla="*/ 2147483647 h 26"/>
                  <a:gd name="T12" fmla="*/ 2147483647 w 41"/>
                  <a:gd name="T13" fmla="*/ 2147483647 h 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6"/>
                  <a:gd name="T23" fmla="*/ 41 w 41"/>
                  <a:gd name="T24" fmla="*/ 26 h 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6">
                    <a:moveTo>
                      <a:pt x="38" y="1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34" y="26"/>
                      <a:pt x="34" y="26"/>
                      <a:pt x="34" y="26"/>
                    </a:cubicBezTo>
                    <a:cubicBezTo>
                      <a:pt x="35" y="26"/>
                      <a:pt x="37" y="25"/>
                      <a:pt x="38" y="23"/>
                    </a:cubicBezTo>
                    <a:cubicBezTo>
                      <a:pt x="41" y="15"/>
                      <a:pt x="41" y="15"/>
                      <a:pt x="41" y="15"/>
                    </a:cubicBezTo>
                    <a:cubicBezTo>
                      <a:pt x="41" y="13"/>
                      <a:pt x="40" y="11"/>
                      <a:pt x="38" y="10"/>
                    </a:cubicBezTo>
                    <a:close/>
                  </a:path>
                </a:pathLst>
              </a:custGeom>
              <a:solidFill>
                <a:srgbClr val="E0D4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3" name="Freeform 37"/>
              <p:cNvSpPr/>
              <p:nvPr/>
            </p:nvSpPr>
            <p:spPr bwMode="auto">
              <a:xfrm>
                <a:off x="376238" y="200025"/>
                <a:ext cx="36513" cy="49213"/>
              </a:xfrm>
              <a:custGeom>
                <a:avLst/>
                <a:gdLst>
                  <a:gd name="T0" fmla="*/ 2147483647 w 12"/>
                  <a:gd name="T1" fmla="*/ 2147483647 h 17"/>
                  <a:gd name="T2" fmla="*/ 2147483647 w 12"/>
                  <a:gd name="T3" fmla="*/ 0 h 17"/>
                  <a:gd name="T4" fmla="*/ 2147483647 w 12"/>
                  <a:gd name="T5" fmla="*/ 2147483647 h 17"/>
                  <a:gd name="T6" fmla="*/ 0 w 12"/>
                  <a:gd name="T7" fmla="*/ 2147483647 h 17"/>
                  <a:gd name="T8" fmla="*/ 2147483647 w 12"/>
                  <a:gd name="T9" fmla="*/ 2147483647 h 17"/>
                  <a:gd name="T10" fmla="*/ 2147483647 w 12"/>
                  <a:gd name="T11" fmla="*/ 2147483647 h 17"/>
                  <a:gd name="T12" fmla="*/ 2147483647 w 12"/>
                  <a:gd name="T13" fmla="*/ 2147483647 h 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"/>
                  <a:gd name="T22" fmla="*/ 0 h 17"/>
                  <a:gd name="T23" fmla="*/ 12 w 12"/>
                  <a:gd name="T24" fmla="*/ 17 h 1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" h="17">
                    <a:moveTo>
                      <a:pt x="12" y="2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6" y="0"/>
                      <a:pt x="4" y="1"/>
                      <a:pt x="3" y="3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3"/>
                      <a:pt x="1" y="15"/>
                      <a:pt x="3" y="16"/>
                    </a:cubicBezTo>
                    <a:cubicBezTo>
                      <a:pt x="7" y="17"/>
                      <a:pt x="7" y="17"/>
                      <a:pt x="7" y="17"/>
                    </a:cubicBezTo>
                    <a:lnTo>
                      <a:pt x="12" y="2"/>
                    </a:lnTo>
                    <a:close/>
                  </a:path>
                </a:pathLst>
              </a:custGeom>
              <a:solidFill>
                <a:srgbClr val="E0D4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4" name="Freeform 38"/>
              <p:cNvSpPr/>
              <p:nvPr/>
            </p:nvSpPr>
            <p:spPr bwMode="auto">
              <a:xfrm>
                <a:off x="512763" y="239712"/>
                <a:ext cx="55563" cy="57150"/>
              </a:xfrm>
              <a:custGeom>
                <a:avLst/>
                <a:gdLst>
                  <a:gd name="T0" fmla="*/ 2147483647 w 19"/>
                  <a:gd name="T1" fmla="*/ 2147483647 h 19"/>
                  <a:gd name="T2" fmla="*/ 2147483647 w 19"/>
                  <a:gd name="T3" fmla="*/ 0 h 19"/>
                  <a:gd name="T4" fmla="*/ 0 w 19"/>
                  <a:gd name="T5" fmla="*/ 2147483647 h 19"/>
                  <a:gd name="T6" fmla="*/ 2147483647 w 19"/>
                  <a:gd name="T7" fmla="*/ 2147483647 h 19"/>
                  <a:gd name="T8" fmla="*/ 2147483647 w 19"/>
                  <a:gd name="T9" fmla="*/ 2147483647 h 19"/>
                  <a:gd name="T10" fmla="*/ 2147483647 w 19"/>
                  <a:gd name="T11" fmla="*/ 2147483647 h 19"/>
                  <a:gd name="T12" fmla="*/ 2147483647 w 19"/>
                  <a:gd name="T13" fmla="*/ 2147483647 h 1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19"/>
                  <a:gd name="T23" fmla="*/ 19 w 19"/>
                  <a:gd name="T24" fmla="*/ 19 h 1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19">
                    <a:moveTo>
                      <a:pt x="16" y="3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12" y="19"/>
                      <a:pt x="12" y="19"/>
                      <a:pt x="12" y="19"/>
                    </a:cubicBezTo>
                    <a:cubicBezTo>
                      <a:pt x="13" y="19"/>
                      <a:pt x="15" y="18"/>
                      <a:pt x="16" y="16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6"/>
                      <a:pt x="18" y="4"/>
                      <a:pt x="16" y="3"/>
                    </a:cubicBezTo>
                    <a:close/>
                  </a:path>
                </a:pathLst>
              </a:custGeom>
              <a:solidFill>
                <a:srgbClr val="C4B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152" name="文本框 46"/>
            <p:cNvSpPr txBox="1">
              <a:spLocks noChangeArrowheads="1"/>
            </p:cNvSpPr>
            <p:nvPr/>
          </p:nvSpPr>
          <p:spPr bwMode="auto">
            <a:xfrm>
              <a:off x="244475" y="501805"/>
              <a:ext cx="1371600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sz="4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目录</a:t>
              </a:r>
            </a:p>
          </p:txBody>
        </p:sp>
      </p:grpSp>
      <p:grpSp>
        <p:nvGrpSpPr>
          <p:cNvPr id="5123" name="组合 84"/>
          <p:cNvGrpSpPr/>
          <p:nvPr/>
        </p:nvGrpSpPr>
        <p:grpSpPr bwMode="auto">
          <a:xfrm>
            <a:off x="3328988" y="2413000"/>
            <a:ext cx="5467350" cy="668338"/>
            <a:chOff x="0" y="0"/>
            <a:chExt cx="5467144" cy="668621"/>
          </a:xfrm>
        </p:grpSpPr>
        <p:grpSp>
          <p:nvGrpSpPr>
            <p:cNvPr id="5144" name="组合 26"/>
            <p:cNvGrpSpPr/>
            <p:nvPr/>
          </p:nvGrpSpPr>
          <p:grpSpPr bwMode="auto">
            <a:xfrm>
              <a:off x="0" y="0"/>
              <a:ext cx="5467144" cy="668621"/>
              <a:chOff x="0" y="0"/>
              <a:chExt cx="10006012" cy="1139825"/>
            </a:xfrm>
          </p:grpSpPr>
          <p:sp>
            <p:nvSpPr>
              <p:cNvPr id="5146" name="Freeform 30"/>
              <p:cNvSpPr/>
              <p:nvPr/>
            </p:nvSpPr>
            <p:spPr bwMode="auto">
              <a:xfrm>
                <a:off x="0" y="0"/>
                <a:ext cx="10006012" cy="1139825"/>
              </a:xfrm>
              <a:custGeom>
                <a:avLst/>
                <a:gdLst>
                  <a:gd name="T0" fmla="*/ 2147483647 w 603"/>
                  <a:gd name="T1" fmla="*/ 2147483647 h 66"/>
                  <a:gd name="T2" fmla="*/ 2147483647 w 603"/>
                  <a:gd name="T3" fmla="*/ 2147483647 h 66"/>
                  <a:gd name="T4" fmla="*/ 2147483647 w 603"/>
                  <a:gd name="T5" fmla="*/ 2147483647 h 66"/>
                  <a:gd name="T6" fmla="*/ 0 w 603"/>
                  <a:gd name="T7" fmla="*/ 2147483647 h 66"/>
                  <a:gd name="T8" fmla="*/ 0 w 603"/>
                  <a:gd name="T9" fmla="*/ 2147483647 h 66"/>
                  <a:gd name="T10" fmla="*/ 2147483647 w 603"/>
                  <a:gd name="T11" fmla="*/ 0 h 66"/>
                  <a:gd name="T12" fmla="*/ 2147483647 w 603"/>
                  <a:gd name="T13" fmla="*/ 0 h 66"/>
                  <a:gd name="T14" fmla="*/ 2147483647 w 603"/>
                  <a:gd name="T15" fmla="*/ 2147483647 h 6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03"/>
                  <a:gd name="T25" fmla="*/ 0 h 66"/>
                  <a:gd name="T26" fmla="*/ 603 w 603"/>
                  <a:gd name="T27" fmla="*/ 66 h 6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3" h="66">
                    <a:moveTo>
                      <a:pt x="603" y="33"/>
                    </a:moveTo>
                    <a:cubicBezTo>
                      <a:pt x="603" y="51"/>
                      <a:pt x="589" y="66"/>
                      <a:pt x="570" y="66"/>
                    </a:cubicBezTo>
                    <a:cubicBezTo>
                      <a:pt x="33" y="66"/>
                      <a:pt x="33" y="66"/>
                      <a:pt x="33" y="66"/>
                    </a:cubicBezTo>
                    <a:cubicBezTo>
                      <a:pt x="15" y="66"/>
                      <a:pt x="0" y="51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15"/>
                      <a:pt x="15" y="0"/>
                      <a:pt x="33" y="0"/>
                    </a:cubicBezTo>
                    <a:cubicBezTo>
                      <a:pt x="570" y="0"/>
                      <a:pt x="570" y="0"/>
                      <a:pt x="570" y="0"/>
                    </a:cubicBezTo>
                    <a:cubicBezTo>
                      <a:pt x="589" y="0"/>
                      <a:pt x="603" y="15"/>
                      <a:pt x="603" y="33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47" name="Freeform 31"/>
              <p:cNvSpPr/>
              <p:nvPr/>
            </p:nvSpPr>
            <p:spPr bwMode="auto">
              <a:xfrm>
                <a:off x="8229600" y="0"/>
                <a:ext cx="1776412" cy="1139825"/>
              </a:xfrm>
              <a:custGeom>
                <a:avLst/>
                <a:gdLst>
                  <a:gd name="T0" fmla="*/ 2147483647 w 107"/>
                  <a:gd name="T1" fmla="*/ 0 h 66"/>
                  <a:gd name="T2" fmla="*/ 0 w 107"/>
                  <a:gd name="T3" fmla="*/ 0 h 66"/>
                  <a:gd name="T4" fmla="*/ 0 w 107"/>
                  <a:gd name="T5" fmla="*/ 2147483647 h 66"/>
                  <a:gd name="T6" fmla="*/ 2147483647 w 107"/>
                  <a:gd name="T7" fmla="*/ 2147483647 h 66"/>
                  <a:gd name="T8" fmla="*/ 2147483647 w 107"/>
                  <a:gd name="T9" fmla="*/ 2147483647 h 66"/>
                  <a:gd name="T10" fmla="*/ 2147483647 w 107"/>
                  <a:gd name="T11" fmla="*/ 0 h 6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7"/>
                  <a:gd name="T19" fmla="*/ 0 h 66"/>
                  <a:gd name="T20" fmla="*/ 107 w 107"/>
                  <a:gd name="T21" fmla="*/ 66 h 6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7" h="66">
                    <a:moveTo>
                      <a:pt x="74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74" y="66"/>
                      <a:pt x="74" y="66"/>
                      <a:pt x="74" y="66"/>
                    </a:cubicBezTo>
                    <a:cubicBezTo>
                      <a:pt x="93" y="66"/>
                      <a:pt x="107" y="51"/>
                      <a:pt x="107" y="33"/>
                    </a:cubicBezTo>
                    <a:cubicBezTo>
                      <a:pt x="107" y="15"/>
                      <a:pt x="93" y="0"/>
                      <a:pt x="74" y="0"/>
                    </a:cubicBezTo>
                    <a:close/>
                  </a:path>
                </a:pathLst>
              </a:custGeom>
              <a:solidFill>
                <a:srgbClr val="2D68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48" name="Freeform 32"/>
              <p:cNvSpPr>
                <a:spLocks noEditPoints="1"/>
              </p:cNvSpPr>
              <p:nvPr/>
            </p:nvSpPr>
            <p:spPr bwMode="auto">
              <a:xfrm>
                <a:off x="8559519" y="96370"/>
                <a:ext cx="928687" cy="984250"/>
              </a:xfrm>
              <a:custGeom>
                <a:avLst/>
                <a:gdLst>
                  <a:gd name="T0" fmla="*/ 2147483647 w 56"/>
                  <a:gd name="T1" fmla="*/ 2147483647 h 57"/>
                  <a:gd name="T2" fmla="*/ 2147483647 w 56"/>
                  <a:gd name="T3" fmla="*/ 2147483647 h 57"/>
                  <a:gd name="T4" fmla="*/ 2147483647 w 56"/>
                  <a:gd name="T5" fmla="*/ 2147483647 h 57"/>
                  <a:gd name="T6" fmla="*/ 2147483647 w 56"/>
                  <a:gd name="T7" fmla="*/ 2147483647 h 57"/>
                  <a:gd name="T8" fmla="*/ 2147483647 w 56"/>
                  <a:gd name="T9" fmla="*/ 2147483647 h 57"/>
                  <a:gd name="T10" fmla="*/ 2147483647 w 56"/>
                  <a:gd name="T11" fmla="*/ 2147483647 h 57"/>
                  <a:gd name="T12" fmla="*/ 2147483647 w 56"/>
                  <a:gd name="T13" fmla="*/ 2147483647 h 57"/>
                  <a:gd name="T14" fmla="*/ 2147483647 w 56"/>
                  <a:gd name="T15" fmla="*/ 2147483647 h 57"/>
                  <a:gd name="T16" fmla="*/ 2147483647 w 56"/>
                  <a:gd name="T17" fmla="*/ 2147483647 h 57"/>
                  <a:gd name="T18" fmla="*/ 2147483647 w 56"/>
                  <a:gd name="T19" fmla="*/ 2147483647 h 57"/>
                  <a:gd name="T20" fmla="*/ 2147483647 w 56"/>
                  <a:gd name="T21" fmla="*/ 2147483647 h 57"/>
                  <a:gd name="T22" fmla="*/ 2147483647 w 56"/>
                  <a:gd name="T23" fmla="*/ 2147483647 h 57"/>
                  <a:gd name="T24" fmla="*/ 2147483647 w 56"/>
                  <a:gd name="T25" fmla="*/ 2147483647 h 5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6"/>
                  <a:gd name="T40" fmla="*/ 0 h 57"/>
                  <a:gd name="T41" fmla="*/ 56 w 56"/>
                  <a:gd name="T42" fmla="*/ 57 h 5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6" h="57">
                    <a:moveTo>
                      <a:pt x="34" y="8"/>
                    </a:moveTo>
                    <a:cubicBezTo>
                      <a:pt x="26" y="0"/>
                      <a:pt x="14" y="0"/>
                      <a:pt x="7" y="8"/>
                    </a:cubicBezTo>
                    <a:cubicBezTo>
                      <a:pt x="0" y="15"/>
                      <a:pt x="0" y="27"/>
                      <a:pt x="7" y="34"/>
                    </a:cubicBezTo>
                    <a:cubicBezTo>
                      <a:pt x="14" y="41"/>
                      <a:pt x="24" y="42"/>
                      <a:pt x="31" y="37"/>
                    </a:cubicBezTo>
                    <a:cubicBezTo>
                      <a:pt x="51" y="57"/>
                      <a:pt x="51" y="57"/>
                      <a:pt x="51" y="57"/>
                    </a:cubicBezTo>
                    <a:cubicBezTo>
                      <a:pt x="56" y="52"/>
                      <a:pt x="56" y="52"/>
                      <a:pt x="56" y="52"/>
                    </a:cubicBezTo>
                    <a:cubicBezTo>
                      <a:pt x="36" y="32"/>
                      <a:pt x="36" y="32"/>
                      <a:pt x="36" y="32"/>
                    </a:cubicBezTo>
                    <a:cubicBezTo>
                      <a:pt x="41" y="25"/>
                      <a:pt x="40" y="14"/>
                      <a:pt x="34" y="8"/>
                    </a:cubicBezTo>
                    <a:close/>
                    <a:moveTo>
                      <a:pt x="30" y="31"/>
                    </a:moveTo>
                    <a:cubicBezTo>
                      <a:pt x="25" y="36"/>
                      <a:pt x="16" y="36"/>
                      <a:pt x="11" y="31"/>
                    </a:cubicBezTo>
                    <a:cubicBezTo>
                      <a:pt x="5" y="26"/>
                      <a:pt x="5" y="17"/>
                      <a:pt x="11" y="11"/>
                    </a:cubicBezTo>
                    <a:cubicBezTo>
                      <a:pt x="16" y="6"/>
                      <a:pt x="25" y="6"/>
                      <a:pt x="30" y="11"/>
                    </a:cubicBezTo>
                    <a:cubicBezTo>
                      <a:pt x="36" y="17"/>
                      <a:pt x="36" y="26"/>
                      <a:pt x="30" y="31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145" name="文本框 80"/>
            <p:cNvSpPr txBox="1">
              <a:spLocks noChangeArrowheads="1"/>
            </p:cNvSpPr>
            <p:nvPr/>
          </p:nvSpPr>
          <p:spPr bwMode="auto">
            <a:xfrm>
              <a:off x="923890" y="50822"/>
              <a:ext cx="2641970" cy="5850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en-US" altLang="zh-CN" sz="3200" b="1" dirty="0" smtClean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 modeling</a:t>
              </a:r>
              <a:endParaRPr lang="zh-CN" altLang="en-US" sz="32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124" name="组合 85"/>
          <p:cNvGrpSpPr/>
          <p:nvPr/>
        </p:nvGrpSpPr>
        <p:grpSpPr bwMode="auto">
          <a:xfrm>
            <a:off x="3328988" y="3424238"/>
            <a:ext cx="5467350" cy="668337"/>
            <a:chOff x="0" y="0"/>
            <a:chExt cx="5467144" cy="668621"/>
          </a:xfrm>
        </p:grpSpPr>
        <p:grpSp>
          <p:nvGrpSpPr>
            <p:cNvPr id="5139" name="组合 30"/>
            <p:cNvGrpSpPr/>
            <p:nvPr/>
          </p:nvGrpSpPr>
          <p:grpSpPr bwMode="auto">
            <a:xfrm>
              <a:off x="0" y="0"/>
              <a:ext cx="5467144" cy="668621"/>
              <a:chOff x="0" y="0"/>
              <a:chExt cx="10006012" cy="1139825"/>
            </a:xfrm>
          </p:grpSpPr>
          <p:sp>
            <p:nvSpPr>
              <p:cNvPr id="5141" name="Freeform 30"/>
              <p:cNvSpPr/>
              <p:nvPr/>
            </p:nvSpPr>
            <p:spPr bwMode="auto">
              <a:xfrm>
                <a:off x="0" y="0"/>
                <a:ext cx="10006012" cy="1139825"/>
              </a:xfrm>
              <a:custGeom>
                <a:avLst/>
                <a:gdLst>
                  <a:gd name="T0" fmla="*/ 2147483647 w 603"/>
                  <a:gd name="T1" fmla="*/ 2147483647 h 66"/>
                  <a:gd name="T2" fmla="*/ 2147483647 w 603"/>
                  <a:gd name="T3" fmla="*/ 2147483647 h 66"/>
                  <a:gd name="T4" fmla="*/ 2147483647 w 603"/>
                  <a:gd name="T5" fmla="*/ 2147483647 h 66"/>
                  <a:gd name="T6" fmla="*/ 0 w 603"/>
                  <a:gd name="T7" fmla="*/ 2147483647 h 66"/>
                  <a:gd name="T8" fmla="*/ 0 w 603"/>
                  <a:gd name="T9" fmla="*/ 2147483647 h 66"/>
                  <a:gd name="T10" fmla="*/ 2147483647 w 603"/>
                  <a:gd name="T11" fmla="*/ 0 h 66"/>
                  <a:gd name="T12" fmla="*/ 2147483647 w 603"/>
                  <a:gd name="T13" fmla="*/ 0 h 66"/>
                  <a:gd name="T14" fmla="*/ 2147483647 w 603"/>
                  <a:gd name="T15" fmla="*/ 2147483647 h 6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03"/>
                  <a:gd name="T25" fmla="*/ 0 h 66"/>
                  <a:gd name="T26" fmla="*/ 603 w 603"/>
                  <a:gd name="T27" fmla="*/ 66 h 6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3" h="66">
                    <a:moveTo>
                      <a:pt x="603" y="33"/>
                    </a:moveTo>
                    <a:cubicBezTo>
                      <a:pt x="603" y="51"/>
                      <a:pt x="589" y="66"/>
                      <a:pt x="570" y="66"/>
                    </a:cubicBezTo>
                    <a:cubicBezTo>
                      <a:pt x="33" y="66"/>
                      <a:pt x="33" y="66"/>
                      <a:pt x="33" y="66"/>
                    </a:cubicBezTo>
                    <a:cubicBezTo>
                      <a:pt x="15" y="66"/>
                      <a:pt x="0" y="51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15"/>
                      <a:pt x="15" y="0"/>
                      <a:pt x="33" y="0"/>
                    </a:cubicBezTo>
                    <a:cubicBezTo>
                      <a:pt x="570" y="0"/>
                      <a:pt x="570" y="0"/>
                      <a:pt x="570" y="0"/>
                    </a:cubicBezTo>
                    <a:cubicBezTo>
                      <a:pt x="589" y="0"/>
                      <a:pt x="603" y="15"/>
                      <a:pt x="603" y="33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42" name="Freeform 31"/>
              <p:cNvSpPr/>
              <p:nvPr/>
            </p:nvSpPr>
            <p:spPr bwMode="auto">
              <a:xfrm>
                <a:off x="8229600" y="0"/>
                <a:ext cx="1776412" cy="1139825"/>
              </a:xfrm>
              <a:custGeom>
                <a:avLst/>
                <a:gdLst>
                  <a:gd name="T0" fmla="*/ 2147483647 w 107"/>
                  <a:gd name="T1" fmla="*/ 0 h 66"/>
                  <a:gd name="T2" fmla="*/ 0 w 107"/>
                  <a:gd name="T3" fmla="*/ 0 h 66"/>
                  <a:gd name="T4" fmla="*/ 0 w 107"/>
                  <a:gd name="T5" fmla="*/ 2147483647 h 66"/>
                  <a:gd name="T6" fmla="*/ 2147483647 w 107"/>
                  <a:gd name="T7" fmla="*/ 2147483647 h 66"/>
                  <a:gd name="T8" fmla="*/ 2147483647 w 107"/>
                  <a:gd name="T9" fmla="*/ 2147483647 h 66"/>
                  <a:gd name="T10" fmla="*/ 2147483647 w 107"/>
                  <a:gd name="T11" fmla="*/ 0 h 6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7"/>
                  <a:gd name="T19" fmla="*/ 0 h 66"/>
                  <a:gd name="T20" fmla="*/ 107 w 107"/>
                  <a:gd name="T21" fmla="*/ 66 h 6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7" h="66">
                    <a:moveTo>
                      <a:pt x="74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74" y="66"/>
                      <a:pt x="74" y="66"/>
                      <a:pt x="74" y="66"/>
                    </a:cubicBezTo>
                    <a:cubicBezTo>
                      <a:pt x="93" y="66"/>
                      <a:pt x="107" y="51"/>
                      <a:pt x="107" y="33"/>
                    </a:cubicBezTo>
                    <a:cubicBezTo>
                      <a:pt x="107" y="15"/>
                      <a:pt x="93" y="0"/>
                      <a:pt x="74" y="0"/>
                    </a:cubicBezTo>
                    <a:close/>
                  </a:path>
                </a:pathLst>
              </a:custGeom>
              <a:solidFill>
                <a:srgbClr val="2D68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43" name="Freeform 32"/>
              <p:cNvSpPr>
                <a:spLocks noEditPoints="1"/>
              </p:cNvSpPr>
              <p:nvPr/>
            </p:nvSpPr>
            <p:spPr bwMode="auto">
              <a:xfrm>
                <a:off x="8559519" y="96370"/>
                <a:ext cx="928687" cy="984250"/>
              </a:xfrm>
              <a:custGeom>
                <a:avLst/>
                <a:gdLst>
                  <a:gd name="T0" fmla="*/ 2147483647 w 56"/>
                  <a:gd name="T1" fmla="*/ 2147483647 h 57"/>
                  <a:gd name="T2" fmla="*/ 2147483647 w 56"/>
                  <a:gd name="T3" fmla="*/ 2147483647 h 57"/>
                  <a:gd name="T4" fmla="*/ 2147483647 w 56"/>
                  <a:gd name="T5" fmla="*/ 2147483647 h 57"/>
                  <a:gd name="T6" fmla="*/ 2147483647 w 56"/>
                  <a:gd name="T7" fmla="*/ 2147483647 h 57"/>
                  <a:gd name="T8" fmla="*/ 2147483647 w 56"/>
                  <a:gd name="T9" fmla="*/ 2147483647 h 57"/>
                  <a:gd name="T10" fmla="*/ 2147483647 w 56"/>
                  <a:gd name="T11" fmla="*/ 2147483647 h 57"/>
                  <a:gd name="T12" fmla="*/ 2147483647 w 56"/>
                  <a:gd name="T13" fmla="*/ 2147483647 h 57"/>
                  <a:gd name="T14" fmla="*/ 2147483647 w 56"/>
                  <a:gd name="T15" fmla="*/ 2147483647 h 57"/>
                  <a:gd name="T16" fmla="*/ 2147483647 w 56"/>
                  <a:gd name="T17" fmla="*/ 2147483647 h 57"/>
                  <a:gd name="T18" fmla="*/ 2147483647 w 56"/>
                  <a:gd name="T19" fmla="*/ 2147483647 h 57"/>
                  <a:gd name="T20" fmla="*/ 2147483647 w 56"/>
                  <a:gd name="T21" fmla="*/ 2147483647 h 57"/>
                  <a:gd name="T22" fmla="*/ 2147483647 w 56"/>
                  <a:gd name="T23" fmla="*/ 2147483647 h 57"/>
                  <a:gd name="T24" fmla="*/ 2147483647 w 56"/>
                  <a:gd name="T25" fmla="*/ 2147483647 h 5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6"/>
                  <a:gd name="T40" fmla="*/ 0 h 57"/>
                  <a:gd name="T41" fmla="*/ 56 w 56"/>
                  <a:gd name="T42" fmla="*/ 57 h 5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6" h="57">
                    <a:moveTo>
                      <a:pt x="34" y="8"/>
                    </a:moveTo>
                    <a:cubicBezTo>
                      <a:pt x="26" y="0"/>
                      <a:pt x="14" y="0"/>
                      <a:pt x="7" y="8"/>
                    </a:cubicBezTo>
                    <a:cubicBezTo>
                      <a:pt x="0" y="15"/>
                      <a:pt x="0" y="27"/>
                      <a:pt x="7" y="34"/>
                    </a:cubicBezTo>
                    <a:cubicBezTo>
                      <a:pt x="14" y="41"/>
                      <a:pt x="24" y="42"/>
                      <a:pt x="31" y="37"/>
                    </a:cubicBezTo>
                    <a:cubicBezTo>
                      <a:pt x="51" y="57"/>
                      <a:pt x="51" y="57"/>
                      <a:pt x="51" y="57"/>
                    </a:cubicBezTo>
                    <a:cubicBezTo>
                      <a:pt x="56" y="52"/>
                      <a:pt x="56" y="52"/>
                      <a:pt x="56" y="52"/>
                    </a:cubicBezTo>
                    <a:cubicBezTo>
                      <a:pt x="36" y="32"/>
                      <a:pt x="36" y="32"/>
                      <a:pt x="36" y="32"/>
                    </a:cubicBezTo>
                    <a:cubicBezTo>
                      <a:pt x="41" y="25"/>
                      <a:pt x="40" y="14"/>
                      <a:pt x="34" y="8"/>
                    </a:cubicBezTo>
                    <a:close/>
                    <a:moveTo>
                      <a:pt x="30" y="31"/>
                    </a:moveTo>
                    <a:cubicBezTo>
                      <a:pt x="25" y="36"/>
                      <a:pt x="16" y="36"/>
                      <a:pt x="11" y="31"/>
                    </a:cubicBezTo>
                    <a:cubicBezTo>
                      <a:pt x="5" y="26"/>
                      <a:pt x="5" y="17"/>
                      <a:pt x="11" y="11"/>
                    </a:cubicBezTo>
                    <a:cubicBezTo>
                      <a:pt x="16" y="6"/>
                      <a:pt x="25" y="6"/>
                      <a:pt x="30" y="11"/>
                    </a:cubicBezTo>
                    <a:cubicBezTo>
                      <a:pt x="36" y="17"/>
                      <a:pt x="36" y="26"/>
                      <a:pt x="30" y="31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140" name="文本框 81"/>
            <p:cNvSpPr txBox="1">
              <a:spLocks noChangeArrowheads="1"/>
            </p:cNvSpPr>
            <p:nvPr/>
          </p:nvSpPr>
          <p:spPr bwMode="auto">
            <a:xfrm>
              <a:off x="923890" y="50822"/>
              <a:ext cx="2712307" cy="5850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en-US" altLang="zh-CN" sz="3200" b="1" dirty="0">
                  <a:solidFill>
                    <a:srgbClr val="D9D9D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2. algorithm</a:t>
              </a:r>
              <a:endParaRPr lang="zh-CN" altLang="en-US" sz="3200" b="1" dirty="0">
                <a:solidFill>
                  <a:srgbClr val="D9D9D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125" name="组合 86"/>
          <p:cNvGrpSpPr/>
          <p:nvPr/>
        </p:nvGrpSpPr>
        <p:grpSpPr bwMode="auto">
          <a:xfrm>
            <a:off x="3328988" y="4433888"/>
            <a:ext cx="5467350" cy="669925"/>
            <a:chOff x="0" y="0"/>
            <a:chExt cx="5467144" cy="668621"/>
          </a:xfrm>
        </p:grpSpPr>
        <p:grpSp>
          <p:nvGrpSpPr>
            <p:cNvPr id="5134" name="组合 34"/>
            <p:cNvGrpSpPr/>
            <p:nvPr/>
          </p:nvGrpSpPr>
          <p:grpSpPr bwMode="auto">
            <a:xfrm>
              <a:off x="0" y="0"/>
              <a:ext cx="5467144" cy="668621"/>
              <a:chOff x="0" y="0"/>
              <a:chExt cx="10006012" cy="1139825"/>
            </a:xfrm>
          </p:grpSpPr>
          <p:sp>
            <p:nvSpPr>
              <p:cNvPr id="5136" name="Freeform 30"/>
              <p:cNvSpPr/>
              <p:nvPr/>
            </p:nvSpPr>
            <p:spPr bwMode="auto">
              <a:xfrm>
                <a:off x="0" y="0"/>
                <a:ext cx="10006012" cy="1139825"/>
              </a:xfrm>
              <a:custGeom>
                <a:avLst/>
                <a:gdLst>
                  <a:gd name="T0" fmla="*/ 2147483647 w 603"/>
                  <a:gd name="T1" fmla="*/ 2147483647 h 66"/>
                  <a:gd name="T2" fmla="*/ 2147483647 w 603"/>
                  <a:gd name="T3" fmla="*/ 2147483647 h 66"/>
                  <a:gd name="T4" fmla="*/ 2147483647 w 603"/>
                  <a:gd name="T5" fmla="*/ 2147483647 h 66"/>
                  <a:gd name="T6" fmla="*/ 0 w 603"/>
                  <a:gd name="T7" fmla="*/ 2147483647 h 66"/>
                  <a:gd name="T8" fmla="*/ 0 w 603"/>
                  <a:gd name="T9" fmla="*/ 2147483647 h 66"/>
                  <a:gd name="T10" fmla="*/ 2147483647 w 603"/>
                  <a:gd name="T11" fmla="*/ 0 h 66"/>
                  <a:gd name="T12" fmla="*/ 2147483647 w 603"/>
                  <a:gd name="T13" fmla="*/ 0 h 66"/>
                  <a:gd name="T14" fmla="*/ 2147483647 w 603"/>
                  <a:gd name="T15" fmla="*/ 2147483647 h 6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03"/>
                  <a:gd name="T25" fmla="*/ 0 h 66"/>
                  <a:gd name="T26" fmla="*/ 603 w 603"/>
                  <a:gd name="T27" fmla="*/ 66 h 6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3" h="66">
                    <a:moveTo>
                      <a:pt x="603" y="33"/>
                    </a:moveTo>
                    <a:cubicBezTo>
                      <a:pt x="603" y="51"/>
                      <a:pt x="589" y="66"/>
                      <a:pt x="570" y="66"/>
                    </a:cubicBezTo>
                    <a:cubicBezTo>
                      <a:pt x="33" y="66"/>
                      <a:pt x="33" y="66"/>
                      <a:pt x="33" y="66"/>
                    </a:cubicBezTo>
                    <a:cubicBezTo>
                      <a:pt x="15" y="66"/>
                      <a:pt x="0" y="51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15"/>
                      <a:pt x="15" y="0"/>
                      <a:pt x="33" y="0"/>
                    </a:cubicBezTo>
                    <a:cubicBezTo>
                      <a:pt x="570" y="0"/>
                      <a:pt x="570" y="0"/>
                      <a:pt x="570" y="0"/>
                    </a:cubicBezTo>
                    <a:cubicBezTo>
                      <a:pt x="589" y="0"/>
                      <a:pt x="603" y="15"/>
                      <a:pt x="603" y="33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37" name="Freeform 31"/>
              <p:cNvSpPr/>
              <p:nvPr/>
            </p:nvSpPr>
            <p:spPr bwMode="auto">
              <a:xfrm>
                <a:off x="8229600" y="0"/>
                <a:ext cx="1776412" cy="1139825"/>
              </a:xfrm>
              <a:custGeom>
                <a:avLst/>
                <a:gdLst>
                  <a:gd name="T0" fmla="*/ 2147483647 w 107"/>
                  <a:gd name="T1" fmla="*/ 0 h 66"/>
                  <a:gd name="T2" fmla="*/ 0 w 107"/>
                  <a:gd name="T3" fmla="*/ 0 h 66"/>
                  <a:gd name="T4" fmla="*/ 0 w 107"/>
                  <a:gd name="T5" fmla="*/ 2147483647 h 66"/>
                  <a:gd name="T6" fmla="*/ 2147483647 w 107"/>
                  <a:gd name="T7" fmla="*/ 2147483647 h 66"/>
                  <a:gd name="T8" fmla="*/ 2147483647 w 107"/>
                  <a:gd name="T9" fmla="*/ 2147483647 h 66"/>
                  <a:gd name="T10" fmla="*/ 2147483647 w 107"/>
                  <a:gd name="T11" fmla="*/ 0 h 6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7"/>
                  <a:gd name="T19" fmla="*/ 0 h 66"/>
                  <a:gd name="T20" fmla="*/ 107 w 107"/>
                  <a:gd name="T21" fmla="*/ 66 h 6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7" h="66">
                    <a:moveTo>
                      <a:pt x="74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74" y="66"/>
                      <a:pt x="74" y="66"/>
                      <a:pt x="74" y="66"/>
                    </a:cubicBezTo>
                    <a:cubicBezTo>
                      <a:pt x="93" y="66"/>
                      <a:pt x="107" y="51"/>
                      <a:pt x="107" y="33"/>
                    </a:cubicBezTo>
                    <a:cubicBezTo>
                      <a:pt x="107" y="15"/>
                      <a:pt x="93" y="0"/>
                      <a:pt x="74" y="0"/>
                    </a:cubicBezTo>
                    <a:close/>
                  </a:path>
                </a:pathLst>
              </a:custGeom>
              <a:solidFill>
                <a:srgbClr val="2D68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38" name="Freeform 32"/>
              <p:cNvSpPr>
                <a:spLocks noEditPoints="1"/>
              </p:cNvSpPr>
              <p:nvPr/>
            </p:nvSpPr>
            <p:spPr bwMode="auto">
              <a:xfrm>
                <a:off x="8559519" y="96370"/>
                <a:ext cx="928687" cy="984250"/>
              </a:xfrm>
              <a:custGeom>
                <a:avLst/>
                <a:gdLst>
                  <a:gd name="T0" fmla="*/ 2147483647 w 56"/>
                  <a:gd name="T1" fmla="*/ 2147483647 h 57"/>
                  <a:gd name="T2" fmla="*/ 2147483647 w 56"/>
                  <a:gd name="T3" fmla="*/ 2147483647 h 57"/>
                  <a:gd name="T4" fmla="*/ 2147483647 w 56"/>
                  <a:gd name="T5" fmla="*/ 2147483647 h 57"/>
                  <a:gd name="T6" fmla="*/ 2147483647 w 56"/>
                  <a:gd name="T7" fmla="*/ 2147483647 h 57"/>
                  <a:gd name="T8" fmla="*/ 2147483647 w 56"/>
                  <a:gd name="T9" fmla="*/ 2147483647 h 57"/>
                  <a:gd name="T10" fmla="*/ 2147483647 w 56"/>
                  <a:gd name="T11" fmla="*/ 2147483647 h 57"/>
                  <a:gd name="T12" fmla="*/ 2147483647 w 56"/>
                  <a:gd name="T13" fmla="*/ 2147483647 h 57"/>
                  <a:gd name="T14" fmla="*/ 2147483647 w 56"/>
                  <a:gd name="T15" fmla="*/ 2147483647 h 57"/>
                  <a:gd name="T16" fmla="*/ 2147483647 w 56"/>
                  <a:gd name="T17" fmla="*/ 2147483647 h 57"/>
                  <a:gd name="T18" fmla="*/ 2147483647 w 56"/>
                  <a:gd name="T19" fmla="*/ 2147483647 h 57"/>
                  <a:gd name="T20" fmla="*/ 2147483647 w 56"/>
                  <a:gd name="T21" fmla="*/ 2147483647 h 57"/>
                  <a:gd name="T22" fmla="*/ 2147483647 w 56"/>
                  <a:gd name="T23" fmla="*/ 2147483647 h 57"/>
                  <a:gd name="T24" fmla="*/ 2147483647 w 56"/>
                  <a:gd name="T25" fmla="*/ 2147483647 h 5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6"/>
                  <a:gd name="T40" fmla="*/ 0 h 57"/>
                  <a:gd name="T41" fmla="*/ 56 w 56"/>
                  <a:gd name="T42" fmla="*/ 57 h 5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6" h="57">
                    <a:moveTo>
                      <a:pt x="34" y="8"/>
                    </a:moveTo>
                    <a:cubicBezTo>
                      <a:pt x="26" y="0"/>
                      <a:pt x="14" y="0"/>
                      <a:pt x="7" y="8"/>
                    </a:cubicBezTo>
                    <a:cubicBezTo>
                      <a:pt x="0" y="15"/>
                      <a:pt x="0" y="27"/>
                      <a:pt x="7" y="34"/>
                    </a:cubicBezTo>
                    <a:cubicBezTo>
                      <a:pt x="14" y="41"/>
                      <a:pt x="24" y="42"/>
                      <a:pt x="31" y="37"/>
                    </a:cubicBezTo>
                    <a:cubicBezTo>
                      <a:pt x="51" y="57"/>
                      <a:pt x="51" y="57"/>
                      <a:pt x="51" y="57"/>
                    </a:cubicBezTo>
                    <a:cubicBezTo>
                      <a:pt x="56" y="52"/>
                      <a:pt x="56" y="52"/>
                      <a:pt x="56" y="52"/>
                    </a:cubicBezTo>
                    <a:cubicBezTo>
                      <a:pt x="36" y="32"/>
                      <a:pt x="36" y="32"/>
                      <a:pt x="36" y="32"/>
                    </a:cubicBezTo>
                    <a:cubicBezTo>
                      <a:pt x="41" y="25"/>
                      <a:pt x="40" y="14"/>
                      <a:pt x="34" y="8"/>
                    </a:cubicBezTo>
                    <a:close/>
                    <a:moveTo>
                      <a:pt x="30" y="31"/>
                    </a:moveTo>
                    <a:cubicBezTo>
                      <a:pt x="25" y="36"/>
                      <a:pt x="16" y="36"/>
                      <a:pt x="11" y="31"/>
                    </a:cubicBezTo>
                    <a:cubicBezTo>
                      <a:pt x="5" y="26"/>
                      <a:pt x="5" y="17"/>
                      <a:pt x="11" y="11"/>
                    </a:cubicBezTo>
                    <a:cubicBezTo>
                      <a:pt x="16" y="6"/>
                      <a:pt x="25" y="6"/>
                      <a:pt x="30" y="11"/>
                    </a:cubicBezTo>
                    <a:cubicBezTo>
                      <a:pt x="36" y="17"/>
                      <a:pt x="36" y="26"/>
                      <a:pt x="30" y="31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135" name="文本框 82"/>
            <p:cNvSpPr txBox="1">
              <a:spLocks noChangeArrowheads="1"/>
            </p:cNvSpPr>
            <p:nvPr/>
          </p:nvSpPr>
          <p:spPr bwMode="auto">
            <a:xfrm>
              <a:off x="923890" y="50701"/>
              <a:ext cx="2300543" cy="583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en-US" altLang="zh-CN" sz="3200" b="1" dirty="0">
                  <a:solidFill>
                    <a:srgbClr val="D9D9D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3.</a:t>
              </a:r>
              <a:r>
                <a:rPr lang="zh-CN" altLang="en-US" sz="3200" b="1" dirty="0">
                  <a:solidFill>
                    <a:srgbClr val="D9D9D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3200" b="1" dirty="0">
                  <a:solidFill>
                    <a:srgbClr val="D9D9D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analysis</a:t>
              </a:r>
              <a:endParaRPr lang="zh-CN" altLang="en-US" sz="3200" b="1" dirty="0">
                <a:solidFill>
                  <a:srgbClr val="D9D9D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5127" name="Picture 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1950" y="596900"/>
            <a:ext cx="674688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7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9188" y="596900"/>
            <a:ext cx="392112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633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1367505" y="1889760"/>
            <a:ext cx="4105611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>
                <a:latin typeface="等线" panose="02010600030101010101" pitchFamily="2" charset="-122"/>
                <a:ea typeface="等线" panose="02010600030101010101" pitchFamily="2" charset="-122"/>
              </a:rPr>
              <a:t>Who is attacker</a:t>
            </a:r>
            <a:r>
              <a:rPr lang="en-US" altLang="zh-CN" sz="2800" dirty="0" smtClean="0">
                <a:latin typeface="等线" panose="02010600030101010101" pitchFamily="2" charset="-122"/>
                <a:ea typeface="等线" panose="02010600030101010101" pitchFamily="2" charset="-122"/>
              </a:rPr>
              <a:t>?	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latin typeface="等线" panose="02010600030101010101" pitchFamily="2" charset="-122"/>
                <a:ea typeface="等线" panose="02010600030101010101" pitchFamily="2" charset="-122"/>
              </a:rPr>
              <a:t>How defender works?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latin typeface="等线" panose="02010600030101010101" pitchFamily="2" charset="-122"/>
                <a:ea typeface="等线" panose="02010600030101010101" pitchFamily="2" charset="-122"/>
              </a:rPr>
              <a:t>Failure probability 	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latin typeface="等线" panose="02010600030101010101" pitchFamily="2" charset="-122"/>
                <a:ea typeface="等线" panose="02010600030101010101" pitchFamily="2" charset="-122"/>
              </a:rPr>
              <a:t>Evolution of network </a:t>
            </a:r>
            <a:r>
              <a:rPr lang="zh-CN" altLang="en-US" sz="2800" dirty="0" smtClean="0">
                <a:latin typeface="等线" panose="02010600030101010101" pitchFamily="2" charset="-122"/>
                <a:ea typeface="等线" panose="02010600030101010101" pitchFamily="2" charset="-122"/>
              </a:rPr>
              <a:t>✔</a:t>
            </a:r>
            <a:endParaRPr lang="en-US" altLang="zh-CN" sz="28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zh-CN" altLang="en-US" sz="28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grpSp>
        <p:nvGrpSpPr>
          <p:cNvPr id="7187" name="组合 40"/>
          <p:cNvGrpSpPr/>
          <p:nvPr/>
        </p:nvGrpSpPr>
        <p:grpSpPr bwMode="auto">
          <a:xfrm>
            <a:off x="825500" y="1042988"/>
            <a:ext cx="6007100" cy="684212"/>
            <a:chOff x="0" y="0"/>
            <a:chExt cx="10006012" cy="1139825"/>
          </a:xfrm>
        </p:grpSpPr>
        <p:sp>
          <p:nvSpPr>
            <p:cNvPr id="7197" name="Freeform 30"/>
            <p:cNvSpPr/>
            <p:nvPr/>
          </p:nvSpPr>
          <p:spPr bwMode="auto">
            <a:xfrm>
              <a:off x="0" y="0"/>
              <a:ext cx="10006012" cy="1139825"/>
            </a:xfrm>
            <a:custGeom>
              <a:avLst/>
              <a:gdLst>
                <a:gd name="T0" fmla="*/ 2147483647 w 603"/>
                <a:gd name="T1" fmla="*/ 2147483647 h 66"/>
                <a:gd name="T2" fmla="*/ 2147483647 w 603"/>
                <a:gd name="T3" fmla="*/ 2147483647 h 66"/>
                <a:gd name="T4" fmla="*/ 2147483647 w 603"/>
                <a:gd name="T5" fmla="*/ 2147483647 h 66"/>
                <a:gd name="T6" fmla="*/ 0 w 603"/>
                <a:gd name="T7" fmla="*/ 2147483647 h 66"/>
                <a:gd name="T8" fmla="*/ 0 w 603"/>
                <a:gd name="T9" fmla="*/ 2147483647 h 66"/>
                <a:gd name="T10" fmla="*/ 2147483647 w 603"/>
                <a:gd name="T11" fmla="*/ 0 h 66"/>
                <a:gd name="T12" fmla="*/ 2147483647 w 603"/>
                <a:gd name="T13" fmla="*/ 0 h 66"/>
                <a:gd name="T14" fmla="*/ 2147483647 w 603"/>
                <a:gd name="T15" fmla="*/ 2147483647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03"/>
                <a:gd name="T25" fmla="*/ 0 h 66"/>
                <a:gd name="T26" fmla="*/ 603 w 603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03" h="66">
                  <a:moveTo>
                    <a:pt x="603" y="33"/>
                  </a:moveTo>
                  <a:cubicBezTo>
                    <a:pt x="603" y="51"/>
                    <a:pt x="589" y="66"/>
                    <a:pt x="570" y="66"/>
                  </a:cubicBezTo>
                  <a:cubicBezTo>
                    <a:pt x="33" y="66"/>
                    <a:pt x="33" y="66"/>
                    <a:pt x="33" y="66"/>
                  </a:cubicBezTo>
                  <a:cubicBezTo>
                    <a:pt x="15" y="66"/>
                    <a:pt x="0" y="51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5" y="0"/>
                    <a:pt x="33" y="0"/>
                  </a:cubicBezTo>
                  <a:cubicBezTo>
                    <a:pt x="570" y="0"/>
                    <a:pt x="570" y="0"/>
                    <a:pt x="570" y="0"/>
                  </a:cubicBezTo>
                  <a:cubicBezTo>
                    <a:pt x="589" y="0"/>
                    <a:pt x="603" y="15"/>
                    <a:pt x="603" y="33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8" name="Freeform 31"/>
            <p:cNvSpPr/>
            <p:nvPr/>
          </p:nvSpPr>
          <p:spPr bwMode="auto">
            <a:xfrm>
              <a:off x="8229600" y="0"/>
              <a:ext cx="1776412" cy="1139825"/>
            </a:xfrm>
            <a:custGeom>
              <a:avLst/>
              <a:gdLst>
                <a:gd name="T0" fmla="*/ 2147483647 w 107"/>
                <a:gd name="T1" fmla="*/ 0 h 66"/>
                <a:gd name="T2" fmla="*/ 0 w 107"/>
                <a:gd name="T3" fmla="*/ 0 h 66"/>
                <a:gd name="T4" fmla="*/ 0 w 107"/>
                <a:gd name="T5" fmla="*/ 2147483647 h 66"/>
                <a:gd name="T6" fmla="*/ 2147483647 w 107"/>
                <a:gd name="T7" fmla="*/ 2147483647 h 66"/>
                <a:gd name="T8" fmla="*/ 2147483647 w 107"/>
                <a:gd name="T9" fmla="*/ 2147483647 h 66"/>
                <a:gd name="T10" fmla="*/ 2147483647 w 107"/>
                <a:gd name="T11" fmla="*/ 0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7"/>
                <a:gd name="T19" fmla="*/ 0 h 66"/>
                <a:gd name="T20" fmla="*/ 107 w 107"/>
                <a:gd name="T21" fmla="*/ 66 h 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7" h="66">
                  <a:moveTo>
                    <a:pt x="7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74" y="66"/>
                    <a:pt x="74" y="66"/>
                    <a:pt x="74" y="66"/>
                  </a:cubicBezTo>
                  <a:cubicBezTo>
                    <a:pt x="93" y="66"/>
                    <a:pt x="107" y="51"/>
                    <a:pt x="107" y="33"/>
                  </a:cubicBezTo>
                  <a:cubicBezTo>
                    <a:pt x="107" y="15"/>
                    <a:pt x="93" y="0"/>
                    <a:pt x="74" y="0"/>
                  </a:cubicBezTo>
                  <a:close/>
                </a:path>
              </a:pathLst>
            </a:custGeom>
            <a:solidFill>
              <a:srgbClr val="2D68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9" name="Freeform 32"/>
            <p:cNvSpPr>
              <a:spLocks noEditPoints="1"/>
            </p:cNvSpPr>
            <p:nvPr/>
          </p:nvSpPr>
          <p:spPr bwMode="auto">
            <a:xfrm>
              <a:off x="8559519" y="96370"/>
              <a:ext cx="928687" cy="984250"/>
            </a:xfrm>
            <a:custGeom>
              <a:avLst/>
              <a:gdLst>
                <a:gd name="T0" fmla="*/ 2147483647 w 56"/>
                <a:gd name="T1" fmla="*/ 2147483647 h 57"/>
                <a:gd name="T2" fmla="*/ 2147483647 w 56"/>
                <a:gd name="T3" fmla="*/ 2147483647 h 57"/>
                <a:gd name="T4" fmla="*/ 2147483647 w 56"/>
                <a:gd name="T5" fmla="*/ 2147483647 h 57"/>
                <a:gd name="T6" fmla="*/ 2147483647 w 56"/>
                <a:gd name="T7" fmla="*/ 2147483647 h 57"/>
                <a:gd name="T8" fmla="*/ 2147483647 w 56"/>
                <a:gd name="T9" fmla="*/ 2147483647 h 57"/>
                <a:gd name="T10" fmla="*/ 2147483647 w 56"/>
                <a:gd name="T11" fmla="*/ 2147483647 h 57"/>
                <a:gd name="T12" fmla="*/ 2147483647 w 56"/>
                <a:gd name="T13" fmla="*/ 2147483647 h 57"/>
                <a:gd name="T14" fmla="*/ 2147483647 w 56"/>
                <a:gd name="T15" fmla="*/ 2147483647 h 57"/>
                <a:gd name="T16" fmla="*/ 2147483647 w 56"/>
                <a:gd name="T17" fmla="*/ 2147483647 h 57"/>
                <a:gd name="T18" fmla="*/ 2147483647 w 56"/>
                <a:gd name="T19" fmla="*/ 2147483647 h 57"/>
                <a:gd name="T20" fmla="*/ 2147483647 w 56"/>
                <a:gd name="T21" fmla="*/ 2147483647 h 57"/>
                <a:gd name="T22" fmla="*/ 2147483647 w 56"/>
                <a:gd name="T23" fmla="*/ 2147483647 h 57"/>
                <a:gd name="T24" fmla="*/ 2147483647 w 56"/>
                <a:gd name="T25" fmla="*/ 2147483647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6"/>
                <a:gd name="T40" fmla="*/ 0 h 57"/>
                <a:gd name="T41" fmla="*/ 56 w 56"/>
                <a:gd name="T42" fmla="*/ 57 h 5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6" h="57">
                  <a:moveTo>
                    <a:pt x="34" y="8"/>
                  </a:moveTo>
                  <a:cubicBezTo>
                    <a:pt x="26" y="0"/>
                    <a:pt x="14" y="0"/>
                    <a:pt x="7" y="8"/>
                  </a:cubicBezTo>
                  <a:cubicBezTo>
                    <a:pt x="0" y="15"/>
                    <a:pt x="0" y="27"/>
                    <a:pt x="7" y="34"/>
                  </a:cubicBezTo>
                  <a:cubicBezTo>
                    <a:pt x="14" y="41"/>
                    <a:pt x="24" y="42"/>
                    <a:pt x="31" y="3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41" y="25"/>
                    <a:pt x="40" y="14"/>
                    <a:pt x="34" y="8"/>
                  </a:cubicBezTo>
                  <a:close/>
                  <a:moveTo>
                    <a:pt x="30" y="31"/>
                  </a:moveTo>
                  <a:cubicBezTo>
                    <a:pt x="25" y="36"/>
                    <a:pt x="16" y="36"/>
                    <a:pt x="11" y="31"/>
                  </a:cubicBezTo>
                  <a:cubicBezTo>
                    <a:pt x="5" y="26"/>
                    <a:pt x="5" y="17"/>
                    <a:pt x="11" y="11"/>
                  </a:cubicBezTo>
                  <a:cubicBezTo>
                    <a:pt x="16" y="6"/>
                    <a:pt x="25" y="6"/>
                    <a:pt x="30" y="11"/>
                  </a:cubicBezTo>
                  <a:cubicBezTo>
                    <a:pt x="36" y="17"/>
                    <a:pt x="36" y="26"/>
                    <a:pt x="30" y="31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188" name="文本框 66"/>
          <p:cNvSpPr txBox="1">
            <a:spLocks noChangeArrowheads="1"/>
          </p:cNvSpPr>
          <p:nvPr/>
        </p:nvSpPr>
        <p:spPr bwMode="auto">
          <a:xfrm>
            <a:off x="1790700" y="1117600"/>
            <a:ext cx="2646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 modeling</a:t>
            </a:r>
            <a:endParaRPr lang="zh-CN" altLang="en-US" sz="32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5857533" y="3452707"/>
            <a:ext cx="5404827" cy="2443711"/>
            <a:chOff x="4772106" y="2651937"/>
            <a:chExt cx="6904057" cy="3381641"/>
          </a:xfrm>
        </p:grpSpPr>
        <p:sp>
          <p:nvSpPr>
            <p:cNvPr id="33" name="椭圆 32"/>
            <p:cNvSpPr/>
            <p:nvPr/>
          </p:nvSpPr>
          <p:spPr>
            <a:xfrm>
              <a:off x="4772106" y="4373254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S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5789777" y="3251913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6046331" y="4680290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椭圆 35"/>
            <p:cNvSpPr/>
            <p:nvPr/>
          </p:nvSpPr>
          <p:spPr>
            <a:xfrm>
              <a:off x="6015970" y="5467154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11223776" y="4306614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</a:rPr>
                <a:t>D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8" name="椭圆 37"/>
            <p:cNvSpPr/>
            <p:nvPr/>
          </p:nvSpPr>
          <p:spPr>
            <a:xfrm>
              <a:off x="7680420" y="3586390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9292848" y="4341169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8364133" y="2651937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椭圆 40"/>
            <p:cNvSpPr/>
            <p:nvPr/>
          </p:nvSpPr>
          <p:spPr>
            <a:xfrm>
              <a:off x="8203452" y="5581191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7566444" y="4527236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3" name="直接连接符 42"/>
            <p:cNvCxnSpPr>
              <a:stCxn id="33" idx="7"/>
              <a:endCxn id="34" idx="3"/>
            </p:cNvCxnSpPr>
            <p:nvPr/>
          </p:nvCxnSpPr>
          <p:spPr>
            <a:xfrm flipV="1">
              <a:off x="5158242" y="3638049"/>
              <a:ext cx="697786" cy="8014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>
              <a:stCxn id="33" idx="6"/>
              <a:endCxn id="35" idx="2"/>
            </p:cNvCxnSpPr>
            <p:nvPr/>
          </p:nvCxnSpPr>
          <p:spPr>
            <a:xfrm>
              <a:off x="5224493" y="4599448"/>
              <a:ext cx="821838" cy="3070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/>
            <p:cNvCxnSpPr>
              <a:stCxn id="33" idx="4"/>
              <a:endCxn id="36" idx="2"/>
            </p:cNvCxnSpPr>
            <p:nvPr/>
          </p:nvCxnSpPr>
          <p:spPr>
            <a:xfrm>
              <a:off x="4998300" y="4825641"/>
              <a:ext cx="1017670" cy="8677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连接符 45"/>
            <p:cNvCxnSpPr>
              <a:stCxn id="34" idx="6"/>
              <a:endCxn id="40" idx="2"/>
            </p:cNvCxnSpPr>
            <p:nvPr/>
          </p:nvCxnSpPr>
          <p:spPr>
            <a:xfrm flipV="1">
              <a:off x="6242164" y="2878131"/>
              <a:ext cx="2121969" cy="5999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连接符 46"/>
            <p:cNvCxnSpPr>
              <a:stCxn id="34" idx="5"/>
              <a:endCxn id="38" idx="2"/>
            </p:cNvCxnSpPr>
            <p:nvPr/>
          </p:nvCxnSpPr>
          <p:spPr>
            <a:xfrm>
              <a:off x="6175913" y="3638049"/>
              <a:ext cx="1504507" cy="1745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连接符 47"/>
            <p:cNvCxnSpPr>
              <a:stCxn id="38" idx="7"/>
              <a:endCxn id="40" idx="3"/>
            </p:cNvCxnSpPr>
            <p:nvPr/>
          </p:nvCxnSpPr>
          <p:spPr>
            <a:xfrm flipV="1">
              <a:off x="8066556" y="3038073"/>
              <a:ext cx="363828" cy="61456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 48"/>
            <p:cNvCxnSpPr>
              <a:stCxn id="35" idx="6"/>
              <a:endCxn id="42" idx="2"/>
            </p:cNvCxnSpPr>
            <p:nvPr/>
          </p:nvCxnSpPr>
          <p:spPr>
            <a:xfrm flipV="1">
              <a:off x="6498718" y="4753430"/>
              <a:ext cx="1067726" cy="1530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49"/>
            <p:cNvCxnSpPr>
              <a:stCxn id="38" idx="4"/>
              <a:endCxn id="42" idx="0"/>
            </p:cNvCxnSpPr>
            <p:nvPr/>
          </p:nvCxnSpPr>
          <p:spPr>
            <a:xfrm flipH="1">
              <a:off x="7792638" y="4038777"/>
              <a:ext cx="113976" cy="48845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/>
            <p:cNvCxnSpPr>
              <a:stCxn id="42" idx="6"/>
              <a:endCxn id="39" idx="2"/>
            </p:cNvCxnSpPr>
            <p:nvPr/>
          </p:nvCxnSpPr>
          <p:spPr>
            <a:xfrm flipV="1">
              <a:off x="8018831" y="4567363"/>
              <a:ext cx="1274017" cy="1860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接连接符 51"/>
            <p:cNvCxnSpPr>
              <a:stCxn id="36" idx="6"/>
              <a:endCxn id="41" idx="2"/>
            </p:cNvCxnSpPr>
            <p:nvPr/>
          </p:nvCxnSpPr>
          <p:spPr>
            <a:xfrm>
              <a:off x="6468357" y="5693348"/>
              <a:ext cx="1735095" cy="11403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连接符 52"/>
            <p:cNvCxnSpPr>
              <a:stCxn id="41" idx="6"/>
              <a:endCxn id="37" idx="3"/>
            </p:cNvCxnSpPr>
            <p:nvPr/>
          </p:nvCxnSpPr>
          <p:spPr>
            <a:xfrm flipV="1">
              <a:off x="8655839" y="4692750"/>
              <a:ext cx="2634188" cy="11146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接连接符 53"/>
            <p:cNvCxnSpPr>
              <a:stCxn id="40" idx="6"/>
              <a:endCxn id="37" idx="1"/>
            </p:cNvCxnSpPr>
            <p:nvPr/>
          </p:nvCxnSpPr>
          <p:spPr>
            <a:xfrm>
              <a:off x="8816520" y="2878131"/>
              <a:ext cx="2473507" cy="14947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接连接符 54"/>
            <p:cNvCxnSpPr>
              <a:stCxn id="39" idx="6"/>
              <a:endCxn id="37" idx="2"/>
            </p:cNvCxnSpPr>
            <p:nvPr/>
          </p:nvCxnSpPr>
          <p:spPr>
            <a:xfrm flipV="1">
              <a:off x="9745235" y="4532808"/>
              <a:ext cx="1478541" cy="345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下箭头 3"/>
          <p:cNvSpPr/>
          <p:nvPr/>
        </p:nvSpPr>
        <p:spPr bwMode="auto">
          <a:xfrm rot="2143099">
            <a:off x="10040775" y="3145456"/>
            <a:ext cx="507159" cy="693905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 rot="2011046">
            <a:off x="10224047" y="2832708"/>
            <a:ext cx="941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attacker</a:t>
            </a:r>
            <a:endParaRPr lang="zh-CN" altLang="en-US" dirty="0"/>
          </a:p>
        </p:txBody>
      </p:sp>
      <p:sp>
        <p:nvSpPr>
          <p:cNvPr id="6" name="下箭头 5"/>
          <p:cNvSpPr/>
          <p:nvPr/>
        </p:nvSpPr>
        <p:spPr bwMode="auto">
          <a:xfrm rot="8695322">
            <a:off x="9806698" y="5683411"/>
            <a:ext cx="535811" cy="719535"/>
          </a:xfrm>
          <a:prstGeom prst="down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256221" y="5709458"/>
            <a:ext cx="941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attacker</a:t>
            </a:r>
            <a:endParaRPr lang="zh-CN" altLang="en-US" dirty="0"/>
          </a:p>
        </p:txBody>
      </p:sp>
      <p:sp>
        <p:nvSpPr>
          <p:cNvPr id="9" name="乘号 8"/>
          <p:cNvSpPr/>
          <p:nvPr/>
        </p:nvSpPr>
        <p:spPr bwMode="auto">
          <a:xfrm rot="542364">
            <a:off x="9453724" y="3688977"/>
            <a:ext cx="766951" cy="753242"/>
          </a:xfrm>
          <a:prstGeom prst="mathMultipl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  <p:sp>
        <p:nvSpPr>
          <p:cNvPr id="56" name="乘号 55"/>
          <p:cNvSpPr/>
          <p:nvPr/>
        </p:nvSpPr>
        <p:spPr bwMode="auto">
          <a:xfrm rot="20590939">
            <a:off x="9415569" y="5046040"/>
            <a:ext cx="766951" cy="753242"/>
          </a:xfrm>
          <a:prstGeom prst="mathMultiply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  <p:bldP spid="7" grpId="0"/>
      <p:bldP spid="9" grpId="0" animBg="1"/>
      <p:bldP spid="5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40"/>
          <p:cNvGrpSpPr/>
          <p:nvPr/>
        </p:nvGrpSpPr>
        <p:grpSpPr bwMode="auto">
          <a:xfrm>
            <a:off x="825500" y="1042988"/>
            <a:ext cx="6007100" cy="684212"/>
            <a:chOff x="0" y="0"/>
            <a:chExt cx="10006012" cy="1139825"/>
          </a:xfrm>
        </p:grpSpPr>
        <p:sp>
          <p:nvSpPr>
            <p:cNvPr id="3" name="Freeform 30"/>
            <p:cNvSpPr/>
            <p:nvPr/>
          </p:nvSpPr>
          <p:spPr bwMode="auto">
            <a:xfrm>
              <a:off x="0" y="0"/>
              <a:ext cx="10006012" cy="1139825"/>
            </a:xfrm>
            <a:custGeom>
              <a:avLst/>
              <a:gdLst>
                <a:gd name="T0" fmla="*/ 2147483647 w 603"/>
                <a:gd name="T1" fmla="*/ 2147483647 h 66"/>
                <a:gd name="T2" fmla="*/ 2147483647 w 603"/>
                <a:gd name="T3" fmla="*/ 2147483647 h 66"/>
                <a:gd name="T4" fmla="*/ 2147483647 w 603"/>
                <a:gd name="T5" fmla="*/ 2147483647 h 66"/>
                <a:gd name="T6" fmla="*/ 0 w 603"/>
                <a:gd name="T7" fmla="*/ 2147483647 h 66"/>
                <a:gd name="T8" fmla="*/ 0 w 603"/>
                <a:gd name="T9" fmla="*/ 2147483647 h 66"/>
                <a:gd name="T10" fmla="*/ 2147483647 w 603"/>
                <a:gd name="T11" fmla="*/ 0 h 66"/>
                <a:gd name="T12" fmla="*/ 2147483647 w 603"/>
                <a:gd name="T13" fmla="*/ 0 h 66"/>
                <a:gd name="T14" fmla="*/ 2147483647 w 603"/>
                <a:gd name="T15" fmla="*/ 2147483647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03"/>
                <a:gd name="T25" fmla="*/ 0 h 66"/>
                <a:gd name="T26" fmla="*/ 603 w 603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03" h="66">
                  <a:moveTo>
                    <a:pt x="603" y="33"/>
                  </a:moveTo>
                  <a:cubicBezTo>
                    <a:pt x="603" y="51"/>
                    <a:pt x="589" y="66"/>
                    <a:pt x="570" y="66"/>
                  </a:cubicBezTo>
                  <a:cubicBezTo>
                    <a:pt x="33" y="66"/>
                    <a:pt x="33" y="66"/>
                    <a:pt x="33" y="66"/>
                  </a:cubicBezTo>
                  <a:cubicBezTo>
                    <a:pt x="15" y="66"/>
                    <a:pt x="0" y="51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5" y="0"/>
                    <a:pt x="33" y="0"/>
                  </a:cubicBezTo>
                  <a:cubicBezTo>
                    <a:pt x="570" y="0"/>
                    <a:pt x="570" y="0"/>
                    <a:pt x="570" y="0"/>
                  </a:cubicBezTo>
                  <a:cubicBezTo>
                    <a:pt x="589" y="0"/>
                    <a:pt x="603" y="15"/>
                    <a:pt x="603" y="33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" name="Freeform 31"/>
            <p:cNvSpPr/>
            <p:nvPr/>
          </p:nvSpPr>
          <p:spPr bwMode="auto">
            <a:xfrm>
              <a:off x="8229600" y="0"/>
              <a:ext cx="1776412" cy="1139825"/>
            </a:xfrm>
            <a:custGeom>
              <a:avLst/>
              <a:gdLst>
                <a:gd name="T0" fmla="*/ 2147483647 w 107"/>
                <a:gd name="T1" fmla="*/ 0 h 66"/>
                <a:gd name="T2" fmla="*/ 0 w 107"/>
                <a:gd name="T3" fmla="*/ 0 h 66"/>
                <a:gd name="T4" fmla="*/ 0 w 107"/>
                <a:gd name="T5" fmla="*/ 2147483647 h 66"/>
                <a:gd name="T6" fmla="*/ 2147483647 w 107"/>
                <a:gd name="T7" fmla="*/ 2147483647 h 66"/>
                <a:gd name="T8" fmla="*/ 2147483647 w 107"/>
                <a:gd name="T9" fmla="*/ 2147483647 h 66"/>
                <a:gd name="T10" fmla="*/ 2147483647 w 107"/>
                <a:gd name="T11" fmla="*/ 0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7"/>
                <a:gd name="T19" fmla="*/ 0 h 66"/>
                <a:gd name="T20" fmla="*/ 107 w 107"/>
                <a:gd name="T21" fmla="*/ 66 h 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7" h="66">
                  <a:moveTo>
                    <a:pt x="7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74" y="66"/>
                    <a:pt x="74" y="66"/>
                    <a:pt x="74" y="66"/>
                  </a:cubicBezTo>
                  <a:cubicBezTo>
                    <a:pt x="93" y="66"/>
                    <a:pt x="107" y="51"/>
                    <a:pt x="107" y="33"/>
                  </a:cubicBezTo>
                  <a:cubicBezTo>
                    <a:pt x="107" y="15"/>
                    <a:pt x="93" y="0"/>
                    <a:pt x="74" y="0"/>
                  </a:cubicBezTo>
                  <a:close/>
                </a:path>
              </a:pathLst>
            </a:custGeom>
            <a:solidFill>
              <a:srgbClr val="2D68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" name="Freeform 32"/>
            <p:cNvSpPr>
              <a:spLocks noEditPoints="1"/>
            </p:cNvSpPr>
            <p:nvPr/>
          </p:nvSpPr>
          <p:spPr bwMode="auto">
            <a:xfrm>
              <a:off x="8559519" y="96370"/>
              <a:ext cx="928687" cy="984250"/>
            </a:xfrm>
            <a:custGeom>
              <a:avLst/>
              <a:gdLst>
                <a:gd name="T0" fmla="*/ 2147483647 w 56"/>
                <a:gd name="T1" fmla="*/ 2147483647 h 57"/>
                <a:gd name="T2" fmla="*/ 2147483647 w 56"/>
                <a:gd name="T3" fmla="*/ 2147483647 h 57"/>
                <a:gd name="T4" fmla="*/ 2147483647 w 56"/>
                <a:gd name="T5" fmla="*/ 2147483647 h 57"/>
                <a:gd name="T6" fmla="*/ 2147483647 w 56"/>
                <a:gd name="T7" fmla="*/ 2147483647 h 57"/>
                <a:gd name="T8" fmla="*/ 2147483647 w 56"/>
                <a:gd name="T9" fmla="*/ 2147483647 h 57"/>
                <a:gd name="T10" fmla="*/ 2147483647 w 56"/>
                <a:gd name="T11" fmla="*/ 2147483647 h 57"/>
                <a:gd name="T12" fmla="*/ 2147483647 w 56"/>
                <a:gd name="T13" fmla="*/ 2147483647 h 57"/>
                <a:gd name="T14" fmla="*/ 2147483647 w 56"/>
                <a:gd name="T15" fmla="*/ 2147483647 h 57"/>
                <a:gd name="T16" fmla="*/ 2147483647 w 56"/>
                <a:gd name="T17" fmla="*/ 2147483647 h 57"/>
                <a:gd name="T18" fmla="*/ 2147483647 w 56"/>
                <a:gd name="T19" fmla="*/ 2147483647 h 57"/>
                <a:gd name="T20" fmla="*/ 2147483647 w 56"/>
                <a:gd name="T21" fmla="*/ 2147483647 h 57"/>
                <a:gd name="T22" fmla="*/ 2147483647 w 56"/>
                <a:gd name="T23" fmla="*/ 2147483647 h 57"/>
                <a:gd name="T24" fmla="*/ 2147483647 w 56"/>
                <a:gd name="T25" fmla="*/ 2147483647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6"/>
                <a:gd name="T40" fmla="*/ 0 h 57"/>
                <a:gd name="T41" fmla="*/ 56 w 56"/>
                <a:gd name="T42" fmla="*/ 57 h 5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6" h="57">
                  <a:moveTo>
                    <a:pt x="34" y="8"/>
                  </a:moveTo>
                  <a:cubicBezTo>
                    <a:pt x="26" y="0"/>
                    <a:pt x="14" y="0"/>
                    <a:pt x="7" y="8"/>
                  </a:cubicBezTo>
                  <a:cubicBezTo>
                    <a:pt x="0" y="15"/>
                    <a:pt x="0" y="27"/>
                    <a:pt x="7" y="34"/>
                  </a:cubicBezTo>
                  <a:cubicBezTo>
                    <a:pt x="14" y="41"/>
                    <a:pt x="24" y="42"/>
                    <a:pt x="31" y="3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41" y="25"/>
                    <a:pt x="40" y="14"/>
                    <a:pt x="34" y="8"/>
                  </a:cubicBezTo>
                  <a:close/>
                  <a:moveTo>
                    <a:pt x="30" y="31"/>
                  </a:moveTo>
                  <a:cubicBezTo>
                    <a:pt x="25" y="36"/>
                    <a:pt x="16" y="36"/>
                    <a:pt x="11" y="31"/>
                  </a:cubicBezTo>
                  <a:cubicBezTo>
                    <a:pt x="5" y="26"/>
                    <a:pt x="5" y="17"/>
                    <a:pt x="11" y="11"/>
                  </a:cubicBezTo>
                  <a:cubicBezTo>
                    <a:pt x="16" y="6"/>
                    <a:pt x="25" y="6"/>
                    <a:pt x="30" y="11"/>
                  </a:cubicBezTo>
                  <a:cubicBezTo>
                    <a:pt x="36" y="17"/>
                    <a:pt x="36" y="26"/>
                    <a:pt x="30" y="31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" name="文本框 66"/>
          <p:cNvSpPr txBox="1">
            <a:spLocks noChangeArrowheads="1"/>
          </p:cNvSpPr>
          <p:nvPr/>
        </p:nvSpPr>
        <p:spPr bwMode="auto">
          <a:xfrm>
            <a:off x="1790700" y="1117600"/>
            <a:ext cx="2646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 modeling</a:t>
            </a:r>
            <a:endParaRPr lang="zh-CN" altLang="en-US" sz="32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6075959" y="3922827"/>
            <a:ext cx="5404827" cy="2443711"/>
            <a:chOff x="4772106" y="2651937"/>
            <a:chExt cx="6904057" cy="3381641"/>
          </a:xfrm>
        </p:grpSpPr>
        <p:sp>
          <p:nvSpPr>
            <p:cNvPr id="8" name="椭圆 7"/>
            <p:cNvSpPr/>
            <p:nvPr/>
          </p:nvSpPr>
          <p:spPr>
            <a:xfrm>
              <a:off x="4772106" y="4373254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S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5789777" y="3251913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椭圆 9"/>
            <p:cNvSpPr/>
            <p:nvPr/>
          </p:nvSpPr>
          <p:spPr>
            <a:xfrm>
              <a:off x="6046331" y="4680290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椭圆 10"/>
            <p:cNvSpPr/>
            <p:nvPr/>
          </p:nvSpPr>
          <p:spPr>
            <a:xfrm>
              <a:off x="6015970" y="5467154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>
            <a:xfrm>
              <a:off x="11223776" y="4306614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</a:rPr>
                <a:t>D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椭圆 12"/>
            <p:cNvSpPr/>
            <p:nvPr/>
          </p:nvSpPr>
          <p:spPr>
            <a:xfrm>
              <a:off x="7680420" y="3586390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椭圆 13"/>
            <p:cNvSpPr/>
            <p:nvPr/>
          </p:nvSpPr>
          <p:spPr>
            <a:xfrm>
              <a:off x="9292848" y="4341169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椭圆 14"/>
            <p:cNvSpPr/>
            <p:nvPr/>
          </p:nvSpPr>
          <p:spPr>
            <a:xfrm>
              <a:off x="8364133" y="2651937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>
            <a:xfrm>
              <a:off x="8203452" y="5581191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椭圆 16"/>
            <p:cNvSpPr/>
            <p:nvPr/>
          </p:nvSpPr>
          <p:spPr>
            <a:xfrm>
              <a:off x="7566444" y="4527236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8" name="直接连接符 17"/>
            <p:cNvCxnSpPr>
              <a:stCxn id="8" idx="7"/>
              <a:endCxn id="9" idx="3"/>
            </p:cNvCxnSpPr>
            <p:nvPr/>
          </p:nvCxnSpPr>
          <p:spPr>
            <a:xfrm flipV="1">
              <a:off x="5158242" y="3638049"/>
              <a:ext cx="697786" cy="8014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>
              <a:stCxn id="8" idx="6"/>
              <a:endCxn id="10" idx="2"/>
            </p:cNvCxnSpPr>
            <p:nvPr/>
          </p:nvCxnSpPr>
          <p:spPr>
            <a:xfrm>
              <a:off x="5224493" y="4599448"/>
              <a:ext cx="821838" cy="3070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>
              <a:stCxn id="8" idx="4"/>
              <a:endCxn id="11" idx="2"/>
            </p:cNvCxnSpPr>
            <p:nvPr/>
          </p:nvCxnSpPr>
          <p:spPr>
            <a:xfrm>
              <a:off x="4998300" y="4825641"/>
              <a:ext cx="1017670" cy="8677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>
              <a:stCxn id="9" idx="6"/>
              <a:endCxn id="15" idx="2"/>
            </p:cNvCxnSpPr>
            <p:nvPr/>
          </p:nvCxnSpPr>
          <p:spPr>
            <a:xfrm flipV="1">
              <a:off x="6242164" y="2878131"/>
              <a:ext cx="2121969" cy="5999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>
              <a:stCxn id="9" idx="5"/>
              <a:endCxn id="13" idx="2"/>
            </p:cNvCxnSpPr>
            <p:nvPr/>
          </p:nvCxnSpPr>
          <p:spPr>
            <a:xfrm>
              <a:off x="6175913" y="3638049"/>
              <a:ext cx="1504507" cy="1745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>
              <a:stCxn id="13" idx="7"/>
              <a:endCxn id="15" idx="3"/>
            </p:cNvCxnSpPr>
            <p:nvPr/>
          </p:nvCxnSpPr>
          <p:spPr>
            <a:xfrm flipV="1">
              <a:off x="8066556" y="3038073"/>
              <a:ext cx="363828" cy="61456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>
              <a:stCxn id="10" idx="6"/>
              <a:endCxn id="17" idx="2"/>
            </p:cNvCxnSpPr>
            <p:nvPr/>
          </p:nvCxnSpPr>
          <p:spPr>
            <a:xfrm flipV="1">
              <a:off x="6498718" y="4753430"/>
              <a:ext cx="1067726" cy="1530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>
              <a:stCxn id="13" idx="4"/>
              <a:endCxn id="17" idx="0"/>
            </p:cNvCxnSpPr>
            <p:nvPr/>
          </p:nvCxnSpPr>
          <p:spPr>
            <a:xfrm flipH="1">
              <a:off x="7792638" y="4038777"/>
              <a:ext cx="113976" cy="48845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>
              <a:stCxn id="17" idx="6"/>
              <a:endCxn id="14" idx="2"/>
            </p:cNvCxnSpPr>
            <p:nvPr/>
          </p:nvCxnSpPr>
          <p:spPr>
            <a:xfrm flipV="1">
              <a:off x="8018831" y="4567363"/>
              <a:ext cx="1274017" cy="1860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>
              <a:stCxn id="11" idx="6"/>
              <a:endCxn id="16" idx="2"/>
            </p:cNvCxnSpPr>
            <p:nvPr/>
          </p:nvCxnSpPr>
          <p:spPr>
            <a:xfrm>
              <a:off x="6468357" y="5693348"/>
              <a:ext cx="1735095" cy="11403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>
              <a:stCxn id="16" idx="6"/>
              <a:endCxn id="12" idx="3"/>
            </p:cNvCxnSpPr>
            <p:nvPr/>
          </p:nvCxnSpPr>
          <p:spPr>
            <a:xfrm flipV="1">
              <a:off x="8655839" y="4692750"/>
              <a:ext cx="2634188" cy="11146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>
              <a:stCxn id="15" idx="6"/>
              <a:endCxn id="12" idx="1"/>
            </p:cNvCxnSpPr>
            <p:nvPr/>
          </p:nvCxnSpPr>
          <p:spPr>
            <a:xfrm>
              <a:off x="8816520" y="2878131"/>
              <a:ext cx="2473507" cy="14947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>
              <a:stCxn id="14" idx="6"/>
              <a:endCxn id="12" idx="2"/>
            </p:cNvCxnSpPr>
            <p:nvPr/>
          </p:nvCxnSpPr>
          <p:spPr>
            <a:xfrm flipV="1">
              <a:off x="9745235" y="4532808"/>
              <a:ext cx="1478541" cy="345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文本框 30"/>
              <p:cNvSpPr txBox="1"/>
              <p:nvPr/>
            </p:nvSpPr>
            <p:spPr>
              <a:xfrm>
                <a:off x="1376630" y="1883425"/>
                <a:ext cx="7557646" cy="33239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800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From defender’s perspective:</a:t>
                </a:r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US" altLang="zh-CN" sz="2800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Network structure</a:t>
                </a:r>
              </a:p>
              <a:p>
                <a:pPr marL="514350" indent="-51435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en-US" altLang="zh-CN" sz="2800" dirty="0">
                    <a:latin typeface="等线" panose="02010600030101010101" pitchFamily="2" charset="-122"/>
                    <a:ea typeface="等线" panose="02010600030101010101" pitchFamily="2" charset="-122"/>
                  </a:rPr>
                  <a:t>M</a:t>
                </a:r>
                <a:r>
                  <a:rPr lang="en-US" altLang="zh-CN" sz="2800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odeled </a:t>
                </a:r>
                <a:r>
                  <a:rPr lang="en-US" altLang="zh-CN" sz="2800" dirty="0">
                    <a:latin typeface="等线" panose="02010600030101010101" pitchFamily="2" charset="-122"/>
                    <a:ea typeface="等线" panose="02010600030101010101" pitchFamily="2" charset="-122"/>
                  </a:rPr>
                  <a:t>f</a:t>
                </a:r>
                <a:r>
                  <a:rPr lang="en-US" altLang="zh-CN" sz="2800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ailure </a:t>
                </a:r>
                <a:r>
                  <a:rPr lang="en-US" altLang="zh-CN" sz="2800" dirty="0">
                    <a:latin typeface="等线" panose="02010600030101010101" pitchFamily="2" charset="-122"/>
                    <a:ea typeface="等线" panose="02010600030101010101" pitchFamily="2" charset="-122"/>
                  </a:rPr>
                  <a:t>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800" i="1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</m:ctrlPr>
                      </m:sSubPr>
                      <m:e>
                        <m:r>
                          <a:rPr lang="en-US" altLang="zh-CN" sz="280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𝑝</m:t>
                        </m:r>
                      </m:e>
                      <m:sub>
                        <m:r>
                          <a:rPr lang="en-US" altLang="zh-CN" sz="2800">
                            <a:latin typeface="Cambria Math" panose="02040503050406030204" pitchFamily="18" charset="0"/>
                            <a:ea typeface="等线" panose="02010600030101010101" pitchFamily="2" charset="-122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zh-CN" altLang="en-US" sz="2800" dirty="0">
                    <a:latin typeface="等线" panose="02010600030101010101" pitchFamily="2" charset="-122"/>
                    <a:ea typeface="等线" panose="02010600030101010101" pitchFamily="2" charset="-122"/>
                  </a:rPr>
                  <a:t> </a:t>
                </a:r>
                <a:r>
                  <a:rPr lang="en-US" altLang="zh-CN" sz="2800" dirty="0">
                    <a:latin typeface="等线" panose="02010600030101010101" pitchFamily="2" charset="-122"/>
                    <a:ea typeface="等线" panose="02010600030101010101" pitchFamily="2" charset="-122"/>
                  </a:rPr>
                  <a:t>for each </a:t>
                </a:r>
                <a:r>
                  <a:rPr lang="en-US" altLang="zh-CN" sz="2800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edge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2800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Action: select some edges to protect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altLang="zh-CN" sz="2800" dirty="0" smtClean="0">
                    <a:latin typeface="等线" panose="02010600030101010101" pitchFamily="2" charset="-122"/>
                    <a:ea typeface="等线" panose="02010600030101010101" pitchFamily="2" charset="-122"/>
                  </a:rPr>
                  <a:t>Aim: keep s and d connected</a:t>
                </a:r>
                <a:endParaRPr lang="zh-CN" altLang="en-US" sz="2800" dirty="0">
                  <a:latin typeface="等线" panose="02010600030101010101" pitchFamily="2" charset="-122"/>
                  <a:ea typeface="等线" panose="02010600030101010101" pitchFamily="2" charset="-122"/>
                </a:endParaRPr>
              </a:p>
            </p:txBody>
          </p:sp>
        </mc:Choice>
        <mc:Fallback xmlns="">
          <p:sp>
            <p:nvSpPr>
              <p:cNvPr id="31" name="文本框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630" y="1883425"/>
                <a:ext cx="7557646" cy="3323987"/>
              </a:xfrm>
              <a:prstGeom prst="rect">
                <a:avLst/>
              </a:prstGeom>
              <a:blipFill>
                <a:blip r:embed="rId2"/>
                <a:stretch>
                  <a:fillRect l="-1694" r="-484" b="-220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393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组合 42"/>
          <p:cNvGrpSpPr/>
          <p:nvPr/>
        </p:nvGrpSpPr>
        <p:grpSpPr bwMode="auto">
          <a:xfrm>
            <a:off x="1030288" y="908050"/>
            <a:ext cx="1847850" cy="1758950"/>
            <a:chOff x="0" y="0"/>
            <a:chExt cx="1897838" cy="2107541"/>
          </a:xfrm>
        </p:grpSpPr>
        <p:sp>
          <p:nvSpPr>
            <p:cNvPr id="5149" name="Freeform 5"/>
            <p:cNvSpPr/>
            <p:nvPr/>
          </p:nvSpPr>
          <p:spPr bwMode="auto">
            <a:xfrm>
              <a:off x="194837" y="0"/>
              <a:ext cx="1563688" cy="1893888"/>
            </a:xfrm>
            <a:custGeom>
              <a:avLst/>
              <a:gdLst>
                <a:gd name="T0" fmla="*/ 2147483647 w 532"/>
                <a:gd name="T1" fmla="*/ 2147483647 h 645"/>
                <a:gd name="T2" fmla="*/ 2147483647 w 532"/>
                <a:gd name="T3" fmla="*/ 2147483647 h 645"/>
                <a:gd name="T4" fmla="*/ 2147483647 w 532"/>
                <a:gd name="T5" fmla="*/ 2147483647 h 645"/>
                <a:gd name="T6" fmla="*/ 2147483647 w 532"/>
                <a:gd name="T7" fmla="*/ 2147483647 h 645"/>
                <a:gd name="T8" fmla="*/ 2147483647 w 532"/>
                <a:gd name="T9" fmla="*/ 2147483647 h 645"/>
                <a:gd name="T10" fmla="*/ 2147483647 w 532"/>
                <a:gd name="T11" fmla="*/ 2147483647 h 645"/>
                <a:gd name="T12" fmla="*/ 2147483647 w 532"/>
                <a:gd name="T13" fmla="*/ 2147483647 h 645"/>
                <a:gd name="T14" fmla="*/ 2147483647 w 532"/>
                <a:gd name="T15" fmla="*/ 2147483647 h 645"/>
                <a:gd name="T16" fmla="*/ 2147483647 w 532"/>
                <a:gd name="T17" fmla="*/ 2147483647 h 645"/>
                <a:gd name="T18" fmla="*/ 2147483647 w 532"/>
                <a:gd name="T19" fmla="*/ 2147483647 h 645"/>
                <a:gd name="T20" fmla="*/ 2147483647 w 532"/>
                <a:gd name="T21" fmla="*/ 2147483647 h 645"/>
                <a:gd name="T22" fmla="*/ 2147483647 w 532"/>
                <a:gd name="T23" fmla="*/ 2147483647 h 645"/>
                <a:gd name="T24" fmla="*/ 2147483647 w 532"/>
                <a:gd name="T25" fmla="*/ 2147483647 h 645"/>
                <a:gd name="T26" fmla="*/ 2147483647 w 532"/>
                <a:gd name="T27" fmla="*/ 2147483647 h 645"/>
                <a:gd name="T28" fmla="*/ 2147483647 w 532"/>
                <a:gd name="T29" fmla="*/ 2147483647 h 645"/>
                <a:gd name="T30" fmla="*/ 2147483647 w 532"/>
                <a:gd name="T31" fmla="*/ 2147483647 h 645"/>
                <a:gd name="T32" fmla="*/ 2147483647 w 532"/>
                <a:gd name="T33" fmla="*/ 2147483647 h 645"/>
                <a:gd name="T34" fmla="*/ 2147483647 w 532"/>
                <a:gd name="T35" fmla="*/ 2147483647 h 645"/>
                <a:gd name="T36" fmla="*/ 2147483647 w 532"/>
                <a:gd name="T37" fmla="*/ 2147483647 h 645"/>
                <a:gd name="T38" fmla="*/ 2147483647 w 532"/>
                <a:gd name="T39" fmla="*/ 2147483647 h 645"/>
                <a:gd name="T40" fmla="*/ 2147483647 w 532"/>
                <a:gd name="T41" fmla="*/ 2147483647 h 645"/>
                <a:gd name="T42" fmla="*/ 2147483647 w 532"/>
                <a:gd name="T43" fmla="*/ 2147483647 h 645"/>
                <a:gd name="T44" fmla="*/ 2147483647 w 532"/>
                <a:gd name="T45" fmla="*/ 2147483647 h 645"/>
                <a:gd name="T46" fmla="*/ 2147483647 w 532"/>
                <a:gd name="T47" fmla="*/ 2147483647 h 645"/>
                <a:gd name="T48" fmla="*/ 2147483647 w 532"/>
                <a:gd name="T49" fmla="*/ 2147483647 h 645"/>
                <a:gd name="T50" fmla="*/ 2147483647 w 532"/>
                <a:gd name="T51" fmla="*/ 2147483647 h 645"/>
                <a:gd name="T52" fmla="*/ 2147483647 w 532"/>
                <a:gd name="T53" fmla="*/ 2147483647 h 645"/>
                <a:gd name="T54" fmla="*/ 2147483647 w 532"/>
                <a:gd name="T55" fmla="*/ 2147483647 h 645"/>
                <a:gd name="T56" fmla="*/ 2147483647 w 532"/>
                <a:gd name="T57" fmla="*/ 2147483647 h 645"/>
                <a:gd name="T58" fmla="*/ 2147483647 w 532"/>
                <a:gd name="T59" fmla="*/ 2147483647 h 645"/>
                <a:gd name="T60" fmla="*/ 2147483647 w 532"/>
                <a:gd name="T61" fmla="*/ 2147483647 h 645"/>
                <a:gd name="T62" fmla="*/ 2147483647 w 532"/>
                <a:gd name="T63" fmla="*/ 2147483647 h 645"/>
                <a:gd name="T64" fmla="*/ 2147483647 w 532"/>
                <a:gd name="T65" fmla="*/ 2147483647 h 645"/>
                <a:gd name="T66" fmla="*/ 2147483647 w 532"/>
                <a:gd name="T67" fmla="*/ 2147483647 h 645"/>
                <a:gd name="T68" fmla="*/ 2147483647 w 532"/>
                <a:gd name="T69" fmla="*/ 2147483647 h 645"/>
                <a:gd name="T70" fmla="*/ 2147483647 w 532"/>
                <a:gd name="T71" fmla="*/ 2147483647 h 645"/>
                <a:gd name="T72" fmla="*/ 2147483647 w 532"/>
                <a:gd name="T73" fmla="*/ 0 h 64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532"/>
                <a:gd name="T112" fmla="*/ 0 h 645"/>
                <a:gd name="T113" fmla="*/ 532 w 532"/>
                <a:gd name="T114" fmla="*/ 645 h 64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532" h="645">
                  <a:moveTo>
                    <a:pt x="0" y="96"/>
                  </a:moveTo>
                  <a:cubicBezTo>
                    <a:pt x="5" y="116"/>
                    <a:pt x="5" y="116"/>
                    <a:pt x="5" y="116"/>
                  </a:cubicBezTo>
                  <a:cubicBezTo>
                    <a:pt x="18" y="113"/>
                    <a:pt x="18" y="113"/>
                    <a:pt x="18" y="113"/>
                  </a:cubicBezTo>
                  <a:cubicBezTo>
                    <a:pt x="19" y="107"/>
                    <a:pt x="22" y="103"/>
                    <a:pt x="28" y="101"/>
                  </a:cubicBezTo>
                  <a:cubicBezTo>
                    <a:pt x="35" y="100"/>
                    <a:pt x="42" y="104"/>
                    <a:pt x="43" y="111"/>
                  </a:cubicBezTo>
                  <a:cubicBezTo>
                    <a:pt x="45" y="118"/>
                    <a:pt x="41" y="125"/>
                    <a:pt x="34" y="126"/>
                  </a:cubicBezTo>
                  <a:cubicBezTo>
                    <a:pt x="28" y="128"/>
                    <a:pt x="23" y="125"/>
                    <a:pt x="20" y="121"/>
                  </a:cubicBezTo>
                  <a:cubicBezTo>
                    <a:pt x="7" y="124"/>
                    <a:pt x="7" y="124"/>
                    <a:pt x="7" y="124"/>
                  </a:cubicBezTo>
                  <a:cubicBezTo>
                    <a:pt x="18" y="171"/>
                    <a:pt x="18" y="171"/>
                    <a:pt x="18" y="171"/>
                  </a:cubicBezTo>
                  <a:cubicBezTo>
                    <a:pt x="31" y="168"/>
                    <a:pt x="31" y="168"/>
                    <a:pt x="31" y="168"/>
                  </a:cubicBezTo>
                  <a:cubicBezTo>
                    <a:pt x="32" y="163"/>
                    <a:pt x="36" y="158"/>
                    <a:pt x="41" y="157"/>
                  </a:cubicBezTo>
                  <a:cubicBezTo>
                    <a:pt x="48" y="155"/>
                    <a:pt x="55" y="160"/>
                    <a:pt x="57" y="167"/>
                  </a:cubicBezTo>
                  <a:cubicBezTo>
                    <a:pt x="58" y="173"/>
                    <a:pt x="54" y="180"/>
                    <a:pt x="47" y="182"/>
                  </a:cubicBezTo>
                  <a:cubicBezTo>
                    <a:pt x="42" y="183"/>
                    <a:pt x="36" y="181"/>
                    <a:pt x="33" y="177"/>
                  </a:cubicBezTo>
                  <a:cubicBezTo>
                    <a:pt x="20" y="180"/>
                    <a:pt x="20" y="180"/>
                    <a:pt x="20" y="180"/>
                  </a:cubicBezTo>
                  <a:cubicBezTo>
                    <a:pt x="31" y="227"/>
                    <a:pt x="31" y="227"/>
                    <a:pt x="31" y="227"/>
                  </a:cubicBezTo>
                  <a:cubicBezTo>
                    <a:pt x="45" y="224"/>
                    <a:pt x="45" y="224"/>
                    <a:pt x="45" y="224"/>
                  </a:cubicBezTo>
                  <a:cubicBezTo>
                    <a:pt x="45" y="219"/>
                    <a:pt x="49" y="214"/>
                    <a:pt x="55" y="213"/>
                  </a:cubicBezTo>
                  <a:cubicBezTo>
                    <a:pt x="61" y="211"/>
                    <a:pt x="68" y="215"/>
                    <a:pt x="70" y="222"/>
                  </a:cubicBezTo>
                  <a:cubicBezTo>
                    <a:pt x="72" y="229"/>
                    <a:pt x="67" y="236"/>
                    <a:pt x="61" y="238"/>
                  </a:cubicBezTo>
                  <a:cubicBezTo>
                    <a:pt x="55" y="239"/>
                    <a:pt x="50" y="237"/>
                    <a:pt x="47" y="232"/>
                  </a:cubicBezTo>
                  <a:cubicBezTo>
                    <a:pt x="33" y="235"/>
                    <a:pt x="33" y="235"/>
                    <a:pt x="33" y="235"/>
                  </a:cubicBezTo>
                  <a:cubicBezTo>
                    <a:pt x="45" y="283"/>
                    <a:pt x="45" y="283"/>
                    <a:pt x="45" y="283"/>
                  </a:cubicBezTo>
                  <a:cubicBezTo>
                    <a:pt x="58" y="280"/>
                    <a:pt x="58" y="280"/>
                    <a:pt x="58" y="280"/>
                  </a:cubicBezTo>
                  <a:cubicBezTo>
                    <a:pt x="59" y="274"/>
                    <a:pt x="62" y="270"/>
                    <a:pt x="68" y="268"/>
                  </a:cubicBezTo>
                  <a:cubicBezTo>
                    <a:pt x="75" y="267"/>
                    <a:pt x="82" y="271"/>
                    <a:pt x="83" y="278"/>
                  </a:cubicBezTo>
                  <a:cubicBezTo>
                    <a:pt x="85" y="285"/>
                    <a:pt x="81" y="292"/>
                    <a:pt x="74" y="293"/>
                  </a:cubicBezTo>
                  <a:cubicBezTo>
                    <a:pt x="68" y="295"/>
                    <a:pt x="63" y="292"/>
                    <a:pt x="60" y="288"/>
                  </a:cubicBezTo>
                  <a:cubicBezTo>
                    <a:pt x="47" y="291"/>
                    <a:pt x="47" y="291"/>
                    <a:pt x="47" y="291"/>
                  </a:cubicBezTo>
                  <a:cubicBezTo>
                    <a:pt x="58" y="338"/>
                    <a:pt x="58" y="338"/>
                    <a:pt x="58" y="338"/>
                  </a:cubicBezTo>
                  <a:cubicBezTo>
                    <a:pt x="71" y="335"/>
                    <a:pt x="71" y="335"/>
                    <a:pt x="71" y="335"/>
                  </a:cubicBezTo>
                  <a:cubicBezTo>
                    <a:pt x="72" y="330"/>
                    <a:pt x="76" y="325"/>
                    <a:pt x="81" y="324"/>
                  </a:cubicBezTo>
                  <a:cubicBezTo>
                    <a:pt x="88" y="322"/>
                    <a:pt x="95" y="327"/>
                    <a:pt x="97" y="334"/>
                  </a:cubicBezTo>
                  <a:cubicBezTo>
                    <a:pt x="98" y="340"/>
                    <a:pt x="94" y="347"/>
                    <a:pt x="87" y="349"/>
                  </a:cubicBezTo>
                  <a:cubicBezTo>
                    <a:pt x="82" y="350"/>
                    <a:pt x="76" y="348"/>
                    <a:pt x="73" y="344"/>
                  </a:cubicBezTo>
                  <a:cubicBezTo>
                    <a:pt x="60" y="347"/>
                    <a:pt x="60" y="347"/>
                    <a:pt x="60" y="347"/>
                  </a:cubicBezTo>
                  <a:cubicBezTo>
                    <a:pt x="71" y="394"/>
                    <a:pt x="71" y="394"/>
                    <a:pt x="71" y="394"/>
                  </a:cubicBezTo>
                  <a:cubicBezTo>
                    <a:pt x="85" y="391"/>
                    <a:pt x="85" y="391"/>
                    <a:pt x="85" y="391"/>
                  </a:cubicBezTo>
                  <a:cubicBezTo>
                    <a:pt x="85" y="386"/>
                    <a:pt x="89" y="381"/>
                    <a:pt x="95" y="380"/>
                  </a:cubicBezTo>
                  <a:cubicBezTo>
                    <a:pt x="101" y="378"/>
                    <a:pt x="108" y="382"/>
                    <a:pt x="110" y="389"/>
                  </a:cubicBezTo>
                  <a:cubicBezTo>
                    <a:pt x="112" y="396"/>
                    <a:pt x="107" y="403"/>
                    <a:pt x="101" y="405"/>
                  </a:cubicBezTo>
                  <a:cubicBezTo>
                    <a:pt x="95" y="406"/>
                    <a:pt x="90" y="404"/>
                    <a:pt x="87" y="399"/>
                  </a:cubicBezTo>
                  <a:cubicBezTo>
                    <a:pt x="73" y="402"/>
                    <a:pt x="73" y="402"/>
                    <a:pt x="73" y="402"/>
                  </a:cubicBezTo>
                  <a:cubicBezTo>
                    <a:pt x="85" y="450"/>
                    <a:pt x="85" y="450"/>
                    <a:pt x="85" y="450"/>
                  </a:cubicBezTo>
                  <a:cubicBezTo>
                    <a:pt x="98" y="446"/>
                    <a:pt x="98" y="446"/>
                    <a:pt x="98" y="446"/>
                  </a:cubicBezTo>
                  <a:cubicBezTo>
                    <a:pt x="99" y="441"/>
                    <a:pt x="102" y="437"/>
                    <a:pt x="108" y="435"/>
                  </a:cubicBezTo>
                  <a:cubicBezTo>
                    <a:pt x="115" y="434"/>
                    <a:pt x="122" y="438"/>
                    <a:pt x="123" y="445"/>
                  </a:cubicBezTo>
                  <a:cubicBezTo>
                    <a:pt x="125" y="452"/>
                    <a:pt x="121" y="459"/>
                    <a:pt x="114" y="460"/>
                  </a:cubicBezTo>
                  <a:cubicBezTo>
                    <a:pt x="108" y="462"/>
                    <a:pt x="103" y="459"/>
                    <a:pt x="100" y="455"/>
                  </a:cubicBezTo>
                  <a:cubicBezTo>
                    <a:pt x="87" y="458"/>
                    <a:pt x="87" y="458"/>
                    <a:pt x="87" y="458"/>
                  </a:cubicBezTo>
                  <a:cubicBezTo>
                    <a:pt x="98" y="505"/>
                    <a:pt x="98" y="505"/>
                    <a:pt x="98" y="505"/>
                  </a:cubicBezTo>
                  <a:cubicBezTo>
                    <a:pt x="111" y="502"/>
                    <a:pt x="111" y="502"/>
                    <a:pt x="111" y="502"/>
                  </a:cubicBezTo>
                  <a:cubicBezTo>
                    <a:pt x="112" y="497"/>
                    <a:pt x="116" y="492"/>
                    <a:pt x="121" y="491"/>
                  </a:cubicBezTo>
                  <a:cubicBezTo>
                    <a:pt x="128" y="489"/>
                    <a:pt x="135" y="494"/>
                    <a:pt x="137" y="501"/>
                  </a:cubicBezTo>
                  <a:cubicBezTo>
                    <a:pt x="138" y="507"/>
                    <a:pt x="134" y="514"/>
                    <a:pt x="127" y="516"/>
                  </a:cubicBezTo>
                  <a:cubicBezTo>
                    <a:pt x="122" y="517"/>
                    <a:pt x="116" y="515"/>
                    <a:pt x="113" y="511"/>
                  </a:cubicBezTo>
                  <a:cubicBezTo>
                    <a:pt x="100" y="514"/>
                    <a:pt x="100" y="514"/>
                    <a:pt x="100" y="514"/>
                  </a:cubicBezTo>
                  <a:cubicBezTo>
                    <a:pt x="111" y="561"/>
                    <a:pt x="111" y="561"/>
                    <a:pt x="111" y="561"/>
                  </a:cubicBezTo>
                  <a:cubicBezTo>
                    <a:pt x="125" y="558"/>
                    <a:pt x="125" y="558"/>
                    <a:pt x="125" y="558"/>
                  </a:cubicBezTo>
                  <a:cubicBezTo>
                    <a:pt x="125" y="553"/>
                    <a:pt x="129" y="548"/>
                    <a:pt x="135" y="547"/>
                  </a:cubicBezTo>
                  <a:cubicBezTo>
                    <a:pt x="141" y="545"/>
                    <a:pt x="148" y="549"/>
                    <a:pt x="150" y="556"/>
                  </a:cubicBezTo>
                  <a:cubicBezTo>
                    <a:pt x="152" y="563"/>
                    <a:pt x="147" y="570"/>
                    <a:pt x="141" y="572"/>
                  </a:cubicBezTo>
                  <a:cubicBezTo>
                    <a:pt x="135" y="573"/>
                    <a:pt x="130" y="571"/>
                    <a:pt x="127" y="566"/>
                  </a:cubicBezTo>
                  <a:cubicBezTo>
                    <a:pt x="113" y="569"/>
                    <a:pt x="113" y="569"/>
                    <a:pt x="113" y="569"/>
                  </a:cubicBezTo>
                  <a:cubicBezTo>
                    <a:pt x="125" y="617"/>
                    <a:pt x="125" y="617"/>
                    <a:pt x="125" y="617"/>
                  </a:cubicBezTo>
                  <a:cubicBezTo>
                    <a:pt x="138" y="613"/>
                    <a:pt x="138" y="613"/>
                    <a:pt x="138" y="613"/>
                  </a:cubicBezTo>
                  <a:cubicBezTo>
                    <a:pt x="139" y="608"/>
                    <a:pt x="142" y="604"/>
                    <a:pt x="148" y="602"/>
                  </a:cubicBezTo>
                  <a:cubicBezTo>
                    <a:pt x="155" y="601"/>
                    <a:pt x="162" y="605"/>
                    <a:pt x="163" y="612"/>
                  </a:cubicBezTo>
                  <a:cubicBezTo>
                    <a:pt x="165" y="619"/>
                    <a:pt x="161" y="626"/>
                    <a:pt x="154" y="627"/>
                  </a:cubicBezTo>
                  <a:cubicBezTo>
                    <a:pt x="148" y="629"/>
                    <a:pt x="143" y="626"/>
                    <a:pt x="140" y="622"/>
                  </a:cubicBezTo>
                  <a:cubicBezTo>
                    <a:pt x="127" y="625"/>
                    <a:pt x="127" y="625"/>
                    <a:pt x="127" y="625"/>
                  </a:cubicBezTo>
                  <a:cubicBezTo>
                    <a:pt x="131" y="645"/>
                    <a:pt x="131" y="645"/>
                    <a:pt x="131" y="645"/>
                  </a:cubicBezTo>
                  <a:cubicBezTo>
                    <a:pt x="532" y="549"/>
                    <a:pt x="532" y="549"/>
                    <a:pt x="532" y="549"/>
                  </a:cubicBezTo>
                  <a:cubicBezTo>
                    <a:pt x="400" y="0"/>
                    <a:pt x="400" y="0"/>
                    <a:pt x="400" y="0"/>
                  </a:cubicBezTo>
                  <a:lnTo>
                    <a:pt x="0" y="9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5150" name="组合 44"/>
            <p:cNvGrpSpPr/>
            <p:nvPr/>
          </p:nvGrpSpPr>
          <p:grpSpPr bwMode="auto">
            <a:xfrm>
              <a:off x="0" y="175321"/>
              <a:ext cx="1563688" cy="1890713"/>
              <a:chOff x="0" y="0"/>
              <a:chExt cx="1563688" cy="1890713"/>
            </a:xfrm>
          </p:grpSpPr>
          <p:sp>
            <p:nvSpPr>
              <p:cNvPr id="5165" name="Freeform 6"/>
              <p:cNvSpPr/>
              <p:nvPr/>
            </p:nvSpPr>
            <p:spPr bwMode="auto">
              <a:xfrm>
                <a:off x="0" y="0"/>
                <a:ext cx="1563688" cy="1890713"/>
              </a:xfrm>
              <a:custGeom>
                <a:avLst/>
                <a:gdLst>
                  <a:gd name="T0" fmla="*/ 2147483647 w 532"/>
                  <a:gd name="T1" fmla="*/ 2147483647 h 644"/>
                  <a:gd name="T2" fmla="*/ 2147483647 w 532"/>
                  <a:gd name="T3" fmla="*/ 2147483647 h 644"/>
                  <a:gd name="T4" fmla="*/ 2147483647 w 532"/>
                  <a:gd name="T5" fmla="*/ 2147483647 h 644"/>
                  <a:gd name="T6" fmla="*/ 2147483647 w 532"/>
                  <a:gd name="T7" fmla="*/ 2147483647 h 644"/>
                  <a:gd name="T8" fmla="*/ 2147483647 w 532"/>
                  <a:gd name="T9" fmla="*/ 2147483647 h 644"/>
                  <a:gd name="T10" fmla="*/ 2147483647 w 532"/>
                  <a:gd name="T11" fmla="*/ 2147483647 h 644"/>
                  <a:gd name="T12" fmla="*/ 2147483647 w 532"/>
                  <a:gd name="T13" fmla="*/ 2147483647 h 644"/>
                  <a:gd name="T14" fmla="*/ 2147483647 w 532"/>
                  <a:gd name="T15" fmla="*/ 2147483647 h 644"/>
                  <a:gd name="T16" fmla="*/ 2147483647 w 532"/>
                  <a:gd name="T17" fmla="*/ 2147483647 h 644"/>
                  <a:gd name="T18" fmla="*/ 2147483647 w 532"/>
                  <a:gd name="T19" fmla="*/ 2147483647 h 644"/>
                  <a:gd name="T20" fmla="*/ 2147483647 w 532"/>
                  <a:gd name="T21" fmla="*/ 2147483647 h 644"/>
                  <a:gd name="T22" fmla="*/ 2147483647 w 532"/>
                  <a:gd name="T23" fmla="*/ 2147483647 h 644"/>
                  <a:gd name="T24" fmla="*/ 2147483647 w 532"/>
                  <a:gd name="T25" fmla="*/ 2147483647 h 644"/>
                  <a:gd name="T26" fmla="*/ 2147483647 w 532"/>
                  <a:gd name="T27" fmla="*/ 2147483647 h 644"/>
                  <a:gd name="T28" fmla="*/ 2147483647 w 532"/>
                  <a:gd name="T29" fmla="*/ 2147483647 h 644"/>
                  <a:gd name="T30" fmla="*/ 2147483647 w 532"/>
                  <a:gd name="T31" fmla="*/ 2147483647 h 644"/>
                  <a:gd name="T32" fmla="*/ 2147483647 w 532"/>
                  <a:gd name="T33" fmla="*/ 2147483647 h 644"/>
                  <a:gd name="T34" fmla="*/ 2147483647 w 532"/>
                  <a:gd name="T35" fmla="*/ 2147483647 h 644"/>
                  <a:gd name="T36" fmla="*/ 2147483647 w 532"/>
                  <a:gd name="T37" fmla="*/ 2147483647 h 644"/>
                  <a:gd name="T38" fmla="*/ 2147483647 w 532"/>
                  <a:gd name="T39" fmla="*/ 2147483647 h 644"/>
                  <a:gd name="T40" fmla="*/ 2147483647 w 532"/>
                  <a:gd name="T41" fmla="*/ 2147483647 h 644"/>
                  <a:gd name="T42" fmla="*/ 2147483647 w 532"/>
                  <a:gd name="T43" fmla="*/ 2147483647 h 644"/>
                  <a:gd name="T44" fmla="*/ 2147483647 w 532"/>
                  <a:gd name="T45" fmla="*/ 2147483647 h 644"/>
                  <a:gd name="T46" fmla="*/ 2147483647 w 532"/>
                  <a:gd name="T47" fmla="*/ 2147483647 h 644"/>
                  <a:gd name="T48" fmla="*/ 2147483647 w 532"/>
                  <a:gd name="T49" fmla="*/ 2147483647 h 644"/>
                  <a:gd name="T50" fmla="*/ 2147483647 w 532"/>
                  <a:gd name="T51" fmla="*/ 2147483647 h 644"/>
                  <a:gd name="T52" fmla="*/ 2147483647 w 532"/>
                  <a:gd name="T53" fmla="*/ 2147483647 h 644"/>
                  <a:gd name="T54" fmla="*/ 2147483647 w 532"/>
                  <a:gd name="T55" fmla="*/ 2147483647 h 644"/>
                  <a:gd name="T56" fmla="*/ 2147483647 w 532"/>
                  <a:gd name="T57" fmla="*/ 2147483647 h 644"/>
                  <a:gd name="T58" fmla="*/ 2147483647 w 532"/>
                  <a:gd name="T59" fmla="*/ 2147483647 h 644"/>
                  <a:gd name="T60" fmla="*/ 2147483647 w 532"/>
                  <a:gd name="T61" fmla="*/ 2147483647 h 644"/>
                  <a:gd name="T62" fmla="*/ 2147483647 w 532"/>
                  <a:gd name="T63" fmla="*/ 2147483647 h 644"/>
                  <a:gd name="T64" fmla="*/ 2147483647 w 532"/>
                  <a:gd name="T65" fmla="*/ 2147483647 h 644"/>
                  <a:gd name="T66" fmla="*/ 2147483647 w 532"/>
                  <a:gd name="T67" fmla="*/ 2147483647 h 644"/>
                  <a:gd name="T68" fmla="*/ 2147483647 w 532"/>
                  <a:gd name="T69" fmla="*/ 2147483647 h 644"/>
                  <a:gd name="T70" fmla="*/ 2147483647 w 532"/>
                  <a:gd name="T71" fmla="*/ 2147483647 h 644"/>
                  <a:gd name="T72" fmla="*/ 2147483647 w 532"/>
                  <a:gd name="T73" fmla="*/ 0 h 64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532"/>
                  <a:gd name="T112" fmla="*/ 0 h 644"/>
                  <a:gd name="T113" fmla="*/ 532 w 532"/>
                  <a:gd name="T114" fmla="*/ 644 h 644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532" h="644">
                    <a:moveTo>
                      <a:pt x="0" y="96"/>
                    </a:moveTo>
                    <a:cubicBezTo>
                      <a:pt x="4" y="115"/>
                      <a:pt x="4" y="115"/>
                      <a:pt x="4" y="115"/>
                    </a:cubicBezTo>
                    <a:cubicBezTo>
                      <a:pt x="18" y="112"/>
                      <a:pt x="18" y="112"/>
                      <a:pt x="18" y="112"/>
                    </a:cubicBezTo>
                    <a:cubicBezTo>
                      <a:pt x="18" y="107"/>
                      <a:pt x="22" y="102"/>
                      <a:pt x="28" y="101"/>
                    </a:cubicBezTo>
                    <a:cubicBezTo>
                      <a:pt x="35" y="99"/>
                      <a:pt x="41" y="103"/>
                      <a:pt x="43" y="110"/>
                    </a:cubicBezTo>
                    <a:cubicBezTo>
                      <a:pt x="45" y="117"/>
                      <a:pt x="41" y="124"/>
                      <a:pt x="34" y="126"/>
                    </a:cubicBezTo>
                    <a:cubicBezTo>
                      <a:pt x="28" y="127"/>
                      <a:pt x="23" y="125"/>
                      <a:pt x="20" y="120"/>
                    </a:cubicBezTo>
                    <a:cubicBezTo>
                      <a:pt x="6" y="123"/>
                      <a:pt x="6" y="123"/>
                      <a:pt x="6" y="123"/>
                    </a:cubicBezTo>
                    <a:cubicBezTo>
                      <a:pt x="18" y="171"/>
                      <a:pt x="18" y="171"/>
                      <a:pt x="18" y="171"/>
                    </a:cubicBezTo>
                    <a:cubicBezTo>
                      <a:pt x="31" y="168"/>
                      <a:pt x="31" y="168"/>
                      <a:pt x="31" y="168"/>
                    </a:cubicBezTo>
                    <a:cubicBezTo>
                      <a:pt x="32" y="162"/>
                      <a:pt x="36" y="158"/>
                      <a:pt x="41" y="156"/>
                    </a:cubicBezTo>
                    <a:cubicBezTo>
                      <a:pt x="48" y="155"/>
                      <a:pt x="55" y="159"/>
                      <a:pt x="56" y="166"/>
                    </a:cubicBezTo>
                    <a:cubicBezTo>
                      <a:pt x="58" y="173"/>
                      <a:pt x="54" y="180"/>
                      <a:pt x="47" y="181"/>
                    </a:cubicBezTo>
                    <a:cubicBezTo>
                      <a:pt x="42" y="183"/>
                      <a:pt x="36" y="180"/>
                      <a:pt x="33" y="176"/>
                    </a:cubicBezTo>
                    <a:cubicBezTo>
                      <a:pt x="20" y="179"/>
                      <a:pt x="20" y="179"/>
                      <a:pt x="20" y="179"/>
                    </a:cubicBezTo>
                    <a:cubicBezTo>
                      <a:pt x="31" y="226"/>
                      <a:pt x="31" y="226"/>
                      <a:pt x="31" y="226"/>
                    </a:cubicBezTo>
                    <a:cubicBezTo>
                      <a:pt x="45" y="223"/>
                      <a:pt x="45" y="223"/>
                      <a:pt x="45" y="223"/>
                    </a:cubicBezTo>
                    <a:cubicBezTo>
                      <a:pt x="45" y="218"/>
                      <a:pt x="49" y="213"/>
                      <a:pt x="54" y="212"/>
                    </a:cubicBezTo>
                    <a:cubicBezTo>
                      <a:pt x="61" y="210"/>
                      <a:pt x="68" y="215"/>
                      <a:pt x="70" y="222"/>
                    </a:cubicBezTo>
                    <a:cubicBezTo>
                      <a:pt x="71" y="228"/>
                      <a:pt x="67" y="235"/>
                      <a:pt x="60" y="237"/>
                    </a:cubicBezTo>
                    <a:cubicBezTo>
                      <a:pt x="55" y="238"/>
                      <a:pt x="49" y="236"/>
                      <a:pt x="47" y="232"/>
                    </a:cubicBezTo>
                    <a:cubicBezTo>
                      <a:pt x="33" y="235"/>
                      <a:pt x="33" y="235"/>
                      <a:pt x="33" y="235"/>
                    </a:cubicBezTo>
                    <a:cubicBezTo>
                      <a:pt x="44" y="282"/>
                      <a:pt x="44" y="282"/>
                      <a:pt x="44" y="282"/>
                    </a:cubicBezTo>
                    <a:cubicBezTo>
                      <a:pt x="58" y="279"/>
                      <a:pt x="58" y="279"/>
                      <a:pt x="58" y="279"/>
                    </a:cubicBezTo>
                    <a:cubicBezTo>
                      <a:pt x="58" y="274"/>
                      <a:pt x="62" y="269"/>
                      <a:pt x="68" y="268"/>
                    </a:cubicBezTo>
                    <a:cubicBezTo>
                      <a:pt x="75" y="266"/>
                      <a:pt x="81" y="270"/>
                      <a:pt x="83" y="277"/>
                    </a:cubicBezTo>
                    <a:cubicBezTo>
                      <a:pt x="85" y="284"/>
                      <a:pt x="81" y="291"/>
                      <a:pt x="74" y="293"/>
                    </a:cubicBezTo>
                    <a:cubicBezTo>
                      <a:pt x="68" y="294"/>
                      <a:pt x="63" y="292"/>
                      <a:pt x="60" y="287"/>
                    </a:cubicBezTo>
                    <a:cubicBezTo>
                      <a:pt x="46" y="290"/>
                      <a:pt x="46" y="290"/>
                      <a:pt x="46" y="290"/>
                    </a:cubicBezTo>
                    <a:cubicBezTo>
                      <a:pt x="58" y="338"/>
                      <a:pt x="58" y="338"/>
                      <a:pt x="58" y="338"/>
                    </a:cubicBezTo>
                    <a:cubicBezTo>
                      <a:pt x="71" y="335"/>
                      <a:pt x="71" y="335"/>
                      <a:pt x="71" y="335"/>
                    </a:cubicBezTo>
                    <a:cubicBezTo>
                      <a:pt x="72" y="329"/>
                      <a:pt x="76" y="325"/>
                      <a:pt x="81" y="323"/>
                    </a:cubicBezTo>
                    <a:cubicBezTo>
                      <a:pt x="88" y="322"/>
                      <a:pt x="95" y="326"/>
                      <a:pt x="96" y="333"/>
                    </a:cubicBezTo>
                    <a:cubicBezTo>
                      <a:pt x="98" y="340"/>
                      <a:pt x="94" y="347"/>
                      <a:pt x="87" y="348"/>
                    </a:cubicBezTo>
                    <a:cubicBezTo>
                      <a:pt x="82" y="350"/>
                      <a:pt x="76" y="347"/>
                      <a:pt x="73" y="343"/>
                    </a:cubicBezTo>
                    <a:cubicBezTo>
                      <a:pt x="60" y="346"/>
                      <a:pt x="60" y="346"/>
                      <a:pt x="60" y="346"/>
                    </a:cubicBezTo>
                    <a:cubicBezTo>
                      <a:pt x="71" y="393"/>
                      <a:pt x="71" y="393"/>
                      <a:pt x="71" y="393"/>
                    </a:cubicBezTo>
                    <a:cubicBezTo>
                      <a:pt x="85" y="390"/>
                      <a:pt x="85" y="390"/>
                      <a:pt x="85" y="390"/>
                    </a:cubicBezTo>
                    <a:cubicBezTo>
                      <a:pt x="85" y="385"/>
                      <a:pt x="89" y="380"/>
                      <a:pt x="94" y="379"/>
                    </a:cubicBezTo>
                    <a:cubicBezTo>
                      <a:pt x="101" y="377"/>
                      <a:pt x="108" y="382"/>
                      <a:pt x="110" y="389"/>
                    </a:cubicBezTo>
                    <a:cubicBezTo>
                      <a:pt x="111" y="395"/>
                      <a:pt x="107" y="402"/>
                      <a:pt x="100" y="404"/>
                    </a:cubicBezTo>
                    <a:cubicBezTo>
                      <a:pt x="95" y="405"/>
                      <a:pt x="89" y="403"/>
                      <a:pt x="87" y="399"/>
                    </a:cubicBezTo>
                    <a:cubicBezTo>
                      <a:pt x="73" y="402"/>
                      <a:pt x="73" y="402"/>
                      <a:pt x="73" y="402"/>
                    </a:cubicBezTo>
                    <a:cubicBezTo>
                      <a:pt x="84" y="449"/>
                      <a:pt x="84" y="449"/>
                      <a:pt x="84" y="449"/>
                    </a:cubicBezTo>
                    <a:cubicBezTo>
                      <a:pt x="98" y="446"/>
                      <a:pt x="98" y="446"/>
                      <a:pt x="98" y="446"/>
                    </a:cubicBezTo>
                    <a:cubicBezTo>
                      <a:pt x="98" y="441"/>
                      <a:pt x="102" y="436"/>
                      <a:pt x="108" y="435"/>
                    </a:cubicBezTo>
                    <a:cubicBezTo>
                      <a:pt x="115" y="433"/>
                      <a:pt x="122" y="437"/>
                      <a:pt x="123" y="444"/>
                    </a:cubicBezTo>
                    <a:cubicBezTo>
                      <a:pt x="125" y="451"/>
                      <a:pt x="121" y="458"/>
                      <a:pt x="114" y="460"/>
                    </a:cubicBezTo>
                    <a:cubicBezTo>
                      <a:pt x="108" y="461"/>
                      <a:pt x="103" y="459"/>
                      <a:pt x="100" y="454"/>
                    </a:cubicBezTo>
                    <a:cubicBezTo>
                      <a:pt x="86" y="457"/>
                      <a:pt x="86" y="457"/>
                      <a:pt x="86" y="457"/>
                    </a:cubicBezTo>
                    <a:cubicBezTo>
                      <a:pt x="98" y="505"/>
                      <a:pt x="98" y="505"/>
                      <a:pt x="98" y="505"/>
                    </a:cubicBezTo>
                    <a:cubicBezTo>
                      <a:pt x="111" y="502"/>
                      <a:pt x="111" y="502"/>
                      <a:pt x="111" y="502"/>
                    </a:cubicBezTo>
                    <a:cubicBezTo>
                      <a:pt x="112" y="496"/>
                      <a:pt x="116" y="492"/>
                      <a:pt x="121" y="490"/>
                    </a:cubicBezTo>
                    <a:cubicBezTo>
                      <a:pt x="128" y="489"/>
                      <a:pt x="135" y="493"/>
                      <a:pt x="136" y="500"/>
                    </a:cubicBezTo>
                    <a:cubicBezTo>
                      <a:pt x="138" y="507"/>
                      <a:pt x="134" y="514"/>
                      <a:pt x="127" y="515"/>
                    </a:cubicBezTo>
                    <a:cubicBezTo>
                      <a:pt x="122" y="517"/>
                      <a:pt x="116" y="514"/>
                      <a:pt x="113" y="510"/>
                    </a:cubicBezTo>
                    <a:cubicBezTo>
                      <a:pt x="100" y="513"/>
                      <a:pt x="100" y="513"/>
                      <a:pt x="100" y="513"/>
                    </a:cubicBezTo>
                    <a:cubicBezTo>
                      <a:pt x="111" y="560"/>
                      <a:pt x="111" y="560"/>
                      <a:pt x="111" y="560"/>
                    </a:cubicBezTo>
                    <a:cubicBezTo>
                      <a:pt x="125" y="557"/>
                      <a:pt x="125" y="557"/>
                      <a:pt x="125" y="557"/>
                    </a:cubicBezTo>
                    <a:cubicBezTo>
                      <a:pt x="125" y="552"/>
                      <a:pt x="129" y="547"/>
                      <a:pt x="134" y="546"/>
                    </a:cubicBezTo>
                    <a:cubicBezTo>
                      <a:pt x="141" y="544"/>
                      <a:pt x="148" y="549"/>
                      <a:pt x="150" y="556"/>
                    </a:cubicBezTo>
                    <a:cubicBezTo>
                      <a:pt x="151" y="562"/>
                      <a:pt x="147" y="569"/>
                      <a:pt x="140" y="571"/>
                    </a:cubicBezTo>
                    <a:cubicBezTo>
                      <a:pt x="135" y="572"/>
                      <a:pt x="129" y="570"/>
                      <a:pt x="127" y="566"/>
                    </a:cubicBezTo>
                    <a:cubicBezTo>
                      <a:pt x="113" y="569"/>
                      <a:pt x="113" y="569"/>
                      <a:pt x="113" y="569"/>
                    </a:cubicBezTo>
                    <a:cubicBezTo>
                      <a:pt x="124" y="616"/>
                      <a:pt x="124" y="616"/>
                      <a:pt x="124" y="616"/>
                    </a:cubicBezTo>
                    <a:cubicBezTo>
                      <a:pt x="138" y="613"/>
                      <a:pt x="138" y="613"/>
                      <a:pt x="138" y="613"/>
                    </a:cubicBezTo>
                    <a:cubicBezTo>
                      <a:pt x="138" y="608"/>
                      <a:pt x="142" y="603"/>
                      <a:pt x="148" y="602"/>
                    </a:cubicBezTo>
                    <a:cubicBezTo>
                      <a:pt x="155" y="600"/>
                      <a:pt x="162" y="604"/>
                      <a:pt x="163" y="611"/>
                    </a:cubicBezTo>
                    <a:cubicBezTo>
                      <a:pt x="165" y="618"/>
                      <a:pt x="161" y="625"/>
                      <a:pt x="154" y="627"/>
                    </a:cubicBezTo>
                    <a:cubicBezTo>
                      <a:pt x="148" y="628"/>
                      <a:pt x="143" y="626"/>
                      <a:pt x="140" y="621"/>
                    </a:cubicBezTo>
                    <a:cubicBezTo>
                      <a:pt x="126" y="624"/>
                      <a:pt x="126" y="624"/>
                      <a:pt x="126" y="624"/>
                    </a:cubicBezTo>
                    <a:cubicBezTo>
                      <a:pt x="131" y="644"/>
                      <a:pt x="131" y="644"/>
                      <a:pt x="131" y="644"/>
                    </a:cubicBezTo>
                    <a:cubicBezTo>
                      <a:pt x="532" y="548"/>
                      <a:pt x="532" y="548"/>
                      <a:pt x="532" y="548"/>
                    </a:cubicBezTo>
                    <a:cubicBezTo>
                      <a:pt x="400" y="0"/>
                      <a:pt x="400" y="0"/>
                      <a:pt x="400" y="0"/>
                    </a:cubicBezTo>
                    <a:lnTo>
                      <a:pt x="0" y="96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6" name="Freeform 7"/>
              <p:cNvSpPr/>
              <p:nvPr/>
            </p:nvSpPr>
            <p:spPr bwMode="auto">
              <a:xfrm>
                <a:off x="555625" y="1558925"/>
                <a:ext cx="996950" cy="247650"/>
              </a:xfrm>
              <a:custGeom>
                <a:avLst/>
                <a:gdLst>
                  <a:gd name="T0" fmla="*/ 0 w 628"/>
                  <a:gd name="T1" fmla="*/ 2147483647 h 156"/>
                  <a:gd name="T2" fmla="*/ 2147483647 w 628"/>
                  <a:gd name="T3" fmla="*/ 0 h 156"/>
                  <a:gd name="T4" fmla="*/ 2147483647 w 628"/>
                  <a:gd name="T5" fmla="*/ 2147483647 h 156"/>
                  <a:gd name="T6" fmla="*/ 0 w 628"/>
                  <a:gd name="T7" fmla="*/ 2147483647 h 156"/>
                  <a:gd name="T8" fmla="*/ 0 w 628"/>
                  <a:gd name="T9" fmla="*/ 2147483647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6"/>
                  <a:gd name="T17" fmla="*/ 628 w 628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6">
                    <a:moveTo>
                      <a:pt x="0" y="152"/>
                    </a:moveTo>
                    <a:lnTo>
                      <a:pt x="628" y="0"/>
                    </a:lnTo>
                    <a:lnTo>
                      <a:pt x="628" y="6"/>
                    </a:lnTo>
                    <a:lnTo>
                      <a:pt x="0" y="156"/>
                    </a:lnTo>
                    <a:lnTo>
                      <a:pt x="0" y="152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7" name="Freeform 8"/>
              <p:cNvSpPr/>
              <p:nvPr/>
            </p:nvSpPr>
            <p:spPr bwMode="auto">
              <a:xfrm>
                <a:off x="534988" y="1476375"/>
                <a:ext cx="996950" cy="244475"/>
              </a:xfrm>
              <a:custGeom>
                <a:avLst/>
                <a:gdLst>
                  <a:gd name="T0" fmla="*/ 0 w 628"/>
                  <a:gd name="T1" fmla="*/ 2147483647 h 154"/>
                  <a:gd name="T2" fmla="*/ 2147483647 w 628"/>
                  <a:gd name="T3" fmla="*/ 0 h 154"/>
                  <a:gd name="T4" fmla="*/ 2147483647 w 628"/>
                  <a:gd name="T5" fmla="*/ 2147483647 h 154"/>
                  <a:gd name="T6" fmla="*/ 0 w 628"/>
                  <a:gd name="T7" fmla="*/ 2147483647 h 154"/>
                  <a:gd name="T8" fmla="*/ 0 w 628"/>
                  <a:gd name="T9" fmla="*/ 2147483647 h 1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4"/>
                  <a:gd name="T17" fmla="*/ 628 w 628"/>
                  <a:gd name="T18" fmla="*/ 154 h 1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4">
                    <a:moveTo>
                      <a:pt x="0" y="150"/>
                    </a:moveTo>
                    <a:lnTo>
                      <a:pt x="628" y="0"/>
                    </a:lnTo>
                    <a:lnTo>
                      <a:pt x="628" y="4"/>
                    </a:lnTo>
                    <a:lnTo>
                      <a:pt x="0" y="154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8" name="Freeform 9"/>
              <p:cNvSpPr/>
              <p:nvPr/>
            </p:nvSpPr>
            <p:spPr bwMode="auto">
              <a:xfrm>
                <a:off x="514350" y="1392238"/>
                <a:ext cx="996950" cy="242888"/>
              </a:xfrm>
              <a:custGeom>
                <a:avLst/>
                <a:gdLst>
                  <a:gd name="T0" fmla="*/ 0 w 628"/>
                  <a:gd name="T1" fmla="*/ 2147483647 h 153"/>
                  <a:gd name="T2" fmla="*/ 2147483647 w 628"/>
                  <a:gd name="T3" fmla="*/ 0 h 153"/>
                  <a:gd name="T4" fmla="*/ 2147483647 w 628"/>
                  <a:gd name="T5" fmla="*/ 2147483647 h 153"/>
                  <a:gd name="T6" fmla="*/ 0 w 628"/>
                  <a:gd name="T7" fmla="*/ 2147483647 h 153"/>
                  <a:gd name="T8" fmla="*/ 0 w 628"/>
                  <a:gd name="T9" fmla="*/ 2147483647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3"/>
                  <a:gd name="T17" fmla="*/ 628 w 628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3">
                    <a:moveTo>
                      <a:pt x="0" y="150"/>
                    </a:moveTo>
                    <a:lnTo>
                      <a:pt x="628" y="0"/>
                    </a:lnTo>
                    <a:lnTo>
                      <a:pt x="628" y="3"/>
                    </a:lnTo>
                    <a:lnTo>
                      <a:pt x="0" y="153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9" name="Freeform 10"/>
              <p:cNvSpPr/>
              <p:nvPr/>
            </p:nvSpPr>
            <p:spPr bwMode="auto">
              <a:xfrm>
                <a:off x="493713" y="1306513"/>
                <a:ext cx="996950" cy="246063"/>
              </a:xfrm>
              <a:custGeom>
                <a:avLst/>
                <a:gdLst>
                  <a:gd name="T0" fmla="*/ 0 w 628"/>
                  <a:gd name="T1" fmla="*/ 2147483647 h 155"/>
                  <a:gd name="T2" fmla="*/ 2147483647 w 628"/>
                  <a:gd name="T3" fmla="*/ 0 h 155"/>
                  <a:gd name="T4" fmla="*/ 2147483647 w 628"/>
                  <a:gd name="T5" fmla="*/ 2147483647 h 155"/>
                  <a:gd name="T6" fmla="*/ 2147483647 w 628"/>
                  <a:gd name="T7" fmla="*/ 2147483647 h 155"/>
                  <a:gd name="T8" fmla="*/ 0 w 628"/>
                  <a:gd name="T9" fmla="*/ 2147483647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5"/>
                  <a:gd name="T17" fmla="*/ 628 w 628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5">
                    <a:moveTo>
                      <a:pt x="0" y="150"/>
                    </a:moveTo>
                    <a:lnTo>
                      <a:pt x="628" y="0"/>
                    </a:lnTo>
                    <a:lnTo>
                      <a:pt x="628" y="4"/>
                    </a:lnTo>
                    <a:lnTo>
                      <a:pt x="2" y="155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0" name="Freeform 11"/>
              <p:cNvSpPr/>
              <p:nvPr/>
            </p:nvSpPr>
            <p:spPr bwMode="auto">
              <a:xfrm>
                <a:off x="473075" y="1220788"/>
                <a:ext cx="1000125" cy="247650"/>
              </a:xfrm>
              <a:custGeom>
                <a:avLst/>
                <a:gdLst>
                  <a:gd name="T0" fmla="*/ 0 w 630"/>
                  <a:gd name="T1" fmla="*/ 2147483647 h 156"/>
                  <a:gd name="T2" fmla="*/ 2147483647 w 630"/>
                  <a:gd name="T3" fmla="*/ 0 h 156"/>
                  <a:gd name="T4" fmla="*/ 2147483647 w 630"/>
                  <a:gd name="T5" fmla="*/ 2147483647 h 156"/>
                  <a:gd name="T6" fmla="*/ 2147483647 w 630"/>
                  <a:gd name="T7" fmla="*/ 2147483647 h 156"/>
                  <a:gd name="T8" fmla="*/ 0 w 630"/>
                  <a:gd name="T9" fmla="*/ 2147483647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6"/>
                  <a:gd name="T17" fmla="*/ 630 w 630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6">
                    <a:moveTo>
                      <a:pt x="0" y="152"/>
                    </a:moveTo>
                    <a:lnTo>
                      <a:pt x="628" y="0"/>
                    </a:lnTo>
                    <a:lnTo>
                      <a:pt x="630" y="6"/>
                    </a:lnTo>
                    <a:lnTo>
                      <a:pt x="2" y="156"/>
                    </a:lnTo>
                    <a:lnTo>
                      <a:pt x="0" y="152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1" name="Freeform 12"/>
              <p:cNvSpPr/>
              <p:nvPr/>
            </p:nvSpPr>
            <p:spPr bwMode="auto">
              <a:xfrm>
                <a:off x="452438" y="1139825"/>
                <a:ext cx="1000125" cy="242888"/>
              </a:xfrm>
              <a:custGeom>
                <a:avLst/>
                <a:gdLst>
                  <a:gd name="T0" fmla="*/ 0 w 630"/>
                  <a:gd name="T1" fmla="*/ 2147483647 h 153"/>
                  <a:gd name="T2" fmla="*/ 2147483647 w 630"/>
                  <a:gd name="T3" fmla="*/ 0 h 153"/>
                  <a:gd name="T4" fmla="*/ 2147483647 w 630"/>
                  <a:gd name="T5" fmla="*/ 2147483647 h 153"/>
                  <a:gd name="T6" fmla="*/ 2147483647 w 630"/>
                  <a:gd name="T7" fmla="*/ 2147483647 h 153"/>
                  <a:gd name="T8" fmla="*/ 0 w 630"/>
                  <a:gd name="T9" fmla="*/ 2147483647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3"/>
                  <a:gd name="T17" fmla="*/ 630 w 630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3">
                    <a:moveTo>
                      <a:pt x="0" y="150"/>
                    </a:moveTo>
                    <a:lnTo>
                      <a:pt x="628" y="0"/>
                    </a:lnTo>
                    <a:lnTo>
                      <a:pt x="630" y="3"/>
                    </a:lnTo>
                    <a:lnTo>
                      <a:pt x="2" y="153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2" name="Freeform 13"/>
              <p:cNvSpPr/>
              <p:nvPr/>
            </p:nvSpPr>
            <p:spPr bwMode="auto">
              <a:xfrm>
                <a:off x="431800" y="1054100"/>
                <a:ext cx="1000125" cy="244475"/>
              </a:xfrm>
              <a:custGeom>
                <a:avLst/>
                <a:gdLst>
                  <a:gd name="T0" fmla="*/ 0 w 630"/>
                  <a:gd name="T1" fmla="*/ 2147483647 h 154"/>
                  <a:gd name="T2" fmla="*/ 2147483647 w 630"/>
                  <a:gd name="T3" fmla="*/ 0 h 154"/>
                  <a:gd name="T4" fmla="*/ 2147483647 w 630"/>
                  <a:gd name="T5" fmla="*/ 2147483647 h 154"/>
                  <a:gd name="T6" fmla="*/ 2147483647 w 630"/>
                  <a:gd name="T7" fmla="*/ 2147483647 h 154"/>
                  <a:gd name="T8" fmla="*/ 0 w 630"/>
                  <a:gd name="T9" fmla="*/ 2147483647 h 1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4"/>
                  <a:gd name="T17" fmla="*/ 630 w 630"/>
                  <a:gd name="T18" fmla="*/ 154 h 1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4">
                    <a:moveTo>
                      <a:pt x="0" y="150"/>
                    </a:moveTo>
                    <a:lnTo>
                      <a:pt x="628" y="0"/>
                    </a:lnTo>
                    <a:lnTo>
                      <a:pt x="630" y="4"/>
                    </a:lnTo>
                    <a:lnTo>
                      <a:pt x="2" y="154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3" name="Freeform 14"/>
              <p:cNvSpPr/>
              <p:nvPr/>
            </p:nvSpPr>
            <p:spPr bwMode="auto">
              <a:xfrm>
                <a:off x="411163" y="968375"/>
                <a:ext cx="1000125" cy="247650"/>
              </a:xfrm>
              <a:custGeom>
                <a:avLst/>
                <a:gdLst>
                  <a:gd name="T0" fmla="*/ 0 w 630"/>
                  <a:gd name="T1" fmla="*/ 2147483647 h 156"/>
                  <a:gd name="T2" fmla="*/ 2147483647 w 630"/>
                  <a:gd name="T3" fmla="*/ 0 h 156"/>
                  <a:gd name="T4" fmla="*/ 2147483647 w 630"/>
                  <a:gd name="T5" fmla="*/ 2147483647 h 156"/>
                  <a:gd name="T6" fmla="*/ 2147483647 w 630"/>
                  <a:gd name="T7" fmla="*/ 2147483647 h 156"/>
                  <a:gd name="T8" fmla="*/ 0 w 630"/>
                  <a:gd name="T9" fmla="*/ 2147483647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6"/>
                  <a:gd name="T17" fmla="*/ 630 w 630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6">
                    <a:moveTo>
                      <a:pt x="0" y="150"/>
                    </a:moveTo>
                    <a:lnTo>
                      <a:pt x="628" y="0"/>
                    </a:lnTo>
                    <a:lnTo>
                      <a:pt x="630" y="4"/>
                    </a:lnTo>
                    <a:lnTo>
                      <a:pt x="2" y="156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4" name="Freeform 15"/>
              <p:cNvSpPr/>
              <p:nvPr/>
            </p:nvSpPr>
            <p:spPr bwMode="auto">
              <a:xfrm>
                <a:off x="393700" y="884238"/>
                <a:ext cx="996950" cy="246063"/>
              </a:xfrm>
              <a:custGeom>
                <a:avLst/>
                <a:gdLst>
                  <a:gd name="T0" fmla="*/ 0 w 628"/>
                  <a:gd name="T1" fmla="*/ 2147483647 h 155"/>
                  <a:gd name="T2" fmla="*/ 2147483647 w 628"/>
                  <a:gd name="T3" fmla="*/ 0 h 155"/>
                  <a:gd name="T4" fmla="*/ 2147483647 w 628"/>
                  <a:gd name="T5" fmla="*/ 2147483647 h 155"/>
                  <a:gd name="T6" fmla="*/ 0 w 628"/>
                  <a:gd name="T7" fmla="*/ 2147483647 h 155"/>
                  <a:gd name="T8" fmla="*/ 0 w 628"/>
                  <a:gd name="T9" fmla="*/ 2147483647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5"/>
                  <a:gd name="T17" fmla="*/ 628 w 628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5">
                    <a:moveTo>
                      <a:pt x="0" y="151"/>
                    </a:moveTo>
                    <a:lnTo>
                      <a:pt x="626" y="0"/>
                    </a:lnTo>
                    <a:lnTo>
                      <a:pt x="628" y="5"/>
                    </a:lnTo>
                    <a:lnTo>
                      <a:pt x="0" y="155"/>
                    </a:lnTo>
                    <a:lnTo>
                      <a:pt x="0" y="151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5" name="Freeform 16"/>
              <p:cNvSpPr/>
              <p:nvPr/>
            </p:nvSpPr>
            <p:spPr bwMode="auto">
              <a:xfrm>
                <a:off x="373063" y="801688"/>
                <a:ext cx="996950" cy="242888"/>
              </a:xfrm>
              <a:custGeom>
                <a:avLst/>
                <a:gdLst>
                  <a:gd name="T0" fmla="*/ 0 w 628"/>
                  <a:gd name="T1" fmla="*/ 2147483647 h 153"/>
                  <a:gd name="T2" fmla="*/ 2147483647 w 628"/>
                  <a:gd name="T3" fmla="*/ 0 h 153"/>
                  <a:gd name="T4" fmla="*/ 2147483647 w 628"/>
                  <a:gd name="T5" fmla="*/ 2147483647 h 153"/>
                  <a:gd name="T6" fmla="*/ 0 w 628"/>
                  <a:gd name="T7" fmla="*/ 2147483647 h 153"/>
                  <a:gd name="T8" fmla="*/ 0 w 628"/>
                  <a:gd name="T9" fmla="*/ 2147483647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3"/>
                  <a:gd name="T17" fmla="*/ 628 w 628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3">
                    <a:moveTo>
                      <a:pt x="0" y="150"/>
                    </a:moveTo>
                    <a:lnTo>
                      <a:pt x="628" y="0"/>
                    </a:lnTo>
                    <a:lnTo>
                      <a:pt x="628" y="4"/>
                    </a:lnTo>
                    <a:lnTo>
                      <a:pt x="0" y="153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6" name="Freeform 17"/>
              <p:cNvSpPr/>
              <p:nvPr/>
            </p:nvSpPr>
            <p:spPr bwMode="auto">
              <a:xfrm>
                <a:off x="352425" y="715963"/>
                <a:ext cx="996950" cy="244475"/>
              </a:xfrm>
              <a:custGeom>
                <a:avLst/>
                <a:gdLst>
                  <a:gd name="T0" fmla="*/ 0 w 628"/>
                  <a:gd name="T1" fmla="*/ 2147483647 h 154"/>
                  <a:gd name="T2" fmla="*/ 2147483647 w 628"/>
                  <a:gd name="T3" fmla="*/ 0 h 154"/>
                  <a:gd name="T4" fmla="*/ 2147483647 w 628"/>
                  <a:gd name="T5" fmla="*/ 2147483647 h 154"/>
                  <a:gd name="T6" fmla="*/ 0 w 628"/>
                  <a:gd name="T7" fmla="*/ 2147483647 h 154"/>
                  <a:gd name="T8" fmla="*/ 0 w 628"/>
                  <a:gd name="T9" fmla="*/ 2147483647 h 1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4"/>
                  <a:gd name="T17" fmla="*/ 628 w 628"/>
                  <a:gd name="T18" fmla="*/ 154 h 1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4">
                    <a:moveTo>
                      <a:pt x="0" y="150"/>
                    </a:moveTo>
                    <a:lnTo>
                      <a:pt x="628" y="0"/>
                    </a:lnTo>
                    <a:lnTo>
                      <a:pt x="628" y="4"/>
                    </a:lnTo>
                    <a:lnTo>
                      <a:pt x="0" y="154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7" name="Freeform 18"/>
              <p:cNvSpPr/>
              <p:nvPr/>
            </p:nvSpPr>
            <p:spPr bwMode="auto">
              <a:xfrm>
                <a:off x="331788" y="631825"/>
                <a:ext cx="996950" cy="246063"/>
              </a:xfrm>
              <a:custGeom>
                <a:avLst/>
                <a:gdLst>
                  <a:gd name="T0" fmla="*/ 0 w 628"/>
                  <a:gd name="T1" fmla="*/ 2147483647 h 155"/>
                  <a:gd name="T2" fmla="*/ 2147483647 w 628"/>
                  <a:gd name="T3" fmla="*/ 0 h 155"/>
                  <a:gd name="T4" fmla="*/ 2147483647 w 628"/>
                  <a:gd name="T5" fmla="*/ 2147483647 h 155"/>
                  <a:gd name="T6" fmla="*/ 0 w 628"/>
                  <a:gd name="T7" fmla="*/ 2147483647 h 155"/>
                  <a:gd name="T8" fmla="*/ 0 w 628"/>
                  <a:gd name="T9" fmla="*/ 2147483647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5"/>
                  <a:gd name="T17" fmla="*/ 628 w 628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5">
                    <a:moveTo>
                      <a:pt x="0" y="149"/>
                    </a:moveTo>
                    <a:lnTo>
                      <a:pt x="628" y="0"/>
                    </a:lnTo>
                    <a:lnTo>
                      <a:pt x="628" y="3"/>
                    </a:lnTo>
                    <a:lnTo>
                      <a:pt x="0" y="155"/>
                    </a:lnTo>
                    <a:lnTo>
                      <a:pt x="0" y="149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8" name="Freeform 19"/>
              <p:cNvSpPr/>
              <p:nvPr/>
            </p:nvSpPr>
            <p:spPr bwMode="auto">
              <a:xfrm>
                <a:off x="311150" y="546100"/>
                <a:ext cx="996950" cy="246063"/>
              </a:xfrm>
              <a:custGeom>
                <a:avLst/>
                <a:gdLst>
                  <a:gd name="T0" fmla="*/ 0 w 628"/>
                  <a:gd name="T1" fmla="*/ 2147483647 h 155"/>
                  <a:gd name="T2" fmla="*/ 2147483647 w 628"/>
                  <a:gd name="T3" fmla="*/ 0 h 155"/>
                  <a:gd name="T4" fmla="*/ 2147483647 w 628"/>
                  <a:gd name="T5" fmla="*/ 2147483647 h 155"/>
                  <a:gd name="T6" fmla="*/ 2147483647 w 628"/>
                  <a:gd name="T7" fmla="*/ 2147483647 h 155"/>
                  <a:gd name="T8" fmla="*/ 0 w 628"/>
                  <a:gd name="T9" fmla="*/ 2147483647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5"/>
                  <a:gd name="T17" fmla="*/ 628 w 628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5">
                    <a:moveTo>
                      <a:pt x="0" y="152"/>
                    </a:moveTo>
                    <a:lnTo>
                      <a:pt x="628" y="0"/>
                    </a:lnTo>
                    <a:lnTo>
                      <a:pt x="628" y="6"/>
                    </a:lnTo>
                    <a:lnTo>
                      <a:pt x="2" y="155"/>
                    </a:lnTo>
                    <a:lnTo>
                      <a:pt x="0" y="152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79" name="Freeform 20"/>
              <p:cNvSpPr/>
              <p:nvPr/>
            </p:nvSpPr>
            <p:spPr bwMode="auto">
              <a:xfrm>
                <a:off x="290513" y="463550"/>
                <a:ext cx="1000125" cy="244475"/>
              </a:xfrm>
              <a:custGeom>
                <a:avLst/>
                <a:gdLst>
                  <a:gd name="T0" fmla="*/ 0 w 630"/>
                  <a:gd name="T1" fmla="*/ 2147483647 h 154"/>
                  <a:gd name="T2" fmla="*/ 2147483647 w 630"/>
                  <a:gd name="T3" fmla="*/ 0 h 154"/>
                  <a:gd name="T4" fmla="*/ 2147483647 w 630"/>
                  <a:gd name="T5" fmla="*/ 2147483647 h 154"/>
                  <a:gd name="T6" fmla="*/ 2147483647 w 630"/>
                  <a:gd name="T7" fmla="*/ 2147483647 h 154"/>
                  <a:gd name="T8" fmla="*/ 0 w 630"/>
                  <a:gd name="T9" fmla="*/ 2147483647 h 15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4"/>
                  <a:gd name="T17" fmla="*/ 630 w 630"/>
                  <a:gd name="T18" fmla="*/ 154 h 15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4">
                    <a:moveTo>
                      <a:pt x="0" y="150"/>
                    </a:moveTo>
                    <a:lnTo>
                      <a:pt x="628" y="0"/>
                    </a:lnTo>
                    <a:lnTo>
                      <a:pt x="630" y="4"/>
                    </a:lnTo>
                    <a:lnTo>
                      <a:pt x="2" y="154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80" name="Freeform 21"/>
              <p:cNvSpPr/>
              <p:nvPr/>
            </p:nvSpPr>
            <p:spPr bwMode="auto">
              <a:xfrm>
                <a:off x="269875" y="379413"/>
                <a:ext cx="1000125" cy="242888"/>
              </a:xfrm>
              <a:custGeom>
                <a:avLst/>
                <a:gdLst>
                  <a:gd name="T0" fmla="*/ 0 w 630"/>
                  <a:gd name="T1" fmla="*/ 2147483647 h 153"/>
                  <a:gd name="T2" fmla="*/ 2147483647 w 630"/>
                  <a:gd name="T3" fmla="*/ 0 h 153"/>
                  <a:gd name="T4" fmla="*/ 2147483647 w 630"/>
                  <a:gd name="T5" fmla="*/ 2147483647 h 153"/>
                  <a:gd name="T6" fmla="*/ 2147483647 w 630"/>
                  <a:gd name="T7" fmla="*/ 2147483647 h 153"/>
                  <a:gd name="T8" fmla="*/ 0 w 630"/>
                  <a:gd name="T9" fmla="*/ 2147483647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3"/>
                  <a:gd name="T17" fmla="*/ 630 w 630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3">
                    <a:moveTo>
                      <a:pt x="0" y="149"/>
                    </a:moveTo>
                    <a:lnTo>
                      <a:pt x="628" y="0"/>
                    </a:lnTo>
                    <a:lnTo>
                      <a:pt x="630" y="3"/>
                    </a:lnTo>
                    <a:lnTo>
                      <a:pt x="2" y="153"/>
                    </a:lnTo>
                    <a:lnTo>
                      <a:pt x="0" y="149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81" name="Freeform 22"/>
              <p:cNvSpPr/>
              <p:nvPr/>
            </p:nvSpPr>
            <p:spPr bwMode="auto">
              <a:xfrm>
                <a:off x="249238" y="293688"/>
                <a:ext cx="1000125" cy="246063"/>
              </a:xfrm>
              <a:custGeom>
                <a:avLst/>
                <a:gdLst>
                  <a:gd name="T0" fmla="*/ 0 w 630"/>
                  <a:gd name="T1" fmla="*/ 2147483647 h 155"/>
                  <a:gd name="T2" fmla="*/ 2147483647 w 630"/>
                  <a:gd name="T3" fmla="*/ 0 h 155"/>
                  <a:gd name="T4" fmla="*/ 2147483647 w 630"/>
                  <a:gd name="T5" fmla="*/ 2147483647 h 155"/>
                  <a:gd name="T6" fmla="*/ 2147483647 w 630"/>
                  <a:gd name="T7" fmla="*/ 2147483647 h 155"/>
                  <a:gd name="T8" fmla="*/ 0 w 630"/>
                  <a:gd name="T9" fmla="*/ 2147483647 h 1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5"/>
                  <a:gd name="T17" fmla="*/ 630 w 630"/>
                  <a:gd name="T18" fmla="*/ 155 h 1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5">
                    <a:moveTo>
                      <a:pt x="0" y="150"/>
                    </a:moveTo>
                    <a:lnTo>
                      <a:pt x="628" y="0"/>
                    </a:lnTo>
                    <a:lnTo>
                      <a:pt x="630" y="4"/>
                    </a:lnTo>
                    <a:lnTo>
                      <a:pt x="2" y="155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82" name="Freeform 23"/>
              <p:cNvSpPr/>
              <p:nvPr/>
            </p:nvSpPr>
            <p:spPr bwMode="auto">
              <a:xfrm>
                <a:off x="228600" y="207963"/>
                <a:ext cx="1000125" cy="247650"/>
              </a:xfrm>
              <a:custGeom>
                <a:avLst/>
                <a:gdLst>
                  <a:gd name="T0" fmla="*/ 0 w 630"/>
                  <a:gd name="T1" fmla="*/ 2147483647 h 156"/>
                  <a:gd name="T2" fmla="*/ 2147483647 w 630"/>
                  <a:gd name="T3" fmla="*/ 0 h 156"/>
                  <a:gd name="T4" fmla="*/ 2147483647 w 630"/>
                  <a:gd name="T5" fmla="*/ 2147483647 h 156"/>
                  <a:gd name="T6" fmla="*/ 2147483647 w 630"/>
                  <a:gd name="T7" fmla="*/ 2147483647 h 156"/>
                  <a:gd name="T8" fmla="*/ 0 w 630"/>
                  <a:gd name="T9" fmla="*/ 2147483647 h 15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30"/>
                  <a:gd name="T16" fmla="*/ 0 h 156"/>
                  <a:gd name="T17" fmla="*/ 630 w 630"/>
                  <a:gd name="T18" fmla="*/ 156 h 15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30" h="156">
                    <a:moveTo>
                      <a:pt x="0" y="152"/>
                    </a:moveTo>
                    <a:lnTo>
                      <a:pt x="628" y="0"/>
                    </a:lnTo>
                    <a:lnTo>
                      <a:pt x="630" y="6"/>
                    </a:lnTo>
                    <a:lnTo>
                      <a:pt x="2" y="156"/>
                    </a:lnTo>
                    <a:lnTo>
                      <a:pt x="0" y="152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83" name="Freeform 24"/>
              <p:cNvSpPr/>
              <p:nvPr/>
            </p:nvSpPr>
            <p:spPr bwMode="auto">
              <a:xfrm>
                <a:off x="211138" y="127000"/>
                <a:ext cx="996950" cy="242888"/>
              </a:xfrm>
              <a:custGeom>
                <a:avLst/>
                <a:gdLst>
                  <a:gd name="T0" fmla="*/ 0 w 628"/>
                  <a:gd name="T1" fmla="*/ 2147483647 h 153"/>
                  <a:gd name="T2" fmla="*/ 2147483647 w 628"/>
                  <a:gd name="T3" fmla="*/ 0 h 153"/>
                  <a:gd name="T4" fmla="*/ 2147483647 w 628"/>
                  <a:gd name="T5" fmla="*/ 2147483647 h 153"/>
                  <a:gd name="T6" fmla="*/ 0 w 628"/>
                  <a:gd name="T7" fmla="*/ 2147483647 h 153"/>
                  <a:gd name="T8" fmla="*/ 0 w 628"/>
                  <a:gd name="T9" fmla="*/ 2147483647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3"/>
                  <a:gd name="T17" fmla="*/ 628 w 628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3">
                    <a:moveTo>
                      <a:pt x="0" y="149"/>
                    </a:moveTo>
                    <a:lnTo>
                      <a:pt x="626" y="0"/>
                    </a:lnTo>
                    <a:lnTo>
                      <a:pt x="628" y="3"/>
                    </a:lnTo>
                    <a:lnTo>
                      <a:pt x="0" y="153"/>
                    </a:lnTo>
                    <a:lnTo>
                      <a:pt x="0" y="149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84" name="Freeform 25"/>
              <p:cNvSpPr/>
              <p:nvPr/>
            </p:nvSpPr>
            <p:spPr bwMode="auto">
              <a:xfrm>
                <a:off x="190500" y="41275"/>
                <a:ext cx="996950" cy="242888"/>
              </a:xfrm>
              <a:custGeom>
                <a:avLst/>
                <a:gdLst>
                  <a:gd name="T0" fmla="*/ 0 w 628"/>
                  <a:gd name="T1" fmla="*/ 2147483647 h 153"/>
                  <a:gd name="T2" fmla="*/ 2147483647 w 628"/>
                  <a:gd name="T3" fmla="*/ 0 h 153"/>
                  <a:gd name="T4" fmla="*/ 2147483647 w 628"/>
                  <a:gd name="T5" fmla="*/ 2147483647 h 153"/>
                  <a:gd name="T6" fmla="*/ 0 w 628"/>
                  <a:gd name="T7" fmla="*/ 2147483647 h 153"/>
                  <a:gd name="T8" fmla="*/ 0 w 628"/>
                  <a:gd name="T9" fmla="*/ 2147483647 h 15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28"/>
                  <a:gd name="T16" fmla="*/ 0 h 153"/>
                  <a:gd name="T17" fmla="*/ 628 w 628"/>
                  <a:gd name="T18" fmla="*/ 153 h 15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28" h="153">
                    <a:moveTo>
                      <a:pt x="0" y="150"/>
                    </a:moveTo>
                    <a:lnTo>
                      <a:pt x="628" y="0"/>
                    </a:lnTo>
                    <a:lnTo>
                      <a:pt x="628" y="4"/>
                    </a:lnTo>
                    <a:lnTo>
                      <a:pt x="0" y="153"/>
                    </a:lnTo>
                    <a:lnTo>
                      <a:pt x="0" y="150"/>
                    </a:lnTo>
                    <a:close/>
                  </a:path>
                </a:pathLst>
              </a:custGeom>
              <a:solidFill>
                <a:srgbClr val="CAC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85" name="Freeform 26"/>
              <p:cNvSpPr/>
              <p:nvPr/>
            </p:nvSpPr>
            <p:spPr bwMode="auto">
              <a:xfrm>
                <a:off x="173038" y="238125"/>
                <a:ext cx="393700" cy="1611313"/>
              </a:xfrm>
              <a:custGeom>
                <a:avLst/>
                <a:gdLst>
                  <a:gd name="T0" fmla="*/ 2147483647 w 248"/>
                  <a:gd name="T1" fmla="*/ 2147483647 h 1015"/>
                  <a:gd name="T2" fmla="*/ 2147483647 w 248"/>
                  <a:gd name="T3" fmla="*/ 2147483647 h 1015"/>
                  <a:gd name="T4" fmla="*/ 2147483647 w 248"/>
                  <a:gd name="T5" fmla="*/ 0 h 1015"/>
                  <a:gd name="T6" fmla="*/ 0 w 248"/>
                  <a:gd name="T7" fmla="*/ 0 h 1015"/>
                  <a:gd name="T8" fmla="*/ 2147483647 w 248"/>
                  <a:gd name="T9" fmla="*/ 2147483647 h 101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48"/>
                  <a:gd name="T16" fmla="*/ 0 h 1015"/>
                  <a:gd name="T17" fmla="*/ 248 w 248"/>
                  <a:gd name="T18" fmla="*/ 1015 h 101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48" h="1015">
                    <a:moveTo>
                      <a:pt x="243" y="1015"/>
                    </a:moveTo>
                    <a:lnTo>
                      <a:pt x="248" y="1013"/>
                    </a:lnTo>
                    <a:lnTo>
                      <a:pt x="4" y="0"/>
                    </a:lnTo>
                    <a:lnTo>
                      <a:pt x="0" y="0"/>
                    </a:lnTo>
                    <a:lnTo>
                      <a:pt x="243" y="1015"/>
                    </a:lnTo>
                    <a:close/>
                  </a:path>
                </a:pathLst>
              </a:custGeom>
              <a:solidFill>
                <a:srgbClr val="2D68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grpSp>
          <p:nvGrpSpPr>
            <p:cNvPr id="5151" name="组合 45"/>
            <p:cNvGrpSpPr/>
            <p:nvPr/>
          </p:nvGrpSpPr>
          <p:grpSpPr bwMode="auto">
            <a:xfrm>
              <a:off x="1283475" y="383516"/>
              <a:ext cx="614363" cy="1724025"/>
              <a:chOff x="0" y="0"/>
              <a:chExt cx="614363" cy="1724025"/>
            </a:xfrm>
          </p:grpSpPr>
          <p:sp>
            <p:nvSpPr>
              <p:cNvPr id="5153" name="Freeform 27"/>
              <p:cNvSpPr/>
              <p:nvPr/>
            </p:nvSpPr>
            <p:spPr bwMode="auto">
              <a:xfrm>
                <a:off x="358775" y="0"/>
                <a:ext cx="255588" cy="398463"/>
              </a:xfrm>
              <a:custGeom>
                <a:avLst/>
                <a:gdLst>
                  <a:gd name="T0" fmla="*/ 2147483647 w 87"/>
                  <a:gd name="T1" fmla="*/ 2147483647 h 136"/>
                  <a:gd name="T2" fmla="*/ 2147483647 w 87"/>
                  <a:gd name="T3" fmla="*/ 2147483647 h 136"/>
                  <a:gd name="T4" fmla="*/ 2147483647 w 87"/>
                  <a:gd name="T5" fmla="*/ 2147483647 h 136"/>
                  <a:gd name="T6" fmla="*/ 2147483647 w 87"/>
                  <a:gd name="T7" fmla="*/ 2147483647 h 136"/>
                  <a:gd name="T8" fmla="*/ 2147483647 w 87"/>
                  <a:gd name="T9" fmla="*/ 2147483647 h 136"/>
                  <a:gd name="T10" fmla="*/ 2147483647 w 87"/>
                  <a:gd name="T11" fmla="*/ 2147483647 h 136"/>
                  <a:gd name="T12" fmla="*/ 2147483647 w 87"/>
                  <a:gd name="T13" fmla="*/ 2147483647 h 136"/>
                  <a:gd name="T14" fmla="*/ 2147483647 w 87"/>
                  <a:gd name="T15" fmla="*/ 2147483647 h 136"/>
                  <a:gd name="T16" fmla="*/ 2147483647 w 87"/>
                  <a:gd name="T17" fmla="*/ 2147483647 h 1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87"/>
                  <a:gd name="T28" fmla="*/ 0 h 136"/>
                  <a:gd name="T29" fmla="*/ 87 w 87"/>
                  <a:gd name="T30" fmla="*/ 136 h 1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87" h="136">
                    <a:moveTo>
                      <a:pt x="61" y="111"/>
                    </a:moveTo>
                    <a:cubicBezTo>
                      <a:pt x="56" y="127"/>
                      <a:pt x="40" y="136"/>
                      <a:pt x="24" y="131"/>
                    </a:cubicBezTo>
                    <a:cubicBezTo>
                      <a:pt x="24" y="131"/>
                      <a:pt x="24" y="131"/>
                      <a:pt x="24" y="131"/>
                    </a:cubicBezTo>
                    <a:cubicBezTo>
                      <a:pt x="9" y="126"/>
                      <a:pt x="0" y="109"/>
                      <a:pt x="5" y="94"/>
                    </a:cubicBezTo>
                    <a:cubicBezTo>
                      <a:pt x="26" y="25"/>
                      <a:pt x="26" y="25"/>
                      <a:pt x="26" y="25"/>
                    </a:cubicBezTo>
                    <a:cubicBezTo>
                      <a:pt x="31" y="9"/>
                      <a:pt x="47" y="0"/>
                      <a:pt x="63" y="5"/>
                    </a:cubicBezTo>
                    <a:cubicBezTo>
                      <a:pt x="63" y="5"/>
                      <a:pt x="63" y="5"/>
                      <a:pt x="63" y="5"/>
                    </a:cubicBezTo>
                    <a:cubicBezTo>
                      <a:pt x="78" y="10"/>
                      <a:pt x="87" y="27"/>
                      <a:pt x="82" y="42"/>
                    </a:cubicBezTo>
                    <a:lnTo>
                      <a:pt x="61" y="111"/>
                    </a:lnTo>
                    <a:close/>
                  </a:path>
                </a:pathLst>
              </a:custGeom>
              <a:solidFill>
                <a:srgbClr val="BF272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4" name="Freeform 28"/>
              <p:cNvSpPr/>
              <p:nvPr/>
            </p:nvSpPr>
            <p:spPr bwMode="auto">
              <a:xfrm>
                <a:off x="412750" y="11112"/>
                <a:ext cx="201613" cy="387350"/>
              </a:xfrm>
              <a:custGeom>
                <a:avLst/>
                <a:gdLst>
                  <a:gd name="T0" fmla="*/ 2147483647 w 69"/>
                  <a:gd name="T1" fmla="*/ 2147483647 h 132"/>
                  <a:gd name="T2" fmla="*/ 2147483647 w 69"/>
                  <a:gd name="T3" fmla="*/ 0 h 132"/>
                  <a:gd name="T4" fmla="*/ 0 w 69"/>
                  <a:gd name="T5" fmla="*/ 2147483647 h 132"/>
                  <a:gd name="T6" fmla="*/ 2147483647 w 69"/>
                  <a:gd name="T7" fmla="*/ 2147483647 h 132"/>
                  <a:gd name="T8" fmla="*/ 2147483647 w 69"/>
                  <a:gd name="T9" fmla="*/ 2147483647 h 132"/>
                  <a:gd name="T10" fmla="*/ 2147483647 w 69"/>
                  <a:gd name="T11" fmla="*/ 2147483647 h 132"/>
                  <a:gd name="T12" fmla="*/ 2147483647 w 69"/>
                  <a:gd name="T13" fmla="*/ 2147483647 h 13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9"/>
                  <a:gd name="T22" fmla="*/ 0 h 132"/>
                  <a:gd name="T23" fmla="*/ 69 w 69"/>
                  <a:gd name="T24" fmla="*/ 132 h 13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9" h="132">
                    <a:moveTo>
                      <a:pt x="45" y="1"/>
                    </a:moveTo>
                    <a:cubicBezTo>
                      <a:pt x="43" y="1"/>
                      <a:pt x="41" y="0"/>
                      <a:pt x="39" y="0"/>
                    </a:cubicBezTo>
                    <a:cubicBezTo>
                      <a:pt x="0" y="124"/>
                      <a:pt x="0" y="124"/>
                      <a:pt x="0" y="124"/>
                    </a:cubicBezTo>
                    <a:cubicBezTo>
                      <a:pt x="2" y="125"/>
                      <a:pt x="4" y="126"/>
                      <a:pt x="6" y="127"/>
                    </a:cubicBezTo>
                    <a:cubicBezTo>
                      <a:pt x="22" y="132"/>
                      <a:pt x="38" y="123"/>
                      <a:pt x="43" y="107"/>
                    </a:cubicBezTo>
                    <a:cubicBezTo>
                      <a:pt x="64" y="38"/>
                      <a:pt x="64" y="38"/>
                      <a:pt x="64" y="38"/>
                    </a:cubicBezTo>
                    <a:cubicBezTo>
                      <a:pt x="69" y="23"/>
                      <a:pt x="60" y="6"/>
                      <a:pt x="45" y="1"/>
                    </a:cubicBezTo>
                    <a:close/>
                  </a:path>
                </a:pathLst>
              </a:custGeom>
              <a:solidFill>
                <a:srgbClr val="A321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5" name="Freeform 29"/>
              <p:cNvSpPr/>
              <p:nvPr/>
            </p:nvSpPr>
            <p:spPr bwMode="auto">
              <a:xfrm>
                <a:off x="482600" y="44450"/>
                <a:ext cx="127000" cy="339725"/>
              </a:xfrm>
              <a:custGeom>
                <a:avLst/>
                <a:gdLst>
                  <a:gd name="T0" fmla="*/ 2147483647 w 43"/>
                  <a:gd name="T1" fmla="*/ 0 h 116"/>
                  <a:gd name="T2" fmla="*/ 0 w 43"/>
                  <a:gd name="T3" fmla="*/ 2147483647 h 116"/>
                  <a:gd name="T4" fmla="*/ 2147483647 w 43"/>
                  <a:gd name="T5" fmla="*/ 2147483647 h 116"/>
                  <a:gd name="T6" fmla="*/ 2147483647 w 43"/>
                  <a:gd name="T7" fmla="*/ 2147483647 h 116"/>
                  <a:gd name="T8" fmla="*/ 2147483647 w 43"/>
                  <a:gd name="T9" fmla="*/ 0 h 1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"/>
                  <a:gd name="T16" fmla="*/ 0 h 116"/>
                  <a:gd name="T17" fmla="*/ 43 w 43"/>
                  <a:gd name="T18" fmla="*/ 116 h 1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" h="116">
                    <a:moveTo>
                      <a:pt x="35" y="0"/>
                    </a:moveTo>
                    <a:cubicBezTo>
                      <a:pt x="0" y="116"/>
                      <a:pt x="0" y="116"/>
                      <a:pt x="0" y="116"/>
                    </a:cubicBezTo>
                    <a:cubicBezTo>
                      <a:pt x="9" y="113"/>
                      <a:pt x="16" y="106"/>
                      <a:pt x="19" y="96"/>
                    </a:cubicBezTo>
                    <a:cubicBezTo>
                      <a:pt x="40" y="27"/>
                      <a:pt x="40" y="27"/>
                      <a:pt x="40" y="27"/>
                    </a:cubicBezTo>
                    <a:cubicBezTo>
                      <a:pt x="43" y="17"/>
                      <a:pt x="41" y="7"/>
                      <a:pt x="35" y="0"/>
                    </a:cubicBezTo>
                    <a:close/>
                  </a:path>
                </a:pathLst>
              </a:custGeom>
              <a:solidFill>
                <a:srgbClr val="8A1C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6" name="Freeform 30"/>
              <p:cNvSpPr/>
              <p:nvPr/>
            </p:nvSpPr>
            <p:spPr bwMode="auto">
              <a:xfrm>
                <a:off x="0" y="222250"/>
                <a:ext cx="555625" cy="1316038"/>
              </a:xfrm>
              <a:custGeom>
                <a:avLst/>
                <a:gdLst>
                  <a:gd name="T0" fmla="*/ 2147483647 w 350"/>
                  <a:gd name="T1" fmla="*/ 2147483647 h 829"/>
                  <a:gd name="T2" fmla="*/ 0 w 350"/>
                  <a:gd name="T3" fmla="*/ 2147483647 h 829"/>
                  <a:gd name="T4" fmla="*/ 2147483647 w 350"/>
                  <a:gd name="T5" fmla="*/ 0 h 829"/>
                  <a:gd name="T6" fmla="*/ 2147483647 w 350"/>
                  <a:gd name="T7" fmla="*/ 2147483647 h 829"/>
                  <a:gd name="T8" fmla="*/ 2147483647 w 350"/>
                  <a:gd name="T9" fmla="*/ 2147483647 h 8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0"/>
                  <a:gd name="T16" fmla="*/ 0 h 829"/>
                  <a:gd name="T17" fmla="*/ 350 w 350"/>
                  <a:gd name="T18" fmla="*/ 829 h 8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0" h="829">
                    <a:moveTo>
                      <a:pt x="104" y="829"/>
                    </a:moveTo>
                    <a:lnTo>
                      <a:pt x="0" y="798"/>
                    </a:lnTo>
                    <a:lnTo>
                      <a:pt x="245" y="0"/>
                    </a:lnTo>
                    <a:lnTo>
                      <a:pt x="350" y="32"/>
                    </a:lnTo>
                    <a:lnTo>
                      <a:pt x="104" y="829"/>
                    </a:lnTo>
                    <a:close/>
                  </a:path>
                </a:pathLst>
              </a:custGeom>
              <a:solidFill>
                <a:srgbClr val="00C5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7" name="Freeform 31"/>
              <p:cNvSpPr/>
              <p:nvPr/>
            </p:nvSpPr>
            <p:spPr bwMode="auto">
              <a:xfrm>
                <a:off x="65088" y="242887"/>
                <a:ext cx="490538" cy="1295400"/>
              </a:xfrm>
              <a:custGeom>
                <a:avLst/>
                <a:gdLst>
                  <a:gd name="T0" fmla="*/ 2147483647 w 309"/>
                  <a:gd name="T1" fmla="*/ 0 h 816"/>
                  <a:gd name="T2" fmla="*/ 0 w 309"/>
                  <a:gd name="T3" fmla="*/ 2147483647 h 816"/>
                  <a:gd name="T4" fmla="*/ 2147483647 w 309"/>
                  <a:gd name="T5" fmla="*/ 2147483647 h 816"/>
                  <a:gd name="T6" fmla="*/ 2147483647 w 309"/>
                  <a:gd name="T7" fmla="*/ 2147483647 h 816"/>
                  <a:gd name="T8" fmla="*/ 2147483647 w 309"/>
                  <a:gd name="T9" fmla="*/ 0 h 8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9"/>
                  <a:gd name="T16" fmla="*/ 0 h 816"/>
                  <a:gd name="T17" fmla="*/ 309 w 309"/>
                  <a:gd name="T18" fmla="*/ 816 h 81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9" h="816">
                    <a:moveTo>
                      <a:pt x="245" y="0"/>
                    </a:moveTo>
                    <a:lnTo>
                      <a:pt x="0" y="796"/>
                    </a:lnTo>
                    <a:lnTo>
                      <a:pt x="63" y="816"/>
                    </a:lnTo>
                    <a:lnTo>
                      <a:pt x="309" y="19"/>
                    </a:lnTo>
                    <a:lnTo>
                      <a:pt x="245" y="0"/>
                    </a:lnTo>
                    <a:close/>
                  </a:path>
                </a:pathLst>
              </a:custGeom>
              <a:solidFill>
                <a:srgbClr val="00A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8" name="Freeform 32"/>
              <p:cNvSpPr/>
              <p:nvPr/>
            </p:nvSpPr>
            <p:spPr bwMode="auto">
              <a:xfrm>
                <a:off x="130175" y="260350"/>
                <a:ext cx="425450" cy="1277938"/>
              </a:xfrm>
              <a:custGeom>
                <a:avLst/>
                <a:gdLst>
                  <a:gd name="T0" fmla="*/ 2147483647 w 268"/>
                  <a:gd name="T1" fmla="*/ 0 h 805"/>
                  <a:gd name="T2" fmla="*/ 0 w 268"/>
                  <a:gd name="T3" fmla="*/ 2147483647 h 805"/>
                  <a:gd name="T4" fmla="*/ 2147483647 w 268"/>
                  <a:gd name="T5" fmla="*/ 2147483647 h 805"/>
                  <a:gd name="T6" fmla="*/ 2147483647 w 268"/>
                  <a:gd name="T7" fmla="*/ 2147483647 h 805"/>
                  <a:gd name="T8" fmla="*/ 2147483647 w 268"/>
                  <a:gd name="T9" fmla="*/ 0 h 8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68"/>
                  <a:gd name="T16" fmla="*/ 0 h 805"/>
                  <a:gd name="T17" fmla="*/ 268 w 268"/>
                  <a:gd name="T18" fmla="*/ 805 h 8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68" h="805">
                    <a:moveTo>
                      <a:pt x="244" y="0"/>
                    </a:moveTo>
                    <a:lnTo>
                      <a:pt x="0" y="798"/>
                    </a:lnTo>
                    <a:lnTo>
                      <a:pt x="22" y="805"/>
                    </a:lnTo>
                    <a:lnTo>
                      <a:pt x="268" y="8"/>
                    </a:lnTo>
                    <a:lnTo>
                      <a:pt x="244" y="0"/>
                    </a:lnTo>
                    <a:close/>
                  </a:path>
                </a:pathLst>
              </a:custGeom>
              <a:solidFill>
                <a:srgbClr val="0091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59" name="Freeform 33"/>
              <p:cNvSpPr/>
              <p:nvPr/>
            </p:nvSpPr>
            <p:spPr bwMode="auto">
              <a:xfrm>
                <a:off x="0" y="1489075"/>
                <a:ext cx="165100" cy="234950"/>
              </a:xfrm>
              <a:custGeom>
                <a:avLst/>
                <a:gdLst>
                  <a:gd name="T0" fmla="*/ 2147483647 w 104"/>
                  <a:gd name="T1" fmla="*/ 2147483647 h 148"/>
                  <a:gd name="T2" fmla="*/ 2147483647 w 104"/>
                  <a:gd name="T3" fmla="*/ 2147483647 h 148"/>
                  <a:gd name="T4" fmla="*/ 0 w 104"/>
                  <a:gd name="T5" fmla="*/ 0 h 148"/>
                  <a:gd name="T6" fmla="*/ 2147483647 w 104"/>
                  <a:gd name="T7" fmla="*/ 2147483647 h 14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4"/>
                  <a:gd name="T13" fmla="*/ 0 h 148"/>
                  <a:gd name="T14" fmla="*/ 104 w 104"/>
                  <a:gd name="T15" fmla="*/ 148 h 14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4" h="148">
                    <a:moveTo>
                      <a:pt x="104" y="31"/>
                    </a:moveTo>
                    <a:lnTo>
                      <a:pt x="11" y="148"/>
                    </a:lnTo>
                    <a:lnTo>
                      <a:pt x="0" y="0"/>
                    </a:lnTo>
                    <a:lnTo>
                      <a:pt x="104" y="31"/>
                    </a:lnTo>
                    <a:close/>
                  </a:path>
                </a:pathLst>
              </a:custGeom>
              <a:solidFill>
                <a:srgbClr val="F9D5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0" name="Freeform 34"/>
              <p:cNvSpPr/>
              <p:nvPr/>
            </p:nvSpPr>
            <p:spPr bwMode="auto">
              <a:xfrm>
                <a:off x="12700" y="1662112"/>
                <a:ext cx="44450" cy="61913"/>
              </a:xfrm>
              <a:custGeom>
                <a:avLst/>
                <a:gdLst>
                  <a:gd name="T0" fmla="*/ 0 w 28"/>
                  <a:gd name="T1" fmla="*/ 0 h 39"/>
                  <a:gd name="T2" fmla="*/ 2147483647 w 28"/>
                  <a:gd name="T3" fmla="*/ 2147483647 h 39"/>
                  <a:gd name="T4" fmla="*/ 2147483647 w 28"/>
                  <a:gd name="T5" fmla="*/ 2147483647 h 39"/>
                  <a:gd name="T6" fmla="*/ 0 w 28"/>
                  <a:gd name="T7" fmla="*/ 0 h 3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"/>
                  <a:gd name="T13" fmla="*/ 0 h 39"/>
                  <a:gd name="T14" fmla="*/ 28 w 28"/>
                  <a:gd name="T15" fmla="*/ 39 h 3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" h="39">
                    <a:moveTo>
                      <a:pt x="0" y="0"/>
                    </a:moveTo>
                    <a:lnTo>
                      <a:pt x="3" y="39"/>
                    </a:lnTo>
                    <a:lnTo>
                      <a:pt x="28" y="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4D4D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1" name="Freeform 35"/>
              <p:cNvSpPr/>
              <p:nvPr/>
            </p:nvSpPr>
            <p:spPr bwMode="auto">
              <a:xfrm>
                <a:off x="376238" y="200025"/>
                <a:ext cx="192088" cy="96838"/>
              </a:xfrm>
              <a:custGeom>
                <a:avLst/>
                <a:gdLst>
                  <a:gd name="T0" fmla="*/ 2147483647 w 65"/>
                  <a:gd name="T1" fmla="*/ 2147483647 h 33"/>
                  <a:gd name="T2" fmla="*/ 2147483647 w 65"/>
                  <a:gd name="T3" fmla="*/ 2147483647 h 33"/>
                  <a:gd name="T4" fmla="*/ 2147483647 w 65"/>
                  <a:gd name="T5" fmla="*/ 2147483647 h 33"/>
                  <a:gd name="T6" fmla="*/ 0 w 65"/>
                  <a:gd name="T7" fmla="*/ 2147483647 h 33"/>
                  <a:gd name="T8" fmla="*/ 2147483647 w 65"/>
                  <a:gd name="T9" fmla="*/ 2147483647 h 33"/>
                  <a:gd name="T10" fmla="*/ 2147483647 w 65"/>
                  <a:gd name="T11" fmla="*/ 0 h 33"/>
                  <a:gd name="T12" fmla="*/ 2147483647 w 65"/>
                  <a:gd name="T13" fmla="*/ 2147483647 h 33"/>
                  <a:gd name="T14" fmla="*/ 2147483647 w 65"/>
                  <a:gd name="T15" fmla="*/ 2147483647 h 33"/>
                  <a:gd name="T16" fmla="*/ 2147483647 w 65"/>
                  <a:gd name="T17" fmla="*/ 2147483647 h 33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65"/>
                  <a:gd name="T28" fmla="*/ 0 h 33"/>
                  <a:gd name="T29" fmla="*/ 65 w 65"/>
                  <a:gd name="T30" fmla="*/ 33 h 33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65" h="33">
                    <a:moveTo>
                      <a:pt x="62" y="30"/>
                    </a:moveTo>
                    <a:cubicBezTo>
                      <a:pt x="61" y="32"/>
                      <a:pt x="59" y="33"/>
                      <a:pt x="58" y="33"/>
                    </a:cubicBezTo>
                    <a:cubicBezTo>
                      <a:pt x="3" y="16"/>
                      <a:pt x="3" y="16"/>
                      <a:pt x="3" y="16"/>
                    </a:cubicBezTo>
                    <a:cubicBezTo>
                      <a:pt x="1" y="15"/>
                      <a:pt x="0" y="13"/>
                      <a:pt x="0" y="11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4" y="1"/>
                      <a:pt x="6" y="0"/>
                      <a:pt x="7" y="0"/>
                    </a:cubicBezTo>
                    <a:cubicBezTo>
                      <a:pt x="62" y="17"/>
                      <a:pt x="62" y="17"/>
                      <a:pt x="62" y="17"/>
                    </a:cubicBezTo>
                    <a:cubicBezTo>
                      <a:pt x="64" y="18"/>
                      <a:pt x="65" y="20"/>
                      <a:pt x="65" y="22"/>
                    </a:cubicBezTo>
                    <a:lnTo>
                      <a:pt x="62" y="30"/>
                    </a:lnTo>
                    <a:close/>
                  </a:path>
                </a:pathLst>
              </a:custGeom>
              <a:solidFill>
                <a:srgbClr val="FAEC2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2" name="Freeform 36"/>
              <p:cNvSpPr/>
              <p:nvPr/>
            </p:nvSpPr>
            <p:spPr bwMode="auto">
              <a:xfrm>
                <a:off x="447675" y="219075"/>
                <a:ext cx="120650" cy="77788"/>
              </a:xfrm>
              <a:custGeom>
                <a:avLst/>
                <a:gdLst>
                  <a:gd name="T0" fmla="*/ 2147483647 w 41"/>
                  <a:gd name="T1" fmla="*/ 2147483647 h 26"/>
                  <a:gd name="T2" fmla="*/ 2147483647 w 41"/>
                  <a:gd name="T3" fmla="*/ 0 h 26"/>
                  <a:gd name="T4" fmla="*/ 0 w 41"/>
                  <a:gd name="T5" fmla="*/ 2147483647 h 26"/>
                  <a:gd name="T6" fmla="*/ 2147483647 w 41"/>
                  <a:gd name="T7" fmla="*/ 2147483647 h 26"/>
                  <a:gd name="T8" fmla="*/ 2147483647 w 41"/>
                  <a:gd name="T9" fmla="*/ 2147483647 h 26"/>
                  <a:gd name="T10" fmla="*/ 2147483647 w 41"/>
                  <a:gd name="T11" fmla="*/ 2147483647 h 26"/>
                  <a:gd name="T12" fmla="*/ 2147483647 w 41"/>
                  <a:gd name="T13" fmla="*/ 2147483647 h 2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1"/>
                  <a:gd name="T22" fmla="*/ 0 h 26"/>
                  <a:gd name="T23" fmla="*/ 41 w 41"/>
                  <a:gd name="T24" fmla="*/ 26 h 2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1" h="26">
                    <a:moveTo>
                      <a:pt x="38" y="10"/>
                    </a:moveTo>
                    <a:cubicBezTo>
                      <a:pt x="5" y="0"/>
                      <a:pt x="5" y="0"/>
                      <a:pt x="5" y="0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34" y="26"/>
                      <a:pt x="34" y="26"/>
                      <a:pt x="34" y="26"/>
                    </a:cubicBezTo>
                    <a:cubicBezTo>
                      <a:pt x="35" y="26"/>
                      <a:pt x="37" y="25"/>
                      <a:pt x="38" y="23"/>
                    </a:cubicBezTo>
                    <a:cubicBezTo>
                      <a:pt x="41" y="15"/>
                      <a:pt x="41" y="15"/>
                      <a:pt x="41" y="15"/>
                    </a:cubicBezTo>
                    <a:cubicBezTo>
                      <a:pt x="41" y="13"/>
                      <a:pt x="40" y="11"/>
                      <a:pt x="38" y="10"/>
                    </a:cubicBezTo>
                    <a:close/>
                  </a:path>
                </a:pathLst>
              </a:custGeom>
              <a:solidFill>
                <a:srgbClr val="E0D4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3" name="Freeform 37"/>
              <p:cNvSpPr/>
              <p:nvPr/>
            </p:nvSpPr>
            <p:spPr bwMode="auto">
              <a:xfrm>
                <a:off x="376238" y="200025"/>
                <a:ext cx="36513" cy="49213"/>
              </a:xfrm>
              <a:custGeom>
                <a:avLst/>
                <a:gdLst>
                  <a:gd name="T0" fmla="*/ 2147483647 w 12"/>
                  <a:gd name="T1" fmla="*/ 2147483647 h 17"/>
                  <a:gd name="T2" fmla="*/ 2147483647 w 12"/>
                  <a:gd name="T3" fmla="*/ 0 h 17"/>
                  <a:gd name="T4" fmla="*/ 2147483647 w 12"/>
                  <a:gd name="T5" fmla="*/ 2147483647 h 17"/>
                  <a:gd name="T6" fmla="*/ 0 w 12"/>
                  <a:gd name="T7" fmla="*/ 2147483647 h 17"/>
                  <a:gd name="T8" fmla="*/ 2147483647 w 12"/>
                  <a:gd name="T9" fmla="*/ 2147483647 h 17"/>
                  <a:gd name="T10" fmla="*/ 2147483647 w 12"/>
                  <a:gd name="T11" fmla="*/ 2147483647 h 17"/>
                  <a:gd name="T12" fmla="*/ 2147483647 w 12"/>
                  <a:gd name="T13" fmla="*/ 2147483647 h 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"/>
                  <a:gd name="T22" fmla="*/ 0 h 17"/>
                  <a:gd name="T23" fmla="*/ 12 w 12"/>
                  <a:gd name="T24" fmla="*/ 17 h 17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" h="17">
                    <a:moveTo>
                      <a:pt x="12" y="2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6" y="0"/>
                      <a:pt x="4" y="1"/>
                      <a:pt x="3" y="3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13"/>
                      <a:pt x="1" y="15"/>
                      <a:pt x="3" y="16"/>
                    </a:cubicBezTo>
                    <a:cubicBezTo>
                      <a:pt x="7" y="17"/>
                      <a:pt x="7" y="17"/>
                      <a:pt x="7" y="17"/>
                    </a:cubicBezTo>
                    <a:lnTo>
                      <a:pt x="12" y="2"/>
                    </a:lnTo>
                    <a:close/>
                  </a:path>
                </a:pathLst>
              </a:custGeom>
              <a:solidFill>
                <a:srgbClr val="E0D4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64" name="Freeform 38"/>
              <p:cNvSpPr/>
              <p:nvPr/>
            </p:nvSpPr>
            <p:spPr bwMode="auto">
              <a:xfrm>
                <a:off x="512763" y="239712"/>
                <a:ext cx="55563" cy="57150"/>
              </a:xfrm>
              <a:custGeom>
                <a:avLst/>
                <a:gdLst>
                  <a:gd name="T0" fmla="*/ 2147483647 w 19"/>
                  <a:gd name="T1" fmla="*/ 2147483647 h 19"/>
                  <a:gd name="T2" fmla="*/ 2147483647 w 19"/>
                  <a:gd name="T3" fmla="*/ 0 h 19"/>
                  <a:gd name="T4" fmla="*/ 0 w 19"/>
                  <a:gd name="T5" fmla="*/ 2147483647 h 19"/>
                  <a:gd name="T6" fmla="*/ 2147483647 w 19"/>
                  <a:gd name="T7" fmla="*/ 2147483647 h 19"/>
                  <a:gd name="T8" fmla="*/ 2147483647 w 19"/>
                  <a:gd name="T9" fmla="*/ 2147483647 h 19"/>
                  <a:gd name="T10" fmla="*/ 2147483647 w 19"/>
                  <a:gd name="T11" fmla="*/ 2147483647 h 19"/>
                  <a:gd name="T12" fmla="*/ 2147483647 w 19"/>
                  <a:gd name="T13" fmla="*/ 2147483647 h 1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9"/>
                  <a:gd name="T22" fmla="*/ 0 h 19"/>
                  <a:gd name="T23" fmla="*/ 19 w 19"/>
                  <a:gd name="T24" fmla="*/ 19 h 1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9" h="19">
                    <a:moveTo>
                      <a:pt x="16" y="3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12" y="19"/>
                      <a:pt x="12" y="19"/>
                      <a:pt x="12" y="19"/>
                    </a:cubicBezTo>
                    <a:cubicBezTo>
                      <a:pt x="13" y="19"/>
                      <a:pt x="15" y="18"/>
                      <a:pt x="16" y="16"/>
                    </a:cubicBezTo>
                    <a:cubicBezTo>
                      <a:pt x="19" y="8"/>
                      <a:pt x="19" y="8"/>
                      <a:pt x="19" y="8"/>
                    </a:cubicBezTo>
                    <a:cubicBezTo>
                      <a:pt x="19" y="6"/>
                      <a:pt x="18" y="4"/>
                      <a:pt x="16" y="3"/>
                    </a:cubicBezTo>
                    <a:close/>
                  </a:path>
                </a:pathLst>
              </a:custGeom>
              <a:solidFill>
                <a:srgbClr val="C4BA1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152" name="文本框 46"/>
            <p:cNvSpPr txBox="1">
              <a:spLocks noChangeArrowheads="1"/>
            </p:cNvSpPr>
            <p:nvPr/>
          </p:nvSpPr>
          <p:spPr bwMode="auto">
            <a:xfrm>
              <a:off x="244475" y="501805"/>
              <a:ext cx="1371600" cy="7694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zh-CN" sz="4400" b="1">
                  <a:latin typeface="微软雅黑" panose="020B0503020204020204" pitchFamily="34" charset="-122"/>
                  <a:ea typeface="微软雅黑" panose="020B0503020204020204" pitchFamily="34" charset="-122"/>
                </a:rPr>
                <a:t>目录</a:t>
              </a:r>
            </a:p>
          </p:txBody>
        </p:sp>
      </p:grpSp>
      <p:grpSp>
        <p:nvGrpSpPr>
          <p:cNvPr id="5123" name="组合 84"/>
          <p:cNvGrpSpPr/>
          <p:nvPr/>
        </p:nvGrpSpPr>
        <p:grpSpPr bwMode="auto">
          <a:xfrm>
            <a:off x="3328988" y="2413000"/>
            <a:ext cx="5467350" cy="668338"/>
            <a:chOff x="0" y="0"/>
            <a:chExt cx="5467144" cy="668621"/>
          </a:xfrm>
        </p:grpSpPr>
        <p:grpSp>
          <p:nvGrpSpPr>
            <p:cNvPr id="5144" name="组合 26"/>
            <p:cNvGrpSpPr/>
            <p:nvPr/>
          </p:nvGrpSpPr>
          <p:grpSpPr bwMode="auto">
            <a:xfrm>
              <a:off x="0" y="0"/>
              <a:ext cx="5467144" cy="668621"/>
              <a:chOff x="0" y="0"/>
              <a:chExt cx="10006012" cy="1139825"/>
            </a:xfrm>
          </p:grpSpPr>
          <p:sp>
            <p:nvSpPr>
              <p:cNvPr id="5146" name="Freeform 30"/>
              <p:cNvSpPr/>
              <p:nvPr/>
            </p:nvSpPr>
            <p:spPr bwMode="auto">
              <a:xfrm>
                <a:off x="0" y="0"/>
                <a:ext cx="10006012" cy="1139825"/>
              </a:xfrm>
              <a:custGeom>
                <a:avLst/>
                <a:gdLst>
                  <a:gd name="T0" fmla="*/ 2147483647 w 603"/>
                  <a:gd name="T1" fmla="*/ 2147483647 h 66"/>
                  <a:gd name="T2" fmla="*/ 2147483647 w 603"/>
                  <a:gd name="T3" fmla="*/ 2147483647 h 66"/>
                  <a:gd name="T4" fmla="*/ 2147483647 w 603"/>
                  <a:gd name="T5" fmla="*/ 2147483647 h 66"/>
                  <a:gd name="T6" fmla="*/ 0 w 603"/>
                  <a:gd name="T7" fmla="*/ 2147483647 h 66"/>
                  <a:gd name="T8" fmla="*/ 0 w 603"/>
                  <a:gd name="T9" fmla="*/ 2147483647 h 66"/>
                  <a:gd name="T10" fmla="*/ 2147483647 w 603"/>
                  <a:gd name="T11" fmla="*/ 0 h 66"/>
                  <a:gd name="T12" fmla="*/ 2147483647 w 603"/>
                  <a:gd name="T13" fmla="*/ 0 h 66"/>
                  <a:gd name="T14" fmla="*/ 2147483647 w 603"/>
                  <a:gd name="T15" fmla="*/ 2147483647 h 6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03"/>
                  <a:gd name="T25" fmla="*/ 0 h 66"/>
                  <a:gd name="T26" fmla="*/ 603 w 603"/>
                  <a:gd name="T27" fmla="*/ 66 h 6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3" h="66">
                    <a:moveTo>
                      <a:pt x="603" y="33"/>
                    </a:moveTo>
                    <a:cubicBezTo>
                      <a:pt x="603" y="51"/>
                      <a:pt x="589" y="66"/>
                      <a:pt x="570" y="66"/>
                    </a:cubicBezTo>
                    <a:cubicBezTo>
                      <a:pt x="33" y="66"/>
                      <a:pt x="33" y="66"/>
                      <a:pt x="33" y="66"/>
                    </a:cubicBezTo>
                    <a:cubicBezTo>
                      <a:pt x="15" y="66"/>
                      <a:pt x="0" y="51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15"/>
                      <a:pt x="15" y="0"/>
                      <a:pt x="33" y="0"/>
                    </a:cubicBezTo>
                    <a:cubicBezTo>
                      <a:pt x="570" y="0"/>
                      <a:pt x="570" y="0"/>
                      <a:pt x="570" y="0"/>
                    </a:cubicBezTo>
                    <a:cubicBezTo>
                      <a:pt x="589" y="0"/>
                      <a:pt x="603" y="15"/>
                      <a:pt x="603" y="33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47" name="Freeform 31"/>
              <p:cNvSpPr/>
              <p:nvPr/>
            </p:nvSpPr>
            <p:spPr bwMode="auto">
              <a:xfrm>
                <a:off x="8229600" y="0"/>
                <a:ext cx="1776412" cy="1139825"/>
              </a:xfrm>
              <a:custGeom>
                <a:avLst/>
                <a:gdLst>
                  <a:gd name="T0" fmla="*/ 2147483647 w 107"/>
                  <a:gd name="T1" fmla="*/ 0 h 66"/>
                  <a:gd name="T2" fmla="*/ 0 w 107"/>
                  <a:gd name="T3" fmla="*/ 0 h 66"/>
                  <a:gd name="T4" fmla="*/ 0 w 107"/>
                  <a:gd name="T5" fmla="*/ 2147483647 h 66"/>
                  <a:gd name="T6" fmla="*/ 2147483647 w 107"/>
                  <a:gd name="T7" fmla="*/ 2147483647 h 66"/>
                  <a:gd name="T8" fmla="*/ 2147483647 w 107"/>
                  <a:gd name="T9" fmla="*/ 2147483647 h 66"/>
                  <a:gd name="T10" fmla="*/ 2147483647 w 107"/>
                  <a:gd name="T11" fmla="*/ 0 h 6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7"/>
                  <a:gd name="T19" fmla="*/ 0 h 66"/>
                  <a:gd name="T20" fmla="*/ 107 w 107"/>
                  <a:gd name="T21" fmla="*/ 66 h 6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7" h="66">
                    <a:moveTo>
                      <a:pt x="74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74" y="66"/>
                      <a:pt x="74" y="66"/>
                      <a:pt x="74" y="66"/>
                    </a:cubicBezTo>
                    <a:cubicBezTo>
                      <a:pt x="93" y="66"/>
                      <a:pt x="107" y="51"/>
                      <a:pt x="107" y="33"/>
                    </a:cubicBezTo>
                    <a:cubicBezTo>
                      <a:pt x="107" y="15"/>
                      <a:pt x="93" y="0"/>
                      <a:pt x="74" y="0"/>
                    </a:cubicBezTo>
                    <a:close/>
                  </a:path>
                </a:pathLst>
              </a:custGeom>
              <a:solidFill>
                <a:srgbClr val="2D68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48" name="Freeform 32"/>
              <p:cNvSpPr>
                <a:spLocks noEditPoints="1"/>
              </p:cNvSpPr>
              <p:nvPr/>
            </p:nvSpPr>
            <p:spPr bwMode="auto">
              <a:xfrm>
                <a:off x="8559519" y="96370"/>
                <a:ext cx="928687" cy="984250"/>
              </a:xfrm>
              <a:custGeom>
                <a:avLst/>
                <a:gdLst>
                  <a:gd name="T0" fmla="*/ 2147483647 w 56"/>
                  <a:gd name="T1" fmla="*/ 2147483647 h 57"/>
                  <a:gd name="T2" fmla="*/ 2147483647 w 56"/>
                  <a:gd name="T3" fmla="*/ 2147483647 h 57"/>
                  <a:gd name="T4" fmla="*/ 2147483647 w 56"/>
                  <a:gd name="T5" fmla="*/ 2147483647 h 57"/>
                  <a:gd name="T6" fmla="*/ 2147483647 w 56"/>
                  <a:gd name="T7" fmla="*/ 2147483647 h 57"/>
                  <a:gd name="T8" fmla="*/ 2147483647 w 56"/>
                  <a:gd name="T9" fmla="*/ 2147483647 h 57"/>
                  <a:gd name="T10" fmla="*/ 2147483647 w 56"/>
                  <a:gd name="T11" fmla="*/ 2147483647 h 57"/>
                  <a:gd name="T12" fmla="*/ 2147483647 w 56"/>
                  <a:gd name="T13" fmla="*/ 2147483647 h 57"/>
                  <a:gd name="T14" fmla="*/ 2147483647 w 56"/>
                  <a:gd name="T15" fmla="*/ 2147483647 h 57"/>
                  <a:gd name="T16" fmla="*/ 2147483647 w 56"/>
                  <a:gd name="T17" fmla="*/ 2147483647 h 57"/>
                  <a:gd name="T18" fmla="*/ 2147483647 w 56"/>
                  <a:gd name="T19" fmla="*/ 2147483647 h 57"/>
                  <a:gd name="T20" fmla="*/ 2147483647 w 56"/>
                  <a:gd name="T21" fmla="*/ 2147483647 h 57"/>
                  <a:gd name="T22" fmla="*/ 2147483647 w 56"/>
                  <a:gd name="T23" fmla="*/ 2147483647 h 57"/>
                  <a:gd name="T24" fmla="*/ 2147483647 w 56"/>
                  <a:gd name="T25" fmla="*/ 2147483647 h 5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6"/>
                  <a:gd name="T40" fmla="*/ 0 h 57"/>
                  <a:gd name="T41" fmla="*/ 56 w 56"/>
                  <a:gd name="T42" fmla="*/ 57 h 5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6" h="57">
                    <a:moveTo>
                      <a:pt x="34" y="8"/>
                    </a:moveTo>
                    <a:cubicBezTo>
                      <a:pt x="26" y="0"/>
                      <a:pt x="14" y="0"/>
                      <a:pt x="7" y="8"/>
                    </a:cubicBezTo>
                    <a:cubicBezTo>
                      <a:pt x="0" y="15"/>
                      <a:pt x="0" y="27"/>
                      <a:pt x="7" y="34"/>
                    </a:cubicBezTo>
                    <a:cubicBezTo>
                      <a:pt x="14" y="41"/>
                      <a:pt x="24" y="42"/>
                      <a:pt x="31" y="37"/>
                    </a:cubicBezTo>
                    <a:cubicBezTo>
                      <a:pt x="51" y="57"/>
                      <a:pt x="51" y="57"/>
                      <a:pt x="51" y="57"/>
                    </a:cubicBezTo>
                    <a:cubicBezTo>
                      <a:pt x="56" y="52"/>
                      <a:pt x="56" y="52"/>
                      <a:pt x="56" y="52"/>
                    </a:cubicBezTo>
                    <a:cubicBezTo>
                      <a:pt x="36" y="32"/>
                      <a:pt x="36" y="32"/>
                      <a:pt x="36" y="32"/>
                    </a:cubicBezTo>
                    <a:cubicBezTo>
                      <a:pt x="41" y="25"/>
                      <a:pt x="40" y="14"/>
                      <a:pt x="34" y="8"/>
                    </a:cubicBezTo>
                    <a:close/>
                    <a:moveTo>
                      <a:pt x="30" y="31"/>
                    </a:moveTo>
                    <a:cubicBezTo>
                      <a:pt x="25" y="36"/>
                      <a:pt x="16" y="36"/>
                      <a:pt x="11" y="31"/>
                    </a:cubicBezTo>
                    <a:cubicBezTo>
                      <a:pt x="5" y="26"/>
                      <a:pt x="5" y="17"/>
                      <a:pt x="11" y="11"/>
                    </a:cubicBezTo>
                    <a:cubicBezTo>
                      <a:pt x="16" y="6"/>
                      <a:pt x="25" y="6"/>
                      <a:pt x="30" y="11"/>
                    </a:cubicBezTo>
                    <a:cubicBezTo>
                      <a:pt x="36" y="17"/>
                      <a:pt x="36" y="26"/>
                      <a:pt x="30" y="31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145" name="文本框 80"/>
            <p:cNvSpPr txBox="1">
              <a:spLocks noChangeArrowheads="1"/>
            </p:cNvSpPr>
            <p:nvPr/>
          </p:nvSpPr>
          <p:spPr bwMode="auto">
            <a:xfrm>
              <a:off x="923890" y="50822"/>
              <a:ext cx="2641970" cy="5850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en-US" altLang="zh-CN" sz="3200" b="1" dirty="0">
                  <a:solidFill>
                    <a:srgbClr val="D9D9D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 modeling</a:t>
              </a:r>
              <a:endParaRPr lang="zh-CN" altLang="en-US" sz="3200" b="1" dirty="0">
                <a:solidFill>
                  <a:srgbClr val="D9D9D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124" name="组合 85"/>
          <p:cNvGrpSpPr/>
          <p:nvPr/>
        </p:nvGrpSpPr>
        <p:grpSpPr bwMode="auto">
          <a:xfrm>
            <a:off x="3328988" y="3424238"/>
            <a:ext cx="5467350" cy="668337"/>
            <a:chOff x="0" y="0"/>
            <a:chExt cx="5467144" cy="668621"/>
          </a:xfrm>
        </p:grpSpPr>
        <p:grpSp>
          <p:nvGrpSpPr>
            <p:cNvPr id="5139" name="组合 30"/>
            <p:cNvGrpSpPr/>
            <p:nvPr/>
          </p:nvGrpSpPr>
          <p:grpSpPr bwMode="auto">
            <a:xfrm>
              <a:off x="0" y="0"/>
              <a:ext cx="5467144" cy="668621"/>
              <a:chOff x="0" y="0"/>
              <a:chExt cx="10006012" cy="1139825"/>
            </a:xfrm>
          </p:grpSpPr>
          <p:sp>
            <p:nvSpPr>
              <p:cNvPr id="5141" name="Freeform 30"/>
              <p:cNvSpPr/>
              <p:nvPr/>
            </p:nvSpPr>
            <p:spPr bwMode="auto">
              <a:xfrm>
                <a:off x="0" y="0"/>
                <a:ext cx="10006012" cy="1139825"/>
              </a:xfrm>
              <a:custGeom>
                <a:avLst/>
                <a:gdLst>
                  <a:gd name="T0" fmla="*/ 2147483647 w 603"/>
                  <a:gd name="T1" fmla="*/ 2147483647 h 66"/>
                  <a:gd name="T2" fmla="*/ 2147483647 w 603"/>
                  <a:gd name="T3" fmla="*/ 2147483647 h 66"/>
                  <a:gd name="T4" fmla="*/ 2147483647 w 603"/>
                  <a:gd name="T5" fmla="*/ 2147483647 h 66"/>
                  <a:gd name="T6" fmla="*/ 0 w 603"/>
                  <a:gd name="T7" fmla="*/ 2147483647 h 66"/>
                  <a:gd name="T8" fmla="*/ 0 w 603"/>
                  <a:gd name="T9" fmla="*/ 2147483647 h 66"/>
                  <a:gd name="T10" fmla="*/ 2147483647 w 603"/>
                  <a:gd name="T11" fmla="*/ 0 h 66"/>
                  <a:gd name="T12" fmla="*/ 2147483647 w 603"/>
                  <a:gd name="T13" fmla="*/ 0 h 66"/>
                  <a:gd name="T14" fmla="*/ 2147483647 w 603"/>
                  <a:gd name="T15" fmla="*/ 2147483647 h 6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03"/>
                  <a:gd name="T25" fmla="*/ 0 h 66"/>
                  <a:gd name="T26" fmla="*/ 603 w 603"/>
                  <a:gd name="T27" fmla="*/ 66 h 6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3" h="66">
                    <a:moveTo>
                      <a:pt x="603" y="33"/>
                    </a:moveTo>
                    <a:cubicBezTo>
                      <a:pt x="603" y="51"/>
                      <a:pt x="589" y="66"/>
                      <a:pt x="570" y="66"/>
                    </a:cubicBezTo>
                    <a:cubicBezTo>
                      <a:pt x="33" y="66"/>
                      <a:pt x="33" y="66"/>
                      <a:pt x="33" y="66"/>
                    </a:cubicBezTo>
                    <a:cubicBezTo>
                      <a:pt x="15" y="66"/>
                      <a:pt x="0" y="51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15"/>
                      <a:pt x="15" y="0"/>
                      <a:pt x="33" y="0"/>
                    </a:cubicBezTo>
                    <a:cubicBezTo>
                      <a:pt x="570" y="0"/>
                      <a:pt x="570" y="0"/>
                      <a:pt x="570" y="0"/>
                    </a:cubicBezTo>
                    <a:cubicBezTo>
                      <a:pt x="589" y="0"/>
                      <a:pt x="603" y="15"/>
                      <a:pt x="603" y="33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42" name="Freeform 31"/>
              <p:cNvSpPr/>
              <p:nvPr/>
            </p:nvSpPr>
            <p:spPr bwMode="auto">
              <a:xfrm>
                <a:off x="8229600" y="0"/>
                <a:ext cx="1776412" cy="1139825"/>
              </a:xfrm>
              <a:custGeom>
                <a:avLst/>
                <a:gdLst>
                  <a:gd name="T0" fmla="*/ 2147483647 w 107"/>
                  <a:gd name="T1" fmla="*/ 0 h 66"/>
                  <a:gd name="T2" fmla="*/ 0 w 107"/>
                  <a:gd name="T3" fmla="*/ 0 h 66"/>
                  <a:gd name="T4" fmla="*/ 0 w 107"/>
                  <a:gd name="T5" fmla="*/ 2147483647 h 66"/>
                  <a:gd name="T6" fmla="*/ 2147483647 w 107"/>
                  <a:gd name="T7" fmla="*/ 2147483647 h 66"/>
                  <a:gd name="T8" fmla="*/ 2147483647 w 107"/>
                  <a:gd name="T9" fmla="*/ 2147483647 h 66"/>
                  <a:gd name="T10" fmla="*/ 2147483647 w 107"/>
                  <a:gd name="T11" fmla="*/ 0 h 6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7"/>
                  <a:gd name="T19" fmla="*/ 0 h 66"/>
                  <a:gd name="T20" fmla="*/ 107 w 107"/>
                  <a:gd name="T21" fmla="*/ 66 h 6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7" h="66">
                    <a:moveTo>
                      <a:pt x="74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74" y="66"/>
                      <a:pt x="74" y="66"/>
                      <a:pt x="74" y="66"/>
                    </a:cubicBezTo>
                    <a:cubicBezTo>
                      <a:pt x="93" y="66"/>
                      <a:pt x="107" y="51"/>
                      <a:pt x="107" y="33"/>
                    </a:cubicBezTo>
                    <a:cubicBezTo>
                      <a:pt x="107" y="15"/>
                      <a:pt x="93" y="0"/>
                      <a:pt x="74" y="0"/>
                    </a:cubicBezTo>
                    <a:close/>
                  </a:path>
                </a:pathLst>
              </a:custGeom>
              <a:solidFill>
                <a:srgbClr val="2D68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43" name="Freeform 32"/>
              <p:cNvSpPr>
                <a:spLocks noEditPoints="1"/>
              </p:cNvSpPr>
              <p:nvPr/>
            </p:nvSpPr>
            <p:spPr bwMode="auto">
              <a:xfrm>
                <a:off x="8559519" y="96370"/>
                <a:ext cx="928687" cy="984250"/>
              </a:xfrm>
              <a:custGeom>
                <a:avLst/>
                <a:gdLst>
                  <a:gd name="T0" fmla="*/ 2147483647 w 56"/>
                  <a:gd name="T1" fmla="*/ 2147483647 h 57"/>
                  <a:gd name="T2" fmla="*/ 2147483647 w 56"/>
                  <a:gd name="T3" fmla="*/ 2147483647 h 57"/>
                  <a:gd name="T4" fmla="*/ 2147483647 w 56"/>
                  <a:gd name="T5" fmla="*/ 2147483647 h 57"/>
                  <a:gd name="T6" fmla="*/ 2147483647 w 56"/>
                  <a:gd name="T7" fmla="*/ 2147483647 h 57"/>
                  <a:gd name="T8" fmla="*/ 2147483647 w 56"/>
                  <a:gd name="T9" fmla="*/ 2147483647 h 57"/>
                  <a:gd name="T10" fmla="*/ 2147483647 w 56"/>
                  <a:gd name="T11" fmla="*/ 2147483647 h 57"/>
                  <a:gd name="T12" fmla="*/ 2147483647 w 56"/>
                  <a:gd name="T13" fmla="*/ 2147483647 h 57"/>
                  <a:gd name="T14" fmla="*/ 2147483647 w 56"/>
                  <a:gd name="T15" fmla="*/ 2147483647 h 57"/>
                  <a:gd name="T16" fmla="*/ 2147483647 w 56"/>
                  <a:gd name="T17" fmla="*/ 2147483647 h 57"/>
                  <a:gd name="T18" fmla="*/ 2147483647 w 56"/>
                  <a:gd name="T19" fmla="*/ 2147483647 h 57"/>
                  <a:gd name="T20" fmla="*/ 2147483647 w 56"/>
                  <a:gd name="T21" fmla="*/ 2147483647 h 57"/>
                  <a:gd name="T22" fmla="*/ 2147483647 w 56"/>
                  <a:gd name="T23" fmla="*/ 2147483647 h 57"/>
                  <a:gd name="T24" fmla="*/ 2147483647 w 56"/>
                  <a:gd name="T25" fmla="*/ 2147483647 h 5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6"/>
                  <a:gd name="T40" fmla="*/ 0 h 57"/>
                  <a:gd name="T41" fmla="*/ 56 w 56"/>
                  <a:gd name="T42" fmla="*/ 57 h 5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6" h="57">
                    <a:moveTo>
                      <a:pt x="34" y="8"/>
                    </a:moveTo>
                    <a:cubicBezTo>
                      <a:pt x="26" y="0"/>
                      <a:pt x="14" y="0"/>
                      <a:pt x="7" y="8"/>
                    </a:cubicBezTo>
                    <a:cubicBezTo>
                      <a:pt x="0" y="15"/>
                      <a:pt x="0" y="27"/>
                      <a:pt x="7" y="34"/>
                    </a:cubicBezTo>
                    <a:cubicBezTo>
                      <a:pt x="14" y="41"/>
                      <a:pt x="24" y="42"/>
                      <a:pt x="31" y="37"/>
                    </a:cubicBezTo>
                    <a:cubicBezTo>
                      <a:pt x="51" y="57"/>
                      <a:pt x="51" y="57"/>
                      <a:pt x="51" y="57"/>
                    </a:cubicBezTo>
                    <a:cubicBezTo>
                      <a:pt x="56" y="52"/>
                      <a:pt x="56" y="52"/>
                      <a:pt x="56" y="52"/>
                    </a:cubicBezTo>
                    <a:cubicBezTo>
                      <a:pt x="36" y="32"/>
                      <a:pt x="36" y="32"/>
                      <a:pt x="36" y="32"/>
                    </a:cubicBezTo>
                    <a:cubicBezTo>
                      <a:pt x="41" y="25"/>
                      <a:pt x="40" y="14"/>
                      <a:pt x="34" y="8"/>
                    </a:cubicBezTo>
                    <a:close/>
                    <a:moveTo>
                      <a:pt x="30" y="31"/>
                    </a:moveTo>
                    <a:cubicBezTo>
                      <a:pt x="25" y="36"/>
                      <a:pt x="16" y="36"/>
                      <a:pt x="11" y="31"/>
                    </a:cubicBezTo>
                    <a:cubicBezTo>
                      <a:pt x="5" y="26"/>
                      <a:pt x="5" y="17"/>
                      <a:pt x="11" y="11"/>
                    </a:cubicBezTo>
                    <a:cubicBezTo>
                      <a:pt x="16" y="6"/>
                      <a:pt x="25" y="6"/>
                      <a:pt x="30" y="11"/>
                    </a:cubicBezTo>
                    <a:cubicBezTo>
                      <a:pt x="36" y="17"/>
                      <a:pt x="36" y="26"/>
                      <a:pt x="30" y="31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140" name="文本框 81"/>
            <p:cNvSpPr txBox="1">
              <a:spLocks noChangeArrowheads="1"/>
            </p:cNvSpPr>
            <p:nvPr/>
          </p:nvSpPr>
          <p:spPr bwMode="auto">
            <a:xfrm>
              <a:off x="923890" y="50822"/>
              <a:ext cx="2712307" cy="5850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en-US" altLang="zh-CN" sz="3200" b="1" dirty="0">
                  <a:solidFill>
                    <a:srgbClr val="40404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2. algorithm</a:t>
              </a:r>
              <a:endParaRPr lang="zh-CN" altLang="en-US" sz="32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125" name="组合 86"/>
          <p:cNvGrpSpPr/>
          <p:nvPr/>
        </p:nvGrpSpPr>
        <p:grpSpPr bwMode="auto">
          <a:xfrm>
            <a:off x="3328988" y="4433888"/>
            <a:ext cx="5467350" cy="669925"/>
            <a:chOff x="0" y="0"/>
            <a:chExt cx="5467144" cy="668621"/>
          </a:xfrm>
        </p:grpSpPr>
        <p:grpSp>
          <p:nvGrpSpPr>
            <p:cNvPr id="5134" name="组合 34"/>
            <p:cNvGrpSpPr/>
            <p:nvPr/>
          </p:nvGrpSpPr>
          <p:grpSpPr bwMode="auto">
            <a:xfrm>
              <a:off x="0" y="0"/>
              <a:ext cx="5467144" cy="668621"/>
              <a:chOff x="0" y="0"/>
              <a:chExt cx="10006012" cy="1139825"/>
            </a:xfrm>
          </p:grpSpPr>
          <p:sp>
            <p:nvSpPr>
              <p:cNvPr id="5136" name="Freeform 30"/>
              <p:cNvSpPr/>
              <p:nvPr/>
            </p:nvSpPr>
            <p:spPr bwMode="auto">
              <a:xfrm>
                <a:off x="0" y="0"/>
                <a:ext cx="10006012" cy="1139825"/>
              </a:xfrm>
              <a:custGeom>
                <a:avLst/>
                <a:gdLst>
                  <a:gd name="T0" fmla="*/ 2147483647 w 603"/>
                  <a:gd name="T1" fmla="*/ 2147483647 h 66"/>
                  <a:gd name="T2" fmla="*/ 2147483647 w 603"/>
                  <a:gd name="T3" fmla="*/ 2147483647 h 66"/>
                  <a:gd name="T4" fmla="*/ 2147483647 w 603"/>
                  <a:gd name="T5" fmla="*/ 2147483647 h 66"/>
                  <a:gd name="T6" fmla="*/ 0 w 603"/>
                  <a:gd name="T7" fmla="*/ 2147483647 h 66"/>
                  <a:gd name="T8" fmla="*/ 0 w 603"/>
                  <a:gd name="T9" fmla="*/ 2147483647 h 66"/>
                  <a:gd name="T10" fmla="*/ 2147483647 w 603"/>
                  <a:gd name="T11" fmla="*/ 0 h 66"/>
                  <a:gd name="T12" fmla="*/ 2147483647 w 603"/>
                  <a:gd name="T13" fmla="*/ 0 h 66"/>
                  <a:gd name="T14" fmla="*/ 2147483647 w 603"/>
                  <a:gd name="T15" fmla="*/ 2147483647 h 6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03"/>
                  <a:gd name="T25" fmla="*/ 0 h 66"/>
                  <a:gd name="T26" fmla="*/ 603 w 603"/>
                  <a:gd name="T27" fmla="*/ 66 h 6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03" h="66">
                    <a:moveTo>
                      <a:pt x="603" y="33"/>
                    </a:moveTo>
                    <a:cubicBezTo>
                      <a:pt x="603" y="51"/>
                      <a:pt x="589" y="66"/>
                      <a:pt x="570" y="66"/>
                    </a:cubicBezTo>
                    <a:cubicBezTo>
                      <a:pt x="33" y="66"/>
                      <a:pt x="33" y="66"/>
                      <a:pt x="33" y="66"/>
                    </a:cubicBezTo>
                    <a:cubicBezTo>
                      <a:pt x="15" y="66"/>
                      <a:pt x="0" y="51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15"/>
                      <a:pt x="15" y="0"/>
                      <a:pt x="33" y="0"/>
                    </a:cubicBezTo>
                    <a:cubicBezTo>
                      <a:pt x="570" y="0"/>
                      <a:pt x="570" y="0"/>
                      <a:pt x="570" y="0"/>
                    </a:cubicBezTo>
                    <a:cubicBezTo>
                      <a:pt x="589" y="0"/>
                      <a:pt x="603" y="15"/>
                      <a:pt x="603" y="33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37" name="Freeform 31"/>
              <p:cNvSpPr/>
              <p:nvPr/>
            </p:nvSpPr>
            <p:spPr bwMode="auto">
              <a:xfrm>
                <a:off x="8229600" y="0"/>
                <a:ext cx="1776412" cy="1139825"/>
              </a:xfrm>
              <a:custGeom>
                <a:avLst/>
                <a:gdLst>
                  <a:gd name="T0" fmla="*/ 2147483647 w 107"/>
                  <a:gd name="T1" fmla="*/ 0 h 66"/>
                  <a:gd name="T2" fmla="*/ 0 w 107"/>
                  <a:gd name="T3" fmla="*/ 0 h 66"/>
                  <a:gd name="T4" fmla="*/ 0 w 107"/>
                  <a:gd name="T5" fmla="*/ 2147483647 h 66"/>
                  <a:gd name="T6" fmla="*/ 2147483647 w 107"/>
                  <a:gd name="T7" fmla="*/ 2147483647 h 66"/>
                  <a:gd name="T8" fmla="*/ 2147483647 w 107"/>
                  <a:gd name="T9" fmla="*/ 2147483647 h 66"/>
                  <a:gd name="T10" fmla="*/ 2147483647 w 107"/>
                  <a:gd name="T11" fmla="*/ 0 h 6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7"/>
                  <a:gd name="T19" fmla="*/ 0 h 66"/>
                  <a:gd name="T20" fmla="*/ 107 w 107"/>
                  <a:gd name="T21" fmla="*/ 66 h 6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7" h="66">
                    <a:moveTo>
                      <a:pt x="74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66"/>
                      <a:pt x="0" y="66"/>
                      <a:pt x="0" y="66"/>
                    </a:cubicBezTo>
                    <a:cubicBezTo>
                      <a:pt x="74" y="66"/>
                      <a:pt x="74" y="66"/>
                      <a:pt x="74" y="66"/>
                    </a:cubicBezTo>
                    <a:cubicBezTo>
                      <a:pt x="93" y="66"/>
                      <a:pt x="107" y="51"/>
                      <a:pt x="107" y="33"/>
                    </a:cubicBezTo>
                    <a:cubicBezTo>
                      <a:pt x="107" y="15"/>
                      <a:pt x="93" y="0"/>
                      <a:pt x="74" y="0"/>
                    </a:cubicBezTo>
                    <a:close/>
                  </a:path>
                </a:pathLst>
              </a:custGeom>
              <a:solidFill>
                <a:srgbClr val="2D68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38" name="Freeform 32"/>
              <p:cNvSpPr>
                <a:spLocks noEditPoints="1"/>
              </p:cNvSpPr>
              <p:nvPr/>
            </p:nvSpPr>
            <p:spPr bwMode="auto">
              <a:xfrm>
                <a:off x="8559519" y="96370"/>
                <a:ext cx="928687" cy="984250"/>
              </a:xfrm>
              <a:custGeom>
                <a:avLst/>
                <a:gdLst>
                  <a:gd name="T0" fmla="*/ 2147483647 w 56"/>
                  <a:gd name="T1" fmla="*/ 2147483647 h 57"/>
                  <a:gd name="T2" fmla="*/ 2147483647 w 56"/>
                  <a:gd name="T3" fmla="*/ 2147483647 h 57"/>
                  <a:gd name="T4" fmla="*/ 2147483647 w 56"/>
                  <a:gd name="T5" fmla="*/ 2147483647 h 57"/>
                  <a:gd name="T6" fmla="*/ 2147483647 w 56"/>
                  <a:gd name="T7" fmla="*/ 2147483647 h 57"/>
                  <a:gd name="T8" fmla="*/ 2147483647 w 56"/>
                  <a:gd name="T9" fmla="*/ 2147483647 h 57"/>
                  <a:gd name="T10" fmla="*/ 2147483647 w 56"/>
                  <a:gd name="T11" fmla="*/ 2147483647 h 57"/>
                  <a:gd name="T12" fmla="*/ 2147483647 w 56"/>
                  <a:gd name="T13" fmla="*/ 2147483647 h 57"/>
                  <a:gd name="T14" fmla="*/ 2147483647 w 56"/>
                  <a:gd name="T15" fmla="*/ 2147483647 h 57"/>
                  <a:gd name="T16" fmla="*/ 2147483647 w 56"/>
                  <a:gd name="T17" fmla="*/ 2147483647 h 57"/>
                  <a:gd name="T18" fmla="*/ 2147483647 w 56"/>
                  <a:gd name="T19" fmla="*/ 2147483647 h 57"/>
                  <a:gd name="T20" fmla="*/ 2147483647 w 56"/>
                  <a:gd name="T21" fmla="*/ 2147483647 h 57"/>
                  <a:gd name="T22" fmla="*/ 2147483647 w 56"/>
                  <a:gd name="T23" fmla="*/ 2147483647 h 57"/>
                  <a:gd name="T24" fmla="*/ 2147483647 w 56"/>
                  <a:gd name="T25" fmla="*/ 2147483647 h 57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56"/>
                  <a:gd name="T40" fmla="*/ 0 h 57"/>
                  <a:gd name="T41" fmla="*/ 56 w 56"/>
                  <a:gd name="T42" fmla="*/ 57 h 57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56" h="57">
                    <a:moveTo>
                      <a:pt x="34" y="8"/>
                    </a:moveTo>
                    <a:cubicBezTo>
                      <a:pt x="26" y="0"/>
                      <a:pt x="14" y="0"/>
                      <a:pt x="7" y="8"/>
                    </a:cubicBezTo>
                    <a:cubicBezTo>
                      <a:pt x="0" y="15"/>
                      <a:pt x="0" y="27"/>
                      <a:pt x="7" y="34"/>
                    </a:cubicBezTo>
                    <a:cubicBezTo>
                      <a:pt x="14" y="41"/>
                      <a:pt x="24" y="42"/>
                      <a:pt x="31" y="37"/>
                    </a:cubicBezTo>
                    <a:cubicBezTo>
                      <a:pt x="51" y="57"/>
                      <a:pt x="51" y="57"/>
                      <a:pt x="51" y="57"/>
                    </a:cubicBezTo>
                    <a:cubicBezTo>
                      <a:pt x="56" y="52"/>
                      <a:pt x="56" y="52"/>
                      <a:pt x="56" y="52"/>
                    </a:cubicBezTo>
                    <a:cubicBezTo>
                      <a:pt x="36" y="32"/>
                      <a:pt x="36" y="32"/>
                      <a:pt x="36" y="32"/>
                    </a:cubicBezTo>
                    <a:cubicBezTo>
                      <a:pt x="41" y="25"/>
                      <a:pt x="40" y="14"/>
                      <a:pt x="34" y="8"/>
                    </a:cubicBezTo>
                    <a:close/>
                    <a:moveTo>
                      <a:pt x="30" y="31"/>
                    </a:moveTo>
                    <a:cubicBezTo>
                      <a:pt x="25" y="36"/>
                      <a:pt x="16" y="36"/>
                      <a:pt x="11" y="31"/>
                    </a:cubicBezTo>
                    <a:cubicBezTo>
                      <a:pt x="5" y="26"/>
                      <a:pt x="5" y="17"/>
                      <a:pt x="11" y="11"/>
                    </a:cubicBezTo>
                    <a:cubicBezTo>
                      <a:pt x="16" y="6"/>
                      <a:pt x="25" y="6"/>
                      <a:pt x="30" y="11"/>
                    </a:cubicBezTo>
                    <a:cubicBezTo>
                      <a:pt x="36" y="17"/>
                      <a:pt x="36" y="26"/>
                      <a:pt x="30" y="31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135" name="文本框 82"/>
            <p:cNvSpPr txBox="1">
              <a:spLocks noChangeArrowheads="1"/>
            </p:cNvSpPr>
            <p:nvPr/>
          </p:nvSpPr>
          <p:spPr bwMode="auto">
            <a:xfrm>
              <a:off x="923890" y="50701"/>
              <a:ext cx="2300543" cy="583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buFont typeface="Arial" panose="020B0604020202020204" pitchFamily="34" charset="0"/>
                <a:buNone/>
              </a:pPr>
              <a:r>
                <a:rPr lang="en-US" altLang="zh-CN" sz="3200" b="1" dirty="0">
                  <a:solidFill>
                    <a:srgbClr val="D9D9D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3.</a:t>
              </a:r>
              <a:r>
                <a:rPr lang="zh-CN" altLang="en-US" sz="3200" b="1" dirty="0">
                  <a:solidFill>
                    <a:srgbClr val="D9D9D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r>
                <a:rPr lang="en-US" altLang="zh-CN" sz="3200" b="1" dirty="0">
                  <a:solidFill>
                    <a:srgbClr val="D9D9D9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analysis</a:t>
              </a:r>
              <a:endParaRPr lang="zh-CN" altLang="en-US" sz="3200" b="1" dirty="0">
                <a:solidFill>
                  <a:srgbClr val="D9D9D9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5127" name="Picture 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1950" y="596900"/>
            <a:ext cx="674688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7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9188" y="596900"/>
            <a:ext cx="392112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878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40"/>
          <p:cNvGrpSpPr/>
          <p:nvPr/>
        </p:nvGrpSpPr>
        <p:grpSpPr bwMode="auto">
          <a:xfrm>
            <a:off x="825500" y="1042988"/>
            <a:ext cx="6007100" cy="684212"/>
            <a:chOff x="0" y="0"/>
            <a:chExt cx="10006012" cy="1139825"/>
          </a:xfrm>
        </p:grpSpPr>
        <p:sp>
          <p:nvSpPr>
            <p:cNvPr id="3" name="Freeform 30"/>
            <p:cNvSpPr/>
            <p:nvPr/>
          </p:nvSpPr>
          <p:spPr bwMode="auto">
            <a:xfrm>
              <a:off x="0" y="0"/>
              <a:ext cx="10006012" cy="1139825"/>
            </a:xfrm>
            <a:custGeom>
              <a:avLst/>
              <a:gdLst>
                <a:gd name="T0" fmla="*/ 2147483647 w 603"/>
                <a:gd name="T1" fmla="*/ 2147483647 h 66"/>
                <a:gd name="T2" fmla="*/ 2147483647 w 603"/>
                <a:gd name="T3" fmla="*/ 2147483647 h 66"/>
                <a:gd name="T4" fmla="*/ 2147483647 w 603"/>
                <a:gd name="T5" fmla="*/ 2147483647 h 66"/>
                <a:gd name="T6" fmla="*/ 0 w 603"/>
                <a:gd name="T7" fmla="*/ 2147483647 h 66"/>
                <a:gd name="T8" fmla="*/ 0 w 603"/>
                <a:gd name="T9" fmla="*/ 2147483647 h 66"/>
                <a:gd name="T10" fmla="*/ 2147483647 w 603"/>
                <a:gd name="T11" fmla="*/ 0 h 66"/>
                <a:gd name="T12" fmla="*/ 2147483647 w 603"/>
                <a:gd name="T13" fmla="*/ 0 h 66"/>
                <a:gd name="T14" fmla="*/ 2147483647 w 603"/>
                <a:gd name="T15" fmla="*/ 2147483647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03"/>
                <a:gd name="T25" fmla="*/ 0 h 66"/>
                <a:gd name="T26" fmla="*/ 603 w 603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03" h="66">
                  <a:moveTo>
                    <a:pt x="603" y="33"/>
                  </a:moveTo>
                  <a:cubicBezTo>
                    <a:pt x="603" y="51"/>
                    <a:pt x="589" y="66"/>
                    <a:pt x="570" y="66"/>
                  </a:cubicBezTo>
                  <a:cubicBezTo>
                    <a:pt x="33" y="66"/>
                    <a:pt x="33" y="66"/>
                    <a:pt x="33" y="66"/>
                  </a:cubicBezTo>
                  <a:cubicBezTo>
                    <a:pt x="15" y="66"/>
                    <a:pt x="0" y="51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5" y="0"/>
                    <a:pt x="33" y="0"/>
                  </a:cubicBezTo>
                  <a:cubicBezTo>
                    <a:pt x="570" y="0"/>
                    <a:pt x="570" y="0"/>
                    <a:pt x="570" y="0"/>
                  </a:cubicBezTo>
                  <a:cubicBezTo>
                    <a:pt x="589" y="0"/>
                    <a:pt x="603" y="15"/>
                    <a:pt x="603" y="33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" name="Freeform 31"/>
            <p:cNvSpPr/>
            <p:nvPr/>
          </p:nvSpPr>
          <p:spPr bwMode="auto">
            <a:xfrm>
              <a:off x="8229600" y="0"/>
              <a:ext cx="1776412" cy="1139825"/>
            </a:xfrm>
            <a:custGeom>
              <a:avLst/>
              <a:gdLst>
                <a:gd name="T0" fmla="*/ 2147483647 w 107"/>
                <a:gd name="T1" fmla="*/ 0 h 66"/>
                <a:gd name="T2" fmla="*/ 0 w 107"/>
                <a:gd name="T3" fmla="*/ 0 h 66"/>
                <a:gd name="T4" fmla="*/ 0 w 107"/>
                <a:gd name="T5" fmla="*/ 2147483647 h 66"/>
                <a:gd name="T6" fmla="*/ 2147483647 w 107"/>
                <a:gd name="T7" fmla="*/ 2147483647 h 66"/>
                <a:gd name="T8" fmla="*/ 2147483647 w 107"/>
                <a:gd name="T9" fmla="*/ 2147483647 h 66"/>
                <a:gd name="T10" fmla="*/ 2147483647 w 107"/>
                <a:gd name="T11" fmla="*/ 0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7"/>
                <a:gd name="T19" fmla="*/ 0 h 66"/>
                <a:gd name="T20" fmla="*/ 107 w 107"/>
                <a:gd name="T21" fmla="*/ 66 h 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7" h="66">
                  <a:moveTo>
                    <a:pt x="7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74" y="66"/>
                    <a:pt x="74" y="66"/>
                    <a:pt x="74" y="66"/>
                  </a:cubicBezTo>
                  <a:cubicBezTo>
                    <a:pt x="93" y="66"/>
                    <a:pt x="107" y="51"/>
                    <a:pt x="107" y="33"/>
                  </a:cubicBezTo>
                  <a:cubicBezTo>
                    <a:pt x="107" y="15"/>
                    <a:pt x="93" y="0"/>
                    <a:pt x="74" y="0"/>
                  </a:cubicBezTo>
                  <a:close/>
                </a:path>
              </a:pathLst>
            </a:custGeom>
            <a:solidFill>
              <a:srgbClr val="2D68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" name="Freeform 32"/>
            <p:cNvSpPr>
              <a:spLocks noEditPoints="1"/>
            </p:cNvSpPr>
            <p:nvPr/>
          </p:nvSpPr>
          <p:spPr bwMode="auto">
            <a:xfrm>
              <a:off x="8559519" y="96370"/>
              <a:ext cx="928687" cy="984250"/>
            </a:xfrm>
            <a:custGeom>
              <a:avLst/>
              <a:gdLst>
                <a:gd name="T0" fmla="*/ 2147483647 w 56"/>
                <a:gd name="T1" fmla="*/ 2147483647 h 57"/>
                <a:gd name="T2" fmla="*/ 2147483647 w 56"/>
                <a:gd name="T3" fmla="*/ 2147483647 h 57"/>
                <a:gd name="T4" fmla="*/ 2147483647 w 56"/>
                <a:gd name="T5" fmla="*/ 2147483647 h 57"/>
                <a:gd name="T6" fmla="*/ 2147483647 w 56"/>
                <a:gd name="T7" fmla="*/ 2147483647 h 57"/>
                <a:gd name="T8" fmla="*/ 2147483647 w 56"/>
                <a:gd name="T9" fmla="*/ 2147483647 h 57"/>
                <a:gd name="T10" fmla="*/ 2147483647 w 56"/>
                <a:gd name="T11" fmla="*/ 2147483647 h 57"/>
                <a:gd name="T12" fmla="*/ 2147483647 w 56"/>
                <a:gd name="T13" fmla="*/ 2147483647 h 57"/>
                <a:gd name="T14" fmla="*/ 2147483647 w 56"/>
                <a:gd name="T15" fmla="*/ 2147483647 h 57"/>
                <a:gd name="T16" fmla="*/ 2147483647 w 56"/>
                <a:gd name="T17" fmla="*/ 2147483647 h 57"/>
                <a:gd name="T18" fmla="*/ 2147483647 w 56"/>
                <a:gd name="T19" fmla="*/ 2147483647 h 57"/>
                <a:gd name="T20" fmla="*/ 2147483647 w 56"/>
                <a:gd name="T21" fmla="*/ 2147483647 h 57"/>
                <a:gd name="T22" fmla="*/ 2147483647 w 56"/>
                <a:gd name="T23" fmla="*/ 2147483647 h 57"/>
                <a:gd name="T24" fmla="*/ 2147483647 w 56"/>
                <a:gd name="T25" fmla="*/ 2147483647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6"/>
                <a:gd name="T40" fmla="*/ 0 h 57"/>
                <a:gd name="T41" fmla="*/ 56 w 56"/>
                <a:gd name="T42" fmla="*/ 57 h 5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6" h="57">
                  <a:moveTo>
                    <a:pt x="34" y="8"/>
                  </a:moveTo>
                  <a:cubicBezTo>
                    <a:pt x="26" y="0"/>
                    <a:pt x="14" y="0"/>
                    <a:pt x="7" y="8"/>
                  </a:cubicBezTo>
                  <a:cubicBezTo>
                    <a:pt x="0" y="15"/>
                    <a:pt x="0" y="27"/>
                    <a:pt x="7" y="34"/>
                  </a:cubicBezTo>
                  <a:cubicBezTo>
                    <a:pt x="14" y="41"/>
                    <a:pt x="24" y="42"/>
                    <a:pt x="31" y="3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41" y="25"/>
                    <a:pt x="40" y="14"/>
                    <a:pt x="34" y="8"/>
                  </a:cubicBezTo>
                  <a:close/>
                  <a:moveTo>
                    <a:pt x="30" y="31"/>
                  </a:moveTo>
                  <a:cubicBezTo>
                    <a:pt x="25" y="36"/>
                    <a:pt x="16" y="36"/>
                    <a:pt x="11" y="31"/>
                  </a:cubicBezTo>
                  <a:cubicBezTo>
                    <a:pt x="5" y="26"/>
                    <a:pt x="5" y="17"/>
                    <a:pt x="11" y="11"/>
                  </a:cubicBezTo>
                  <a:cubicBezTo>
                    <a:pt x="16" y="6"/>
                    <a:pt x="25" y="6"/>
                    <a:pt x="30" y="11"/>
                  </a:cubicBezTo>
                  <a:cubicBezTo>
                    <a:pt x="36" y="17"/>
                    <a:pt x="36" y="26"/>
                    <a:pt x="30" y="31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" name="文本框 66"/>
          <p:cNvSpPr txBox="1">
            <a:spLocks noChangeArrowheads="1"/>
          </p:cNvSpPr>
          <p:nvPr/>
        </p:nvSpPr>
        <p:spPr bwMode="auto">
          <a:xfrm>
            <a:off x="1790700" y="1117600"/>
            <a:ext cx="271240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algorithm</a:t>
            </a:r>
            <a:endParaRPr lang="zh-CN" altLang="en-US" sz="32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376630" y="1883425"/>
            <a:ext cx="3852337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 smtClean="0">
                <a:latin typeface="等线" panose="02010600030101010101" pitchFamily="2" charset="-122"/>
                <a:ea typeface="等线" panose="02010600030101010101" pitchFamily="2" charset="-122"/>
              </a:rPr>
              <a:t>Reinforcement learning:</a:t>
            </a:r>
          </a:p>
          <a:p>
            <a:pPr>
              <a:lnSpc>
                <a:spcPct val="150000"/>
              </a:lnSpc>
            </a:pPr>
            <a:endParaRPr lang="en-US" altLang="zh-CN" sz="28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28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28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28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pic>
        <p:nvPicPr>
          <p:cNvPr id="35" name="内容占位符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1815" y="2712655"/>
            <a:ext cx="5804767" cy="224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113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40"/>
          <p:cNvGrpSpPr/>
          <p:nvPr/>
        </p:nvGrpSpPr>
        <p:grpSpPr bwMode="auto">
          <a:xfrm>
            <a:off x="825500" y="1042988"/>
            <a:ext cx="6007100" cy="684212"/>
            <a:chOff x="0" y="0"/>
            <a:chExt cx="10006012" cy="1139825"/>
          </a:xfrm>
        </p:grpSpPr>
        <p:sp>
          <p:nvSpPr>
            <p:cNvPr id="3" name="Freeform 30"/>
            <p:cNvSpPr/>
            <p:nvPr/>
          </p:nvSpPr>
          <p:spPr bwMode="auto">
            <a:xfrm>
              <a:off x="0" y="0"/>
              <a:ext cx="10006012" cy="1139825"/>
            </a:xfrm>
            <a:custGeom>
              <a:avLst/>
              <a:gdLst>
                <a:gd name="T0" fmla="*/ 2147483647 w 603"/>
                <a:gd name="T1" fmla="*/ 2147483647 h 66"/>
                <a:gd name="T2" fmla="*/ 2147483647 w 603"/>
                <a:gd name="T3" fmla="*/ 2147483647 h 66"/>
                <a:gd name="T4" fmla="*/ 2147483647 w 603"/>
                <a:gd name="T5" fmla="*/ 2147483647 h 66"/>
                <a:gd name="T6" fmla="*/ 0 w 603"/>
                <a:gd name="T7" fmla="*/ 2147483647 h 66"/>
                <a:gd name="T8" fmla="*/ 0 w 603"/>
                <a:gd name="T9" fmla="*/ 2147483647 h 66"/>
                <a:gd name="T10" fmla="*/ 2147483647 w 603"/>
                <a:gd name="T11" fmla="*/ 0 h 66"/>
                <a:gd name="T12" fmla="*/ 2147483647 w 603"/>
                <a:gd name="T13" fmla="*/ 0 h 66"/>
                <a:gd name="T14" fmla="*/ 2147483647 w 603"/>
                <a:gd name="T15" fmla="*/ 2147483647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03"/>
                <a:gd name="T25" fmla="*/ 0 h 66"/>
                <a:gd name="T26" fmla="*/ 603 w 603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03" h="66">
                  <a:moveTo>
                    <a:pt x="603" y="33"/>
                  </a:moveTo>
                  <a:cubicBezTo>
                    <a:pt x="603" y="51"/>
                    <a:pt x="589" y="66"/>
                    <a:pt x="570" y="66"/>
                  </a:cubicBezTo>
                  <a:cubicBezTo>
                    <a:pt x="33" y="66"/>
                    <a:pt x="33" y="66"/>
                    <a:pt x="33" y="66"/>
                  </a:cubicBezTo>
                  <a:cubicBezTo>
                    <a:pt x="15" y="66"/>
                    <a:pt x="0" y="51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5" y="0"/>
                    <a:pt x="33" y="0"/>
                  </a:cubicBezTo>
                  <a:cubicBezTo>
                    <a:pt x="570" y="0"/>
                    <a:pt x="570" y="0"/>
                    <a:pt x="570" y="0"/>
                  </a:cubicBezTo>
                  <a:cubicBezTo>
                    <a:pt x="589" y="0"/>
                    <a:pt x="603" y="15"/>
                    <a:pt x="603" y="33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" name="Freeform 31"/>
            <p:cNvSpPr/>
            <p:nvPr/>
          </p:nvSpPr>
          <p:spPr bwMode="auto">
            <a:xfrm>
              <a:off x="8229600" y="0"/>
              <a:ext cx="1776412" cy="1139825"/>
            </a:xfrm>
            <a:custGeom>
              <a:avLst/>
              <a:gdLst>
                <a:gd name="T0" fmla="*/ 2147483647 w 107"/>
                <a:gd name="T1" fmla="*/ 0 h 66"/>
                <a:gd name="T2" fmla="*/ 0 w 107"/>
                <a:gd name="T3" fmla="*/ 0 h 66"/>
                <a:gd name="T4" fmla="*/ 0 w 107"/>
                <a:gd name="T5" fmla="*/ 2147483647 h 66"/>
                <a:gd name="T6" fmla="*/ 2147483647 w 107"/>
                <a:gd name="T7" fmla="*/ 2147483647 h 66"/>
                <a:gd name="T8" fmla="*/ 2147483647 w 107"/>
                <a:gd name="T9" fmla="*/ 2147483647 h 66"/>
                <a:gd name="T10" fmla="*/ 2147483647 w 107"/>
                <a:gd name="T11" fmla="*/ 0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7"/>
                <a:gd name="T19" fmla="*/ 0 h 66"/>
                <a:gd name="T20" fmla="*/ 107 w 107"/>
                <a:gd name="T21" fmla="*/ 66 h 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7" h="66">
                  <a:moveTo>
                    <a:pt x="7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74" y="66"/>
                    <a:pt x="74" y="66"/>
                    <a:pt x="74" y="66"/>
                  </a:cubicBezTo>
                  <a:cubicBezTo>
                    <a:pt x="93" y="66"/>
                    <a:pt x="107" y="51"/>
                    <a:pt x="107" y="33"/>
                  </a:cubicBezTo>
                  <a:cubicBezTo>
                    <a:pt x="107" y="15"/>
                    <a:pt x="93" y="0"/>
                    <a:pt x="74" y="0"/>
                  </a:cubicBezTo>
                  <a:close/>
                </a:path>
              </a:pathLst>
            </a:custGeom>
            <a:solidFill>
              <a:srgbClr val="2D68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" name="Freeform 32"/>
            <p:cNvSpPr>
              <a:spLocks noEditPoints="1"/>
            </p:cNvSpPr>
            <p:nvPr/>
          </p:nvSpPr>
          <p:spPr bwMode="auto">
            <a:xfrm>
              <a:off x="8559519" y="96370"/>
              <a:ext cx="928687" cy="984250"/>
            </a:xfrm>
            <a:custGeom>
              <a:avLst/>
              <a:gdLst>
                <a:gd name="T0" fmla="*/ 2147483647 w 56"/>
                <a:gd name="T1" fmla="*/ 2147483647 h 57"/>
                <a:gd name="T2" fmla="*/ 2147483647 w 56"/>
                <a:gd name="T3" fmla="*/ 2147483647 h 57"/>
                <a:gd name="T4" fmla="*/ 2147483647 w 56"/>
                <a:gd name="T5" fmla="*/ 2147483647 h 57"/>
                <a:gd name="T6" fmla="*/ 2147483647 w 56"/>
                <a:gd name="T7" fmla="*/ 2147483647 h 57"/>
                <a:gd name="T8" fmla="*/ 2147483647 w 56"/>
                <a:gd name="T9" fmla="*/ 2147483647 h 57"/>
                <a:gd name="T10" fmla="*/ 2147483647 w 56"/>
                <a:gd name="T11" fmla="*/ 2147483647 h 57"/>
                <a:gd name="T12" fmla="*/ 2147483647 w 56"/>
                <a:gd name="T13" fmla="*/ 2147483647 h 57"/>
                <a:gd name="T14" fmla="*/ 2147483647 w 56"/>
                <a:gd name="T15" fmla="*/ 2147483647 h 57"/>
                <a:gd name="T16" fmla="*/ 2147483647 w 56"/>
                <a:gd name="T17" fmla="*/ 2147483647 h 57"/>
                <a:gd name="T18" fmla="*/ 2147483647 w 56"/>
                <a:gd name="T19" fmla="*/ 2147483647 h 57"/>
                <a:gd name="T20" fmla="*/ 2147483647 w 56"/>
                <a:gd name="T21" fmla="*/ 2147483647 h 57"/>
                <a:gd name="T22" fmla="*/ 2147483647 w 56"/>
                <a:gd name="T23" fmla="*/ 2147483647 h 57"/>
                <a:gd name="T24" fmla="*/ 2147483647 w 56"/>
                <a:gd name="T25" fmla="*/ 2147483647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6"/>
                <a:gd name="T40" fmla="*/ 0 h 57"/>
                <a:gd name="T41" fmla="*/ 56 w 56"/>
                <a:gd name="T42" fmla="*/ 57 h 5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6" h="57">
                  <a:moveTo>
                    <a:pt x="34" y="8"/>
                  </a:moveTo>
                  <a:cubicBezTo>
                    <a:pt x="26" y="0"/>
                    <a:pt x="14" y="0"/>
                    <a:pt x="7" y="8"/>
                  </a:cubicBezTo>
                  <a:cubicBezTo>
                    <a:pt x="0" y="15"/>
                    <a:pt x="0" y="27"/>
                    <a:pt x="7" y="34"/>
                  </a:cubicBezTo>
                  <a:cubicBezTo>
                    <a:pt x="14" y="41"/>
                    <a:pt x="24" y="42"/>
                    <a:pt x="31" y="3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41" y="25"/>
                    <a:pt x="40" y="14"/>
                    <a:pt x="34" y="8"/>
                  </a:cubicBezTo>
                  <a:close/>
                  <a:moveTo>
                    <a:pt x="30" y="31"/>
                  </a:moveTo>
                  <a:cubicBezTo>
                    <a:pt x="25" y="36"/>
                    <a:pt x="16" y="36"/>
                    <a:pt x="11" y="31"/>
                  </a:cubicBezTo>
                  <a:cubicBezTo>
                    <a:pt x="5" y="26"/>
                    <a:pt x="5" y="17"/>
                    <a:pt x="11" y="11"/>
                  </a:cubicBezTo>
                  <a:cubicBezTo>
                    <a:pt x="16" y="6"/>
                    <a:pt x="25" y="6"/>
                    <a:pt x="30" y="11"/>
                  </a:cubicBezTo>
                  <a:cubicBezTo>
                    <a:pt x="36" y="17"/>
                    <a:pt x="36" y="26"/>
                    <a:pt x="30" y="31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" name="文本框 66"/>
          <p:cNvSpPr txBox="1">
            <a:spLocks noChangeArrowheads="1"/>
          </p:cNvSpPr>
          <p:nvPr/>
        </p:nvSpPr>
        <p:spPr bwMode="auto">
          <a:xfrm>
            <a:off x="1790700" y="1117600"/>
            <a:ext cx="271240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algorithm</a:t>
            </a:r>
            <a:endParaRPr lang="zh-CN" altLang="en-US" sz="32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376630" y="1883425"/>
            <a:ext cx="6420347" cy="50475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等线" panose="02010600030101010101" pitchFamily="2" charset="-122"/>
                <a:ea typeface="等线" panose="02010600030101010101" pitchFamily="2" charset="-122"/>
              </a:rPr>
              <a:t>Adversarial Multi-armed </a:t>
            </a:r>
            <a:r>
              <a:rPr lang="en-US" altLang="zh-CN" sz="2800" dirty="0">
                <a:latin typeface="等线" panose="02010600030101010101" pitchFamily="2" charset="-122"/>
                <a:ea typeface="等线" panose="02010600030101010101" pitchFamily="2" charset="-122"/>
              </a:rPr>
              <a:t>bandit </a:t>
            </a:r>
            <a:r>
              <a:rPr lang="en-US" altLang="zh-CN" sz="2800" dirty="0" smtClean="0">
                <a:latin typeface="等线" panose="02010600030101010101" pitchFamily="2" charset="-122"/>
                <a:ea typeface="等线" panose="02010600030101010101" pitchFamily="2" charset="-122"/>
              </a:rPr>
              <a:t>problem</a:t>
            </a:r>
          </a:p>
          <a:p>
            <a:endParaRPr lang="en-US" altLang="zh-CN" sz="28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8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8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8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endParaRPr lang="en-US" altLang="zh-CN" sz="2800" dirty="0" smtClean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r>
              <a:rPr lang="en-US" altLang="zh-CN" sz="2800" dirty="0" smtClean="0">
                <a:latin typeface="等线" panose="02010600030101010101" pitchFamily="2" charset="-122"/>
                <a:ea typeface="等线" panose="02010600030101010101" pitchFamily="2" charset="-122"/>
              </a:rPr>
              <a:t>Exploitation VS. Exploration</a:t>
            </a:r>
          </a:p>
          <a:p>
            <a:pPr>
              <a:lnSpc>
                <a:spcPct val="150000"/>
              </a:lnSpc>
            </a:pPr>
            <a:r>
              <a:rPr lang="en-US" altLang="zh-CN" sz="2800" dirty="0" smtClean="0">
                <a:latin typeface="等线" panose="02010600030101010101" pitchFamily="2" charset="-122"/>
                <a:ea typeface="等线" panose="02010600030101010101" pitchFamily="2" charset="-122"/>
              </a:rPr>
              <a:t>EXP3 algorithm</a:t>
            </a:r>
          </a:p>
          <a:p>
            <a:pPr>
              <a:lnSpc>
                <a:spcPct val="150000"/>
              </a:lnSpc>
            </a:pPr>
            <a:endParaRPr lang="en-US" altLang="zh-CN" sz="2800" dirty="0">
              <a:latin typeface="等线" panose="02010600030101010101" pitchFamily="2" charset="-122"/>
              <a:ea typeface="等线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28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3635593" y="2968528"/>
            <a:ext cx="4920814" cy="955040"/>
            <a:chOff x="2226393" y="2968528"/>
            <a:chExt cx="4920814" cy="955040"/>
          </a:xfrm>
        </p:grpSpPr>
        <p:sp>
          <p:nvSpPr>
            <p:cNvPr id="7" name="椭圆 6"/>
            <p:cNvSpPr/>
            <p:nvPr/>
          </p:nvSpPr>
          <p:spPr bwMode="auto">
            <a:xfrm>
              <a:off x="2226393" y="2968528"/>
              <a:ext cx="955040" cy="95504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3600" dirty="0" smtClean="0"/>
                <a:t>A</a:t>
              </a:r>
              <a:endParaRPr kumimoji="0" lang="zh-CN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" name="椭圆 9"/>
            <p:cNvSpPr/>
            <p:nvPr/>
          </p:nvSpPr>
          <p:spPr bwMode="auto">
            <a:xfrm>
              <a:off x="3548318" y="2968528"/>
              <a:ext cx="955040" cy="95504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3600" dirty="0"/>
                <a:t>B</a:t>
              </a:r>
              <a:endParaRPr kumimoji="0" lang="zh-CN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" name="椭圆 10"/>
            <p:cNvSpPr/>
            <p:nvPr/>
          </p:nvSpPr>
          <p:spPr bwMode="auto">
            <a:xfrm>
              <a:off x="4870243" y="2968528"/>
              <a:ext cx="955040" cy="95504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r>
                <a:rPr kumimoji="0" lang="en-US" altLang="zh-CN" sz="3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</a:rPr>
                <a:t>C</a:t>
              </a:r>
              <a:endParaRPr kumimoji="0" lang="zh-CN" altLang="en-US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" name="椭圆 11"/>
            <p:cNvSpPr/>
            <p:nvPr/>
          </p:nvSpPr>
          <p:spPr bwMode="auto">
            <a:xfrm>
              <a:off x="6192167" y="2968528"/>
              <a:ext cx="955040" cy="95504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r>
                <a:rPr kumimoji="0" lang="en-US" altLang="zh-CN" sz="3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宋体" panose="02010600030101010101" pitchFamily="2" charset="-122"/>
                </a:rPr>
                <a:t>D</a:t>
              </a:r>
              <a:endParaRPr kumimoji="0" lang="zh-CN" alt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宋体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058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组合 1"/>
          <p:cNvGrpSpPr/>
          <p:nvPr/>
        </p:nvGrpSpPr>
        <p:grpSpPr bwMode="auto">
          <a:xfrm>
            <a:off x="825500" y="1042988"/>
            <a:ext cx="6007100" cy="684212"/>
            <a:chOff x="0" y="0"/>
            <a:chExt cx="10006012" cy="1139825"/>
          </a:xfrm>
        </p:grpSpPr>
        <p:sp>
          <p:nvSpPr>
            <p:cNvPr id="8220" name="Freeform 30"/>
            <p:cNvSpPr/>
            <p:nvPr/>
          </p:nvSpPr>
          <p:spPr bwMode="auto">
            <a:xfrm>
              <a:off x="0" y="0"/>
              <a:ext cx="10006012" cy="1139825"/>
            </a:xfrm>
            <a:custGeom>
              <a:avLst/>
              <a:gdLst>
                <a:gd name="T0" fmla="*/ 2147483647 w 603"/>
                <a:gd name="T1" fmla="*/ 2147483647 h 66"/>
                <a:gd name="T2" fmla="*/ 2147483647 w 603"/>
                <a:gd name="T3" fmla="*/ 2147483647 h 66"/>
                <a:gd name="T4" fmla="*/ 2147483647 w 603"/>
                <a:gd name="T5" fmla="*/ 2147483647 h 66"/>
                <a:gd name="T6" fmla="*/ 0 w 603"/>
                <a:gd name="T7" fmla="*/ 2147483647 h 66"/>
                <a:gd name="T8" fmla="*/ 0 w 603"/>
                <a:gd name="T9" fmla="*/ 2147483647 h 66"/>
                <a:gd name="T10" fmla="*/ 2147483647 w 603"/>
                <a:gd name="T11" fmla="*/ 0 h 66"/>
                <a:gd name="T12" fmla="*/ 2147483647 w 603"/>
                <a:gd name="T13" fmla="*/ 0 h 66"/>
                <a:gd name="T14" fmla="*/ 2147483647 w 603"/>
                <a:gd name="T15" fmla="*/ 2147483647 h 6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03"/>
                <a:gd name="T25" fmla="*/ 0 h 66"/>
                <a:gd name="T26" fmla="*/ 603 w 603"/>
                <a:gd name="T27" fmla="*/ 66 h 6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03" h="66">
                  <a:moveTo>
                    <a:pt x="603" y="33"/>
                  </a:moveTo>
                  <a:cubicBezTo>
                    <a:pt x="603" y="51"/>
                    <a:pt x="589" y="66"/>
                    <a:pt x="570" y="66"/>
                  </a:cubicBezTo>
                  <a:cubicBezTo>
                    <a:pt x="33" y="66"/>
                    <a:pt x="33" y="66"/>
                    <a:pt x="33" y="66"/>
                  </a:cubicBezTo>
                  <a:cubicBezTo>
                    <a:pt x="15" y="66"/>
                    <a:pt x="0" y="51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5" y="0"/>
                    <a:pt x="33" y="0"/>
                  </a:cubicBezTo>
                  <a:cubicBezTo>
                    <a:pt x="570" y="0"/>
                    <a:pt x="570" y="0"/>
                    <a:pt x="570" y="0"/>
                  </a:cubicBezTo>
                  <a:cubicBezTo>
                    <a:pt x="589" y="0"/>
                    <a:pt x="603" y="15"/>
                    <a:pt x="603" y="33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1" name="Freeform 31"/>
            <p:cNvSpPr/>
            <p:nvPr/>
          </p:nvSpPr>
          <p:spPr bwMode="auto">
            <a:xfrm>
              <a:off x="8229600" y="0"/>
              <a:ext cx="1776412" cy="1139825"/>
            </a:xfrm>
            <a:custGeom>
              <a:avLst/>
              <a:gdLst>
                <a:gd name="T0" fmla="*/ 2147483647 w 107"/>
                <a:gd name="T1" fmla="*/ 0 h 66"/>
                <a:gd name="T2" fmla="*/ 0 w 107"/>
                <a:gd name="T3" fmla="*/ 0 h 66"/>
                <a:gd name="T4" fmla="*/ 0 w 107"/>
                <a:gd name="T5" fmla="*/ 2147483647 h 66"/>
                <a:gd name="T6" fmla="*/ 2147483647 w 107"/>
                <a:gd name="T7" fmla="*/ 2147483647 h 66"/>
                <a:gd name="T8" fmla="*/ 2147483647 w 107"/>
                <a:gd name="T9" fmla="*/ 2147483647 h 66"/>
                <a:gd name="T10" fmla="*/ 2147483647 w 107"/>
                <a:gd name="T11" fmla="*/ 0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7"/>
                <a:gd name="T19" fmla="*/ 0 h 66"/>
                <a:gd name="T20" fmla="*/ 107 w 107"/>
                <a:gd name="T21" fmla="*/ 66 h 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7" h="66">
                  <a:moveTo>
                    <a:pt x="7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74" y="66"/>
                    <a:pt x="74" y="66"/>
                    <a:pt x="74" y="66"/>
                  </a:cubicBezTo>
                  <a:cubicBezTo>
                    <a:pt x="93" y="66"/>
                    <a:pt x="107" y="51"/>
                    <a:pt x="107" y="33"/>
                  </a:cubicBezTo>
                  <a:cubicBezTo>
                    <a:pt x="107" y="15"/>
                    <a:pt x="93" y="0"/>
                    <a:pt x="74" y="0"/>
                  </a:cubicBezTo>
                  <a:close/>
                </a:path>
              </a:pathLst>
            </a:custGeom>
            <a:solidFill>
              <a:srgbClr val="2D68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8222" name="Freeform 32"/>
            <p:cNvSpPr>
              <a:spLocks noEditPoints="1"/>
            </p:cNvSpPr>
            <p:nvPr/>
          </p:nvSpPr>
          <p:spPr bwMode="auto">
            <a:xfrm>
              <a:off x="8559519" y="96370"/>
              <a:ext cx="928687" cy="984250"/>
            </a:xfrm>
            <a:custGeom>
              <a:avLst/>
              <a:gdLst>
                <a:gd name="T0" fmla="*/ 2147483647 w 56"/>
                <a:gd name="T1" fmla="*/ 2147483647 h 57"/>
                <a:gd name="T2" fmla="*/ 2147483647 w 56"/>
                <a:gd name="T3" fmla="*/ 2147483647 h 57"/>
                <a:gd name="T4" fmla="*/ 2147483647 w 56"/>
                <a:gd name="T5" fmla="*/ 2147483647 h 57"/>
                <a:gd name="T6" fmla="*/ 2147483647 w 56"/>
                <a:gd name="T7" fmla="*/ 2147483647 h 57"/>
                <a:gd name="T8" fmla="*/ 2147483647 w 56"/>
                <a:gd name="T9" fmla="*/ 2147483647 h 57"/>
                <a:gd name="T10" fmla="*/ 2147483647 w 56"/>
                <a:gd name="T11" fmla="*/ 2147483647 h 57"/>
                <a:gd name="T12" fmla="*/ 2147483647 w 56"/>
                <a:gd name="T13" fmla="*/ 2147483647 h 57"/>
                <a:gd name="T14" fmla="*/ 2147483647 w 56"/>
                <a:gd name="T15" fmla="*/ 2147483647 h 57"/>
                <a:gd name="T16" fmla="*/ 2147483647 w 56"/>
                <a:gd name="T17" fmla="*/ 2147483647 h 57"/>
                <a:gd name="T18" fmla="*/ 2147483647 w 56"/>
                <a:gd name="T19" fmla="*/ 2147483647 h 57"/>
                <a:gd name="T20" fmla="*/ 2147483647 w 56"/>
                <a:gd name="T21" fmla="*/ 2147483647 h 57"/>
                <a:gd name="T22" fmla="*/ 2147483647 w 56"/>
                <a:gd name="T23" fmla="*/ 2147483647 h 57"/>
                <a:gd name="T24" fmla="*/ 2147483647 w 56"/>
                <a:gd name="T25" fmla="*/ 2147483647 h 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6"/>
                <a:gd name="T40" fmla="*/ 0 h 57"/>
                <a:gd name="T41" fmla="*/ 56 w 56"/>
                <a:gd name="T42" fmla="*/ 57 h 57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6" h="57">
                  <a:moveTo>
                    <a:pt x="34" y="8"/>
                  </a:moveTo>
                  <a:cubicBezTo>
                    <a:pt x="26" y="0"/>
                    <a:pt x="14" y="0"/>
                    <a:pt x="7" y="8"/>
                  </a:cubicBezTo>
                  <a:cubicBezTo>
                    <a:pt x="0" y="15"/>
                    <a:pt x="0" y="27"/>
                    <a:pt x="7" y="34"/>
                  </a:cubicBezTo>
                  <a:cubicBezTo>
                    <a:pt x="14" y="41"/>
                    <a:pt x="24" y="42"/>
                    <a:pt x="31" y="3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6" y="52"/>
                    <a:pt x="56" y="52"/>
                    <a:pt x="56" y="52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41" y="25"/>
                    <a:pt x="40" y="14"/>
                    <a:pt x="34" y="8"/>
                  </a:cubicBezTo>
                  <a:close/>
                  <a:moveTo>
                    <a:pt x="30" y="31"/>
                  </a:moveTo>
                  <a:cubicBezTo>
                    <a:pt x="25" y="36"/>
                    <a:pt x="16" y="36"/>
                    <a:pt x="11" y="31"/>
                  </a:cubicBezTo>
                  <a:cubicBezTo>
                    <a:pt x="5" y="26"/>
                    <a:pt x="5" y="17"/>
                    <a:pt x="11" y="11"/>
                  </a:cubicBezTo>
                  <a:cubicBezTo>
                    <a:pt x="16" y="6"/>
                    <a:pt x="25" y="6"/>
                    <a:pt x="30" y="11"/>
                  </a:cubicBezTo>
                  <a:cubicBezTo>
                    <a:pt x="36" y="17"/>
                    <a:pt x="36" y="26"/>
                    <a:pt x="30" y="31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8195" name="文本框 5"/>
          <p:cNvSpPr txBox="1">
            <a:spLocks noChangeArrowheads="1"/>
          </p:cNvSpPr>
          <p:nvPr/>
        </p:nvSpPr>
        <p:spPr bwMode="auto">
          <a:xfrm>
            <a:off x="1765300" y="1117600"/>
            <a:ext cx="271240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zh-CN" sz="3200" b="1" dirty="0" smtClean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algorithm</a:t>
            </a:r>
            <a:endParaRPr lang="zh-CN" altLang="en-US" sz="32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6075959" y="3922827"/>
            <a:ext cx="5404827" cy="2443711"/>
            <a:chOff x="4772106" y="2651937"/>
            <a:chExt cx="6904057" cy="3381641"/>
          </a:xfrm>
        </p:grpSpPr>
        <p:sp>
          <p:nvSpPr>
            <p:cNvPr id="33" name="椭圆 32"/>
            <p:cNvSpPr/>
            <p:nvPr/>
          </p:nvSpPr>
          <p:spPr>
            <a:xfrm>
              <a:off x="4772106" y="4373254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chemeClr val="tx1"/>
                  </a:solidFill>
                </a:rPr>
                <a:t>S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椭圆 33"/>
            <p:cNvSpPr/>
            <p:nvPr/>
          </p:nvSpPr>
          <p:spPr>
            <a:xfrm>
              <a:off x="5789777" y="3251913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椭圆 34"/>
            <p:cNvSpPr/>
            <p:nvPr/>
          </p:nvSpPr>
          <p:spPr>
            <a:xfrm>
              <a:off x="6046331" y="4680290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6" name="椭圆 35"/>
            <p:cNvSpPr/>
            <p:nvPr/>
          </p:nvSpPr>
          <p:spPr>
            <a:xfrm>
              <a:off x="6015970" y="5467154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椭圆 36"/>
            <p:cNvSpPr/>
            <p:nvPr/>
          </p:nvSpPr>
          <p:spPr>
            <a:xfrm>
              <a:off x="11223776" y="4306614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 smtClean="0">
                  <a:solidFill>
                    <a:schemeClr val="tx1"/>
                  </a:solidFill>
                </a:rPr>
                <a:t>D</a:t>
              </a:r>
              <a:endParaRPr lang="zh-CN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38" name="椭圆 37"/>
            <p:cNvSpPr/>
            <p:nvPr/>
          </p:nvSpPr>
          <p:spPr>
            <a:xfrm>
              <a:off x="7680420" y="3586390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9" name="椭圆 38"/>
            <p:cNvSpPr/>
            <p:nvPr/>
          </p:nvSpPr>
          <p:spPr>
            <a:xfrm>
              <a:off x="9292848" y="4341169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0" name="椭圆 39"/>
            <p:cNvSpPr/>
            <p:nvPr/>
          </p:nvSpPr>
          <p:spPr>
            <a:xfrm>
              <a:off x="8364133" y="2651937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1" name="椭圆 40"/>
            <p:cNvSpPr/>
            <p:nvPr/>
          </p:nvSpPr>
          <p:spPr>
            <a:xfrm>
              <a:off x="8203452" y="5581191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2" name="椭圆 41"/>
            <p:cNvSpPr/>
            <p:nvPr/>
          </p:nvSpPr>
          <p:spPr>
            <a:xfrm>
              <a:off x="7566444" y="4527236"/>
              <a:ext cx="452387" cy="45238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43" name="直接连接符 42"/>
            <p:cNvCxnSpPr>
              <a:stCxn id="33" idx="7"/>
              <a:endCxn id="34" idx="3"/>
            </p:cNvCxnSpPr>
            <p:nvPr/>
          </p:nvCxnSpPr>
          <p:spPr>
            <a:xfrm flipV="1">
              <a:off x="5158242" y="3638049"/>
              <a:ext cx="697786" cy="80145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>
              <a:stCxn id="33" idx="6"/>
              <a:endCxn id="35" idx="2"/>
            </p:cNvCxnSpPr>
            <p:nvPr/>
          </p:nvCxnSpPr>
          <p:spPr>
            <a:xfrm>
              <a:off x="5224493" y="4599448"/>
              <a:ext cx="821838" cy="3070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/>
            <p:cNvCxnSpPr>
              <a:stCxn id="33" idx="4"/>
              <a:endCxn id="36" idx="2"/>
            </p:cNvCxnSpPr>
            <p:nvPr/>
          </p:nvCxnSpPr>
          <p:spPr>
            <a:xfrm>
              <a:off x="4998300" y="4825641"/>
              <a:ext cx="1017670" cy="8677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连接符 45"/>
            <p:cNvCxnSpPr>
              <a:stCxn id="34" idx="6"/>
              <a:endCxn id="40" idx="2"/>
            </p:cNvCxnSpPr>
            <p:nvPr/>
          </p:nvCxnSpPr>
          <p:spPr>
            <a:xfrm flipV="1">
              <a:off x="6242164" y="2878131"/>
              <a:ext cx="2121969" cy="5999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连接符 46"/>
            <p:cNvCxnSpPr>
              <a:stCxn id="34" idx="5"/>
              <a:endCxn id="38" idx="2"/>
            </p:cNvCxnSpPr>
            <p:nvPr/>
          </p:nvCxnSpPr>
          <p:spPr>
            <a:xfrm>
              <a:off x="6175913" y="3638049"/>
              <a:ext cx="1504507" cy="1745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连接符 47"/>
            <p:cNvCxnSpPr>
              <a:stCxn id="38" idx="7"/>
              <a:endCxn id="40" idx="3"/>
            </p:cNvCxnSpPr>
            <p:nvPr/>
          </p:nvCxnSpPr>
          <p:spPr>
            <a:xfrm flipV="1">
              <a:off x="8066556" y="3038073"/>
              <a:ext cx="363828" cy="61456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 48"/>
            <p:cNvCxnSpPr>
              <a:stCxn id="35" idx="6"/>
              <a:endCxn id="42" idx="2"/>
            </p:cNvCxnSpPr>
            <p:nvPr/>
          </p:nvCxnSpPr>
          <p:spPr>
            <a:xfrm flipV="1">
              <a:off x="6498718" y="4753430"/>
              <a:ext cx="1067726" cy="1530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49"/>
            <p:cNvCxnSpPr>
              <a:stCxn id="38" idx="4"/>
              <a:endCxn id="42" idx="0"/>
            </p:cNvCxnSpPr>
            <p:nvPr/>
          </p:nvCxnSpPr>
          <p:spPr>
            <a:xfrm flipH="1">
              <a:off x="7792638" y="4038777"/>
              <a:ext cx="113976" cy="48845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/>
            <p:cNvCxnSpPr>
              <a:stCxn id="42" idx="6"/>
              <a:endCxn id="39" idx="2"/>
            </p:cNvCxnSpPr>
            <p:nvPr/>
          </p:nvCxnSpPr>
          <p:spPr>
            <a:xfrm flipV="1">
              <a:off x="8018831" y="4567363"/>
              <a:ext cx="1274017" cy="1860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接连接符 51"/>
            <p:cNvCxnSpPr>
              <a:stCxn id="36" idx="6"/>
              <a:endCxn id="41" idx="2"/>
            </p:cNvCxnSpPr>
            <p:nvPr/>
          </p:nvCxnSpPr>
          <p:spPr>
            <a:xfrm>
              <a:off x="6468357" y="5693348"/>
              <a:ext cx="1735095" cy="11403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连接符 52"/>
            <p:cNvCxnSpPr>
              <a:stCxn id="41" idx="6"/>
              <a:endCxn id="37" idx="3"/>
            </p:cNvCxnSpPr>
            <p:nvPr/>
          </p:nvCxnSpPr>
          <p:spPr>
            <a:xfrm flipV="1">
              <a:off x="8655839" y="4692750"/>
              <a:ext cx="2634188" cy="11146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接连接符 53"/>
            <p:cNvCxnSpPr>
              <a:stCxn id="40" idx="6"/>
              <a:endCxn id="37" idx="1"/>
            </p:cNvCxnSpPr>
            <p:nvPr/>
          </p:nvCxnSpPr>
          <p:spPr>
            <a:xfrm>
              <a:off x="8816520" y="2878131"/>
              <a:ext cx="2473507" cy="14947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接连接符 54"/>
            <p:cNvCxnSpPr>
              <a:stCxn id="39" idx="6"/>
              <a:endCxn id="37" idx="2"/>
            </p:cNvCxnSpPr>
            <p:nvPr/>
          </p:nvCxnSpPr>
          <p:spPr>
            <a:xfrm flipV="1">
              <a:off x="9745235" y="4532808"/>
              <a:ext cx="1478541" cy="3455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1525302" y="2054113"/>
            <a:ext cx="546335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等线" panose="02010600030101010101" pitchFamily="2" charset="-122"/>
                <a:ea typeface="等线" panose="02010600030101010101" pitchFamily="2" charset="-122"/>
              </a:rPr>
              <a:t>Aim: Select </a:t>
            </a:r>
            <a:r>
              <a:rPr lang="en-US" altLang="zh-CN" sz="2800" dirty="0">
                <a:latin typeface="等线" panose="02010600030101010101" pitchFamily="2" charset="-122"/>
                <a:ea typeface="等线" panose="02010600030101010101" pitchFamily="2" charset="-122"/>
              </a:rPr>
              <a:t>some edges to </a:t>
            </a:r>
            <a:r>
              <a:rPr lang="en-US" altLang="zh-CN" sz="2800" dirty="0" smtClean="0">
                <a:latin typeface="等线" panose="02010600030101010101" pitchFamily="2" charset="-122"/>
                <a:ea typeface="等线" panose="02010600030101010101" pitchFamily="2" charset="-122"/>
              </a:rPr>
              <a:t>protect</a:t>
            </a:r>
          </a:p>
          <a:p>
            <a:r>
              <a:rPr lang="en-US" altLang="zh-CN" sz="2800" dirty="0" smtClean="0">
                <a:latin typeface="等线" panose="02010600030101010101" pitchFamily="2" charset="-122"/>
                <a:ea typeface="等线" panose="02010600030101010101" pitchFamily="2" charset="-122"/>
              </a:rPr>
              <a:t> </a:t>
            </a:r>
            <a:endParaRPr lang="zh-CN" altLang="en-US" sz="28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514827" y="3189145"/>
            <a:ext cx="28488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>
                <a:latin typeface="等线" panose="02010600030101010101" pitchFamily="2" charset="-122"/>
                <a:ea typeface="等线" panose="02010600030101010101" pitchFamily="2" charset="-122"/>
              </a:rPr>
              <a:t>Graph </a:t>
            </a:r>
            <a:r>
              <a:rPr lang="en-US" altLang="zh-CN" sz="2800" b="1" dirty="0" smtClean="0">
                <a:latin typeface="等线" panose="02010600030101010101" pitchFamily="2" charset="-122"/>
                <a:ea typeface="等线" panose="02010600030101010101" pitchFamily="2" charset="-122"/>
              </a:rPr>
              <a:t>structure!</a:t>
            </a:r>
            <a:endParaRPr lang="zh-CN" altLang="en-US" sz="2800" b="1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1464373" y="3922955"/>
            <a:ext cx="55803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>
                <a:latin typeface="等线" panose="02010600030101010101" pitchFamily="2" charset="-122"/>
                <a:ea typeface="等线" panose="02010600030101010101" pitchFamily="2" charset="-122"/>
              </a:rPr>
              <a:t>How dose optimal algorithm work?</a:t>
            </a:r>
            <a:endParaRPr lang="zh-CN" altLang="en-US" sz="2800" dirty="0">
              <a:latin typeface="等线" panose="02010600030101010101" pitchFamily="2" charset="-122"/>
              <a:ea typeface="等线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1_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1_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1_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主题">
  <a:themeElements>
    <a:clrScheme name="2_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2_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anose="020F050202020403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2_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781</Words>
  <Application>Microsoft Office PowerPoint</Application>
  <PresentationFormat>宽屏</PresentationFormat>
  <Paragraphs>89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16</vt:i4>
      </vt:variant>
    </vt:vector>
  </HeadingPairs>
  <TitlesOfParts>
    <vt:vector size="27" baseType="lpstr">
      <vt:lpstr>等线</vt:lpstr>
      <vt:lpstr>楷体</vt:lpstr>
      <vt:lpstr>宋体</vt:lpstr>
      <vt:lpstr>微软雅黑</vt:lpstr>
      <vt:lpstr>Arial</vt:lpstr>
      <vt:lpstr>Calibri</vt:lpstr>
      <vt:lpstr>Calibri Light</vt:lpstr>
      <vt:lpstr>Cambria Math</vt:lpstr>
      <vt:lpstr>Office 主题</vt:lpstr>
      <vt:lpstr>1_Office 主题</vt:lpstr>
      <vt:lpstr>2_Office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哎呀小小草</dc:creator>
  <cp:lastModifiedBy>Xuefengchen</cp:lastModifiedBy>
  <cp:revision>83</cp:revision>
  <dcterms:created xsi:type="dcterms:W3CDTF">2014-12-04T03:43:00Z</dcterms:created>
  <dcterms:modified xsi:type="dcterms:W3CDTF">2020-06-12T09:23:56Z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2052-10.1.0.5850</vt:lpwstr>
  </property>
</Properties>
</file>