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319" r:id="rId2"/>
    <p:sldId id="262" r:id="rId3"/>
    <p:sldId id="297" r:id="rId4"/>
    <p:sldId id="298" r:id="rId5"/>
    <p:sldId id="344" r:id="rId6"/>
    <p:sldId id="273" r:id="rId7"/>
    <p:sldId id="345" r:id="rId8"/>
    <p:sldId id="346" r:id="rId9"/>
    <p:sldId id="347" r:id="rId10"/>
    <p:sldId id="348" r:id="rId11"/>
    <p:sldId id="349" r:id="rId12"/>
    <p:sldId id="350" r:id="rId13"/>
    <p:sldId id="305" r:id="rId14"/>
    <p:sldId id="307" r:id="rId15"/>
    <p:sldId id="313" r:id="rId16"/>
    <p:sldId id="312" r:id="rId17"/>
    <p:sldId id="343" r:id="rId18"/>
    <p:sldId id="300" r:id="rId19"/>
    <p:sldId id="308" r:id="rId20"/>
    <p:sldId id="342" r:id="rId21"/>
    <p:sldId id="314"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68">
          <p15:clr>
            <a:srgbClr val="A4A3A4"/>
          </p15:clr>
        </p15:guide>
        <p15:guide id="2" pos="39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69"/>
    <a:srgbClr val="ECECEC"/>
    <a:srgbClr val="404040"/>
    <a:srgbClr val="D9D9D9"/>
    <a:srgbClr val="BFBFBF"/>
    <a:srgbClr val="F7F7F7"/>
    <a:srgbClr val="7F7F7F"/>
    <a:srgbClr val="595959"/>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3" autoAdjust="0"/>
    <p:restoredTop sz="94660"/>
  </p:normalViewPr>
  <p:slideViewPr>
    <p:cSldViewPr snapToGrid="0" showGuides="1">
      <p:cViewPr varScale="1">
        <p:scale>
          <a:sx n="113" d="100"/>
          <a:sy n="113" d="100"/>
        </p:scale>
        <p:origin x="402" y="108"/>
      </p:cViewPr>
      <p:guideLst>
        <p:guide orient="horz" pos="2368"/>
        <p:guide pos="3916"/>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8CF60-13D2-4829-93DF-B5F5E133989B}" type="datetimeFigureOut">
              <a:rPr lang="zh-CN" altLang="en-US" smtClean="0"/>
              <a:t>2018/6/7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76198-4CF3-446F-B204-6B1848582D61}"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tree can be extended, if you click the leave point, it will get data from </a:t>
            </a:r>
            <a:r>
              <a:rPr lang="en-US" altLang="zh-CN" dirty="0" err="1"/>
              <a:t>mysql</a:t>
            </a:r>
            <a:r>
              <a:rPr lang="en-US" altLang="zh-CN" dirty="0"/>
              <a:t> database and the graph will refresh.</a:t>
            </a:r>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 the tree can be extend as long as the people have tutor or student.</a:t>
            </a:r>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pie graph is  made in the </a:t>
            </a:r>
            <a:r>
              <a:rPr lang="en-US" altLang="zh-CN"/>
              <a:t>similar way of </a:t>
            </a:r>
            <a:r>
              <a:rPr lang="en-US" altLang="zh-CN" dirty="0"/>
              <a:t>the tree.</a:t>
            </a:r>
          </a:p>
          <a:p>
            <a:r>
              <a:rPr lang="en-US" altLang="zh-CN" dirty="0"/>
              <a:t>it will show the papers distribution in different conferences.</a:t>
            </a:r>
          </a:p>
          <a:p>
            <a:r>
              <a:rPr lang="en-US" altLang="zh-CN" dirty="0"/>
              <a:t>and all the three graphs can be show in the author page by a iframe.</a:t>
            </a:r>
          </a:p>
          <a:p>
            <a:r>
              <a:rPr lang="en-US" altLang="zh-CN" dirty="0"/>
              <a:t>the pie also have a click event, if we double click </a:t>
            </a:r>
            <a:r>
              <a:rPr lang="en-US" altLang="zh-CN" dirty="0" err="1"/>
              <a:t>it,it</a:t>
            </a:r>
            <a:r>
              <a:rPr lang="en-US" altLang="zh-CN" dirty="0"/>
              <a:t> will open the conference </a:t>
            </a:r>
            <a:r>
              <a:rPr lang="en-US" altLang="zh-CN" dirty="0" err="1"/>
              <a:t>page,which</a:t>
            </a:r>
            <a:r>
              <a:rPr lang="en-US" altLang="zh-CN" dirty="0"/>
              <a:t> is made of </a:t>
            </a:r>
            <a:r>
              <a:rPr lang="en-US" altLang="zh-CN" dirty="0" err="1"/>
              <a:t>weidong</a:t>
            </a:r>
            <a:endParaRPr lang="en-US" altLang="zh-CN" dirty="0"/>
          </a:p>
          <a:p>
            <a:r>
              <a:rPr lang="en-US" altLang="zh-CN" dirty="0"/>
              <a:t>let's welcome </a:t>
            </a:r>
            <a:r>
              <a:rPr lang="en-US" altLang="zh-CN" dirty="0" err="1"/>
              <a:t>weidong</a:t>
            </a:r>
            <a:r>
              <a:rPr lang="en-US" altLang="zh-CN" dirty="0"/>
              <a:t> to show his part.</a:t>
            </a:r>
          </a:p>
          <a:p>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21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 </a:t>
            </a:r>
          </a:p>
        </p:txBody>
      </p:sp>
      <p:sp>
        <p:nvSpPr>
          <p:cNvPr id="4" name="灯片编号占位符 3"/>
          <p:cNvSpPr>
            <a:spLocks noGrp="1"/>
          </p:cNvSpPr>
          <p:nvPr>
            <p:ph type="sldNum" sz="quarter" idx="10"/>
          </p:nvPr>
        </p:nvSpPr>
        <p:spPr/>
        <p:txBody>
          <a:bodyPr/>
          <a:lstStyle/>
          <a:p>
            <a:fld id="{4F576198-4CF3-446F-B204-6B1848582D61}"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F576198-4CF3-446F-B204-6B1848582D61}"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my part is the graph of the author page </a:t>
            </a:r>
          </a:p>
          <a:p>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 use </a:t>
            </a:r>
            <a:r>
              <a:rPr lang="en-US" altLang="zh-CN" dirty="0" err="1"/>
              <a:t>echarts</a:t>
            </a:r>
            <a:r>
              <a:rPr lang="en-US" altLang="zh-CN" dirty="0"/>
              <a:t> to make these graphs which is a </a:t>
            </a:r>
            <a:r>
              <a:rPr lang="en-US" altLang="zh-CN" dirty="0" err="1"/>
              <a:t>js</a:t>
            </a:r>
            <a:r>
              <a:rPr lang="en-US" altLang="zh-CN" dirty="0"/>
              <a:t> </a:t>
            </a:r>
            <a:r>
              <a:rPr lang="en-US" altLang="zh-CN" dirty="0" err="1"/>
              <a:t>libray</a:t>
            </a:r>
            <a:r>
              <a:rPr lang="en-US" altLang="zh-CN" dirty="0"/>
              <a:t> of Web-based Visualization</a:t>
            </a:r>
          </a:p>
          <a:p>
            <a:r>
              <a:rPr lang="en-US" altLang="zh-CN" dirty="0"/>
              <a:t>it can get data with the method </a:t>
            </a:r>
            <a:r>
              <a:rPr lang="en-US" altLang="zh-CN" dirty="0" err="1"/>
              <a:t>getjson</a:t>
            </a:r>
            <a:r>
              <a:rPr lang="en-US" altLang="zh-CN" dirty="0"/>
              <a:t> or you can directly put the data in the graph page.</a:t>
            </a:r>
          </a:p>
          <a:p>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a:t>i</a:t>
            </a:r>
            <a:r>
              <a:rPr lang="en-US" altLang="zh-CN" dirty="0"/>
              <a:t> make a php page to transfer the data which can get the </a:t>
            </a:r>
            <a:r>
              <a:rPr lang="en-US" altLang="zh-CN" dirty="0" err="1"/>
              <a:t>authorid</a:t>
            </a:r>
            <a:r>
              <a:rPr lang="en-US" altLang="zh-CN" dirty="0"/>
              <a:t> from the graph page</a:t>
            </a:r>
          </a:p>
          <a:p>
            <a:r>
              <a:rPr lang="en-US" altLang="zh-CN" dirty="0"/>
              <a:t>and using simple </a:t>
            </a:r>
            <a:r>
              <a:rPr lang="en-US" altLang="zh-CN" dirty="0" err="1"/>
              <a:t>sql</a:t>
            </a:r>
            <a:r>
              <a:rPr lang="en-US" altLang="zh-CN" dirty="0"/>
              <a:t> sentences to get the information of his students or tutors from the database </a:t>
            </a:r>
          </a:p>
          <a:p>
            <a:r>
              <a:rPr lang="en-US" altLang="zh-CN" dirty="0"/>
              <a:t>so that the tree can be initial;</a:t>
            </a:r>
            <a:endParaRPr lang="zh-CN" altLang="en-US" dirty="0"/>
          </a:p>
        </p:txBody>
      </p:sp>
      <p:sp>
        <p:nvSpPr>
          <p:cNvPr id="4" name="灯片编号占位符 3"/>
          <p:cNvSpPr>
            <a:spLocks noGrp="1"/>
          </p:cNvSpPr>
          <p:nvPr>
            <p:ph type="sldNum" sz="quarter" idx="10"/>
          </p:nvPr>
        </p:nvSpPr>
        <p:spPr/>
        <p:txBody>
          <a:bodyPr/>
          <a:lstStyle/>
          <a:p>
            <a:fld id="{4F576198-4CF3-446F-B204-6B1848582D61}"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57F24E0-930B-4A04-9F56-81E5D8061857}" type="datetimeFigureOut">
              <a:rPr lang="zh-CN" altLang="en-US" smtClean="0"/>
              <a:t>2018/6/7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E38970-8790-42ED-BDAA-B4F075DE2BCF}" type="slidenum">
              <a:rPr lang="zh-CN" altLang="en-US" smtClean="0"/>
              <a:t>‹#›</a:t>
            </a:fld>
            <a:endParaRPr lang="zh-CN" altLang="en-US"/>
          </a:p>
        </p:txBody>
      </p:sp>
    </p:spTree>
  </p:cSld>
  <p:clrMapOvr>
    <a:masterClrMapping/>
  </p:clrMapOvr>
  <p:transition advTm="79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F24E0-930B-4A04-9F56-81E5D8061857}" type="datetimeFigureOut">
              <a:rPr lang="zh-CN" altLang="en-US" smtClean="0"/>
              <a:t>2018/6/7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38970-8790-42ED-BDAA-B4F075DE2BC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79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直接连接符 30"/>
          <p:cNvCxnSpPr>
            <a:stCxn id="86" idx="1"/>
          </p:cNvCxnSpPr>
          <p:nvPr/>
        </p:nvCxnSpPr>
        <p:spPr>
          <a:xfrm flipH="1" flipV="1">
            <a:off x="8543130" y="3109994"/>
            <a:ext cx="38392" cy="680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flipV="1">
            <a:off x="11116131" y="299356"/>
            <a:ext cx="637852" cy="54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stCxn id="62" idx="5"/>
          </p:cNvCxnSpPr>
          <p:nvPr/>
        </p:nvCxnSpPr>
        <p:spPr>
          <a:xfrm>
            <a:off x="10601740" y="2701567"/>
            <a:ext cx="310223" cy="702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9571705" y="2652252"/>
            <a:ext cx="912555" cy="10600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903314" y="2542640"/>
            <a:ext cx="625191" cy="358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a:endCxn id="40" idx="0"/>
          </p:cNvCxnSpPr>
          <p:nvPr/>
        </p:nvCxnSpPr>
        <p:spPr>
          <a:xfrm flipH="1">
            <a:off x="8591527" y="2268794"/>
            <a:ext cx="476888" cy="692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endCxn id="42" idx="7"/>
          </p:cNvCxnSpPr>
          <p:nvPr/>
        </p:nvCxnSpPr>
        <p:spPr>
          <a:xfrm flipH="1">
            <a:off x="9613588" y="2618225"/>
            <a:ext cx="292364" cy="1055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a:off x="8572500" y="2574773"/>
            <a:ext cx="1376903" cy="5303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8610600" y="3048000"/>
            <a:ext cx="938784" cy="7277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8501831" y="2961401"/>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9793134" y="246195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9491699" y="36532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p:cNvCxnSpPr>
            <a:endCxn id="41" idx="1"/>
          </p:cNvCxnSpPr>
          <p:nvPr/>
        </p:nvCxnSpPr>
        <p:spPr>
          <a:xfrm>
            <a:off x="9083163" y="2298290"/>
            <a:ext cx="746588" cy="200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4" name="椭圆 43"/>
          <p:cNvSpPr/>
          <p:nvPr/>
        </p:nvSpPr>
        <p:spPr>
          <a:xfrm>
            <a:off x="8996722" y="22327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endCxn id="42" idx="5"/>
          </p:cNvCxnSpPr>
          <p:nvPr/>
        </p:nvCxnSpPr>
        <p:spPr>
          <a:xfrm flipH="1">
            <a:off x="9613588" y="3419168"/>
            <a:ext cx="1283630" cy="3559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flipV="1">
            <a:off x="10926195" y="3421143"/>
            <a:ext cx="767432" cy="6617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V="1">
            <a:off x="11000453" y="2032819"/>
            <a:ext cx="235974" cy="1356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a:stCxn id="44" idx="7"/>
          </p:cNvCxnSpPr>
          <p:nvPr/>
        </p:nvCxnSpPr>
        <p:spPr>
          <a:xfrm flipV="1">
            <a:off x="9128797" y="1524002"/>
            <a:ext cx="929603" cy="7314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1" idx="0"/>
          </p:cNvCxnSpPr>
          <p:nvPr/>
        </p:nvCxnSpPr>
        <p:spPr>
          <a:xfrm flipV="1">
            <a:off x="9918152" y="1504950"/>
            <a:ext cx="140248" cy="9570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V="1">
            <a:off x="10028903" y="971550"/>
            <a:ext cx="296197" cy="6083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flipV="1">
            <a:off x="10058400" y="1543050"/>
            <a:ext cx="484854" cy="10655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endCxn id="61" idx="3"/>
          </p:cNvCxnSpPr>
          <p:nvPr/>
        </p:nvCxnSpPr>
        <p:spPr>
          <a:xfrm flipV="1">
            <a:off x="10295603" y="380847"/>
            <a:ext cx="747099" cy="6085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61" idx="7"/>
          </p:cNvCxnSpPr>
          <p:nvPr/>
        </p:nvCxnSpPr>
        <p:spPr>
          <a:xfrm flipV="1">
            <a:off x="11169552" y="0"/>
            <a:ext cx="508098" cy="253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59" idx="0"/>
          </p:cNvCxnSpPr>
          <p:nvPr/>
        </p:nvCxnSpPr>
        <p:spPr>
          <a:xfrm flipH="1" flipV="1">
            <a:off x="11087100" y="342900"/>
            <a:ext cx="34865" cy="7468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flipV="1">
            <a:off x="10363200" y="952500"/>
            <a:ext cx="800100" cy="190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a:stCxn id="62" idx="7"/>
          </p:cNvCxnSpPr>
          <p:nvPr/>
        </p:nvCxnSpPr>
        <p:spPr>
          <a:xfrm flipV="1">
            <a:off x="10601740" y="1085850"/>
            <a:ext cx="523460" cy="14888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V="1">
            <a:off x="10134600" y="1143000"/>
            <a:ext cx="95250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椭圆 57"/>
          <p:cNvSpPr/>
          <p:nvPr/>
        </p:nvSpPr>
        <p:spPr>
          <a:xfrm>
            <a:off x="10006049" y="14815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11044597" y="10897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10269384" y="87061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1016431" y="227726"/>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0448619" y="2548446"/>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p:nvPr/>
        </p:nvCxnSpPr>
        <p:spPr>
          <a:xfrm flipH="1" flipV="1">
            <a:off x="11742057" y="0"/>
            <a:ext cx="14514" cy="8418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9" idx="6"/>
          </p:cNvCxnSpPr>
          <p:nvPr/>
        </p:nvCxnSpPr>
        <p:spPr>
          <a:xfrm flipV="1">
            <a:off x="11199333" y="841829"/>
            <a:ext cx="554650" cy="3253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H="1" flipV="1">
            <a:off x="11753983" y="841829"/>
            <a:ext cx="438019" cy="3338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a:endCxn id="59" idx="6"/>
          </p:cNvCxnSpPr>
          <p:nvPr/>
        </p:nvCxnSpPr>
        <p:spPr>
          <a:xfrm flipH="1" flipV="1">
            <a:off x="11199333" y="1167160"/>
            <a:ext cx="992667" cy="3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a:endCxn id="59" idx="4"/>
          </p:cNvCxnSpPr>
          <p:nvPr/>
        </p:nvCxnSpPr>
        <p:spPr>
          <a:xfrm flipH="1" flipV="1">
            <a:off x="11121965" y="1244528"/>
            <a:ext cx="141121" cy="8019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V="1">
            <a:off x="11205029" y="1277258"/>
            <a:ext cx="986971" cy="7111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11219543" y="1988458"/>
            <a:ext cx="566057" cy="3773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H="1">
            <a:off x="11829144" y="1901371"/>
            <a:ext cx="362856" cy="4499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1814629" y="2365829"/>
            <a:ext cx="377371" cy="8563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H="1">
            <a:off x="11640457" y="2380343"/>
            <a:ext cx="188687" cy="7112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flipH="1">
            <a:off x="10972801" y="3077029"/>
            <a:ext cx="595085" cy="391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1611429" y="3149600"/>
            <a:ext cx="159657" cy="986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1292114" y="2061029"/>
            <a:ext cx="275773" cy="10305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a:stCxn id="89" idx="3"/>
            <a:endCxn id="62" idx="7"/>
          </p:cNvCxnSpPr>
          <p:nvPr/>
        </p:nvCxnSpPr>
        <p:spPr>
          <a:xfrm flipH="1">
            <a:off x="10601740" y="2047367"/>
            <a:ext cx="614743" cy="527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a:stCxn id="42" idx="3"/>
          </p:cNvCxnSpPr>
          <p:nvPr/>
        </p:nvCxnSpPr>
        <p:spPr>
          <a:xfrm flipH="1">
            <a:off x="8667750" y="3775106"/>
            <a:ext cx="844862" cy="158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a:stCxn id="87" idx="1"/>
          </p:cNvCxnSpPr>
          <p:nvPr/>
        </p:nvCxnSpPr>
        <p:spPr>
          <a:xfrm flipH="1" flipV="1">
            <a:off x="8610600" y="3790950"/>
            <a:ext cx="311261" cy="9754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a:endCxn id="42" idx="4"/>
          </p:cNvCxnSpPr>
          <p:nvPr/>
        </p:nvCxnSpPr>
        <p:spPr>
          <a:xfrm flipV="1">
            <a:off x="8991600" y="3796019"/>
            <a:ext cx="571500" cy="10807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a:endCxn id="42" idx="4"/>
          </p:cNvCxnSpPr>
          <p:nvPr/>
        </p:nvCxnSpPr>
        <p:spPr>
          <a:xfrm flipH="1" flipV="1">
            <a:off x="9563100" y="3796019"/>
            <a:ext cx="609600" cy="6235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V="1">
            <a:off x="10191750" y="3451534"/>
            <a:ext cx="742950" cy="9680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9029700" y="4419600"/>
            <a:ext cx="1143000" cy="4000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a:stCxn id="90" idx="3"/>
          </p:cNvCxnSpPr>
          <p:nvPr/>
        </p:nvCxnSpPr>
        <p:spPr>
          <a:xfrm flipV="1">
            <a:off x="11089483" y="4133850"/>
            <a:ext cx="645317" cy="6186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10248900" y="4419600"/>
            <a:ext cx="895350" cy="2476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10972800" y="3600450"/>
            <a:ext cx="152400" cy="1047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6" name="椭圆 85"/>
          <p:cNvSpPr/>
          <p:nvPr/>
        </p:nvSpPr>
        <p:spPr>
          <a:xfrm>
            <a:off x="8544905" y="375372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a:off x="8895590" y="4740103"/>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p:cNvSpPr/>
          <p:nvPr/>
        </p:nvSpPr>
        <p:spPr>
          <a:xfrm>
            <a:off x="11774524" y="22816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椭圆 88"/>
          <p:cNvSpPr/>
          <p:nvPr/>
        </p:nvSpPr>
        <p:spPr>
          <a:xfrm>
            <a:off x="11193822" y="19152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p:cNvSpPr/>
          <p:nvPr/>
        </p:nvSpPr>
        <p:spPr>
          <a:xfrm>
            <a:off x="11066822" y="46203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椭圆 90"/>
          <p:cNvSpPr/>
          <p:nvPr/>
        </p:nvSpPr>
        <p:spPr>
          <a:xfrm>
            <a:off x="11672924" y="40342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椭圆 91"/>
          <p:cNvSpPr/>
          <p:nvPr/>
        </p:nvSpPr>
        <p:spPr>
          <a:xfrm>
            <a:off x="10121900" y="4351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椭圆 92"/>
          <p:cNvSpPr/>
          <p:nvPr/>
        </p:nvSpPr>
        <p:spPr>
          <a:xfrm>
            <a:off x="11503947" y="300764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a:off x="10860401" y="3340772"/>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6" name="直接连接符 95"/>
          <p:cNvCxnSpPr>
            <a:endCxn id="90" idx="4"/>
          </p:cNvCxnSpPr>
          <p:nvPr/>
        </p:nvCxnSpPr>
        <p:spPr>
          <a:xfrm flipV="1">
            <a:off x="10553700" y="4775128"/>
            <a:ext cx="590490" cy="6334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a:endCxn id="92" idx="4"/>
          </p:cNvCxnSpPr>
          <p:nvPr/>
        </p:nvCxnSpPr>
        <p:spPr>
          <a:xfrm flipH="1" flipV="1">
            <a:off x="10209149" y="4525736"/>
            <a:ext cx="325501" cy="8828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87" idx="6"/>
          </p:cNvCxnSpPr>
          <p:nvPr/>
        </p:nvCxnSpPr>
        <p:spPr>
          <a:xfrm>
            <a:off x="9074982" y="4829799"/>
            <a:ext cx="1478718" cy="5788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87" idx="4"/>
          </p:cNvCxnSpPr>
          <p:nvPr/>
        </p:nvCxnSpPr>
        <p:spPr>
          <a:xfrm>
            <a:off x="8985286" y="4919495"/>
            <a:ext cx="806414" cy="9669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a:endCxn id="152" idx="7"/>
          </p:cNvCxnSpPr>
          <p:nvPr/>
        </p:nvCxnSpPr>
        <p:spPr>
          <a:xfrm flipH="1">
            <a:off x="9870763" y="5408613"/>
            <a:ext cx="682937" cy="4924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90" idx="5"/>
          </p:cNvCxnSpPr>
          <p:nvPr/>
        </p:nvCxnSpPr>
        <p:spPr>
          <a:xfrm>
            <a:off x="11198897" y="4752467"/>
            <a:ext cx="231103" cy="1248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10648950" y="5408613"/>
            <a:ext cx="762000" cy="6302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a:stCxn id="90" idx="6"/>
          </p:cNvCxnSpPr>
          <p:nvPr/>
        </p:nvCxnSpPr>
        <p:spPr>
          <a:xfrm>
            <a:off x="11221558" y="4697760"/>
            <a:ext cx="970442" cy="2171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a:stCxn id="91" idx="5"/>
          </p:cNvCxnSpPr>
          <p:nvPr/>
        </p:nvCxnSpPr>
        <p:spPr>
          <a:xfrm>
            <a:off x="11794813" y="4156106"/>
            <a:ext cx="397187" cy="8159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a:stCxn id="93" idx="6"/>
          </p:cNvCxnSpPr>
          <p:nvPr/>
        </p:nvCxnSpPr>
        <p:spPr>
          <a:xfrm>
            <a:off x="11753983" y="3132664"/>
            <a:ext cx="438017" cy="22013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91" idx="7"/>
          </p:cNvCxnSpPr>
          <p:nvPr/>
        </p:nvCxnSpPr>
        <p:spPr>
          <a:xfrm flipV="1">
            <a:off x="11794813" y="3352802"/>
            <a:ext cx="397187" cy="7023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a:stCxn id="90" idx="6"/>
          </p:cNvCxnSpPr>
          <p:nvPr/>
        </p:nvCxnSpPr>
        <p:spPr>
          <a:xfrm>
            <a:off x="11221558" y="4697760"/>
            <a:ext cx="570392" cy="710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flipV="1">
            <a:off x="11449050" y="5408613"/>
            <a:ext cx="342900" cy="573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flipV="1">
            <a:off x="11791950" y="4895850"/>
            <a:ext cx="400050" cy="5127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a:xfrm>
            <a:off x="10591800" y="5408613"/>
            <a:ext cx="11430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flipH="1">
            <a:off x="9486900" y="5905500"/>
            <a:ext cx="323850" cy="952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stCxn id="87" idx="3"/>
          </p:cNvCxnSpPr>
          <p:nvPr/>
        </p:nvCxnSpPr>
        <p:spPr>
          <a:xfrm>
            <a:off x="8921861" y="4893224"/>
            <a:ext cx="545989" cy="1964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H="1">
            <a:off x="9525000" y="6457950"/>
            <a:ext cx="11239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H="1" flipV="1">
            <a:off x="9810750" y="5924550"/>
            <a:ext cx="838200" cy="514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H="1">
            <a:off x="10687050" y="6076950"/>
            <a:ext cx="723900" cy="35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a:xfrm>
            <a:off x="11791950" y="5408613"/>
            <a:ext cx="13335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a:off x="11468100" y="6115050"/>
            <a:ext cx="4000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0706100" y="6438900"/>
            <a:ext cx="1200150" cy="1143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0668000" y="6534150"/>
            <a:ext cx="361950" cy="323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flipV="1">
            <a:off x="11144250" y="6572250"/>
            <a:ext cx="742950" cy="285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1906250" y="6496050"/>
            <a:ext cx="285750" cy="3619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p:nvPr/>
        </p:nvCxnSpPr>
        <p:spPr>
          <a:xfrm flipV="1">
            <a:off x="11906250" y="5886450"/>
            <a:ext cx="285750" cy="6096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8" name="椭圆 147"/>
          <p:cNvSpPr/>
          <p:nvPr/>
        </p:nvSpPr>
        <p:spPr>
          <a:xfrm>
            <a:off x="10581515" y="637885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9" name="椭圆 148"/>
          <p:cNvSpPr/>
          <p:nvPr/>
        </p:nvSpPr>
        <p:spPr>
          <a:xfrm>
            <a:off x="10422251" y="528359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椭圆 151"/>
          <p:cNvSpPr/>
          <p:nvPr/>
        </p:nvSpPr>
        <p:spPr>
          <a:xfrm>
            <a:off x="9748874" y="588013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 name="椭圆 152"/>
          <p:cNvSpPr/>
          <p:nvPr/>
        </p:nvSpPr>
        <p:spPr>
          <a:xfrm>
            <a:off x="11844374" y="6442112"/>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4" name="椭圆 153"/>
          <p:cNvSpPr/>
          <p:nvPr/>
        </p:nvSpPr>
        <p:spPr>
          <a:xfrm>
            <a:off x="11294397" y="590324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5" name="椭圆 154"/>
          <p:cNvSpPr/>
          <p:nvPr/>
        </p:nvSpPr>
        <p:spPr>
          <a:xfrm>
            <a:off x="9393551" y="6722264"/>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8" name="直接连接符 157"/>
          <p:cNvCxnSpPr/>
          <p:nvPr/>
        </p:nvCxnSpPr>
        <p:spPr>
          <a:xfrm rot="11174285" flipH="1">
            <a:off x="311114" y="3515865"/>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p:nvPr/>
        </p:nvCxnSpPr>
        <p:spPr>
          <a:xfrm rot="11174285" flipH="1">
            <a:off x="262523" y="3881807"/>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p:nvPr/>
        </p:nvCxnSpPr>
        <p:spPr>
          <a:xfrm rot="11174285">
            <a:off x="550844" y="3476915"/>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1" name="椭圆 160"/>
          <p:cNvSpPr/>
          <p:nvPr/>
        </p:nvSpPr>
        <p:spPr>
          <a:xfrm rot="11174285">
            <a:off x="1067390" y="3905787"/>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2" name="椭圆 161"/>
          <p:cNvSpPr/>
          <p:nvPr/>
        </p:nvSpPr>
        <p:spPr>
          <a:xfrm rot="11174285">
            <a:off x="189132" y="4082061"/>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3" name="椭圆 162"/>
          <p:cNvSpPr/>
          <p:nvPr/>
        </p:nvSpPr>
        <p:spPr>
          <a:xfrm rot="11174285">
            <a:off x="520660" y="3432549"/>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4" name="直接连接符 163"/>
          <p:cNvCxnSpPr/>
          <p:nvPr/>
        </p:nvCxnSpPr>
        <p:spPr>
          <a:xfrm rot="7715704" flipH="1">
            <a:off x="1054829" y="2632404"/>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a:xfrm rot="7715704" flipH="1">
            <a:off x="1053920" y="2643236"/>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a:stCxn id="167" idx="5"/>
          </p:cNvCxnSpPr>
          <p:nvPr/>
        </p:nvCxnSpPr>
        <p:spPr>
          <a:xfrm flipH="1">
            <a:off x="993390" y="2540090"/>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7" name="椭圆 166"/>
          <p:cNvSpPr/>
          <p:nvPr/>
        </p:nvSpPr>
        <p:spPr>
          <a:xfrm rot="7715704">
            <a:off x="1285175" y="2513007"/>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p:cNvSpPr/>
          <p:nvPr/>
        </p:nvSpPr>
        <p:spPr>
          <a:xfrm rot="7715704">
            <a:off x="1149317" y="2863708"/>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p:cNvSpPr/>
          <p:nvPr/>
        </p:nvSpPr>
        <p:spPr>
          <a:xfrm rot="7715704">
            <a:off x="982518" y="2610118"/>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087880" y="1167130"/>
            <a:ext cx="4294505" cy="1753235"/>
          </a:xfrm>
          <a:prstGeom prst="rect">
            <a:avLst/>
          </a:prstGeom>
          <a:noFill/>
        </p:spPr>
        <p:txBody>
          <a:bodyPr wrap="square" rtlCol="0">
            <a:spAutoFit/>
          </a:bodyPr>
          <a:lstStyle/>
          <a:p>
            <a:r>
              <a:rPr lang="en-US" altLang="zh-CN" sz="5400" dirty="0">
                <a:latin typeface="微软雅黑" panose="020B0503020204020204" pitchFamily="34" charset="-122"/>
                <a:ea typeface="微软雅黑" panose="020B0503020204020204" pitchFamily="34" charset="-122"/>
              </a:rPr>
              <a:t>Final Project Display</a:t>
            </a:r>
          </a:p>
        </p:txBody>
      </p:sp>
      <p:sp>
        <p:nvSpPr>
          <p:cNvPr id="30" name="矩形 29"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718945" y="3427730"/>
            <a:ext cx="5765165" cy="1691640"/>
          </a:xfrm>
          <a:prstGeom prst="rect">
            <a:avLst/>
          </a:prstGeom>
        </p:spPr>
        <p:txBody>
          <a:bodyPr wrap="square">
            <a:spAutoFit/>
          </a:bodyPr>
          <a:lstStyle/>
          <a:p>
            <a:r>
              <a:rPr lang="en-US" altLang="zh-CN" sz="2400" dirty="0">
                <a:solidFill>
                  <a:schemeClr val="tx1">
                    <a:lumMod val="65000"/>
                    <a:lumOff val="35000"/>
                  </a:schemeClr>
                </a:solidFill>
                <a:ea typeface="文泉驿微米黑"/>
                <a:cs typeface="+mn-ea"/>
                <a:sym typeface="+mn-lt"/>
              </a:rPr>
              <a:t>By</a:t>
            </a:r>
            <a:r>
              <a:rPr lang="en-US" altLang="zh-CN" sz="2000" dirty="0">
                <a:solidFill>
                  <a:schemeClr val="tx1">
                    <a:lumMod val="65000"/>
                    <a:lumOff val="35000"/>
                  </a:schemeClr>
                </a:solidFill>
                <a:cs typeface="+mn-ea"/>
                <a:sym typeface="+mn-lt"/>
              </a:rPr>
              <a:t>  Group  6</a:t>
            </a:r>
          </a:p>
          <a:p>
            <a:r>
              <a:rPr lang="zh-CN" altLang="en-US" sz="2000" dirty="0">
                <a:solidFill>
                  <a:schemeClr val="tx1">
                    <a:lumMod val="65000"/>
                    <a:lumOff val="35000"/>
                  </a:schemeClr>
                </a:solidFill>
                <a:cs typeface="+mn-ea"/>
                <a:sym typeface="+mn-lt"/>
              </a:rPr>
              <a:t>       王伟东  </a:t>
            </a:r>
            <a:r>
              <a:rPr lang="en-US" altLang="zh-CN" sz="2000" dirty="0">
                <a:solidFill>
                  <a:schemeClr val="tx1">
                    <a:lumMod val="65000"/>
                    <a:lumOff val="35000"/>
                  </a:schemeClr>
                </a:solidFill>
                <a:cs typeface="+mn-ea"/>
                <a:sym typeface="+mn-lt"/>
              </a:rPr>
              <a:t>Weidong Wang</a:t>
            </a:r>
            <a:r>
              <a:rPr lang="en-US" altLang="zh-CN" sz="2000" dirty="0">
                <a:solidFill>
                  <a:schemeClr val="tx1">
                    <a:lumMod val="65000"/>
                    <a:lumOff val="35000"/>
                  </a:schemeClr>
                </a:solidFill>
                <a:ea typeface="文泉驿微米黑"/>
                <a:cs typeface="+mn-ea"/>
                <a:sym typeface="+mn-lt"/>
              </a:rPr>
              <a:t>   </a:t>
            </a:r>
            <a:r>
              <a:rPr lang="en-US" altLang="zh-CN" sz="2000" dirty="0">
                <a:solidFill>
                  <a:schemeClr val="tx1">
                    <a:lumMod val="65000"/>
                    <a:lumOff val="35000"/>
                  </a:schemeClr>
                </a:solidFill>
                <a:cs typeface="+mn-ea"/>
                <a:sym typeface="+mn-lt"/>
              </a:rPr>
              <a:t>517030910352</a:t>
            </a:r>
          </a:p>
          <a:p>
            <a:r>
              <a:rPr lang="zh-CN" altLang="en-US" sz="2000" dirty="0">
                <a:solidFill>
                  <a:schemeClr val="tx1">
                    <a:lumMod val="65000"/>
                    <a:lumOff val="35000"/>
                  </a:schemeClr>
                </a:solidFill>
                <a:cs typeface="+mn-ea"/>
                <a:sym typeface="+mn-lt"/>
              </a:rPr>
              <a:t>       王志邦  </a:t>
            </a:r>
            <a:r>
              <a:rPr lang="en-US" altLang="zh-CN" sz="2000" dirty="0">
                <a:solidFill>
                  <a:schemeClr val="tx1">
                    <a:lumMod val="65000"/>
                    <a:lumOff val="35000"/>
                  </a:schemeClr>
                </a:solidFill>
                <a:cs typeface="+mn-ea"/>
                <a:sym typeface="+mn-lt"/>
              </a:rPr>
              <a:t>Zhibang Wang</a:t>
            </a:r>
            <a:r>
              <a:rPr lang="en-US" altLang="zh-CN" sz="2000" dirty="0">
                <a:solidFill>
                  <a:schemeClr val="tx1">
                    <a:lumMod val="65000"/>
                    <a:lumOff val="35000"/>
                  </a:schemeClr>
                </a:solidFill>
                <a:ea typeface="文泉驿微米黑"/>
                <a:cs typeface="+mn-ea"/>
                <a:sym typeface="+mn-lt"/>
              </a:rPr>
              <a:t>    </a:t>
            </a:r>
            <a:r>
              <a:rPr lang="en-US" altLang="zh-CN" sz="2000" dirty="0">
                <a:solidFill>
                  <a:schemeClr val="tx1">
                    <a:lumMod val="65000"/>
                    <a:lumOff val="35000"/>
                  </a:schemeClr>
                </a:solidFill>
                <a:cs typeface="+mn-ea"/>
                <a:sym typeface="+mn-lt"/>
              </a:rPr>
              <a:t>517030910298</a:t>
            </a:r>
          </a:p>
          <a:p>
            <a:r>
              <a:rPr lang="zh-CN" altLang="en-US" sz="2000" dirty="0">
                <a:solidFill>
                  <a:schemeClr val="tx1">
                    <a:lumMod val="65000"/>
                    <a:lumOff val="35000"/>
                  </a:schemeClr>
                </a:solidFill>
                <a:cs typeface="+mn-ea"/>
                <a:sym typeface="+mn-lt"/>
              </a:rPr>
              <a:t>       余兴梓  </a:t>
            </a:r>
            <a:r>
              <a:rPr lang="en-US" altLang="zh-CN" sz="2000" dirty="0">
                <a:solidFill>
                  <a:schemeClr val="tx1">
                    <a:lumMod val="65000"/>
                    <a:lumOff val="35000"/>
                  </a:schemeClr>
                </a:solidFill>
                <a:cs typeface="+mn-ea"/>
                <a:sym typeface="+mn-lt"/>
              </a:rPr>
              <a:t>Xingzi yu</a:t>
            </a:r>
            <a:r>
              <a:rPr lang="en-US" altLang="zh-CN" sz="2000" dirty="0">
                <a:solidFill>
                  <a:schemeClr val="tx1">
                    <a:lumMod val="65000"/>
                    <a:lumOff val="35000"/>
                  </a:schemeClr>
                </a:solidFill>
                <a:ea typeface="文泉驿微米黑"/>
                <a:cs typeface="+mn-ea"/>
                <a:sym typeface="+mn-lt"/>
              </a:rPr>
              <a:t>             </a:t>
            </a:r>
            <a:r>
              <a:rPr lang="en-US" altLang="zh-CN" sz="2000" dirty="0">
                <a:solidFill>
                  <a:schemeClr val="tx1">
                    <a:lumMod val="65000"/>
                    <a:lumOff val="35000"/>
                  </a:schemeClr>
                </a:solidFill>
                <a:cs typeface="+mn-ea"/>
                <a:sym typeface="+mn-lt"/>
              </a:rPr>
              <a:t>517030910303</a:t>
            </a:r>
          </a:p>
          <a:p>
            <a:r>
              <a:rPr lang="zh-CN" altLang="en-US" sz="2000" dirty="0">
                <a:solidFill>
                  <a:schemeClr val="tx1">
                    <a:lumMod val="65000"/>
                    <a:lumOff val="35000"/>
                  </a:schemeClr>
                </a:solidFill>
                <a:cs typeface="+mn-ea"/>
                <a:sym typeface="+mn-lt"/>
              </a:rPr>
              <a:t>       凌邱璇  </a:t>
            </a:r>
            <a:r>
              <a:rPr lang="en-US" altLang="zh-CN" sz="2000" dirty="0">
                <a:solidFill>
                  <a:schemeClr val="tx1">
                    <a:lumMod val="65000"/>
                    <a:lumOff val="35000"/>
                  </a:schemeClr>
                </a:solidFill>
                <a:cs typeface="+mn-ea"/>
                <a:sym typeface="+mn-lt"/>
              </a:rPr>
              <a:t>Qiuxuan Ling</a:t>
            </a:r>
            <a:r>
              <a:rPr lang="en-US" altLang="zh-CN" sz="2000" dirty="0">
                <a:solidFill>
                  <a:schemeClr val="tx1">
                    <a:lumMod val="65000"/>
                    <a:lumOff val="35000"/>
                  </a:schemeClr>
                </a:solidFill>
                <a:ea typeface="文泉驿微米黑"/>
                <a:cs typeface="+mn-ea"/>
                <a:sym typeface="+mn-lt"/>
              </a:rPr>
              <a:t>      </a:t>
            </a:r>
            <a:r>
              <a:rPr lang="en-US" altLang="zh-CN" sz="2000" dirty="0">
                <a:solidFill>
                  <a:schemeClr val="tx1">
                    <a:lumMod val="65000"/>
                    <a:lumOff val="35000"/>
                  </a:schemeClr>
                </a:solidFill>
                <a:cs typeface="+mn-ea"/>
                <a:sym typeface="+mn-lt"/>
              </a:rPr>
              <a:t>517030910278</a:t>
            </a:r>
            <a:endParaRPr lang="en-US" altLang="zh-CN" sz="2000" dirty="0">
              <a:solidFill>
                <a:schemeClr val="bg1"/>
              </a:solidFill>
              <a:cs typeface="+mn-ea"/>
              <a:sym typeface="+mn-lt"/>
            </a:endParaRPr>
          </a:p>
        </p:txBody>
      </p:sp>
    </p:spTree>
  </p:cSld>
  <p:clrMapOvr>
    <a:masterClrMapping/>
  </p:clrMapOvr>
  <p:transition advTm="79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弦形 6"/>
          <p:cNvSpPr/>
          <p:nvPr/>
        </p:nvSpPr>
        <p:spPr>
          <a:xfrm rot="13328571">
            <a:off x="-745065" y="2596447"/>
            <a:ext cx="1682044" cy="1682044"/>
          </a:xfrm>
          <a:prstGeom prst="chord">
            <a:avLst>
              <a:gd name="adj1" fmla="val 2412988"/>
              <a:gd name="adj2" fmla="val 14173956"/>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弦形 7"/>
          <p:cNvSpPr/>
          <p:nvPr/>
        </p:nvSpPr>
        <p:spPr>
          <a:xfrm rot="2498653">
            <a:off x="11232446" y="2596447"/>
            <a:ext cx="1682044" cy="1682044"/>
          </a:xfrm>
          <a:prstGeom prst="chord">
            <a:avLst>
              <a:gd name="adj1" fmla="val 2412988"/>
              <a:gd name="adj2" fmla="val 14173956"/>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8" name="直接连接符 67"/>
          <p:cNvCxnSpPr>
            <a:stCxn id="76" idx="5"/>
          </p:cNvCxnSpPr>
          <p:nvPr/>
        </p:nvCxnSpPr>
        <p:spPr>
          <a:xfrm>
            <a:off x="11240773" y="5979917"/>
            <a:ext cx="305662" cy="5635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a:stCxn id="78" idx="7"/>
            <a:endCxn id="83" idx="3"/>
          </p:cNvCxnSpPr>
          <p:nvPr/>
        </p:nvCxnSpPr>
        <p:spPr>
          <a:xfrm flipH="1" flipV="1">
            <a:off x="10973061" y="321061"/>
            <a:ext cx="415657" cy="3574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a:stCxn id="88" idx="7"/>
            <a:endCxn id="78" idx="5"/>
          </p:cNvCxnSpPr>
          <p:nvPr/>
        </p:nvCxnSpPr>
        <p:spPr>
          <a:xfrm flipV="1">
            <a:off x="11254145" y="787919"/>
            <a:ext cx="134573" cy="11371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79" idx="6"/>
            <a:endCxn id="88" idx="5"/>
          </p:cNvCxnSpPr>
          <p:nvPr/>
        </p:nvCxnSpPr>
        <p:spPr>
          <a:xfrm flipH="1" flipV="1">
            <a:off x="11254145" y="2072498"/>
            <a:ext cx="292290" cy="5499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a:stCxn id="76" idx="1"/>
            <a:endCxn id="82" idx="4"/>
          </p:cNvCxnSpPr>
          <p:nvPr/>
        </p:nvCxnSpPr>
        <p:spPr>
          <a:xfrm flipV="1">
            <a:off x="11341749" y="5050381"/>
            <a:ext cx="413399" cy="8285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a:stCxn id="82" idx="7"/>
            <a:endCxn id="81" idx="3"/>
          </p:cNvCxnSpPr>
          <p:nvPr/>
        </p:nvCxnSpPr>
        <p:spPr>
          <a:xfrm flipH="1" flipV="1">
            <a:off x="11329440" y="3958937"/>
            <a:ext cx="362283" cy="9383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椭圆 73"/>
          <p:cNvSpPr/>
          <p:nvPr/>
        </p:nvSpPr>
        <p:spPr>
          <a:xfrm flipH="1">
            <a:off x="11845685" y="857864"/>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椭圆 74"/>
          <p:cNvSpPr/>
          <p:nvPr/>
        </p:nvSpPr>
        <p:spPr>
          <a:xfrm flipH="1">
            <a:off x="12066982" y="601165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p:cNvSpPr/>
          <p:nvPr/>
        </p:nvSpPr>
        <p:spPr>
          <a:xfrm flipH="1">
            <a:off x="11219860" y="585802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椭圆 76"/>
          <p:cNvSpPr/>
          <p:nvPr/>
        </p:nvSpPr>
        <p:spPr>
          <a:xfrm flipH="1">
            <a:off x="10522388" y="80475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椭圆 77"/>
          <p:cNvSpPr/>
          <p:nvPr/>
        </p:nvSpPr>
        <p:spPr>
          <a:xfrm flipH="1">
            <a:off x="11366057" y="655844"/>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p:cNvSpPr/>
          <p:nvPr/>
        </p:nvSpPr>
        <p:spPr>
          <a:xfrm flipH="1">
            <a:off x="11546435" y="2535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椭圆 79"/>
          <p:cNvSpPr/>
          <p:nvPr/>
        </p:nvSpPr>
        <p:spPr>
          <a:xfrm flipH="1">
            <a:off x="8778801" y="225779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flipH="1">
            <a:off x="11116021" y="3745518"/>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flipH="1">
            <a:off x="11665452" y="4870989"/>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flipH="1">
            <a:off x="10840986" y="18898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p:cNvSpPr/>
          <p:nvPr/>
        </p:nvSpPr>
        <p:spPr>
          <a:xfrm flipH="1">
            <a:off x="10763618" y="4268165"/>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p:cNvSpPr/>
          <p:nvPr/>
        </p:nvSpPr>
        <p:spPr>
          <a:xfrm flipH="1">
            <a:off x="9513772" y="2857798"/>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p:cNvSpPr/>
          <p:nvPr/>
        </p:nvSpPr>
        <p:spPr>
          <a:xfrm flipH="1">
            <a:off x="10385909" y="503965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flipH="1">
            <a:off x="10525950" y="2599455"/>
            <a:ext cx="258343" cy="258343"/>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p:cNvSpPr/>
          <p:nvPr/>
        </p:nvSpPr>
        <p:spPr>
          <a:xfrm>
            <a:off x="11076135" y="1894488"/>
            <a:ext cx="208552" cy="2085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0" name="直接连接符 89"/>
          <p:cNvCxnSpPr>
            <a:stCxn id="98" idx="5"/>
          </p:cNvCxnSpPr>
          <p:nvPr/>
        </p:nvCxnSpPr>
        <p:spPr>
          <a:xfrm flipH="1">
            <a:off x="624207" y="5979917"/>
            <a:ext cx="305662" cy="5635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a:stCxn id="100" idx="7"/>
            <a:endCxn id="105" idx="3"/>
          </p:cNvCxnSpPr>
          <p:nvPr/>
        </p:nvCxnSpPr>
        <p:spPr>
          <a:xfrm flipV="1">
            <a:off x="781924" y="321061"/>
            <a:ext cx="415657" cy="3574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a:stCxn id="110" idx="7"/>
            <a:endCxn id="100" idx="5"/>
          </p:cNvCxnSpPr>
          <p:nvPr/>
        </p:nvCxnSpPr>
        <p:spPr>
          <a:xfrm flipH="1" flipV="1">
            <a:off x="781924" y="787919"/>
            <a:ext cx="134573" cy="11371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a:stCxn id="101" idx="6"/>
            <a:endCxn id="110" idx="5"/>
          </p:cNvCxnSpPr>
          <p:nvPr/>
        </p:nvCxnSpPr>
        <p:spPr>
          <a:xfrm flipV="1">
            <a:off x="624207" y="2072498"/>
            <a:ext cx="292290" cy="5499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a:stCxn id="98" idx="1"/>
            <a:endCxn id="104" idx="4"/>
          </p:cNvCxnSpPr>
          <p:nvPr/>
        </p:nvCxnSpPr>
        <p:spPr>
          <a:xfrm flipH="1" flipV="1">
            <a:off x="415494" y="5050381"/>
            <a:ext cx="413399" cy="8285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a:stCxn id="104" idx="7"/>
            <a:endCxn id="103" idx="3"/>
          </p:cNvCxnSpPr>
          <p:nvPr/>
        </p:nvCxnSpPr>
        <p:spPr>
          <a:xfrm flipV="1">
            <a:off x="478919" y="3958937"/>
            <a:ext cx="362283" cy="9383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6" name="椭圆 95"/>
          <p:cNvSpPr/>
          <p:nvPr/>
        </p:nvSpPr>
        <p:spPr>
          <a:xfrm>
            <a:off x="145565" y="857864"/>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a:off x="-146376" y="601165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a:off x="807980" y="585802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1505452" y="804758"/>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a:off x="649849" y="655844"/>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椭圆 100"/>
          <p:cNvSpPr/>
          <p:nvPr/>
        </p:nvSpPr>
        <p:spPr>
          <a:xfrm>
            <a:off x="449710" y="2535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椭圆 101"/>
          <p:cNvSpPr/>
          <p:nvPr/>
        </p:nvSpPr>
        <p:spPr>
          <a:xfrm>
            <a:off x="3212449" y="225779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椭圆 102"/>
          <p:cNvSpPr/>
          <p:nvPr/>
        </p:nvSpPr>
        <p:spPr>
          <a:xfrm>
            <a:off x="804585" y="3745518"/>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325798" y="4870989"/>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1174920" y="18898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椭圆 105"/>
          <p:cNvSpPr/>
          <p:nvPr/>
        </p:nvSpPr>
        <p:spPr>
          <a:xfrm>
            <a:off x="1252288" y="4268165"/>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椭圆 106"/>
          <p:cNvSpPr/>
          <p:nvPr/>
        </p:nvSpPr>
        <p:spPr>
          <a:xfrm>
            <a:off x="2406834" y="2857798"/>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椭圆 107"/>
          <p:cNvSpPr/>
          <p:nvPr/>
        </p:nvSpPr>
        <p:spPr>
          <a:xfrm>
            <a:off x="1534697" y="503965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a:off x="1386349" y="2599455"/>
            <a:ext cx="258343" cy="258343"/>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109"/>
          <p:cNvSpPr/>
          <p:nvPr/>
        </p:nvSpPr>
        <p:spPr>
          <a:xfrm flipH="1">
            <a:off x="885955" y="1894488"/>
            <a:ext cx="208552" cy="20855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1" name="文本框 430"/>
          <p:cNvSpPr txBox="1"/>
          <p:nvPr/>
        </p:nvSpPr>
        <p:spPr>
          <a:xfrm>
            <a:off x="1734820" y="2258060"/>
            <a:ext cx="1723390" cy="645160"/>
          </a:xfrm>
          <a:prstGeom prst="rect">
            <a:avLst/>
          </a:prstGeom>
          <a:solidFill>
            <a:srgbClr val="595959"/>
          </a:solidFill>
        </p:spPr>
        <p:txBody>
          <a:bodyPr wrap="square" rtlCol="0">
            <a:spAutoFit/>
          </a:bodyPr>
          <a:lstStyle/>
          <a:p>
            <a:pPr algn="ctr"/>
            <a:r>
              <a:rPr lang="en-US" sz="3600" dirty="0">
                <a:solidFill>
                  <a:schemeClr val="bg1"/>
                </a:solidFill>
              </a:rPr>
              <a:t>Graph</a:t>
            </a:r>
          </a:p>
        </p:txBody>
      </p:sp>
      <p:sp>
        <p:nvSpPr>
          <p:cNvPr id="9" name="文本框 8"/>
          <p:cNvSpPr txBox="1"/>
          <p:nvPr/>
        </p:nvSpPr>
        <p:spPr>
          <a:xfrm>
            <a:off x="4142105" y="4625340"/>
            <a:ext cx="3135630" cy="645160"/>
          </a:xfrm>
          <a:prstGeom prst="rect">
            <a:avLst/>
          </a:prstGeom>
          <a:solidFill>
            <a:srgbClr val="595959"/>
          </a:solidFill>
        </p:spPr>
        <p:txBody>
          <a:bodyPr wrap="square" rtlCol="0">
            <a:spAutoFit/>
          </a:bodyPr>
          <a:lstStyle/>
          <a:p>
            <a:pPr algn="ctr"/>
            <a:r>
              <a:rPr lang="en-US" sz="3600" dirty="0">
                <a:solidFill>
                  <a:schemeClr val="bg1"/>
                </a:solidFill>
              </a:rPr>
              <a:t>Creat PHP</a:t>
            </a:r>
          </a:p>
        </p:txBody>
      </p:sp>
      <p:sp>
        <p:nvSpPr>
          <p:cNvPr id="10" name="文本框 9"/>
          <p:cNvSpPr txBox="1"/>
          <p:nvPr/>
        </p:nvSpPr>
        <p:spPr>
          <a:xfrm>
            <a:off x="7450110" y="2065096"/>
            <a:ext cx="2063690" cy="645160"/>
          </a:xfrm>
          <a:prstGeom prst="rect">
            <a:avLst/>
          </a:prstGeom>
          <a:solidFill>
            <a:srgbClr val="595959"/>
          </a:solidFill>
        </p:spPr>
        <p:txBody>
          <a:bodyPr wrap="square" rtlCol="0">
            <a:spAutoFit/>
          </a:bodyPr>
          <a:lstStyle/>
          <a:p>
            <a:pPr algn="ctr"/>
            <a:r>
              <a:rPr lang="en-US" sz="3600" dirty="0">
                <a:solidFill>
                  <a:schemeClr val="bg1"/>
                </a:solidFill>
              </a:rPr>
              <a:t>MySQL</a:t>
            </a:r>
          </a:p>
        </p:txBody>
      </p:sp>
      <p:sp>
        <p:nvSpPr>
          <p:cNvPr id="11" name="文本框 10"/>
          <p:cNvSpPr txBox="1"/>
          <p:nvPr/>
        </p:nvSpPr>
        <p:spPr>
          <a:xfrm rot="18900000">
            <a:off x="7428865" y="2734310"/>
            <a:ext cx="1894840" cy="1322070"/>
          </a:xfrm>
          <a:prstGeom prst="rect">
            <a:avLst/>
          </a:prstGeom>
          <a:noFill/>
        </p:spPr>
        <p:txBody>
          <a:bodyPr wrap="square" rtlCol="0" anchor="t">
            <a:spAutoFit/>
          </a:bodyPr>
          <a:lstStyle/>
          <a:p>
            <a:r>
              <a:rPr lang="zh-CN" altLang="en-US" sz="8000">
                <a:latin typeface="Arial" panose="020B0604020202020204" pitchFamily="34" charset="0"/>
              </a:rPr>
              <a:t>→</a:t>
            </a:r>
          </a:p>
        </p:txBody>
      </p:sp>
      <p:sp>
        <p:nvSpPr>
          <p:cNvPr id="12" name="文本框 11"/>
          <p:cNvSpPr txBox="1"/>
          <p:nvPr/>
        </p:nvSpPr>
        <p:spPr>
          <a:xfrm rot="8160000">
            <a:off x="6548755" y="3182620"/>
            <a:ext cx="1894840" cy="1322070"/>
          </a:xfrm>
          <a:prstGeom prst="rect">
            <a:avLst/>
          </a:prstGeom>
          <a:noFill/>
        </p:spPr>
        <p:txBody>
          <a:bodyPr wrap="square" rtlCol="0" anchor="t">
            <a:spAutoFit/>
          </a:bodyPr>
          <a:lstStyle/>
          <a:p>
            <a:r>
              <a:rPr lang="zh-CN" altLang="en-US" sz="8000">
                <a:latin typeface="Arial" panose="020B0604020202020204" pitchFamily="34" charset="0"/>
              </a:rPr>
              <a:t>→</a:t>
            </a:r>
          </a:p>
        </p:txBody>
      </p:sp>
      <p:sp>
        <p:nvSpPr>
          <p:cNvPr id="13" name="文本框 12"/>
          <p:cNvSpPr txBox="1"/>
          <p:nvPr/>
        </p:nvSpPr>
        <p:spPr>
          <a:xfrm rot="14280000">
            <a:off x="2288540" y="3028315"/>
            <a:ext cx="1894840" cy="1322070"/>
          </a:xfrm>
          <a:prstGeom prst="rect">
            <a:avLst/>
          </a:prstGeom>
          <a:noFill/>
        </p:spPr>
        <p:txBody>
          <a:bodyPr wrap="square" rtlCol="0" anchor="t">
            <a:spAutoFit/>
          </a:bodyPr>
          <a:lstStyle/>
          <a:p>
            <a:r>
              <a:rPr lang="zh-CN" altLang="en-US" sz="8000">
                <a:latin typeface="Arial" panose="020B0604020202020204" pitchFamily="34" charset="0"/>
              </a:rPr>
              <a:t>→</a:t>
            </a:r>
          </a:p>
        </p:txBody>
      </p:sp>
      <p:sp>
        <p:nvSpPr>
          <p:cNvPr id="14" name="文本框 13"/>
          <p:cNvSpPr txBox="1"/>
          <p:nvPr/>
        </p:nvSpPr>
        <p:spPr>
          <a:xfrm rot="3360000">
            <a:off x="2445385" y="3601720"/>
            <a:ext cx="1894840" cy="1322070"/>
          </a:xfrm>
          <a:prstGeom prst="rect">
            <a:avLst/>
          </a:prstGeom>
          <a:noFill/>
        </p:spPr>
        <p:txBody>
          <a:bodyPr wrap="square" rtlCol="0" anchor="t">
            <a:spAutoFit/>
          </a:bodyPr>
          <a:lstStyle/>
          <a:p>
            <a:r>
              <a:rPr lang="zh-CN" altLang="en-US" sz="8000">
                <a:latin typeface="Arial" panose="020B0604020202020204" pitchFamily="34" charset="0"/>
              </a:rPr>
              <a:t>→</a:t>
            </a:r>
          </a:p>
        </p:txBody>
      </p:sp>
      <p:sp>
        <p:nvSpPr>
          <p:cNvPr id="15" name="文本框 14"/>
          <p:cNvSpPr txBox="1"/>
          <p:nvPr/>
        </p:nvSpPr>
        <p:spPr>
          <a:xfrm>
            <a:off x="3803015" y="3745230"/>
            <a:ext cx="1655445" cy="368300"/>
          </a:xfrm>
          <a:prstGeom prst="rect">
            <a:avLst/>
          </a:prstGeom>
          <a:noFill/>
        </p:spPr>
        <p:txBody>
          <a:bodyPr wrap="square" rtlCol="0">
            <a:spAutoFit/>
          </a:bodyPr>
          <a:lstStyle/>
          <a:p>
            <a:r>
              <a:rPr lang="en-US" altLang="zh-CN"/>
              <a:t>Children Point</a:t>
            </a:r>
          </a:p>
        </p:txBody>
      </p:sp>
      <p:sp>
        <p:nvSpPr>
          <p:cNvPr id="16" name="文本框 15"/>
          <p:cNvSpPr txBox="1"/>
          <p:nvPr/>
        </p:nvSpPr>
        <p:spPr>
          <a:xfrm>
            <a:off x="1252220" y="3778250"/>
            <a:ext cx="1655445" cy="645160"/>
          </a:xfrm>
          <a:prstGeom prst="rect">
            <a:avLst/>
          </a:prstGeom>
          <a:noFill/>
        </p:spPr>
        <p:txBody>
          <a:bodyPr wrap="square" rtlCol="0">
            <a:spAutoFit/>
          </a:bodyPr>
          <a:lstStyle/>
          <a:p>
            <a:r>
              <a:rPr lang="en-US" altLang="zh-CN" dirty="0"/>
              <a:t>Leave Point's Author ID</a:t>
            </a:r>
          </a:p>
        </p:txBody>
      </p:sp>
      <p:sp>
        <p:nvSpPr>
          <p:cNvPr id="17" name="文本框 16"/>
          <p:cNvSpPr txBox="1"/>
          <p:nvPr/>
        </p:nvSpPr>
        <p:spPr>
          <a:xfrm rot="5400000">
            <a:off x="2117725" y="1227455"/>
            <a:ext cx="828040" cy="922020"/>
          </a:xfrm>
          <a:prstGeom prst="rect">
            <a:avLst/>
          </a:prstGeom>
          <a:noFill/>
        </p:spPr>
        <p:txBody>
          <a:bodyPr wrap="square" rtlCol="0" anchor="t">
            <a:spAutoFit/>
          </a:bodyPr>
          <a:lstStyle/>
          <a:p>
            <a:r>
              <a:rPr lang="zh-CN" altLang="en-US" sz="5400" dirty="0">
                <a:latin typeface="Arial" panose="020B0604020202020204" pitchFamily="34" charset="0"/>
              </a:rPr>
              <a:t>→</a:t>
            </a:r>
          </a:p>
        </p:txBody>
      </p:sp>
      <p:sp>
        <p:nvSpPr>
          <p:cNvPr id="18" name="文本框 17"/>
          <p:cNvSpPr txBox="1"/>
          <p:nvPr/>
        </p:nvSpPr>
        <p:spPr>
          <a:xfrm>
            <a:off x="2005965" y="947420"/>
            <a:ext cx="1655445" cy="460375"/>
          </a:xfrm>
          <a:prstGeom prst="rect">
            <a:avLst/>
          </a:prstGeom>
          <a:noFill/>
        </p:spPr>
        <p:txBody>
          <a:bodyPr wrap="square" rtlCol="0">
            <a:spAutoFit/>
          </a:bodyPr>
          <a:lstStyle/>
          <a:p>
            <a:r>
              <a:rPr lang="en-US" altLang="zh-CN" sz="2400" dirty="0"/>
              <a:t>Click</a:t>
            </a:r>
          </a:p>
        </p:txBody>
      </p:sp>
      <p:sp>
        <p:nvSpPr>
          <p:cNvPr id="19" name="文本框 18"/>
          <p:cNvSpPr txBox="1"/>
          <p:nvPr/>
        </p:nvSpPr>
        <p:spPr>
          <a:xfrm>
            <a:off x="6609715" y="3107690"/>
            <a:ext cx="840105" cy="368300"/>
          </a:xfrm>
          <a:prstGeom prst="rect">
            <a:avLst/>
          </a:prstGeom>
          <a:noFill/>
        </p:spPr>
        <p:txBody>
          <a:bodyPr wrap="square" rtlCol="0">
            <a:spAutoFit/>
          </a:bodyPr>
          <a:lstStyle/>
          <a:p>
            <a:r>
              <a:rPr lang="en-US" altLang="zh-CN"/>
              <a:t>Select</a:t>
            </a:r>
          </a:p>
        </p:txBody>
      </p:sp>
      <p:sp>
        <p:nvSpPr>
          <p:cNvPr id="20" name="文本框 19"/>
          <p:cNvSpPr txBox="1"/>
          <p:nvPr/>
        </p:nvSpPr>
        <p:spPr>
          <a:xfrm>
            <a:off x="8443595" y="3778250"/>
            <a:ext cx="2078990" cy="368300"/>
          </a:xfrm>
          <a:prstGeom prst="rect">
            <a:avLst/>
          </a:prstGeom>
          <a:noFill/>
        </p:spPr>
        <p:txBody>
          <a:bodyPr wrap="square" rtlCol="0">
            <a:spAutoFit/>
          </a:bodyPr>
          <a:lstStyle/>
          <a:p>
            <a:pPr algn="l"/>
            <a:r>
              <a:rPr lang="en-US" altLang="zh-CN"/>
              <a:t>Data</a:t>
            </a:r>
          </a:p>
        </p:txBody>
      </p:sp>
    </p:spTree>
  </p:cSld>
  <p:clrMapOvr>
    <a:masterClrMapping/>
  </p:clrMapOvr>
  <p:transition advTm="79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椭圆 58"/>
          <p:cNvSpPr/>
          <p:nvPr/>
        </p:nvSpPr>
        <p:spPr>
          <a:xfrm rot="11174285">
            <a:off x="483618" y="661236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1419105" y="6365056"/>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rot="11174285">
            <a:off x="7207200" y="6516182"/>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rot="11174285">
            <a:off x="8313800" y="623374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rot="13455921">
            <a:off x="6054022" y="613074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8" name="直接连接符 67"/>
          <p:cNvCxnSpPr>
            <a:stCxn id="60" idx="3"/>
            <a:endCxn id="70" idx="1"/>
          </p:cNvCxnSpPr>
          <p:nvPr/>
        </p:nvCxnSpPr>
        <p:spPr>
          <a:xfrm>
            <a:off x="1620385" y="6407343"/>
            <a:ext cx="1193526" cy="2820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0" name="椭圆 69"/>
          <p:cNvSpPr/>
          <p:nvPr/>
        </p:nvSpPr>
        <p:spPr>
          <a:xfrm rot="11174285">
            <a:off x="2730685" y="6598299"/>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1" name="直接连接符 70"/>
          <p:cNvCxnSpPr>
            <a:stCxn id="73" idx="2"/>
            <a:endCxn id="64" idx="6"/>
          </p:cNvCxnSpPr>
          <p:nvPr/>
        </p:nvCxnSpPr>
        <p:spPr>
          <a:xfrm flipV="1">
            <a:off x="4559013" y="6155041"/>
            <a:ext cx="1517842" cy="1085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a:stCxn id="61" idx="5"/>
            <a:endCxn id="64" idx="3"/>
          </p:cNvCxnSpPr>
          <p:nvPr/>
        </p:nvCxnSpPr>
        <p:spPr>
          <a:xfrm flipH="1" flipV="1">
            <a:off x="6214877" y="6210149"/>
            <a:ext cx="1037627" cy="3327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3" name="椭圆 72"/>
          <p:cNvSpPr/>
          <p:nvPr/>
        </p:nvSpPr>
        <p:spPr>
          <a:xfrm rot="11174285">
            <a:off x="4405973" y="6178475"/>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p:cNvSpPr/>
          <p:nvPr/>
        </p:nvSpPr>
        <p:spPr>
          <a:xfrm rot="8221468">
            <a:off x="9139627" y="105151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7" name="直接连接符 76"/>
          <p:cNvCxnSpPr>
            <a:stCxn id="61" idx="2"/>
            <a:endCxn id="63" idx="7"/>
          </p:cNvCxnSpPr>
          <p:nvPr/>
        </p:nvCxnSpPr>
        <p:spPr>
          <a:xfrm flipV="1">
            <a:off x="7448803" y="6417645"/>
            <a:ext cx="889905" cy="2328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a:stCxn id="81" idx="5"/>
            <a:endCxn id="96" idx="1"/>
          </p:cNvCxnSpPr>
          <p:nvPr/>
        </p:nvCxnSpPr>
        <p:spPr>
          <a:xfrm flipH="1" flipV="1">
            <a:off x="10980343" y="588825"/>
            <a:ext cx="926369" cy="4545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0" name="椭圆 79"/>
          <p:cNvSpPr/>
          <p:nvPr/>
        </p:nvSpPr>
        <p:spPr>
          <a:xfrm rot="10302814">
            <a:off x="4241526" y="13332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rot="11174285">
            <a:off x="11879222" y="1027187"/>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rot="11174285">
            <a:off x="11401201" y="6428862"/>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rot="11174285">
            <a:off x="5175256" y="75391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7" name="直接连接符 86"/>
          <p:cNvCxnSpPr>
            <a:stCxn id="70" idx="1"/>
            <a:endCxn id="73" idx="6"/>
          </p:cNvCxnSpPr>
          <p:nvPr/>
        </p:nvCxnSpPr>
        <p:spPr>
          <a:xfrm flipV="1">
            <a:off x="2813911" y="6246883"/>
            <a:ext cx="1592516" cy="4425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a:stCxn id="110" idx="5"/>
            <a:endCxn id="94" idx="2"/>
          </p:cNvCxnSpPr>
          <p:nvPr/>
        </p:nvCxnSpPr>
        <p:spPr>
          <a:xfrm flipH="1" flipV="1">
            <a:off x="6248006" y="266717"/>
            <a:ext cx="1490224" cy="3583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9752182">
            <a:off x="429400" y="184427"/>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椭圆 92"/>
          <p:cNvSpPr/>
          <p:nvPr/>
        </p:nvSpPr>
        <p:spPr>
          <a:xfrm rot="17894363">
            <a:off x="2878358" y="4005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5991972" y="124368"/>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10798052" y="389307"/>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109"/>
          <p:cNvSpPr/>
          <p:nvPr/>
        </p:nvSpPr>
        <p:spPr>
          <a:xfrm rot="11174285">
            <a:off x="7720893" y="614821"/>
            <a:ext cx="92731" cy="9273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椭圆 113"/>
          <p:cNvSpPr/>
          <p:nvPr/>
        </p:nvSpPr>
        <p:spPr>
          <a:xfrm rot="11174285">
            <a:off x="8603634" y="1108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6" name="直接连接符 115"/>
          <p:cNvCxnSpPr>
            <a:stCxn id="92" idx="1"/>
            <a:endCxn id="127" idx="6"/>
          </p:cNvCxnSpPr>
          <p:nvPr/>
        </p:nvCxnSpPr>
        <p:spPr>
          <a:xfrm>
            <a:off x="658547" y="362029"/>
            <a:ext cx="786399" cy="3410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93" idx="3"/>
            <a:endCxn id="119" idx="6"/>
          </p:cNvCxnSpPr>
          <p:nvPr/>
        </p:nvCxnSpPr>
        <p:spPr>
          <a:xfrm>
            <a:off x="3024066" y="261435"/>
            <a:ext cx="147414" cy="3118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椭圆 118"/>
          <p:cNvSpPr/>
          <p:nvPr/>
        </p:nvSpPr>
        <p:spPr>
          <a:xfrm rot="11174285">
            <a:off x="3171177" y="527693"/>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椭圆 126"/>
          <p:cNvSpPr/>
          <p:nvPr/>
        </p:nvSpPr>
        <p:spPr>
          <a:xfrm rot="13607479">
            <a:off x="1409594" y="67270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椭圆 133"/>
          <p:cNvSpPr/>
          <p:nvPr/>
        </p:nvSpPr>
        <p:spPr>
          <a:xfrm rot="11174285">
            <a:off x="10274546" y="44286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5" name="直接连接符 134"/>
          <p:cNvCxnSpPr>
            <a:endCxn id="76" idx="4"/>
          </p:cNvCxnSpPr>
          <p:nvPr/>
        </p:nvCxnSpPr>
        <p:spPr>
          <a:xfrm>
            <a:off x="7196914" y="870375"/>
            <a:ext cx="1978397" cy="211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a:stCxn id="80" idx="6"/>
            <a:endCxn id="119" idx="3"/>
          </p:cNvCxnSpPr>
          <p:nvPr/>
        </p:nvCxnSpPr>
        <p:spPr>
          <a:xfrm flipH="1">
            <a:off x="3262268" y="262721"/>
            <a:ext cx="980439" cy="2841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a:stCxn id="114" idx="3"/>
            <a:endCxn id="134" idx="5"/>
          </p:cNvCxnSpPr>
          <p:nvPr/>
        </p:nvCxnSpPr>
        <p:spPr>
          <a:xfrm>
            <a:off x="8804914" y="153145"/>
            <a:ext cx="1499707" cy="30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椭圆 148"/>
          <p:cNvSpPr/>
          <p:nvPr/>
        </p:nvSpPr>
        <p:spPr>
          <a:xfrm rot="11174285">
            <a:off x="10164453" y="6688875"/>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8" name="直接连接符 157"/>
          <p:cNvCxnSpPr>
            <a:stCxn id="82" idx="7"/>
            <a:endCxn id="149" idx="2"/>
          </p:cNvCxnSpPr>
          <p:nvPr/>
        </p:nvCxnSpPr>
        <p:spPr>
          <a:xfrm flipH="1">
            <a:off x="10324839" y="6584929"/>
            <a:ext cx="1097501" cy="193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a:stCxn id="63" idx="1"/>
            <a:endCxn id="149" idx="6"/>
          </p:cNvCxnSpPr>
          <p:nvPr/>
        </p:nvCxnSpPr>
        <p:spPr>
          <a:xfrm>
            <a:off x="8497701" y="6435024"/>
            <a:ext cx="1667228" cy="3255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a:stCxn id="59" idx="3"/>
            <a:endCxn id="60" idx="6"/>
          </p:cNvCxnSpPr>
          <p:nvPr/>
        </p:nvCxnSpPr>
        <p:spPr>
          <a:xfrm flipV="1">
            <a:off x="626765" y="6465861"/>
            <a:ext cx="793010" cy="1765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a:stCxn id="93" idx="1"/>
            <a:endCxn id="127" idx="4"/>
          </p:cNvCxnSpPr>
          <p:nvPr/>
        </p:nvCxnSpPr>
        <p:spPr>
          <a:xfrm flipH="1">
            <a:off x="1603407" y="185759"/>
            <a:ext cx="1279755" cy="5222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a:stCxn id="94" idx="7"/>
            <a:endCxn id="83" idx="3"/>
          </p:cNvCxnSpPr>
          <p:nvPr/>
        </p:nvCxnSpPr>
        <p:spPr>
          <a:xfrm flipH="1">
            <a:off x="5374774" y="333152"/>
            <a:ext cx="645477" cy="4626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a:stCxn id="80" idx="1"/>
            <a:endCxn id="83" idx="5"/>
          </p:cNvCxnSpPr>
          <p:nvPr/>
        </p:nvCxnSpPr>
        <p:spPr>
          <a:xfrm>
            <a:off x="4445281" y="314032"/>
            <a:ext cx="771893" cy="4645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a:stCxn id="114" idx="7"/>
            <a:endCxn id="110" idx="3"/>
          </p:cNvCxnSpPr>
          <p:nvPr/>
        </p:nvCxnSpPr>
        <p:spPr>
          <a:xfrm flipH="1">
            <a:off x="7803412" y="294759"/>
            <a:ext cx="825130" cy="3373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a:stCxn id="76" idx="2"/>
            <a:endCxn id="96" idx="6"/>
          </p:cNvCxnSpPr>
          <p:nvPr/>
        </p:nvCxnSpPr>
        <p:spPr>
          <a:xfrm flipV="1">
            <a:off x="9333752" y="489230"/>
            <a:ext cx="1464964" cy="5979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24" name="虚尾箭头 423"/>
          <p:cNvSpPr/>
          <p:nvPr/>
        </p:nvSpPr>
        <p:spPr>
          <a:xfrm>
            <a:off x="4708525" y="2048510"/>
            <a:ext cx="1539240" cy="1323975"/>
          </a:xfrm>
          <a:prstGeom prst="stripedRightArrow">
            <a:avLst>
              <a:gd name="adj1" fmla="val 40522"/>
              <a:gd name="adj2" fmla="val 50000"/>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1" name="文本框 430"/>
          <p:cNvSpPr txBox="1"/>
          <p:nvPr/>
        </p:nvSpPr>
        <p:spPr>
          <a:xfrm>
            <a:off x="2578390" y="4618431"/>
            <a:ext cx="2063690" cy="521970"/>
          </a:xfrm>
          <a:prstGeom prst="rect">
            <a:avLst/>
          </a:prstGeom>
          <a:solidFill>
            <a:srgbClr val="595959"/>
          </a:solidFill>
        </p:spPr>
        <p:txBody>
          <a:bodyPr wrap="square" rtlCol="0">
            <a:spAutoFit/>
          </a:bodyPr>
          <a:lstStyle/>
          <a:p>
            <a:pPr algn="ctr"/>
            <a:r>
              <a:rPr lang="en-US" sz="2800" dirty="0">
                <a:solidFill>
                  <a:schemeClr val="bg1"/>
                </a:solidFill>
              </a:rPr>
              <a:t>Tree</a:t>
            </a:r>
          </a:p>
        </p:txBody>
      </p:sp>
      <p:sp>
        <p:nvSpPr>
          <p:cNvPr id="432" name="文本框 431"/>
          <p:cNvSpPr txBox="1"/>
          <p:nvPr/>
        </p:nvSpPr>
        <p:spPr>
          <a:xfrm>
            <a:off x="1680377" y="5247013"/>
            <a:ext cx="3970207" cy="398780"/>
          </a:xfrm>
          <a:prstGeom prst="rect">
            <a:avLst/>
          </a:prstGeom>
          <a:noFill/>
        </p:spPr>
        <p:txBody>
          <a:bodyPr wrap="square" rtlCol="0">
            <a:spAutoFit/>
          </a:bodyPr>
          <a:lstStyle/>
          <a:p>
            <a:r>
              <a:rPr lang="en-US" altLang="zh-CN" sz="2000" dirty="0"/>
              <a:t>Tree of the students or tutors.</a:t>
            </a:r>
          </a:p>
        </p:txBody>
      </p:sp>
      <p:pic>
        <p:nvPicPr>
          <p:cNvPr id="4" name="图片 3" descr="CQ1@]D%HX`UH%QEJXYO_8PE"/>
          <p:cNvPicPr>
            <a:picLocks noChangeAspect="1"/>
          </p:cNvPicPr>
          <p:nvPr/>
        </p:nvPicPr>
        <p:blipFill>
          <a:blip r:embed="rId3">
            <a:clrChange>
              <a:clrFrom>
                <a:srgbClr val="FFFFFF"/>
              </a:clrFrom>
              <a:clrTo>
                <a:srgbClr val="FFFFFF">
                  <a:alpha val="0"/>
                </a:srgbClr>
              </a:clrTo>
            </a:clrChange>
          </a:blip>
          <a:stretch>
            <a:fillRect/>
          </a:stretch>
        </p:blipFill>
        <p:spPr>
          <a:xfrm>
            <a:off x="281305" y="1082040"/>
            <a:ext cx="4116705" cy="3256915"/>
          </a:xfrm>
          <a:prstGeom prst="rect">
            <a:avLst/>
          </a:prstGeom>
        </p:spPr>
      </p:pic>
      <p:pic>
        <p:nvPicPr>
          <p:cNvPr id="5" name="图片 4" descr="[O1DQ]LH[(~_JZ42QZ[}0Y4"/>
          <p:cNvPicPr>
            <a:picLocks noChangeAspect="1"/>
          </p:cNvPicPr>
          <p:nvPr/>
        </p:nvPicPr>
        <p:blipFill>
          <a:blip r:embed="rId4">
            <a:clrChange>
              <a:clrFrom>
                <a:srgbClr val="FFFFFF"/>
              </a:clrFrom>
              <a:clrTo>
                <a:srgbClr val="FFFFFF">
                  <a:alpha val="0"/>
                </a:srgbClr>
              </a:clrTo>
            </a:clrChange>
          </a:blip>
          <a:stretch>
            <a:fillRect/>
          </a:stretch>
        </p:blipFill>
        <p:spPr>
          <a:xfrm>
            <a:off x="6383655" y="807085"/>
            <a:ext cx="5523230" cy="4920615"/>
          </a:xfrm>
          <a:prstGeom prst="rect">
            <a:avLst/>
          </a:prstGeom>
        </p:spPr>
      </p:pic>
      <p:sp>
        <p:nvSpPr>
          <p:cNvPr id="6" name="文本框 5"/>
          <p:cNvSpPr txBox="1"/>
          <p:nvPr/>
        </p:nvSpPr>
        <p:spPr>
          <a:xfrm>
            <a:off x="4944110" y="2480310"/>
            <a:ext cx="1317625" cy="460375"/>
          </a:xfrm>
          <a:prstGeom prst="rect">
            <a:avLst/>
          </a:prstGeom>
          <a:noFill/>
        </p:spPr>
        <p:txBody>
          <a:bodyPr wrap="square" rtlCol="0">
            <a:spAutoFit/>
          </a:bodyPr>
          <a:lstStyle/>
          <a:p>
            <a:r>
              <a:rPr lang="en-US" altLang="zh-CN" sz="2400">
                <a:solidFill>
                  <a:schemeClr val="bg1"/>
                </a:solidFill>
              </a:rPr>
              <a:t>extend</a:t>
            </a:r>
          </a:p>
        </p:txBody>
      </p:sp>
      <p:sp>
        <p:nvSpPr>
          <p:cNvPr id="7" name="文本框 6"/>
          <p:cNvSpPr txBox="1"/>
          <p:nvPr/>
        </p:nvSpPr>
        <p:spPr>
          <a:xfrm>
            <a:off x="1247140" y="5645785"/>
            <a:ext cx="5531485" cy="398780"/>
          </a:xfrm>
          <a:prstGeom prst="rect">
            <a:avLst/>
          </a:prstGeom>
          <a:noFill/>
        </p:spPr>
        <p:txBody>
          <a:bodyPr wrap="square" rtlCol="0">
            <a:spAutoFit/>
          </a:bodyPr>
          <a:lstStyle/>
          <a:p>
            <a:r>
              <a:rPr lang="en-US" altLang="zh-CN" sz="2000" dirty="0"/>
              <a:t>Click the leave point to refresh the graph.</a:t>
            </a:r>
          </a:p>
        </p:txBody>
      </p:sp>
    </p:spTree>
  </p:cSld>
  <p:clrMapOvr>
    <a:masterClrMapping/>
  </p:clrMapOvr>
  <p:transition advTm="79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5" name="直接连接符 124"/>
          <p:cNvCxnSpPr/>
          <p:nvPr/>
        </p:nvCxnSpPr>
        <p:spPr>
          <a:xfrm flipH="1">
            <a:off x="3105171" y="-130951"/>
            <a:ext cx="225543" cy="5109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a:xfrm>
            <a:off x="3416127" y="-166805"/>
            <a:ext cx="663460" cy="7706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endCxn id="133" idx="7"/>
          </p:cNvCxnSpPr>
          <p:nvPr/>
        </p:nvCxnSpPr>
        <p:spPr>
          <a:xfrm>
            <a:off x="3836577" y="-191544"/>
            <a:ext cx="212559" cy="7676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H="1">
            <a:off x="4095816" y="-130951"/>
            <a:ext cx="344906" cy="7809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3" name="椭圆 132"/>
          <p:cNvSpPr/>
          <p:nvPr/>
        </p:nvSpPr>
        <p:spPr>
          <a:xfrm flipH="1">
            <a:off x="4033932" y="56093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4" name="直接连接符 133"/>
          <p:cNvCxnSpPr>
            <a:endCxn id="133" idx="5"/>
          </p:cNvCxnSpPr>
          <p:nvPr/>
        </p:nvCxnSpPr>
        <p:spPr>
          <a:xfrm>
            <a:off x="3115891" y="390771"/>
            <a:ext cx="933245" cy="2587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a:xfrm flipV="1">
            <a:off x="2536874" y="392206"/>
            <a:ext cx="557950" cy="4810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flipH="1" flipV="1">
            <a:off x="2976107" y="0"/>
            <a:ext cx="64729" cy="3693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flipH="1">
            <a:off x="2174539" y="0"/>
            <a:ext cx="111192" cy="2475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2463308" y="0"/>
            <a:ext cx="112222" cy="1525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2628292" y="142023"/>
            <a:ext cx="432648" cy="2849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flipH="1">
            <a:off x="2480558" y="194785"/>
            <a:ext cx="116076" cy="7175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flipH="1">
            <a:off x="2628292" y="0"/>
            <a:ext cx="44214" cy="1525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a:stCxn id="133" idx="3"/>
          </p:cNvCxnSpPr>
          <p:nvPr/>
        </p:nvCxnSpPr>
        <p:spPr>
          <a:xfrm>
            <a:off x="4122549" y="649550"/>
            <a:ext cx="614245" cy="115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a:stCxn id="152" idx="1"/>
          </p:cNvCxnSpPr>
          <p:nvPr/>
        </p:nvCxnSpPr>
        <p:spPr>
          <a:xfrm flipV="1">
            <a:off x="4552047" y="661069"/>
            <a:ext cx="226298" cy="7091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a:endCxn id="133" idx="4"/>
          </p:cNvCxnSpPr>
          <p:nvPr/>
        </p:nvCxnSpPr>
        <p:spPr>
          <a:xfrm flipH="1" flipV="1">
            <a:off x="4085843" y="664755"/>
            <a:ext cx="415501" cy="7857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a:endCxn id="133" idx="4"/>
          </p:cNvCxnSpPr>
          <p:nvPr/>
        </p:nvCxnSpPr>
        <p:spPr>
          <a:xfrm flipV="1">
            <a:off x="3642642" y="664755"/>
            <a:ext cx="443201" cy="4533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a:xfrm flipH="1" flipV="1">
            <a:off x="3088641" y="414302"/>
            <a:ext cx="540151" cy="7038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p:nvPr/>
        </p:nvCxnSpPr>
        <p:spPr>
          <a:xfrm>
            <a:off x="3642642" y="1118120"/>
            <a:ext cx="831002"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a:stCxn id="153" idx="3"/>
          </p:cNvCxnSpPr>
          <p:nvPr/>
        </p:nvCxnSpPr>
        <p:spPr>
          <a:xfrm flipH="1" flipV="1">
            <a:off x="2506939" y="910370"/>
            <a:ext cx="469168" cy="44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9" name="直接连接符 148"/>
          <p:cNvCxnSpPr/>
          <p:nvPr/>
        </p:nvCxnSpPr>
        <p:spPr>
          <a:xfrm flipH="1">
            <a:off x="2936290" y="1118120"/>
            <a:ext cx="650951" cy="1800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直接连接符 149"/>
          <p:cNvCxnSpPr/>
          <p:nvPr/>
        </p:nvCxnSpPr>
        <p:spPr>
          <a:xfrm flipH="1">
            <a:off x="2950140" y="522569"/>
            <a:ext cx="110800" cy="7617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1" name="椭圆 150"/>
          <p:cNvSpPr/>
          <p:nvPr/>
        </p:nvSpPr>
        <p:spPr>
          <a:xfrm flipH="1">
            <a:off x="4644322" y="634007"/>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椭圆 151"/>
          <p:cNvSpPr/>
          <p:nvPr/>
        </p:nvSpPr>
        <p:spPr>
          <a:xfrm flipH="1">
            <a:off x="4440722" y="1351137"/>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 name="椭圆 152"/>
          <p:cNvSpPr/>
          <p:nvPr/>
        </p:nvSpPr>
        <p:spPr>
          <a:xfrm flipH="1">
            <a:off x="2880085" y="1264103"/>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4" name="椭圆 153"/>
          <p:cNvSpPr/>
          <p:nvPr/>
        </p:nvSpPr>
        <p:spPr>
          <a:xfrm flipH="1">
            <a:off x="2448103" y="83793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5" name="椭圆 154"/>
          <p:cNvSpPr/>
          <p:nvPr/>
        </p:nvSpPr>
        <p:spPr>
          <a:xfrm flipH="1">
            <a:off x="3552710" y="1068419"/>
            <a:ext cx="126866" cy="12686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6" name="椭圆 155"/>
          <p:cNvSpPr/>
          <p:nvPr/>
        </p:nvSpPr>
        <p:spPr>
          <a:xfrm flipH="1">
            <a:off x="2960874" y="333774"/>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7" name="直接连接符 156"/>
          <p:cNvCxnSpPr>
            <a:endCxn id="153" idx="4"/>
          </p:cNvCxnSpPr>
          <p:nvPr/>
        </p:nvCxnSpPr>
        <p:spPr>
          <a:xfrm flipH="1" flipV="1">
            <a:off x="2936334" y="1376602"/>
            <a:ext cx="429307" cy="4605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 name="直接连接符 157"/>
          <p:cNvCxnSpPr>
            <a:endCxn id="155" idx="4"/>
          </p:cNvCxnSpPr>
          <p:nvPr/>
        </p:nvCxnSpPr>
        <p:spPr>
          <a:xfrm flipV="1">
            <a:off x="3379491" y="1195285"/>
            <a:ext cx="236651" cy="6418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a:stCxn id="152" idx="6"/>
          </p:cNvCxnSpPr>
          <p:nvPr/>
        </p:nvCxnSpPr>
        <p:spPr>
          <a:xfrm flipH="1">
            <a:off x="3365641" y="1416350"/>
            <a:ext cx="1075081" cy="4208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a:stCxn id="153" idx="5"/>
          </p:cNvCxnSpPr>
          <p:nvPr/>
        </p:nvCxnSpPr>
        <p:spPr>
          <a:xfrm flipH="1">
            <a:off x="2728540" y="1360127"/>
            <a:ext cx="168020" cy="9075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1" name="直接连接符 160"/>
          <p:cNvCxnSpPr/>
          <p:nvPr/>
        </p:nvCxnSpPr>
        <p:spPr>
          <a:xfrm flipH="1">
            <a:off x="2742390" y="183716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 name="直接连接符 161"/>
          <p:cNvCxnSpPr>
            <a:stCxn id="153" idx="6"/>
            <a:endCxn id="234" idx="2"/>
          </p:cNvCxnSpPr>
          <p:nvPr/>
        </p:nvCxnSpPr>
        <p:spPr>
          <a:xfrm flipH="1">
            <a:off x="2421578" y="1320353"/>
            <a:ext cx="458507" cy="1306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a:stCxn id="154" idx="5"/>
            <a:endCxn id="234" idx="0"/>
          </p:cNvCxnSpPr>
          <p:nvPr/>
        </p:nvCxnSpPr>
        <p:spPr>
          <a:xfrm flipH="1">
            <a:off x="2342001" y="926551"/>
            <a:ext cx="121307" cy="4448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a:xfrm flipH="1">
            <a:off x="2174539" y="182472"/>
            <a:ext cx="318454" cy="1600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a:stCxn id="154" idx="7"/>
          </p:cNvCxnSpPr>
          <p:nvPr/>
        </p:nvCxnSpPr>
        <p:spPr>
          <a:xfrm flipH="1" flipV="1">
            <a:off x="2174539" y="342520"/>
            <a:ext cx="288769" cy="5106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a:stCxn id="153" idx="6"/>
          </p:cNvCxnSpPr>
          <p:nvPr/>
        </p:nvCxnSpPr>
        <p:spPr>
          <a:xfrm flipH="1">
            <a:off x="2465389" y="1320353"/>
            <a:ext cx="414695" cy="5168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a:xfrm flipH="1" flipV="1">
            <a:off x="2465389" y="183716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a:endCxn id="234" idx="4"/>
          </p:cNvCxnSpPr>
          <p:nvPr/>
        </p:nvCxnSpPr>
        <p:spPr>
          <a:xfrm flipH="1" flipV="1">
            <a:off x="2342001" y="1530582"/>
            <a:ext cx="123388" cy="3065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a:xfrm flipH="1">
            <a:off x="3254841" y="1837168"/>
            <a:ext cx="8310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a:off x="2742390" y="2323073"/>
            <a:ext cx="526301" cy="2562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a:endCxn id="177" idx="1"/>
          </p:cNvCxnSpPr>
          <p:nvPr/>
        </p:nvCxnSpPr>
        <p:spPr>
          <a:xfrm flipH="1">
            <a:off x="2217665" y="1837168"/>
            <a:ext cx="247724" cy="2978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p:cNvCxnSpPr>
            <a:stCxn id="178" idx="6"/>
          </p:cNvCxnSpPr>
          <p:nvPr/>
        </p:nvCxnSpPr>
        <p:spPr>
          <a:xfrm flipH="1" flipV="1">
            <a:off x="2174539" y="2184573"/>
            <a:ext cx="470804" cy="103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椭圆 172"/>
          <p:cNvSpPr/>
          <p:nvPr/>
        </p:nvSpPr>
        <p:spPr>
          <a:xfrm flipH="1">
            <a:off x="3214994" y="2542570"/>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p:cNvSpPr/>
          <p:nvPr/>
        </p:nvSpPr>
        <p:spPr>
          <a:xfrm flipH="1">
            <a:off x="3279424" y="1746276"/>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p:cNvSpPr/>
          <p:nvPr/>
        </p:nvSpPr>
        <p:spPr>
          <a:xfrm flipH="1">
            <a:off x="2057346" y="2107548"/>
            <a:ext cx="187825" cy="18782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p:cNvSpPr/>
          <p:nvPr/>
        </p:nvSpPr>
        <p:spPr>
          <a:xfrm flipH="1">
            <a:off x="2645343" y="219678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9" name="直接连接符 178"/>
          <p:cNvCxnSpPr/>
          <p:nvPr/>
        </p:nvCxnSpPr>
        <p:spPr>
          <a:xfrm>
            <a:off x="960488" y="-130951"/>
            <a:ext cx="225543" cy="5109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flipH="1">
            <a:off x="211616" y="-166805"/>
            <a:ext cx="663460" cy="7706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 name="直接连接符 180"/>
          <p:cNvCxnSpPr>
            <a:endCxn id="182" idx="7"/>
          </p:cNvCxnSpPr>
          <p:nvPr/>
        </p:nvCxnSpPr>
        <p:spPr>
          <a:xfrm flipH="1">
            <a:off x="242066" y="-191544"/>
            <a:ext cx="212559" cy="7676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2" name="椭圆 181"/>
          <p:cNvSpPr/>
          <p:nvPr/>
        </p:nvSpPr>
        <p:spPr>
          <a:xfrm>
            <a:off x="153449" y="56093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3" name="直接连接符 182"/>
          <p:cNvCxnSpPr>
            <a:endCxn id="182" idx="5"/>
          </p:cNvCxnSpPr>
          <p:nvPr/>
        </p:nvCxnSpPr>
        <p:spPr>
          <a:xfrm flipH="1">
            <a:off x="242066" y="390771"/>
            <a:ext cx="933245" cy="2587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 name="直接连接符 183"/>
          <p:cNvCxnSpPr/>
          <p:nvPr/>
        </p:nvCxnSpPr>
        <p:spPr>
          <a:xfrm flipH="1" flipV="1">
            <a:off x="1196378" y="392206"/>
            <a:ext cx="557950" cy="4810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 name="直接连接符 184"/>
          <p:cNvCxnSpPr/>
          <p:nvPr/>
        </p:nvCxnSpPr>
        <p:spPr>
          <a:xfrm flipV="1">
            <a:off x="1250367" y="0"/>
            <a:ext cx="48252" cy="3693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p:nvPr/>
        </p:nvCxnSpPr>
        <p:spPr>
          <a:xfrm>
            <a:off x="2055005" y="0"/>
            <a:ext cx="61658" cy="2475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a:xfrm flipH="1">
            <a:off x="1715673" y="0"/>
            <a:ext cx="94971" cy="1525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p:nvPr/>
        </p:nvCxnSpPr>
        <p:spPr>
          <a:xfrm flipH="1">
            <a:off x="1230263" y="142023"/>
            <a:ext cx="432648" cy="2849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p:nvPr/>
        </p:nvCxnSpPr>
        <p:spPr>
          <a:xfrm>
            <a:off x="1694568" y="194785"/>
            <a:ext cx="116076" cy="7175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p:cNvCxnSpPr/>
          <p:nvPr/>
        </p:nvCxnSpPr>
        <p:spPr>
          <a:xfrm>
            <a:off x="1548812" y="0"/>
            <a:ext cx="114100" cy="1525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1" name="直接连接符 190"/>
          <p:cNvCxnSpPr>
            <a:endCxn id="182" idx="4"/>
          </p:cNvCxnSpPr>
          <p:nvPr/>
        </p:nvCxnSpPr>
        <p:spPr>
          <a:xfrm flipV="1">
            <a:off x="-210141" y="664755"/>
            <a:ext cx="415501" cy="7857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a:endCxn id="182" idx="4"/>
          </p:cNvCxnSpPr>
          <p:nvPr/>
        </p:nvCxnSpPr>
        <p:spPr>
          <a:xfrm flipH="1" flipV="1">
            <a:off x="205360" y="664755"/>
            <a:ext cx="443201" cy="4533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p:nvPr/>
        </p:nvCxnSpPr>
        <p:spPr>
          <a:xfrm flipV="1">
            <a:off x="662411" y="414302"/>
            <a:ext cx="540151" cy="7038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p:nvPr/>
        </p:nvCxnSpPr>
        <p:spPr>
          <a:xfrm flipH="1">
            <a:off x="-182441" y="1118120"/>
            <a:ext cx="831002"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a:stCxn id="199" idx="3"/>
          </p:cNvCxnSpPr>
          <p:nvPr/>
        </p:nvCxnSpPr>
        <p:spPr>
          <a:xfrm flipV="1">
            <a:off x="1315095" y="910370"/>
            <a:ext cx="469168" cy="44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p:cNvCxnSpPr/>
          <p:nvPr/>
        </p:nvCxnSpPr>
        <p:spPr>
          <a:xfrm>
            <a:off x="703961" y="1118120"/>
            <a:ext cx="650951" cy="1800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p:cNvCxnSpPr/>
          <p:nvPr/>
        </p:nvCxnSpPr>
        <p:spPr>
          <a:xfrm>
            <a:off x="1230262" y="522569"/>
            <a:ext cx="110800" cy="7617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8" name="椭圆 197"/>
          <p:cNvSpPr/>
          <p:nvPr/>
        </p:nvSpPr>
        <p:spPr>
          <a:xfrm>
            <a:off x="-279944" y="1351137"/>
            <a:ext cx="130424" cy="1304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9" name="椭圆 198"/>
          <p:cNvSpPr/>
          <p:nvPr/>
        </p:nvSpPr>
        <p:spPr>
          <a:xfrm>
            <a:off x="1298619" y="1264103"/>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0" name="椭圆 199"/>
          <p:cNvSpPr/>
          <p:nvPr/>
        </p:nvSpPr>
        <p:spPr>
          <a:xfrm>
            <a:off x="1739277" y="83793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1" name="椭圆 200"/>
          <p:cNvSpPr/>
          <p:nvPr/>
        </p:nvSpPr>
        <p:spPr>
          <a:xfrm>
            <a:off x="611627" y="1068419"/>
            <a:ext cx="126866" cy="12686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2" name="椭圆 201"/>
          <p:cNvSpPr/>
          <p:nvPr/>
        </p:nvSpPr>
        <p:spPr>
          <a:xfrm>
            <a:off x="1616425" y="91579"/>
            <a:ext cx="137676" cy="13767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3" name="椭圆 202"/>
          <p:cNvSpPr/>
          <p:nvPr/>
        </p:nvSpPr>
        <p:spPr>
          <a:xfrm>
            <a:off x="1148544" y="333774"/>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4" name="直接连接符 203"/>
          <p:cNvCxnSpPr>
            <a:endCxn id="199" idx="4"/>
          </p:cNvCxnSpPr>
          <p:nvPr/>
        </p:nvCxnSpPr>
        <p:spPr>
          <a:xfrm flipV="1">
            <a:off x="925561" y="1376602"/>
            <a:ext cx="429307" cy="4605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p:cNvCxnSpPr>
            <a:endCxn id="201" idx="4"/>
          </p:cNvCxnSpPr>
          <p:nvPr/>
        </p:nvCxnSpPr>
        <p:spPr>
          <a:xfrm flipH="1" flipV="1">
            <a:off x="675060" y="1195285"/>
            <a:ext cx="236651" cy="6418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a:stCxn id="198" idx="6"/>
          </p:cNvCxnSpPr>
          <p:nvPr/>
        </p:nvCxnSpPr>
        <p:spPr>
          <a:xfrm>
            <a:off x="-149520" y="1416350"/>
            <a:ext cx="1075081" cy="4208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直接连接符 206"/>
          <p:cNvCxnSpPr>
            <a:stCxn id="198" idx="4"/>
          </p:cNvCxnSpPr>
          <p:nvPr/>
        </p:nvCxnSpPr>
        <p:spPr>
          <a:xfrm>
            <a:off x="-214732" y="1481562"/>
            <a:ext cx="586292" cy="7030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p:cNvCxnSpPr>
            <a:endCxn id="225" idx="7"/>
          </p:cNvCxnSpPr>
          <p:nvPr/>
        </p:nvCxnSpPr>
        <p:spPr>
          <a:xfrm flipH="1">
            <a:off x="429042" y="1837168"/>
            <a:ext cx="496520" cy="358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p:cNvCxnSpPr>
            <a:stCxn id="199" idx="5"/>
          </p:cNvCxnSpPr>
          <p:nvPr/>
        </p:nvCxnSpPr>
        <p:spPr>
          <a:xfrm>
            <a:off x="1394642" y="1360127"/>
            <a:ext cx="168020" cy="9075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a:xfrm>
            <a:off x="994811" y="1837168"/>
            <a:ext cx="554001" cy="458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a:stCxn id="199" idx="6"/>
            <a:endCxn id="234" idx="5"/>
          </p:cNvCxnSpPr>
          <p:nvPr/>
        </p:nvCxnSpPr>
        <p:spPr>
          <a:xfrm>
            <a:off x="1411118" y="1320353"/>
            <a:ext cx="874614" cy="18692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p:cNvCxnSpPr>
            <a:stCxn id="200" idx="5"/>
            <a:endCxn id="234" idx="6"/>
          </p:cNvCxnSpPr>
          <p:nvPr/>
        </p:nvCxnSpPr>
        <p:spPr>
          <a:xfrm>
            <a:off x="1827895" y="926551"/>
            <a:ext cx="434530" cy="5244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直接连接符 213"/>
          <p:cNvCxnSpPr>
            <a:stCxn id="202" idx="6"/>
          </p:cNvCxnSpPr>
          <p:nvPr/>
        </p:nvCxnSpPr>
        <p:spPr>
          <a:xfrm>
            <a:off x="1754101" y="160417"/>
            <a:ext cx="362563" cy="1821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p:cNvCxnSpPr>
            <a:stCxn id="200" idx="7"/>
          </p:cNvCxnSpPr>
          <p:nvPr/>
        </p:nvCxnSpPr>
        <p:spPr>
          <a:xfrm flipV="1">
            <a:off x="1827895" y="342520"/>
            <a:ext cx="288769" cy="5106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p:cNvCxnSpPr>
            <a:stCxn id="199" idx="6"/>
          </p:cNvCxnSpPr>
          <p:nvPr/>
        </p:nvCxnSpPr>
        <p:spPr>
          <a:xfrm>
            <a:off x="1411118" y="1320353"/>
            <a:ext cx="414695" cy="5168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p:cNvCxnSpPr/>
          <p:nvPr/>
        </p:nvCxnSpPr>
        <p:spPr>
          <a:xfrm flipV="1">
            <a:off x="1576513" y="1837168"/>
            <a:ext cx="249301" cy="4166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p:cNvCxnSpPr>
            <a:endCxn id="177" idx="7"/>
          </p:cNvCxnSpPr>
          <p:nvPr/>
        </p:nvCxnSpPr>
        <p:spPr>
          <a:xfrm>
            <a:off x="1825813" y="1837169"/>
            <a:ext cx="259039" cy="297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p:cNvCxnSpPr/>
          <p:nvPr/>
        </p:nvCxnSpPr>
        <p:spPr>
          <a:xfrm>
            <a:off x="1825813" y="1837168"/>
            <a:ext cx="96950" cy="762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p:cNvCxnSpPr/>
          <p:nvPr/>
        </p:nvCxnSpPr>
        <p:spPr>
          <a:xfrm>
            <a:off x="1590363" y="2350773"/>
            <a:ext cx="290851" cy="290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p:cNvCxnSpPr>
            <a:endCxn id="177" idx="4"/>
          </p:cNvCxnSpPr>
          <p:nvPr/>
        </p:nvCxnSpPr>
        <p:spPr>
          <a:xfrm flipV="1">
            <a:off x="1908913" y="2295373"/>
            <a:ext cx="242345" cy="3324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5" name="椭圆 224"/>
          <p:cNvSpPr/>
          <p:nvPr/>
        </p:nvSpPr>
        <p:spPr>
          <a:xfrm>
            <a:off x="340424" y="2179983"/>
            <a:ext cx="103822" cy="10382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464074" y="2196784"/>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851815" y="2564599"/>
            <a:ext cx="112499" cy="11249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p:cNvSpPr/>
          <p:nvPr/>
        </p:nvSpPr>
        <p:spPr>
          <a:xfrm flipH="1">
            <a:off x="862430" y="177030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flipH="1">
            <a:off x="2055005" y="224540"/>
            <a:ext cx="181785" cy="18178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flipH="1">
            <a:off x="2516620" y="91660"/>
            <a:ext cx="155886" cy="155886"/>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4" name="椭圆 233"/>
          <p:cNvSpPr/>
          <p:nvPr/>
        </p:nvSpPr>
        <p:spPr>
          <a:xfrm flipH="1">
            <a:off x="2262424" y="1371428"/>
            <a:ext cx="159154" cy="15915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5" name="直接连接符 234"/>
          <p:cNvCxnSpPr>
            <a:endCxn id="234" idx="5"/>
          </p:cNvCxnSpPr>
          <p:nvPr/>
        </p:nvCxnSpPr>
        <p:spPr>
          <a:xfrm flipV="1">
            <a:off x="1843099" y="1507274"/>
            <a:ext cx="442632" cy="3375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6" name="椭圆 235"/>
          <p:cNvSpPr/>
          <p:nvPr/>
        </p:nvSpPr>
        <p:spPr>
          <a:xfrm flipH="1">
            <a:off x="1748588" y="1749411"/>
            <a:ext cx="181785" cy="18178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8" name="组合 237"/>
          <p:cNvGrpSpPr/>
          <p:nvPr/>
        </p:nvGrpSpPr>
        <p:grpSpPr>
          <a:xfrm>
            <a:off x="10611088" y="5746091"/>
            <a:ext cx="990433" cy="805861"/>
            <a:chOff x="10611088" y="5746091"/>
            <a:chExt cx="990433" cy="805861"/>
          </a:xfrm>
        </p:grpSpPr>
        <p:cxnSp>
          <p:nvCxnSpPr>
            <p:cNvPr id="239" name="直接连接符 238"/>
            <p:cNvCxnSpPr/>
            <p:nvPr/>
          </p:nvCxnSpPr>
          <p:spPr>
            <a:xfrm rot="11174285" flipH="1">
              <a:off x="10733070" y="5829407"/>
              <a:ext cx="190563" cy="6380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p:cNvCxnSpPr/>
            <p:nvPr/>
          </p:nvCxnSpPr>
          <p:spPr>
            <a:xfrm rot="11174285" flipH="1">
              <a:off x="10684479" y="6195349"/>
              <a:ext cx="860986" cy="3316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p:cNvCxnSpPr/>
            <p:nvPr/>
          </p:nvCxnSpPr>
          <p:spPr>
            <a:xfrm rot="11174285">
              <a:off x="10972800" y="5790457"/>
              <a:ext cx="587028" cy="4550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椭圆 241"/>
            <p:cNvSpPr/>
            <p:nvPr/>
          </p:nvSpPr>
          <p:spPr>
            <a:xfrm rot="11174285">
              <a:off x="11489346" y="6219329"/>
              <a:ext cx="112175" cy="11217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3" name="椭圆 242"/>
            <p:cNvSpPr/>
            <p:nvPr/>
          </p:nvSpPr>
          <p:spPr>
            <a:xfrm rot="11174285">
              <a:off x="10611088" y="6395603"/>
              <a:ext cx="156349" cy="15634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4" name="椭圆 243"/>
            <p:cNvSpPr/>
            <p:nvPr/>
          </p:nvSpPr>
          <p:spPr>
            <a:xfrm rot="11174285">
              <a:off x="10942616" y="5746091"/>
              <a:ext cx="89295" cy="8929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5" name="组合 244"/>
          <p:cNvGrpSpPr/>
          <p:nvPr/>
        </p:nvGrpSpPr>
        <p:grpSpPr>
          <a:xfrm>
            <a:off x="11379596" y="4826549"/>
            <a:ext cx="376265" cy="418620"/>
            <a:chOff x="11379596" y="4826549"/>
            <a:chExt cx="376265" cy="418620"/>
          </a:xfrm>
        </p:grpSpPr>
        <p:cxnSp>
          <p:nvCxnSpPr>
            <p:cNvPr id="246" name="直接连接符 245"/>
            <p:cNvCxnSpPr/>
            <p:nvPr/>
          </p:nvCxnSpPr>
          <p:spPr>
            <a:xfrm rot="7715704" flipH="1">
              <a:off x="11476785" y="4945946"/>
              <a:ext cx="82782" cy="277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p:cNvCxnSpPr/>
            <p:nvPr/>
          </p:nvCxnSpPr>
          <p:spPr>
            <a:xfrm rot="7715704" flipH="1">
              <a:off x="11475876" y="4956778"/>
              <a:ext cx="374020" cy="1440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p:cNvCxnSpPr>
              <a:stCxn id="250" idx="5"/>
            </p:cNvCxnSpPr>
            <p:nvPr/>
          </p:nvCxnSpPr>
          <p:spPr>
            <a:xfrm flipH="1">
              <a:off x="11415346" y="4853632"/>
              <a:ext cx="291937" cy="77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0" name="椭圆 249"/>
            <p:cNvSpPr/>
            <p:nvPr/>
          </p:nvSpPr>
          <p:spPr>
            <a:xfrm rot="7715704">
              <a:off x="11707131" y="4826549"/>
              <a:ext cx="48730" cy="4873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1" name="椭圆 250"/>
            <p:cNvSpPr/>
            <p:nvPr/>
          </p:nvSpPr>
          <p:spPr>
            <a:xfrm rot="7715704">
              <a:off x="11571273" y="5177250"/>
              <a:ext cx="67919" cy="679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3" name="椭圆 252"/>
            <p:cNvSpPr/>
            <p:nvPr/>
          </p:nvSpPr>
          <p:spPr>
            <a:xfrm rot="7715704">
              <a:off x="11404474" y="4923660"/>
              <a:ext cx="38791" cy="3879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57" name="直接连接符 256"/>
          <p:cNvCxnSpPr/>
          <p:nvPr/>
        </p:nvCxnSpPr>
        <p:spPr>
          <a:xfrm>
            <a:off x="4644322" y="-130951"/>
            <a:ext cx="107712" cy="7809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0" name="文本框 259"/>
          <p:cNvSpPr txBox="1"/>
          <p:nvPr/>
        </p:nvSpPr>
        <p:spPr>
          <a:xfrm>
            <a:off x="1523357" y="3379024"/>
            <a:ext cx="2063690" cy="521970"/>
          </a:xfrm>
          <a:prstGeom prst="rect">
            <a:avLst/>
          </a:prstGeom>
          <a:solidFill>
            <a:srgbClr val="595959"/>
          </a:solidFill>
        </p:spPr>
        <p:txBody>
          <a:bodyPr wrap="square" rtlCol="0">
            <a:spAutoFit/>
          </a:bodyPr>
          <a:lstStyle/>
          <a:p>
            <a:pPr algn="ctr"/>
            <a:r>
              <a:rPr lang="en-US" altLang="zh-CN" sz="2800" dirty="0">
                <a:solidFill>
                  <a:schemeClr val="bg1"/>
                </a:solidFill>
              </a:rPr>
              <a:t>Pie Graph</a:t>
            </a:r>
          </a:p>
        </p:txBody>
      </p:sp>
      <p:pic>
        <p:nvPicPr>
          <p:cNvPr id="4" name="图片 3" descr="CVQ%3Z0WBCLC368)SH`MN`Y"/>
          <p:cNvPicPr>
            <a:picLocks noChangeAspect="1"/>
          </p:cNvPicPr>
          <p:nvPr/>
        </p:nvPicPr>
        <p:blipFill>
          <a:blip r:embed="rId3">
            <a:clrChange>
              <a:clrFrom>
                <a:srgbClr val="FFFFFF"/>
              </a:clrFrom>
              <a:clrTo>
                <a:srgbClr val="FFFFFF">
                  <a:alpha val="0"/>
                </a:srgbClr>
              </a:clrTo>
            </a:clrChange>
          </a:blip>
          <a:stretch>
            <a:fillRect/>
          </a:stretch>
        </p:blipFill>
        <p:spPr>
          <a:xfrm>
            <a:off x="5526227" y="1578761"/>
            <a:ext cx="3876040" cy="4612640"/>
          </a:xfrm>
          <a:prstGeom prst="rect">
            <a:avLst/>
          </a:prstGeom>
        </p:spPr>
      </p:pic>
      <p:pic>
        <p:nvPicPr>
          <p:cNvPr id="3" name="图片 2" descr="6K_EMA2((EY@M%71%5U7J9W"/>
          <p:cNvPicPr>
            <a:picLocks noChangeAspect="1"/>
          </p:cNvPicPr>
          <p:nvPr/>
        </p:nvPicPr>
        <p:blipFill>
          <a:blip r:embed="rId4">
            <a:clrChange>
              <a:clrFrom>
                <a:srgbClr val="FFFFFF"/>
              </a:clrFrom>
              <a:clrTo>
                <a:srgbClr val="FFFFFF">
                  <a:alpha val="0"/>
                </a:srgbClr>
              </a:clrTo>
            </a:clrChange>
          </a:blip>
          <a:stretch>
            <a:fillRect/>
          </a:stretch>
        </p:blipFill>
        <p:spPr>
          <a:xfrm>
            <a:off x="8689975" y="152400"/>
            <a:ext cx="3145790" cy="4222115"/>
          </a:xfrm>
          <a:prstGeom prst="rect">
            <a:avLst/>
          </a:prstGeom>
        </p:spPr>
      </p:pic>
      <p:sp>
        <p:nvSpPr>
          <p:cNvPr id="432" name="文本框 431"/>
          <p:cNvSpPr txBox="1"/>
          <p:nvPr/>
        </p:nvSpPr>
        <p:spPr>
          <a:xfrm>
            <a:off x="479607" y="4308839"/>
            <a:ext cx="4528204" cy="1015663"/>
          </a:xfrm>
          <a:prstGeom prst="rect">
            <a:avLst/>
          </a:prstGeom>
          <a:noFill/>
        </p:spPr>
        <p:txBody>
          <a:bodyPr wrap="square" rtlCol="0">
            <a:spAutoFit/>
          </a:bodyPr>
          <a:lstStyle/>
          <a:p>
            <a:pPr algn="ctr"/>
            <a:r>
              <a:rPr lang="en-US" altLang="zh-CN" sz="2000" dirty="0"/>
              <a:t>This graph can show the papers distribution in different conference.</a:t>
            </a:r>
          </a:p>
          <a:p>
            <a:pPr algn="ctr"/>
            <a:r>
              <a:rPr lang="en-US" altLang="zh-CN" sz="2000" dirty="0" err="1"/>
              <a:t>Dbclick</a:t>
            </a:r>
            <a:r>
              <a:rPr lang="en-US" altLang="zh-CN" sz="2000" dirty="0"/>
              <a:t>  to open the conference page</a:t>
            </a:r>
          </a:p>
        </p:txBody>
      </p:sp>
    </p:spTree>
  </p:cSld>
  <p:clrMapOvr>
    <a:masterClrMapping/>
  </p:clrMapOvr>
  <p:transition advTm="790">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8" name="椭圆 7"/>
          <p:cNvSpPr/>
          <p:nvPr/>
        </p:nvSpPr>
        <p:spPr>
          <a:xfrm rot="11174285">
            <a:off x="2478134" y="365817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576303" y="3724763"/>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6996125" y="3868835"/>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4720540" y="4975629"/>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6246397" y="4832135"/>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5600708" y="4332764"/>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a:stCxn id="8" idx="1"/>
            <a:endCxn id="32" idx="5"/>
          </p:cNvCxnSpPr>
          <p:nvPr/>
        </p:nvCxnSpPr>
        <p:spPr>
          <a:xfrm>
            <a:off x="2608921" y="3801326"/>
            <a:ext cx="937290" cy="121083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4"/>
            <a:endCxn id="10" idx="0"/>
          </p:cNvCxnSpPr>
          <p:nvPr/>
        </p:nvCxnSpPr>
        <p:spPr>
          <a:xfrm flipV="1">
            <a:off x="3589079" y="3950281"/>
            <a:ext cx="88029" cy="10493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3524396" y="499931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a:stCxn id="10" idx="3"/>
            <a:endCxn id="49" idx="1"/>
          </p:cNvCxnSpPr>
          <p:nvPr/>
        </p:nvCxnSpPr>
        <p:spPr>
          <a:xfrm flipV="1">
            <a:off x="3777583" y="3333827"/>
            <a:ext cx="1203378" cy="433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3"/>
            <a:endCxn id="55" idx="7"/>
          </p:cNvCxnSpPr>
          <p:nvPr/>
        </p:nvCxnSpPr>
        <p:spPr>
          <a:xfrm flipV="1">
            <a:off x="4894907" y="4158047"/>
            <a:ext cx="134934" cy="8542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4897735" y="3242736"/>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a:stCxn id="55" idx="2"/>
            <a:endCxn id="14" idx="6"/>
          </p:cNvCxnSpPr>
          <p:nvPr/>
        </p:nvCxnSpPr>
        <p:spPr>
          <a:xfrm>
            <a:off x="5165977" y="4118336"/>
            <a:ext cx="435207" cy="2861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a:endCxn id="14" idx="3"/>
          </p:cNvCxnSpPr>
          <p:nvPr/>
        </p:nvCxnSpPr>
        <p:spPr>
          <a:xfrm flipH="1">
            <a:off x="5743855" y="4065851"/>
            <a:ext cx="1278955" cy="296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5012937" y="4033250"/>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a:endCxn id="55" idx="3"/>
          </p:cNvCxnSpPr>
          <p:nvPr/>
        </p:nvCxnSpPr>
        <p:spPr>
          <a:xfrm flipH="1">
            <a:off x="5149527" y="3295650"/>
            <a:ext cx="992492" cy="7662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1" idx="6"/>
          </p:cNvCxnSpPr>
          <p:nvPr/>
        </p:nvCxnSpPr>
        <p:spPr>
          <a:xfrm flipH="1" flipV="1">
            <a:off x="6252562" y="3320550"/>
            <a:ext cx="744280" cy="6562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6104356" y="322320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0"/>
            <a:endCxn id="13" idx="4"/>
          </p:cNvCxnSpPr>
          <p:nvPr/>
        </p:nvCxnSpPr>
        <p:spPr>
          <a:xfrm flipH="1">
            <a:off x="6371780" y="4110438"/>
            <a:ext cx="732340" cy="7223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4" idx="5"/>
            <a:endCxn id="96" idx="1"/>
          </p:cNvCxnSpPr>
          <p:nvPr/>
        </p:nvCxnSpPr>
        <p:spPr>
          <a:xfrm flipH="1" flipV="1">
            <a:off x="7719890" y="3032972"/>
            <a:ext cx="568233" cy="13952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32" idx="2"/>
            <a:endCxn id="12" idx="6"/>
          </p:cNvCxnSpPr>
          <p:nvPr/>
        </p:nvCxnSpPr>
        <p:spPr>
          <a:xfrm flipV="1">
            <a:off x="3640737" y="5062956"/>
            <a:ext cx="1080383" cy="10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6" name="椭圆 45"/>
          <p:cNvSpPr/>
          <p:nvPr/>
        </p:nvSpPr>
        <p:spPr>
          <a:xfrm rot="11174285">
            <a:off x="5772281" y="38794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rot="11174285">
            <a:off x="8260633" y="4412009"/>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8774000" y="5220869"/>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rot="11174285">
            <a:off x="6149326" y="175258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9219352" y="385623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a:stCxn id="14" idx="7"/>
            <a:endCxn id="12" idx="3"/>
          </p:cNvCxnSpPr>
          <p:nvPr/>
        </p:nvCxnSpPr>
        <p:spPr>
          <a:xfrm flipH="1">
            <a:off x="4894907" y="4463551"/>
            <a:ext cx="723516" cy="5487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a:stCxn id="49" idx="3"/>
            <a:endCxn id="61" idx="5"/>
          </p:cNvCxnSpPr>
          <p:nvPr/>
        </p:nvCxnSpPr>
        <p:spPr>
          <a:xfrm flipV="1">
            <a:off x="4988826" y="3247900"/>
            <a:ext cx="1157448" cy="139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stCxn id="49" idx="1"/>
            <a:endCxn id="55" idx="5"/>
          </p:cNvCxnSpPr>
          <p:nvPr/>
        </p:nvCxnSpPr>
        <p:spPr>
          <a:xfrm>
            <a:off x="4980961" y="3333827"/>
            <a:ext cx="60673" cy="71632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3"/>
            <a:endCxn id="97" idx="7"/>
          </p:cNvCxnSpPr>
          <p:nvPr/>
        </p:nvCxnSpPr>
        <p:spPr>
          <a:xfrm flipV="1">
            <a:off x="6303874" y="2519859"/>
            <a:ext cx="540013" cy="7452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a:stCxn id="118" idx="1"/>
            <a:endCxn id="54" idx="4"/>
          </p:cNvCxnSpPr>
          <p:nvPr/>
        </p:nvCxnSpPr>
        <p:spPr>
          <a:xfrm flipH="1">
            <a:off x="8342141" y="2653249"/>
            <a:ext cx="309453" cy="17591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a:stCxn id="60" idx="0"/>
            <a:endCxn id="57" idx="4"/>
          </p:cNvCxnSpPr>
          <p:nvPr/>
        </p:nvCxnSpPr>
        <p:spPr>
          <a:xfrm flipH="1">
            <a:off x="8880406" y="4016625"/>
            <a:ext cx="410637" cy="1204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57" idx="7"/>
            <a:endCxn id="54" idx="2"/>
          </p:cNvCxnSpPr>
          <p:nvPr/>
        </p:nvCxnSpPr>
        <p:spPr>
          <a:xfrm flipH="1" flipV="1">
            <a:off x="8407236" y="4493517"/>
            <a:ext cx="387903" cy="883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11174285">
            <a:off x="2738260" y="1951989"/>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3789202" y="137331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rot="11174285">
            <a:off x="7158527" y="908376"/>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7537599" y="28334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rot="11174285">
            <a:off x="6818979" y="23359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rot="11174285">
            <a:off x="5547942" y="2519998"/>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rot="11174285">
            <a:off x="8015271" y="150806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a:stCxn id="92" idx="1"/>
            <a:endCxn id="112" idx="6"/>
          </p:cNvCxnSpPr>
          <p:nvPr/>
        </p:nvCxnSpPr>
        <p:spPr>
          <a:xfrm>
            <a:off x="2935753" y="2168145"/>
            <a:ext cx="653373" cy="5892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4" idx="3"/>
            <a:endCxn id="107" idx="6"/>
          </p:cNvCxnSpPr>
          <p:nvPr/>
        </p:nvCxnSpPr>
        <p:spPr>
          <a:xfrm flipV="1">
            <a:off x="3990482" y="888102"/>
            <a:ext cx="725554" cy="5274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stCxn id="96" idx="5"/>
            <a:endCxn id="97" idx="1"/>
          </p:cNvCxnSpPr>
          <p:nvPr/>
        </p:nvCxnSpPr>
        <p:spPr>
          <a:xfrm flipH="1" flipV="1">
            <a:off x="7002880" y="2537238"/>
            <a:ext cx="576637" cy="320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7" name="椭圆 106"/>
          <p:cNvSpPr/>
          <p:nvPr/>
        </p:nvSpPr>
        <p:spPr>
          <a:xfrm rot="11174285">
            <a:off x="4715733" y="842481"/>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p:cNvCxnSpPr>
            <a:stCxn id="109" idx="2"/>
            <a:endCxn id="98" idx="5"/>
          </p:cNvCxnSpPr>
          <p:nvPr/>
        </p:nvCxnSpPr>
        <p:spPr>
          <a:xfrm>
            <a:off x="5232884" y="1999605"/>
            <a:ext cx="345133" cy="5381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椭圆 108"/>
          <p:cNvSpPr/>
          <p:nvPr/>
        </p:nvSpPr>
        <p:spPr>
          <a:xfrm rot="11174285">
            <a:off x="5079844" y="1914519"/>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0" name="直接连接符 109"/>
          <p:cNvCxnSpPr>
            <a:stCxn id="46" idx="0"/>
            <a:endCxn id="109" idx="3"/>
          </p:cNvCxnSpPr>
          <p:nvPr/>
        </p:nvCxnSpPr>
        <p:spPr>
          <a:xfrm flipH="1">
            <a:off x="5216434" y="613459"/>
            <a:ext cx="656652" cy="132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95" idx="6"/>
            <a:endCxn id="46" idx="2"/>
          </p:cNvCxnSpPr>
          <p:nvPr/>
        </p:nvCxnSpPr>
        <p:spPr>
          <a:xfrm flipH="1" flipV="1">
            <a:off x="5997799" y="513324"/>
            <a:ext cx="1161488" cy="5094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rot="11174285">
            <a:off x="3588462" y="265750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stCxn id="95" idx="0"/>
            <a:endCxn id="97" idx="4"/>
          </p:cNvCxnSpPr>
          <p:nvPr/>
        </p:nvCxnSpPr>
        <p:spPr>
          <a:xfrm flipH="1">
            <a:off x="6944362" y="1164410"/>
            <a:ext cx="328610" cy="11722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99" idx="4"/>
            <a:endCxn id="95" idx="2"/>
          </p:cNvCxnSpPr>
          <p:nvPr/>
        </p:nvCxnSpPr>
        <p:spPr>
          <a:xfrm flipH="1" flipV="1">
            <a:off x="7414561" y="1050725"/>
            <a:ext cx="726093" cy="458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92" idx="4"/>
            <a:endCxn id="94" idx="7"/>
          </p:cNvCxnSpPr>
          <p:nvPr/>
        </p:nvCxnSpPr>
        <p:spPr>
          <a:xfrm flipV="1">
            <a:off x="2872910" y="1557215"/>
            <a:ext cx="941200" cy="39549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rot="11174285">
            <a:off x="3884421" y="600253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椭圆 117"/>
          <p:cNvSpPr/>
          <p:nvPr/>
        </p:nvSpPr>
        <p:spPr>
          <a:xfrm rot="11174285">
            <a:off x="8532046" y="2522403"/>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椭圆 119"/>
          <p:cNvSpPr/>
          <p:nvPr/>
        </p:nvSpPr>
        <p:spPr>
          <a:xfrm rot="11174285">
            <a:off x="7357670" y="602477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p:cNvSpPr/>
          <p:nvPr/>
        </p:nvSpPr>
        <p:spPr>
          <a:xfrm rot="11174285">
            <a:off x="9156635" y="1770386"/>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2" name="直接连接符 121"/>
          <p:cNvCxnSpPr>
            <a:stCxn id="98" idx="2"/>
            <a:endCxn id="61" idx="4"/>
          </p:cNvCxnSpPr>
          <p:nvPr/>
        </p:nvCxnSpPr>
        <p:spPr>
          <a:xfrm>
            <a:off x="5708328" y="2609169"/>
            <a:ext cx="520313" cy="6147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46" idx="6"/>
            <a:endCxn id="107" idx="3"/>
          </p:cNvCxnSpPr>
          <p:nvPr/>
        </p:nvCxnSpPr>
        <p:spPr>
          <a:xfrm flipH="1">
            <a:off x="4806824" y="488746"/>
            <a:ext cx="966127" cy="3728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07" idx="1"/>
            <a:endCxn id="109" idx="5"/>
          </p:cNvCxnSpPr>
          <p:nvPr/>
        </p:nvCxnSpPr>
        <p:spPr>
          <a:xfrm>
            <a:off x="4798959" y="933572"/>
            <a:ext cx="309582" cy="997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a:stCxn id="99" idx="3"/>
            <a:endCxn id="121" idx="5"/>
          </p:cNvCxnSpPr>
          <p:nvPr/>
        </p:nvCxnSpPr>
        <p:spPr>
          <a:xfrm>
            <a:off x="8216551" y="1550355"/>
            <a:ext cx="970159" cy="237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a:stCxn id="118" idx="3"/>
            <a:endCxn id="121" idx="7"/>
          </p:cNvCxnSpPr>
          <p:nvPr/>
        </p:nvCxnSpPr>
        <p:spPr>
          <a:xfrm flipV="1">
            <a:off x="8662892" y="1901173"/>
            <a:ext cx="511458" cy="648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a:stCxn id="99" idx="0"/>
            <a:endCxn id="118" idx="4"/>
          </p:cNvCxnSpPr>
          <p:nvPr/>
        </p:nvCxnSpPr>
        <p:spPr>
          <a:xfrm>
            <a:off x="8116076" y="1733586"/>
            <a:ext cx="497478" cy="789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a:stCxn id="60" idx="7"/>
            <a:endCxn id="54" idx="3"/>
          </p:cNvCxnSpPr>
          <p:nvPr/>
        </p:nvCxnSpPr>
        <p:spPr>
          <a:xfrm flipH="1">
            <a:off x="8391479" y="3987026"/>
            <a:ext cx="845588" cy="45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5" name="椭圆 174"/>
          <p:cNvSpPr/>
          <p:nvPr/>
        </p:nvSpPr>
        <p:spPr>
          <a:xfrm rot="11174285">
            <a:off x="5576810" y="59902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6" name="椭圆 175"/>
          <p:cNvSpPr/>
          <p:nvPr/>
        </p:nvSpPr>
        <p:spPr>
          <a:xfrm rot="11174285">
            <a:off x="7638830" y="5291897"/>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2" name="直接连接符 211"/>
          <p:cNvCxnSpPr>
            <a:stCxn id="116" idx="2"/>
            <a:endCxn id="175" idx="6"/>
          </p:cNvCxnSpPr>
          <p:nvPr/>
        </p:nvCxnSpPr>
        <p:spPr>
          <a:xfrm flipV="1">
            <a:off x="4109939" y="6090177"/>
            <a:ext cx="1467535" cy="377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直接连接符 214"/>
          <p:cNvCxnSpPr>
            <a:stCxn id="116" idx="4"/>
            <a:endCxn id="12" idx="7"/>
          </p:cNvCxnSpPr>
          <p:nvPr/>
        </p:nvCxnSpPr>
        <p:spPr>
          <a:xfrm flipV="1">
            <a:off x="4009804" y="5134941"/>
            <a:ext cx="732315" cy="8682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a:stCxn id="116" idx="5"/>
            <a:endCxn id="32" idx="1"/>
          </p:cNvCxnSpPr>
          <p:nvPr/>
        </p:nvCxnSpPr>
        <p:spPr>
          <a:xfrm flipH="1" flipV="1">
            <a:off x="3619267" y="5103147"/>
            <a:ext cx="307441" cy="9242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p:cNvCxnSpPr>
            <a:stCxn id="11" idx="1"/>
            <a:endCxn id="176" idx="4"/>
          </p:cNvCxnSpPr>
          <p:nvPr/>
        </p:nvCxnSpPr>
        <p:spPr>
          <a:xfrm>
            <a:off x="7193141" y="4084470"/>
            <a:ext cx="534860" cy="12079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a:stCxn id="11" idx="2"/>
            <a:endCxn id="54" idx="6"/>
          </p:cNvCxnSpPr>
          <p:nvPr/>
        </p:nvCxnSpPr>
        <p:spPr>
          <a:xfrm>
            <a:off x="7237728" y="4003160"/>
            <a:ext cx="1023340" cy="474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直接连接符 228"/>
          <p:cNvCxnSpPr>
            <a:stCxn id="54" idx="7"/>
            <a:endCxn id="176" idx="3"/>
          </p:cNvCxnSpPr>
          <p:nvPr/>
        </p:nvCxnSpPr>
        <p:spPr>
          <a:xfrm flipH="1">
            <a:off x="7781977" y="4531557"/>
            <a:ext cx="494848" cy="7904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3" name="直接连接符 232"/>
          <p:cNvCxnSpPr>
            <a:stCxn id="57" idx="7"/>
            <a:endCxn id="176" idx="2"/>
          </p:cNvCxnSpPr>
          <p:nvPr/>
        </p:nvCxnSpPr>
        <p:spPr>
          <a:xfrm flipH="1">
            <a:off x="7799216" y="5376936"/>
            <a:ext cx="995923" cy="4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a:stCxn id="120" idx="4"/>
            <a:endCxn id="176" idx="1"/>
          </p:cNvCxnSpPr>
          <p:nvPr/>
        </p:nvCxnSpPr>
        <p:spPr>
          <a:xfrm flipV="1">
            <a:off x="7481955" y="5435044"/>
            <a:ext cx="287662" cy="5903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a:stCxn id="14" idx="1"/>
            <a:endCxn id="13" idx="5"/>
          </p:cNvCxnSpPr>
          <p:nvPr/>
        </p:nvCxnSpPr>
        <p:spPr>
          <a:xfrm>
            <a:off x="5731495" y="4475911"/>
            <a:ext cx="557189" cy="381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直接连接符 251"/>
          <p:cNvCxnSpPr>
            <a:stCxn id="12" idx="2"/>
            <a:endCxn id="13" idx="6"/>
          </p:cNvCxnSpPr>
          <p:nvPr/>
        </p:nvCxnSpPr>
        <p:spPr>
          <a:xfrm flipV="1">
            <a:off x="4915906" y="4932940"/>
            <a:ext cx="1331161" cy="1513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a:stCxn id="362" idx="4"/>
            <a:endCxn id="13" idx="0"/>
          </p:cNvCxnSpPr>
          <p:nvPr/>
        </p:nvCxnSpPr>
        <p:spPr>
          <a:xfrm flipH="1" flipV="1">
            <a:off x="6347202" y="5057653"/>
            <a:ext cx="251451" cy="606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直接连接符 257"/>
          <p:cNvCxnSpPr>
            <a:stCxn id="362" idx="2"/>
            <a:endCxn id="176" idx="7"/>
          </p:cNvCxnSpPr>
          <p:nvPr/>
        </p:nvCxnSpPr>
        <p:spPr>
          <a:xfrm flipV="1">
            <a:off x="6643971" y="5422684"/>
            <a:ext cx="1012574" cy="29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a:stCxn id="13" idx="1"/>
            <a:endCxn id="176" idx="6"/>
          </p:cNvCxnSpPr>
          <p:nvPr/>
        </p:nvCxnSpPr>
        <p:spPr>
          <a:xfrm>
            <a:off x="6430298" y="5033415"/>
            <a:ext cx="1209008" cy="3301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4" name="直接连接符 263"/>
          <p:cNvCxnSpPr>
            <a:stCxn id="175" idx="6"/>
            <a:endCxn id="12" idx="1"/>
          </p:cNvCxnSpPr>
          <p:nvPr/>
        </p:nvCxnSpPr>
        <p:spPr>
          <a:xfrm flipH="1" flipV="1">
            <a:off x="4879852" y="5149996"/>
            <a:ext cx="697622" cy="9401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9" name="直接连接符 268"/>
          <p:cNvCxnSpPr>
            <a:stCxn id="10" idx="2"/>
            <a:endCxn id="55" idx="6"/>
          </p:cNvCxnSpPr>
          <p:nvPr/>
        </p:nvCxnSpPr>
        <p:spPr>
          <a:xfrm>
            <a:off x="3801821" y="3850146"/>
            <a:ext cx="1211570" cy="2515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5" name="直接连接符 274"/>
          <p:cNvCxnSpPr>
            <a:stCxn id="8" idx="3"/>
            <a:endCxn id="10" idx="6"/>
          </p:cNvCxnSpPr>
          <p:nvPr/>
        </p:nvCxnSpPr>
        <p:spPr>
          <a:xfrm>
            <a:off x="2621281" y="3688254"/>
            <a:ext cx="955692" cy="1373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2" name="直接连接符 281"/>
          <p:cNvCxnSpPr>
            <a:stCxn id="112" idx="0"/>
            <a:endCxn id="10" idx="4"/>
          </p:cNvCxnSpPr>
          <p:nvPr/>
        </p:nvCxnSpPr>
        <p:spPr>
          <a:xfrm>
            <a:off x="3688385" y="2881053"/>
            <a:ext cx="13301" cy="8443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直接连接符 284"/>
          <p:cNvCxnSpPr>
            <a:stCxn id="112" idx="1"/>
            <a:endCxn id="49" idx="5"/>
          </p:cNvCxnSpPr>
          <p:nvPr/>
        </p:nvCxnSpPr>
        <p:spPr>
          <a:xfrm>
            <a:off x="3770753" y="2857026"/>
            <a:ext cx="1146120" cy="3969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a:stCxn id="94" idx="1"/>
            <a:endCxn id="112" idx="4"/>
          </p:cNvCxnSpPr>
          <p:nvPr/>
        </p:nvCxnSpPr>
        <p:spPr>
          <a:xfrm flipH="1">
            <a:off x="3712747" y="1574594"/>
            <a:ext cx="260356" cy="108357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直接连接符 288"/>
          <p:cNvCxnSpPr>
            <a:stCxn id="94" idx="1"/>
            <a:endCxn id="109" idx="0"/>
          </p:cNvCxnSpPr>
          <p:nvPr/>
        </p:nvCxnSpPr>
        <p:spPr>
          <a:xfrm>
            <a:off x="3973103" y="1574594"/>
            <a:ext cx="1175149" cy="4929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5" name="直接连接符 294"/>
          <p:cNvCxnSpPr>
            <a:stCxn id="8" idx="3"/>
            <a:endCxn id="112" idx="6"/>
          </p:cNvCxnSpPr>
          <p:nvPr/>
        </p:nvCxnSpPr>
        <p:spPr>
          <a:xfrm flipV="1">
            <a:off x="2621281" y="2757431"/>
            <a:ext cx="967845" cy="9308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直接连接符 297"/>
          <p:cNvCxnSpPr>
            <a:stCxn id="112" idx="2"/>
            <a:endCxn id="109" idx="0"/>
          </p:cNvCxnSpPr>
          <p:nvPr/>
        </p:nvCxnSpPr>
        <p:spPr>
          <a:xfrm flipV="1">
            <a:off x="3812007" y="2067559"/>
            <a:ext cx="1336245" cy="7142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直接连接符 300"/>
          <p:cNvCxnSpPr>
            <a:stCxn id="112" idx="2"/>
            <a:endCxn id="98" idx="7"/>
          </p:cNvCxnSpPr>
          <p:nvPr/>
        </p:nvCxnSpPr>
        <p:spPr>
          <a:xfrm flipV="1">
            <a:off x="3812007" y="2650785"/>
            <a:ext cx="1753650" cy="131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直接连接符 303"/>
          <p:cNvCxnSpPr>
            <a:stCxn id="49" idx="3"/>
            <a:endCxn id="98" idx="0"/>
          </p:cNvCxnSpPr>
          <p:nvPr/>
        </p:nvCxnSpPr>
        <p:spPr>
          <a:xfrm flipV="1">
            <a:off x="4988826" y="2680384"/>
            <a:ext cx="630807" cy="5814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7" name="直接连接符 306"/>
          <p:cNvCxnSpPr>
            <a:stCxn id="95" idx="7"/>
            <a:endCxn id="59" idx="3"/>
          </p:cNvCxnSpPr>
          <p:nvPr/>
        </p:nvCxnSpPr>
        <p:spPr>
          <a:xfrm flipH="1">
            <a:off x="6348844" y="1117160"/>
            <a:ext cx="837962" cy="6773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直接连接符 309"/>
          <p:cNvCxnSpPr>
            <a:stCxn id="46" idx="1"/>
            <a:endCxn id="59" idx="5"/>
          </p:cNvCxnSpPr>
          <p:nvPr/>
        </p:nvCxnSpPr>
        <p:spPr>
          <a:xfrm>
            <a:off x="5956182" y="589221"/>
            <a:ext cx="235062" cy="11880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直接连接符 312"/>
          <p:cNvCxnSpPr>
            <a:stCxn id="109" idx="2"/>
            <a:endCxn id="59" idx="7"/>
          </p:cNvCxnSpPr>
          <p:nvPr/>
        </p:nvCxnSpPr>
        <p:spPr>
          <a:xfrm flipV="1">
            <a:off x="5232884" y="1934874"/>
            <a:ext cx="941133" cy="647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直接连接符 315"/>
          <p:cNvCxnSpPr>
            <a:stCxn id="98" idx="2"/>
            <a:endCxn id="97" idx="6"/>
          </p:cNvCxnSpPr>
          <p:nvPr/>
        </p:nvCxnSpPr>
        <p:spPr>
          <a:xfrm flipV="1">
            <a:off x="5708328" y="2436763"/>
            <a:ext cx="1111321" cy="1724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直接连接符 317"/>
          <p:cNvCxnSpPr>
            <a:stCxn id="98" idx="3"/>
            <a:endCxn id="59" idx="0"/>
          </p:cNvCxnSpPr>
          <p:nvPr/>
        </p:nvCxnSpPr>
        <p:spPr>
          <a:xfrm flipV="1">
            <a:off x="5691089" y="1976128"/>
            <a:ext cx="558160" cy="5739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1" name="直接连接符 320"/>
          <p:cNvCxnSpPr>
            <a:stCxn id="97" idx="5"/>
            <a:endCxn id="59" idx="1"/>
          </p:cNvCxnSpPr>
          <p:nvPr/>
        </p:nvCxnSpPr>
        <p:spPr>
          <a:xfrm flipH="1" flipV="1">
            <a:off x="6331617" y="1952101"/>
            <a:ext cx="529649" cy="4087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直接连接符 323"/>
          <p:cNvCxnSpPr>
            <a:stCxn id="99" idx="7"/>
            <a:endCxn id="97" idx="3"/>
          </p:cNvCxnSpPr>
          <p:nvPr/>
        </p:nvCxnSpPr>
        <p:spPr>
          <a:xfrm flipH="1">
            <a:off x="7020259" y="1691969"/>
            <a:ext cx="1019920" cy="6862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7" name="直接连接符 326"/>
          <p:cNvCxnSpPr>
            <a:stCxn id="118" idx="6"/>
            <a:endCxn id="96" idx="3"/>
          </p:cNvCxnSpPr>
          <p:nvPr/>
        </p:nvCxnSpPr>
        <p:spPr>
          <a:xfrm flipH="1">
            <a:off x="7737117" y="2587933"/>
            <a:ext cx="795364" cy="28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329"/>
          <p:cNvCxnSpPr>
            <a:stCxn id="99" idx="0"/>
            <a:endCxn id="96" idx="4"/>
          </p:cNvCxnSpPr>
          <p:nvPr/>
        </p:nvCxnSpPr>
        <p:spPr>
          <a:xfrm flipH="1">
            <a:off x="7661884" y="1733586"/>
            <a:ext cx="454192" cy="11005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5" name="直接连接符 334"/>
          <p:cNvCxnSpPr>
            <a:endCxn id="11" idx="4"/>
          </p:cNvCxnSpPr>
          <p:nvPr/>
        </p:nvCxnSpPr>
        <p:spPr>
          <a:xfrm flipH="1">
            <a:off x="7130450" y="3027127"/>
            <a:ext cx="461520" cy="84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直接连接符 339"/>
          <p:cNvCxnSpPr>
            <a:stCxn id="61" idx="2"/>
            <a:endCxn id="96" idx="6"/>
          </p:cNvCxnSpPr>
          <p:nvPr/>
        </p:nvCxnSpPr>
        <p:spPr>
          <a:xfrm flipV="1">
            <a:off x="6327901" y="2933377"/>
            <a:ext cx="1210362" cy="414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2" name="椭圆 361"/>
          <p:cNvSpPr/>
          <p:nvPr/>
        </p:nvSpPr>
        <p:spPr>
          <a:xfrm rot="11174285">
            <a:off x="6541910" y="5663467"/>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4" name="直接连接符 363"/>
          <p:cNvCxnSpPr>
            <a:stCxn id="175" idx="4"/>
            <a:endCxn id="13" idx="7"/>
          </p:cNvCxnSpPr>
          <p:nvPr/>
        </p:nvCxnSpPr>
        <p:spPr>
          <a:xfrm flipV="1">
            <a:off x="5701095" y="5016036"/>
            <a:ext cx="570210" cy="9748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直接连接符 366"/>
          <p:cNvCxnSpPr>
            <a:stCxn id="175" idx="2"/>
            <a:endCxn id="362" idx="0"/>
          </p:cNvCxnSpPr>
          <p:nvPr/>
        </p:nvCxnSpPr>
        <p:spPr>
          <a:xfrm flipV="1">
            <a:off x="5800355" y="5765528"/>
            <a:ext cx="787176" cy="3490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直接连接符 370"/>
          <p:cNvCxnSpPr>
            <a:stCxn id="362" idx="1"/>
            <a:endCxn id="120" idx="6"/>
          </p:cNvCxnSpPr>
          <p:nvPr/>
        </p:nvCxnSpPr>
        <p:spPr>
          <a:xfrm>
            <a:off x="6625136" y="5754558"/>
            <a:ext cx="733198" cy="3701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8" name="直接连接符 377"/>
          <p:cNvCxnSpPr>
            <a:stCxn id="55" idx="6"/>
            <a:endCxn id="32" idx="2"/>
          </p:cNvCxnSpPr>
          <p:nvPr/>
        </p:nvCxnSpPr>
        <p:spPr>
          <a:xfrm flipH="1">
            <a:off x="3640737" y="4101658"/>
            <a:ext cx="1372654" cy="9623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1" name="直接连接符 620"/>
          <p:cNvCxnSpPr>
            <a:stCxn id="118" idx="2"/>
            <a:endCxn id="60" idx="5"/>
          </p:cNvCxnSpPr>
          <p:nvPr/>
        </p:nvCxnSpPr>
        <p:spPr>
          <a:xfrm>
            <a:off x="8678649" y="2603911"/>
            <a:ext cx="570778" cy="12700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71" name="椭圆 670"/>
          <p:cNvSpPr/>
          <p:nvPr/>
        </p:nvSpPr>
        <p:spPr>
          <a:xfrm>
            <a:off x="4780844" y="2224637"/>
            <a:ext cx="2630311" cy="2630311"/>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0" dirty="0">
                <a:latin typeface="24 LED" panose="020B0603050302020204" pitchFamily="34" charset="0"/>
              </a:rPr>
              <a:t>3</a:t>
            </a:r>
            <a:endParaRPr lang="zh-CN" altLang="en-US" sz="12000" dirty="0">
              <a:latin typeface="24 LED" panose="020B0603050302020204" pitchFamily="34" charset="0"/>
            </a:endParaRPr>
          </a:p>
        </p:txBody>
      </p:sp>
      <p:sp>
        <p:nvSpPr>
          <p:cNvPr id="51" name="矩形 50"/>
          <p:cNvSpPr/>
          <p:nvPr/>
        </p:nvSpPr>
        <p:spPr>
          <a:xfrm>
            <a:off x="4895246" y="3986865"/>
            <a:ext cx="2365375" cy="460375"/>
          </a:xfrm>
          <a:prstGeom prst="rect">
            <a:avLst/>
          </a:prstGeom>
        </p:spPr>
        <p:txBody>
          <a:bodyPr wrap="none">
            <a:spAutoFit/>
          </a:bodyPr>
          <a:lstStyle/>
          <a:p>
            <a:pPr algn="l"/>
            <a:r>
              <a:rPr lang="en-US" altLang="zh-CN" sz="2400" b="1" dirty="0">
                <a:solidFill>
                  <a:schemeClr val="bg1"/>
                </a:solidFill>
              </a:rPr>
              <a:t>Weidong Wang</a:t>
            </a:r>
          </a:p>
        </p:txBody>
      </p:sp>
    </p:spTree>
  </p:cSld>
  <p:clrMapOvr>
    <a:masterClrMapping/>
  </p:clrMapOvr>
  <p:transition advTm="790">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134" name="文本框 37"/>
          <p:cNvSpPr txBox="1"/>
          <p:nvPr/>
        </p:nvSpPr>
        <p:spPr>
          <a:xfrm>
            <a:off x="5680075" y="459740"/>
            <a:ext cx="3296285" cy="521970"/>
          </a:xfrm>
          <a:prstGeom prst="rect">
            <a:avLst/>
          </a:prstGeom>
          <a:solidFill>
            <a:srgbClr val="595959"/>
          </a:solidFill>
        </p:spPr>
        <p:txBody>
          <a:bodyPr wrap="square" rtlCol="0">
            <a:spAutoFit/>
          </a:bodyPr>
          <a:lstStyle/>
          <a:p>
            <a:r>
              <a:rPr lang="en-US" altLang="zh-CN" sz="2800" dirty="0">
                <a:solidFill>
                  <a:schemeClr val="bg1"/>
                </a:solidFill>
              </a:rPr>
              <a:t>Cooperation Graph</a:t>
            </a:r>
          </a:p>
        </p:txBody>
      </p:sp>
      <p:sp>
        <p:nvSpPr>
          <p:cNvPr id="135" name="矩形 134"/>
          <p:cNvSpPr/>
          <p:nvPr/>
        </p:nvSpPr>
        <p:spPr>
          <a:xfrm>
            <a:off x="5092065" y="1401445"/>
            <a:ext cx="6052820" cy="1014730"/>
          </a:xfrm>
          <a:prstGeom prst="rect">
            <a:avLst/>
          </a:prstGeom>
        </p:spPr>
        <p:txBody>
          <a:bodyPr wrap="square">
            <a:spAutoFit/>
          </a:bodyPr>
          <a:lstStyle/>
          <a:p>
            <a:r>
              <a:rPr lang="en-US" altLang="zh-CN" sz="2000" dirty="0">
                <a:solidFill>
                  <a:srgbClr val="444444"/>
                </a:solidFill>
              </a:rPr>
              <a:t>This graph contains all the cooperation information. The dots represent all the cooperator and the links represent all the cooperation relationship.</a:t>
            </a:r>
          </a:p>
        </p:txBody>
      </p:sp>
      <p:sp>
        <p:nvSpPr>
          <p:cNvPr id="140" name="椭圆 139"/>
          <p:cNvSpPr/>
          <p:nvPr/>
        </p:nvSpPr>
        <p:spPr>
          <a:xfrm rot="11174285">
            <a:off x="483618" y="661236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1" name="椭圆 140"/>
          <p:cNvSpPr/>
          <p:nvPr/>
        </p:nvSpPr>
        <p:spPr>
          <a:xfrm rot="11174285">
            <a:off x="1419105" y="6365056"/>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2" name="椭圆 141"/>
          <p:cNvSpPr/>
          <p:nvPr/>
        </p:nvSpPr>
        <p:spPr>
          <a:xfrm rot="11174285">
            <a:off x="7207200" y="6516182"/>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椭圆 142"/>
          <p:cNvSpPr/>
          <p:nvPr/>
        </p:nvSpPr>
        <p:spPr>
          <a:xfrm rot="11174285">
            <a:off x="8313800" y="623374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4" name="椭圆 143"/>
          <p:cNvSpPr/>
          <p:nvPr/>
        </p:nvSpPr>
        <p:spPr>
          <a:xfrm rot="13455921">
            <a:off x="6077474" y="6255430"/>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5" name="直接连接符 144"/>
          <p:cNvCxnSpPr>
            <a:stCxn id="141" idx="3"/>
            <a:endCxn id="146" idx="1"/>
          </p:cNvCxnSpPr>
          <p:nvPr/>
        </p:nvCxnSpPr>
        <p:spPr>
          <a:xfrm>
            <a:off x="1620385" y="6407343"/>
            <a:ext cx="1193526" cy="2820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6" name="椭圆 145"/>
          <p:cNvSpPr/>
          <p:nvPr/>
        </p:nvSpPr>
        <p:spPr>
          <a:xfrm rot="11174285">
            <a:off x="2730685" y="6598299"/>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7" name="直接连接符 146"/>
          <p:cNvCxnSpPr>
            <a:stCxn id="149" idx="2"/>
            <a:endCxn id="144" idx="6"/>
          </p:cNvCxnSpPr>
          <p:nvPr/>
        </p:nvCxnSpPr>
        <p:spPr>
          <a:xfrm>
            <a:off x="4559013" y="6263561"/>
            <a:ext cx="1541294" cy="1616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a:stCxn id="142" idx="5"/>
            <a:endCxn id="144" idx="3"/>
          </p:cNvCxnSpPr>
          <p:nvPr/>
        </p:nvCxnSpPr>
        <p:spPr>
          <a:xfrm flipH="1" flipV="1">
            <a:off x="6238329" y="6334830"/>
            <a:ext cx="1014175" cy="2080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椭圆 148"/>
          <p:cNvSpPr/>
          <p:nvPr/>
        </p:nvSpPr>
        <p:spPr>
          <a:xfrm rot="11174285">
            <a:off x="4405973" y="6178475"/>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0" name="直接连接符 149"/>
          <p:cNvCxnSpPr>
            <a:stCxn id="142" idx="2"/>
            <a:endCxn id="143" idx="7"/>
          </p:cNvCxnSpPr>
          <p:nvPr/>
        </p:nvCxnSpPr>
        <p:spPr>
          <a:xfrm flipV="1">
            <a:off x="7448803" y="6417645"/>
            <a:ext cx="889905" cy="2328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1" name="椭圆 150"/>
          <p:cNvSpPr/>
          <p:nvPr/>
        </p:nvSpPr>
        <p:spPr>
          <a:xfrm rot="11174285">
            <a:off x="11401201" y="6428862"/>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2" name="直接连接符 151"/>
          <p:cNvCxnSpPr>
            <a:stCxn id="146" idx="1"/>
            <a:endCxn id="149" idx="6"/>
          </p:cNvCxnSpPr>
          <p:nvPr/>
        </p:nvCxnSpPr>
        <p:spPr>
          <a:xfrm flipV="1">
            <a:off x="2813911" y="6246883"/>
            <a:ext cx="1592516" cy="4425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3" name="椭圆 152"/>
          <p:cNvSpPr/>
          <p:nvPr/>
        </p:nvSpPr>
        <p:spPr>
          <a:xfrm rot="11174285">
            <a:off x="10164453" y="6688875"/>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4" name="直接连接符 153"/>
          <p:cNvCxnSpPr>
            <a:stCxn id="151" idx="7"/>
            <a:endCxn id="153" idx="2"/>
          </p:cNvCxnSpPr>
          <p:nvPr/>
        </p:nvCxnSpPr>
        <p:spPr>
          <a:xfrm flipH="1">
            <a:off x="10324839" y="6584929"/>
            <a:ext cx="1097501" cy="193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 name="直接连接符 154"/>
          <p:cNvCxnSpPr>
            <a:stCxn id="143" idx="1"/>
            <a:endCxn id="153" idx="6"/>
          </p:cNvCxnSpPr>
          <p:nvPr/>
        </p:nvCxnSpPr>
        <p:spPr>
          <a:xfrm>
            <a:off x="8497701" y="6435024"/>
            <a:ext cx="1667228" cy="3255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 name="直接连接符 155"/>
          <p:cNvCxnSpPr>
            <a:stCxn id="140" idx="3"/>
            <a:endCxn id="141" idx="6"/>
          </p:cNvCxnSpPr>
          <p:nvPr/>
        </p:nvCxnSpPr>
        <p:spPr>
          <a:xfrm flipV="1">
            <a:off x="626765" y="6465861"/>
            <a:ext cx="793010" cy="1765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7" name="椭圆 156"/>
          <p:cNvSpPr/>
          <p:nvPr/>
        </p:nvSpPr>
        <p:spPr>
          <a:xfrm rot="8221468">
            <a:off x="8835931" y="677622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8" name="直接连接符 157"/>
          <p:cNvCxnSpPr>
            <a:endCxn id="165" idx="1"/>
          </p:cNvCxnSpPr>
          <p:nvPr/>
        </p:nvCxnSpPr>
        <p:spPr>
          <a:xfrm flipH="1" flipV="1">
            <a:off x="10676647" y="6313540"/>
            <a:ext cx="926369" cy="4545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9" name="椭圆 158"/>
          <p:cNvSpPr/>
          <p:nvPr/>
        </p:nvSpPr>
        <p:spPr>
          <a:xfrm rot="10302814">
            <a:off x="4725822" y="576474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0" name="椭圆 159"/>
          <p:cNvSpPr/>
          <p:nvPr/>
        </p:nvSpPr>
        <p:spPr>
          <a:xfrm rot="11174285">
            <a:off x="5745347" y="662352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1" name="直接连接符 160"/>
          <p:cNvCxnSpPr>
            <a:stCxn id="166" idx="5"/>
            <a:endCxn id="164" idx="2"/>
          </p:cNvCxnSpPr>
          <p:nvPr/>
        </p:nvCxnSpPr>
        <p:spPr>
          <a:xfrm flipH="1">
            <a:off x="7111811" y="5755641"/>
            <a:ext cx="977452" cy="2234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椭圆 161"/>
          <p:cNvSpPr/>
          <p:nvPr/>
        </p:nvSpPr>
        <p:spPr>
          <a:xfrm rot="9752182">
            <a:off x="125704" y="5909142"/>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3" name="椭圆 162"/>
          <p:cNvSpPr/>
          <p:nvPr/>
        </p:nvSpPr>
        <p:spPr>
          <a:xfrm rot="17894363">
            <a:off x="2344275" y="5754282"/>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4" name="椭圆 163"/>
          <p:cNvSpPr/>
          <p:nvPr/>
        </p:nvSpPr>
        <p:spPr>
          <a:xfrm rot="11174285">
            <a:off x="6855777" y="5836762"/>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5" name="椭圆 164"/>
          <p:cNvSpPr/>
          <p:nvPr/>
        </p:nvSpPr>
        <p:spPr>
          <a:xfrm rot="11174285">
            <a:off x="10494356" y="6114022"/>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6" name="椭圆 165"/>
          <p:cNvSpPr/>
          <p:nvPr/>
        </p:nvSpPr>
        <p:spPr>
          <a:xfrm rot="11174285">
            <a:off x="8071926" y="5745429"/>
            <a:ext cx="92731" cy="9273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椭圆 166"/>
          <p:cNvSpPr/>
          <p:nvPr/>
        </p:nvSpPr>
        <p:spPr>
          <a:xfrm rot="11174285">
            <a:off x="9456888" y="6229599"/>
            <a:ext cx="145541" cy="14554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8" name="直接连接符 167"/>
          <p:cNvCxnSpPr>
            <a:stCxn id="162" idx="1"/>
            <a:endCxn id="171" idx="6"/>
          </p:cNvCxnSpPr>
          <p:nvPr/>
        </p:nvCxnSpPr>
        <p:spPr>
          <a:xfrm>
            <a:off x="354851" y="6086744"/>
            <a:ext cx="729132" cy="1375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a:stCxn id="163" idx="3"/>
            <a:endCxn id="170" idx="6"/>
          </p:cNvCxnSpPr>
          <p:nvPr/>
        </p:nvCxnSpPr>
        <p:spPr>
          <a:xfrm>
            <a:off x="2489983" y="5975666"/>
            <a:ext cx="1042026" cy="6307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0" name="椭圆 169"/>
          <p:cNvSpPr/>
          <p:nvPr/>
        </p:nvSpPr>
        <p:spPr>
          <a:xfrm rot="11174285">
            <a:off x="3531706" y="6560822"/>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椭圆 170"/>
          <p:cNvSpPr/>
          <p:nvPr/>
        </p:nvSpPr>
        <p:spPr>
          <a:xfrm rot="13607479">
            <a:off x="1048631" y="619389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2" name="直接连接符 171"/>
          <p:cNvCxnSpPr>
            <a:stCxn id="159" idx="6"/>
            <a:endCxn id="170" idx="3"/>
          </p:cNvCxnSpPr>
          <p:nvPr/>
        </p:nvCxnSpPr>
        <p:spPr>
          <a:xfrm flipH="1">
            <a:off x="3622797" y="5894141"/>
            <a:ext cx="1104206" cy="6858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a:stCxn id="163" idx="1"/>
            <a:endCxn id="171" idx="4"/>
          </p:cNvCxnSpPr>
          <p:nvPr/>
        </p:nvCxnSpPr>
        <p:spPr>
          <a:xfrm flipH="1">
            <a:off x="1242444" y="5899990"/>
            <a:ext cx="1106635" cy="3292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a:stCxn id="164" idx="7"/>
            <a:endCxn id="160" idx="3"/>
          </p:cNvCxnSpPr>
          <p:nvPr/>
        </p:nvCxnSpPr>
        <p:spPr>
          <a:xfrm flipH="1">
            <a:off x="5944865" y="6045546"/>
            <a:ext cx="939191" cy="6198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a:stCxn id="159" idx="1"/>
            <a:endCxn id="160" idx="5"/>
          </p:cNvCxnSpPr>
          <p:nvPr/>
        </p:nvCxnSpPr>
        <p:spPr>
          <a:xfrm>
            <a:off x="4929577" y="5945452"/>
            <a:ext cx="857688" cy="7027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a:stCxn id="167" idx="7"/>
            <a:endCxn id="166" idx="3"/>
          </p:cNvCxnSpPr>
          <p:nvPr/>
        </p:nvCxnSpPr>
        <p:spPr>
          <a:xfrm flipH="1" flipV="1">
            <a:off x="8154445" y="5762766"/>
            <a:ext cx="1318470" cy="5851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a:stCxn id="157" idx="2"/>
            <a:endCxn id="165" idx="6"/>
          </p:cNvCxnSpPr>
          <p:nvPr/>
        </p:nvCxnSpPr>
        <p:spPr>
          <a:xfrm flipV="1">
            <a:off x="9030056" y="6213945"/>
            <a:ext cx="1464964" cy="5979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图片 2" descr="~%`]YF5F55HNI09XBA[$R]H"/>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193040" y="743585"/>
            <a:ext cx="5907405" cy="5231765"/>
          </a:xfrm>
          <a:prstGeom prst="rect">
            <a:avLst/>
          </a:prstGeom>
        </p:spPr>
      </p:pic>
      <p:pic>
        <p:nvPicPr>
          <p:cNvPr id="2" name="图片 1" descr="]$`P{TUS2J1T38V($U7O[BO"/>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6423025" y="2217420"/>
            <a:ext cx="4552315" cy="4004945"/>
          </a:xfrm>
          <a:prstGeom prst="rect">
            <a:avLst/>
          </a:prstGeom>
        </p:spPr>
      </p:pic>
    </p:spTree>
  </p:cSld>
  <p:clrMapOvr>
    <a:masterClrMapping/>
  </p:clrMapOvr>
  <p:transition advTm="790">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pic>
        <p:nvPicPr>
          <p:cNvPr id="72" name="图片 71" descr="~@JOG32~UZD_{@C$PP3UE1U"/>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765810" y="-483235"/>
            <a:ext cx="4942205" cy="4880610"/>
          </a:xfrm>
          <a:prstGeom prst="rect">
            <a:avLst/>
          </a:prstGeom>
        </p:spPr>
      </p:pic>
      <p:pic>
        <p:nvPicPr>
          <p:cNvPr id="71" name="图片 70" descr="J%QPE@0IX)ON`2R5(BR6E)H"/>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6543675" y="1675130"/>
            <a:ext cx="5929630" cy="5644515"/>
          </a:xfrm>
          <a:prstGeom prst="rect">
            <a:avLst/>
          </a:prstGeom>
        </p:spPr>
      </p:pic>
      <p:sp>
        <p:nvSpPr>
          <p:cNvPr id="134" name="文本框 37"/>
          <p:cNvSpPr txBox="1"/>
          <p:nvPr/>
        </p:nvSpPr>
        <p:spPr>
          <a:xfrm>
            <a:off x="3851910" y="2498090"/>
            <a:ext cx="3296285" cy="521970"/>
          </a:xfrm>
          <a:prstGeom prst="rect">
            <a:avLst/>
          </a:prstGeom>
          <a:solidFill>
            <a:srgbClr val="595959"/>
          </a:solidFill>
        </p:spPr>
        <p:txBody>
          <a:bodyPr wrap="square" rtlCol="0">
            <a:spAutoFit/>
          </a:bodyPr>
          <a:lstStyle/>
          <a:p>
            <a:r>
              <a:rPr lang="en-US" altLang="zh-CN" sz="2800" dirty="0">
                <a:solidFill>
                  <a:schemeClr val="bg1"/>
                </a:solidFill>
              </a:rPr>
              <a:t>Cooperation Graph</a:t>
            </a:r>
          </a:p>
        </p:txBody>
      </p:sp>
      <p:sp>
        <p:nvSpPr>
          <p:cNvPr id="135" name="矩形 134"/>
          <p:cNvSpPr/>
          <p:nvPr/>
        </p:nvSpPr>
        <p:spPr>
          <a:xfrm>
            <a:off x="3851910" y="3532505"/>
            <a:ext cx="3294380" cy="1014730"/>
          </a:xfrm>
          <a:prstGeom prst="rect">
            <a:avLst/>
          </a:prstGeom>
        </p:spPr>
        <p:txBody>
          <a:bodyPr wrap="square">
            <a:spAutoFit/>
          </a:bodyPr>
          <a:lstStyle/>
          <a:p>
            <a:r>
              <a:rPr lang="en-US" altLang="zh-CN" sz="2000" dirty="0">
                <a:solidFill>
                  <a:srgbClr val="444444"/>
                </a:solidFill>
              </a:rPr>
              <a:t>This graph contains the cooperation of top50 scholars in this affiliation.</a:t>
            </a:r>
          </a:p>
        </p:txBody>
      </p:sp>
    </p:spTree>
  </p:cSld>
  <p:clrMapOvr>
    <a:masterClrMapping/>
  </p:clrMapOvr>
  <p:transition advTm="790">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8" name="椭圆 7"/>
          <p:cNvSpPr/>
          <p:nvPr/>
        </p:nvSpPr>
        <p:spPr>
          <a:xfrm rot="11174285">
            <a:off x="2478134" y="365817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576303" y="3724763"/>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6996125" y="3868835"/>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4720540" y="4975629"/>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6246397" y="4832135"/>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5600708" y="4332764"/>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a:stCxn id="8" idx="1"/>
            <a:endCxn id="32" idx="5"/>
          </p:cNvCxnSpPr>
          <p:nvPr/>
        </p:nvCxnSpPr>
        <p:spPr>
          <a:xfrm>
            <a:off x="2608921" y="3801326"/>
            <a:ext cx="937290" cy="121083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4"/>
            <a:endCxn id="10" idx="0"/>
          </p:cNvCxnSpPr>
          <p:nvPr/>
        </p:nvCxnSpPr>
        <p:spPr>
          <a:xfrm flipV="1">
            <a:off x="3589079" y="3950281"/>
            <a:ext cx="88029" cy="10493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3524396" y="499931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a:stCxn id="10" idx="3"/>
            <a:endCxn id="49" idx="1"/>
          </p:cNvCxnSpPr>
          <p:nvPr/>
        </p:nvCxnSpPr>
        <p:spPr>
          <a:xfrm flipV="1">
            <a:off x="3777583" y="3333827"/>
            <a:ext cx="1203378" cy="433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3"/>
            <a:endCxn id="55" idx="7"/>
          </p:cNvCxnSpPr>
          <p:nvPr/>
        </p:nvCxnSpPr>
        <p:spPr>
          <a:xfrm flipV="1">
            <a:off x="4894907" y="4158047"/>
            <a:ext cx="134934" cy="8542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4897735" y="3242736"/>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a:stCxn id="55" idx="2"/>
            <a:endCxn id="14" idx="6"/>
          </p:cNvCxnSpPr>
          <p:nvPr/>
        </p:nvCxnSpPr>
        <p:spPr>
          <a:xfrm>
            <a:off x="5165977" y="4118336"/>
            <a:ext cx="435207" cy="2861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a:endCxn id="14" idx="3"/>
          </p:cNvCxnSpPr>
          <p:nvPr/>
        </p:nvCxnSpPr>
        <p:spPr>
          <a:xfrm flipH="1">
            <a:off x="5743855" y="4065851"/>
            <a:ext cx="1278955" cy="296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5012937" y="4033250"/>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a:endCxn id="55" idx="3"/>
          </p:cNvCxnSpPr>
          <p:nvPr/>
        </p:nvCxnSpPr>
        <p:spPr>
          <a:xfrm flipH="1">
            <a:off x="5149527" y="3295650"/>
            <a:ext cx="992492" cy="7662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1" idx="6"/>
          </p:cNvCxnSpPr>
          <p:nvPr/>
        </p:nvCxnSpPr>
        <p:spPr>
          <a:xfrm flipH="1" flipV="1">
            <a:off x="6252562" y="3320550"/>
            <a:ext cx="744280" cy="6562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6104356" y="322320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0"/>
            <a:endCxn id="13" idx="4"/>
          </p:cNvCxnSpPr>
          <p:nvPr/>
        </p:nvCxnSpPr>
        <p:spPr>
          <a:xfrm flipH="1">
            <a:off x="6371780" y="4110438"/>
            <a:ext cx="732340" cy="7223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4" idx="5"/>
            <a:endCxn id="96" idx="1"/>
          </p:cNvCxnSpPr>
          <p:nvPr/>
        </p:nvCxnSpPr>
        <p:spPr>
          <a:xfrm flipH="1" flipV="1">
            <a:off x="7719890" y="3032972"/>
            <a:ext cx="568233" cy="13952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32" idx="2"/>
            <a:endCxn id="12" idx="6"/>
          </p:cNvCxnSpPr>
          <p:nvPr/>
        </p:nvCxnSpPr>
        <p:spPr>
          <a:xfrm flipV="1">
            <a:off x="3640737" y="5062956"/>
            <a:ext cx="1080383" cy="10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6" name="椭圆 45"/>
          <p:cNvSpPr/>
          <p:nvPr/>
        </p:nvSpPr>
        <p:spPr>
          <a:xfrm rot="11174285">
            <a:off x="5772281" y="38794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rot="11174285">
            <a:off x="8260633" y="4412009"/>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8774000" y="5220869"/>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rot="11174285">
            <a:off x="6149326" y="175258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9219352" y="385623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a:stCxn id="14" idx="7"/>
            <a:endCxn id="12" idx="3"/>
          </p:cNvCxnSpPr>
          <p:nvPr/>
        </p:nvCxnSpPr>
        <p:spPr>
          <a:xfrm flipH="1">
            <a:off x="4894907" y="4463551"/>
            <a:ext cx="723516" cy="5487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a:stCxn id="49" idx="3"/>
            <a:endCxn id="61" idx="5"/>
          </p:cNvCxnSpPr>
          <p:nvPr/>
        </p:nvCxnSpPr>
        <p:spPr>
          <a:xfrm flipV="1">
            <a:off x="4988826" y="3247900"/>
            <a:ext cx="1157448" cy="139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stCxn id="49" idx="1"/>
            <a:endCxn id="55" idx="5"/>
          </p:cNvCxnSpPr>
          <p:nvPr/>
        </p:nvCxnSpPr>
        <p:spPr>
          <a:xfrm>
            <a:off x="4980961" y="3333827"/>
            <a:ext cx="60673" cy="71632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3"/>
            <a:endCxn id="97" idx="7"/>
          </p:cNvCxnSpPr>
          <p:nvPr/>
        </p:nvCxnSpPr>
        <p:spPr>
          <a:xfrm flipV="1">
            <a:off x="6303874" y="2519859"/>
            <a:ext cx="540013" cy="7452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a:stCxn id="118" idx="1"/>
            <a:endCxn id="54" idx="4"/>
          </p:cNvCxnSpPr>
          <p:nvPr/>
        </p:nvCxnSpPr>
        <p:spPr>
          <a:xfrm flipH="1">
            <a:off x="8342141" y="2653249"/>
            <a:ext cx="309453" cy="17591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a:stCxn id="60" idx="0"/>
            <a:endCxn id="57" idx="4"/>
          </p:cNvCxnSpPr>
          <p:nvPr/>
        </p:nvCxnSpPr>
        <p:spPr>
          <a:xfrm flipH="1">
            <a:off x="8880406" y="4016625"/>
            <a:ext cx="410637" cy="1204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57" idx="7"/>
            <a:endCxn id="54" idx="2"/>
          </p:cNvCxnSpPr>
          <p:nvPr/>
        </p:nvCxnSpPr>
        <p:spPr>
          <a:xfrm flipH="1" flipV="1">
            <a:off x="8407236" y="4493517"/>
            <a:ext cx="387903" cy="883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11174285">
            <a:off x="2738260" y="1951989"/>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3789202" y="137331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rot="11174285">
            <a:off x="7158527" y="908376"/>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7537599" y="28334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rot="11174285">
            <a:off x="6818979" y="23359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rot="11174285">
            <a:off x="5547942" y="2519998"/>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rot="11174285">
            <a:off x="8015271" y="150806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a:stCxn id="92" idx="1"/>
            <a:endCxn id="112" idx="6"/>
          </p:cNvCxnSpPr>
          <p:nvPr/>
        </p:nvCxnSpPr>
        <p:spPr>
          <a:xfrm>
            <a:off x="2935753" y="2168145"/>
            <a:ext cx="653373" cy="5892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4" idx="3"/>
            <a:endCxn id="107" idx="6"/>
          </p:cNvCxnSpPr>
          <p:nvPr/>
        </p:nvCxnSpPr>
        <p:spPr>
          <a:xfrm flipV="1">
            <a:off x="3990482" y="888102"/>
            <a:ext cx="725554" cy="5274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stCxn id="96" idx="5"/>
            <a:endCxn id="97" idx="1"/>
          </p:cNvCxnSpPr>
          <p:nvPr/>
        </p:nvCxnSpPr>
        <p:spPr>
          <a:xfrm flipH="1" flipV="1">
            <a:off x="7002880" y="2537238"/>
            <a:ext cx="576637" cy="320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7" name="椭圆 106"/>
          <p:cNvSpPr/>
          <p:nvPr/>
        </p:nvSpPr>
        <p:spPr>
          <a:xfrm rot="11174285">
            <a:off x="4715733" y="842481"/>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p:cNvCxnSpPr>
            <a:stCxn id="109" idx="2"/>
            <a:endCxn id="98" idx="5"/>
          </p:cNvCxnSpPr>
          <p:nvPr/>
        </p:nvCxnSpPr>
        <p:spPr>
          <a:xfrm>
            <a:off x="5232884" y="1999605"/>
            <a:ext cx="345133" cy="5381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椭圆 108"/>
          <p:cNvSpPr/>
          <p:nvPr/>
        </p:nvSpPr>
        <p:spPr>
          <a:xfrm rot="11174285">
            <a:off x="5079844" y="1914519"/>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0" name="直接连接符 109"/>
          <p:cNvCxnSpPr>
            <a:stCxn id="46" idx="0"/>
            <a:endCxn id="109" idx="3"/>
          </p:cNvCxnSpPr>
          <p:nvPr/>
        </p:nvCxnSpPr>
        <p:spPr>
          <a:xfrm flipH="1">
            <a:off x="5216434" y="613459"/>
            <a:ext cx="656652" cy="132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95" idx="6"/>
            <a:endCxn id="46" idx="2"/>
          </p:cNvCxnSpPr>
          <p:nvPr/>
        </p:nvCxnSpPr>
        <p:spPr>
          <a:xfrm flipH="1" flipV="1">
            <a:off x="5997799" y="513324"/>
            <a:ext cx="1161488" cy="5094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rot="11174285">
            <a:off x="3588462" y="265750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stCxn id="95" idx="0"/>
            <a:endCxn id="97" idx="4"/>
          </p:cNvCxnSpPr>
          <p:nvPr/>
        </p:nvCxnSpPr>
        <p:spPr>
          <a:xfrm flipH="1">
            <a:off x="6944362" y="1164410"/>
            <a:ext cx="328610" cy="11722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99" idx="4"/>
            <a:endCxn id="95" idx="2"/>
          </p:cNvCxnSpPr>
          <p:nvPr/>
        </p:nvCxnSpPr>
        <p:spPr>
          <a:xfrm flipH="1" flipV="1">
            <a:off x="7414561" y="1050725"/>
            <a:ext cx="726093" cy="458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92" idx="4"/>
            <a:endCxn id="94" idx="7"/>
          </p:cNvCxnSpPr>
          <p:nvPr/>
        </p:nvCxnSpPr>
        <p:spPr>
          <a:xfrm flipV="1">
            <a:off x="2872910" y="1557215"/>
            <a:ext cx="941200" cy="39549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rot="11174285">
            <a:off x="3884421" y="600253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椭圆 117"/>
          <p:cNvSpPr/>
          <p:nvPr/>
        </p:nvSpPr>
        <p:spPr>
          <a:xfrm rot="11174285">
            <a:off x="8532046" y="2522403"/>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椭圆 119"/>
          <p:cNvSpPr/>
          <p:nvPr/>
        </p:nvSpPr>
        <p:spPr>
          <a:xfrm rot="11174285">
            <a:off x="7357670" y="602477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p:cNvSpPr/>
          <p:nvPr/>
        </p:nvSpPr>
        <p:spPr>
          <a:xfrm rot="11174285">
            <a:off x="9156635" y="1770386"/>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2" name="直接连接符 121"/>
          <p:cNvCxnSpPr>
            <a:stCxn id="98" idx="2"/>
            <a:endCxn id="61" idx="4"/>
          </p:cNvCxnSpPr>
          <p:nvPr/>
        </p:nvCxnSpPr>
        <p:spPr>
          <a:xfrm>
            <a:off x="5708328" y="2609169"/>
            <a:ext cx="520313" cy="6147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46" idx="6"/>
            <a:endCxn id="107" idx="3"/>
          </p:cNvCxnSpPr>
          <p:nvPr/>
        </p:nvCxnSpPr>
        <p:spPr>
          <a:xfrm flipH="1">
            <a:off x="4806824" y="488746"/>
            <a:ext cx="966127" cy="3728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07" idx="1"/>
            <a:endCxn id="109" idx="5"/>
          </p:cNvCxnSpPr>
          <p:nvPr/>
        </p:nvCxnSpPr>
        <p:spPr>
          <a:xfrm>
            <a:off x="4798959" y="933572"/>
            <a:ext cx="309582" cy="997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a:stCxn id="99" idx="3"/>
            <a:endCxn id="121" idx="5"/>
          </p:cNvCxnSpPr>
          <p:nvPr/>
        </p:nvCxnSpPr>
        <p:spPr>
          <a:xfrm>
            <a:off x="8216551" y="1550355"/>
            <a:ext cx="970159" cy="237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a:stCxn id="118" idx="3"/>
            <a:endCxn id="121" idx="7"/>
          </p:cNvCxnSpPr>
          <p:nvPr/>
        </p:nvCxnSpPr>
        <p:spPr>
          <a:xfrm flipV="1">
            <a:off x="8662892" y="1901173"/>
            <a:ext cx="511458" cy="648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a:stCxn id="99" idx="0"/>
            <a:endCxn id="118" idx="4"/>
          </p:cNvCxnSpPr>
          <p:nvPr/>
        </p:nvCxnSpPr>
        <p:spPr>
          <a:xfrm>
            <a:off x="8116076" y="1733586"/>
            <a:ext cx="497478" cy="789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a:stCxn id="60" idx="7"/>
            <a:endCxn id="54" idx="3"/>
          </p:cNvCxnSpPr>
          <p:nvPr/>
        </p:nvCxnSpPr>
        <p:spPr>
          <a:xfrm flipH="1">
            <a:off x="8391479" y="3987026"/>
            <a:ext cx="845588" cy="45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5" name="椭圆 174"/>
          <p:cNvSpPr/>
          <p:nvPr/>
        </p:nvSpPr>
        <p:spPr>
          <a:xfrm rot="11174285">
            <a:off x="5576810" y="59902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6" name="椭圆 175"/>
          <p:cNvSpPr/>
          <p:nvPr/>
        </p:nvSpPr>
        <p:spPr>
          <a:xfrm rot="11174285">
            <a:off x="7638830" y="5291897"/>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2" name="直接连接符 211"/>
          <p:cNvCxnSpPr>
            <a:stCxn id="116" idx="2"/>
            <a:endCxn id="175" idx="6"/>
          </p:cNvCxnSpPr>
          <p:nvPr/>
        </p:nvCxnSpPr>
        <p:spPr>
          <a:xfrm flipV="1">
            <a:off x="4109939" y="6090177"/>
            <a:ext cx="1467535" cy="377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直接连接符 214"/>
          <p:cNvCxnSpPr>
            <a:stCxn id="116" idx="4"/>
            <a:endCxn id="12" idx="7"/>
          </p:cNvCxnSpPr>
          <p:nvPr/>
        </p:nvCxnSpPr>
        <p:spPr>
          <a:xfrm flipV="1">
            <a:off x="4009804" y="5134941"/>
            <a:ext cx="732315" cy="8682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a:stCxn id="116" idx="5"/>
            <a:endCxn id="32" idx="1"/>
          </p:cNvCxnSpPr>
          <p:nvPr/>
        </p:nvCxnSpPr>
        <p:spPr>
          <a:xfrm flipH="1" flipV="1">
            <a:off x="3619267" y="5103147"/>
            <a:ext cx="307441" cy="9242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p:cNvCxnSpPr>
            <a:stCxn id="11" idx="1"/>
            <a:endCxn id="176" idx="4"/>
          </p:cNvCxnSpPr>
          <p:nvPr/>
        </p:nvCxnSpPr>
        <p:spPr>
          <a:xfrm>
            <a:off x="7193141" y="4084470"/>
            <a:ext cx="534860" cy="12079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a:stCxn id="11" idx="2"/>
            <a:endCxn id="54" idx="6"/>
          </p:cNvCxnSpPr>
          <p:nvPr/>
        </p:nvCxnSpPr>
        <p:spPr>
          <a:xfrm>
            <a:off x="7237728" y="4003160"/>
            <a:ext cx="1023340" cy="474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直接连接符 228"/>
          <p:cNvCxnSpPr>
            <a:stCxn id="54" idx="7"/>
            <a:endCxn id="176" idx="3"/>
          </p:cNvCxnSpPr>
          <p:nvPr/>
        </p:nvCxnSpPr>
        <p:spPr>
          <a:xfrm flipH="1">
            <a:off x="7781977" y="4531557"/>
            <a:ext cx="494848" cy="7904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3" name="直接连接符 232"/>
          <p:cNvCxnSpPr>
            <a:stCxn id="57" idx="7"/>
            <a:endCxn id="176" idx="2"/>
          </p:cNvCxnSpPr>
          <p:nvPr/>
        </p:nvCxnSpPr>
        <p:spPr>
          <a:xfrm flipH="1">
            <a:off x="7799216" y="5376936"/>
            <a:ext cx="995923" cy="4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a:stCxn id="120" idx="4"/>
            <a:endCxn id="176" idx="1"/>
          </p:cNvCxnSpPr>
          <p:nvPr/>
        </p:nvCxnSpPr>
        <p:spPr>
          <a:xfrm flipV="1">
            <a:off x="7481955" y="5435044"/>
            <a:ext cx="287662" cy="5903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a:stCxn id="14" idx="1"/>
            <a:endCxn id="13" idx="5"/>
          </p:cNvCxnSpPr>
          <p:nvPr/>
        </p:nvCxnSpPr>
        <p:spPr>
          <a:xfrm>
            <a:off x="5731495" y="4475911"/>
            <a:ext cx="557189" cy="381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直接连接符 251"/>
          <p:cNvCxnSpPr>
            <a:stCxn id="12" idx="2"/>
            <a:endCxn id="13" idx="6"/>
          </p:cNvCxnSpPr>
          <p:nvPr/>
        </p:nvCxnSpPr>
        <p:spPr>
          <a:xfrm flipV="1">
            <a:off x="4915906" y="4932940"/>
            <a:ext cx="1331161" cy="1513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a:stCxn id="362" idx="4"/>
            <a:endCxn id="13" idx="0"/>
          </p:cNvCxnSpPr>
          <p:nvPr/>
        </p:nvCxnSpPr>
        <p:spPr>
          <a:xfrm flipH="1" flipV="1">
            <a:off x="6347202" y="5057653"/>
            <a:ext cx="251451" cy="606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直接连接符 257"/>
          <p:cNvCxnSpPr>
            <a:stCxn id="362" idx="2"/>
            <a:endCxn id="176" idx="7"/>
          </p:cNvCxnSpPr>
          <p:nvPr/>
        </p:nvCxnSpPr>
        <p:spPr>
          <a:xfrm flipV="1">
            <a:off x="6643971" y="5422684"/>
            <a:ext cx="1012574" cy="29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a:stCxn id="13" idx="1"/>
            <a:endCxn id="176" idx="6"/>
          </p:cNvCxnSpPr>
          <p:nvPr/>
        </p:nvCxnSpPr>
        <p:spPr>
          <a:xfrm>
            <a:off x="6430298" y="5033415"/>
            <a:ext cx="1209008" cy="3301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4" name="直接连接符 263"/>
          <p:cNvCxnSpPr>
            <a:stCxn id="175" idx="6"/>
            <a:endCxn id="12" idx="1"/>
          </p:cNvCxnSpPr>
          <p:nvPr/>
        </p:nvCxnSpPr>
        <p:spPr>
          <a:xfrm flipH="1" flipV="1">
            <a:off x="4879852" y="5149996"/>
            <a:ext cx="697622" cy="9401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9" name="直接连接符 268"/>
          <p:cNvCxnSpPr>
            <a:stCxn id="10" idx="2"/>
            <a:endCxn id="55" idx="6"/>
          </p:cNvCxnSpPr>
          <p:nvPr/>
        </p:nvCxnSpPr>
        <p:spPr>
          <a:xfrm>
            <a:off x="3801821" y="3850146"/>
            <a:ext cx="1211570" cy="2515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5" name="直接连接符 274"/>
          <p:cNvCxnSpPr>
            <a:stCxn id="8" idx="3"/>
            <a:endCxn id="10" idx="6"/>
          </p:cNvCxnSpPr>
          <p:nvPr/>
        </p:nvCxnSpPr>
        <p:spPr>
          <a:xfrm>
            <a:off x="2621281" y="3688254"/>
            <a:ext cx="955692" cy="1373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2" name="直接连接符 281"/>
          <p:cNvCxnSpPr>
            <a:stCxn id="112" idx="0"/>
            <a:endCxn id="10" idx="4"/>
          </p:cNvCxnSpPr>
          <p:nvPr/>
        </p:nvCxnSpPr>
        <p:spPr>
          <a:xfrm>
            <a:off x="3688385" y="2881053"/>
            <a:ext cx="13301" cy="8443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直接连接符 284"/>
          <p:cNvCxnSpPr>
            <a:stCxn id="112" idx="1"/>
            <a:endCxn id="49" idx="5"/>
          </p:cNvCxnSpPr>
          <p:nvPr/>
        </p:nvCxnSpPr>
        <p:spPr>
          <a:xfrm>
            <a:off x="3770753" y="2857026"/>
            <a:ext cx="1146120" cy="3969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a:stCxn id="94" idx="1"/>
            <a:endCxn id="112" idx="4"/>
          </p:cNvCxnSpPr>
          <p:nvPr/>
        </p:nvCxnSpPr>
        <p:spPr>
          <a:xfrm flipH="1">
            <a:off x="3712747" y="1574594"/>
            <a:ext cx="260356" cy="108357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直接连接符 288"/>
          <p:cNvCxnSpPr>
            <a:stCxn id="94" idx="1"/>
            <a:endCxn id="109" idx="0"/>
          </p:cNvCxnSpPr>
          <p:nvPr/>
        </p:nvCxnSpPr>
        <p:spPr>
          <a:xfrm>
            <a:off x="3973103" y="1574594"/>
            <a:ext cx="1175149" cy="4929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5" name="直接连接符 294"/>
          <p:cNvCxnSpPr>
            <a:stCxn id="8" idx="3"/>
            <a:endCxn id="112" idx="6"/>
          </p:cNvCxnSpPr>
          <p:nvPr/>
        </p:nvCxnSpPr>
        <p:spPr>
          <a:xfrm flipV="1">
            <a:off x="2621281" y="2757431"/>
            <a:ext cx="967845" cy="9308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直接连接符 297"/>
          <p:cNvCxnSpPr>
            <a:stCxn id="112" idx="2"/>
            <a:endCxn id="109" idx="0"/>
          </p:cNvCxnSpPr>
          <p:nvPr/>
        </p:nvCxnSpPr>
        <p:spPr>
          <a:xfrm flipV="1">
            <a:off x="3812007" y="2067559"/>
            <a:ext cx="1336245" cy="7142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直接连接符 300"/>
          <p:cNvCxnSpPr>
            <a:stCxn id="112" idx="2"/>
            <a:endCxn id="98" idx="7"/>
          </p:cNvCxnSpPr>
          <p:nvPr/>
        </p:nvCxnSpPr>
        <p:spPr>
          <a:xfrm flipV="1">
            <a:off x="3812007" y="2650785"/>
            <a:ext cx="1753650" cy="131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直接连接符 303"/>
          <p:cNvCxnSpPr>
            <a:stCxn id="49" idx="3"/>
            <a:endCxn id="98" idx="0"/>
          </p:cNvCxnSpPr>
          <p:nvPr/>
        </p:nvCxnSpPr>
        <p:spPr>
          <a:xfrm flipV="1">
            <a:off x="4988826" y="2680384"/>
            <a:ext cx="630807" cy="5814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7" name="直接连接符 306"/>
          <p:cNvCxnSpPr>
            <a:stCxn id="95" idx="7"/>
            <a:endCxn id="59" idx="3"/>
          </p:cNvCxnSpPr>
          <p:nvPr/>
        </p:nvCxnSpPr>
        <p:spPr>
          <a:xfrm flipH="1">
            <a:off x="6348844" y="1117160"/>
            <a:ext cx="837962" cy="6773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直接连接符 309"/>
          <p:cNvCxnSpPr>
            <a:stCxn id="46" idx="1"/>
            <a:endCxn id="59" idx="5"/>
          </p:cNvCxnSpPr>
          <p:nvPr/>
        </p:nvCxnSpPr>
        <p:spPr>
          <a:xfrm>
            <a:off x="5956182" y="589221"/>
            <a:ext cx="235062" cy="11880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直接连接符 312"/>
          <p:cNvCxnSpPr>
            <a:stCxn id="109" idx="2"/>
            <a:endCxn id="59" idx="7"/>
          </p:cNvCxnSpPr>
          <p:nvPr/>
        </p:nvCxnSpPr>
        <p:spPr>
          <a:xfrm flipV="1">
            <a:off x="5232884" y="1934874"/>
            <a:ext cx="941133" cy="647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直接连接符 315"/>
          <p:cNvCxnSpPr>
            <a:stCxn id="98" idx="2"/>
            <a:endCxn id="97" idx="6"/>
          </p:cNvCxnSpPr>
          <p:nvPr/>
        </p:nvCxnSpPr>
        <p:spPr>
          <a:xfrm flipV="1">
            <a:off x="5708328" y="2436763"/>
            <a:ext cx="1111321" cy="1724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直接连接符 317"/>
          <p:cNvCxnSpPr>
            <a:stCxn id="98" idx="3"/>
            <a:endCxn id="59" idx="0"/>
          </p:cNvCxnSpPr>
          <p:nvPr/>
        </p:nvCxnSpPr>
        <p:spPr>
          <a:xfrm flipV="1">
            <a:off x="5691089" y="1976128"/>
            <a:ext cx="558160" cy="5739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1" name="直接连接符 320"/>
          <p:cNvCxnSpPr>
            <a:stCxn id="97" idx="5"/>
            <a:endCxn id="59" idx="1"/>
          </p:cNvCxnSpPr>
          <p:nvPr/>
        </p:nvCxnSpPr>
        <p:spPr>
          <a:xfrm flipH="1" flipV="1">
            <a:off x="6331617" y="1952101"/>
            <a:ext cx="529649" cy="4087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直接连接符 323"/>
          <p:cNvCxnSpPr>
            <a:stCxn id="99" idx="7"/>
            <a:endCxn id="97" idx="3"/>
          </p:cNvCxnSpPr>
          <p:nvPr/>
        </p:nvCxnSpPr>
        <p:spPr>
          <a:xfrm flipH="1">
            <a:off x="7020259" y="1691969"/>
            <a:ext cx="1019920" cy="6862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7" name="直接连接符 326"/>
          <p:cNvCxnSpPr>
            <a:stCxn id="118" idx="6"/>
            <a:endCxn id="96" idx="3"/>
          </p:cNvCxnSpPr>
          <p:nvPr/>
        </p:nvCxnSpPr>
        <p:spPr>
          <a:xfrm flipH="1">
            <a:off x="7737117" y="2587933"/>
            <a:ext cx="795364" cy="28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329"/>
          <p:cNvCxnSpPr>
            <a:stCxn id="99" idx="0"/>
            <a:endCxn id="96" idx="4"/>
          </p:cNvCxnSpPr>
          <p:nvPr/>
        </p:nvCxnSpPr>
        <p:spPr>
          <a:xfrm flipH="1">
            <a:off x="7661884" y="1733586"/>
            <a:ext cx="454192" cy="11005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5" name="直接连接符 334"/>
          <p:cNvCxnSpPr>
            <a:endCxn id="11" idx="4"/>
          </p:cNvCxnSpPr>
          <p:nvPr/>
        </p:nvCxnSpPr>
        <p:spPr>
          <a:xfrm flipH="1">
            <a:off x="7130450" y="3027127"/>
            <a:ext cx="461520" cy="84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直接连接符 339"/>
          <p:cNvCxnSpPr>
            <a:stCxn id="61" idx="2"/>
            <a:endCxn id="96" idx="6"/>
          </p:cNvCxnSpPr>
          <p:nvPr/>
        </p:nvCxnSpPr>
        <p:spPr>
          <a:xfrm flipV="1">
            <a:off x="6327901" y="2933377"/>
            <a:ext cx="1210362" cy="414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2" name="椭圆 361"/>
          <p:cNvSpPr/>
          <p:nvPr/>
        </p:nvSpPr>
        <p:spPr>
          <a:xfrm rot="11174285">
            <a:off x="6541910" y="5663467"/>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4" name="直接连接符 363"/>
          <p:cNvCxnSpPr>
            <a:stCxn id="175" idx="4"/>
            <a:endCxn id="13" idx="7"/>
          </p:cNvCxnSpPr>
          <p:nvPr/>
        </p:nvCxnSpPr>
        <p:spPr>
          <a:xfrm flipV="1">
            <a:off x="5701095" y="5016036"/>
            <a:ext cx="570210" cy="9748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直接连接符 366"/>
          <p:cNvCxnSpPr>
            <a:stCxn id="175" idx="2"/>
            <a:endCxn id="362" idx="0"/>
          </p:cNvCxnSpPr>
          <p:nvPr/>
        </p:nvCxnSpPr>
        <p:spPr>
          <a:xfrm flipV="1">
            <a:off x="5800355" y="5765528"/>
            <a:ext cx="787176" cy="3490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直接连接符 370"/>
          <p:cNvCxnSpPr>
            <a:stCxn id="362" idx="1"/>
            <a:endCxn id="120" idx="6"/>
          </p:cNvCxnSpPr>
          <p:nvPr/>
        </p:nvCxnSpPr>
        <p:spPr>
          <a:xfrm>
            <a:off x="6625136" y="5754558"/>
            <a:ext cx="733198" cy="3701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8" name="直接连接符 377"/>
          <p:cNvCxnSpPr>
            <a:stCxn id="55" idx="6"/>
            <a:endCxn id="32" idx="2"/>
          </p:cNvCxnSpPr>
          <p:nvPr/>
        </p:nvCxnSpPr>
        <p:spPr>
          <a:xfrm flipH="1">
            <a:off x="3640737" y="4101658"/>
            <a:ext cx="1372654" cy="9623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1" name="直接连接符 620"/>
          <p:cNvCxnSpPr>
            <a:stCxn id="118" idx="2"/>
            <a:endCxn id="60" idx="5"/>
          </p:cNvCxnSpPr>
          <p:nvPr/>
        </p:nvCxnSpPr>
        <p:spPr>
          <a:xfrm>
            <a:off x="8678649" y="2603911"/>
            <a:ext cx="570778" cy="12700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71" name="椭圆 670"/>
          <p:cNvSpPr/>
          <p:nvPr/>
        </p:nvSpPr>
        <p:spPr>
          <a:xfrm>
            <a:off x="4780844" y="2224637"/>
            <a:ext cx="2630311" cy="2630311"/>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0" dirty="0">
                <a:latin typeface="24 LED" panose="020B0603050302020204" pitchFamily="34" charset="0"/>
              </a:rPr>
              <a:t>4</a:t>
            </a:r>
            <a:endParaRPr lang="zh-CN" altLang="en-US" sz="12000" dirty="0">
              <a:latin typeface="24 LED" panose="020B0603050302020204" pitchFamily="34" charset="0"/>
            </a:endParaRPr>
          </a:p>
        </p:txBody>
      </p:sp>
      <p:sp>
        <p:nvSpPr>
          <p:cNvPr id="52" name="矩形 51"/>
          <p:cNvSpPr/>
          <p:nvPr/>
        </p:nvSpPr>
        <p:spPr>
          <a:xfrm>
            <a:off x="5016387" y="4025040"/>
            <a:ext cx="2128520" cy="460375"/>
          </a:xfrm>
          <a:prstGeom prst="rect">
            <a:avLst/>
          </a:prstGeom>
        </p:spPr>
        <p:txBody>
          <a:bodyPr wrap="none">
            <a:spAutoFit/>
          </a:bodyPr>
          <a:lstStyle/>
          <a:p>
            <a:pPr algn="l"/>
            <a:r>
              <a:rPr lang="en-US" altLang="zh-CN" sz="2400" b="1" dirty="0">
                <a:solidFill>
                  <a:schemeClr val="bg1"/>
                </a:solidFill>
              </a:rPr>
              <a:t>Qiuxuan Ling</a:t>
            </a:r>
          </a:p>
        </p:txBody>
      </p:sp>
    </p:spTree>
  </p:cSld>
  <p:clrMapOvr>
    <a:masterClrMapping/>
  </p:clrMapOvr>
  <p:transition advTm="790">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119" name="文本框 118"/>
          <p:cNvSpPr txBox="1"/>
          <p:nvPr/>
        </p:nvSpPr>
        <p:spPr>
          <a:xfrm>
            <a:off x="751205" y="3227070"/>
            <a:ext cx="2696210" cy="645160"/>
          </a:xfrm>
          <a:prstGeom prst="rect">
            <a:avLst/>
          </a:prstGeom>
          <a:solidFill>
            <a:srgbClr val="595959"/>
          </a:solidFill>
        </p:spPr>
        <p:txBody>
          <a:bodyPr wrap="square" rtlCol="0">
            <a:spAutoFit/>
          </a:bodyPr>
          <a:lstStyle/>
          <a:p>
            <a:pPr algn="ctr"/>
            <a:r>
              <a:rPr lang="en-US" altLang="zh-CN" dirty="0">
                <a:solidFill>
                  <a:schemeClr val="bg1"/>
                </a:solidFill>
              </a:rPr>
              <a:t> line Chart of</a:t>
            </a:r>
          </a:p>
          <a:p>
            <a:pPr algn="ctr"/>
            <a:r>
              <a:rPr lang="en-US" altLang="zh-CN" dirty="0">
                <a:solidFill>
                  <a:schemeClr val="bg1"/>
                </a:solidFill>
              </a:rPr>
              <a:t>Paper Published</a:t>
            </a:r>
          </a:p>
        </p:txBody>
      </p:sp>
      <p:sp>
        <p:nvSpPr>
          <p:cNvPr id="125" name="矩形 124"/>
          <p:cNvSpPr/>
          <p:nvPr/>
        </p:nvSpPr>
        <p:spPr>
          <a:xfrm>
            <a:off x="544756" y="4120684"/>
            <a:ext cx="3305622" cy="583565"/>
          </a:xfrm>
          <a:prstGeom prst="rect">
            <a:avLst/>
          </a:prstGeom>
        </p:spPr>
        <p:txBody>
          <a:bodyPr wrap="square">
            <a:spAutoFit/>
          </a:bodyPr>
          <a:lstStyle/>
          <a:p>
            <a:r>
              <a:rPr lang="en-US" altLang="zh-CN" sz="1600" dirty="0"/>
              <a:t>This chart can show the paper published by the author each year</a:t>
            </a:r>
          </a:p>
        </p:txBody>
      </p:sp>
      <p:cxnSp>
        <p:nvCxnSpPr>
          <p:cNvPr id="129" name="直接连接符 128"/>
          <p:cNvCxnSpPr/>
          <p:nvPr/>
        </p:nvCxnSpPr>
        <p:spPr>
          <a:xfrm rot="4922515" flipH="1" flipV="1">
            <a:off x="1762957" y="595735"/>
            <a:ext cx="85116" cy="8109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endCxn id="135" idx="0"/>
          </p:cNvCxnSpPr>
          <p:nvPr/>
        </p:nvCxnSpPr>
        <p:spPr>
          <a:xfrm rot="4922515" flipH="1">
            <a:off x="2568821" y="738004"/>
            <a:ext cx="601612" cy="8737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a:endCxn id="138" idx="7"/>
          </p:cNvCxnSpPr>
          <p:nvPr/>
        </p:nvCxnSpPr>
        <p:spPr>
          <a:xfrm flipH="1" flipV="1">
            <a:off x="1656657" y="2336314"/>
            <a:ext cx="1396993" cy="1834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rot="4922515" flipH="1">
            <a:off x="1795452" y="1418068"/>
            <a:ext cx="1737014" cy="6690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a:endCxn id="138" idx="1"/>
          </p:cNvCxnSpPr>
          <p:nvPr/>
        </p:nvCxnSpPr>
        <p:spPr>
          <a:xfrm flipH="1">
            <a:off x="1637547" y="976408"/>
            <a:ext cx="652903" cy="1223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椭圆 134"/>
          <p:cNvSpPr/>
          <p:nvPr/>
        </p:nvSpPr>
        <p:spPr>
          <a:xfrm rot="4922515">
            <a:off x="2170096" y="839965"/>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椭圆 135"/>
          <p:cNvSpPr/>
          <p:nvPr/>
        </p:nvSpPr>
        <p:spPr>
          <a:xfrm rot="4922515">
            <a:off x="3248579" y="1381753"/>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7" name="直接连接符 136"/>
          <p:cNvCxnSpPr>
            <a:stCxn id="136" idx="5"/>
          </p:cNvCxnSpPr>
          <p:nvPr/>
        </p:nvCxnSpPr>
        <p:spPr>
          <a:xfrm flipH="1">
            <a:off x="3151732" y="1543726"/>
            <a:ext cx="132661" cy="10694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8" name="椭圆 137"/>
          <p:cNvSpPr/>
          <p:nvPr/>
        </p:nvSpPr>
        <p:spPr>
          <a:xfrm rot="4922515">
            <a:off x="1481149" y="2179916"/>
            <a:ext cx="195205" cy="19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9" name="直接连接符 138"/>
          <p:cNvCxnSpPr/>
          <p:nvPr/>
        </p:nvCxnSpPr>
        <p:spPr>
          <a:xfrm rot="4922515" flipH="1">
            <a:off x="948365" y="1706678"/>
            <a:ext cx="1065825" cy="19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a:stCxn id="142" idx="1"/>
          </p:cNvCxnSpPr>
          <p:nvPr/>
        </p:nvCxnSpPr>
        <p:spPr>
          <a:xfrm flipV="1">
            <a:off x="667769" y="1106172"/>
            <a:ext cx="694449" cy="4896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a:stCxn id="142" idx="6"/>
          </p:cNvCxnSpPr>
          <p:nvPr/>
        </p:nvCxnSpPr>
        <p:spPr>
          <a:xfrm>
            <a:off x="594597" y="1877954"/>
            <a:ext cx="953048" cy="4318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2" name="椭圆 141"/>
          <p:cNvSpPr/>
          <p:nvPr/>
        </p:nvSpPr>
        <p:spPr>
          <a:xfrm rot="4922515">
            <a:off x="415047" y="1564043"/>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椭圆 142"/>
          <p:cNvSpPr/>
          <p:nvPr/>
        </p:nvSpPr>
        <p:spPr>
          <a:xfrm rot="4922515">
            <a:off x="2931230" y="2442689"/>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4" name="椭圆 143"/>
          <p:cNvSpPr/>
          <p:nvPr/>
        </p:nvSpPr>
        <p:spPr>
          <a:xfrm rot="4922515">
            <a:off x="1184510" y="94306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MMJ[YKP{K]CSS97$`_DRTVG"/>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4332605" y="1106170"/>
            <a:ext cx="7337425" cy="2499360"/>
          </a:xfrm>
          <a:prstGeom prst="rect">
            <a:avLst/>
          </a:prstGeom>
        </p:spPr>
      </p:pic>
      <p:pic>
        <p:nvPicPr>
          <p:cNvPr id="5" name="图片 4" descr="NY[(HT3IAVJ@8GOMBX`)__8"/>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4310380" y="3872230"/>
            <a:ext cx="7359650" cy="2469515"/>
          </a:xfrm>
          <a:prstGeom prst="rect">
            <a:avLst/>
          </a:prstGeom>
        </p:spPr>
      </p:pic>
    </p:spTree>
  </p:cSld>
  <p:clrMapOvr>
    <a:masterClrMapping/>
  </p:clrMapOvr>
  <p:transition advTm="790">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116" name="椭圆 115"/>
          <p:cNvSpPr/>
          <p:nvPr/>
        </p:nvSpPr>
        <p:spPr>
          <a:xfrm rot="11174285">
            <a:off x="1655970" y="6124386"/>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75" name="直接连接符 274"/>
          <p:cNvCxnSpPr>
            <a:stCxn id="8" idx="3"/>
            <a:endCxn id="10" idx="6"/>
          </p:cNvCxnSpPr>
          <p:nvPr/>
        </p:nvCxnSpPr>
        <p:spPr>
          <a:xfrm flipV="1">
            <a:off x="484478" y="3756988"/>
            <a:ext cx="1423715" cy="3311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文本框 148"/>
          <p:cNvSpPr txBox="1"/>
          <p:nvPr/>
        </p:nvSpPr>
        <p:spPr>
          <a:xfrm>
            <a:off x="8532495" y="2652395"/>
            <a:ext cx="2662555" cy="460375"/>
          </a:xfrm>
          <a:prstGeom prst="rect">
            <a:avLst/>
          </a:prstGeom>
          <a:solidFill>
            <a:srgbClr val="595959"/>
          </a:solidFill>
        </p:spPr>
        <p:txBody>
          <a:bodyPr wrap="square" rtlCol="0">
            <a:spAutoFit/>
          </a:bodyPr>
          <a:lstStyle/>
          <a:p>
            <a:pPr algn="ctr"/>
            <a:r>
              <a:rPr lang="en-US" altLang="zh-CN" sz="2400" dirty="0">
                <a:solidFill>
                  <a:schemeClr val="bg1"/>
                </a:solidFill>
              </a:rPr>
              <a:t>Papers Each Year</a:t>
            </a:r>
          </a:p>
        </p:txBody>
      </p:sp>
      <p:sp>
        <p:nvSpPr>
          <p:cNvPr id="150" name="文本框 149"/>
          <p:cNvSpPr txBox="1"/>
          <p:nvPr/>
        </p:nvSpPr>
        <p:spPr>
          <a:xfrm>
            <a:off x="8477250" y="3475990"/>
            <a:ext cx="3009265" cy="1630045"/>
          </a:xfrm>
          <a:prstGeom prst="rect">
            <a:avLst/>
          </a:prstGeom>
          <a:noFill/>
        </p:spPr>
        <p:txBody>
          <a:bodyPr wrap="square" rtlCol="0">
            <a:spAutoFit/>
          </a:bodyPr>
          <a:lstStyle/>
          <a:p>
            <a:r>
              <a:rPr lang="en-US" altLang="zh-CN" sz="2000" dirty="0"/>
              <a:t>These line graphs show everyyear papers from this affiliation. It's one of standard to evaluate the affiliation.</a:t>
            </a:r>
          </a:p>
        </p:txBody>
      </p:sp>
      <p:sp>
        <p:nvSpPr>
          <p:cNvPr id="329" name="椭圆 328"/>
          <p:cNvSpPr/>
          <p:nvPr/>
        </p:nvSpPr>
        <p:spPr>
          <a:xfrm rot="11174285">
            <a:off x="1193211" y="236570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N{@3VFHK8`(9BJ5)C6E]%S"/>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141605" y="356870"/>
            <a:ext cx="7270750" cy="2613660"/>
          </a:xfrm>
          <a:prstGeom prst="rect">
            <a:avLst/>
          </a:prstGeom>
        </p:spPr>
      </p:pic>
      <p:pic>
        <p:nvPicPr>
          <p:cNvPr id="5" name="图片 4" descr="`]D3ISV0687TW_9PI9A53S8"/>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334010" y="3475990"/>
            <a:ext cx="7007225" cy="2525395"/>
          </a:xfrm>
          <a:prstGeom prst="rect">
            <a:avLst/>
          </a:prstGeom>
        </p:spPr>
      </p:pic>
    </p:spTree>
  </p:cSld>
  <p:clrMapOvr>
    <a:masterClrMapping/>
  </p:clrMapOvr>
  <p:transition advTm="790">
    <p:fad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119" name="文本框 118"/>
          <p:cNvSpPr txBox="1"/>
          <p:nvPr/>
        </p:nvSpPr>
        <p:spPr>
          <a:xfrm>
            <a:off x="1220238" y="3224405"/>
            <a:ext cx="2063690" cy="706755"/>
          </a:xfrm>
          <a:prstGeom prst="rect">
            <a:avLst/>
          </a:prstGeom>
          <a:solidFill>
            <a:srgbClr val="595959"/>
          </a:solidFill>
        </p:spPr>
        <p:txBody>
          <a:bodyPr wrap="square" rtlCol="0">
            <a:spAutoFit/>
          </a:bodyPr>
          <a:lstStyle/>
          <a:p>
            <a:pPr algn="ctr"/>
            <a:r>
              <a:rPr lang="en-US" altLang="zh-CN" sz="2000" dirty="0">
                <a:solidFill>
                  <a:schemeClr val="bg1"/>
                </a:solidFill>
                <a:sym typeface="+mn-ea"/>
              </a:rPr>
              <a:t>Paper Published in this Venue</a:t>
            </a:r>
          </a:p>
        </p:txBody>
      </p:sp>
      <p:cxnSp>
        <p:nvCxnSpPr>
          <p:cNvPr id="129" name="直接连接符 128"/>
          <p:cNvCxnSpPr/>
          <p:nvPr/>
        </p:nvCxnSpPr>
        <p:spPr>
          <a:xfrm rot="4922515" flipH="1" flipV="1">
            <a:off x="1762957" y="595735"/>
            <a:ext cx="85116" cy="81098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endCxn id="135" idx="0"/>
          </p:cNvCxnSpPr>
          <p:nvPr/>
        </p:nvCxnSpPr>
        <p:spPr>
          <a:xfrm rot="4922515" flipH="1">
            <a:off x="2568821" y="738004"/>
            <a:ext cx="601612" cy="8737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a:endCxn id="138" idx="7"/>
          </p:cNvCxnSpPr>
          <p:nvPr/>
        </p:nvCxnSpPr>
        <p:spPr>
          <a:xfrm flipH="1" flipV="1">
            <a:off x="1656657" y="2336314"/>
            <a:ext cx="1396993" cy="1834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rot="4922515" flipH="1">
            <a:off x="1795452" y="1418068"/>
            <a:ext cx="1737014" cy="6690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a:endCxn id="138" idx="1"/>
          </p:cNvCxnSpPr>
          <p:nvPr/>
        </p:nvCxnSpPr>
        <p:spPr>
          <a:xfrm flipH="1">
            <a:off x="1637547" y="976408"/>
            <a:ext cx="652903" cy="12232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椭圆 134"/>
          <p:cNvSpPr/>
          <p:nvPr/>
        </p:nvSpPr>
        <p:spPr>
          <a:xfrm rot="4922515">
            <a:off x="2170096" y="839965"/>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椭圆 135"/>
          <p:cNvSpPr/>
          <p:nvPr/>
        </p:nvSpPr>
        <p:spPr>
          <a:xfrm rot="4922515">
            <a:off x="3248579" y="1381753"/>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7" name="直接连接符 136"/>
          <p:cNvCxnSpPr>
            <a:stCxn id="136" idx="5"/>
          </p:cNvCxnSpPr>
          <p:nvPr/>
        </p:nvCxnSpPr>
        <p:spPr>
          <a:xfrm flipH="1">
            <a:off x="3151732" y="1543726"/>
            <a:ext cx="132661" cy="10694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8" name="椭圆 137"/>
          <p:cNvSpPr/>
          <p:nvPr/>
        </p:nvSpPr>
        <p:spPr>
          <a:xfrm rot="4922515">
            <a:off x="1481149" y="2179916"/>
            <a:ext cx="195205" cy="19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9" name="直接连接符 138"/>
          <p:cNvCxnSpPr/>
          <p:nvPr/>
        </p:nvCxnSpPr>
        <p:spPr>
          <a:xfrm rot="4922515" flipH="1">
            <a:off x="948365" y="1706678"/>
            <a:ext cx="1065825" cy="19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a:stCxn id="142" idx="1"/>
          </p:cNvCxnSpPr>
          <p:nvPr/>
        </p:nvCxnSpPr>
        <p:spPr>
          <a:xfrm flipV="1">
            <a:off x="667769" y="1106172"/>
            <a:ext cx="694449" cy="4896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a:stCxn id="142" idx="6"/>
          </p:cNvCxnSpPr>
          <p:nvPr/>
        </p:nvCxnSpPr>
        <p:spPr>
          <a:xfrm>
            <a:off x="594597" y="1877954"/>
            <a:ext cx="953048" cy="4318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2" name="椭圆 141"/>
          <p:cNvSpPr/>
          <p:nvPr/>
        </p:nvSpPr>
        <p:spPr>
          <a:xfrm rot="4922515">
            <a:off x="415047" y="1564043"/>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椭圆 142"/>
          <p:cNvSpPr/>
          <p:nvPr/>
        </p:nvSpPr>
        <p:spPr>
          <a:xfrm rot="4922515">
            <a:off x="2931230" y="2442689"/>
            <a:ext cx="226310" cy="22631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4" name="椭圆 143"/>
          <p:cNvSpPr/>
          <p:nvPr/>
        </p:nvSpPr>
        <p:spPr>
          <a:xfrm rot="4922515">
            <a:off x="1184510" y="94306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descr="4`C18VH}I$}SK$I5UWV)P4B"/>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4700270" y="1595755"/>
            <a:ext cx="6986905" cy="3482340"/>
          </a:xfrm>
          <a:prstGeom prst="rect">
            <a:avLst/>
          </a:prstGeom>
        </p:spPr>
      </p:pic>
    </p:spTree>
  </p:cSld>
  <p:clrMapOvr>
    <a:masterClrMapping/>
  </p:clrMapOvr>
  <p:transition advTm="790">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cxnSp>
        <p:nvCxnSpPr>
          <p:cNvPr id="4" name="直接连接符 3"/>
          <p:cNvCxnSpPr/>
          <p:nvPr/>
        </p:nvCxnSpPr>
        <p:spPr>
          <a:xfrm>
            <a:off x="0" y="4452620"/>
            <a:ext cx="12192000" cy="0"/>
          </a:xfrm>
          <a:prstGeom prst="line">
            <a:avLst/>
          </a:prstGeom>
          <a:ln w="19050">
            <a:solidFill>
              <a:schemeClr val="bg1">
                <a:alpha val="43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rot="11174285">
            <a:off x="2098591" y="4392971"/>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rot="11174285">
            <a:off x="340254" y="4303520"/>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347090" y="4312832"/>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7000792" y="4392971"/>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5318654" y="4303520"/>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8325490" y="4312832"/>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9790696" y="4392970"/>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rot="11174285">
            <a:off x="11115394" y="431283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a:stCxn id="9" idx="3"/>
          </p:cNvCxnSpPr>
          <p:nvPr/>
        </p:nvCxnSpPr>
        <p:spPr>
          <a:xfrm flipV="1">
            <a:off x="539772" y="4086379"/>
            <a:ext cx="686767" cy="269854"/>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endCxn id="8" idx="5"/>
          </p:cNvCxnSpPr>
          <p:nvPr/>
        </p:nvCxnSpPr>
        <p:spPr>
          <a:xfrm>
            <a:off x="1226539" y="4085744"/>
            <a:ext cx="902127" cy="335102"/>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8" idx="1"/>
            <a:endCxn id="32" idx="5"/>
          </p:cNvCxnSpPr>
          <p:nvPr/>
        </p:nvCxnSpPr>
        <p:spPr>
          <a:xfrm>
            <a:off x="2229378" y="4536753"/>
            <a:ext cx="339725" cy="66357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7"/>
            <a:endCxn id="10" idx="7"/>
          </p:cNvCxnSpPr>
          <p:nvPr/>
        </p:nvCxnSpPr>
        <p:spPr>
          <a:xfrm flipV="1">
            <a:off x="2560627" y="4497025"/>
            <a:ext cx="811530" cy="78486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2547778" y="5187014"/>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p:nvPr/>
        </p:nvCxnSpPr>
        <p:spPr>
          <a:xfrm flipV="1">
            <a:off x="3475027" y="3987256"/>
            <a:ext cx="1140516" cy="36571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5"/>
          </p:cNvCxnSpPr>
          <p:nvPr/>
        </p:nvCxnSpPr>
        <p:spPr>
          <a:xfrm flipH="1" flipV="1">
            <a:off x="4632960" y="4001770"/>
            <a:ext cx="727612" cy="336601"/>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4543512" y="3943292"/>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p:nvPr/>
        </p:nvCxnSpPr>
        <p:spPr>
          <a:xfrm>
            <a:off x="5403840" y="4438697"/>
            <a:ext cx="254010" cy="49969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p:cNvCxnSpPr>
          <p:nvPr/>
        </p:nvCxnSpPr>
        <p:spPr>
          <a:xfrm flipH="1">
            <a:off x="5661659" y="4533918"/>
            <a:ext cx="1356848" cy="39654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5578556" y="4852848"/>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p:nvPr/>
        </p:nvCxnSpPr>
        <p:spPr>
          <a:xfrm flipH="1">
            <a:off x="7104699" y="3866833"/>
            <a:ext cx="1896428" cy="51054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4" idx="5"/>
          </p:cNvCxnSpPr>
          <p:nvPr/>
        </p:nvCxnSpPr>
        <p:spPr>
          <a:xfrm flipH="1" flipV="1">
            <a:off x="9029700" y="3834130"/>
            <a:ext cx="791071" cy="58671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8990541" y="3732020"/>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endCxn id="13" idx="1"/>
          </p:cNvCxnSpPr>
          <p:nvPr/>
        </p:nvCxnSpPr>
        <p:spPr>
          <a:xfrm flipH="1" flipV="1">
            <a:off x="8509391" y="4524272"/>
            <a:ext cx="1277547" cy="567159"/>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15" idx="7"/>
          </p:cNvCxnSpPr>
          <p:nvPr/>
        </p:nvCxnSpPr>
        <p:spPr>
          <a:xfrm flipH="1">
            <a:off x="9744077" y="4507527"/>
            <a:ext cx="1396225" cy="570252"/>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328736" y="3523901"/>
            <a:ext cx="1761591" cy="583565"/>
          </a:xfrm>
          <a:prstGeom prst="rect">
            <a:avLst/>
          </a:prstGeom>
          <a:noFill/>
        </p:spPr>
        <p:txBody>
          <a:bodyPr wrap="square" rtlCol="0">
            <a:spAutoFit/>
          </a:bodyPr>
          <a:lstStyle/>
          <a:p>
            <a:r>
              <a:rPr lang="en-US" altLang="zh-CN" sz="3200" dirty="0">
                <a:solidFill>
                  <a:schemeClr val="bg1"/>
                </a:solidFill>
                <a:latin typeface="24 LED" panose="020B0603050302020204" pitchFamily="34" charset="0"/>
              </a:rPr>
              <a:t>1</a:t>
            </a:r>
            <a:endParaRPr lang="zh-CN" altLang="en-US" sz="3200" dirty="0">
              <a:solidFill>
                <a:schemeClr val="bg1"/>
              </a:solidFill>
              <a:latin typeface="24 LED" panose="020B0603050302020204" pitchFamily="34" charset="0"/>
            </a:endParaRPr>
          </a:p>
        </p:txBody>
      </p:sp>
      <p:sp>
        <p:nvSpPr>
          <p:cNvPr id="41" name="文本框 40"/>
          <p:cNvSpPr txBox="1"/>
          <p:nvPr/>
        </p:nvSpPr>
        <p:spPr>
          <a:xfrm>
            <a:off x="3188366" y="4684660"/>
            <a:ext cx="1761591" cy="583565"/>
          </a:xfrm>
          <a:prstGeom prst="rect">
            <a:avLst/>
          </a:prstGeom>
          <a:noFill/>
        </p:spPr>
        <p:txBody>
          <a:bodyPr wrap="square" rtlCol="0">
            <a:spAutoFit/>
          </a:bodyPr>
          <a:lstStyle/>
          <a:p>
            <a:r>
              <a:rPr lang="en-US" altLang="zh-CN" sz="3200" dirty="0">
                <a:solidFill>
                  <a:schemeClr val="bg1"/>
                </a:solidFill>
                <a:latin typeface="24 LED" panose="020B0603050302020204" pitchFamily="34" charset="0"/>
              </a:rPr>
              <a:t>2</a:t>
            </a:r>
            <a:endParaRPr lang="zh-CN" altLang="en-US" sz="3200" dirty="0">
              <a:solidFill>
                <a:schemeClr val="bg1"/>
              </a:solidFill>
              <a:latin typeface="24 LED" panose="020B0603050302020204" pitchFamily="34" charset="0"/>
            </a:endParaRPr>
          </a:p>
        </p:txBody>
      </p:sp>
      <p:sp>
        <p:nvSpPr>
          <p:cNvPr id="42" name="文本框 41"/>
          <p:cNvSpPr txBox="1"/>
          <p:nvPr/>
        </p:nvSpPr>
        <p:spPr>
          <a:xfrm>
            <a:off x="5570661" y="3573639"/>
            <a:ext cx="1761591" cy="583565"/>
          </a:xfrm>
          <a:prstGeom prst="rect">
            <a:avLst/>
          </a:prstGeom>
          <a:noFill/>
        </p:spPr>
        <p:txBody>
          <a:bodyPr wrap="square" rtlCol="0">
            <a:spAutoFit/>
          </a:bodyPr>
          <a:lstStyle/>
          <a:p>
            <a:r>
              <a:rPr lang="en-US" altLang="zh-CN" sz="3200" dirty="0">
                <a:solidFill>
                  <a:schemeClr val="bg1"/>
                </a:solidFill>
                <a:latin typeface="24 LED" panose="020B0603050302020204" pitchFamily="34" charset="0"/>
              </a:rPr>
              <a:t>3</a:t>
            </a:r>
            <a:endParaRPr lang="zh-CN" altLang="en-US" sz="3200" dirty="0">
              <a:solidFill>
                <a:schemeClr val="bg1"/>
              </a:solidFill>
              <a:latin typeface="24 LED" panose="020B0603050302020204" pitchFamily="34" charset="0"/>
            </a:endParaRPr>
          </a:p>
        </p:txBody>
      </p:sp>
      <p:sp>
        <p:nvSpPr>
          <p:cNvPr id="43" name="文本框 42"/>
          <p:cNvSpPr txBox="1"/>
          <p:nvPr/>
        </p:nvSpPr>
        <p:spPr>
          <a:xfrm>
            <a:off x="8678360" y="4697730"/>
            <a:ext cx="1761591" cy="583565"/>
          </a:xfrm>
          <a:prstGeom prst="rect">
            <a:avLst/>
          </a:prstGeom>
          <a:noFill/>
        </p:spPr>
        <p:txBody>
          <a:bodyPr wrap="square" rtlCol="0">
            <a:spAutoFit/>
          </a:bodyPr>
          <a:lstStyle/>
          <a:p>
            <a:r>
              <a:rPr lang="en-US" altLang="zh-CN" sz="3200" dirty="0">
                <a:solidFill>
                  <a:schemeClr val="bg1"/>
                </a:solidFill>
                <a:latin typeface="24 LED" panose="020B0603050302020204" pitchFamily="34" charset="0"/>
              </a:rPr>
              <a:t>4</a:t>
            </a:r>
            <a:endParaRPr lang="zh-CN" altLang="en-US" sz="3200" dirty="0">
              <a:solidFill>
                <a:schemeClr val="bg1"/>
              </a:solidFill>
              <a:latin typeface="24 LED" panose="020B0603050302020204" pitchFamily="34" charset="0"/>
            </a:endParaRPr>
          </a:p>
        </p:txBody>
      </p:sp>
      <p:sp>
        <p:nvSpPr>
          <p:cNvPr id="27" name="矩形 26"/>
          <p:cNvSpPr/>
          <p:nvPr/>
        </p:nvSpPr>
        <p:spPr>
          <a:xfrm>
            <a:off x="786621" y="3682825"/>
            <a:ext cx="1530350" cy="460375"/>
          </a:xfrm>
          <a:prstGeom prst="rect">
            <a:avLst/>
          </a:prstGeom>
        </p:spPr>
        <p:txBody>
          <a:bodyPr wrap="none">
            <a:spAutoFit/>
          </a:bodyPr>
          <a:lstStyle/>
          <a:p>
            <a:pPr algn="l"/>
            <a:r>
              <a:rPr lang="en-US" altLang="zh-CN" sz="2400" b="1" dirty="0">
                <a:solidFill>
                  <a:schemeClr val="bg1"/>
                </a:solidFill>
              </a:rPr>
              <a:t>Xingzi Yu</a:t>
            </a:r>
          </a:p>
        </p:txBody>
      </p:sp>
      <p:sp>
        <p:nvSpPr>
          <p:cNvPr id="48" name="矩形 47"/>
          <p:cNvSpPr/>
          <p:nvPr/>
        </p:nvSpPr>
        <p:spPr>
          <a:xfrm>
            <a:off x="3655351" y="4796565"/>
            <a:ext cx="2269490" cy="460375"/>
          </a:xfrm>
          <a:prstGeom prst="rect">
            <a:avLst/>
          </a:prstGeom>
        </p:spPr>
        <p:txBody>
          <a:bodyPr wrap="none">
            <a:spAutoFit/>
          </a:bodyPr>
          <a:lstStyle/>
          <a:p>
            <a:pPr algn="l"/>
            <a:r>
              <a:rPr lang="en-US" altLang="zh-CN" sz="2400" b="1" dirty="0">
                <a:solidFill>
                  <a:schemeClr val="bg1"/>
                </a:solidFill>
                <a:sym typeface="+mn-ea"/>
              </a:rPr>
              <a:t>Zhibang Wang</a:t>
            </a:r>
            <a:endParaRPr lang="en-US" altLang="zh-CN" sz="2400" b="1" dirty="0">
              <a:solidFill>
                <a:schemeClr val="bg1"/>
              </a:solidFill>
            </a:endParaRPr>
          </a:p>
        </p:txBody>
      </p:sp>
      <p:sp>
        <p:nvSpPr>
          <p:cNvPr id="51" name="矩形 50"/>
          <p:cNvSpPr/>
          <p:nvPr/>
        </p:nvSpPr>
        <p:spPr>
          <a:xfrm>
            <a:off x="6041421" y="3720165"/>
            <a:ext cx="2365375" cy="460375"/>
          </a:xfrm>
          <a:prstGeom prst="rect">
            <a:avLst/>
          </a:prstGeom>
        </p:spPr>
        <p:txBody>
          <a:bodyPr wrap="none">
            <a:spAutoFit/>
          </a:bodyPr>
          <a:lstStyle/>
          <a:p>
            <a:pPr algn="l"/>
            <a:r>
              <a:rPr lang="en-US" altLang="zh-CN" sz="2400" b="1" dirty="0">
                <a:solidFill>
                  <a:schemeClr val="bg1"/>
                </a:solidFill>
              </a:rPr>
              <a:t>Weidong Wang</a:t>
            </a:r>
          </a:p>
        </p:txBody>
      </p:sp>
      <p:sp>
        <p:nvSpPr>
          <p:cNvPr id="52" name="矩形 51"/>
          <p:cNvSpPr/>
          <p:nvPr/>
        </p:nvSpPr>
        <p:spPr>
          <a:xfrm>
            <a:off x="9225802" y="4804820"/>
            <a:ext cx="2128520" cy="460375"/>
          </a:xfrm>
          <a:prstGeom prst="rect">
            <a:avLst/>
          </a:prstGeom>
        </p:spPr>
        <p:txBody>
          <a:bodyPr wrap="none">
            <a:spAutoFit/>
          </a:bodyPr>
          <a:lstStyle/>
          <a:p>
            <a:pPr algn="l"/>
            <a:r>
              <a:rPr lang="en-US" altLang="zh-CN" sz="2400" b="1" dirty="0">
                <a:solidFill>
                  <a:schemeClr val="bg1"/>
                </a:solidFill>
              </a:rPr>
              <a:t>Qiuxuan Ling</a:t>
            </a:r>
          </a:p>
        </p:txBody>
      </p:sp>
      <p:sp>
        <p:nvSpPr>
          <p:cNvPr id="3" name="文本框 2"/>
          <p:cNvSpPr txBox="1"/>
          <p:nvPr/>
        </p:nvSpPr>
        <p:spPr>
          <a:xfrm>
            <a:off x="9329420" y="5309870"/>
            <a:ext cx="1920875" cy="645160"/>
          </a:xfrm>
          <a:prstGeom prst="rect">
            <a:avLst/>
          </a:prstGeom>
          <a:noFill/>
        </p:spPr>
        <p:txBody>
          <a:bodyPr wrap="square" rtlCol="0">
            <a:spAutoFit/>
          </a:bodyPr>
          <a:lstStyle/>
          <a:p>
            <a:r>
              <a:rPr lang="zh-CN" altLang="en-US">
                <a:solidFill>
                  <a:schemeClr val="bg1"/>
                </a:solidFill>
              </a:rPr>
              <a:t>auxiliary page, line chart</a:t>
            </a:r>
          </a:p>
        </p:txBody>
      </p:sp>
      <p:sp>
        <p:nvSpPr>
          <p:cNvPr id="5" name="文本框 4"/>
          <p:cNvSpPr txBox="1"/>
          <p:nvPr/>
        </p:nvSpPr>
        <p:spPr>
          <a:xfrm>
            <a:off x="6178550" y="2601595"/>
            <a:ext cx="2689225" cy="922020"/>
          </a:xfrm>
          <a:prstGeom prst="rect">
            <a:avLst/>
          </a:prstGeom>
          <a:noFill/>
        </p:spPr>
        <p:txBody>
          <a:bodyPr wrap="square" rtlCol="0">
            <a:spAutoFit/>
          </a:bodyPr>
          <a:lstStyle/>
          <a:p>
            <a:r>
              <a:rPr lang="zh-CN" altLang="en-US">
                <a:solidFill>
                  <a:schemeClr val="bg1"/>
                </a:solidFill>
              </a:rPr>
              <a:t>pages: author, paper and affiliation (paper recommendation)</a:t>
            </a:r>
          </a:p>
        </p:txBody>
      </p:sp>
      <p:sp>
        <p:nvSpPr>
          <p:cNvPr id="6" name="文本框 5"/>
          <p:cNvSpPr txBox="1"/>
          <p:nvPr/>
        </p:nvSpPr>
        <p:spPr>
          <a:xfrm>
            <a:off x="831850" y="3155315"/>
            <a:ext cx="2540000" cy="368300"/>
          </a:xfrm>
          <a:prstGeom prst="rect">
            <a:avLst/>
          </a:prstGeom>
          <a:noFill/>
        </p:spPr>
        <p:txBody>
          <a:bodyPr wrap="square" rtlCol="0" anchor="t">
            <a:spAutoFit/>
          </a:bodyPr>
          <a:lstStyle/>
          <a:p>
            <a:r>
              <a:rPr lang="zh-CN" altLang="en-US">
                <a:solidFill>
                  <a:schemeClr val="bg1"/>
                </a:solidFill>
              </a:rPr>
              <a:t>css&amp;framework</a:t>
            </a:r>
          </a:p>
        </p:txBody>
      </p:sp>
      <p:sp>
        <p:nvSpPr>
          <p:cNvPr id="7" name="文本框 6"/>
          <p:cNvSpPr txBox="1"/>
          <p:nvPr/>
        </p:nvSpPr>
        <p:spPr>
          <a:xfrm>
            <a:off x="3335655" y="5448300"/>
            <a:ext cx="2830830" cy="368300"/>
          </a:xfrm>
          <a:prstGeom prst="rect">
            <a:avLst/>
          </a:prstGeom>
          <a:noFill/>
        </p:spPr>
        <p:txBody>
          <a:bodyPr wrap="square" rtlCol="0" anchor="t">
            <a:spAutoFit/>
          </a:bodyPr>
          <a:lstStyle/>
          <a:p>
            <a:r>
              <a:rPr lang="zh-CN" altLang="en-US">
                <a:solidFill>
                  <a:schemeClr val="bg1"/>
                </a:solidFill>
              </a:rPr>
              <a:t>echarts: tree&amp;pie graph</a:t>
            </a:r>
          </a:p>
        </p:txBody>
      </p:sp>
      <p:pic>
        <p:nvPicPr>
          <p:cNvPr id="17" name="图片 16" descr="6}%8W@%Z(1~US`CHNV]_Z2D"/>
          <p:cNvPicPr>
            <a:picLocks noChangeAspect="1"/>
          </p:cNvPicPr>
          <p:nvPr/>
        </p:nvPicPr>
        <p:blipFill>
          <a:blip r:embed="rId3"/>
          <a:stretch>
            <a:fillRect/>
          </a:stretch>
        </p:blipFill>
        <p:spPr>
          <a:xfrm>
            <a:off x="3235960" y="471805"/>
            <a:ext cx="5273675" cy="1584960"/>
          </a:xfrm>
          <a:prstGeom prst="rect">
            <a:avLst/>
          </a:prstGeom>
        </p:spPr>
      </p:pic>
    </p:spTree>
  </p:cSld>
  <p:clrMapOvr>
    <a:masterClrMapping/>
  </p:clrMapOvr>
  <p:transition advTm="790">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cxnSp>
        <p:nvCxnSpPr>
          <p:cNvPr id="2" name="直接连接符 1"/>
          <p:cNvCxnSpPr/>
          <p:nvPr/>
        </p:nvCxnSpPr>
        <p:spPr>
          <a:xfrm>
            <a:off x="10031307" y="0"/>
            <a:ext cx="0" cy="6858000"/>
          </a:xfrm>
          <a:prstGeom prst="line">
            <a:avLst/>
          </a:prstGeom>
          <a:ln w="12700">
            <a:solidFill>
              <a:srgbClr val="595959"/>
            </a:solidFill>
          </a:ln>
        </p:spPr>
        <p:style>
          <a:lnRef idx="1">
            <a:schemeClr val="accent1"/>
          </a:lnRef>
          <a:fillRef idx="0">
            <a:schemeClr val="accent1"/>
          </a:fillRef>
          <a:effectRef idx="0">
            <a:schemeClr val="accent1"/>
          </a:effectRef>
          <a:fontRef idx="minor">
            <a:schemeClr val="tx1"/>
          </a:fontRef>
        </p:style>
      </p:cxnSp>
      <p:sp>
        <p:nvSpPr>
          <p:cNvPr id="3" name="等腰三角形 2"/>
          <p:cNvSpPr/>
          <p:nvPr/>
        </p:nvSpPr>
        <p:spPr>
          <a:xfrm>
            <a:off x="8358938" y="5775187"/>
            <a:ext cx="3367315" cy="1082813"/>
          </a:xfrm>
          <a:prstGeom prst="triangl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a:endCxn id="3" idx="0"/>
          </p:cNvCxnSpPr>
          <p:nvPr/>
        </p:nvCxnSpPr>
        <p:spPr>
          <a:xfrm>
            <a:off x="10039608" y="0"/>
            <a:ext cx="13783" cy="5775187"/>
          </a:xfrm>
          <a:prstGeom prst="line">
            <a:avLst/>
          </a:prstGeom>
          <a:ln>
            <a:solidFill>
              <a:schemeClr val="bg1">
                <a:alpha val="43000"/>
              </a:schemeClr>
            </a:solidFill>
          </a:ln>
        </p:spPr>
        <p:style>
          <a:lnRef idx="1">
            <a:schemeClr val="accent1"/>
          </a:lnRef>
          <a:fillRef idx="0">
            <a:schemeClr val="accent1"/>
          </a:fillRef>
          <a:effectRef idx="0">
            <a:schemeClr val="accent1"/>
          </a:effectRef>
          <a:fontRef idx="minor">
            <a:schemeClr val="tx1"/>
          </a:fontRef>
        </p:style>
      </p:cxnSp>
      <p:sp>
        <p:nvSpPr>
          <p:cNvPr id="5" name="椭圆 4"/>
          <p:cNvSpPr/>
          <p:nvPr/>
        </p:nvSpPr>
        <p:spPr>
          <a:xfrm rot="16574285">
            <a:off x="9927600" y="2759659"/>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rot="16574285">
            <a:off x="9953704" y="1077521"/>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rot="16574285">
            <a:off x="9942413" y="4084357"/>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rot="16574285">
            <a:off x="9927601" y="5549563"/>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nvCxnSpPr>
        <p:spPr>
          <a:xfrm>
            <a:off x="10344075" y="2"/>
            <a:ext cx="150102" cy="37440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a:stCxn id="6" idx="5"/>
          </p:cNvCxnSpPr>
          <p:nvPr/>
        </p:nvCxnSpPr>
        <p:spPr>
          <a:xfrm rot="5400000" flipH="1" flipV="1">
            <a:off x="9967877" y="587333"/>
            <a:ext cx="727612" cy="336601"/>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rot="16574285">
            <a:off x="10435777" y="302379"/>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a:stCxn id="6" idx="1"/>
          </p:cNvCxnSpPr>
          <p:nvPr/>
        </p:nvCxnSpPr>
        <p:spPr>
          <a:xfrm flipH="1">
            <a:off x="9553200" y="1259812"/>
            <a:ext cx="435355" cy="15690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a:stCxn id="5" idx="7"/>
          </p:cNvCxnSpPr>
          <p:nvPr/>
        </p:nvCxnSpPr>
        <p:spPr>
          <a:xfrm rot="5400000" flipH="1">
            <a:off x="9091141" y="1900680"/>
            <a:ext cx="1356848" cy="39654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rot="16574285">
            <a:off x="9475091" y="1337423"/>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a:endCxn id="5" idx="4"/>
          </p:cNvCxnSpPr>
          <p:nvPr/>
        </p:nvCxnSpPr>
        <p:spPr>
          <a:xfrm flipH="1" flipV="1">
            <a:off x="10097511" y="2848830"/>
            <a:ext cx="526614" cy="1911164"/>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8" idx="5"/>
          </p:cNvCxnSpPr>
          <p:nvPr/>
        </p:nvCxnSpPr>
        <p:spPr>
          <a:xfrm rot="5400000" flipH="1" flipV="1">
            <a:off x="9978730" y="4890745"/>
            <a:ext cx="791071" cy="58671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17" name="椭圆 16"/>
          <p:cNvSpPr/>
          <p:nvPr/>
        </p:nvSpPr>
        <p:spPr>
          <a:xfrm rot="16574285">
            <a:off x="10525204" y="474940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a:endCxn id="7" idx="1"/>
          </p:cNvCxnSpPr>
          <p:nvPr/>
        </p:nvCxnSpPr>
        <p:spPr>
          <a:xfrm flipV="1">
            <a:off x="9409687" y="4268258"/>
            <a:ext cx="567159" cy="1277547"/>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flipV="1">
            <a:off x="9400163" y="5541301"/>
            <a:ext cx="79793" cy="58918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24" idx="6"/>
            <a:endCxn id="32" idx="2"/>
          </p:cNvCxnSpPr>
          <p:nvPr/>
        </p:nvCxnSpPr>
        <p:spPr>
          <a:xfrm flipV="1">
            <a:off x="9927487" y="5886249"/>
            <a:ext cx="259080" cy="1295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a:endCxn id="23" idx="6"/>
          </p:cNvCxnSpPr>
          <p:nvPr/>
        </p:nvCxnSpPr>
        <p:spPr>
          <a:xfrm rot="9900000" flipV="1">
            <a:off x="9524528" y="6080692"/>
            <a:ext cx="400809" cy="256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a:stCxn id="23" idx="4"/>
          </p:cNvCxnSpPr>
          <p:nvPr/>
        </p:nvCxnSpPr>
        <p:spPr>
          <a:xfrm flipH="1" flipV="1">
            <a:off x="9482297" y="6128637"/>
            <a:ext cx="29246" cy="2257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椭圆 22"/>
          <p:cNvSpPr/>
          <p:nvPr/>
        </p:nvSpPr>
        <p:spPr>
          <a:xfrm rot="9900000" flipH="1">
            <a:off x="9479439" y="6352893"/>
            <a:ext cx="86628" cy="8662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rot="9900000" flipH="1">
            <a:off x="9808802" y="5971043"/>
            <a:ext cx="120742" cy="12074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p:nvPr/>
        </p:nvCxnSpPr>
        <p:spPr>
          <a:xfrm rot="9900000" flipH="1" flipV="1">
            <a:off x="10082278" y="6463790"/>
            <a:ext cx="143033" cy="2937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1"/>
          </p:cNvCxnSpPr>
          <p:nvPr/>
        </p:nvCxnSpPr>
        <p:spPr>
          <a:xfrm flipH="1">
            <a:off x="10065064" y="5912629"/>
            <a:ext cx="141827" cy="5881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rot="9900000" flipV="1">
            <a:off x="10262557" y="6597756"/>
            <a:ext cx="386367" cy="919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rot="9900000" flipH="1" flipV="1">
            <a:off x="10117770" y="6428479"/>
            <a:ext cx="459960" cy="1931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rot="9900000" flipH="1">
            <a:off x="10038237" y="6459354"/>
            <a:ext cx="68959" cy="68959"/>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rot="9900000" flipH="1">
            <a:off x="10570776" y="6505860"/>
            <a:ext cx="74722" cy="7472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rot="9900000" flipH="1">
            <a:off x="10235178" y="6694366"/>
            <a:ext cx="84264" cy="84264"/>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rot="9900000" flipH="1">
            <a:off x="10185234" y="5831804"/>
            <a:ext cx="86628" cy="8662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a:stCxn id="30" idx="4"/>
            <a:endCxn id="32" idx="0"/>
          </p:cNvCxnSpPr>
          <p:nvPr/>
        </p:nvCxnSpPr>
        <p:spPr>
          <a:xfrm flipH="1" flipV="1">
            <a:off x="10249852" y="5917218"/>
            <a:ext cx="359410" cy="5899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endCxn id="30" idx="6"/>
          </p:cNvCxnSpPr>
          <p:nvPr/>
        </p:nvCxnSpPr>
        <p:spPr>
          <a:xfrm flipH="1">
            <a:off x="10654385" y="6429073"/>
            <a:ext cx="406591" cy="10447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椭圆 34"/>
          <p:cNvSpPr/>
          <p:nvPr/>
        </p:nvSpPr>
        <p:spPr>
          <a:xfrm rot="9900000" flipH="1">
            <a:off x="9983693" y="5210765"/>
            <a:ext cx="120742" cy="12074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连接符 35"/>
          <p:cNvCxnSpPr>
            <a:stCxn id="23" idx="0"/>
            <a:endCxn id="29" idx="2"/>
          </p:cNvCxnSpPr>
          <p:nvPr/>
        </p:nvCxnSpPr>
        <p:spPr>
          <a:xfrm>
            <a:off x="9543821" y="6438034"/>
            <a:ext cx="505460" cy="641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stCxn id="32" idx="5"/>
            <a:endCxn id="8" idx="4"/>
          </p:cNvCxnSpPr>
          <p:nvPr/>
        </p:nvCxnSpPr>
        <p:spPr>
          <a:xfrm flipH="1" flipV="1">
            <a:off x="10097805" y="5638852"/>
            <a:ext cx="162560" cy="19939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6854573" y="1229982"/>
            <a:ext cx="2391919" cy="368300"/>
          </a:xfrm>
          <a:prstGeom prst="rect">
            <a:avLst/>
          </a:prstGeom>
          <a:noFill/>
        </p:spPr>
        <p:txBody>
          <a:bodyPr wrap="square" rtlCol="0">
            <a:spAutoFit/>
          </a:bodyPr>
          <a:lstStyle/>
          <a:p>
            <a:r>
              <a:rPr lang="en-US" altLang="zh-CN" dirty="0">
                <a:solidFill>
                  <a:schemeClr val="bg1"/>
                </a:solidFill>
              </a:rPr>
              <a:t>Page: About Us</a:t>
            </a:r>
          </a:p>
        </p:txBody>
      </p:sp>
      <p:sp>
        <p:nvSpPr>
          <p:cNvPr id="40" name="文本框 39"/>
          <p:cNvSpPr txBox="1"/>
          <p:nvPr/>
        </p:nvSpPr>
        <p:spPr>
          <a:xfrm>
            <a:off x="9576033" y="4420148"/>
            <a:ext cx="2391919" cy="368300"/>
          </a:xfrm>
          <a:prstGeom prst="rect">
            <a:avLst/>
          </a:prstGeom>
          <a:noFill/>
        </p:spPr>
        <p:txBody>
          <a:bodyPr wrap="square" rtlCol="0">
            <a:spAutoFit/>
          </a:bodyPr>
          <a:lstStyle/>
          <a:p>
            <a:r>
              <a:rPr lang="en-US" altLang="zh-CN" dirty="0">
                <a:solidFill>
                  <a:schemeClr val="bg1"/>
                </a:solidFill>
              </a:rPr>
              <a:t>Page: No Result</a:t>
            </a:r>
          </a:p>
        </p:txBody>
      </p:sp>
      <p:pic>
        <p:nvPicPr>
          <p:cNvPr id="44" name="图片 43" descr="87I$Q%2AB}`89`A__`LKW(S"/>
          <p:cNvPicPr>
            <a:picLocks noChangeAspect="1"/>
          </p:cNvPicPr>
          <p:nvPr/>
        </p:nvPicPr>
        <p:blipFill>
          <a:blip r:embed="rId3"/>
          <a:stretch>
            <a:fillRect/>
          </a:stretch>
        </p:blipFill>
        <p:spPr>
          <a:xfrm>
            <a:off x="46990" y="43180"/>
            <a:ext cx="6652895" cy="5154295"/>
          </a:xfrm>
          <a:prstGeom prst="rect">
            <a:avLst/>
          </a:prstGeom>
        </p:spPr>
      </p:pic>
      <p:pic>
        <p:nvPicPr>
          <p:cNvPr id="45" name="图片 44" descr="XQ9AEJJ[ON%)9V__OPDV2SE"/>
          <p:cNvPicPr>
            <a:picLocks noChangeAspect="1"/>
          </p:cNvPicPr>
          <p:nvPr/>
        </p:nvPicPr>
        <p:blipFill>
          <a:blip r:embed="rId4"/>
          <a:stretch>
            <a:fillRect/>
          </a:stretch>
        </p:blipFill>
        <p:spPr>
          <a:xfrm>
            <a:off x="2726690" y="2905125"/>
            <a:ext cx="6520180" cy="3952875"/>
          </a:xfrm>
          <a:prstGeom prst="rect">
            <a:avLst/>
          </a:prstGeom>
        </p:spPr>
      </p:pic>
    </p:spTree>
  </p:cSld>
  <p:clrMapOvr>
    <a:masterClrMapping/>
  </p:clrMapOvr>
  <p:transition advTm="790">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cxnSp>
        <p:nvCxnSpPr>
          <p:cNvPr id="2" name="直接连接符 1"/>
          <p:cNvCxnSpPr>
            <a:stCxn id="57" idx="1"/>
          </p:cNvCxnSpPr>
          <p:nvPr/>
        </p:nvCxnSpPr>
        <p:spPr>
          <a:xfrm flipH="1" flipV="1">
            <a:off x="8543130" y="3109994"/>
            <a:ext cx="38392" cy="680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flipV="1">
            <a:off x="11116131" y="299356"/>
            <a:ext cx="637852" cy="54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a:stCxn id="33" idx="5"/>
          </p:cNvCxnSpPr>
          <p:nvPr/>
        </p:nvCxnSpPr>
        <p:spPr>
          <a:xfrm>
            <a:off x="10601740" y="2701567"/>
            <a:ext cx="310223" cy="702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9571705" y="2652252"/>
            <a:ext cx="912555" cy="10600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9903314" y="2542640"/>
            <a:ext cx="625191" cy="358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a:endCxn id="11" idx="0"/>
          </p:cNvCxnSpPr>
          <p:nvPr/>
        </p:nvCxnSpPr>
        <p:spPr>
          <a:xfrm flipH="1">
            <a:off x="8591527" y="2268794"/>
            <a:ext cx="476888" cy="692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a:endCxn id="13" idx="7"/>
          </p:cNvCxnSpPr>
          <p:nvPr/>
        </p:nvCxnSpPr>
        <p:spPr>
          <a:xfrm flipH="1">
            <a:off x="9613588" y="2618225"/>
            <a:ext cx="292364" cy="1055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8572500" y="2574773"/>
            <a:ext cx="1376903" cy="5303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8610600" y="3048000"/>
            <a:ext cx="938784" cy="7277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8501831" y="2961401"/>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9793134" y="246195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9491699" y="36532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a:endCxn id="12" idx="1"/>
          </p:cNvCxnSpPr>
          <p:nvPr/>
        </p:nvCxnSpPr>
        <p:spPr>
          <a:xfrm>
            <a:off x="9083163" y="2298290"/>
            <a:ext cx="746588" cy="200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8996722" y="22327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a:endCxn id="13" idx="5"/>
          </p:cNvCxnSpPr>
          <p:nvPr/>
        </p:nvCxnSpPr>
        <p:spPr>
          <a:xfrm flipH="1">
            <a:off x="9613588" y="3419168"/>
            <a:ext cx="1283630" cy="3559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flipV="1">
            <a:off x="10926195" y="3421143"/>
            <a:ext cx="767432" cy="6617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11000453" y="2032819"/>
            <a:ext cx="235974" cy="1356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5" idx="7"/>
          </p:cNvCxnSpPr>
          <p:nvPr/>
        </p:nvCxnSpPr>
        <p:spPr>
          <a:xfrm flipV="1">
            <a:off x="9128797" y="1524002"/>
            <a:ext cx="929603" cy="7314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2" idx="0"/>
          </p:cNvCxnSpPr>
          <p:nvPr/>
        </p:nvCxnSpPr>
        <p:spPr>
          <a:xfrm flipV="1">
            <a:off x="9918152" y="1504950"/>
            <a:ext cx="140248" cy="9570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10028903" y="971550"/>
            <a:ext cx="296197" cy="6083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flipV="1">
            <a:off x="10058400" y="1543050"/>
            <a:ext cx="484854" cy="10655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endCxn id="32" idx="3"/>
          </p:cNvCxnSpPr>
          <p:nvPr/>
        </p:nvCxnSpPr>
        <p:spPr>
          <a:xfrm flipV="1">
            <a:off x="10295603" y="380847"/>
            <a:ext cx="747099" cy="6085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a:stCxn id="32" idx="7"/>
          </p:cNvCxnSpPr>
          <p:nvPr/>
        </p:nvCxnSpPr>
        <p:spPr>
          <a:xfrm flipV="1">
            <a:off x="11169552" y="0"/>
            <a:ext cx="508098" cy="253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30" idx="0"/>
          </p:cNvCxnSpPr>
          <p:nvPr/>
        </p:nvCxnSpPr>
        <p:spPr>
          <a:xfrm flipH="1" flipV="1">
            <a:off x="11087100" y="342900"/>
            <a:ext cx="34865" cy="7468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flipV="1">
            <a:off x="10363200" y="952500"/>
            <a:ext cx="800100" cy="190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33" idx="7"/>
          </p:cNvCxnSpPr>
          <p:nvPr/>
        </p:nvCxnSpPr>
        <p:spPr>
          <a:xfrm flipV="1">
            <a:off x="10601740" y="1085850"/>
            <a:ext cx="523460" cy="14888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V="1">
            <a:off x="10134600" y="1143000"/>
            <a:ext cx="95250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10006049" y="14815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11044597" y="10897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10269384" y="87061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11016431" y="227726"/>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10448619" y="2548446"/>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4" name="直接连接符 33"/>
          <p:cNvCxnSpPr/>
          <p:nvPr/>
        </p:nvCxnSpPr>
        <p:spPr>
          <a:xfrm flipH="1" flipV="1">
            <a:off x="11742057" y="0"/>
            <a:ext cx="14514" cy="8418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a:stCxn id="30" idx="6"/>
          </p:cNvCxnSpPr>
          <p:nvPr/>
        </p:nvCxnSpPr>
        <p:spPr>
          <a:xfrm flipV="1">
            <a:off x="11199333" y="841829"/>
            <a:ext cx="554650" cy="3253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flipV="1">
            <a:off x="11753983" y="841829"/>
            <a:ext cx="438019" cy="3338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endCxn id="30" idx="6"/>
          </p:cNvCxnSpPr>
          <p:nvPr/>
        </p:nvCxnSpPr>
        <p:spPr>
          <a:xfrm flipH="1" flipV="1">
            <a:off x="11199333" y="1167160"/>
            <a:ext cx="992667" cy="3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a:endCxn id="30" idx="4"/>
          </p:cNvCxnSpPr>
          <p:nvPr/>
        </p:nvCxnSpPr>
        <p:spPr>
          <a:xfrm flipH="1" flipV="1">
            <a:off x="11121965" y="1244528"/>
            <a:ext cx="141121" cy="8019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V="1">
            <a:off x="11205029" y="1277258"/>
            <a:ext cx="986971" cy="7111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219543" y="1988458"/>
            <a:ext cx="566057" cy="3773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11829144" y="1901371"/>
            <a:ext cx="362856" cy="4499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1814629" y="2365829"/>
            <a:ext cx="377371" cy="8563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11640457" y="2380343"/>
            <a:ext cx="188687" cy="7112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10972801" y="3077029"/>
            <a:ext cx="595085" cy="391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1611429" y="3149600"/>
            <a:ext cx="159657" cy="986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1292114" y="2061029"/>
            <a:ext cx="275773" cy="10305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60" idx="3"/>
            <a:endCxn id="33" idx="7"/>
          </p:cNvCxnSpPr>
          <p:nvPr/>
        </p:nvCxnSpPr>
        <p:spPr>
          <a:xfrm flipH="1">
            <a:off x="10601740" y="2047367"/>
            <a:ext cx="614743" cy="527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a:stCxn id="13" idx="3"/>
          </p:cNvCxnSpPr>
          <p:nvPr/>
        </p:nvCxnSpPr>
        <p:spPr>
          <a:xfrm flipH="1">
            <a:off x="8667750" y="3775106"/>
            <a:ext cx="844862" cy="158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58" idx="1"/>
          </p:cNvCxnSpPr>
          <p:nvPr/>
        </p:nvCxnSpPr>
        <p:spPr>
          <a:xfrm flipH="1" flipV="1">
            <a:off x="8610600" y="3790950"/>
            <a:ext cx="311261" cy="9754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a:endCxn id="13" idx="4"/>
          </p:cNvCxnSpPr>
          <p:nvPr/>
        </p:nvCxnSpPr>
        <p:spPr>
          <a:xfrm flipV="1">
            <a:off x="8991600" y="3796019"/>
            <a:ext cx="571500" cy="10807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a:endCxn id="13" idx="4"/>
          </p:cNvCxnSpPr>
          <p:nvPr/>
        </p:nvCxnSpPr>
        <p:spPr>
          <a:xfrm flipH="1" flipV="1">
            <a:off x="9563100" y="3796019"/>
            <a:ext cx="609600" cy="6235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10191750" y="3451534"/>
            <a:ext cx="742950" cy="9680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H="1">
            <a:off x="9029700" y="4419600"/>
            <a:ext cx="1143000" cy="4000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61" idx="3"/>
          </p:cNvCxnSpPr>
          <p:nvPr/>
        </p:nvCxnSpPr>
        <p:spPr>
          <a:xfrm flipV="1">
            <a:off x="11089483" y="4133850"/>
            <a:ext cx="645317" cy="6186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10248900" y="4419600"/>
            <a:ext cx="895350" cy="2476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10972800" y="3600450"/>
            <a:ext cx="152400" cy="1047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7" name="椭圆 56"/>
          <p:cNvSpPr/>
          <p:nvPr/>
        </p:nvSpPr>
        <p:spPr>
          <a:xfrm>
            <a:off x="8544905" y="375372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椭圆 57"/>
          <p:cNvSpPr/>
          <p:nvPr/>
        </p:nvSpPr>
        <p:spPr>
          <a:xfrm>
            <a:off x="8895590" y="4740103"/>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11774524" y="22816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11193822" y="19152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1066822" y="4620392"/>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1672924" y="403421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a:off x="10121900" y="435123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11503947" y="300764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10860401" y="3340772"/>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6" name="直接连接符 65"/>
          <p:cNvCxnSpPr>
            <a:endCxn id="61" idx="4"/>
          </p:cNvCxnSpPr>
          <p:nvPr/>
        </p:nvCxnSpPr>
        <p:spPr>
          <a:xfrm flipV="1">
            <a:off x="10553700" y="4775128"/>
            <a:ext cx="590490" cy="6334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a:endCxn id="63" idx="4"/>
          </p:cNvCxnSpPr>
          <p:nvPr/>
        </p:nvCxnSpPr>
        <p:spPr>
          <a:xfrm flipH="1" flipV="1">
            <a:off x="10209149" y="4525736"/>
            <a:ext cx="325501" cy="8828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stCxn id="58" idx="6"/>
          </p:cNvCxnSpPr>
          <p:nvPr/>
        </p:nvCxnSpPr>
        <p:spPr>
          <a:xfrm>
            <a:off x="9074982" y="4829799"/>
            <a:ext cx="1478718" cy="5788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a:stCxn id="58" idx="4"/>
          </p:cNvCxnSpPr>
          <p:nvPr/>
        </p:nvCxnSpPr>
        <p:spPr>
          <a:xfrm>
            <a:off x="8985286" y="4919495"/>
            <a:ext cx="806414" cy="9669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a:endCxn id="95" idx="7"/>
          </p:cNvCxnSpPr>
          <p:nvPr/>
        </p:nvCxnSpPr>
        <p:spPr>
          <a:xfrm flipH="1">
            <a:off x="9870763" y="5408613"/>
            <a:ext cx="682937" cy="4924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5"/>
          </p:cNvCxnSpPr>
          <p:nvPr/>
        </p:nvCxnSpPr>
        <p:spPr>
          <a:xfrm>
            <a:off x="11198897" y="4752467"/>
            <a:ext cx="231103" cy="1248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0648950" y="5408613"/>
            <a:ext cx="762000" cy="6302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a:stCxn id="61" idx="6"/>
          </p:cNvCxnSpPr>
          <p:nvPr/>
        </p:nvCxnSpPr>
        <p:spPr>
          <a:xfrm>
            <a:off x="11221558" y="4697760"/>
            <a:ext cx="970442" cy="2171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a:stCxn id="62" idx="5"/>
          </p:cNvCxnSpPr>
          <p:nvPr/>
        </p:nvCxnSpPr>
        <p:spPr>
          <a:xfrm>
            <a:off x="11794813" y="4156106"/>
            <a:ext cx="397187" cy="8159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a:stCxn id="64" idx="6"/>
          </p:cNvCxnSpPr>
          <p:nvPr/>
        </p:nvCxnSpPr>
        <p:spPr>
          <a:xfrm>
            <a:off x="11753983" y="3132664"/>
            <a:ext cx="438017" cy="22013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a:stCxn id="62" idx="7"/>
          </p:cNvCxnSpPr>
          <p:nvPr/>
        </p:nvCxnSpPr>
        <p:spPr>
          <a:xfrm flipV="1">
            <a:off x="11794813" y="3352802"/>
            <a:ext cx="397187" cy="7023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a:stCxn id="61" idx="6"/>
          </p:cNvCxnSpPr>
          <p:nvPr/>
        </p:nvCxnSpPr>
        <p:spPr>
          <a:xfrm>
            <a:off x="11221558" y="4697760"/>
            <a:ext cx="570392" cy="710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V="1">
            <a:off x="11449050" y="5408613"/>
            <a:ext cx="342900" cy="573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flipV="1">
            <a:off x="11791950" y="4895850"/>
            <a:ext cx="400050" cy="5127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10591800" y="5408613"/>
            <a:ext cx="11430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9486900" y="5905500"/>
            <a:ext cx="323850" cy="952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a:stCxn id="58" idx="3"/>
          </p:cNvCxnSpPr>
          <p:nvPr/>
        </p:nvCxnSpPr>
        <p:spPr>
          <a:xfrm>
            <a:off x="8921861" y="4893224"/>
            <a:ext cx="545989" cy="1964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a:off x="9525000" y="6457950"/>
            <a:ext cx="11239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H="1" flipV="1">
            <a:off x="9810750" y="5924550"/>
            <a:ext cx="838200" cy="514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flipH="1">
            <a:off x="10687050" y="6076950"/>
            <a:ext cx="723900" cy="35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11791950" y="5408613"/>
            <a:ext cx="13335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11468100" y="6115050"/>
            <a:ext cx="4000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10706100" y="6438900"/>
            <a:ext cx="1200150" cy="1143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10668000" y="6534150"/>
            <a:ext cx="361950" cy="323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V="1">
            <a:off x="11144250" y="6572250"/>
            <a:ext cx="742950" cy="285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11906250" y="6496050"/>
            <a:ext cx="285750" cy="3619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V="1">
            <a:off x="11906250" y="5886450"/>
            <a:ext cx="285750" cy="6096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3" name="椭圆 92"/>
          <p:cNvSpPr/>
          <p:nvPr/>
        </p:nvSpPr>
        <p:spPr>
          <a:xfrm>
            <a:off x="10581515" y="637885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a:off x="10422251" y="5283595"/>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a:off x="9748874" y="588013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a:off x="11844374" y="6442112"/>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a:off x="11294397" y="5903246"/>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a:stCxn id="154" idx="1"/>
          </p:cNvCxnSpPr>
          <p:nvPr/>
        </p:nvCxnSpPr>
        <p:spPr>
          <a:xfrm flipV="1">
            <a:off x="3610477" y="3103518"/>
            <a:ext cx="38392" cy="680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V="1">
            <a:off x="438016" y="292880"/>
            <a:ext cx="637852" cy="54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a:stCxn id="130" idx="5"/>
          </p:cNvCxnSpPr>
          <p:nvPr/>
        </p:nvCxnSpPr>
        <p:spPr>
          <a:xfrm flipH="1">
            <a:off x="1280036" y="2695091"/>
            <a:ext cx="310223" cy="702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a:off x="1707739" y="2645776"/>
            <a:ext cx="912555" cy="10600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flipH="1">
            <a:off x="1663494" y="2536164"/>
            <a:ext cx="625191" cy="358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a:endCxn id="108" idx="0"/>
          </p:cNvCxnSpPr>
          <p:nvPr/>
        </p:nvCxnSpPr>
        <p:spPr>
          <a:xfrm>
            <a:off x="3123584" y="2262318"/>
            <a:ext cx="476888" cy="692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endCxn id="110" idx="7"/>
          </p:cNvCxnSpPr>
          <p:nvPr/>
        </p:nvCxnSpPr>
        <p:spPr>
          <a:xfrm>
            <a:off x="2286047" y="2611749"/>
            <a:ext cx="292364" cy="1055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2242596" y="2568297"/>
            <a:ext cx="1376903" cy="5303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a:off x="2642615" y="3041524"/>
            <a:ext cx="938784" cy="7277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8" name="椭圆 107"/>
          <p:cNvSpPr/>
          <p:nvPr/>
        </p:nvSpPr>
        <p:spPr>
          <a:xfrm flipH="1">
            <a:off x="3510776" y="2954925"/>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椭圆 108"/>
          <p:cNvSpPr/>
          <p:nvPr/>
        </p:nvSpPr>
        <p:spPr>
          <a:xfrm flipH="1">
            <a:off x="2148829" y="2455480"/>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109"/>
          <p:cNvSpPr/>
          <p:nvPr/>
        </p:nvSpPr>
        <p:spPr>
          <a:xfrm flipH="1">
            <a:off x="2557498" y="36467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1" name="直接连接符 110"/>
          <p:cNvCxnSpPr>
            <a:endCxn id="109" idx="1"/>
          </p:cNvCxnSpPr>
          <p:nvPr/>
        </p:nvCxnSpPr>
        <p:spPr>
          <a:xfrm flipH="1">
            <a:off x="2362248" y="2291814"/>
            <a:ext cx="746588" cy="200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flipH="1">
            <a:off x="3040541" y="22263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endCxn id="110" idx="5"/>
          </p:cNvCxnSpPr>
          <p:nvPr/>
        </p:nvCxnSpPr>
        <p:spPr>
          <a:xfrm>
            <a:off x="1294781" y="3412692"/>
            <a:ext cx="1283630" cy="3559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V="1">
            <a:off x="498372" y="3414667"/>
            <a:ext cx="767432" cy="6617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flipV="1">
            <a:off x="955572" y="2026343"/>
            <a:ext cx="235974" cy="13568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a:stCxn id="112" idx="7"/>
          </p:cNvCxnSpPr>
          <p:nvPr/>
        </p:nvCxnSpPr>
        <p:spPr>
          <a:xfrm flipH="1" flipV="1">
            <a:off x="2133599" y="1517526"/>
            <a:ext cx="929603" cy="7314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109" idx="0"/>
          </p:cNvCxnSpPr>
          <p:nvPr/>
        </p:nvCxnSpPr>
        <p:spPr>
          <a:xfrm flipH="1" flipV="1">
            <a:off x="2133599" y="1498474"/>
            <a:ext cx="140248" cy="9570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flipH="1" flipV="1">
            <a:off x="1866899" y="965074"/>
            <a:ext cx="296197" cy="6083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flipV="1">
            <a:off x="1648745" y="1536574"/>
            <a:ext cx="484854" cy="10655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a:endCxn id="129" idx="3"/>
          </p:cNvCxnSpPr>
          <p:nvPr/>
        </p:nvCxnSpPr>
        <p:spPr>
          <a:xfrm flipH="1" flipV="1">
            <a:off x="1149297" y="374371"/>
            <a:ext cx="747099" cy="6085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a:stCxn id="129" idx="7"/>
          </p:cNvCxnSpPr>
          <p:nvPr/>
        </p:nvCxnSpPr>
        <p:spPr>
          <a:xfrm flipH="1" flipV="1">
            <a:off x="514349" y="-6476"/>
            <a:ext cx="508098" cy="253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a:stCxn id="127" idx="0"/>
          </p:cNvCxnSpPr>
          <p:nvPr/>
        </p:nvCxnSpPr>
        <p:spPr>
          <a:xfrm flipV="1">
            <a:off x="1070034" y="336424"/>
            <a:ext cx="34865" cy="7468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flipV="1">
            <a:off x="1028699" y="946024"/>
            <a:ext cx="800100" cy="190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30" idx="7"/>
          </p:cNvCxnSpPr>
          <p:nvPr/>
        </p:nvCxnSpPr>
        <p:spPr>
          <a:xfrm flipH="1" flipV="1">
            <a:off x="1066799" y="1079374"/>
            <a:ext cx="523460" cy="14888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flipH="1" flipV="1">
            <a:off x="1104899" y="1136524"/>
            <a:ext cx="95250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6" name="椭圆 125"/>
          <p:cNvSpPr/>
          <p:nvPr/>
        </p:nvSpPr>
        <p:spPr>
          <a:xfrm flipH="1">
            <a:off x="2043148" y="14750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椭圆 126"/>
          <p:cNvSpPr/>
          <p:nvPr/>
        </p:nvSpPr>
        <p:spPr>
          <a:xfrm flipH="1">
            <a:off x="992666" y="10833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椭圆 127"/>
          <p:cNvSpPr/>
          <p:nvPr/>
        </p:nvSpPr>
        <p:spPr>
          <a:xfrm flipH="1">
            <a:off x="1748118" y="864143"/>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椭圆 128"/>
          <p:cNvSpPr/>
          <p:nvPr/>
        </p:nvSpPr>
        <p:spPr>
          <a:xfrm flipH="1">
            <a:off x="996176" y="221250"/>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椭圆 129"/>
          <p:cNvSpPr/>
          <p:nvPr/>
        </p:nvSpPr>
        <p:spPr>
          <a:xfrm flipH="1">
            <a:off x="1563988" y="2541970"/>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1" name="直接连接符 130"/>
          <p:cNvCxnSpPr/>
          <p:nvPr/>
        </p:nvCxnSpPr>
        <p:spPr>
          <a:xfrm flipV="1">
            <a:off x="435428" y="-6476"/>
            <a:ext cx="14514" cy="8418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a:stCxn id="127" idx="6"/>
          </p:cNvCxnSpPr>
          <p:nvPr/>
        </p:nvCxnSpPr>
        <p:spPr>
          <a:xfrm flipH="1" flipV="1">
            <a:off x="438016" y="835353"/>
            <a:ext cx="554650" cy="3253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V="1">
            <a:off x="-3" y="835353"/>
            <a:ext cx="438019" cy="3338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a:endCxn id="127" idx="6"/>
          </p:cNvCxnSpPr>
          <p:nvPr/>
        </p:nvCxnSpPr>
        <p:spPr>
          <a:xfrm flipV="1">
            <a:off x="-1" y="1160684"/>
            <a:ext cx="992667" cy="3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a:endCxn id="127" idx="4"/>
          </p:cNvCxnSpPr>
          <p:nvPr/>
        </p:nvCxnSpPr>
        <p:spPr>
          <a:xfrm flipV="1">
            <a:off x="928913" y="1238052"/>
            <a:ext cx="141121" cy="8019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flipH="1" flipV="1">
            <a:off x="-1" y="1270782"/>
            <a:ext cx="986971" cy="7111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flipH="1">
            <a:off x="406399" y="1981982"/>
            <a:ext cx="566057" cy="3773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 y="1894895"/>
            <a:ext cx="362856" cy="4499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flipH="1">
            <a:off x="-1" y="2359353"/>
            <a:ext cx="377371" cy="8563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362855" y="2373867"/>
            <a:ext cx="188687" cy="7112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624113" y="3070553"/>
            <a:ext cx="595085" cy="3918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a:off x="420913" y="3143124"/>
            <a:ext cx="159657" cy="986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flipH="1">
            <a:off x="624112" y="2054553"/>
            <a:ext cx="275773" cy="10305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a:stCxn id="157" idx="3"/>
            <a:endCxn id="130" idx="7"/>
          </p:cNvCxnSpPr>
          <p:nvPr/>
        </p:nvCxnSpPr>
        <p:spPr>
          <a:xfrm>
            <a:off x="975516" y="2040891"/>
            <a:ext cx="614743" cy="527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a:stCxn id="110" idx="3"/>
          </p:cNvCxnSpPr>
          <p:nvPr/>
        </p:nvCxnSpPr>
        <p:spPr>
          <a:xfrm>
            <a:off x="2679387" y="3768630"/>
            <a:ext cx="844862" cy="158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a:stCxn id="155" idx="1"/>
          </p:cNvCxnSpPr>
          <p:nvPr/>
        </p:nvCxnSpPr>
        <p:spPr>
          <a:xfrm flipV="1">
            <a:off x="3270138" y="3784474"/>
            <a:ext cx="311261" cy="9754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a:endCxn id="110" idx="4"/>
          </p:cNvCxnSpPr>
          <p:nvPr/>
        </p:nvCxnSpPr>
        <p:spPr>
          <a:xfrm flipH="1" flipV="1">
            <a:off x="2628899" y="3789543"/>
            <a:ext cx="571500" cy="10807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a:endCxn id="110" idx="4"/>
          </p:cNvCxnSpPr>
          <p:nvPr/>
        </p:nvCxnSpPr>
        <p:spPr>
          <a:xfrm flipV="1">
            <a:off x="2019299" y="3789543"/>
            <a:ext cx="609600" cy="6235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9" name="直接连接符 148"/>
          <p:cNvCxnSpPr/>
          <p:nvPr/>
        </p:nvCxnSpPr>
        <p:spPr>
          <a:xfrm flipH="1" flipV="1">
            <a:off x="1257299" y="3445058"/>
            <a:ext cx="742950" cy="9680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直接连接符 149"/>
          <p:cNvCxnSpPr/>
          <p:nvPr/>
        </p:nvCxnSpPr>
        <p:spPr>
          <a:xfrm>
            <a:off x="2019299" y="4413124"/>
            <a:ext cx="1143000" cy="4000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直接连接符 150"/>
          <p:cNvCxnSpPr>
            <a:stCxn id="158" idx="3"/>
          </p:cNvCxnSpPr>
          <p:nvPr/>
        </p:nvCxnSpPr>
        <p:spPr>
          <a:xfrm flipH="1" flipV="1">
            <a:off x="457199" y="4127374"/>
            <a:ext cx="645317" cy="6186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 name="直接连接符 151"/>
          <p:cNvCxnSpPr/>
          <p:nvPr/>
        </p:nvCxnSpPr>
        <p:spPr>
          <a:xfrm flipH="1">
            <a:off x="1047749" y="4413124"/>
            <a:ext cx="895350" cy="2476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直接连接符 152"/>
          <p:cNvCxnSpPr/>
          <p:nvPr/>
        </p:nvCxnSpPr>
        <p:spPr>
          <a:xfrm flipH="1">
            <a:off x="1066799" y="3593974"/>
            <a:ext cx="152400" cy="1047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4" name="椭圆 153"/>
          <p:cNvSpPr/>
          <p:nvPr/>
        </p:nvSpPr>
        <p:spPr>
          <a:xfrm flipH="1">
            <a:off x="3397058" y="3747251"/>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5" name="椭圆 154"/>
          <p:cNvSpPr/>
          <p:nvPr/>
        </p:nvSpPr>
        <p:spPr>
          <a:xfrm flipH="1">
            <a:off x="3117017" y="473362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6" name="椭圆 155"/>
          <p:cNvSpPr/>
          <p:nvPr/>
        </p:nvSpPr>
        <p:spPr>
          <a:xfrm flipH="1">
            <a:off x="274673" y="22751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7" name="椭圆 156"/>
          <p:cNvSpPr/>
          <p:nvPr/>
        </p:nvSpPr>
        <p:spPr>
          <a:xfrm flipH="1">
            <a:off x="843441" y="19088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8" name="椭圆 157"/>
          <p:cNvSpPr/>
          <p:nvPr/>
        </p:nvSpPr>
        <p:spPr>
          <a:xfrm flipH="1">
            <a:off x="970441" y="46139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9" name="椭圆 158"/>
          <p:cNvSpPr/>
          <p:nvPr/>
        </p:nvSpPr>
        <p:spPr>
          <a:xfrm flipH="1">
            <a:off x="376273" y="40277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0" name="椭圆 159"/>
          <p:cNvSpPr/>
          <p:nvPr/>
        </p:nvSpPr>
        <p:spPr>
          <a:xfrm flipH="1">
            <a:off x="1895602" y="4344763"/>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1" name="椭圆 160"/>
          <p:cNvSpPr/>
          <p:nvPr/>
        </p:nvSpPr>
        <p:spPr>
          <a:xfrm flipH="1">
            <a:off x="438016" y="3001170"/>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2" name="椭圆 161"/>
          <p:cNvSpPr/>
          <p:nvPr/>
        </p:nvSpPr>
        <p:spPr>
          <a:xfrm flipH="1">
            <a:off x="1081562" y="3334296"/>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3" name="直接连接符 162"/>
          <p:cNvCxnSpPr>
            <a:endCxn id="158" idx="4"/>
          </p:cNvCxnSpPr>
          <p:nvPr/>
        </p:nvCxnSpPr>
        <p:spPr>
          <a:xfrm flipH="1" flipV="1">
            <a:off x="1047809" y="4768652"/>
            <a:ext cx="590490" cy="6334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a:endCxn id="160" idx="4"/>
          </p:cNvCxnSpPr>
          <p:nvPr/>
        </p:nvCxnSpPr>
        <p:spPr>
          <a:xfrm flipV="1">
            <a:off x="1657349" y="4519260"/>
            <a:ext cx="325501" cy="8828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a:stCxn id="155" idx="6"/>
          </p:cNvCxnSpPr>
          <p:nvPr/>
        </p:nvCxnSpPr>
        <p:spPr>
          <a:xfrm flipH="1">
            <a:off x="1638299" y="4823323"/>
            <a:ext cx="1478718" cy="5788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a:stCxn id="155" idx="4"/>
          </p:cNvCxnSpPr>
          <p:nvPr/>
        </p:nvCxnSpPr>
        <p:spPr>
          <a:xfrm flipH="1">
            <a:off x="2400299" y="4913019"/>
            <a:ext cx="806414" cy="9669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a:endCxn id="192" idx="7"/>
          </p:cNvCxnSpPr>
          <p:nvPr/>
        </p:nvCxnSpPr>
        <p:spPr>
          <a:xfrm>
            <a:off x="1638299" y="5402137"/>
            <a:ext cx="682937" cy="4924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a:stCxn id="158" idx="5"/>
          </p:cNvCxnSpPr>
          <p:nvPr/>
        </p:nvCxnSpPr>
        <p:spPr>
          <a:xfrm flipH="1">
            <a:off x="761999" y="4745991"/>
            <a:ext cx="231103" cy="12482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a:xfrm flipH="1">
            <a:off x="781049" y="5402137"/>
            <a:ext cx="762000" cy="6302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a:stCxn id="158" idx="6"/>
          </p:cNvCxnSpPr>
          <p:nvPr/>
        </p:nvCxnSpPr>
        <p:spPr>
          <a:xfrm flipH="1">
            <a:off x="-1" y="4691284"/>
            <a:ext cx="970442" cy="2171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a:stCxn id="159" idx="5"/>
          </p:cNvCxnSpPr>
          <p:nvPr/>
        </p:nvCxnSpPr>
        <p:spPr>
          <a:xfrm flipH="1">
            <a:off x="-1" y="4149630"/>
            <a:ext cx="397187" cy="8159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接连接符 171"/>
          <p:cNvCxnSpPr>
            <a:stCxn id="161" idx="6"/>
          </p:cNvCxnSpPr>
          <p:nvPr/>
        </p:nvCxnSpPr>
        <p:spPr>
          <a:xfrm flipH="1">
            <a:off x="-1" y="3126188"/>
            <a:ext cx="438017" cy="22013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a:stCxn id="159" idx="7"/>
          </p:cNvCxnSpPr>
          <p:nvPr/>
        </p:nvCxnSpPr>
        <p:spPr>
          <a:xfrm flipH="1" flipV="1">
            <a:off x="-1" y="3346326"/>
            <a:ext cx="397187" cy="7023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a:stCxn id="158" idx="6"/>
          </p:cNvCxnSpPr>
          <p:nvPr/>
        </p:nvCxnSpPr>
        <p:spPr>
          <a:xfrm flipH="1">
            <a:off x="400049" y="4691284"/>
            <a:ext cx="570392" cy="710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 name="直接连接符 174"/>
          <p:cNvCxnSpPr/>
          <p:nvPr/>
        </p:nvCxnSpPr>
        <p:spPr>
          <a:xfrm flipH="1" flipV="1">
            <a:off x="400049" y="5402137"/>
            <a:ext cx="342900" cy="573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p:nvPr/>
        </p:nvCxnSpPr>
        <p:spPr>
          <a:xfrm flipH="1" flipV="1">
            <a:off x="-1" y="4889374"/>
            <a:ext cx="400050" cy="51276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a:xfrm flipH="1">
            <a:off x="1485899" y="5402137"/>
            <a:ext cx="11430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p:nvPr/>
        </p:nvCxnSpPr>
        <p:spPr>
          <a:xfrm>
            <a:off x="2381249" y="5899024"/>
            <a:ext cx="323850" cy="9525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a:stCxn id="155" idx="3"/>
          </p:cNvCxnSpPr>
          <p:nvPr/>
        </p:nvCxnSpPr>
        <p:spPr>
          <a:xfrm flipH="1">
            <a:off x="2724149" y="4886748"/>
            <a:ext cx="545989" cy="1964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a:off x="1543049" y="6451474"/>
            <a:ext cx="11239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 name="直接连接符 180"/>
          <p:cNvCxnSpPr/>
          <p:nvPr/>
        </p:nvCxnSpPr>
        <p:spPr>
          <a:xfrm flipV="1">
            <a:off x="1543049" y="5918074"/>
            <a:ext cx="838200" cy="5143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p:nvPr/>
        </p:nvCxnSpPr>
        <p:spPr>
          <a:xfrm>
            <a:off x="781049" y="6070474"/>
            <a:ext cx="723900" cy="35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 name="直接连接符 182"/>
          <p:cNvCxnSpPr/>
          <p:nvPr/>
        </p:nvCxnSpPr>
        <p:spPr>
          <a:xfrm flipH="1">
            <a:off x="266699" y="5402137"/>
            <a:ext cx="133350" cy="10493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4" name="直接连接符 183"/>
          <p:cNvCxnSpPr/>
          <p:nvPr/>
        </p:nvCxnSpPr>
        <p:spPr>
          <a:xfrm flipH="1">
            <a:off x="323849" y="6108574"/>
            <a:ext cx="400050" cy="4000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 name="直接连接符 184"/>
          <p:cNvCxnSpPr/>
          <p:nvPr/>
        </p:nvCxnSpPr>
        <p:spPr>
          <a:xfrm flipH="1">
            <a:off x="285749" y="6432424"/>
            <a:ext cx="1200150" cy="1143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p:nvPr/>
        </p:nvCxnSpPr>
        <p:spPr>
          <a:xfrm flipH="1">
            <a:off x="1162049" y="6527674"/>
            <a:ext cx="361950" cy="323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a:xfrm flipH="1" flipV="1">
            <a:off x="304799" y="6565774"/>
            <a:ext cx="742950" cy="285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p:nvPr/>
        </p:nvCxnSpPr>
        <p:spPr>
          <a:xfrm flipH="1">
            <a:off x="-1" y="6489574"/>
            <a:ext cx="285750" cy="3619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p:nvPr/>
        </p:nvCxnSpPr>
        <p:spPr>
          <a:xfrm flipH="1" flipV="1">
            <a:off x="-1" y="5879974"/>
            <a:ext cx="285750" cy="6096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0" name="椭圆 189"/>
          <p:cNvSpPr/>
          <p:nvPr/>
        </p:nvSpPr>
        <p:spPr>
          <a:xfrm flipH="1">
            <a:off x="1431092" y="6372381"/>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1" name="椭圆 190"/>
          <p:cNvSpPr/>
          <p:nvPr/>
        </p:nvSpPr>
        <p:spPr>
          <a:xfrm flipH="1">
            <a:off x="1519712" y="5277119"/>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2" name="椭圆 191"/>
          <p:cNvSpPr/>
          <p:nvPr/>
        </p:nvSpPr>
        <p:spPr>
          <a:xfrm flipH="1">
            <a:off x="2300323" y="587366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3" name="椭圆 192"/>
          <p:cNvSpPr/>
          <p:nvPr/>
        </p:nvSpPr>
        <p:spPr>
          <a:xfrm flipH="1">
            <a:off x="204823" y="6435636"/>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4" name="椭圆 193"/>
          <p:cNvSpPr/>
          <p:nvPr/>
        </p:nvSpPr>
        <p:spPr>
          <a:xfrm flipH="1">
            <a:off x="647566" y="5896770"/>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5" name="文本框 194"/>
          <p:cNvSpPr txBox="1"/>
          <p:nvPr/>
        </p:nvSpPr>
        <p:spPr>
          <a:xfrm>
            <a:off x="4196593" y="2848325"/>
            <a:ext cx="3933022" cy="1200329"/>
          </a:xfrm>
          <a:prstGeom prst="rect">
            <a:avLst/>
          </a:prstGeom>
          <a:noFill/>
        </p:spPr>
        <p:txBody>
          <a:bodyPr wrap="square" rtlCol="0">
            <a:spAutoFit/>
          </a:bodyPr>
          <a:lstStyle/>
          <a:p>
            <a:r>
              <a:rPr lang="en-US" altLang="zh-CN" sz="7200" dirty="0"/>
              <a:t>THANKS</a:t>
            </a:r>
          </a:p>
        </p:txBody>
      </p:sp>
    </p:spTree>
  </p:cSld>
  <p:clrMapOvr>
    <a:masterClrMapping/>
  </p:clrMapOvr>
  <p:transition advTm="79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iterate type="lt">
                                    <p:tmPct val="10000"/>
                                  </p:iterate>
                                  <p:childTnLst>
                                    <p:set>
                                      <p:cBhvr>
                                        <p:cTn id="6" dur="1" fill="hold">
                                          <p:stCondLst>
                                            <p:cond delay="0"/>
                                          </p:stCondLst>
                                        </p:cTn>
                                        <p:tgtEl>
                                          <p:spTgt spid="195"/>
                                        </p:tgtEl>
                                        <p:attrNameLst>
                                          <p:attrName>style.visibility</p:attrName>
                                        </p:attrNameLst>
                                      </p:cBhvr>
                                      <p:to>
                                        <p:strVal val="visible"/>
                                      </p:to>
                                    </p:set>
                                    <p:animEffect transition="in" filter="wipe(down)">
                                      <p:cBhvr>
                                        <p:cTn id="7" dur="580">
                                          <p:stCondLst>
                                            <p:cond delay="0"/>
                                          </p:stCondLst>
                                        </p:cTn>
                                        <p:tgtEl>
                                          <p:spTgt spid="195"/>
                                        </p:tgtEl>
                                      </p:cBhvr>
                                    </p:animEffect>
                                    <p:anim calcmode="lin" valueType="num">
                                      <p:cBhvr>
                                        <p:cTn id="8" dur="1822" tmFilter="0,0; 0.14,0.36; 0.43,0.73; 0.71,0.91; 1.0,1.0">
                                          <p:stCondLst>
                                            <p:cond delay="0"/>
                                          </p:stCondLst>
                                        </p:cTn>
                                        <p:tgtEl>
                                          <p:spTgt spid="19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5"/>
                                        </p:tgtEl>
                                        <p:attrNameLst>
                                          <p:attrName>ppt_y</p:attrName>
                                        </p:attrNameLst>
                                      </p:cBhvr>
                                      <p:tavLst>
                                        <p:tav tm="0" fmla="#ppt_y-sin(pi*$)/81">
                                          <p:val>
                                            <p:fltVal val="0"/>
                                          </p:val>
                                        </p:tav>
                                        <p:tav tm="100000">
                                          <p:val>
                                            <p:fltVal val="1"/>
                                          </p:val>
                                        </p:tav>
                                      </p:tavLst>
                                    </p:anim>
                                    <p:animScale>
                                      <p:cBhvr>
                                        <p:cTn id="13" dur="26">
                                          <p:stCondLst>
                                            <p:cond delay="650"/>
                                          </p:stCondLst>
                                        </p:cTn>
                                        <p:tgtEl>
                                          <p:spTgt spid="195"/>
                                        </p:tgtEl>
                                      </p:cBhvr>
                                      <p:to x="100000" y="60000"/>
                                    </p:animScale>
                                    <p:animScale>
                                      <p:cBhvr>
                                        <p:cTn id="14" dur="166" decel="50000">
                                          <p:stCondLst>
                                            <p:cond delay="676"/>
                                          </p:stCondLst>
                                        </p:cTn>
                                        <p:tgtEl>
                                          <p:spTgt spid="195"/>
                                        </p:tgtEl>
                                      </p:cBhvr>
                                      <p:to x="100000" y="100000"/>
                                    </p:animScale>
                                    <p:animScale>
                                      <p:cBhvr>
                                        <p:cTn id="15" dur="26">
                                          <p:stCondLst>
                                            <p:cond delay="1312"/>
                                          </p:stCondLst>
                                        </p:cTn>
                                        <p:tgtEl>
                                          <p:spTgt spid="195"/>
                                        </p:tgtEl>
                                      </p:cBhvr>
                                      <p:to x="100000" y="80000"/>
                                    </p:animScale>
                                    <p:animScale>
                                      <p:cBhvr>
                                        <p:cTn id="16" dur="166" decel="50000">
                                          <p:stCondLst>
                                            <p:cond delay="1338"/>
                                          </p:stCondLst>
                                        </p:cTn>
                                        <p:tgtEl>
                                          <p:spTgt spid="195"/>
                                        </p:tgtEl>
                                      </p:cBhvr>
                                      <p:to x="100000" y="100000"/>
                                    </p:animScale>
                                    <p:animScale>
                                      <p:cBhvr>
                                        <p:cTn id="17" dur="26">
                                          <p:stCondLst>
                                            <p:cond delay="1642"/>
                                          </p:stCondLst>
                                        </p:cTn>
                                        <p:tgtEl>
                                          <p:spTgt spid="195"/>
                                        </p:tgtEl>
                                      </p:cBhvr>
                                      <p:to x="100000" y="90000"/>
                                    </p:animScale>
                                    <p:animScale>
                                      <p:cBhvr>
                                        <p:cTn id="18" dur="166" decel="50000">
                                          <p:stCondLst>
                                            <p:cond delay="1668"/>
                                          </p:stCondLst>
                                        </p:cTn>
                                        <p:tgtEl>
                                          <p:spTgt spid="195"/>
                                        </p:tgtEl>
                                      </p:cBhvr>
                                      <p:to x="100000" y="100000"/>
                                    </p:animScale>
                                    <p:animScale>
                                      <p:cBhvr>
                                        <p:cTn id="19" dur="26">
                                          <p:stCondLst>
                                            <p:cond delay="1808"/>
                                          </p:stCondLst>
                                        </p:cTn>
                                        <p:tgtEl>
                                          <p:spTgt spid="195"/>
                                        </p:tgtEl>
                                      </p:cBhvr>
                                      <p:to x="100000" y="95000"/>
                                    </p:animScale>
                                    <p:animScale>
                                      <p:cBhvr>
                                        <p:cTn id="20" dur="166" decel="50000">
                                          <p:stCondLst>
                                            <p:cond delay="1834"/>
                                          </p:stCondLst>
                                        </p:cTn>
                                        <p:tgtEl>
                                          <p:spTgt spid="19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8" name="椭圆 7"/>
          <p:cNvSpPr/>
          <p:nvPr/>
        </p:nvSpPr>
        <p:spPr>
          <a:xfrm rot="11174285">
            <a:off x="2478134" y="365817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576303" y="3724763"/>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6996125" y="3868835"/>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4720540" y="4975629"/>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6246397" y="4832135"/>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5600708" y="4332764"/>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a:stCxn id="8" idx="1"/>
            <a:endCxn id="32" idx="5"/>
          </p:cNvCxnSpPr>
          <p:nvPr/>
        </p:nvCxnSpPr>
        <p:spPr>
          <a:xfrm>
            <a:off x="2608921" y="3801326"/>
            <a:ext cx="937290" cy="121083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4"/>
            <a:endCxn id="10" idx="0"/>
          </p:cNvCxnSpPr>
          <p:nvPr/>
        </p:nvCxnSpPr>
        <p:spPr>
          <a:xfrm flipV="1">
            <a:off x="3589079" y="3950281"/>
            <a:ext cx="88029" cy="10493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3524396" y="499931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a:stCxn id="10" idx="3"/>
            <a:endCxn id="49" idx="1"/>
          </p:cNvCxnSpPr>
          <p:nvPr/>
        </p:nvCxnSpPr>
        <p:spPr>
          <a:xfrm flipV="1">
            <a:off x="3777583" y="3333827"/>
            <a:ext cx="1203378" cy="433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3"/>
            <a:endCxn id="55" idx="7"/>
          </p:cNvCxnSpPr>
          <p:nvPr/>
        </p:nvCxnSpPr>
        <p:spPr>
          <a:xfrm flipV="1">
            <a:off x="4894907" y="4158047"/>
            <a:ext cx="134934" cy="8542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4897735" y="3242736"/>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a:stCxn id="55" idx="2"/>
            <a:endCxn id="14" idx="6"/>
          </p:cNvCxnSpPr>
          <p:nvPr/>
        </p:nvCxnSpPr>
        <p:spPr>
          <a:xfrm>
            <a:off x="5165977" y="4118336"/>
            <a:ext cx="435207" cy="2861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a:endCxn id="14" idx="3"/>
          </p:cNvCxnSpPr>
          <p:nvPr/>
        </p:nvCxnSpPr>
        <p:spPr>
          <a:xfrm flipH="1">
            <a:off x="5743855" y="4065851"/>
            <a:ext cx="1278955" cy="296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5012937" y="4033250"/>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a:endCxn id="55" idx="3"/>
          </p:cNvCxnSpPr>
          <p:nvPr/>
        </p:nvCxnSpPr>
        <p:spPr>
          <a:xfrm flipH="1">
            <a:off x="5149527" y="3295650"/>
            <a:ext cx="992492" cy="7662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1" idx="6"/>
          </p:cNvCxnSpPr>
          <p:nvPr/>
        </p:nvCxnSpPr>
        <p:spPr>
          <a:xfrm flipH="1" flipV="1">
            <a:off x="6252562" y="3320550"/>
            <a:ext cx="744280" cy="6562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6104356" y="322320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0"/>
            <a:endCxn id="13" idx="4"/>
          </p:cNvCxnSpPr>
          <p:nvPr/>
        </p:nvCxnSpPr>
        <p:spPr>
          <a:xfrm flipH="1">
            <a:off x="6371780" y="4110438"/>
            <a:ext cx="732340" cy="7223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4" idx="5"/>
            <a:endCxn id="96" idx="1"/>
          </p:cNvCxnSpPr>
          <p:nvPr/>
        </p:nvCxnSpPr>
        <p:spPr>
          <a:xfrm flipH="1" flipV="1">
            <a:off x="7719890" y="3032972"/>
            <a:ext cx="568233" cy="13952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32" idx="2"/>
            <a:endCxn id="12" idx="6"/>
          </p:cNvCxnSpPr>
          <p:nvPr/>
        </p:nvCxnSpPr>
        <p:spPr>
          <a:xfrm flipV="1">
            <a:off x="3640737" y="5062956"/>
            <a:ext cx="1080383" cy="10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6" name="椭圆 45"/>
          <p:cNvSpPr/>
          <p:nvPr/>
        </p:nvSpPr>
        <p:spPr>
          <a:xfrm rot="11174285">
            <a:off x="5772281" y="38794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rot="11174285">
            <a:off x="8260633" y="4412009"/>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8774000" y="5220869"/>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rot="11174285">
            <a:off x="6149326" y="175258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9219352" y="385623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a:stCxn id="14" idx="7"/>
            <a:endCxn id="12" idx="3"/>
          </p:cNvCxnSpPr>
          <p:nvPr/>
        </p:nvCxnSpPr>
        <p:spPr>
          <a:xfrm flipH="1">
            <a:off x="4894907" y="4463551"/>
            <a:ext cx="723516" cy="5487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a:stCxn id="49" idx="3"/>
            <a:endCxn id="61" idx="5"/>
          </p:cNvCxnSpPr>
          <p:nvPr/>
        </p:nvCxnSpPr>
        <p:spPr>
          <a:xfrm flipV="1">
            <a:off x="4988826" y="3247900"/>
            <a:ext cx="1157448" cy="139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stCxn id="49" idx="1"/>
            <a:endCxn id="55" idx="5"/>
          </p:cNvCxnSpPr>
          <p:nvPr/>
        </p:nvCxnSpPr>
        <p:spPr>
          <a:xfrm>
            <a:off x="4980961" y="3333827"/>
            <a:ext cx="60673" cy="71632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3"/>
            <a:endCxn id="97" idx="7"/>
          </p:cNvCxnSpPr>
          <p:nvPr/>
        </p:nvCxnSpPr>
        <p:spPr>
          <a:xfrm flipV="1">
            <a:off x="6303874" y="2519859"/>
            <a:ext cx="540013" cy="7452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a:stCxn id="118" idx="1"/>
            <a:endCxn id="54" idx="4"/>
          </p:cNvCxnSpPr>
          <p:nvPr/>
        </p:nvCxnSpPr>
        <p:spPr>
          <a:xfrm flipH="1">
            <a:off x="8342141" y="2653249"/>
            <a:ext cx="309453" cy="17591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a:stCxn id="60" idx="0"/>
            <a:endCxn id="57" idx="4"/>
          </p:cNvCxnSpPr>
          <p:nvPr/>
        </p:nvCxnSpPr>
        <p:spPr>
          <a:xfrm flipH="1">
            <a:off x="8880406" y="4016625"/>
            <a:ext cx="410637" cy="1204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57" idx="7"/>
            <a:endCxn id="54" idx="2"/>
          </p:cNvCxnSpPr>
          <p:nvPr/>
        </p:nvCxnSpPr>
        <p:spPr>
          <a:xfrm flipH="1" flipV="1">
            <a:off x="8407236" y="4493517"/>
            <a:ext cx="387903" cy="883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11174285">
            <a:off x="2738260" y="1951989"/>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3789202" y="137331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rot="11174285">
            <a:off x="7158527" y="908376"/>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7537599" y="28334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rot="11174285">
            <a:off x="6818979" y="23359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rot="11174285">
            <a:off x="5547942" y="2519998"/>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rot="11174285">
            <a:off x="8015271" y="150806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a:stCxn id="92" idx="1"/>
            <a:endCxn id="112" idx="6"/>
          </p:cNvCxnSpPr>
          <p:nvPr/>
        </p:nvCxnSpPr>
        <p:spPr>
          <a:xfrm>
            <a:off x="2935753" y="2168145"/>
            <a:ext cx="653373" cy="5892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4" idx="3"/>
            <a:endCxn id="107" idx="6"/>
          </p:cNvCxnSpPr>
          <p:nvPr/>
        </p:nvCxnSpPr>
        <p:spPr>
          <a:xfrm flipV="1">
            <a:off x="3990482" y="888102"/>
            <a:ext cx="725554" cy="5274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stCxn id="96" idx="5"/>
            <a:endCxn id="97" idx="1"/>
          </p:cNvCxnSpPr>
          <p:nvPr/>
        </p:nvCxnSpPr>
        <p:spPr>
          <a:xfrm flipH="1" flipV="1">
            <a:off x="7002880" y="2537238"/>
            <a:ext cx="576637" cy="320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7" name="椭圆 106"/>
          <p:cNvSpPr/>
          <p:nvPr/>
        </p:nvSpPr>
        <p:spPr>
          <a:xfrm rot="11174285">
            <a:off x="4715733" y="842481"/>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p:cNvCxnSpPr>
            <a:stCxn id="109" idx="2"/>
            <a:endCxn id="98" idx="5"/>
          </p:cNvCxnSpPr>
          <p:nvPr/>
        </p:nvCxnSpPr>
        <p:spPr>
          <a:xfrm>
            <a:off x="5232884" y="1999605"/>
            <a:ext cx="345133" cy="5381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椭圆 108"/>
          <p:cNvSpPr/>
          <p:nvPr/>
        </p:nvSpPr>
        <p:spPr>
          <a:xfrm rot="11174285">
            <a:off x="5079844" y="1914519"/>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0" name="直接连接符 109"/>
          <p:cNvCxnSpPr>
            <a:stCxn id="46" idx="0"/>
            <a:endCxn id="109" idx="3"/>
          </p:cNvCxnSpPr>
          <p:nvPr/>
        </p:nvCxnSpPr>
        <p:spPr>
          <a:xfrm flipH="1">
            <a:off x="5216434" y="613459"/>
            <a:ext cx="656652" cy="132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95" idx="6"/>
            <a:endCxn id="46" idx="2"/>
          </p:cNvCxnSpPr>
          <p:nvPr/>
        </p:nvCxnSpPr>
        <p:spPr>
          <a:xfrm flipH="1" flipV="1">
            <a:off x="5997799" y="513324"/>
            <a:ext cx="1161488" cy="5094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rot="11174285">
            <a:off x="3588462" y="265750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stCxn id="95" idx="0"/>
            <a:endCxn id="97" idx="4"/>
          </p:cNvCxnSpPr>
          <p:nvPr/>
        </p:nvCxnSpPr>
        <p:spPr>
          <a:xfrm flipH="1">
            <a:off x="6944362" y="1164410"/>
            <a:ext cx="328610" cy="11722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99" idx="4"/>
            <a:endCxn id="95" idx="2"/>
          </p:cNvCxnSpPr>
          <p:nvPr/>
        </p:nvCxnSpPr>
        <p:spPr>
          <a:xfrm flipH="1" flipV="1">
            <a:off x="7414561" y="1050725"/>
            <a:ext cx="726093" cy="458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92" idx="4"/>
            <a:endCxn id="94" idx="7"/>
          </p:cNvCxnSpPr>
          <p:nvPr/>
        </p:nvCxnSpPr>
        <p:spPr>
          <a:xfrm flipV="1">
            <a:off x="2872910" y="1557215"/>
            <a:ext cx="941200" cy="39549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rot="11174285">
            <a:off x="3884421" y="600253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椭圆 117"/>
          <p:cNvSpPr/>
          <p:nvPr/>
        </p:nvSpPr>
        <p:spPr>
          <a:xfrm rot="11174285">
            <a:off x="8532046" y="2522403"/>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椭圆 119"/>
          <p:cNvSpPr/>
          <p:nvPr/>
        </p:nvSpPr>
        <p:spPr>
          <a:xfrm rot="11174285">
            <a:off x="7357670" y="602477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p:cNvSpPr/>
          <p:nvPr/>
        </p:nvSpPr>
        <p:spPr>
          <a:xfrm rot="11174285">
            <a:off x="9156635" y="1770386"/>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2" name="直接连接符 121"/>
          <p:cNvCxnSpPr>
            <a:stCxn id="98" idx="2"/>
            <a:endCxn id="61" idx="4"/>
          </p:cNvCxnSpPr>
          <p:nvPr/>
        </p:nvCxnSpPr>
        <p:spPr>
          <a:xfrm>
            <a:off x="5708328" y="2609169"/>
            <a:ext cx="520313" cy="6147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46" idx="6"/>
            <a:endCxn id="107" idx="3"/>
          </p:cNvCxnSpPr>
          <p:nvPr/>
        </p:nvCxnSpPr>
        <p:spPr>
          <a:xfrm flipH="1">
            <a:off x="4806824" y="488746"/>
            <a:ext cx="966127" cy="3728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07" idx="1"/>
            <a:endCxn id="109" idx="5"/>
          </p:cNvCxnSpPr>
          <p:nvPr/>
        </p:nvCxnSpPr>
        <p:spPr>
          <a:xfrm>
            <a:off x="4798959" y="933572"/>
            <a:ext cx="309582" cy="997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a:stCxn id="99" idx="3"/>
            <a:endCxn id="121" idx="5"/>
          </p:cNvCxnSpPr>
          <p:nvPr/>
        </p:nvCxnSpPr>
        <p:spPr>
          <a:xfrm>
            <a:off x="8216551" y="1550355"/>
            <a:ext cx="970159" cy="237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a:stCxn id="118" idx="3"/>
            <a:endCxn id="121" idx="7"/>
          </p:cNvCxnSpPr>
          <p:nvPr/>
        </p:nvCxnSpPr>
        <p:spPr>
          <a:xfrm flipV="1">
            <a:off x="8662892" y="1901173"/>
            <a:ext cx="511458" cy="648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a:stCxn id="99" idx="0"/>
            <a:endCxn id="118" idx="4"/>
          </p:cNvCxnSpPr>
          <p:nvPr/>
        </p:nvCxnSpPr>
        <p:spPr>
          <a:xfrm>
            <a:off x="8116076" y="1733586"/>
            <a:ext cx="497478" cy="789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a:stCxn id="60" idx="7"/>
            <a:endCxn id="54" idx="3"/>
          </p:cNvCxnSpPr>
          <p:nvPr/>
        </p:nvCxnSpPr>
        <p:spPr>
          <a:xfrm flipH="1">
            <a:off x="8391479" y="3987026"/>
            <a:ext cx="845588" cy="45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5" name="椭圆 174"/>
          <p:cNvSpPr/>
          <p:nvPr/>
        </p:nvSpPr>
        <p:spPr>
          <a:xfrm rot="11174285">
            <a:off x="5576810" y="59902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6" name="椭圆 175"/>
          <p:cNvSpPr/>
          <p:nvPr/>
        </p:nvSpPr>
        <p:spPr>
          <a:xfrm rot="11174285">
            <a:off x="7638830" y="5291897"/>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2" name="直接连接符 211"/>
          <p:cNvCxnSpPr>
            <a:stCxn id="116" idx="2"/>
            <a:endCxn id="175" idx="6"/>
          </p:cNvCxnSpPr>
          <p:nvPr/>
        </p:nvCxnSpPr>
        <p:spPr>
          <a:xfrm flipV="1">
            <a:off x="4109939" y="6090177"/>
            <a:ext cx="1467535" cy="377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直接连接符 214"/>
          <p:cNvCxnSpPr>
            <a:stCxn id="116" idx="4"/>
            <a:endCxn id="12" idx="7"/>
          </p:cNvCxnSpPr>
          <p:nvPr/>
        </p:nvCxnSpPr>
        <p:spPr>
          <a:xfrm flipV="1">
            <a:off x="4009804" y="5134941"/>
            <a:ext cx="732315" cy="8682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a:stCxn id="116" idx="5"/>
            <a:endCxn id="32" idx="1"/>
          </p:cNvCxnSpPr>
          <p:nvPr/>
        </p:nvCxnSpPr>
        <p:spPr>
          <a:xfrm flipH="1" flipV="1">
            <a:off x="3619267" y="5103147"/>
            <a:ext cx="307441" cy="9242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p:cNvCxnSpPr>
            <a:stCxn id="11" idx="1"/>
            <a:endCxn id="176" idx="4"/>
          </p:cNvCxnSpPr>
          <p:nvPr/>
        </p:nvCxnSpPr>
        <p:spPr>
          <a:xfrm>
            <a:off x="7193141" y="4084470"/>
            <a:ext cx="534860" cy="12079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a:stCxn id="11" idx="2"/>
            <a:endCxn id="54" idx="6"/>
          </p:cNvCxnSpPr>
          <p:nvPr/>
        </p:nvCxnSpPr>
        <p:spPr>
          <a:xfrm>
            <a:off x="7237728" y="4003160"/>
            <a:ext cx="1023340" cy="474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直接连接符 228"/>
          <p:cNvCxnSpPr>
            <a:stCxn id="54" idx="7"/>
            <a:endCxn id="176" idx="3"/>
          </p:cNvCxnSpPr>
          <p:nvPr/>
        </p:nvCxnSpPr>
        <p:spPr>
          <a:xfrm flipH="1">
            <a:off x="7781977" y="4531557"/>
            <a:ext cx="494848" cy="7904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3" name="直接连接符 232"/>
          <p:cNvCxnSpPr>
            <a:stCxn id="57" idx="7"/>
            <a:endCxn id="176" idx="2"/>
          </p:cNvCxnSpPr>
          <p:nvPr/>
        </p:nvCxnSpPr>
        <p:spPr>
          <a:xfrm flipH="1">
            <a:off x="7799216" y="5376936"/>
            <a:ext cx="995923" cy="4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a:stCxn id="120" idx="4"/>
            <a:endCxn id="176" idx="1"/>
          </p:cNvCxnSpPr>
          <p:nvPr/>
        </p:nvCxnSpPr>
        <p:spPr>
          <a:xfrm flipV="1">
            <a:off x="7481955" y="5435044"/>
            <a:ext cx="287662" cy="5903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a:stCxn id="14" idx="1"/>
            <a:endCxn id="13" idx="5"/>
          </p:cNvCxnSpPr>
          <p:nvPr/>
        </p:nvCxnSpPr>
        <p:spPr>
          <a:xfrm>
            <a:off x="5731495" y="4475911"/>
            <a:ext cx="557189" cy="381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直接连接符 251"/>
          <p:cNvCxnSpPr>
            <a:stCxn id="12" idx="2"/>
            <a:endCxn id="13" idx="6"/>
          </p:cNvCxnSpPr>
          <p:nvPr/>
        </p:nvCxnSpPr>
        <p:spPr>
          <a:xfrm flipV="1">
            <a:off x="4915906" y="4932940"/>
            <a:ext cx="1331161" cy="1513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a:stCxn id="362" idx="4"/>
            <a:endCxn id="13" idx="0"/>
          </p:cNvCxnSpPr>
          <p:nvPr/>
        </p:nvCxnSpPr>
        <p:spPr>
          <a:xfrm flipH="1" flipV="1">
            <a:off x="6347202" y="5057653"/>
            <a:ext cx="251451" cy="606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直接连接符 257"/>
          <p:cNvCxnSpPr>
            <a:stCxn id="362" idx="2"/>
            <a:endCxn id="176" idx="7"/>
          </p:cNvCxnSpPr>
          <p:nvPr/>
        </p:nvCxnSpPr>
        <p:spPr>
          <a:xfrm flipV="1">
            <a:off x="6643971" y="5422684"/>
            <a:ext cx="1012574" cy="29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a:stCxn id="13" idx="1"/>
            <a:endCxn id="176" idx="6"/>
          </p:cNvCxnSpPr>
          <p:nvPr/>
        </p:nvCxnSpPr>
        <p:spPr>
          <a:xfrm>
            <a:off x="6430298" y="5033415"/>
            <a:ext cx="1209008" cy="3301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4" name="直接连接符 263"/>
          <p:cNvCxnSpPr>
            <a:stCxn id="175" idx="6"/>
            <a:endCxn id="12" idx="1"/>
          </p:cNvCxnSpPr>
          <p:nvPr/>
        </p:nvCxnSpPr>
        <p:spPr>
          <a:xfrm flipH="1" flipV="1">
            <a:off x="4879852" y="5149996"/>
            <a:ext cx="697622" cy="9401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9" name="直接连接符 268"/>
          <p:cNvCxnSpPr>
            <a:stCxn id="10" idx="2"/>
            <a:endCxn id="55" idx="6"/>
          </p:cNvCxnSpPr>
          <p:nvPr/>
        </p:nvCxnSpPr>
        <p:spPr>
          <a:xfrm>
            <a:off x="3801821" y="3850146"/>
            <a:ext cx="1211570" cy="2515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5" name="直接连接符 274"/>
          <p:cNvCxnSpPr>
            <a:stCxn id="8" idx="3"/>
            <a:endCxn id="10" idx="6"/>
          </p:cNvCxnSpPr>
          <p:nvPr/>
        </p:nvCxnSpPr>
        <p:spPr>
          <a:xfrm>
            <a:off x="2621281" y="3688254"/>
            <a:ext cx="955692" cy="1373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2" name="直接连接符 281"/>
          <p:cNvCxnSpPr>
            <a:stCxn id="112" idx="0"/>
            <a:endCxn id="10" idx="4"/>
          </p:cNvCxnSpPr>
          <p:nvPr/>
        </p:nvCxnSpPr>
        <p:spPr>
          <a:xfrm>
            <a:off x="3688385" y="2881053"/>
            <a:ext cx="13301" cy="8443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直接连接符 284"/>
          <p:cNvCxnSpPr>
            <a:stCxn id="112" idx="1"/>
            <a:endCxn id="49" idx="5"/>
          </p:cNvCxnSpPr>
          <p:nvPr/>
        </p:nvCxnSpPr>
        <p:spPr>
          <a:xfrm>
            <a:off x="3770753" y="2857026"/>
            <a:ext cx="1146120" cy="3969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a:stCxn id="94" idx="1"/>
            <a:endCxn id="112" idx="4"/>
          </p:cNvCxnSpPr>
          <p:nvPr/>
        </p:nvCxnSpPr>
        <p:spPr>
          <a:xfrm flipH="1">
            <a:off x="3712747" y="1574594"/>
            <a:ext cx="260356" cy="108357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直接连接符 288"/>
          <p:cNvCxnSpPr>
            <a:stCxn id="94" idx="1"/>
            <a:endCxn id="109" idx="0"/>
          </p:cNvCxnSpPr>
          <p:nvPr/>
        </p:nvCxnSpPr>
        <p:spPr>
          <a:xfrm>
            <a:off x="3973103" y="1574594"/>
            <a:ext cx="1175149" cy="4929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5" name="直接连接符 294"/>
          <p:cNvCxnSpPr>
            <a:stCxn id="8" idx="3"/>
            <a:endCxn id="112" idx="6"/>
          </p:cNvCxnSpPr>
          <p:nvPr/>
        </p:nvCxnSpPr>
        <p:spPr>
          <a:xfrm flipV="1">
            <a:off x="2621281" y="2757431"/>
            <a:ext cx="967845" cy="9308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直接连接符 297"/>
          <p:cNvCxnSpPr>
            <a:stCxn id="112" idx="2"/>
            <a:endCxn id="109" idx="0"/>
          </p:cNvCxnSpPr>
          <p:nvPr/>
        </p:nvCxnSpPr>
        <p:spPr>
          <a:xfrm flipV="1">
            <a:off x="3812007" y="2067559"/>
            <a:ext cx="1336245" cy="7142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直接连接符 300"/>
          <p:cNvCxnSpPr>
            <a:stCxn id="112" idx="2"/>
            <a:endCxn id="98" idx="7"/>
          </p:cNvCxnSpPr>
          <p:nvPr/>
        </p:nvCxnSpPr>
        <p:spPr>
          <a:xfrm flipV="1">
            <a:off x="3812007" y="2650785"/>
            <a:ext cx="1753650" cy="131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直接连接符 303"/>
          <p:cNvCxnSpPr>
            <a:stCxn id="49" idx="3"/>
            <a:endCxn id="98" idx="0"/>
          </p:cNvCxnSpPr>
          <p:nvPr/>
        </p:nvCxnSpPr>
        <p:spPr>
          <a:xfrm flipV="1">
            <a:off x="4988826" y="2680384"/>
            <a:ext cx="630807" cy="5814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7" name="直接连接符 306"/>
          <p:cNvCxnSpPr>
            <a:stCxn id="95" idx="7"/>
            <a:endCxn id="59" idx="3"/>
          </p:cNvCxnSpPr>
          <p:nvPr/>
        </p:nvCxnSpPr>
        <p:spPr>
          <a:xfrm flipH="1">
            <a:off x="6348844" y="1117160"/>
            <a:ext cx="837962" cy="6773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直接连接符 309"/>
          <p:cNvCxnSpPr>
            <a:stCxn id="46" idx="1"/>
            <a:endCxn id="59" idx="5"/>
          </p:cNvCxnSpPr>
          <p:nvPr/>
        </p:nvCxnSpPr>
        <p:spPr>
          <a:xfrm>
            <a:off x="5956182" y="589221"/>
            <a:ext cx="235062" cy="11880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直接连接符 312"/>
          <p:cNvCxnSpPr>
            <a:stCxn id="109" idx="2"/>
            <a:endCxn id="59" idx="7"/>
          </p:cNvCxnSpPr>
          <p:nvPr/>
        </p:nvCxnSpPr>
        <p:spPr>
          <a:xfrm flipV="1">
            <a:off x="5232884" y="1934874"/>
            <a:ext cx="941133" cy="647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直接连接符 315"/>
          <p:cNvCxnSpPr>
            <a:stCxn id="98" idx="2"/>
            <a:endCxn id="97" idx="6"/>
          </p:cNvCxnSpPr>
          <p:nvPr/>
        </p:nvCxnSpPr>
        <p:spPr>
          <a:xfrm flipV="1">
            <a:off x="5708328" y="2436763"/>
            <a:ext cx="1111321" cy="1724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直接连接符 317"/>
          <p:cNvCxnSpPr>
            <a:stCxn id="98" idx="3"/>
            <a:endCxn id="59" idx="0"/>
          </p:cNvCxnSpPr>
          <p:nvPr/>
        </p:nvCxnSpPr>
        <p:spPr>
          <a:xfrm flipV="1">
            <a:off x="5691089" y="1976128"/>
            <a:ext cx="558160" cy="5739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1" name="直接连接符 320"/>
          <p:cNvCxnSpPr>
            <a:stCxn id="97" idx="5"/>
            <a:endCxn id="59" idx="1"/>
          </p:cNvCxnSpPr>
          <p:nvPr/>
        </p:nvCxnSpPr>
        <p:spPr>
          <a:xfrm flipH="1" flipV="1">
            <a:off x="6331617" y="1952101"/>
            <a:ext cx="529649" cy="4087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直接连接符 323"/>
          <p:cNvCxnSpPr>
            <a:stCxn id="99" idx="7"/>
            <a:endCxn id="97" idx="3"/>
          </p:cNvCxnSpPr>
          <p:nvPr/>
        </p:nvCxnSpPr>
        <p:spPr>
          <a:xfrm flipH="1">
            <a:off x="7020259" y="1691969"/>
            <a:ext cx="1019920" cy="6862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7" name="直接连接符 326"/>
          <p:cNvCxnSpPr>
            <a:stCxn id="118" idx="6"/>
            <a:endCxn id="96" idx="3"/>
          </p:cNvCxnSpPr>
          <p:nvPr/>
        </p:nvCxnSpPr>
        <p:spPr>
          <a:xfrm flipH="1">
            <a:off x="7737117" y="2587933"/>
            <a:ext cx="795364" cy="28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329"/>
          <p:cNvCxnSpPr>
            <a:stCxn id="99" idx="0"/>
            <a:endCxn id="96" idx="4"/>
          </p:cNvCxnSpPr>
          <p:nvPr/>
        </p:nvCxnSpPr>
        <p:spPr>
          <a:xfrm flipH="1">
            <a:off x="7661884" y="1733586"/>
            <a:ext cx="454192" cy="11005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5" name="直接连接符 334"/>
          <p:cNvCxnSpPr>
            <a:endCxn id="11" idx="4"/>
          </p:cNvCxnSpPr>
          <p:nvPr/>
        </p:nvCxnSpPr>
        <p:spPr>
          <a:xfrm flipH="1">
            <a:off x="7130450" y="3027127"/>
            <a:ext cx="461520" cy="84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直接连接符 339"/>
          <p:cNvCxnSpPr>
            <a:stCxn id="61" idx="2"/>
            <a:endCxn id="96" idx="6"/>
          </p:cNvCxnSpPr>
          <p:nvPr/>
        </p:nvCxnSpPr>
        <p:spPr>
          <a:xfrm flipV="1">
            <a:off x="6327901" y="2933377"/>
            <a:ext cx="1210362" cy="414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2" name="椭圆 361"/>
          <p:cNvSpPr/>
          <p:nvPr/>
        </p:nvSpPr>
        <p:spPr>
          <a:xfrm rot="11174285">
            <a:off x="6541910" y="5663467"/>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4" name="直接连接符 363"/>
          <p:cNvCxnSpPr>
            <a:stCxn id="175" idx="4"/>
            <a:endCxn id="13" idx="7"/>
          </p:cNvCxnSpPr>
          <p:nvPr/>
        </p:nvCxnSpPr>
        <p:spPr>
          <a:xfrm flipV="1">
            <a:off x="5701095" y="5016036"/>
            <a:ext cx="570210" cy="9748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直接连接符 366"/>
          <p:cNvCxnSpPr>
            <a:stCxn id="175" idx="2"/>
            <a:endCxn id="362" idx="0"/>
          </p:cNvCxnSpPr>
          <p:nvPr/>
        </p:nvCxnSpPr>
        <p:spPr>
          <a:xfrm flipV="1">
            <a:off x="5800355" y="5765528"/>
            <a:ext cx="787176" cy="3490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直接连接符 370"/>
          <p:cNvCxnSpPr>
            <a:stCxn id="362" idx="1"/>
            <a:endCxn id="120" idx="6"/>
          </p:cNvCxnSpPr>
          <p:nvPr/>
        </p:nvCxnSpPr>
        <p:spPr>
          <a:xfrm>
            <a:off x="6625136" y="5754558"/>
            <a:ext cx="733198" cy="3701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8" name="直接连接符 377"/>
          <p:cNvCxnSpPr>
            <a:stCxn id="55" idx="6"/>
            <a:endCxn id="32" idx="2"/>
          </p:cNvCxnSpPr>
          <p:nvPr/>
        </p:nvCxnSpPr>
        <p:spPr>
          <a:xfrm flipH="1">
            <a:off x="3640737" y="4101658"/>
            <a:ext cx="1372654" cy="9623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1" name="直接连接符 620"/>
          <p:cNvCxnSpPr>
            <a:stCxn id="118" idx="2"/>
            <a:endCxn id="60" idx="5"/>
          </p:cNvCxnSpPr>
          <p:nvPr/>
        </p:nvCxnSpPr>
        <p:spPr>
          <a:xfrm>
            <a:off x="8678649" y="2603911"/>
            <a:ext cx="570778" cy="12700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71" name="椭圆 670"/>
          <p:cNvSpPr/>
          <p:nvPr/>
        </p:nvSpPr>
        <p:spPr>
          <a:xfrm>
            <a:off x="4780915" y="2224405"/>
            <a:ext cx="2630170" cy="263017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0" dirty="0">
                <a:latin typeface="24 LED" panose="020B0603050302020204" pitchFamily="34" charset="0"/>
              </a:rPr>
              <a:t>1</a:t>
            </a:r>
            <a:endParaRPr lang="zh-CN" altLang="en-US" sz="12000" dirty="0">
              <a:latin typeface="24 LED" panose="020B0603050302020204" pitchFamily="34" charset="0"/>
            </a:endParaRPr>
          </a:p>
        </p:txBody>
      </p:sp>
      <p:sp>
        <p:nvSpPr>
          <p:cNvPr id="27" name="矩形 26"/>
          <p:cNvSpPr/>
          <p:nvPr/>
        </p:nvSpPr>
        <p:spPr>
          <a:xfrm>
            <a:off x="5210175" y="4123690"/>
            <a:ext cx="2299335" cy="521970"/>
          </a:xfrm>
          <a:prstGeom prst="rect">
            <a:avLst/>
          </a:prstGeom>
        </p:spPr>
        <p:txBody>
          <a:bodyPr wrap="square">
            <a:spAutoFit/>
          </a:bodyPr>
          <a:lstStyle/>
          <a:p>
            <a:pPr algn="l"/>
            <a:r>
              <a:rPr lang="en-US" altLang="zh-CN" sz="2800" b="1" dirty="0">
                <a:solidFill>
                  <a:schemeClr val="bg1"/>
                </a:solidFill>
              </a:rPr>
              <a:t>Xingzi Yu</a:t>
            </a:r>
          </a:p>
        </p:txBody>
      </p:sp>
    </p:spTree>
  </p:cSld>
  <p:clrMapOvr>
    <a:masterClrMapping/>
  </p:clrMapOvr>
  <p:transition advTm="790">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9" name="椭圆 48"/>
          <p:cNvSpPr/>
          <p:nvPr/>
        </p:nvSpPr>
        <p:spPr>
          <a:xfrm rot="11174285">
            <a:off x="1295176" y="2042140"/>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rot="11174285">
            <a:off x="2543972" y="1701362"/>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rot="11174285">
            <a:off x="2098985" y="-5330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rot="11174285">
            <a:off x="2534847" y="293691"/>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5" name="直接连接符 64"/>
          <p:cNvCxnSpPr>
            <a:stCxn id="49" idx="3"/>
            <a:endCxn id="61" idx="6"/>
          </p:cNvCxnSpPr>
          <p:nvPr/>
        </p:nvCxnSpPr>
        <p:spPr>
          <a:xfrm flipV="1">
            <a:off x="1386267" y="1801285"/>
            <a:ext cx="1158369" cy="25999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3"/>
            <a:endCxn id="97" idx="7"/>
          </p:cNvCxnSpPr>
          <p:nvPr/>
        </p:nvCxnSpPr>
        <p:spPr>
          <a:xfrm flipV="1">
            <a:off x="2743490" y="1338891"/>
            <a:ext cx="674075" cy="40438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11174285">
            <a:off x="-484376" y="585321"/>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135546" y="-58696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rot="11174285">
            <a:off x="3687371" y="78252"/>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4121228" y="157309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rot="11174285">
            <a:off x="3392657" y="1154990"/>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rot="11174285">
            <a:off x="1791246" y="1064538"/>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rot="11174285">
            <a:off x="4802506" y="45143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a:stCxn id="92" idx="1"/>
            <a:endCxn id="112" idx="6"/>
          </p:cNvCxnSpPr>
          <p:nvPr/>
        </p:nvCxnSpPr>
        <p:spPr>
          <a:xfrm>
            <a:off x="-286883" y="801477"/>
            <a:ext cx="750441" cy="4587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4" idx="3"/>
            <a:endCxn id="107" idx="6"/>
          </p:cNvCxnSpPr>
          <p:nvPr/>
        </p:nvCxnSpPr>
        <p:spPr>
          <a:xfrm>
            <a:off x="65734" y="-544677"/>
            <a:ext cx="1223980" cy="2518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stCxn id="96" idx="5"/>
            <a:endCxn id="97" idx="1"/>
          </p:cNvCxnSpPr>
          <p:nvPr/>
        </p:nvCxnSpPr>
        <p:spPr>
          <a:xfrm flipH="1" flipV="1">
            <a:off x="3576558" y="1356270"/>
            <a:ext cx="586588" cy="2415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7" name="椭圆 106"/>
          <p:cNvSpPr/>
          <p:nvPr/>
        </p:nvSpPr>
        <p:spPr>
          <a:xfrm rot="11174285">
            <a:off x="1289411" y="-338487"/>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p:cNvCxnSpPr>
            <a:stCxn id="109" idx="2"/>
            <a:endCxn id="98" idx="5"/>
          </p:cNvCxnSpPr>
          <p:nvPr/>
        </p:nvCxnSpPr>
        <p:spPr>
          <a:xfrm>
            <a:off x="1439907" y="508001"/>
            <a:ext cx="381414" cy="574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椭圆 108"/>
          <p:cNvSpPr/>
          <p:nvPr/>
        </p:nvSpPr>
        <p:spPr>
          <a:xfrm rot="11174285">
            <a:off x="1286867" y="422915"/>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0" name="直接连接符 109"/>
          <p:cNvCxnSpPr>
            <a:stCxn id="46" idx="0"/>
            <a:endCxn id="109" idx="3"/>
          </p:cNvCxnSpPr>
          <p:nvPr/>
        </p:nvCxnSpPr>
        <p:spPr>
          <a:xfrm flipH="1">
            <a:off x="1423457" y="-307540"/>
            <a:ext cx="776333" cy="7591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95" idx="6"/>
            <a:endCxn id="46" idx="2"/>
          </p:cNvCxnSpPr>
          <p:nvPr/>
        </p:nvCxnSpPr>
        <p:spPr>
          <a:xfrm flipH="1" flipV="1">
            <a:off x="2324503" y="-407675"/>
            <a:ext cx="1363628" cy="6003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rot="11174285">
            <a:off x="462894" y="1160335"/>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stCxn id="95" idx="0"/>
            <a:endCxn id="97" idx="4"/>
          </p:cNvCxnSpPr>
          <p:nvPr/>
        </p:nvCxnSpPr>
        <p:spPr>
          <a:xfrm flipH="1">
            <a:off x="3518040" y="334286"/>
            <a:ext cx="283776" cy="8213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99" idx="4"/>
            <a:endCxn id="95" idx="2"/>
          </p:cNvCxnSpPr>
          <p:nvPr/>
        </p:nvCxnSpPr>
        <p:spPr>
          <a:xfrm flipH="1" flipV="1">
            <a:off x="3943405" y="220601"/>
            <a:ext cx="984484" cy="2315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92" idx="4"/>
            <a:endCxn id="94" idx="7"/>
          </p:cNvCxnSpPr>
          <p:nvPr/>
        </p:nvCxnSpPr>
        <p:spPr>
          <a:xfrm flipV="1">
            <a:off x="-349726" y="-403063"/>
            <a:ext cx="239088" cy="9891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a:stCxn id="98" idx="2"/>
            <a:endCxn id="61" idx="4"/>
          </p:cNvCxnSpPr>
          <p:nvPr/>
        </p:nvCxnSpPr>
        <p:spPr>
          <a:xfrm>
            <a:off x="1951632" y="1153709"/>
            <a:ext cx="716625" cy="5483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46" idx="6"/>
            <a:endCxn id="107" idx="3"/>
          </p:cNvCxnSpPr>
          <p:nvPr/>
        </p:nvCxnSpPr>
        <p:spPr>
          <a:xfrm flipH="1">
            <a:off x="1380502" y="-432253"/>
            <a:ext cx="719153" cy="1129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07" idx="1"/>
            <a:endCxn id="109" idx="5"/>
          </p:cNvCxnSpPr>
          <p:nvPr/>
        </p:nvCxnSpPr>
        <p:spPr>
          <a:xfrm flipH="1">
            <a:off x="1315564" y="-247396"/>
            <a:ext cx="57073" cy="6872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直接连接符 284"/>
          <p:cNvCxnSpPr>
            <a:stCxn id="112" idx="1"/>
            <a:endCxn id="49" idx="5"/>
          </p:cNvCxnSpPr>
          <p:nvPr/>
        </p:nvCxnSpPr>
        <p:spPr>
          <a:xfrm>
            <a:off x="645185" y="1359853"/>
            <a:ext cx="669129" cy="6935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a:stCxn id="92" idx="2"/>
            <a:endCxn id="109" idx="7"/>
          </p:cNvCxnSpPr>
          <p:nvPr/>
        </p:nvCxnSpPr>
        <p:spPr>
          <a:xfrm flipV="1">
            <a:off x="-242189" y="547712"/>
            <a:ext cx="1545960" cy="1722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直接连接符 288"/>
          <p:cNvCxnSpPr>
            <a:stCxn id="94" idx="1"/>
            <a:endCxn id="109" idx="0"/>
          </p:cNvCxnSpPr>
          <p:nvPr/>
        </p:nvCxnSpPr>
        <p:spPr>
          <a:xfrm>
            <a:off x="48355" y="-385684"/>
            <a:ext cx="1306920" cy="9616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直接连接符 297"/>
          <p:cNvCxnSpPr>
            <a:stCxn id="112" idx="2"/>
            <a:endCxn id="109" idx="0"/>
          </p:cNvCxnSpPr>
          <p:nvPr/>
        </p:nvCxnSpPr>
        <p:spPr>
          <a:xfrm flipV="1">
            <a:off x="686439" y="575955"/>
            <a:ext cx="668836" cy="7086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直接连接符 300"/>
          <p:cNvCxnSpPr>
            <a:stCxn id="112" idx="2"/>
            <a:endCxn id="98" idx="7"/>
          </p:cNvCxnSpPr>
          <p:nvPr/>
        </p:nvCxnSpPr>
        <p:spPr>
          <a:xfrm flipV="1">
            <a:off x="686439" y="1195325"/>
            <a:ext cx="1122522" cy="892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直接连接符 303"/>
          <p:cNvCxnSpPr>
            <a:stCxn id="49" idx="3"/>
            <a:endCxn id="98" idx="0"/>
          </p:cNvCxnSpPr>
          <p:nvPr/>
        </p:nvCxnSpPr>
        <p:spPr>
          <a:xfrm flipV="1">
            <a:off x="1386267" y="1224924"/>
            <a:ext cx="476670" cy="8363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7" name="直接连接符 306"/>
          <p:cNvCxnSpPr>
            <a:stCxn id="95" idx="7"/>
            <a:endCxn id="59" idx="3"/>
          </p:cNvCxnSpPr>
          <p:nvPr/>
        </p:nvCxnSpPr>
        <p:spPr>
          <a:xfrm flipH="1">
            <a:off x="2734365" y="287036"/>
            <a:ext cx="981285" cy="485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直接连接符 309"/>
          <p:cNvCxnSpPr>
            <a:stCxn id="46" idx="1"/>
            <a:endCxn id="59" idx="5"/>
          </p:cNvCxnSpPr>
          <p:nvPr/>
        </p:nvCxnSpPr>
        <p:spPr>
          <a:xfrm>
            <a:off x="2282886" y="-331778"/>
            <a:ext cx="293879" cy="65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直接连接符 312"/>
          <p:cNvCxnSpPr>
            <a:stCxn id="109" idx="2"/>
            <a:endCxn id="59" idx="7"/>
          </p:cNvCxnSpPr>
          <p:nvPr/>
        </p:nvCxnSpPr>
        <p:spPr>
          <a:xfrm flipV="1">
            <a:off x="1439907" y="475982"/>
            <a:ext cx="1119631" cy="320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直接连接符 315"/>
          <p:cNvCxnSpPr>
            <a:stCxn id="98" idx="2"/>
            <a:endCxn id="97" idx="6"/>
          </p:cNvCxnSpPr>
          <p:nvPr/>
        </p:nvCxnSpPr>
        <p:spPr>
          <a:xfrm>
            <a:off x="1951632" y="1153709"/>
            <a:ext cx="1441695" cy="1020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直接连接符 317"/>
          <p:cNvCxnSpPr>
            <a:stCxn id="98" idx="3"/>
            <a:endCxn id="59" idx="0"/>
          </p:cNvCxnSpPr>
          <p:nvPr/>
        </p:nvCxnSpPr>
        <p:spPr>
          <a:xfrm flipV="1">
            <a:off x="1934393" y="517236"/>
            <a:ext cx="700377" cy="5773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1" name="直接连接符 320"/>
          <p:cNvCxnSpPr>
            <a:stCxn id="97" idx="5"/>
            <a:endCxn id="59" idx="1"/>
          </p:cNvCxnSpPr>
          <p:nvPr/>
        </p:nvCxnSpPr>
        <p:spPr>
          <a:xfrm flipH="1" flipV="1">
            <a:off x="2717138" y="493209"/>
            <a:ext cx="717806" cy="68668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直接连接符 323"/>
          <p:cNvCxnSpPr>
            <a:stCxn id="99" idx="7"/>
            <a:endCxn id="97" idx="3"/>
          </p:cNvCxnSpPr>
          <p:nvPr/>
        </p:nvCxnSpPr>
        <p:spPr>
          <a:xfrm flipH="1">
            <a:off x="3593937" y="635339"/>
            <a:ext cx="1233477" cy="5619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329"/>
          <p:cNvCxnSpPr>
            <a:stCxn id="99" idx="0"/>
            <a:endCxn id="96" idx="4"/>
          </p:cNvCxnSpPr>
          <p:nvPr/>
        </p:nvCxnSpPr>
        <p:spPr>
          <a:xfrm flipH="1">
            <a:off x="4245513" y="676956"/>
            <a:ext cx="657798" cy="8968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直接连接符 339"/>
          <p:cNvCxnSpPr>
            <a:stCxn id="61" idx="2"/>
            <a:endCxn id="96" idx="6"/>
          </p:cNvCxnSpPr>
          <p:nvPr/>
        </p:nvCxnSpPr>
        <p:spPr>
          <a:xfrm flipV="1">
            <a:off x="2767517" y="1673022"/>
            <a:ext cx="1354375" cy="152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8" name="组合 227"/>
          <p:cNvGrpSpPr/>
          <p:nvPr/>
        </p:nvGrpSpPr>
        <p:grpSpPr>
          <a:xfrm>
            <a:off x="8443146" y="4859296"/>
            <a:ext cx="3748854" cy="1861544"/>
            <a:chOff x="8443146" y="4859296"/>
            <a:chExt cx="3748854" cy="1861544"/>
          </a:xfrm>
        </p:grpSpPr>
        <p:sp>
          <p:nvSpPr>
            <p:cNvPr id="11" name="椭圆 10"/>
            <p:cNvSpPr/>
            <p:nvPr/>
          </p:nvSpPr>
          <p:spPr>
            <a:xfrm rot="11174285">
              <a:off x="11026669" y="4949625"/>
              <a:ext cx="180325" cy="180325"/>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9333269" y="5773257"/>
              <a:ext cx="145815" cy="14581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10468751" y="5666475"/>
              <a:ext cx="168320" cy="16832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10270657" y="5100235"/>
              <a:ext cx="119707" cy="119707"/>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rot="11174285">
              <a:off x="8443146" y="5790880"/>
              <a:ext cx="86833" cy="86833"/>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4" name="直接连接符 43"/>
            <p:cNvCxnSpPr>
              <a:stCxn id="12" idx="3"/>
              <a:endCxn id="55" idx="7"/>
            </p:cNvCxnSpPr>
            <p:nvPr/>
          </p:nvCxnSpPr>
          <p:spPr>
            <a:xfrm flipV="1">
              <a:off x="9463026" y="4952165"/>
              <a:ext cx="246834" cy="8483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a:stCxn id="55" idx="2"/>
              <a:endCxn id="14" idx="6"/>
            </p:cNvCxnSpPr>
            <p:nvPr/>
          </p:nvCxnSpPr>
          <p:spPr>
            <a:xfrm>
              <a:off x="9811167" y="4922614"/>
              <a:ext cx="459845" cy="230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a:endCxn id="14" idx="3"/>
            </p:cNvCxnSpPr>
            <p:nvPr/>
          </p:nvCxnSpPr>
          <p:spPr>
            <a:xfrm flipH="1">
              <a:off x="10377182" y="5096237"/>
              <a:ext cx="669346" cy="26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9697280" y="4859296"/>
              <a:ext cx="114224" cy="11422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0"/>
              <a:endCxn id="13" idx="4"/>
            </p:cNvCxnSpPr>
            <p:nvPr/>
          </p:nvCxnSpPr>
          <p:spPr>
            <a:xfrm flipH="1">
              <a:off x="10562056" y="5129417"/>
              <a:ext cx="544978" cy="5375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32" idx="2"/>
              <a:endCxn id="12" idx="6"/>
            </p:cNvCxnSpPr>
            <p:nvPr/>
          </p:nvCxnSpPr>
          <p:spPr>
            <a:xfrm flipV="1">
              <a:off x="8529722" y="5838243"/>
              <a:ext cx="803978" cy="7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4" name="椭圆 53"/>
            <p:cNvSpPr/>
            <p:nvPr/>
          </p:nvSpPr>
          <p:spPr>
            <a:xfrm rot="11174285">
              <a:off x="11967666" y="5353834"/>
              <a:ext cx="109420" cy="1094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12049155" y="6210887"/>
              <a:ext cx="142845" cy="14284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a:stCxn id="14" idx="7"/>
              <a:endCxn id="12" idx="3"/>
            </p:cNvCxnSpPr>
            <p:nvPr/>
          </p:nvCxnSpPr>
          <p:spPr>
            <a:xfrm flipH="1">
              <a:off x="9463026" y="5197562"/>
              <a:ext cx="820814" cy="6029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57" idx="7"/>
              <a:endCxn id="54" idx="2"/>
            </p:cNvCxnSpPr>
            <p:nvPr/>
          </p:nvCxnSpPr>
          <p:spPr>
            <a:xfrm flipV="1">
              <a:off x="12064886" y="5414489"/>
              <a:ext cx="11876" cy="9125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rot="11174285">
              <a:off x="8711062" y="6537442"/>
              <a:ext cx="168320" cy="16832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椭圆 119"/>
            <p:cNvSpPr/>
            <p:nvPr/>
          </p:nvSpPr>
          <p:spPr>
            <a:xfrm rot="11174285">
              <a:off x="11295717" y="6553993"/>
              <a:ext cx="166847" cy="16684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5" name="椭圆 174"/>
            <p:cNvSpPr/>
            <p:nvPr/>
          </p:nvSpPr>
          <p:spPr>
            <a:xfrm rot="11174285">
              <a:off x="9970471" y="6528301"/>
              <a:ext cx="166847" cy="16684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6" name="椭圆 175"/>
            <p:cNvSpPr/>
            <p:nvPr/>
          </p:nvSpPr>
          <p:spPr>
            <a:xfrm rot="11174285">
              <a:off x="11504945" y="6008612"/>
              <a:ext cx="119707" cy="119707"/>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2" name="直接连接符 211"/>
            <p:cNvCxnSpPr>
              <a:stCxn id="116" idx="2"/>
              <a:endCxn id="175" idx="6"/>
            </p:cNvCxnSpPr>
            <p:nvPr/>
          </p:nvCxnSpPr>
          <p:spPr>
            <a:xfrm flipV="1">
              <a:off x="8878884" y="6602660"/>
              <a:ext cx="1092081" cy="28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直接连接符 214"/>
            <p:cNvCxnSpPr>
              <a:stCxn id="116" idx="4"/>
              <a:endCxn id="12" idx="7"/>
            </p:cNvCxnSpPr>
            <p:nvPr/>
          </p:nvCxnSpPr>
          <p:spPr>
            <a:xfrm flipV="1">
              <a:off x="8804367" y="5891811"/>
              <a:ext cx="544960" cy="64613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a:stCxn id="116" idx="5"/>
              <a:endCxn id="32" idx="1"/>
            </p:cNvCxnSpPr>
            <p:nvPr/>
          </p:nvCxnSpPr>
          <p:spPr>
            <a:xfrm flipH="1" flipV="1">
              <a:off x="8513745" y="5868151"/>
              <a:ext cx="228785" cy="68782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p:cNvCxnSpPr>
              <a:stCxn id="11" idx="1"/>
              <a:endCxn id="176" idx="4"/>
            </p:cNvCxnSpPr>
            <p:nvPr/>
          </p:nvCxnSpPr>
          <p:spPr>
            <a:xfrm>
              <a:off x="11173281" y="5110092"/>
              <a:ext cx="398022" cy="8988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a:stCxn id="11" idx="2"/>
              <a:endCxn id="54" idx="6"/>
            </p:cNvCxnSpPr>
            <p:nvPr/>
          </p:nvCxnSpPr>
          <p:spPr>
            <a:xfrm>
              <a:off x="11206461" y="5049585"/>
              <a:ext cx="761529" cy="3530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直接连接符 228"/>
            <p:cNvCxnSpPr>
              <a:stCxn id="54" idx="7"/>
              <a:endCxn id="176" idx="3"/>
            </p:cNvCxnSpPr>
            <p:nvPr/>
          </p:nvCxnSpPr>
          <p:spPr>
            <a:xfrm flipH="1">
              <a:off x="11611469" y="5442797"/>
              <a:ext cx="368246" cy="5881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3" name="直接连接符 232"/>
            <p:cNvCxnSpPr>
              <a:stCxn id="57" idx="7"/>
              <a:endCxn id="176" idx="2"/>
            </p:cNvCxnSpPr>
            <p:nvPr/>
          </p:nvCxnSpPr>
          <p:spPr>
            <a:xfrm flipH="1" flipV="1">
              <a:off x="11624298" y="6074969"/>
              <a:ext cx="440588" cy="2520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a:stCxn id="120" idx="4"/>
              <a:endCxn id="176" idx="1"/>
            </p:cNvCxnSpPr>
            <p:nvPr/>
          </p:nvCxnSpPr>
          <p:spPr>
            <a:xfrm flipV="1">
              <a:off x="11388205" y="6115136"/>
              <a:ext cx="214067" cy="4393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a:stCxn id="14" idx="1"/>
              <a:endCxn id="13" idx="5"/>
            </p:cNvCxnSpPr>
            <p:nvPr/>
          </p:nvCxnSpPr>
          <p:spPr>
            <a:xfrm>
              <a:off x="10367984" y="5206759"/>
              <a:ext cx="132236" cy="4782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直接连接符 251"/>
            <p:cNvCxnSpPr>
              <a:stCxn id="12" idx="2"/>
              <a:endCxn id="13" idx="6"/>
            </p:cNvCxnSpPr>
            <p:nvPr/>
          </p:nvCxnSpPr>
          <p:spPr>
            <a:xfrm flipV="1">
              <a:off x="9478653" y="5741490"/>
              <a:ext cx="990597" cy="1125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a:stCxn id="362" idx="4"/>
              <a:endCxn id="13" idx="0"/>
            </p:cNvCxnSpPr>
            <p:nvPr/>
          </p:nvCxnSpPr>
          <p:spPr>
            <a:xfrm flipH="1" flipV="1">
              <a:off x="10543767" y="5834296"/>
              <a:ext cx="187120" cy="45104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直接连接符 257"/>
            <p:cNvCxnSpPr>
              <a:stCxn id="362" idx="2"/>
              <a:endCxn id="176" idx="7"/>
            </p:cNvCxnSpPr>
            <p:nvPr/>
          </p:nvCxnSpPr>
          <p:spPr>
            <a:xfrm flipV="1">
              <a:off x="10764610" y="6105938"/>
              <a:ext cx="753517" cy="2214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a:endCxn id="176" idx="6"/>
            </p:cNvCxnSpPr>
            <p:nvPr/>
          </p:nvCxnSpPr>
          <p:spPr>
            <a:xfrm>
              <a:off x="10592158" y="5762088"/>
              <a:ext cx="913141" cy="2998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4" name="直接连接符 263"/>
            <p:cNvCxnSpPr>
              <a:stCxn id="175" idx="6"/>
              <a:endCxn id="12" idx="1"/>
            </p:cNvCxnSpPr>
            <p:nvPr/>
          </p:nvCxnSpPr>
          <p:spPr>
            <a:xfrm flipH="1" flipV="1">
              <a:off x="9451823" y="5903014"/>
              <a:ext cx="519143" cy="6996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2" name="椭圆 361"/>
            <p:cNvSpPr/>
            <p:nvPr/>
          </p:nvSpPr>
          <p:spPr>
            <a:xfrm rot="11174285">
              <a:off x="10688661" y="6285119"/>
              <a:ext cx="76175" cy="76175"/>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4" name="直接连接符 363"/>
            <p:cNvCxnSpPr>
              <a:stCxn id="175" idx="4"/>
              <a:endCxn id="13" idx="7"/>
            </p:cNvCxnSpPr>
            <p:nvPr/>
          </p:nvCxnSpPr>
          <p:spPr>
            <a:xfrm flipV="1">
              <a:off x="10062959" y="5803327"/>
              <a:ext cx="424328" cy="7254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直接连接符 366"/>
            <p:cNvCxnSpPr>
              <a:stCxn id="175" idx="2"/>
              <a:endCxn id="362" idx="0"/>
            </p:cNvCxnSpPr>
            <p:nvPr/>
          </p:nvCxnSpPr>
          <p:spPr>
            <a:xfrm flipV="1">
              <a:off x="10136825" y="6361069"/>
              <a:ext cx="585785" cy="259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直接连接符 370"/>
            <p:cNvCxnSpPr>
              <a:stCxn id="362" idx="1"/>
              <a:endCxn id="120" idx="6"/>
            </p:cNvCxnSpPr>
            <p:nvPr/>
          </p:nvCxnSpPr>
          <p:spPr>
            <a:xfrm>
              <a:off x="10750594" y="6352906"/>
              <a:ext cx="545617" cy="2754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8" name="直接连接符 377"/>
            <p:cNvCxnSpPr>
              <a:stCxn id="55" idx="6"/>
              <a:endCxn id="32" idx="2"/>
            </p:cNvCxnSpPr>
            <p:nvPr/>
          </p:nvCxnSpPr>
          <p:spPr>
            <a:xfrm flipH="1">
              <a:off x="8529722" y="4910203"/>
              <a:ext cx="1167896" cy="928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79" name="椭圆 178"/>
          <p:cNvSpPr/>
          <p:nvPr/>
        </p:nvSpPr>
        <p:spPr>
          <a:xfrm>
            <a:off x="7497590" y="5859966"/>
            <a:ext cx="457200" cy="457200"/>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0" name="椭圆 179"/>
          <p:cNvSpPr/>
          <p:nvPr/>
        </p:nvSpPr>
        <p:spPr>
          <a:xfrm>
            <a:off x="2433898" y="5763945"/>
            <a:ext cx="363951" cy="363951"/>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1" name="椭圆 180"/>
          <p:cNvSpPr/>
          <p:nvPr/>
        </p:nvSpPr>
        <p:spPr>
          <a:xfrm>
            <a:off x="2868771" y="4895416"/>
            <a:ext cx="722026" cy="722026"/>
          </a:xfrm>
          <a:prstGeom prst="ellipse">
            <a:avLst/>
          </a:prstGeom>
          <a:noFill/>
          <a:ln>
            <a:solidFill>
              <a:srgbClr val="6969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3" name="椭圆 182"/>
          <p:cNvSpPr/>
          <p:nvPr/>
        </p:nvSpPr>
        <p:spPr>
          <a:xfrm>
            <a:off x="5130799" y="5712197"/>
            <a:ext cx="376369" cy="376369"/>
          </a:xfrm>
          <a:prstGeom prst="ellipse">
            <a:avLst/>
          </a:prstGeom>
          <a:solidFill>
            <a:srgbClr val="BFBFBF"/>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4" name="椭圆 183"/>
          <p:cNvSpPr/>
          <p:nvPr/>
        </p:nvSpPr>
        <p:spPr>
          <a:xfrm>
            <a:off x="7996662" y="2723671"/>
            <a:ext cx="521334" cy="521334"/>
          </a:xfrm>
          <a:prstGeom prst="ellipse">
            <a:avLst/>
          </a:prstGeom>
          <a:solidFill>
            <a:srgbClr val="BFBFBF"/>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5" name="椭圆 184"/>
          <p:cNvSpPr/>
          <p:nvPr/>
        </p:nvSpPr>
        <p:spPr>
          <a:xfrm>
            <a:off x="5933686" y="2311076"/>
            <a:ext cx="455962" cy="455962"/>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6" name="椭圆 185"/>
          <p:cNvSpPr/>
          <p:nvPr/>
        </p:nvSpPr>
        <p:spPr>
          <a:xfrm>
            <a:off x="5309217" y="2210715"/>
            <a:ext cx="355602" cy="355602"/>
          </a:xfrm>
          <a:prstGeom prst="ellipse">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7" name="椭圆 186"/>
          <p:cNvSpPr/>
          <p:nvPr/>
        </p:nvSpPr>
        <p:spPr>
          <a:xfrm>
            <a:off x="6179012" y="5433418"/>
            <a:ext cx="355602" cy="355602"/>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8" name="椭圆 187"/>
          <p:cNvSpPr/>
          <p:nvPr/>
        </p:nvSpPr>
        <p:spPr>
          <a:xfrm>
            <a:off x="6666706" y="1494233"/>
            <a:ext cx="431990" cy="43199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sp>
        <p:nvSpPr>
          <p:cNvPr id="189" name="椭圆 188"/>
          <p:cNvSpPr/>
          <p:nvPr/>
        </p:nvSpPr>
        <p:spPr>
          <a:xfrm>
            <a:off x="4481067" y="4449307"/>
            <a:ext cx="334566" cy="3345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0" dirty="0">
              <a:latin typeface="24 LED" panose="020B0603050302020204" pitchFamily="34" charset="0"/>
            </a:endParaRPr>
          </a:p>
        </p:txBody>
      </p:sp>
      <p:pic>
        <p:nvPicPr>
          <p:cNvPr id="4" name="图片 3" descr="XAN%35@7T_29Q9IPK3)Z(MN"/>
          <p:cNvPicPr>
            <a:picLocks noChangeAspect="1"/>
          </p:cNvPicPr>
          <p:nvPr/>
        </p:nvPicPr>
        <p:blipFill>
          <a:blip r:embed="rId3"/>
          <a:stretch>
            <a:fillRect/>
          </a:stretch>
        </p:blipFill>
        <p:spPr>
          <a:xfrm>
            <a:off x="2994660" y="1868805"/>
            <a:ext cx="6967220" cy="3931920"/>
          </a:xfrm>
          <a:prstGeom prst="rect">
            <a:avLst/>
          </a:prstGeom>
        </p:spPr>
      </p:pic>
      <p:sp>
        <p:nvSpPr>
          <p:cNvPr id="7" name="文本框 6"/>
          <p:cNvSpPr txBox="1"/>
          <p:nvPr/>
        </p:nvSpPr>
        <p:spPr>
          <a:xfrm>
            <a:off x="561975" y="3825875"/>
            <a:ext cx="2830830" cy="521970"/>
          </a:xfrm>
          <a:prstGeom prst="rect">
            <a:avLst/>
          </a:prstGeom>
          <a:noFill/>
        </p:spPr>
        <p:txBody>
          <a:bodyPr wrap="square" rtlCol="0" anchor="t">
            <a:spAutoFit/>
          </a:bodyPr>
          <a:lstStyle/>
          <a:p>
            <a:r>
              <a:rPr lang="en-US" altLang="zh-CN" sz="2800">
                <a:solidFill>
                  <a:schemeClr val="bg1"/>
                </a:solidFill>
              </a:rPr>
              <a:t>Search Box</a:t>
            </a:r>
          </a:p>
        </p:txBody>
      </p:sp>
      <p:sp>
        <p:nvSpPr>
          <p:cNvPr id="5" name="文本框 4"/>
          <p:cNvSpPr txBox="1"/>
          <p:nvPr/>
        </p:nvSpPr>
        <p:spPr>
          <a:xfrm>
            <a:off x="756285" y="4481195"/>
            <a:ext cx="1820545" cy="1322070"/>
          </a:xfrm>
          <a:prstGeom prst="rect">
            <a:avLst/>
          </a:prstGeom>
          <a:noFill/>
        </p:spPr>
        <p:txBody>
          <a:bodyPr wrap="square" rtlCol="0" anchor="t">
            <a:spAutoFit/>
          </a:bodyPr>
          <a:lstStyle/>
          <a:p>
            <a:r>
              <a:rPr lang="en-US" altLang="zh-CN" sz="2000">
                <a:solidFill>
                  <a:schemeClr val="bg1"/>
                </a:solidFill>
              </a:rPr>
              <a:t>General</a:t>
            </a:r>
          </a:p>
          <a:p>
            <a:r>
              <a:rPr lang="en-US" altLang="zh-CN" sz="2000">
                <a:solidFill>
                  <a:schemeClr val="bg1"/>
                </a:solidFill>
              </a:rPr>
              <a:t>Author</a:t>
            </a:r>
          </a:p>
          <a:p>
            <a:r>
              <a:rPr lang="en-US" altLang="zh-CN" sz="2000">
                <a:solidFill>
                  <a:schemeClr val="bg1"/>
                </a:solidFill>
              </a:rPr>
              <a:t>Paper</a:t>
            </a:r>
          </a:p>
          <a:p>
            <a:r>
              <a:rPr lang="en-US" altLang="zh-CN" sz="2000">
                <a:solidFill>
                  <a:schemeClr val="bg1"/>
                </a:solidFill>
              </a:rPr>
              <a:t>Affiliation</a:t>
            </a:r>
          </a:p>
        </p:txBody>
      </p:sp>
      <p:cxnSp>
        <p:nvCxnSpPr>
          <p:cNvPr id="17" name="直接箭头连接符 16"/>
          <p:cNvCxnSpPr/>
          <p:nvPr/>
        </p:nvCxnSpPr>
        <p:spPr>
          <a:xfrm flipV="1">
            <a:off x="1934210" y="4281170"/>
            <a:ext cx="2838450" cy="572135"/>
          </a:xfrm>
          <a:prstGeom prst="straightConnector1">
            <a:avLst/>
          </a:prstGeom>
          <a:ln>
            <a:tailEnd type="arrow" w="med" len="med"/>
          </a:ln>
        </p:spPr>
        <p:style>
          <a:lnRef idx="3">
            <a:schemeClr val="accent3"/>
          </a:lnRef>
          <a:fillRef idx="0">
            <a:schemeClr val="accent3"/>
          </a:fillRef>
          <a:effectRef idx="2">
            <a:schemeClr val="accent3"/>
          </a:effectRef>
          <a:fontRef idx="minor">
            <a:schemeClr val="tx1"/>
          </a:fontRef>
        </p:style>
      </p:cxnSp>
      <p:cxnSp>
        <p:nvCxnSpPr>
          <p:cNvPr id="18" name="直接箭头连接符 17"/>
          <p:cNvCxnSpPr/>
          <p:nvPr/>
        </p:nvCxnSpPr>
        <p:spPr>
          <a:xfrm flipH="1">
            <a:off x="3633470" y="1268095"/>
            <a:ext cx="1613535" cy="939800"/>
          </a:xfrm>
          <a:prstGeom prst="straightConnector1">
            <a:avLst/>
          </a:prstGeom>
          <a:ln>
            <a:tailEnd type="arrow" w="med" len="med"/>
          </a:ln>
        </p:spPr>
        <p:style>
          <a:lnRef idx="3">
            <a:schemeClr val="accent3"/>
          </a:lnRef>
          <a:fillRef idx="0">
            <a:schemeClr val="accent3"/>
          </a:fillRef>
          <a:effectRef idx="2">
            <a:schemeClr val="accent3"/>
          </a:effectRef>
          <a:fontRef idx="minor">
            <a:schemeClr val="tx1"/>
          </a:fontRef>
        </p:style>
      </p:cxnSp>
      <p:sp>
        <p:nvSpPr>
          <p:cNvPr id="19" name="文本框 18"/>
          <p:cNvSpPr txBox="1"/>
          <p:nvPr/>
        </p:nvSpPr>
        <p:spPr>
          <a:xfrm>
            <a:off x="5370830" y="483870"/>
            <a:ext cx="2830830" cy="521970"/>
          </a:xfrm>
          <a:prstGeom prst="rect">
            <a:avLst/>
          </a:prstGeom>
          <a:noFill/>
        </p:spPr>
        <p:txBody>
          <a:bodyPr wrap="square" rtlCol="0" anchor="t">
            <a:spAutoFit/>
          </a:bodyPr>
          <a:lstStyle/>
          <a:p>
            <a:r>
              <a:rPr lang="en-US" altLang="zh-CN" sz="2800">
                <a:solidFill>
                  <a:schemeClr val="bg1"/>
                </a:solidFill>
              </a:rPr>
              <a:t>Logo</a:t>
            </a:r>
          </a:p>
        </p:txBody>
      </p:sp>
      <p:sp>
        <p:nvSpPr>
          <p:cNvPr id="20" name="文本框 19"/>
          <p:cNvSpPr txBox="1"/>
          <p:nvPr/>
        </p:nvSpPr>
        <p:spPr>
          <a:xfrm>
            <a:off x="5370830" y="1094740"/>
            <a:ext cx="2433320" cy="398780"/>
          </a:xfrm>
          <a:prstGeom prst="rect">
            <a:avLst/>
          </a:prstGeom>
          <a:noFill/>
        </p:spPr>
        <p:txBody>
          <a:bodyPr wrap="square" rtlCol="0" anchor="t">
            <a:spAutoFit/>
          </a:bodyPr>
          <a:lstStyle/>
          <a:p>
            <a:r>
              <a:rPr lang="en-US" altLang="zh-CN" sz="2000">
                <a:solidFill>
                  <a:schemeClr val="bg1"/>
                </a:solidFill>
              </a:rPr>
              <a:t>Turn to home page</a:t>
            </a:r>
          </a:p>
        </p:txBody>
      </p:sp>
      <p:sp>
        <p:nvSpPr>
          <p:cNvPr id="21" name="文本框 20"/>
          <p:cNvSpPr txBox="1"/>
          <p:nvPr/>
        </p:nvSpPr>
        <p:spPr>
          <a:xfrm>
            <a:off x="10500360" y="3028315"/>
            <a:ext cx="2830830" cy="460375"/>
          </a:xfrm>
          <a:prstGeom prst="rect">
            <a:avLst/>
          </a:prstGeom>
          <a:noFill/>
        </p:spPr>
        <p:txBody>
          <a:bodyPr wrap="square" rtlCol="0" anchor="t">
            <a:spAutoFit/>
          </a:bodyPr>
          <a:lstStyle/>
          <a:p>
            <a:r>
              <a:rPr lang="zh-CN" altLang="en-US" sz="2400">
                <a:solidFill>
                  <a:schemeClr val="bg1"/>
                </a:solidFill>
              </a:rPr>
              <a:t>关于</a:t>
            </a:r>
          </a:p>
        </p:txBody>
      </p:sp>
      <p:sp>
        <p:nvSpPr>
          <p:cNvPr id="22" name="文本框 21"/>
          <p:cNvSpPr txBox="1"/>
          <p:nvPr/>
        </p:nvSpPr>
        <p:spPr>
          <a:xfrm>
            <a:off x="10287000" y="3579495"/>
            <a:ext cx="1524635" cy="1014730"/>
          </a:xfrm>
          <a:prstGeom prst="rect">
            <a:avLst/>
          </a:prstGeom>
          <a:noFill/>
        </p:spPr>
        <p:txBody>
          <a:bodyPr wrap="square" rtlCol="0" anchor="t">
            <a:spAutoFit/>
          </a:bodyPr>
          <a:lstStyle/>
          <a:p>
            <a:r>
              <a:rPr lang="en-US" altLang="zh-CN" sz="2000">
                <a:solidFill>
                  <a:schemeClr val="bg1"/>
                </a:solidFill>
              </a:rPr>
              <a:t>Turn to About Us page</a:t>
            </a:r>
          </a:p>
        </p:txBody>
      </p:sp>
      <p:cxnSp>
        <p:nvCxnSpPr>
          <p:cNvPr id="23" name="直接箭头连接符 22"/>
          <p:cNvCxnSpPr/>
          <p:nvPr/>
        </p:nvCxnSpPr>
        <p:spPr>
          <a:xfrm flipH="1" flipV="1">
            <a:off x="9801225" y="2299335"/>
            <a:ext cx="541020" cy="1195070"/>
          </a:xfrm>
          <a:prstGeom prst="straightConnector1">
            <a:avLst/>
          </a:prstGeom>
          <a:ln>
            <a:tailEnd type="arrow" w="med" len="med"/>
          </a:ln>
        </p:spPr>
        <p:style>
          <a:lnRef idx="3">
            <a:schemeClr val="accent3"/>
          </a:lnRef>
          <a:fillRef idx="0">
            <a:schemeClr val="accent3"/>
          </a:fillRef>
          <a:effectRef idx="2">
            <a:schemeClr val="accent3"/>
          </a:effectRef>
          <a:fontRef idx="minor">
            <a:schemeClr val="tx1"/>
          </a:fontRef>
        </p:style>
      </p:cxnSp>
    </p:spTree>
  </p:cSld>
  <p:clrMapOvr>
    <a:masterClrMapping/>
  </p:clrMapOvr>
  <p:transition advTm="790">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cxnSp>
        <p:nvCxnSpPr>
          <p:cNvPr id="100" name="直接连接符 99"/>
          <p:cNvCxnSpPr>
            <a:stCxn id="224" idx="7"/>
            <a:endCxn id="165" idx="1"/>
          </p:cNvCxnSpPr>
          <p:nvPr/>
        </p:nvCxnSpPr>
        <p:spPr>
          <a:xfrm>
            <a:off x="1106967" y="2515324"/>
            <a:ext cx="1654357" cy="410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a:stCxn id="134" idx="5"/>
            <a:endCxn id="223" idx="7"/>
          </p:cNvCxnSpPr>
          <p:nvPr/>
        </p:nvCxnSpPr>
        <p:spPr>
          <a:xfrm flipH="1">
            <a:off x="6738945" y="2695091"/>
            <a:ext cx="947317" cy="3191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a:endCxn id="155" idx="0"/>
          </p:cNvCxnSpPr>
          <p:nvPr/>
        </p:nvCxnSpPr>
        <p:spPr>
          <a:xfrm flipH="1">
            <a:off x="7776491" y="2645776"/>
            <a:ext cx="27251" cy="7556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flipH="1">
            <a:off x="7759497" y="2536164"/>
            <a:ext cx="625191" cy="358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121" idx="4"/>
            <a:endCxn id="126" idx="7"/>
          </p:cNvCxnSpPr>
          <p:nvPr/>
        </p:nvCxnSpPr>
        <p:spPr>
          <a:xfrm>
            <a:off x="9258302" y="2126180"/>
            <a:ext cx="536126" cy="11665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a:endCxn id="121" idx="6"/>
          </p:cNvCxnSpPr>
          <p:nvPr/>
        </p:nvCxnSpPr>
        <p:spPr>
          <a:xfrm flipV="1">
            <a:off x="8338599" y="2036484"/>
            <a:ext cx="830007" cy="5318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a:stCxn id="125" idx="4"/>
            <a:endCxn id="154" idx="0"/>
          </p:cNvCxnSpPr>
          <p:nvPr/>
        </p:nvCxnSpPr>
        <p:spPr>
          <a:xfrm>
            <a:off x="8369850" y="2705516"/>
            <a:ext cx="223099" cy="114772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1" name="椭圆 120"/>
          <p:cNvSpPr/>
          <p:nvPr/>
        </p:nvSpPr>
        <p:spPr>
          <a:xfrm flipH="1">
            <a:off x="9168606" y="1946788"/>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5" name="椭圆 124"/>
          <p:cNvSpPr/>
          <p:nvPr/>
        </p:nvSpPr>
        <p:spPr>
          <a:xfrm flipH="1">
            <a:off x="8244832" y="2455480"/>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椭圆 125"/>
          <p:cNvSpPr/>
          <p:nvPr/>
        </p:nvSpPr>
        <p:spPr>
          <a:xfrm flipH="1">
            <a:off x="9773515" y="3271865"/>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7" name="直接连接符 126"/>
          <p:cNvCxnSpPr>
            <a:stCxn id="125" idx="3"/>
            <a:endCxn id="126" idx="5"/>
          </p:cNvCxnSpPr>
          <p:nvPr/>
        </p:nvCxnSpPr>
        <p:spPr>
          <a:xfrm>
            <a:off x="8458251" y="2668899"/>
            <a:ext cx="1336177" cy="7248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a:endCxn id="155" idx="6"/>
          </p:cNvCxnSpPr>
          <p:nvPr/>
        </p:nvCxnSpPr>
        <p:spPr>
          <a:xfrm flipV="1">
            <a:off x="6594375" y="3526446"/>
            <a:ext cx="1057098" cy="5499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a:stCxn id="125" idx="0"/>
            <a:endCxn id="133" idx="3"/>
          </p:cNvCxnSpPr>
          <p:nvPr/>
        </p:nvCxnSpPr>
        <p:spPr>
          <a:xfrm flipH="1" flipV="1">
            <a:off x="7839239" y="1505772"/>
            <a:ext cx="530611" cy="9497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a:stCxn id="134" idx="5"/>
            <a:endCxn id="151" idx="2"/>
          </p:cNvCxnSpPr>
          <p:nvPr/>
        </p:nvCxnSpPr>
        <p:spPr>
          <a:xfrm flipH="1" flipV="1">
            <a:off x="6513478" y="2346542"/>
            <a:ext cx="1172784" cy="3485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stCxn id="219" idx="2"/>
            <a:endCxn id="133" idx="7"/>
          </p:cNvCxnSpPr>
          <p:nvPr/>
        </p:nvCxnSpPr>
        <p:spPr>
          <a:xfrm flipV="1">
            <a:off x="6767614" y="1382383"/>
            <a:ext cx="948236" cy="1256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a:stCxn id="134" idx="0"/>
            <a:endCxn id="133" idx="4"/>
          </p:cNvCxnSpPr>
          <p:nvPr/>
        </p:nvCxnSpPr>
        <p:spPr>
          <a:xfrm flipV="1">
            <a:off x="7749687" y="1531326"/>
            <a:ext cx="27857" cy="10106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3" name="椭圆 132"/>
          <p:cNvSpPr/>
          <p:nvPr/>
        </p:nvSpPr>
        <p:spPr>
          <a:xfrm flipH="1">
            <a:off x="7690296" y="1356829"/>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椭圆 133"/>
          <p:cNvSpPr/>
          <p:nvPr/>
        </p:nvSpPr>
        <p:spPr>
          <a:xfrm flipH="1">
            <a:off x="7659991" y="2541970"/>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5" name="直接连接符 134"/>
          <p:cNvCxnSpPr>
            <a:stCxn id="219" idx="4"/>
          </p:cNvCxnSpPr>
          <p:nvPr/>
        </p:nvCxnSpPr>
        <p:spPr>
          <a:xfrm flipH="1">
            <a:off x="6502403" y="1615224"/>
            <a:ext cx="158004" cy="7441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a:off x="6458858" y="2373867"/>
            <a:ext cx="188687" cy="7112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a:endCxn id="155" idx="7"/>
          </p:cNvCxnSpPr>
          <p:nvPr/>
        </p:nvCxnSpPr>
        <p:spPr>
          <a:xfrm>
            <a:off x="6720116" y="3070553"/>
            <a:ext cx="967974" cy="3674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flipH="1">
            <a:off x="6516916" y="3143124"/>
            <a:ext cx="159657" cy="986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a:stCxn id="219" idx="3"/>
            <a:endCxn id="134" idx="7"/>
          </p:cNvCxnSpPr>
          <p:nvPr/>
        </p:nvCxnSpPr>
        <p:spPr>
          <a:xfrm>
            <a:off x="6736214" y="1583824"/>
            <a:ext cx="950048" cy="9844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a:stCxn id="126" idx="2"/>
            <a:endCxn id="149" idx="6"/>
          </p:cNvCxnSpPr>
          <p:nvPr/>
        </p:nvCxnSpPr>
        <p:spPr>
          <a:xfrm>
            <a:off x="9916317" y="3343266"/>
            <a:ext cx="1493679" cy="1189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a:stCxn id="150" idx="1"/>
            <a:endCxn id="126" idx="5"/>
          </p:cNvCxnSpPr>
          <p:nvPr/>
        </p:nvCxnSpPr>
        <p:spPr>
          <a:xfrm flipV="1">
            <a:off x="9366141" y="3393754"/>
            <a:ext cx="428287" cy="13661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a:stCxn id="163" idx="6"/>
            <a:endCxn id="126" idx="4"/>
          </p:cNvCxnSpPr>
          <p:nvPr/>
        </p:nvCxnSpPr>
        <p:spPr>
          <a:xfrm flipH="1" flipV="1">
            <a:off x="9844916" y="3414667"/>
            <a:ext cx="752409" cy="7880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a:stCxn id="154" idx="2"/>
            <a:endCxn id="126" idx="4"/>
          </p:cNvCxnSpPr>
          <p:nvPr/>
        </p:nvCxnSpPr>
        <p:spPr>
          <a:xfrm flipV="1">
            <a:off x="8680198" y="3414667"/>
            <a:ext cx="1164718" cy="5258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a:stCxn id="154" idx="6"/>
            <a:endCxn id="155" idx="3"/>
          </p:cNvCxnSpPr>
          <p:nvPr/>
        </p:nvCxnSpPr>
        <p:spPr>
          <a:xfrm flipH="1" flipV="1">
            <a:off x="7864892" y="3614847"/>
            <a:ext cx="640809" cy="3256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a:stCxn id="154" idx="3"/>
          </p:cNvCxnSpPr>
          <p:nvPr/>
        </p:nvCxnSpPr>
        <p:spPr>
          <a:xfrm>
            <a:off x="8654644" y="4002187"/>
            <a:ext cx="603658" cy="810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a:stCxn id="152" idx="3"/>
          </p:cNvCxnSpPr>
          <p:nvPr/>
        </p:nvCxnSpPr>
        <p:spPr>
          <a:xfrm flipH="1" flipV="1">
            <a:off x="6553202" y="4127374"/>
            <a:ext cx="645317" cy="6186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a:stCxn id="154" idx="5"/>
          </p:cNvCxnSpPr>
          <p:nvPr/>
        </p:nvCxnSpPr>
        <p:spPr>
          <a:xfrm flipH="1">
            <a:off x="7143752" y="4002187"/>
            <a:ext cx="1387503" cy="658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a:stCxn id="155" idx="4"/>
          </p:cNvCxnSpPr>
          <p:nvPr/>
        </p:nvCxnSpPr>
        <p:spPr>
          <a:xfrm flipH="1">
            <a:off x="7162802" y="3651464"/>
            <a:ext cx="613689" cy="9902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椭圆 148"/>
          <p:cNvSpPr/>
          <p:nvPr/>
        </p:nvSpPr>
        <p:spPr>
          <a:xfrm flipH="1">
            <a:off x="11409996" y="333717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0" name="椭圆 149"/>
          <p:cNvSpPr/>
          <p:nvPr/>
        </p:nvSpPr>
        <p:spPr>
          <a:xfrm flipH="1">
            <a:off x="9213020" y="473362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1" name="椭圆 150"/>
          <p:cNvSpPr/>
          <p:nvPr/>
        </p:nvSpPr>
        <p:spPr>
          <a:xfrm flipH="1">
            <a:off x="6370676" y="22751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2" name="椭圆 151"/>
          <p:cNvSpPr/>
          <p:nvPr/>
        </p:nvSpPr>
        <p:spPr>
          <a:xfrm flipH="1">
            <a:off x="7066444" y="46139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 name="椭圆 152"/>
          <p:cNvSpPr/>
          <p:nvPr/>
        </p:nvSpPr>
        <p:spPr>
          <a:xfrm flipH="1">
            <a:off x="6472276" y="40277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4" name="椭圆 153"/>
          <p:cNvSpPr/>
          <p:nvPr/>
        </p:nvSpPr>
        <p:spPr>
          <a:xfrm flipH="1">
            <a:off x="8505701" y="3853244"/>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5" name="椭圆 154"/>
          <p:cNvSpPr/>
          <p:nvPr/>
        </p:nvSpPr>
        <p:spPr>
          <a:xfrm flipH="1">
            <a:off x="7651473" y="3401428"/>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6" name="直接连接符 155"/>
          <p:cNvCxnSpPr>
            <a:stCxn id="152" idx="6"/>
            <a:endCxn id="222" idx="2"/>
          </p:cNvCxnSpPr>
          <p:nvPr/>
        </p:nvCxnSpPr>
        <p:spPr>
          <a:xfrm flipH="1">
            <a:off x="6435792" y="4691284"/>
            <a:ext cx="630652" cy="1797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 name="直接连接符 156"/>
          <p:cNvCxnSpPr>
            <a:stCxn id="153" idx="5"/>
            <a:endCxn id="222" idx="0"/>
          </p:cNvCxnSpPr>
          <p:nvPr/>
        </p:nvCxnSpPr>
        <p:spPr>
          <a:xfrm flipH="1">
            <a:off x="6326338" y="4149630"/>
            <a:ext cx="166851" cy="61190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 name="直接连接符 157"/>
          <p:cNvCxnSpPr>
            <a:endCxn id="207" idx="6"/>
          </p:cNvCxnSpPr>
          <p:nvPr/>
        </p:nvCxnSpPr>
        <p:spPr>
          <a:xfrm flipH="1" flipV="1">
            <a:off x="5517711" y="3095853"/>
            <a:ext cx="1016309" cy="303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a:stCxn id="152" idx="6"/>
          </p:cNvCxnSpPr>
          <p:nvPr/>
        </p:nvCxnSpPr>
        <p:spPr>
          <a:xfrm flipH="1">
            <a:off x="6496052" y="4691284"/>
            <a:ext cx="570392" cy="7108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a:endCxn id="222" idx="4"/>
          </p:cNvCxnSpPr>
          <p:nvPr/>
        </p:nvCxnSpPr>
        <p:spPr>
          <a:xfrm flipH="1" flipV="1">
            <a:off x="6326338" y="4980443"/>
            <a:ext cx="169714" cy="4216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1" name="直接连接符 160"/>
          <p:cNvCxnSpPr>
            <a:stCxn id="150" idx="2"/>
            <a:endCxn id="163" idx="5"/>
          </p:cNvCxnSpPr>
          <p:nvPr/>
        </p:nvCxnSpPr>
        <p:spPr>
          <a:xfrm flipV="1">
            <a:off x="9392412" y="4266146"/>
            <a:ext cx="1231184" cy="55717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 name="直接连接符 161"/>
          <p:cNvCxnSpPr>
            <a:stCxn id="163" idx="2"/>
            <a:endCxn id="149" idx="4"/>
          </p:cNvCxnSpPr>
          <p:nvPr/>
        </p:nvCxnSpPr>
        <p:spPr>
          <a:xfrm flipV="1">
            <a:off x="10776717" y="3587213"/>
            <a:ext cx="758297" cy="6155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3" name="椭圆 162"/>
          <p:cNvSpPr/>
          <p:nvPr/>
        </p:nvSpPr>
        <p:spPr>
          <a:xfrm flipH="1">
            <a:off x="10597325" y="4113025"/>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4" name="直接连接符 163"/>
          <p:cNvCxnSpPr>
            <a:stCxn id="171" idx="4"/>
            <a:endCxn id="165" idx="6"/>
          </p:cNvCxnSpPr>
          <p:nvPr/>
        </p:nvCxnSpPr>
        <p:spPr>
          <a:xfrm flipH="1">
            <a:off x="2974743" y="2542811"/>
            <a:ext cx="1102379" cy="4716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5" name="椭圆 164"/>
          <p:cNvSpPr/>
          <p:nvPr/>
        </p:nvSpPr>
        <p:spPr>
          <a:xfrm>
            <a:off x="2724707" y="2889453"/>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6" name="椭圆 165"/>
          <p:cNvSpPr/>
          <p:nvPr/>
        </p:nvSpPr>
        <p:spPr>
          <a:xfrm>
            <a:off x="1432151" y="319282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7" name="直接连接符 166"/>
          <p:cNvCxnSpPr>
            <a:stCxn id="165" idx="2"/>
            <a:endCxn id="166" idx="5"/>
          </p:cNvCxnSpPr>
          <p:nvPr/>
        </p:nvCxnSpPr>
        <p:spPr>
          <a:xfrm flipH="1">
            <a:off x="1554040" y="3014471"/>
            <a:ext cx="1170667" cy="3002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8" name="直接连接符 167"/>
          <p:cNvCxnSpPr>
            <a:endCxn id="208" idx="6"/>
          </p:cNvCxnSpPr>
          <p:nvPr/>
        </p:nvCxnSpPr>
        <p:spPr>
          <a:xfrm flipH="1" flipV="1">
            <a:off x="4568689" y="3482308"/>
            <a:ext cx="949337" cy="59406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9" name="直接连接符 168"/>
          <p:cNvCxnSpPr>
            <a:stCxn id="165" idx="0"/>
            <a:endCxn id="170" idx="4"/>
          </p:cNvCxnSpPr>
          <p:nvPr/>
        </p:nvCxnSpPr>
        <p:spPr>
          <a:xfrm flipV="1">
            <a:off x="2849725" y="2090088"/>
            <a:ext cx="621986" cy="7993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0" name="椭圆 169"/>
          <p:cNvSpPr/>
          <p:nvPr/>
        </p:nvSpPr>
        <p:spPr>
          <a:xfrm>
            <a:off x="3400310" y="1947286"/>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椭圆 170"/>
          <p:cNvSpPr/>
          <p:nvPr/>
        </p:nvSpPr>
        <p:spPr>
          <a:xfrm>
            <a:off x="3987426" y="2363419"/>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2" name="直接连接符 171"/>
          <p:cNvCxnSpPr>
            <a:stCxn id="203" idx="2"/>
            <a:endCxn id="170" idx="5"/>
          </p:cNvCxnSpPr>
          <p:nvPr/>
        </p:nvCxnSpPr>
        <p:spPr>
          <a:xfrm flipH="1">
            <a:off x="3522199" y="1986184"/>
            <a:ext cx="1496021" cy="8299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a:endCxn id="219" idx="5"/>
          </p:cNvCxnSpPr>
          <p:nvPr/>
        </p:nvCxnSpPr>
        <p:spPr>
          <a:xfrm flipV="1">
            <a:off x="5029427" y="1583824"/>
            <a:ext cx="1555174" cy="39815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a:endCxn id="202" idx="1"/>
          </p:cNvCxnSpPr>
          <p:nvPr/>
        </p:nvCxnSpPr>
        <p:spPr>
          <a:xfrm>
            <a:off x="5043941" y="1981982"/>
            <a:ext cx="714925" cy="452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a:stCxn id="202" idx="3"/>
          </p:cNvCxnSpPr>
          <p:nvPr/>
        </p:nvCxnSpPr>
        <p:spPr>
          <a:xfrm flipH="1">
            <a:off x="5464856" y="2128256"/>
            <a:ext cx="294010" cy="9568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a:endCxn id="171" idx="5"/>
          </p:cNvCxnSpPr>
          <p:nvPr/>
        </p:nvCxnSpPr>
        <p:spPr>
          <a:xfrm flipH="1" flipV="1">
            <a:off x="4140547" y="2516540"/>
            <a:ext cx="1251738" cy="554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p:nvPr/>
        </p:nvCxnSpPr>
        <p:spPr>
          <a:xfrm>
            <a:off x="5435827" y="3143124"/>
            <a:ext cx="159657" cy="9869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p:nvPr/>
        </p:nvCxnSpPr>
        <p:spPr>
          <a:xfrm>
            <a:off x="5116512" y="2054553"/>
            <a:ext cx="275773" cy="10305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a:stCxn id="203" idx="3"/>
            <a:endCxn id="171" idx="7"/>
          </p:cNvCxnSpPr>
          <p:nvPr/>
        </p:nvCxnSpPr>
        <p:spPr>
          <a:xfrm flipH="1">
            <a:off x="4140547" y="2040891"/>
            <a:ext cx="900334" cy="3487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a:stCxn id="201" idx="2"/>
            <a:endCxn id="166" idx="4"/>
          </p:cNvCxnSpPr>
          <p:nvPr/>
        </p:nvCxnSpPr>
        <p:spPr>
          <a:xfrm flipH="1" flipV="1">
            <a:off x="1503552" y="3335623"/>
            <a:ext cx="1216436" cy="14877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a:stCxn id="206" idx="1"/>
            <a:endCxn id="166" idx="4"/>
          </p:cNvCxnSpPr>
          <p:nvPr/>
        </p:nvCxnSpPr>
        <p:spPr>
          <a:xfrm flipH="1" flipV="1">
            <a:off x="1503552" y="3335623"/>
            <a:ext cx="1721547" cy="26155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p:cNvCxnSpPr>
            <a:stCxn id="206" idx="7"/>
            <a:endCxn id="208" idx="2"/>
          </p:cNvCxnSpPr>
          <p:nvPr/>
        </p:nvCxnSpPr>
        <p:spPr>
          <a:xfrm flipV="1">
            <a:off x="3348488" y="3482308"/>
            <a:ext cx="970165" cy="11487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p:cNvCxnSpPr>
            <a:stCxn id="206" idx="3"/>
          </p:cNvCxnSpPr>
          <p:nvPr/>
        </p:nvCxnSpPr>
        <p:spPr>
          <a:xfrm flipH="1">
            <a:off x="2854098" y="3720567"/>
            <a:ext cx="371001" cy="10926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p:cNvCxnSpPr>
            <a:stCxn id="204" idx="3"/>
          </p:cNvCxnSpPr>
          <p:nvPr/>
        </p:nvCxnSpPr>
        <p:spPr>
          <a:xfrm flipV="1">
            <a:off x="4913881" y="4127374"/>
            <a:ext cx="645317" cy="6186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p:cNvCxnSpPr>
            <a:stCxn id="206" idx="5"/>
          </p:cNvCxnSpPr>
          <p:nvPr/>
        </p:nvCxnSpPr>
        <p:spPr>
          <a:xfrm>
            <a:off x="3348488" y="3720567"/>
            <a:ext cx="1620160" cy="9402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a:stCxn id="208" idx="4"/>
          </p:cNvCxnSpPr>
          <p:nvPr/>
        </p:nvCxnSpPr>
        <p:spPr>
          <a:xfrm>
            <a:off x="4443671" y="3607326"/>
            <a:ext cx="505927" cy="10343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1" name="椭圆 200"/>
          <p:cNvSpPr/>
          <p:nvPr/>
        </p:nvSpPr>
        <p:spPr>
          <a:xfrm>
            <a:off x="2719988" y="4733627"/>
            <a:ext cx="179392" cy="17939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2" name="椭圆 201"/>
          <p:cNvSpPr/>
          <p:nvPr/>
        </p:nvSpPr>
        <p:spPr>
          <a:xfrm>
            <a:off x="5737953" y="2006367"/>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3" name="椭圆 202"/>
          <p:cNvSpPr/>
          <p:nvPr/>
        </p:nvSpPr>
        <p:spPr>
          <a:xfrm>
            <a:off x="5018220" y="19088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4" name="椭圆 203"/>
          <p:cNvSpPr/>
          <p:nvPr/>
        </p:nvSpPr>
        <p:spPr>
          <a:xfrm>
            <a:off x="4891220" y="4613916"/>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 name="椭圆 204"/>
          <p:cNvSpPr/>
          <p:nvPr/>
        </p:nvSpPr>
        <p:spPr>
          <a:xfrm>
            <a:off x="5497322" y="4027741"/>
            <a:ext cx="142802" cy="142802"/>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6" name="椭圆 205"/>
          <p:cNvSpPr/>
          <p:nvPr/>
        </p:nvSpPr>
        <p:spPr>
          <a:xfrm>
            <a:off x="3199545" y="3571624"/>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7" name="椭圆 206"/>
          <p:cNvSpPr/>
          <p:nvPr/>
        </p:nvSpPr>
        <p:spPr>
          <a:xfrm>
            <a:off x="5328345" y="3001170"/>
            <a:ext cx="189366" cy="18936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8" name="椭圆 207"/>
          <p:cNvSpPr/>
          <p:nvPr/>
        </p:nvSpPr>
        <p:spPr>
          <a:xfrm>
            <a:off x="4318653" y="3357290"/>
            <a:ext cx="250036" cy="2500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9" name="直接连接符 208"/>
          <p:cNvCxnSpPr>
            <a:endCxn id="204" idx="4"/>
          </p:cNvCxnSpPr>
          <p:nvPr/>
        </p:nvCxnSpPr>
        <p:spPr>
          <a:xfrm flipV="1">
            <a:off x="4378098" y="4768652"/>
            <a:ext cx="590490" cy="6334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a:stCxn id="165" idx="4"/>
            <a:endCxn id="206" idx="1"/>
          </p:cNvCxnSpPr>
          <p:nvPr/>
        </p:nvCxnSpPr>
        <p:spPr>
          <a:xfrm>
            <a:off x="2849725" y="3139489"/>
            <a:ext cx="375374" cy="45768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a:stCxn id="201" idx="6"/>
            <a:endCxn id="204" idx="2"/>
          </p:cNvCxnSpPr>
          <p:nvPr/>
        </p:nvCxnSpPr>
        <p:spPr>
          <a:xfrm flipV="1">
            <a:off x="2899380" y="4691284"/>
            <a:ext cx="1991840" cy="1320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p:cNvCxnSpPr>
            <a:stCxn id="204" idx="6"/>
            <a:endCxn id="222" idx="5"/>
          </p:cNvCxnSpPr>
          <p:nvPr/>
        </p:nvCxnSpPr>
        <p:spPr>
          <a:xfrm>
            <a:off x="5045956" y="4691284"/>
            <a:ext cx="1202986" cy="25710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直接连接符 213"/>
          <p:cNvCxnSpPr>
            <a:stCxn id="205" idx="5"/>
            <a:endCxn id="222" idx="6"/>
          </p:cNvCxnSpPr>
          <p:nvPr/>
        </p:nvCxnSpPr>
        <p:spPr>
          <a:xfrm>
            <a:off x="5619211" y="4149630"/>
            <a:ext cx="597673" cy="7213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6" name="椭圆 215"/>
          <p:cNvSpPr/>
          <p:nvPr/>
        </p:nvSpPr>
        <p:spPr>
          <a:xfrm>
            <a:off x="6445422" y="5322724"/>
            <a:ext cx="154736" cy="15473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flipH="1">
            <a:off x="4291265" y="5310175"/>
            <a:ext cx="218908" cy="2189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flipH="1">
            <a:off x="6553201" y="1400811"/>
            <a:ext cx="214413" cy="214413"/>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0" name="直接连接符 219"/>
          <p:cNvCxnSpPr>
            <a:stCxn id="202" idx="5"/>
            <a:endCxn id="151" idx="6"/>
          </p:cNvCxnSpPr>
          <p:nvPr/>
        </p:nvCxnSpPr>
        <p:spPr>
          <a:xfrm>
            <a:off x="5859842" y="2128256"/>
            <a:ext cx="510834" cy="2182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2" name="椭圆 221"/>
          <p:cNvSpPr/>
          <p:nvPr/>
        </p:nvSpPr>
        <p:spPr>
          <a:xfrm flipH="1">
            <a:off x="6216884" y="4761535"/>
            <a:ext cx="218908" cy="2189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3" name="椭圆 222"/>
          <p:cNvSpPr/>
          <p:nvPr/>
        </p:nvSpPr>
        <p:spPr>
          <a:xfrm>
            <a:off x="6525526" y="2977588"/>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958024" y="2489770"/>
            <a:ext cx="174497" cy="1744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267945" y="3473347"/>
            <a:ext cx="250036" cy="2500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7" name="直接连接符 226"/>
          <p:cNvCxnSpPr>
            <a:stCxn id="225" idx="0"/>
            <a:endCxn id="224" idx="3"/>
          </p:cNvCxnSpPr>
          <p:nvPr/>
        </p:nvCxnSpPr>
        <p:spPr>
          <a:xfrm flipV="1">
            <a:off x="392963" y="2638713"/>
            <a:ext cx="590615" cy="8346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1" name="直接连接符 230"/>
          <p:cNvCxnSpPr>
            <a:stCxn id="225" idx="5"/>
            <a:endCxn id="201" idx="2"/>
          </p:cNvCxnSpPr>
          <p:nvPr/>
        </p:nvCxnSpPr>
        <p:spPr>
          <a:xfrm>
            <a:off x="481364" y="3686766"/>
            <a:ext cx="2238624" cy="11365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2" name="矩形 231"/>
          <p:cNvSpPr/>
          <p:nvPr/>
        </p:nvSpPr>
        <p:spPr>
          <a:xfrm>
            <a:off x="6413" y="-26670"/>
            <a:ext cx="12217971" cy="6911308"/>
          </a:xfrm>
          <a:prstGeom prst="rect">
            <a:avLst/>
          </a:prstGeom>
          <a:solidFill>
            <a:srgbClr val="ECECEC">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3A~V8DC]C%T$%D)J1G5P70"/>
          <p:cNvPicPr>
            <a:picLocks noChangeAspect="1"/>
          </p:cNvPicPr>
          <p:nvPr/>
        </p:nvPicPr>
        <p:blipFill>
          <a:blip r:embed="rId3"/>
          <a:srcRect l="8196" t="10524" r="9500" b="31722"/>
          <a:stretch>
            <a:fillRect/>
          </a:stretch>
        </p:blipFill>
        <p:spPr>
          <a:xfrm>
            <a:off x="363220" y="376555"/>
            <a:ext cx="7132320" cy="2816225"/>
          </a:xfrm>
          <a:prstGeom prst="rect">
            <a:avLst/>
          </a:prstGeom>
        </p:spPr>
      </p:pic>
      <p:pic>
        <p:nvPicPr>
          <p:cNvPr id="3" name="图片 2" descr="Z7XRK1PXKYW4ZMMBGF)CPLR"/>
          <p:cNvPicPr>
            <a:picLocks noChangeAspect="1"/>
          </p:cNvPicPr>
          <p:nvPr/>
        </p:nvPicPr>
        <p:blipFill>
          <a:blip r:embed="rId4"/>
          <a:srcRect l="6162" t="33932" r="7753" b="11"/>
          <a:stretch>
            <a:fillRect/>
          </a:stretch>
        </p:blipFill>
        <p:spPr>
          <a:xfrm>
            <a:off x="363220" y="3164840"/>
            <a:ext cx="7132320" cy="3079115"/>
          </a:xfrm>
          <a:prstGeom prst="rect">
            <a:avLst/>
          </a:prstGeom>
        </p:spPr>
      </p:pic>
      <p:sp>
        <p:nvSpPr>
          <p:cNvPr id="5" name="文本框 37"/>
          <p:cNvSpPr txBox="1"/>
          <p:nvPr/>
        </p:nvSpPr>
        <p:spPr>
          <a:xfrm>
            <a:off x="8244840" y="1382395"/>
            <a:ext cx="2912745" cy="706755"/>
          </a:xfrm>
          <a:prstGeom prst="rect">
            <a:avLst/>
          </a:prstGeom>
          <a:solidFill>
            <a:srgbClr val="595959"/>
          </a:solidFill>
        </p:spPr>
        <p:txBody>
          <a:bodyPr wrap="square" rtlCol="0">
            <a:spAutoFit/>
          </a:bodyPr>
          <a:lstStyle/>
          <a:p>
            <a:pPr algn="ctr"/>
            <a:r>
              <a:rPr lang="en-US" altLang="zh-CN" sz="2000" dirty="0">
                <a:solidFill>
                  <a:schemeClr val="bg1"/>
                </a:solidFill>
              </a:rPr>
              <a:t>Speculate on the </a:t>
            </a:r>
          </a:p>
          <a:p>
            <a:pPr algn="ctr"/>
            <a:r>
              <a:rPr lang="en-US" altLang="zh-CN" sz="2000" dirty="0">
                <a:solidFill>
                  <a:schemeClr val="bg1"/>
                </a:solidFill>
              </a:rPr>
              <a:t>input content</a:t>
            </a:r>
          </a:p>
        </p:txBody>
      </p:sp>
      <p:sp>
        <p:nvSpPr>
          <p:cNvPr id="6" name="文本框 37"/>
          <p:cNvSpPr txBox="1"/>
          <p:nvPr/>
        </p:nvSpPr>
        <p:spPr>
          <a:xfrm>
            <a:off x="8244840" y="2990215"/>
            <a:ext cx="2912745" cy="706755"/>
          </a:xfrm>
          <a:prstGeom prst="rect">
            <a:avLst/>
          </a:prstGeom>
          <a:solidFill>
            <a:srgbClr val="595959"/>
          </a:solidFill>
        </p:spPr>
        <p:txBody>
          <a:bodyPr wrap="square" rtlCol="0">
            <a:spAutoFit/>
          </a:bodyPr>
          <a:lstStyle/>
          <a:p>
            <a:pPr algn="ctr"/>
            <a:r>
              <a:rPr lang="en-US" altLang="zh-CN" sz="2000" dirty="0">
                <a:solidFill>
                  <a:schemeClr val="bg1"/>
                </a:solidFill>
              </a:rPr>
              <a:t>Show corresponding authors</a:t>
            </a:r>
          </a:p>
        </p:txBody>
      </p:sp>
      <p:sp>
        <p:nvSpPr>
          <p:cNvPr id="7" name="文本框 37"/>
          <p:cNvSpPr txBox="1"/>
          <p:nvPr/>
        </p:nvSpPr>
        <p:spPr>
          <a:xfrm>
            <a:off x="8244840" y="4613910"/>
            <a:ext cx="2912745" cy="1014730"/>
          </a:xfrm>
          <a:prstGeom prst="rect">
            <a:avLst/>
          </a:prstGeom>
          <a:solidFill>
            <a:srgbClr val="595959"/>
          </a:solidFill>
        </p:spPr>
        <p:txBody>
          <a:bodyPr wrap="square" rtlCol="0">
            <a:spAutoFit/>
          </a:bodyPr>
          <a:lstStyle/>
          <a:p>
            <a:pPr algn="ctr"/>
            <a:r>
              <a:rPr lang="en-US" altLang="zh-CN" sz="2000" dirty="0">
                <a:solidFill>
                  <a:schemeClr val="bg1"/>
                </a:solidFill>
              </a:rPr>
              <a:t>Each hyperlink can jump to the corresponding page</a:t>
            </a:r>
          </a:p>
        </p:txBody>
      </p:sp>
    </p:spTree>
  </p:cSld>
  <p:clrMapOvr>
    <a:masterClrMapping/>
  </p:clrMapOvr>
  <p:transition advTm="790">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8" name="椭圆 7"/>
          <p:cNvSpPr/>
          <p:nvPr/>
        </p:nvSpPr>
        <p:spPr>
          <a:xfrm rot="11174285">
            <a:off x="891067" y="1523780"/>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rot="11174285">
            <a:off x="306437" y="1014025"/>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39266" y="2953362"/>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1039965" y="5009490"/>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739292" y="3635966"/>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1787152" y="3956700"/>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2452917" y="3177005"/>
            <a:ext cx="160862" cy="160862"/>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rot="11174285">
            <a:off x="1507045" y="234670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a:stCxn id="32" idx="2"/>
            <a:endCxn id="15" idx="5"/>
          </p:cNvCxnSpPr>
          <p:nvPr/>
        </p:nvCxnSpPr>
        <p:spPr>
          <a:xfrm>
            <a:off x="749753" y="2341423"/>
            <a:ext cx="799579" cy="30186"/>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9" idx="1"/>
            <a:endCxn id="8" idx="5"/>
          </p:cNvCxnSpPr>
          <p:nvPr/>
        </p:nvCxnSpPr>
        <p:spPr>
          <a:xfrm>
            <a:off x="488728" y="1213543"/>
            <a:ext cx="432414" cy="327952"/>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8" idx="1"/>
            <a:endCxn id="32" idx="5"/>
          </p:cNvCxnSpPr>
          <p:nvPr/>
        </p:nvCxnSpPr>
        <p:spPr>
          <a:xfrm flipH="1">
            <a:off x="655227" y="1666927"/>
            <a:ext cx="366627" cy="622662"/>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7"/>
            <a:endCxn id="10" idx="4"/>
          </p:cNvCxnSpPr>
          <p:nvPr/>
        </p:nvCxnSpPr>
        <p:spPr>
          <a:xfrm flipH="1">
            <a:off x="464649" y="2371611"/>
            <a:ext cx="181612" cy="582421"/>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633412" y="227674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a:stCxn id="10" idx="2"/>
          </p:cNvCxnSpPr>
          <p:nvPr/>
        </p:nvCxnSpPr>
        <p:spPr>
          <a:xfrm flipV="1">
            <a:off x="564784" y="3008313"/>
            <a:ext cx="632891" cy="70432"/>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4"/>
          </p:cNvCxnSpPr>
          <p:nvPr/>
        </p:nvCxnSpPr>
        <p:spPr>
          <a:xfrm flipV="1">
            <a:off x="863577" y="3055633"/>
            <a:ext cx="384775" cy="580997"/>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1187071" y="2948009"/>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a:endCxn id="55" idx="4"/>
          </p:cNvCxnSpPr>
          <p:nvPr/>
        </p:nvCxnSpPr>
        <p:spPr>
          <a:xfrm>
            <a:off x="357658" y="3096282"/>
            <a:ext cx="143268" cy="1165594"/>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2" idx="7"/>
          </p:cNvCxnSpPr>
          <p:nvPr/>
        </p:nvCxnSpPr>
        <p:spPr>
          <a:xfrm flipH="1">
            <a:off x="464541" y="3818257"/>
            <a:ext cx="299442" cy="540183"/>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415840" y="4261422"/>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a:stCxn id="12" idx="1"/>
            <a:endCxn id="11" idx="5"/>
          </p:cNvCxnSpPr>
          <p:nvPr/>
        </p:nvCxnSpPr>
        <p:spPr>
          <a:xfrm>
            <a:off x="921583" y="3835484"/>
            <a:ext cx="148457" cy="1191721"/>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3" idx="4"/>
            <a:endCxn id="49" idx="1"/>
          </p:cNvCxnSpPr>
          <p:nvPr/>
        </p:nvCxnSpPr>
        <p:spPr>
          <a:xfrm flipH="1" flipV="1">
            <a:off x="1270297" y="3039100"/>
            <a:ext cx="642238" cy="91827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659258" y="590174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7"/>
            <a:endCxn id="55" idx="1"/>
          </p:cNvCxnSpPr>
          <p:nvPr/>
        </p:nvCxnSpPr>
        <p:spPr>
          <a:xfrm flipH="1" flipV="1">
            <a:off x="540637" y="4398012"/>
            <a:ext cx="517043" cy="74226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61" idx="3"/>
            <a:endCxn id="11" idx="0"/>
          </p:cNvCxnSpPr>
          <p:nvPr/>
        </p:nvCxnSpPr>
        <p:spPr>
          <a:xfrm flipV="1">
            <a:off x="858776" y="5169876"/>
            <a:ext cx="252880" cy="773786"/>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a:stCxn id="12" idx="2"/>
            <a:endCxn id="13" idx="6"/>
          </p:cNvCxnSpPr>
          <p:nvPr/>
        </p:nvCxnSpPr>
        <p:spPr>
          <a:xfrm>
            <a:off x="962837" y="3760251"/>
            <a:ext cx="824985" cy="297254"/>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a:stCxn id="49" idx="3"/>
            <a:endCxn id="15" idx="0"/>
          </p:cNvCxnSpPr>
          <p:nvPr/>
        </p:nvCxnSpPr>
        <p:spPr>
          <a:xfrm flipV="1">
            <a:off x="1278162" y="2572219"/>
            <a:ext cx="329688" cy="39492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35" name="椭圆 34"/>
          <p:cNvSpPr/>
          <p:nvPr/>
        </p:nvSpPr>
        <p:spPr>
          <a:xfrm rot="11174285">
            <a:off x="1974739" y="5068948"/>
            <a:ext cx="166385" cy="166385"/>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连接符 35"/>
          <p:cNvCxnSpPr>
            <a:stCxn id="13" idx="0"/>
            <a:endCxn id="11" idx="2"/>
          </p:cNvCxnSpPr>
          <p:nvPr/>
        </p:nvCxnSpPr>
        <p:spPr>
          <a:xfrm flipH="1">
            <a:off x="1200351" y="4182218"/>
            <a:ext cx="687606" cy="916443"/>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37" name="椭圆 36"/>
          <p:cNvSpPr/>
          <p:nvPr/>
        </p:nvSpPr>
        <p:spPr>
          <a:xfrm rot="11174285">
            <a:off x="2716096" y="5660433"/>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a:stCxn id="11" idx="2"/>
            <a:endCxn id="35" idx="6"/>
          </p:cNvCxnSpPr>
          <p:nvPr/>
        </p:nvCxnSpPr>
        <p:spPr>
          <a:xfrm>
            <a:off x="1200351" y="5098661"/>
            <a:ext cx="774881" cy="44439"/>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a:stCxn id="35" idx="1"/>
            <a:endCxn id="37" idx="4"/>
          </p:cNvCxnSpPr>
          <p:nvPr/>
        </p:nvCxnSpPr>
        <p:spPr>
          <a:xfrm>
            <a:off x="2110017" y="5217010"/>
            <a:ext cx="731462" cy="444093"/>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47" name="椭圆 46"/>
          <p:cNvSpPr/>
          <p:nvPr/>
        </p:nvSpPr>
        <p:spPr>
          <a:xfrm rot="11174285">
            <a:off x="3271201" y="6334380"/>
            <a:ext cx="313460" cy="313460"/>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连接符 47"/>
          <p:cNvCxnSpPr>
            <a:stCxn id="35" idx="0"/>
            <a:endCxn id="61" idx="2"/>
          </p:cNvCxnSpPr>
          <p:nvPr/>
        </p:nvCxnSpPr>
        <p:spPr>
          <a:xfrm flipH="1">
            <a:off x="882803" y="5234840"/>
            <a:ext cx="1166088" cy="791189"/>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54" name="椭圆 53"/>
          <p:cNvSpPr/>
          <p:nvPr/>
        </p:nvSpPr>
        <p:spPr>
          <a:xfrm rot="11174285">
            <a:off x="4308757" y="6026626"/>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3111214" y="5123648"/>
            <a:ext cx="136854" cy="136854"/>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a:endCxn id="9" idx="5"/>
          </p:cNvCxnSpPr>
          <p:nvPr/>
        </p:nvCxnSpPr>
        <p:spPr>
          <a:xfrm>
            <a:off x="-88135" y="253388"/>
            <a:ext cx="436490" cy="78532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rot="4922515" flipH="1" flipV="1">
            <a:off x="11188447" y="-115035"/>
            <a:ext cx="85116" cy="810987"/>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a:endCxn id="69" idx="0"/>
          </p:cNvCxnSpPr>
          <p:nvPr/>
        </p:nvCxnSpPr>
        <p:spPr>
          <a:xfrm rot="4922515" flipH="1">
            <a:off x="11994311" y="27234"/>
            <a:ext cx="601612" cy="873749"/>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a:endCxn id="72" idx="7"/>
          </p:cNvCxnSpPr>
          <p:nvPr/>
        </p:nvCxnSpPr>
        <p:spPr>
          <a:xfrm flipH="1" flipV="1">
            <a:off x="11082147" y="1625544"/>
            <a:ext cx="1396993" cy="18342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rot="4922515" flipH="1">
            <a:off x="11220942" y="707298"/>
            <a:ext cx="1737014" cy="669090"/>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endCxn id="72" idx="1"/>
          </p:cNvCxnSpPr>
          <p:nvPr/>
        </p:nvCxnSpPr>
        <p:spPr>
          <a:xfrm flipH="1">
            <a:off x="11063037" y="265638"/>
            <a:ext cx="652903" cy="1223205"/>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69" name="椭圆 68"/>
          <p:cNvSpPr/>
          <p:nvPr/>
        </p:nvSpPr>
        <p:spPr>
          <a:xfrm rot="4922515">
            <a:off x="11595586" y="129195"/>
            <a:ext cx="226310" cy="226310"/>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椭圆 69"/>
          <p:cNvSpPr/>
          <p:nvPr/>
        </p:nvSpPr>
        <p:spPr>
          <a:xfrm rot="4922515">
            <a:off x="12674069" y="670983"/>
            <a:ext cx="180150" cy="180150"/>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1" name="直接连接符 70"/>
          <p:cNvCxnSpPr>
            <a:stCxn id="70" idx="5"/>
            <a:endCxn id="79" idx="1"/>
          </p:cNvCxnSpPr>
          <p:nvPr/>
        </p:nvCxnSpPr>
        <p:spPr>
          <a:xfrm flipH="1">
            <a:off x="12538040" y="832956"/>
            <a:ext cx="171843" cy="92179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72" name="椭圆 71"/>
          <p:cNvSpPr/>
          <p:nvPr/>
        </p:nvSpPr>
        <p:spPr>
          <a:xfrm rot="4922515">
            <a:off x="10906639" y="1469146"/>
            <a:ext cx="195205" cy="19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3" name="直接连接符 72"/>
          <p:cNvCxnSpPr/>
          <p:nvPr/>
        </p:nvCxnSpPr>
        <p:spPr>
          <a:xfrm rot="4922515" flipH="1">
            <a:off x="10373855" y="995908"/>
            <a:ext cx="1065825" cy="19988"/>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a:stCxn id="78" idx="1"/>
          </p:cNvCxnSpPr>
          <p:nvPr/>
        </p:nvCxnSpPr>
        <p:spPr>
          <a:xfrm flipV="1">
            <a:off x="9754058" y="395402"/>
            <a:ext cx="1033650" cy="524273"/>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a:stCxn id="78" idx="7"/>
          </p:cNvCxnSpPr>
          <p:nvPr/>
        </p:nvCxnSpPr>
        <p:spPr>
          <a:xfrm>
            <a:off x="9777204" y="1085247"/>
            <a:ext cx="1195931" cy="513783"/>
          </a:xfrm>
          <a:prstGeom prst="line">
            <a:avLst/>
          </a:prstGeom>
          <a:ln>
            <a:solidFill>
              <a:schemeClr val="bg1">
                <a:lumMod val="75000"/>
                <a:alpha val="21000"/>
              </a:schemeClr>
            </a:solidFill>
          </a:ln>
        </p:spPr>
        <p:style>
          <a:lnRef idx="1">
            <a:schemeClr val="accent1"/>
          </a:lnRef>
          <a:fillRef idx="0">
            <a:schemeClr val="accent1"/>
          </a:fillRef>
          <a:effectRef idx="0">
            <a:schemeClr val="accent1"/>
          </a:effectRef>
          <a:fontRef idx="minor">
            <a:schemeClr val="tx1"/>
          </a:fontRef>
        </p:style>
      </p:cxnSp>
      <p:sp>
        <p:nvSpPr>
          <p:cNvPr id="78" name="椭圆 77"/>
          <p:cNvSpPr/>
          <p:nvPr/>
        </p:nvSpPr>
        <p:spPr>
          <a:xfrm rot="4922515">
            <a:off x="9564630" y="895819"/>
            <a:ext cx="236430" cy="236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p:cNvSpPr/>
          <p:nvPr/>
        </p:nvSpPr>
        <p:spPr>
          <a:xfrm rot="4922515">
            <a:off x="12356720" y="1731919"/>
            <a:ext cx="226310" cy="226310"/>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椭圆 79"/>
          <p:cNvSpPr/>
          <p:nvPr/>
        </p:nvSpPr>
        <p:spPr>
          <a:xfrm rot="4922515">
            <a:off x="10610000" y="232292"/>
            <a:ext cx="315430" cy="31543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rot="11174285">
            <a:off x="11386378" y="1885614"/>
            <a:ext cx="313460" cy="313460"/>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rot="11174285">
            <a:off x="8838397" y="381600"/>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rot="11174285">
            <a:off x="9953569" y="1568422"/>
            <a:ext cx="136854" cy="136854"/>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文本框 84"/>
          <p:cNvSpPr txBox="1"/>
          <p:nvPr/>
        </p:nvSpPr>
        <p:spPr>
          <a:xfrm>
            <a:off x="5316855" y="4869815"/>
            <a:ext cx="4780915" cy="706755"/>
          </a:xfrm>
          <a:prstGeom prst="rect">
            <a:avLst/>
          </a:prstGeom>
          <a:noFill/>
        </p:spPr>
        <p:txBody>
          <a:bodyPr wrap="square" rtlCol="0">
            <a:spAutoFit/>
          </a:bodyPr>
          <a:lstStyle/>
          <a:p>
            <a:r>
              <a:rPr lang="en-US" altLang="zh-CN" sz="2000" dirty="0">
                <a:solidFill>
                  <a:schemeClr val="bg1"/>
                </a:solidFill>
              </a:rPr>
              <a:t>The navigation bar above has the same search function as the one in home page.</a:t>
            </a:r>
          </a:p>
        </p:txBody>
      </p:sp>
      <p:pic>
        <p:nvPicPr>
          <p:cNvPr id="3" name="图片 2" descr="0YT69R{QJU6SZFIFO%$9A3N"/>
          <p:cNvPicPr>
            <a:picLocks noChangeAspect="1"/>
          </p:cNvPicPr>
          <p:nvPr/>
        </p:nvPicPr>
        <p:blipFill>
          <a:blip r:embed="rId3"/>
          <a:srcRect l="-479" r="9349" b="1871"/>
          <a:stretch>
            <a:fillRect/>
          </a:stretch>
        </p:blipFill>
        <p:spPr>
          <a:xfrm>
            <a:off x="2083435" y="862330"/>
            <a:ext cx="7732395" cy="3314065"/>
          </a:xfrm>
          <a:prstGeom prst="rect">
            <a:avLst/>
          </a:prstGeom>
        </p:spPr>
      </p:pic>
    </p:spTree>
  </p:cSld>
  <p:clrMapOvr>
    <a:masterClrMapping/>
  </p:clrMapOvr>
  <p:transition advTm="79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椭圆 7"/>
          <p:cNvSpPr/>
          <p:nvPr/>
        </p:nvSpPr>
        <p:spPr>
          <a:xfrm rot="11174285">
            <a:off x="2478134" y="365817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rot="11174285">
            <a:off x="3576303" y="3724763"/>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rot="11174285">
            <a:off x="6996125" y="3868835"/>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rot="11174285">
            <a:off x="4720540" y="4975629"/>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rot="11174285">
            <a:off x="6246397" y="4832135"/>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11174285">
            <a:off x="5600708" y="4332764"/>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a:stCxn id="8" idx="1"/>
            <a:endCxn id="32" idx="5"/>
          </p:cNvCxnSpPr>
          <p:nvPr/>
        </p:nvCxnSpPr>
        <p:spPr>
          <a:xfrm>
            <a:off x="2608921" y="3801326"/>
            <a:ext cx="937290" cy="121083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2" idx="4"/>
            <a:endCxn id="10" idx="0"/>
          </p:cNvCxnSpPr>
          <p:nvPr/>
        </p:nvCxnSpPr>
        <p:spPr>
          <a:xfrm flipV="1">
            <a:off x="3589079" y="3950281"/>
            <a:ext cx="88029" cy="10493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rot="11174285">
            <a:off x="3524396" y="4999310"/>
            <a:ext cx="116686" cy="11668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连接符 39"/>
          <p:cNvCxnSpPr>
            <a:stCxn id="10" idx="3"/>
            <a:endCxn id="49" idx="1"/>
          </p:cNvCxnSpPr>
          <p:nvPr/>
        </p:nvCxnSpPr>
        <p:spPr>
          <a:xfrm flipV="1">
            <a:off x="3777583" y="3333827"/>
            <a:ext cx="1203378" cy="433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12" idx="3"/>
            <a:endCxn id="55" idx="7"/>
          </p:cNvCxnSpPr>
          <p:nvPr/>
        </p:nvCxnSpPr>
        <p:spPr>
          <a:xfrm flipV="1">
            <a:off x="4894907" y="4158047"/>
            <a:ext cx="134934" cy="8542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rot="11174285">
            <a:off x="4897735" y="3242736"/>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a:stCxn id="55" idx="2"/>
            <a:endCxn id="14" idx="6"/>
          </p:cNvCxnSpPr>
          <p:nvPr/>
        </p:nvCxnSpPr>
        <p:spPr>
          <a:xfrm>
            <a:off x="5165977" y="4118336"/>
            <a:ext cx="435207" cy="2861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11" idx="7"/>
            <a:endCxn id="14" idx="3"/>
          </p:cNvCxnSpPr>
          <p:nvPr/>
        </p:nvCxnSpPr>
        <p:spPr>
          <a:xfrm flipH="1">
            <a:off x="5743855" y="4065851"/>
            <a:ext cx="1278955" cy="2969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椭圆 54"/>
          <p:cNvSpPr/>
          <p:nvPr/>
        </p:nvSpPr>
        <p:spPr>
          <a:xfrm rot="11174285">
            <a:off x="5012937" y="4033250"/>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6" name="直接连接符 55"/>
          <p:cNvCxnSpPr>
            <a:endCxn id="55" idx="3"/>
          </p:cNvCxnSpPr>
          <p:nvPr/>
        </p:nvCxnSpPr>
        <p:spPr>
          <a:xfrm flipH="1">
            <a:off x="5149527" y="3295650"/>
            <a:ext cx="992492" cy="7662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11" idx="6"/>
          </p:cNvCxnSpPr>
          <p:nvPr/>
        </p:nvCxnSpPr>
        <p:spPr>
          <a:xfrm flipH="1" flipV="1">
            <a:off x="6252562" y="3320550"/>
            <a:ext cx="744280" cy="6562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椭圆 60"/>
          <p:cNvSpPr/>
          <p:nvPr/>
        </p:nvSpPr>
        <p:spPr>
          <a:xfrm rot="11174285">
            <a:off x="6104356" y="3223209"/>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11" idx="0"/>
            <a:endCxn id="13" idx="4"/>
          </p:cNvCxnSpPr>
          <p:nvPr/>
        </p:nvCxnSpPr>
        <p:spPr>
          <a:xfrm flipH="1">
            <a:off x="6371780" y="4110438"/>
            <a:ext cx="732340" cy="7223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4" idx="5"/>
            <a:endCxn id="96" idx="1"/>
          </p:cNvCxnSpPr>
          <p:nvPr/>
        </p:nvCxnSpPr>
        <p:spPr>
          <a:xfrm flipH="1" flipV="1">
            <a:off x="7719890" y="3032972"/>
            <a:ext cx="568233" cy="13952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32" idx="2"/>
            <a:endCxn id="12" idx="6"/>
          </p:cNvCxnSpPr>
          <p:nvPr/>
        </p:nvCxnSpPr>
        <p:spPr>
          <a:xfrm flipV="1">
            <a:off x="3640737" y="5062956"/>
            <a:ext cx="1080383" cy="10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6" name="椭圆 45"/>
          <p:cNvSpPr/>
          <p:nvPr/>
        </p:nvSpPr>
        <p:spPr>
          <a:xfrm rot="11174285">
            <a:off x="5772281" y="38794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rot="11174285">
            <a:off x="8260633" y="4412009"/>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rot="11174285">
            <a:off x="8774000" y="5220869"/>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rot="11174285">
            <a:off x="6149326" y="175258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9219352" y="385623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a:stCxn id="14" idx="7"/>
            <a:endCxn id="12" idx="3"/>
          </p:cNvCxnSpPr>
          <p:nvPr/>
        </p:nvCxnSpPr>
        <p:spPr>
          <a:xfrm flipH="1">
            <a:off x="4894907" y="4463551"/>
            <a:ext cx="723516" cy="5487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a:stCxn id="49" idx="3"/>
            <a:endCxn id="61" idx="5"/>
          </p:cNvCxnSpPr>
          <p:nvPr/>
        </p:nvCxnSpPr>
        <p:spPr>
          <a:xfrm flipV="1">
            <a:off x="4988826" y="3247900"/>
            <a:ext cx="1157448" cy="139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a:stCxn id="49" idx="1"/>
            <a:endCxn id="55" idx="5"/>
          </p:cNvCxnSpPr>
          <p:nvPr/>
        </p:nvCxnSpPr>
        <p:spPr>
          <a:xfrm>
            <a:off x="4980961" y="3333827"/>
            <a:ext cx="60673" cy="71632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1" idx="3"/>
            <a:endCxn id="97" idx="7"/>
          </p:cNvCxnSpPr>
          <p:nvPr/>
        </p:nvCxnSpPr>
        <p:spPr>
          <a:xfrm flipV="1">
            <a:off x="6303874" y="2519859"/>
            <a:ext cx="540013" cy="7452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a:stCxn id="118" idx="1"/>
            <a:endCxn id="54" idx="4"/>
          </p:cNvCxnSpPr>
          <p:nvPr/>
        </p:nvCxnSpPr>
        <p:spPr>
          <a:xfrm flipH="1">
            <a:off x="8342141" y="2653249"/>
            <a:ext cx="309453" cy="17591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a:stCxn id="60" idx="0"/>
            <a:endCxn id="57" idx="4"/>
          </p:cNvCxnSpPr>
          <p:nvPr/>
        </p:nvCxnSpPr>
        <p:spPr>
          <a:xfrm flipH="1">
            <a:off x="8880406" y="4016625"/>
            <a:ext cx="410637" cy="12048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57" idx="7"/>
            <a:endCxn id="54" idx="2"/>
          </p:cNvCxnSpPr>
          <p:nvPr/>
        </p:nvCxnSpPr>
        <p:spPr>
          <a:xfrm flipH="1" flipV="1">
            <a:off x="8407236" y="4493517"/>
            <a:ext cx="387903" cy="883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11174285">
            <a:off x="2738260" y="1951989"/>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3789202" y="137331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rot="11174285">
            <a:off x="7158527" y="908376"/>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7537599" y="28334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rot="11174285">
            <a:off x="6818979" y="23359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椭圆 97"/>
          <p:cNvSpPr/>
          <p:nvPr/>
        </p:nvSpPr>
        <p:spPr>
          <a:xfrm rot="11174285">
            <a:off x="5547942" y="2519998"/>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rot="11174285">
            <a:off x="8015271" y="150806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a:stCxn id="92" idx="1"/>
            <a:endCxn id="112" idx="6"/>
          </p:cNvCxnSpPr>
          <p:nvPr/>
        </p:nvCxnSpPr>
        <p:spPr>
          <a:xfrm>
            <a:off x="2935753" y="2168145"/>
            <a:ext cx="653373" cy="5892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94" idx="3"/>
            <a:endCxn id="107" idx="6"/>
          </p:cNvCxnSpPr>
          <p:nvPr/>
        </p:nvCxnSpPr>
        <p:spPr>
          <a:xfrm flipV="1">
            <a:off x="3990482" y="888102"/>
            <a:ext cx="725554" cy="5274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stCxn id="96" idx="5"/>
            <a:endCxn id="97" idx="1"/>
          </p:cNvCxnSpPr>
          <p:nvPr/>
        </p:nvCxnSpPr>
        <p:spPr>
          <a:xfrm flipH="1" flipV="1">
            <a:off x="7002880" y="2537238"/>
            <a:ext cx="576637" cy="320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7" name="椭圆 106"/>
          <p:cNvSpPr/>
          <p:nvPr/>
        </p:nvSpPr>
        <p:spPr>
          <a:xfrm rot="11174285">
            <a:off x="4715733" y="842481"/>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8" name="直接连接符 107"/>
          <p:cNvCxnSpPr>
            <a:stCxn id="109" idx="2"/>
            <a:endCxn id="98" idx="5"/>
          </p:cNvCxnSpPr>
          <p:nvPr/>
        </p:nvCxnSpPr>
        <p:spPr>
          <a:xfrm>
            <a:off x="5232884" y="1999605"/>
            <a:ext cx="345133" cy="5381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椭圆 108"/>
          <p:cNvSpPr/>
          <p:nvPr/>
        </p:nvSpPr>
        <p:spPr>
          <a:xfrm rot="11174285">
            <a:off x="5079844" y="1914519"/>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0" name="直接连接符 109"/>
          <p:cNvCxnSpPr>
            <a:stCxn id="46" idx="0"/>
            <a:endCxn id="109" idx="3"/>
          </p:cNvCxnSpPr>
          <p:nvPr/>
        </p:nvCxnSpPr>
        <p:spPr>
          <a:xfrm flipH="1">
            <a:off x="5216434" y="613459"/>
            <a:ext cx="656652" cy="13297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a:stCxn id="95" idx="6"/>
            <a:endCxn id="46" idx="2"/>
          </p:cNvCxnSpPr>
          <p:nvPr/>
        </p:nvCxnSpPr>
        <p:spPr>
          <a:xfrm flipH="1" flipV="1">
            <a:off x="5997799" y="513324"/>
            <a:ext cx="1161488" cy="5094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rot="11174285">
            <a:off x="3588462" y="265750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3" name="直接连接符 112"/>
          <p:cNvCxnSpPr>
            <a:stCxn id="95" idx="0"/>
            <a:endCxn id="97" idx="4"/>
          </p:cNvCxnSpPr>
          <p:nvPr/>
        </p:nvCxnSpPr>
        <p:spPr>
          <a:xfrm flipH="1">
            <a:off x="6944362" y="1164410"/>
            <a:ext cx="328610" cy="11722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99" idx="4"/>
            <a:endCxn id="95" idx="2"/>
          </p:cNvCxnSpPr>
          <p:nvPr/>
        </p:nvCxnSpPr>
        <p:spPr>
          <a:xfrm flipH="1" flipV="1">
            <a:off x="7414561" y="1050725"/>
            <a:ext cx="726093" cy="458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a:stCxn id="92" idx="4"/>
            <a:endCxn id="94" idx="7"/>
          </p:cNvCxnSpPr>
          <p:nvPr/>
        </p:nvCxnSpPr>
        <p:spPr>
          <a:xfrm flipV="1">
            <a:off x="2872910" y="1557215"/>
            <a:ext cx="941200" cy="39549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椭圆 115"/>
          <p:cNvSpPr/>
          <p:nvPr/>
        </p:nvSpPr>
        <p:spPr>
          <a:xfrm rot="11174285">
            <a:off x="3884421" y="600253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椭圆 117"/>
          <p:cNvSpPr/>
          <p:nvPr/>
        </p:nvSpPr>
        <p:spPr>
          <a:xfrm rot="11174285">
            <a:off x="8532046" y="2522403"/>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椭圆 119"/>
          <p:cNvSpPr/>
          <p:nvPr/>
        </p:nvSpPr>
        <p:spPr>
          <a:xfrm rot="11174285">
            <a:off x="7357670" y="6024778"/>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p:cNvSpPr/>
          <p:nvPr/>
        </p:nvSpPr>
        <p:spPr>
          <a:xfrm rot="11174285">
            <a:off x="9156635" y="1770386"/>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2" name="直接连接符 121"/>
          <p:cNvCxnSpPr>
            <a:stCxn id="98" idx="2"/>
            <a:endCxn id="61" idx="4"/>
          </p:cNvCxnSpPr>
          <p:nvPr/>
        </p:nvCxnSpPr>
        <p:spPr>
          <a:xfrm>
            <a:off x="5708328" y="2609169"/>
            <a:ext cx="520313" cy="6147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a:stCxn id="46" idx="6"/>
            <a:endCxn id="107" idx="3"/>
          </p:cNvCxnSpPr>
          <p:nvPr/>
        </p:nvCxnSpPr>
        <p:spPr>
          <a:xfrm flipH="1">
            <a:off x="4806824" y="488746"/>
            <a:ext cx="966127" cy="3728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a:stCxn id="107" idx="1"/>
            <a:endCxn id="109" idx="5"/>
          </p:cNvCxnSpPr>
          <p:nvPr/>
        </p:nvCxnSpPr>
        <p:spPr>
          <a:xfrm>
            <a:off x="4798959" y="933572"/>
            <a:ext cx="309582" cy="9978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a:stCxn id="99" idx="3"/>
            <a:endCxn id="121" idx="5"/>
          </p:cNvCxnSpPr>
          <p:nvPr/>
        </p:nvCxnSpPr>
        <p:spPr>
          <a:xfrm>
            <a:off x="8216551" y="1550355"/>
            <a:ext cx="970159" cy="237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a:stCxn id="118" idx="3"/>
            <a:endCxn id="121" idx="7"/>
          </p:cNvCxnSpPr>
          <p:nvPr/>
        </p:nvCxnSpPr>
        <p:spPr>
          <a:xfrm flipV="1">
            <a:off x="8662892" y="1901173"/>
            <a:ext cx="511458" cy="6487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a:stCxn id="99" idx="0"/>
            <a:endCxn id="118" idx="4"/>
          </p:cNvCxnSpPr>
          <p:nvPr/>
        </p:nvCxnSpPr>
        <p:spPr>
          <a:xfrm>
            <a:off x="8116076" y="1733586"/>
            <a:ext cx="497478" cy="789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a:stCxn id="60" idx="7"/>
            <a:endCxn id="54" idx="3"/>
          </p:cNvCxnSpPr>
          <p:nvPr/>
        </p:nvCxnSpPr>
        <p:spPr>
          <a:xfrm flipH="1">
            <a:off x="8391479" y="3987026"/>
            <a:ext cx="845588" cy="4524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5" name="椭圆 174"/>
          <p:cNvSpPr/>
          <p:nvPr/>
        </p:nvSpPr>
        <p:spPr>
          <a:xfrm rot="11174285">
            <a:off x="5576810" y="599025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6" name="椭圆 175"/>
          <p:cNvSpPr/>
          <p:nvPr/>
        </p:nvSpPr>
        <p:spPr>
          <a:xfrm rot="11174285">
            <a:off x="7638830" y="5291897"/>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2" name="直接连接符 211"/>
          <p:cNvCxnSpPr>
            <a:stCxn id="116" idx="2"/>
            <a:endCxn id="175" idx="6"/>
          </p:cNvCxnSpPr>
          <p:nvPr/>
        </p:nvCxnSpPr>
        <p:spPr>
          <a:xfrm flipV="1">
            <a:off x="4109939" y="6090177"/>
            <a:ext cx="1467535" cy="377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5" name="直接连接符 214"/>
          <p:cNvCxnSpPr>
            <a:stCxn id="116" idx="4"/>
            <a:endCxn id="12" idx="7"/>
          </p:cNvCxnSpPr>
          <p:nvPr/>
        </p:nvCxnSpPr>
        <p:spPr>
          <a:xfrm flipV="1">
            <a:off x="4009804" y="5134941"/>
            <a:ext cx="732315" cy="8682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a:stCxn id="116" idx="5"/>
            <a:endCxn id="32" idx="1"/>
          </p:cNvCxnSpPr>
          <p:nvPr/>
        </p:nvCxnSpPr>
        <p:spPr>
          <a:xfrm flipH="1" flipV="1">
            <a:off x="3619267" y="5103147"/>
            <a:ext cx="307441" cy="9242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1" name="直接连接符 220"/>
          <p:cNvCxnSpPr>
            <a:stCxn id="11" idx="1"/>
            <a:endCxn id="176" idx="4"/>
          </p:cNvCxnSpPr>
          <p:nvPr/>
        </p:nvCxnSpPr>
        <p:spPr>
          <a:xfrm>
            <a:off x="7193141" y="4084470"/>
            <a:ext cx="534860" cy="120790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a:stCxn id="11" idx="2"/>
            <a:endCxn id="54" idx="6"/>
          </p:cNvCxnSpPr>
          <p:nvPr/>
        </p:nvCxnSpPr>
        <p:spPr>
          <a:xfrm>
            <a:off x="7237728" y="4003160"/>
            <a:ext cx="1023340" cy="474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9" name="直接连接符 228"/>
          <p:cNvCxnSpPr>
            <a:stCxn id="54" idx="7"/>
            <a:endCxn id="176" idx="3"/>
          </p:cNvCxnSpPr>
          <p:nvPr/>
        </p:nvCxnSpPr>
        <p:spPr>
          <a:xfrm flipH="1">
            <a:off x="7781977" y="4531557"/>
            <a:ext cx="494848" cy="7904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3" name="直接连接符 232"/>
          <p:cNvCxnSpPr>
            <a:stCxn id="57" idx="7"/>
            <a:endCxn id="176" idx="2"/>
          </p:cNvCxnSpPr>
          <p:nvPr/>
        </p:nvCxnSpPr>
        <p:spPr>
          <a:xfrm flipH="1">
            <a:off x="7799216" y="5376936"/>
            <a:ext cx="995923" cy="4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a:stCxn id="120" idx="4"/>
            <a:endCxn id="176" idx="1"/>
          </p:cNvCxnSpPr>
          <p:nvPr/>
        </p:nvCxnSpPr>
        <p:spPr>
          <a:xfrm flipV="1">
            <a:off x="7481955" y="5435044"/>
            <a:ext cx="287662" cy="59039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a:stCxn id="14" idx="1"/>
            <a:endCxn id="13" idx="5"/>
          </p:cNvCxnSpPr>
          <p:nvPr/>
        </p:nvCxnSpPr>
        <p:spPr>
          <a:xfrm>
            <a:off x="5731495" y="4475911"/>
            <a:ext cx="557189" cy="3811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2" name="直接连接符 251"/>
          <p:cNvCxnSpPr>
            <a:stCxn id="12" idx="2"/>
            <a:endCxn id="13" idx="6"/>
          </p:cNvCxnSpPr>
          <p:nvPr/>
        </p:nvCxnSpPr>
        <p:spPr>
          <a:xfrm flipV="1">
            <a:off x="4915906" y="4932940"/>
            <a:ext cx="1331161" cy="1513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a:stCxn id="362" idx="4"/>
            <a:endCxn id="13" idx="0"/>
          </p:cNvCxnSpPr>
          <p:nvPr/>
        </p:nvCxnSpPr>
        <p:spPr>
          <a:xfrm flipH="1" flipV="1">
            <a:off x="6347202" y="5057653"/>
            <a:ext cx="251451" cy="606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直接连接符 257"/>
          <p:cNvCxnSpPr>
            <a:stCxn id="362" idx="2"/>
            <a:endCxn id="176" idx="7"/>
          </p:cNvCxnSpPr>
          <p:nvPr/>
        </p:nvCxnSpPr>
        <p:spPr>
          <a:xfrm flipV="1">
            <a:off x="6643971" y="5422684"/>
            <a:ext cx="1012574" cy="297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a:stCxn id="13" idx="1"/>
            <a:endCxn id="176" idx="6"/>
          </p:cNvCxnSpPr>
          <p:nvPr/>
        </p:nvCxnSpPr>
        <p:spPr>
          <a:xfrm>
            <a:off x="6430298" y="5033415"/>
            <a:ext cx="1209008" cy="33017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4" name="直接连接符 263"/>
          <p:cNvCxnSpPr>
            <a:stCxn id="175" idx="6"/>
            <a:endCxn id="12" idx="1"/>
          </p:cNvCxnSpPr>
          <p:nvPr/>
        </p:nvCxnSpPr>
        <p:spPr>
          <a:xfrm flipH="1" flipV="1">
            <a:off x="4879852" y="5149996"/>
            <a:ext cx="697622" cy="9401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9" name="直接连接符 268"/>
          <p:cNvCxnSpPr>
            <a:stCxn id="10" idx="2"/>
            <a:endCxn id="55" idx="6"/>
          </p:cNvCxnSpPr>
          <p:nvPr/>
        </p:nvCxnSpPr>
        <p:spPr>
          <a:xfrm>
            <a:off x="3801821" y="3850146"/>
            <a:ext cx="1211570" cy="2515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5" name="直接连接符 274"/>
          <p:cNvCxnSpPr>
            <a:stCxn id="8" idx="3"/>
            <a:endCxn id="10" idx="6"/>
          </p:cNvCxnSpPr>
          <p:nvPr/>
        </p:nvCxnSpPr>
        <p:spPr>
          <a:xfrm>
            <a:off x="2621281" y="3688254"/>
            <a:ext cx="955692" cy="13731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2" name="直接连接符 281"/>
          <p:cNvCxnSpPr>
            <a:stCxn id="112" idx="0"/>
            <a:endCxn id="10" idx="4"/>
          </p:cNvCxnSpPr>
          <p:nvPr/>
        </p:nvCxnSpPr>
        <p:spPr>
          <a:xfrm>
            <a:off x="3688385" y="2881053"/>
            <a:ext cx="13301" cy="8443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5" name="直接连接符 284"/>
          <p:cNvCxnSpPr>
            <a:stCxn id="112" idx="1"/>
            <a:endCxn id="49" idx="5"/>
          </p:cNvCxnSpPr>
          <p:nvPr/>
        </p:nvCxnSpPr>
        <p:spPr>
          <a:xfrm>
            <a:off x="3770753" y="2857026"/>
            <a:ext cx="1146120" cy="3969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a:stCxn id="94" idx="1"/>
            <a:endCxn id="112" idx="4"/>
          </p:cNvCxnSpPr>
          <p:nvPr/>
        </p:nvCxnSpPr>
        <p:spPr>
          <a:xfrm flipH="1">
            <a:off x="3712747" y="1574594"/>
            <a:ext cx="260356" cy="108357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9" name="直接连接符 288"/>
          <p:cNvCxnSpPr>
            <a:stCxn id="94" idx="1"/>
            <a:endCxn id="109" idx="0"/>
          </p:cNvCxnSpPr>
          <p:nvPr/>
        </p:nvCxnSpPr>
        <p:spPr>
          <a:xfrm>
            <a:off x="3973103" y="1574594"/>
            <a:ext cx="1175149" cy="4929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5" name="直接连接符 294"/>
          <p:cNvCxnSpPr>
            <a:stCxn id="8" idx="3"/>
            <a:endCxn id="112" idx="6"/>
          </p:cNvCxnSpPr>
          <p:nvPr/>
        </p:nvCxnSpPr>
        <p:spPr>
          <a:xfrm flipV="1">
            <a:off x="2621281" y="2757431"/>
            <a:ext cx="967845" cy="9308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8" name="直接连接符 297"/>
          <p:cNvCxnSpPr>
            <a:stCxn id="112" idx="2"/>
            <a:endCxn id="109" idx="0"/>
          </p:cNvCxnSpPr>
          <p:nvPr/>
        </p:nvCxnSpPr>
        <p:spPr>
          <a:xfrm flipV="1">
            <a:off x="3812007" y="2067559"/>
            <a:ext cx="1336245" cy="7142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1" name="直接连接符 300"/>
          <p:cNvCxnSpPr>
            <a:stCxn id="112" idx="2"/>
            <a:endCxn id="98" idx="7"/>
          </p:cNvCxnSpPr>
          <p:nvPr/>
        </p:nvCxnSpPr>
        <p:spPr>
          <a:xfrm flipV="1">
            <a:off x="3812007" y="2650785"/>
            <a:ext cx="1753650" cy="131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4" name="直接连接符 303"/>
          <p:cNvCxnSpPr>
            <a:stCxn id="49" idx="3"/>
            <a:endCxn id="98" idx="0"/>
          </p:cNvCxnSpPr>
          <p:nvPr/>
        </p:nvCxnSpPr>
        <p:spPr>
          <a:xfrm flipV="1">
            <a:off x="4988826" y="2680384"/>
            <a:ext cx="630807" cy="5814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7" name="直接连接符 306"/>
          <p:cNvCxnSpPr>
            <a:stCxn id="95" idx="7"/>
            <a:endCxn id="59" idx="3"/>
          </p:cNvCxnSpPr>
          <p:nvPr/>
        </p:nvCxnSpPr>
        <p:spPr>
          <a:xfrm flipH="1">
            <a:off x="6348844" y="1117160"/>
            <a:ext cx="837962" cy="67734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0" name="直接连接符 309"/>
          <p:cNvCxnSpPr>
            <a:stCxn id="46" idx="1"/>
            <a:endCxn id="59" idx="5"/>
          </p:cNvCxnSpPr>
          <p:nvPr/>
        </p:nvCxnSpPr>
        <p:spPr>
          <a:xfrm>
            <a:off x="5956182" y="589221"/>
            <a:ext cx="235062" cy="11880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3" name="直接连接符 312"/>
          <p:cNvCxnSpPr>
            <a:stCxn id="109" idx="2"/>
            <a:endCxn id="59" idx="7"/>
          </p:cNvCxnSpPr>
          <p:nvPr/>
        </p:nvCxnSpPr>
        <p:spPr>
          <a:xfrm flipV="1">
            <a:off x="5232884" y="1934874"/>
            <a:ext cx="941133" cy="647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6" name="直接连接符 315"/>
          <p:cNvCxnSpPr>
            <a:stCxn id="98" idx="2"/>
            <a:endCxn id="97" idx="6"/>
          </p:cNvCxnSpPr>
          <p:nvPr/>
        </p:nvCxnSpPr>
        <p:spPr>
          <a:xfrm flipV="1">
            <a:off x="5708328" y="2436763"/>
            <a:ext cx="1111321" cy="17240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8" name="直接连接符 317"/>
          <p:cNvCxnSpPr>
            <a:stCxn id="98" idx="3"/>
            <a:endCxn id="59" idx="0"/>
          </p:cNvCxnSpPr>
          <p:nvPr/>
        </p:nvCxnSpPr>
        <p:spPr>
          <a:xfrm flipV="1">
            <a:off x="5691089" y="1976128"/>
            <a:ext cx="558160" cy="5739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1" name="直接连接符 320"/>
          <p:cNvCxnSpPr>
            <a:stCxn id="97" idx="5"/>
            <a:endCxn id="59" idx="1"/>
          </p:cNvCxnSpPr>
          <p:nvPr/>
        </p:nvCxnSpPr>
        <p:spPr>
          <a:xfrm flipH="1" flipV="1">
            <a:off x="6331617" y="1952101"/>
            <a:ext cx="529649" cy="40876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4" name="直接连接符 323"/>
          <p:cNvCxnSpPr>
            <a:stCxn id="99" idx="7"/>
            <a:endCxn id="97" idx="3"/>
          </p:cNvCxnSpPr>
          <p:nvPr/>
        </p:nvCxnSpPr>
        <p:spPr>
          <a:xfrm flipH="1">
            <a:off x="7020259" y="1691969"/>
            <a:ext cx="1019920" cy="6862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7" name="直接连接符 326"/>
          <p:cNvCxnSpPr>
            <a:stCxn id="118" idx="6"/>
            <a:endCxn id="96" idx="3"/>
          </p:cNvCxnSpPr>
          <p:nvPr/>
        </p:nvCxnSpPr>
        <p:spPr>
          <a:xfrm flipH="1">
            <a:off x="7737117" y="2587933"/>
            <a:ext cx="795364" cy="28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329"/>
          <p:cNvCxnSpPr>
            <a:stCxn id="99" idx="0"/>
            <a:endCxn id="96" idx="4"/>
          </p:cNvCxnSpPr>
          <p:nvPr/>
        </p:nvCxnSpPr>
        <p:spPr>
          <a:xfrm flipH="1">
            <a:off x="7661884" y="1733586"/>
            <a:ext cx="454192" cy="110053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5" name="直接连接符 334"/>
          <p:cNvCxnSpPr>
            <a:endCxn id="11" idx="4"/>
          </p:cNvCxnSpPr>
          <p:nvPr/>
        </p:nvCxnSpPr>
        <p:spPr>
          <a:xfrm flipH="1">
            <a:off x="7130450" y="3027127"/>
            <a:ext cx="461520" cy="8424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0" name="直接连接符 339"/>
          <p:cNvCxnSpPr>
            <a:stCxn id="61" idx="2"/>
            <a:endCxn id="96" idx="6"/>
          </p:cNvCxnSpPr>
          <p:nvPr/>
        </p:nvCxnSpPr>
        <p:spPr>
          <a:xfrm flipV="1">
            <a:off x="6327901" y="2933377"/>
            <a:ext cx="1210362" cy="414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2" name="椭圆 361"/>
          <p:cNvSpPr/>
          <p:nvPr/>
        </p:nvSpPr>
        <p:spPr>
          <a:xfrm rot="11174285">
            <a:off x="6541910" y="5663467"/>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4" name="直接连接符 363"/>
          <p:cNvCxnSpPr>
            <a:stCxn id="175" idx="4"/>
            <a:endCxn id="13" idx="7"/>
          </p:cNvCxnSpPr>
          <p:nvPr/>
        </p:nvCxnSpPr>
        <p:spPr>
          <a:xfrm flipV="1">
            <a:off x="5701095" y="5016036"/>
            <a:ext cx="570210" cy="9748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7" name="直接连接符 366"/>
          <p:cNvCxnSpPr>
            <a:stCxn id="175" idx="2"/>
            <a:endCxn id="362" idx="0"/>
          </p:cNvCxnSpPr>
          <p:nvPr/>
        </p:nvCxnSpPr>
        <p:spPr>
          <a:xfrm flipV="1">
            <a:off x="5800355" y="5765528"/>
            <a:ext cx="787176" cy="34901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直接连接符 370"/>
          <p:cNvCxnSpPr>
            <a:stCxn id="362" idx="1"/>
            <a:endCxn id="120" idx="6"/>
          </p:cNvCxnSpPr>
          <p:nvPr/>
        </p:nvCxnSpPr>
        <p:spPr>
          <a:xfrm>
            <a:off x="6625136" y="5754558"/>
            <a:ext cx="733198" cy="3701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8" name="直接连接符 377"/>
          <p:cNvCxnSpPr>
            <a:stCxn id="55" idx="6"/>
            <a:endCxn id="32" idx="2"/>
          </p:cNvCxnSpPr>
          <p:nvPr/>
        </p:nvCxnSpPr>
        <p:spPr>
          <a:xfrm flipH="1">
            <a:off x="3640737" y="4101658"/>
            <a:ext cx="1372654" cy="9623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1" name="直接连接符 620"/>
          <p:cNvCxnSpPr>
            <a:stCxn id="118" idx="2"/>
            <a:endCxn id="60" idx="5"/>
          </p:cNvCxnSpPr>
          <p:nvPr/>
        </p:nvCxnSpPr>
        <p:spPr>
          <a:xfrm>
            <a:off x="8678649" y="2603911"/>
            <a:ext cx="570778" cy="12700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71" name="椭圆 670"/>
          <p:cNvSpPr/>
          <p:nvPr/>
        </p:nvSpPr>
        <p:spPr>
          <a:xfrm>
            <a:off x="4780844" y="2224637"/>
            <a:ext cx="2630311" cy="2630311"/>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0" dirty="0">
                <a:latin typeface="24 LED" panose="020B0603050302020204" pitchFamily="34" charset="0"/>
              </a:rPr>
              <a:t>2</a:t>
            </a:r>
            <a:endParaRPr lang="zh-CN" altLang="en-US" sz="12000" dirty="0">
              <a:latin typeface="24 LED" panose="020B0603050302020204" pitchFamily="34" charset="0"/>
            </a:endParaRPr>
          </a:p>
        </p:txBody>
      </p:sp>
      <p:sp>
        <p:nvSpPr>
          <p:cNvPr id="48" name="矩形 47"/>
          <p:cNvSpPr/>
          <p:nvPr/>
        </p:nvSpPr>
        <p:spPr>
          <a:xfrm>
            <a:off x="4962181" y="4039645"/>
            <a:ext cx="2269490" cy="460375"/>
          </a:xfrm>
          <a:prstGeom prst="rect">
            <a:avLst/>
          </a:prstGeom>
        </p:spPr>
        <p:txBody>
          <a:bodyPr wrap="none">
            <a:spAutoFit/>
          </a:bodyPr>
          <a:lstStyle/>
          <a:p>
            <a:pPr algn="l"/>
            <a:r>
              <a:rPr lang="en-US" altLang="zh-CN" sz="2400" b="1" dirty="0">
                <a:solidFill>
                  <a:schemeClr val="bg1"/>
                </a:solidFill>
                <a:sym typeface="+mn-ea"/>
              </a:rPr>
              <a:t>Zhibang Wang</a:t>
            </a:r>
            <a:endParaRPr lang="en-US" altLang="zh-CN" sz="2400" b="1" dirty="0">
              <a:solidFill>
                <a:schemeClr val="bg1"/>
              </a:solidFill>
            </a:endParaRPr>
          </a:p>
        </p:txBody>
      </p:sp>
    </p:spTree>
  </p:cSld>
  <p:clrMapOvr>
    <a:masterClrMapping/>
  </p:clrMapOvr>
  <p:transition advTm="79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文本框 138"/>
          <p:cNvSpPr txBox="1"/>
          <p:nvPr/>
        </p:nvSpPr>
        <p:spPr>
          <a:xfrm>
            <a:off x="3197333" y="2005435"/>
            <a:ext cx="3897747" cy="369332"/>
          </a:xfrm>
          <a:prstGeom prst="rect">
            <a:avLst/>
          </a:prstGeom>
          <a:noFill/>
        </p:spPr>
        <p:txBody>
          <a:bodyPr wrap="square" rtlCol="0">
            <a:spAutoFit/>
          </a:bodyPr>
          <a:lstStyle/>
          <a:p>
            <a:r>
              <a:rPr lang="en-US" altLang="zh-CN" dirty="0"/>
              <a:t>CLICK TO ADD YOUR TITLE HERE</a:t>
            </a:r>
            <a:endParaRPr lang="zh-CN" altLang="en-US" dirty="0"/>
          </a:p>
        </p:txBody>
      </p:sp>
      <p:sp>
        <p:nvSpPr>
          <p:cNvPr id="140" name="文本框 139"/>
          <p:cNvSpPr txBox="1"/>
          <p:nvPr/>
        </p:nvSpPr>
        <p:spPr>
          <a:xfrm>
            <a:off x="3400618" y="2696977"/>
            <a:ext cx="3571495" cy="1661993"/>
          </a:xfrm>
          <a:prstGeom prst="rect">
            <a:avLst/>
          </a:prstGeom>
          <a:noFill/>
        </p:spPr>
        <p:txBody>
          <a:bodyPr wrap="square" rtlCol="0">
            <a:spAutoFit/>
          </a:bodyPr>
          <a:lstStyle/>
          <a:p>
            <a:r>
              <a:rPr lang="en-US" altLang="zh-CN" sz="1400" dirty="0"/>
              <a:t>Happiness is not about being immortal nor having food or rights in one's hand. It’s about having each tiny wish come true, or having something to eat when you are hungry or having someone's love when you need love.</a:t>
            </a:r>
            <a:endParaRPr lang="zh-CN" altLang="en-US" sz="1400" dirty="0"/>
          </a:p>
          <a:p>
            <a:endParaRPr lang="zh-CN" altLang="en-US" dirty="0"/>
          </a:p>
        </p:txBody>
      </p:sp>
      <p:sp>
        <p:nvSpPr>
          <p:cNvPr id="166" name="椭圆 165"/>
          <p:cNvSpPr/>
          <p:nvPr/>
        </p:nvSpPr>
        <p:spPr>
          <a:xfrm rot="11174285">
            <a:off x="1924415" y="5968043"/>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椭圆 166"/>
          <p:cNvSpPr/>
          <p:nvPr/>
        </p:nvSpPr>
        <p:spPr>
          <a:xfrm rot="11174285">
            <a:off x="2964376" y="5614515"/>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椭圆 167"/>
          <p:cNvSpPr/>
          <p:nvPr/>
        </p:nvSpPr>
        <p:spPr>
          <a:xfrm rot="11174285">
            <a:off x="6165869" y="5811532"/>
            <a:ext cx="195946" cy="19594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椭圆 168"/>
          <p:cNvSpPr/>
          <p:nvPr/>
        </p:nvSpPr>
        <p:spPr>
          <a:xfrm rot="11174285">
            <a:off x="7410781" y="5501336"/>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椭圆 169"/>
          <p:cNvSpPr/>
          <p:nvPr/>
        </p:nvSpPr>
        <p:spPr>
          <a:xfrm rot="11174285">
            <a:off x="6970561" y="635779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椭圆 170"/>
          <p:cNvSpPr/>
          <p:nvPr/>
        </p:nvSpPr>
        <p:spPr>
          <a:xfrm rot="11174285">
            <a:off x="8261329" y="593364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2" name="椭圆 171"/>
          <p:cNvSpPr/>
          <p:nvPr/>
        </p:nvSpPr>
        <p:spPr>
          <a:xfrm rot="11174285">
            <a:off x="10228034" y="5476432"/>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3" name="椭圆 172"/>
          <p:cNvSpPr/>
          <p:nvPr/>
        </p:nvSpPr>
        <p:spPr>
          <a:xfrm rot="11174285">
            <a:off x="11859278" y="5669266"/>
            <a:ext cx="156389" cy="156389"/>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4" name="椭圆 173"/>
          <p:cNvSpPr/>
          <p:nvPr/>
        </p:nvSpPr>
        <p:spPr>
          <a:xfrm rot="11174285">
            <a:off x="11403167" y="6060271"/>
            <a:ext cx="224209" cy="224209"/>
          </a:xfrm>
          <a:prstGeom prst="ellipse">
            <a:avLst/>
          </a:prstGeom>
          <a:solidFill>
            <a:schemeClr val="bg1">
              <a:lumMod val="6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7" name="椭圆 176"/>
          <p:cNvSpPr/>
          <p:nvPr/>
        </p:nvSpPr>
        <p:spPr>
          <a:xfrm rot="11174285">
            <a:off x="9845605" y="6163502"/>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8" name="椭圆 177"/>
          <p:cNvSpPr/>
          <p:nvPr/>
        </p:nvSpPr>
        <p:spPr>
          <a:xfrm rot="11174285">
            <a:off x="3727170" y="5560889"/>
            <a:ext cx="223693" cy="223693"/>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椭圆 178"/>
          <p:cNvSpPr/>
          <p:nvPr/>
        </p:nvSpPr>
        <p:spPr>
          <a:xfrm rot="11174285">
            <a:off x="826579" y="6718628"/>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0" name="椭圆 179"/>
          <p:cNvSpPr/>
          <p:nvPr/>
        </p:nvSpPr>
        <p:spPr>
          <a:xfrm rot="11174285">
            <a:off x="3315532" y="6515763"/>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1" name="椭圆 180"/>
          <p:cNvSpPr/>
          <p:nvPr/>
        </p:nvSpPr>
        <p:spPr>
          <a:xfrm rot="11174285">
            <a:off x="8607532" y="6560927"/>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2" name="椭圆 181"/>
          <p:cNvSpPr/>
          <p:nvPr/>
        </p:nvSpPr>
        <p:spPr>
          <a:xfrm rot="11174285">
            <a:off x="10710575" y="6712396"/>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3" name="椭圆 182"/>
          <p:cNvSpPr/>
          <p:nvPr/>
        </p:nvSpPr>
        <p:spPr>
          <a:xfrm rot="11174285">
            <a:off x="5767069" y="6391288"/>
            <a:ext cx="182283" cy="182283"/>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4" name="椭圆 183"/>
          <p:cNvSpPr/>
          <p:nvPr/>
        </p:nvSpPr>
        <p:spPr>
          <a:xfrm rot="11174285">
            <a:off x="4761815" y="6026488"/>
            <a:ext cx="174108" cy="174108"/>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5" name="椭圆 184"/>
          <p:cNvSpPr/>
          <p:nvPr/>
        </p:nvSpPr>
        <p:spPr>
          <a:xfrm rot="11174285">
            <a:off x="-122116" y="6484523"/>
            <a:ext cx="224209" cy="224209"/>
          </a:xfrm>
          <a:prstGeom prst="ellipse">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6" name="直接连接符 185"/>
          <p:cNvCxnSpPr>
            <a:stCxn id="166" idx="6"/>
            <a:endCxn id="185" idx="2"/>
          </p:cNvCxnSpPr>
          <p:nvPr/>
        </p:nvCxnSpPr>
        <p:spPr>
          <a:xfrm flipH="1">
            <a:off x="101429" y="6039734"/>
            <a:ext cx="1823462" cy="5690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a:stCxn id="166" idx="2"/>
            <a:endCxn id="167" idx="6"/>
          </p:cNvCxnSpPr>
          <p:nvPr/>
        </p:nvCxnSpPr>
        <p:spPr>
          <a:xfrm flipV="1">
            <a:off x="2084801" y="5714438"/>
            <a:ext cx="880239" cy="3427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a:stCxn id="179" idx="2"/>
            <a:endCxn id="166" idx="0"/>
          </p:cNvCxnSpPr>
          <p:nvPr/>
        </p:nvCxnSpPr>
        <p:spPr>
          <a:xfrm flipV="1">
            <a:off x="979619" y="6128429"/>
            <a:ext cx="1016487" cy="67528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a:stCxn id="174" idx="5"/>
            <a:endCxn id="172" idx="1"/>
          </p:cNvCxnSpPr>
          <p:nvPr/>
        </p:nvCxnSpPr>
        <p:spPr>
          <a:xfrm flipH="1" flipV="1">
            <a:off x="10410325" y="5675950"/>
            <a:ext cx="1034760" cy="40901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直接连接符 189"/>
          <p:cNvCxnSpPr>
            <a:stCxn id="172" idx="3"/>
            <a:endCxn id="173" idx="4"/>
          </p:cNvCxnSpPr>
          <p:nvPr/>
        </p:nvCxnSpPr>
        <p:spPr>
          <a:xfrm>
            <a:off x="10427552" y="5518350"/>
            <a:ext cx="1518417" cy="1513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1" name="直接连接符 190"/>
          <p:cNvCxnSpPr>
            <a:stCxn id="177" idx="4"/>
            <a:endCxn id="172" idx="7"/>
          </p:cNvCxnSpPr>
          <p:nvPr/>
        </p:nvCxnSpPr>
        <p:spPr>
          <a:xfrm flipV="1">
            <a:off x="9969890" y="5658723"/>
            <a:ext cx="282835" cy="5054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a:stCxn id="180" idx="4"/>
            <a:endCxn id="167" idx="0"/>
          </p:cNvCxnSpPr>
          <p:nvPr/>
        </p:nvCxnSpPr>
        <p:spPr>
          <a:xfrm flipH="1" flipV="1">
            <a:off x="3064299" y="5838060"/>
            <a:ext cx="336319" cy="67815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a:stCxn id="183" idx="6"/>
            <a:endCxn id="184" idx="1"/>
          </p:cNvCxnSpPr>
          <p:nvPr/>
        </p:nvCxnSpPr>
        <p:spPr>
          <a:xfrm flipH="1" flipV="1">
            <a:off x="4903372" y="6181422"/>
            <a:ext cx="864237" cy="2911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a:stCxn id="171" idx="7"/>
            <a:endCxn id="170" idx="2"/>
          </p:cNvCxnSpPr>
          <p:nvPr/>
        </p:nvCxnSpPr>
        <p:spPr>
          <a:xfrm flipH="1">
            <a:off x="7130947" y="6064428"/>
            <a:ext cx="1148097" cy="38253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a:stCxn id="172" idx="6"/>
            <a:endCxn id="171" idx="3"/>
          </p:cNvCxnSpPr>
          <p:nvPr/>
        </p:nvCxnSpPr>
        <p:spPr>
          <a:xfrm flipH="1">
            <a:off x="8404476" y="5576355"/>
            <a:ext cx="1824222" cy="38736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p:cNvCxnSpPr>
            <a:stCxn id="180" idx="6"/>
            <a:endCxn id="166" idx="1"/>
          </p:cNvCxnSpPr>
          <p:nvPr/>
        </p:nvCxnSpPr>
        <p:spPr>
          <a:xfrm flipH="1" flipV="1">
            <a:off x="2055202" y="6111190"/>
            <a:ext cx="1260784" cy="4729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直接连接符 196"/>
          <p:cNvCxnSpPr>
            <a:stCxn id="180" idx="3"/>
            <a:endCxn id="178" idx="0"/>
          </p:cNvCxnSpPr>
          <p:nvPr/>
        </p:nvCxnSpPr>
        <p:spPr>
          <a:xfrm flipV="1">
            <a:off x="3452122" y="5783920"/>
            <a:ext cx="374741" cy="7605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8" name="直接连接符 197"/>
          <p:cNvCxnSpPr>
            <a:stCxn id="168" idx="3"/>
            <a:endCxn id="169" idx="6"/>
          </p:cNvCxnSpPr>
          <p:nvPr/>
        </p:nvCxnSpPr>
        <p:spPr>
          <a:xfrm flipV="1">
            <a:off x="6340236" y="5601259"/>
            <a:ext cx="1071209" cy="2469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p:cNvCxnSpPr>
            <a:stCxn id="170" idx="4"/>
            <a:endCxn id="169" idx="7"/>
          </p:cNvCxnSpPr>
          <p:nvPr/>
        </p:nvCxnSpPr>
        <p:spPr>
          <a:xfrm flipV="1">
            <a:off x="7059732" y="5683627"/>
            <a:ext cx="375740" cy="6746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a:stCxn id="171" idx="5"/>
            <a:endCxn id="169" idx="2"/>
          </p:cNvCxnSpPr>
          <p:nvPr/>
        </p:nvCxnSpPr>
        <p:spPr>
          <a:xfrm flipH="1" flipV="1">
            <a:off x="7634326" y="5625621"/>
            <a:ext cx="657078" cy="32573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p:cNvCxnSpPr>
            <a:stCxn id="177" idx="6"/>
            <a:endCxn id="171" idx="1"/>
          </p:cNvCxnSpPr>
          <p:nvPr/>
        </p:nvCxnSpPr>
        <p:spPr>
          <a:xfrm flipH="1" flipV="1">
            <a:off x="8392116" y="6076788"/>
            <a:ext cx="1454153" cy="1866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2" name="直接连接符 201"/>
          <p:cNvCxnSpPr>
            <a:stCxn id="181" idx="2"/>
            <a:endCxn id="177" idx="7"/>
          </p:cNvCxnSpPr>
          <p:nvPr/>
        </p:nvCxnSpPr>
        <p:spPr>
          <a:xfrm flipV="1">
            <a:off x="8760572" y="6345793"/>
            <a:ext cx="1109724" cy="3002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直接连接符 202"/>
          <p:cNvCxnSpPr>
            <a:stCxn id="180" idx="2"/>
            <a:endCxn id="184" idx="7"/>
          </p:cNvCxnSpPr>
          <p:nvPr/>
        </p:nvCxnSpPr>
        <p:spPr>
          <a:xfrm flipV="1">
            <a:off x="3468572" y="6168045"/>
            <a:ext cx="1312417" cy="432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4" name="直接连接符 203"/>
          <p:cNvCxnSpPr>
            <a:stCxn id="179" idx="2"/>
            <a:endCxn id="180" idx="7"/>
          </p:cNvCxnSpPr>
          <p:nvPr/>
        </p:nvCxnSpPr>
        <p:spPr>
          <a:xfrm flipV="1">
            <a:off x="979619" y="6640560"/>
            <a:ext cx="2352817" cy="1631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p:cNvCxnSpPr>
            <a:stCxn id="184" idx="5"/>
            <a:endCxn id="178" idx="2"/>
          </p:cNvCxnSpPr>
          <p:nvPr/>
        </p:nvCxnSpPr>
        <p:spPr>
          <a:xfrm flipH="1" flipV="1">
            <a:off x="3950201" y="5684888"/>
            <a:ext cx="844165" cy="3607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a:stCxn id="181" idx="5"/>
            <a:endCxn id="171" idx="0"/>
          </p:cNvCxnSpPr>
          <p:nvPr/>
        </p:nvCxnSpPr>
        <p:spPr>
          <a:xfrm flipH="1" flipV="1">
            <a:off x="8333020" y="609402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直接连接符 206"/>
          <p:cNvCxnSpPr/>
          <p:nvPr/>
        </p:nvCxnSpPr>
        <p:spPr>
          <a:xfrm flipH="1" flipV="1">
            <a:off x="7087150" y="6505507"/>
            <a:ext cx="303209" cy="48380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8" name="直接连接符 207"/>
          <p:cNvCxnSpPr/>
          <p:nvPr/>
        </p:nvCxnSpPr>
        <p:spPr>
          <a:xfrm flipH="1" flipV="1">
            <a:off x="11544851" y="6265477"/>
            <a:ext cx="401118" cy="6167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直接连接符 208"/>
          <p:cNvCxnSpPr>
            <a:stCxn id="168" idx="6"/>
            <a:endCxn id="184" idx="3"/>
          </p:cNvCxnSpPr>
          <p:nvPr/>
        </p:nvCxnSpPr>
        <p:spPr>
          <a:xfrm flipH="1">
            <a:off x="4916749" y="5898859"/>
            <a:ext cx="1249700" cy="1601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a:stCxn id="168" idx="0"/>
            <a:endCxn id="183" idx="3"/>
          </p:cNvCxnSpPr>
          <p:nvPr/>
        </p:nvCxnSpPr>
        <p:spPr>
          <a:xfrm flipH="1">
            <a:off x="5929278" y="6006898"/>
            <a:ext cx="323918" cy="4184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a:stCxn id="168" idx="1"/>
            <a:endCxn id="170" idx="5"/>
          </p:cNvCxnSpPr>
          <p:nvPr/>
        </p:nvCxnSpPr>
        <p:spPr>
          <a:xfrm>
            <a:off x="6325181" y="5985899"/>
            <a:ext cx="675455" cy="389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p:cNvCxnSpPr>
            <a:endCxn id="170" idx="7"/>
          </p:cNvCxnSpPr>
          <p:nvPr/>
        </p:nvCxnSpPr>
        <p:spPr>
          <a:xfrm flipV="1">
            <a:off x="5913701" y="6488578"/>
            <a:ext cx="1074575" cy="3453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直接连接符 213"/>
          <p:cNvCxnSpPr>
            <a:stCxn id="183" idx="7"/>
          </p:cNvCxnSpPr>
          <p:nvPr/>
        </p:nvCxnSpPr>
        <p:spPr>
          <a:xfrm flipH="1">
            <a:off x="5015339" y="6539492"/>
            <a:ext cx="771804" cy="5490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p:cNvCxnSpPr>
            <a:endCxn id="183" idx="0"/>
          </p:cNvCxnSpPr>
          <p:nvPr/>
        </p:nvCxnSpPr>
        <p:spPr>
          <a:xfrm flipH="1" flipV="1">
            <a:off x="5848307" y="6573031"/>
            <a:ext cx="293809" cy="4777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p:cNvCxnSpPr>
            <a:stCxn id="174" idx="7"/>
            <a:endCxn id="177" idx="2"/>
          </p:cNvCxnSpPr>
          <p:nvPr/>
        </p:nvCxnSpPr>
        <p:spPr>
          <a:xfrm flipH="1">
            <a:off x="10069150" y="6242562"/>
            <a:ext cx="1358708" cy="452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p:cNvCxnSpPr>
            <a:stCxn id="174" idx="0"/>
            <a:endCxn id="182" idx="2"/>
          </p:cNvCxnSpPr>
          <p:nvPr/>
        </p:nvCxnSpPr>
        <p:spPr>
          <a:xfrm flipH="1">
            <a:off x="10863615" y="6283816"/>
            <a:ext cx="639475" cy="51366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0" name="直接连接符 219"/>
          <p:cNvCxnSpPr>
            <a:stCxn id="177" idx="1"/>
            <a:endCxn id="182" idx="6"/>
          </p:cNvCxnSpPr>
          <p:nvPr/>
        </p:nvCxnSpPr>
        <p:spPr>
          <a:xfrm>
            <a:off x="10027896" y="6363020"/>
            <a:ext cx="683133" cy="4177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2" name="直接连接符 221"/>
          <p:cNvCxnSpPr>
            <a:stCxn id="171" idx="0"/>
          </p:cNvCxnSpPr>
          <p:nvPr/>
        </p:nvCxnSpPr>
        <p:spPr>
          <a:xfrm flipH="1">
            <a:off x="7835583" y="6094027"/>
            <a:ext cx="497437" cy="895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3" name="直接连接符 222"/>
          <p:cNvCxnSpPr>
            <a:stCxn id="181" idx="0"/>
          </p:cNvCxnSpPr>
          <p:nvPr/>
        </p:nvCxnSpPr>
        <p:spPr>
          <a:xfrm>
            <a:off x="8675940" y="6713967"/>
            <a:ext cx="141924" cy="3368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p:cNvCxnSpPr>
            <a:stCxn id="173" idx="0"/>
            <a:endCxn id="174" idx="3"/>
          </p:cNvCxnSpPr>
          <p:nvPr/>
        </p:nvCxnSpPr>
        <p:spPr>
          <a:xfrm flipH="1">
            <a:off x="11602685" y="5825192"/>
            <a:ext cx="326290" cy="27699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p:cNvCxnSpPr>
            <a:stCxn id="173" idx="1"/>
          </p:cNvCxnSpPr>
          <p:nvPr/>
        </p:nvCxnSpPr>
        <p:spPr>
          <a:xfrm>
            <a:off x="11986429" y="5808433"/>
            <a:ext cx="419791" cy="32891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直接连接符 226"/>
          <p:cNvCxnSpPr>
            <a:endCxn id="184" idx="0"/>
          </p:cNvCxnSpPr>
          <p:nvPr/>
        </p:nvCxnSpPr>
        <p:spPr>
          <a:xfrm flipV="1">
            <a:off x="4574971" y="6200081"/>
            <a:ext cx="264439" cy="88841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8" name="直接连接符 227"/>
          <p:cNvCxnSpPr>
            <a:stCxn id="167" idx="3"/>
            <a:endCxn id="178" idx="6"/>
          </p:cNvCxnSpPr>
          <p:nvPr/>
        </p:nvCxnSpPr>
        <p:spPr>
          <a:xfrm>
            <a:off x="3163894" y="5656433"/>
            <a:ext cx="563938" cy="414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0" name="直接连接符 229"/>
          <p:cNvCxnSpPr>
            <a:endCxn id="185" idx="1"/>
          </p:cNvCxnSpPr>
          <p:nvPr/>
        </p:nvCxnSpPr>
        <p:spPr>
          <a:xfrm flipH="1" flipV="1">
            <a:off x="60175" y="6684041"/>
            <a:ext cx="168425" cy="36674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3256368" y="1168371"/>
            <a:ext cx="3794624" cy="3049595"/>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AK9(RQ%9325LAA[SX$E[FW"/>
          <p:cNvPicPr>
            <a:picLocks noChangeAspect="1"/>
          </p:cNvPicPr>
          <p:nvPr/>
        </p:nvPicPr>
        <p:blipFill>
          <a:blip r:embed="rId3">
            <a:clrChange>
              <a:clrFrom>
                <a:srgbClr val="FFFFFF"/>
              </a:clrFrom>
              <a:clrTo>
                <a:srgbClr val="FFFFFF">
                  <a:alpha val="0"/>
                </a:srgbClr>
              </a:clrTo>
            </a:clrChange>
          </a:blip>
          <a:stretch>
            <a:fillRect/>
          </a:stretch>
        </p:blipFill>
        <p:spPr>
          <a:xfrm>
            <a:off x="628507" y="1723787"/>
            <a:ext cx="10868660" cy="4112895"/>
          </a:xfrm>
          <a:prstGeom prst="rect">
            <a:avLst/>
          </a:prstGeom>
        </p:spPr>
      </p:pic>
      <p:sp>
        <p:nvSpPr>
          <p:cNvPr id="9" name="文本框 8"/>
          <p:cNvSpPr txBox="1"/>
          <p:nvPr/>
        </p:nvSpPr>
        <p:spPr>
          <a:xfrm>
            <a:off x="1674495" y="1234440"/>
            <a:ext cx="12388215" cy="398780"/>
          </a:xfrm>
          <a:prstGeom prst="rect">
            <a:avLst/>
          </a:prstGeom>
          <a:noFill/>
        </p:spPr>
        <p:txBody>
          <a:bodyPr wrap="square" rtlCol="0" anchor="t">
            <a:spAutoFit/>
          </a:bodyPr>
          <a:lstStyle/>
          <a:p>
            <a:r>
              <a:rPr lang="zh-CN" altLang="en-US" sz="2000" dirty="0"/>
              <a:t>  A Declarative Framework for Rapid Construction of Web-based Visualization</a:t>
            </a:r>
          </a:p>
        </p:txBody>
      </p:sp>
      <p:sp>
        <p:nvSpPr>
          <p:cNvPr id="11" name="文本框 10"/>
          <p:cNvSpPr txBox="1"/>
          <p:nvPr/>
        </p:nvSpPr>
        <p:spPr>
          <a:xfrm>
            <a:off x="5679440" y="477520"/>
            <a:ext cx="1560830" cy="583565"/>
          </a:xfrm>
          <a:prstGeom prst="rect">
            <a:avLst/>
          </a:prstGeom>
          <a:noFill/>
        </p:spPr>
        <p:txBody>
          <a:bodyPr wrap="none" rtlCol="0" anchor="t">
            <a:spAutoFit/>
          </a:bodyPr>
          <a:lstStyle/>
          <a:p>
            <a:r>
              <a:rPr lang="en-US" altLang="zh-CN" sz="3200">
                <a:sym typeface="+mn-ea"/>
              </a:rPr>
              <a:t>E</a:t>
            </a:r>
            <a:r>
              <a:rPr lang="zh-CN" altLang="en-US" sz="3200">
                <a:sym typeface="+mn-ea"/>
              </a:rPr>
              <a:t>charts</a:t>
            </a:r>
            <a:endParaRPr lang="en-US" altLang="zh-CN" sz="3200">
              <a:sym typeface="+mn-ea"/>
            </a:endParaRPr>
          </a:p>
        </p:txBody>
      </p:sp>
    </p:spTree>
  </p:cSld>
  <p:clrMapOvr>
    <a:masterClrMapping/>
  </p:clrMapOvr>
  <p:transition advTm="79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椭圆 58"/>
          <p:cNvSpPr/>
          <p:nvPr/>
        </p:nvSpPr>
        <p:spPr>
          <a:xfrm rot="11174285">
            <a:off x="483618" y="6612361"/>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1174285">
            <a:off x="1419105" y="6365056"/>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rot="11174285">
            <a:off x="7207200" y="6516182"/>
            <a:ext cx="242320" cy="242320"/>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rot="11174285">
            <a:off x="8313800" y="6233744"/>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rot="13455921">
            <a:off x="6054022" y="613074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8" name="直接连接符 67"/>
          <p:cNvCxnSpPr>
            <a:stCxn id="60" idx="3"/>
            <a:endCxn id="70" idx="1"/>
          </p:cNvCxnSpPr>
          <p:nvPr/>
        </p:nvCxnSpPr>
        <p:spPr>
          <a:xfrm>
            <a:off x="1620385" y="6407343"/>
            <a:ext cx="1193526" cy="2820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0" name="椭圆 69"/>
          <p:cNvSpPr/>
          <p:nvPr/>
        </p:nvSpPr>
        <p:spPr>
          <a:xfrm rot="11174285">
            <a:off x="2730685" y="6598299"/>
            <a:ext cx="102364" cy="10236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1" name="直接连接符 70"/>
          <p:cNvCxnSpPr>
            <a:stCxn id="73" idx="2"/>
            <a:endCxn id="64" idx="6"/>
          </p:cNvCxnSpPr>
          <p:nvPr/>
        </p:nvCxnSpPr>
        <p:spPr>
          <a:xfrm flipV="1">
            <a:off x="4559013" y="6155041"/>
            <a:ext cx="1517842" cy="1085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a:stCxn id="61" idx="5"/>
            <a:endCxn id="64" idx="3"/>
          </p:cNvCxnSpPr>
          <p:nvPr/>
        </p:nvCxnSpPr>
        <p:spPr>
          <a:xfrm flipH="1" flipV="1">
            <a:off x="6214877" y="6210149"/>
            <a:ext cx="1037627" cy="33271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3" name="椭圆 72"/>
          <p:cNvSpPr/>
          <p:nvPr/>
        </p:nvSpPr>
        <p:spPr>
          <a:xfrm rot="11174285">
            <a:off x="4405973" y="6178475"/>
            <a:ext cx="153494" cy="15349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p:cNvSpPr/>
          <p:nvPr/>
        </p:nvSpPr>
        <p:spPr>
          <a:xfrm rot="8221468">
            <a:off x="9139627" y="1051514"/>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7" name="直接连接符 76"/>
          <p:cNvCxnSpPr>
            <a:stCxn id="61" idx="2"/>
            <a:endCxn id="63" idx="7"/>
          </p:cNvCxnSpPr>
          <p:nvPr/>
        </p:nvCxnSpPr>
        <p:spPr>
          <a:xfrm flipV="1">
            <a:off x="7448803" y="6417645"/>
            <a:ext cx="889905" cy="2328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a:stCxn id="81" idx="5"/>
            <a:endCxn id="96" idx="1"/>
          </p:cNvCxnSpPr>
          <p:nvPr/>
        </p:nvCxnSpPr>
        <p:spPr>
          <a:xfrm flipH="1" flipV="1">
            <a:off x="10980343" y="588825"/>
            <a:ext cx="926369" cy="4545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0" name="椭圆 79"/>
          <p:cNvSpPr/>
          <p:nvPr/>
        </p:nvSpPr>
        <p:spPr>
          <a:xfrm rot="10302814">
            <a:off x="4241526" y="13332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rot="11174285">
            <a:off x="11879222" y="1027187"/>
            <a:ext cx="147038" cy="147038"/>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rot="11174285">
            <a:off x="11401201" y="6428862"/>
            <a:ext cx="191954" cy="191954"/>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rot="11174285">
            <a:off x="5175256" y="75391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7" name="直接连接符 86"/>
          <p:cNvCxnSpPr>
            <a:stCxn id="70" idx="1"/>
            <a:endCxn id="73" idx="6"/>
          </p:cNvCxnSpPr>
          <p:nvPr/>
        </p:nvCxnSpPr>
        <p:spPr>
          <a:xfrm flipV="1">
            <a:off x="2813911" y="6246883"/>
            <a:ext cx="1592516" cy="4425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a:stCxn id="110" idx="5"/>
            <a:endCxn id="94" idx="2"/>
          </p:cNvCxnSpPr>
          <p:nvPr/>
        </p:nvCxnSpPr>
        <p:spPr>
          <a:xfrm flipH="1" flipV="1">
            <a:off x="6248006" y="266717"/>
            <a:ext cx="1490224" cy="35831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椭圆 91"/>
          <p:cNvSpPr/>
          <p:nvPr/>
        </p:nvSpPr>
        <p:spPr>
          <a:xfrm rot="9752182">
            <a:off x="429400" y="184427"/>
            <a:ext cx="242906" cy="242906"/>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椭圆 92"/>
          <p:cNvSpPr/>
          <p:nvPr/>
        </p:nvSpPr>
        <p:spPr>
          <a:xfrm rot="17894363">
            <a:off x="2878358" y="40051"/>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椭圆 93"/>
          <p:cNvSpPr/>
          <p:nvPr/>
        </p:nvSpPr>
        <p:spPr>
          <a:xfrm rot="11174285">
            <a:off x="5991972" y="124368"/>
            <a:ext cx="256794" cy="256794"/>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rot="11174285">
            <a:off x="10798052" y="389307"/>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椭圆 109"/>
          <p:cNvSpPr/>
          <p:nvPr/>
        </p:nvSpPr>
        <p:spPr>
          <a:xfrm rot="11174285">
            <a:off x="7720893" y="614821"/>
            <a:ext cx="92731" cy="92731"/>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椭圆 113"/>
          <p:cNvSpPr/>
          <p:nvPr/>
        </p:nvSpPr>
        <p:spPr>
          <a:xfrm rot="11174285">
            <a:off x="8603634" y="110858"/>
            <a:ext cx="226188" cy="226188"/>
          </a:xfrm>
          <a:prstGeom prst="ellipse">
            <a:avLst/>
          </a:prstGeom>
          <a:solidFill>
            <a:srgbClr val="F7F7F7"/>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6" name="直接连接符 115"/>
          <p:cNvCxnSpPr>
            <a:stCxn id="92" idx="1"/>
            <a:endCxn id="127" idx="6"/>
          </p:cNvCxnSpPr>
          <p:nvPr/>
        </p:nvCxnSpPr>
        <p:spPr>
          <a:xfrm>
            <a:off x="658547" y="362029"/>
            <a:ext cx="786399" cy="3410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93" idx="3"/>
            <a:endCxn id="119" idx="6"/>
          </p:cNvCxnSpPr>
          <p:nvPr/>
        </p:nvCxnSpPr>
        <p:spPr>
          <a:xfrm>
            <a:off x="3024066" y="261435"/>
            <a:ext cx="147414" cy="3118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椭圆 118"/>
          <p:cNvSpPr/>
          <p:nvPr/>
        </p:nvSpPr>
        <p:spPr>
          <a:xfrm rot="11174285">
            <a:off x="3171177" y="527693"/>
            <a:ext cx="102364" cy="102364"/>
          </a:xfrm>
          <a:prstGeom prst="ellipse">
            <a:avLst/>
          </a:prstGeom>
          <a:solidFill>
            <a:srgbClr val="59595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椭圆 126"/>
          <p:cNvSpPr/>
          <p:nvPr/>
        </p:nvSpPr>
        <p:spPr>
          <a:xfrm rot="13607479">
            <a:off x="1409594" y="672703"/>
            <a:ext cx="224209" cy="2242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椭圆 133"/>
          <p:cNvSpPr/>
          <p:nvPr/>
        </p:nvSpPr>
        <p:spPr>
          <a:xfrm rot="11174285">
            <a:off x="10274546" y="442869"/>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5" name="直接连接符 134"/>
          <p:cNvCxnSpPr>
            <a:endCxn id="76" idx="4"/>
          </p:cNvCxnSpPr>
          <p:nvPr/>
        </p:nvCxnSpPr>
        <p:spPr>
          <a:xfrm>
            <a:off x="7196914" y="870375"/>
            <a:ext cx="1978397" cy="2112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a:stCxn id="80" idx="6"/>
            <a:endCxn id="119" idx="3"/>
          </p:cNvCxnSpPr>
          <p:nvPr/>
        </p:nvCxnSpPr>
        <p:spPr>
          <a:xfrm flipH="1">
            <a:off x="3262268" y="262721"/>
            <a:ext cx="980439" cy="28411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a:stCxn id="114" idx="3"/>
            <a:endCxn id="134" idx="5"/>
          </p:cNvCxnSpPr>
          <p:nvPr/>
        </p:nvCxnSpPr>
        <p:spPr>
          <a:xfrm>
            <a:off x="8804914" y="153145"/>
            <a:ext cx="1499707" cy="30743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椭圆 148"/>
          <p:cNvSpPr/>
          <p:nvPr/>
        </p:nvSpPr>
        <p:spPr>
          <a:xfrm rot="11174285">
            <a:off x="10164453" y="6688875"/>
            <a:ext cx="160862" cy="160862"/>
          </a:xfrm>
          <a:prstGeom prst="ellipse">
            <a:avLst/>
          </a:prstGeom>
          <a:solidFill>
            <a:schemeClr val="tx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8" name="直接连接符 157"/>
          <p:cNvCxnSpPr>
            <a:stCxn id="82" idx="7"/>
            <a:endCxn id="149" idx="2"/>
          </p:cNvCxnSpPr>
          <p:nvPr/>
        </p:nvCxnSpPr>
        <p:spPr>
          <a:xfrm flipH="1">
            <a:off x="10324839" y="6584929"/>
            <a:ext cx="1097501" cy="19311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a:stCxn id="63" idx="1"/>
            <a:endCxn id="149" idx="6"/>
          </p:cNvCxnSpPr>
          <p:nvPr/>
        </p:nvCxnSpPr>
        <p:spPr>
          <a:xfrm>
            <a:off x="8497701" y="6435024"/>
            <a:ext cx="1667228" cy="32554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a:stCxn id="59" idx="3"/>
            <a:endCxn id="60" idx="6"/>
          </p:cNvCxnSpPr>
          <p:nvPr/>
        </p:nvCxnSpPr>
        <p:spPr>
          <a:xfrm flipV="1">
            <a:off x="626765" y="6465861"/>
            <a:ext cx="793010" cy="1765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a:stCxn id="93" idx="1"/>
            <a:endCxn id="127" idx="4"/>
          </p:cNvCxnSpPr>
          <p:nvPr/>
        </p:nvCxnSpPr>
        <p:spPr>
          <a:xfrm flipH="1">
            <a:off x="1603407" y="185759"/>
            <a:ext cx="1279755" cy="5222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直接连接符 175"/>
          <p:cNvCxnSpPr>
            <a:stCxn id="94" idx="7"/>
            <a:endCxn id="83" idx="3"/>
          </p:cNvCxnSpPr>
          <p:nvPr/>
        </p:nvCxnSpPr>
        <p:spPr>
          <a:xfrm flipH="1">
            <a:off x="5374774" y="333152"/>
            <a:ext cx="645477" cy="46267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a:stCxn id="80" idx="1"/>
            <a:endCxn id="83" idx="5"/>
          </p:cNvCxnSpPr>
          <p:nvPr/>
        </p:nvCxnSpPr>
        <p:spPr>
          <a:xfrm>
            <a:off x="4445281" y="314032"/>
            <a:ext cx="771893" cy="46457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直接连接符 181"/>
          <p:cNvCxnSpPr>
            <a:stCxn id="114" idx="7"/>
            <a:endCxn id="110" idx="3"/>
          </p:cNvCxnSpPr>
          <p:nvPr/>
        </p:nvCxnSpPr>
        <p:spPr>
          <a:xfrm flipH="1">
            <a:off x="7803412" y="294759"/>
            <a:ext cx="825130" cy="33739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a:stCxn id="76" idx="2"/>
            <a:endCxn id="96" idx="6"/>
          </p:cNvCxnSpPr>
          <p:nvPr/>
        </p:nvCxnSpPr>
        <p:spPr>
          <a:xfrm flipV="1">
            <a:off x="9333752" y="489230"/>
            <a:ext cx="1464964" cy="59796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1" name="文本框 430"/>
          <p:cNvSpPr txBox="1"/>
          <p:nvPr/>
        </p:nvSpPr>
        <p:spPr>
          <a:xfrm>
            <a:off x="2767537" y="2330918"/>
            <a:ext cx="2063690" cy="521970"/>
          </a:xfrm>
          <a:prstGeom prst="rect">
            <a:avLst/>
          </a:prstGeom>
          <a:solidFill>
            <a:srgbClr val="595959"/>
          </a:solidFill>
        </p:spPr>
        <p:txBody>
          <a:bodyPr wrap="square" rtlCol="0">
            <a:spAutoFit/>
          </a:bodyPr>
          <a:lstStyle/>
          <a:p>
            <a:pPr algn="ctr"/>
            <a:r>
              <a:rPr lang="en-US" sz="2800" dirty="0">
                <a:solidFill>
                  <a:schemeClr val="bg1"/>
                </a:solidFill>
              </a:rPr>
              <a:t>Tree</a:t>
            </a:r>
          </a:p>
        </p:txBody>
      </p:sp>
      <p:sp>
        <p:nvSpPr>
          <p:cNvPr id="432" name="文本框 431"/>
          <p:cNvSpPr txBox="1"/>
          <p:nvPr/>
        </p:nvSpPr>
        <p:spPr>
          <a:xfrm>
            <a:off x="1727305" y="3213747"/>
            <a:ext cx="4251475" cy="707886"/>
          </a:xfrm>
          <a:prstGeom prst="rect">
            <a:avLst/>
          </a:prstGeom>
          <a:noFill/>
        </p:spPr>
        <p:txBody>
          <a:bodyPr wrap="square" rtlCol="0">
            <a:spAutoFit/>
          </a:bodyPr>
          <a:lstStyle/>
          <a:p>
            <a:pPr algn="ctr"/>
            <a:r>
              <a:rPr lang="en-US" altLang="zh-CN" sz="2000" dirty="0"/>
              <a:t>Tree of the students or tutors.</a:t>
            </a:r>
          </a:p>
          <a:p>
            <a:pPr algn="ctr"/>
            <a:r>
              <a:rPr lang="en-US" altLang="zh-CN" sz="2000" dirty="0"/>
              <a:t>Use</a:t>
            </a:r>
            <a:r>
              <a:rPr lang="zh-CN" altLang="en-US" sz="2000" dirty="0"/>
              <a:t> </a:t>
            </a:r>
            <a:r>
              <a:rPr lang="en-US" altLang="zh-CN" sz="2000" dirty="0"/>
              <a:t>function</a:t>
            </a:r>
            <a:r>
              <a:rPr lang="zh-CN" altLang="en-US" sz="2000" dirty="0"/>
              <a:t> </a:t>
            </a:r>
            <a:r>
              <a:rPr lang="en-US" altLang="zh-CN" sz="2000" dirty="0"/>
              <a:t>‘</a:t>
            </a:r>
            <a:r>
              <a:rPr lang="en-US" altLang="zh-CN" sz="2000" dirty="0" err="1"/>
              <a:t>getJSON</a:t>
            </a:r>
            <a:r>
              <a:rPr lang="en-US" altLang="zh-CN" sz="2000" dirty="0"/>
              <a:t>’ to get data.</a:t>
            </a:r>
          </a:p>
        </p:txBody>
      </p:sp>
      <p:pic>
        <p:nvPicPr>
          <p:cNvPr id="4" name="图片 3" descr="CQ1@]D%HX`UH%QEJXYO_8PE"/>
          <p:cNvPicPr>
            <a:picLocks noChangeAspect="1"/>
          </p:cNvPicPr>
          <p:nvPr/>
        </p:nvPicPr>
        <p:blipFill>
          <a:blip r:embed="rId3">
            <a:clrChange>
              <a:clrFrom>
                <a:srgbClr val="FFFFFF"/>
              </a:clrFrom>
              <a:clrTo>
                <a:srgbClr val="FFFFFF">
                  <a:alpha val="0"/>
                </a:srgbClr>
              </a:clrTo>
            </a:clrChange>
          </a:blip>
          <a:stretch>
            <a:fillRect/>
          </a:stretch>
        </p:blipFill>
        <p:spPr>
          <a:xfrm>
            <a:off x="5761205" y="1168675"/>
            <a:ext cx="5911045" cy="4676500"/>
          </a:xfrm>
          <a:prstGeom prst="rect">
            <a:avLst/>
          </a:prstGeom>
        </p:spPr>
      </p:pic>
    </p:spTree>
  </p:cSld>
  <p:clrMapOvr>
    <a:masterClrMapping/>
  </p:clrMapOvr>
  <p:transition advTm="790">
    <p:fade/>
  </p:transition>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570</Words>
  <Application>Microsoft Office PowerPoint</Application>
  <PresentationFormat>宽屏</PresentationFormat>
  <Paragraphs>115</Paragraphs>
  <Slides>21</Slides>
  <Notes>21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24 LED</vt:lpstr>
      <vt:lpstr>等线</vt:lpstr>
      <vt:lpstr>微软雅黑</vt:lpstr>
      <vt:lpstr>文泉驿微米黑</vt:lpstr>
      <vt:lpstr>Arial</vt:lpstr>
      <vt:lpstr>Arial Black</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灰色点线</dc:title>
  <dc:creator>第一PPT</dc:creator>
  <cp:keywords>www.1ppt.com</cp:keywords>
  <cp:lastModifiedBy>897544902@qq.com</cp:lastModifiedBy>
  <cp:revision>249</cp:revision>
  <dcterms:created xsi:type="dcterms:W3CDTF">2016-01-18T12:33:00Z</dcterms:created>
  <dcterms:modified xsi:type="dcterms:W3CDTF">2018-06-06T23:55:38Z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2052-10.1.0.7245</vt:lpwstr>
  </property>
</Properties>
</file>