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79" r:id="rId5"/>
    <p:sldId id="276" r:id="rId6"/>
    <p:sldId id="280" r:id="rId7"/>
    <p:sldId id="277" r:id="rId8"/>
    <p:sldId id="281" r:id="rId9"/>
    <p:sldId id="278" r:id="rId10"/>
    <p:sldId id="27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1"/>
    <a:srgbClr val="7AB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39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228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99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10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7223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43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350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111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14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4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23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E603-3B05-4E37-BCD4-5A12DA440369}" type="datetimeFigureOut">
              <a:rPr lang="zh-CN" altLang="en-US" smtClean="0"/>
              <a:pPr/>
              <a:t>2018/6/14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B232-9FE1-4BA3-BC78-518E99D31B9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6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35" name="文本框 34"/>
          <p:cNvSpPr txBox="1"/>
          <p:nvPr/>
        </p:nvSpPr>
        <p:spPr>
          <a:xfrm>
            <a:off x="3639210" y="2193353"/>
            <a:ext cx="6114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Search Scholar</a:t>
            </a:r>
            <a:endParaRPr lang="zh-CN" altLang="en-US" sz="5400" b="1" dirty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3917891" y="3147699"/>
            <a:ext cx="5753710" cy="495139"/>
            <a:chOff x="4514240" y="3533936"/>
            <a:chExt cx="5140727" cy="484742"/>
          </a:xfrm>
        </p:grpSpPr>
        <p:sp>
          <p:nvSpPr>
            <p:cNvPr id="36" name="矩形 35"/>
            <p:cNvSpPr/>
            <p:nvPr/>
          </p:nvSpPr>
          <p:spPr>
            <a:xfrm>
              <a:off x="4640209" y="3533936"/>
              <a:ext cx="4888791" cy="484742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4514240" y="3576252"/>
              <a:ext cx="51407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 Website For Intro to EE (B)</a:t>
              </a:r>
              <a:endParaRPr lang="zh-CN" altLang="en-US" sz="20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46" name="图片 4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939" y="2411103"/>
            <a:ext cx="2054453" cy="1887311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5619193" y="4269786"/>
            <a:ext cx="3350636" cy="369332"/>
            <a:chOff x="5619193" y="4269786"/>
            <a:chExt cx="3350636" cy="369332"/>
          </a:xfrm>
        </p:grpSpPr>
        <p:sp>
          <p:nvSpPr>
            <p:cNvPr id="45" name="文本框 44"/>
            <p:cNvSpPr txBox="1"/>
            <p:nvPr/>
          </p:nvSpPr>
          <p:spPr>
            <a:xfrm>
              <a:off x="5868437" y="4269786"/>
              <a:ext cx="3101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颜值担当（自称）：陈浩平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9193" y="4390075"/>
              <a:ext cx="268294" cy="181673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5677275" y="3879726"/>
            <a:ext cx="2456530" cy="646331"/>
            <a:chOff x="5677275" y="3879726"/>
            <a:chExt cx="2456530" cy="646331"/>
          </a:xfrm>
        </p:grpSpPr>
        <p:sp>
          <p:nvSpPr>
            <p:cNvPr id="44" name="文本框 43"/>
            <p:cNvSpPr txBox="1"/>
            <p:nvPr/>
          </p:nvSpPr>
          <p:spPr>
            <a:xfrm>
              <a:off x="5871268" y="3879726"/>
              <a:ext cx="22625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组长：宋逸文</a:t>
              </a:r>
            </a:p>
            <a:p>
              <a:pPr algn="ctr"/>
              <a:endParaRPr lang="zh-CN" altLang="en-US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677275" y="3947324"/>
              <a:ext cx="161655" cy="234136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5647273" y="4686305"/>
            <a:ext cx="2920565" cy="369332"/>
            <a:chOff x="5647273" y="4686305"/>
            <a:chExt cx="2920565" cy="369332"/>
          </a:xfrm>
        </p:grpSpPr>
        <p:sp>
          <p:nvSpPr>
            <p:cNvPr id="51" name="文本框 50"/>
            <p:cNvSpPr txBox="1"/>
            <p:nvPr/>
          </p:nvSpPr>
          <p:spPr>
            <a:xfrm>
              <a:off x="5887487" y="4686305"/>
              <a:ext cx="2680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混子：王伟哲、隆嘉轩</a:t>
              </a:r>
            </a:p>
          </p:txBody>
        </p:sp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47273" y="4759407"/>
              <a:ext cx="223129" cy="2231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625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5891" y="1824224"/>
            <a:ext cx="900218" cy="8269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661954" y="3044216"/>
            <a:ext cx="48680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  <a:endParaRPr lang="zh-CN" altLang="en-US" sz="6000" b="1" dirty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206846" y="4016656"/>
            <a:ext cx="3778309" cy="495139"/>
            <a:chOff x="3213685" y="3847870"/>
            <a:chExt cx="3778309" cy="495139"/>
          </a:xfrm>
        </p:grpSpPr>
        <p:sp>
          <p:nvSpPr>
            <p:cNvPr id="7" name="矩形 6"/>
            <p:cNvSpPr/>
            <p:nvPr/>
          </p:nvSpPr>
          <p:spPr>
            <a:xfrm>
              <a:off x="3284181" y="3847870"/>
              <a:ext cx="3637319" cy="495139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213685" y="3912705"/>
              <a:ext cx="3778309" cy="408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WELCOME TO GUIDE</a:t>
              </a:r>
              <a:endParaRPr lang="zh-CN" altLang="en-US" sz="20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790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563072" y="2185091"/>
            <a:ext cx="5134075" cy="2585323"/>
            <a:chOff x="4575785" y="2167563"/>
            <a:chExt cx="5134075" cy="2585323"/>
          </a:xfrm>
        </p:grpSpPr>
        <p:grpSp>
          <p:nvGrpSpPr>
            <p:cNvPr id="23" name="组合 22"/>
            <p:cNvGrpSpPr/>
            <p:nvPr/>
          </p:nvGrpSpPr>
          <p:grpSpPr>
            <a:xfrm>
              <a:off x="4575785" y="2700802"/>
              <a:ext cx="1422197" cy="1422197"/>
              <a:chOff x="4920342" y="2700802"/>
              <a:chExt cx="1422197" cy="1422197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20342" y="2700802"/>
                <a:ext cx="1422197" cy="1422197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5003120" y="2860061"/>
                <a:ext cx="1132114" cy="1200329"/>
              </a:xfrm>
              <a:prstGeom prst="rect">
                <a:avLst/>
              </a:prstGeom>
              <a:noFill/>
              <a:scene3d>
                <a:camera prst="perspectiveHeroicExtremeLeftFacing"/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7200" b="1" dirty="0">
                    <a:solidFill>
                      <a:schemeClr val="bg1"/>
                    </a:solidFill>
                    <a:latin typeface="+mn-ea"/>
                  </a:rPr>
                  <a:t>？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6062632" y="2167563"/>
              <a:ext cx="3647228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 Show of the Webpage</a:t>
              </a:r>
              <a:endParaRPr lang="zh-CN" altLang="en-US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9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4F22102E-3697-4241-BC9D-2BF26EB73C66}"/>
              </a:ext>
            </a:extLst>
          </p:cNvPr>
          <p:cNvGrpSpPr/>
          <p:nvPr/>
        </p:nvGrpSpPr>
        <p:grpSpPr>
          <a:xfrm>
            <a:off x="4377733" y="2503557"/>
            <a:ext cx="6952877" cy="1754326"/>
            <a:chOff x="3620441" y="2395219"/>
            <a:chExt cx="6952877" cy="1754326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1FF7684-465A-4038-8145-3385F8EA305A}"/>
                </a:ext>
              </a:extLst>
            </p:cNvPr>
            <p:cNvSpPr txBox="1"/>
            <p:nvPr/>
          </p:nvSpPr>
          <p:spPr>
            <a:xfrm>
              <a:off x="5433824" y="2395219"/>
              <a:ext cx="513949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Data visualization</a:t>
              </a:r>
              <a:endParaRPr lang="zh-CN" altLang="en-US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6181F9AD-34CE-4953-8D11-8962A8C5E0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20441" y="2727916"/>
              <a:ext cx="1118239" cy="11182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835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>
            <a:extLst>
              <a:ext uri="{FF2B5EF4-FFF2-40B4-BE49-F238E27FC236}">
                <a16:creationId xmlns:a16="http://schemas.microsoft.com/office/drawing/2014/main" id="{FAC92BE0-2F80-4EE9-AD4B-B7599A833083}"/>
              </a:ext>
            </a:extLst>
          </p:cNvPr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B240C8F-988E-4CF7-B2A2-98D4F1C7A77D}"/>
              </a:ext>
            </a:extLst>
          </p:cNvPr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04E1C2C3-7DEE-4816-A791-F5FBB240233D}"/>
              </a:ext>
            </a:extLst>
          </p:cNvPr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8D9EB7D4-140C-4527-A07C-79DE571D7E87}"/>
                </a:ext>
              </a:extLst>
            </p:cNvPr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F125A706-805E-4E40-AD35-C08A986182E0}"/>
                </a:ext>
              </a:extLst>
            </p:cNvPr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DA1B045F-4829-4F73-BF64-347A05CB3A8D}"/>
              </a:ext>
            </a:extLst>
          </p:cNvPr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B74BAAF6-13BD-48F0-ADFC-06350753AACB}"/>
                </a:ext>
              </a:extLst>
            </p:cNvPr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9521DACB-DAEF-4AF8-803C-0D7E869DEC14}"/>
                </a:ext>
              </a:extLst>
            </p:cNvPr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F11B04C0-C95A-4D42-809C-51617501968A}"/>
              </a:ext>
            </a:extLst>
          </p:cNvPr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AAB2EBCE-816E-4036-A605-95A431032C42}"/>
                </a:ext>
              </a:extLst>
            </p:cNvPr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AE52AD2F-A8EE-4943-9345-4E29F13DAFEB}"/>
                </a:ext>
              </a:extLst>
            </p:cNvPr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5D212114-AB2B-4C5E-90AD-36E87B45AC7A}"/>
              </a:ext>
            </a:extLst>
          </p:cNvPr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905245E6-4C0E-468F-BD78-7B6BB599705D}"/>
                </a:ext>
              </a:extLst>
            </p:cNvPr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73327939-5E20-4FF0-B2CD-AEE2A4B8E14A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AC0BE804-0159-4CE2-8034-0C349C942FC6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20D58840-611E-428A-A82E-3669150F2CD3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D5F53A1D-BAA3-4C6D-B49A-E9E5ADEFEE8F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6632143" y="494845"/>
            <a:ext cx="2322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71C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Main procedure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71C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flipV="1">
            <a:off x="5286488" y="3429429"/>
            <a:ext cx="588121" cy="698526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7768569" y="3412938"/>
            <a:ext cx="1229234" cy="781279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3934125" y="3925715"/>
            <a:ext cx="1647312" cy="1630247"/>
            <a:chOff x="3681368" y="3967585"/>
            <a:chExt cx="1647312" cy="1630247"/>
          </a:xfrm>
        </p:grpSpPr>
        <p:sp>
          <p:nvSpPr>
            <p:cNvPr id="6" name="椭圆 5"/>
            <p:cNvSpPr/>
            <p:nvPr/>
          </p:nvSpPr>
          <p:spPr>
            <a:xfrm>
              <a:off x="3681368" y="3967585"/>
              <a:ext cx="1630247" cy="1630247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863245" y="4123240"/>
              <a:ext cx="1465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I</a:t>
              </a:r>
              <a:endPara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80013" y="4509893"/>
              <a:ext cx="14272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Form a database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808131" y="2128181"/>
            <a:ext cx="1987826" cy="1987826"/>
            <a:chOff x="5045451" y="1794930"/>
            <a:chExt cx="1987826" cy="1987826"/>
          </a:xfrm>
        </p:grpSpPr>
        <p:sp>
          <p:nvSpPr>
            <p:cNvPr id="29" name="椭圆 28"/>
            <p:cNvSpPr/>
            <p:nvPr/>
          </p:nvSpPr>
          <p:spPr>
            <a:xfrm>
              <a:off x="5045451" y="1794930"/>
              <a:ext cx="1987826" cy="1987826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5426471" y="2162901"/>
              <a:ext cx="1465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II</a:t>
              </a:r>
              <a:endPara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5382941" y="2745676"/>
              <a:ext cx="142720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Write </a:t>
              </a:r>
              <a:r>
                <a:rPr kumimoji="0" lang="en-US" altLang="zh-CN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Json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954676" y="3334728"/>
            <a:ext cx="2350330" cy="2350330"/>
            <a:chOff x="7626029" y="3341720"/>
            <a:chExt cx="2350330" cy="2350330"/>
          </a:xfrm>
        </p:grpSpPr>
        <p:sp>
          <p:nvSpPr>
            <p:cNvPr id="31" name="椭圆 30"/>
            <p:cNvSpPr/>
            <p:nvPr/>
          </p:nvSpPr>
          <p:spPr>
            <a:xfrm>
              <a:off x="7626029" y="3341720"/>
              <a:ext cx="2350330" cy="2350330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122545" y="3922944"/>
              <a:ext cx="1465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    III</a:t>
              </a:r>
              <a:endParaRPr kumimoji="0" lang="zh-CN" altLang="en-US" sz="2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122544" y="4323054"/>
              <a:ext cx="1427203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Using </a:t>
              </a:r>
              <a:r>
                <a:rPr kumimoji="0" lang="en-US" altLang="zh-CN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js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/>
                  <a:ea typeface="等线" panose="02010600030101010101" pitchFamily="2" charset="-122"/>
                  <a:cs typeface="+mn-cs"/>
                </a:rPr>
                <a:t> to form the graph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232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00"/>
                            </p:stCondLst>
                            <p:childTnLst>
                              <p:par>
                                <p:cTn id="38" presetID="6" presetClass="emph" presetSubtype="0" ac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00"/>
                            </p:stCondLst>
                            <p:childTnLst>
                              <p:par>
                                <p:cTn id="41" presetID="6" presetClass="emph" presetSubtype="0" de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200"/>
                            </p:stCondLst>
                            <p:childTnLst>
                              <p:par>
                                <p:cTn id="52" presetID="6" presetClass="emph" presetSubtype="0" ac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700"/>
                            </p:stCondLst>
                            <p:childTnLst>
                              <p:par>
                                <p:cTn id="55" presetID="6" presetClass="emph" presetSubtype="0" de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2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7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200"/>
                            </p:stCondLst>
                            <p:childTnLst>
                              <p:par>
                                <p:cTn id="66" presetID="6" presetClass="emph" presetSubtype="0" ac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700"/>
                            </p:stCondLst>
                            <p:childTnLst>
                              <p:par>
                                <p:cTn id="69" presetID="6" presetClass="emph" presetSubtype="0" de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312838" y="2419415"/>
            <a:ext cx="6429420" cy="1754326"/>
            <a:chOff x="4575785" y="2402714"/>
            <a:chExt cx="6429420" cy="1754326"/>
          </a:xfrm>
        </p:grpSpPr>
        <p:grpSp>
          <p:nvGrpSpPr>
            <p:cNvPr id="23" name="组合 22"/>
            <p:cNvGrpSpPr/>
            <p:nvPr/>
          </p:nvGrpSpPr>
          <p:grpSpPr>
            <a:xfrm>
              <a:off x="4575785" y="2700802"/>
              <a:ext cx="1422197" cy="1422197"/>
              <a:chOff x="4920342" y="2700802"/>
              <a:chExt cx="1422197" cy="1422197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20342" y="2700802"/>
                <a:ext cx="1422197" cy="1422197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5003120" y="2860061"/>
                <a:ext cx="1132114" cy="1200329"/>
              </a:xfrm>
              <a:prstGeom prst="rect">
                <a:avLst/>
              </a:prstGeom>
              <a:noFill/>
              <a:scene3d>
                <a:camera prst="perspectiveHeroicExtremeLeftFacing"/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7200" b="1" dirty="0">
                    <a:solidFill>
                      <a:schemeClr val="bg1"/>
                    </a:solidFill>
                    <a:latin typeface="+mn-ea"/>
                  </a:rPr>
                  <a:t>？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6062632" y="2402714"/>
              <a:ext cx="494257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</a:p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Development</a:t>
              </a:r>
              <a:endParaRPr lang="zh-CN" altLang="en-US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4228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4684238" y="472201"/>
            <a:ext cx="627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What makes a user-friendly website</a:t>
            </a:r>
            <a:endParaRPr lang="zh-CN" altLang="en-US" sz="3200" b="1" dirty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383049" y="1843191"/>
            <a:ext cx="3141050" cy="1939565"/>
            <a:chOff x="4383049" y="1843191"/>
            <a:chExt cx="3141050" cy="1939565"/>
          </a:xfrm>
        </p:grpSpPr>
        <p:sp>
          <p:nvSpPr>
            <p:cNvPr id="2" name="矩形 1"/>
            <p:cNvSpPr/>
            <p:nvPr/>
          </p:nvSpPr>
          <p:spPr>
            <a:xfrm>
              <a:off x="4383049" y="1992816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3" name="椭圆 2"/>
            <p:cNvSpPr/>
            <p:nvPr/>
          </p:nvSpPr>
          <p:spPr>
            <a:xfrm>
              <a:off x="6884682" y="1843191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4615258" y="2101355"/>
              <a:ext cx="2463800" cy="14157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Clean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UI Surface</a:t>
              </a:r>
            </a:p>
            <a:p>
              <a:r>
                <a:rPr lang="en-US" altLang="zh-CN" sz="3200" spc="3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PureCss</a:t>
              </a:r>
              <a:endPara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434367" y="1843190"/>
            <a:ext cx="3090232" cy="2063358"/>
            <a:chOff x="8434367" y="1843190"/>
            <a:chExt cx="3090232" cy="2063358"/>
          </a:xfrm>
        </p:grpSpPr>
        <p:sp>
          <p:nvSpPr>
            <p:cNvPr id="24" name="矩形 23"/>
            <p:cNvSpPr/>
            <p:nvPr/>
          </p:nvSpPr>
          <p:spPr>
            <a:xfrm>
              <a:off x="8434367" y="1992816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32" name="椭圆 31"/>
            <p:cNvSpPr/>
            <p:nvPr/>
          </p:nvSpPr>
          <p:spPr>
            <a:xfrm>
              <a:off x="10885182" y="1843190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8637567" y="2121444"/>
              <a:ext cx="2463800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Easy</a:t>
              </a:r>
            </a:p>
            <a:p>
              <a:r>
                <a:rPr lang="en-US" altLang="zh-CN" sz="2800" spc="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Navigation Bar</a:t>
              </a:r>
            </a:p>
            <a:p>
              <a:endParaRPr lang="en-US" altLang="zh-CN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434367" y="4061118"/>
            <a:ext cx="3090231" cy="2036729"/>
            <a:chOff x="8434367" y="4061118"/>
            <a:chExt cx="3090231" cy="2036729"/>
          </a:xfrm>
        </p:grpSpPr>
        <p:sp>
          <p:nvSpPr>
            <p:cNvPr id="27" name="矩形 26"/>
            <p:cNvSpPr/>
            <p:nvPr/>
          </p:nvSpPr>
          <p:spPr>
            <a:xfrm>
              <a:off x="8434367" y="4307907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33" name="椭圆 32"/>
            <p:cNvSpPr/>
            <p:nvPr/>
          </p:nvSpPr>
          <p:spPr>
            <a:xfrm>
              <a:off x="10885181" y="4061118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8668143" y="4602712"/>
              <a:ext cx="2463800" cy="1138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Clearly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Interpreted</a:t>
              </a:r>
            </a:p>
            <a:p>
              <a:r>
                <a:rPr lang="en-US" altLang="zh-CN" sz="3200" spc="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Result</a:t>
              </a:r>
              <a:endPara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383049" y="4061118"/>
            <a:ext cx="3114225" cy="2036729"/>
            <a:chOff x="4383049" y="4061118"/>
            <a:chExt cx="3114225" cy="2036729"/>
          </a:xfrm>
        </p:grpSpPr>
        <p:sp>
          <p:nvSpPr>
            <p:cNvPr id="26" name="矩形 25"/>
            <p:cNvSpPr/>
            <p:nvPr/>
          </p:nvSpPr>
          <p:spPr>
            <a:xfrm>
              <a:off x="4383049" y="4307907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34" name="椭圆 33"/>
            <p:cNvSpPr/>
            <p:nvPr/>
          </p:nvSpPr>
          <p:spPr>
            <a:xfrm>
              <a:off x="6857857" y="4061118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685258" y="4494989"/>
              <a:ext cx="2463800" cy="14157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Quick</a:t>
              </a:r>
            </a:p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Redirection</a:t>
              </a:r>
            </a:p>
            <a:p>
              <a:r>
                <a:rPr lang="en-US" altLang="zh-CN" sz="3200" spc="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Button</a:t>
              </a:r>
              <a:endPara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38" name="直接箭头连接符 37"/>
          <p:cNvCxnSpPr/>
          <p:nvPr/>
        </p:nvCxnSpPr>
        <p:spPr>
          <a:xfrm>
            <a:off x="7278649" y="2887786"/>
            <a:ext cx="1090651" cy="0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24" idx="2"/>
            <a:endCxn id="27" idx="0"/>
          </p:cNvCxnSpPr>
          <p:nvPr/>
        </p:nvCxnSpPr>
        <p:spPr>
          <a:xfrm>
            <a:off x="9869467" y="3782756"/>
            <a:ext cx="0" cy="525151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H="1">
            <a:off x="7278649" y="5202876"/>
            <a:ext cx="1090651" cy="0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V="1">
            <a:off x="5794316" y="3803655"/>
            <a:ext cx="0" cy="525151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>
            <a:extLst>
              <a:ext uri="{FF2B5EF4-FFF2-40B4-BE49-F238E27FC236}">
                <a16:creationId xmlns:a16="http://schemas.microsoft.com/office/drawing/2014/main" id="{F46607F2-BD4E-422C-992B-CC6B28BBD159}"/>
              </a:ext>
            </a:extLst>
          </p:cNvPr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E254F975-B4EA-4478-913E-CB47076B4F68}"/>
              </a:ext>
            </a:extLst>
          </p:cNvPr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9D6DF988-AD6A-4CC5-95DE-3E50B6F47A30}"/>
              </a:ext>
            </a:extLst>
          </p:cNvPr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F5AAF85E-4705-400E-A7A0-44123DBDA977}"/>
                </a:ext>
              </a:extLst>
            </p:cNvPr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7751B97B-6555-4EAC-A0EA-FDB45BBE934C}"/>
                </a:ext>
              </a:extLst>
            </p:cNvPr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867073F4-06B3-40FF-8C28-F8CDAA041D04}"/>
              </a:ext>
            </a:extLst>
          </p:cNvPr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C678C68E-D012-4958-864A-61702798AF6B}"/>
                </a:ext>
              </a:extLst>
            </p:cNvPr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EAA83D01-B6D2-40A2-900E-333B9EE68F95}"/>
                </a:ext>
              </a:extLst>
            </p:cNvPr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18199496-DECF-4D98-8486-92443D7A099E}"/>
              </a:ext>
            </a:extLst>
          </p:cNvPr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3944F2CF-FA4E-466A-87F9-3A0F59A6CF2B}"/>
                </a:ext>
              </a:extLst>
            </p:cNvPr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5B51CD1C-4282-4335-954A-D8DC2CB4FE05}"/>
                </a:ext>
              </a:extLst>
            </p:cNvPr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6460729E-2E66-422A-83F6-314F937F283C}"/>
              </a:ext>
            </a:extLst>
          </p:cNvPr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2CC31B2B-A0D4-45E3-9820-3D7E73A72DB9}"/>
                </a:ext>
              </a:extLst>
            </p:cNvPr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07399E47-A15A-4743-BF6B-2503ACEFEB4A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091F14D3-F8CB-4236-B893-497301D2EE77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72" name="文本框 71">
              <a:extLst>
                <a:ext uri="{FF2B5EF4-FFF2-40B4-BE49-F238E27FC236}">
                  <a16:creationId xmlns:a16="http://schemas.microsoft.com/office/drawing/2014/main" id="{CB8FDDC7-C4E4-4433-89FF-5E2802903819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2CF1DF27-F16B-4335-868C-D2D9C72F643F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277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2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7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2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7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849711" y="2551837"/>
            <a:ext cx="8150671" cy="1754326"/>
            <a:chOff x="4575785" y="2544085"/>
            <a:chExt cx="7560498" cy="1754326"/>
          </a:xfrm>
        </p:grpSpPr>
        <p:grpSp>
          <p:nvGrpSpPr>
            <p:cNvPr id="23" name="组合 22"/>
            <p:cNvGrpSpPr/>
            <p:nvPr/>
          </p:nvGrpSpPr>
          <p:grpSpPr>
            <a:xfrm>
              <a:off x="4575785" y="2700802"/>
              <a:ext cx="1422197" cy="1422197"/>
              <a:chOff x="4920342" y="2700802"/>
              <a:chExt cx="1422197" cy="1422197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20342" y="2700802"/>
                <a:ext cx="1422197" cy="1422197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5003120" y="2860061"/>
                <a:ext cx="1132114" cy="1200329"/>
              </a:xfrm>
              <a:prstGeom prst="rect">
                <a:avLst/>
              </a:prstGeom>
              <a:noFill/>
              <a:scene3d>
                <a:camera prst="perspectiveHeroicExtremeLeftFacing"/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7200" b="1" dirty="0">
                    <a:solidFill>
                      <a:schemeClr val="bg1"/>
                    </a:solidFill>
                    <a:latin typeface="+mn-ea"/>
                  </a:rPr>
                  <a:t>？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5997982" y="2544085"/>
              <a:ext cx="613830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</a:t>
              </a:r>
            </a:p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Recommendation</a:t>
              </a:r>
              <a:endParaRPr lang="zh-CN" altLang="en-US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2102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02B30BAE-C9FC-4B34-BC09-570E4562A0DD}"/>
              </a:ext>
            </a:extLst>
          </p:cNvPr>
          <p:cNvSpPr txBox="1"/>
          <p:nvPr/>
        </p:nvSpPr>
        <p:spPr>
          <a:xfrm>
            <a:off x="4867411" y="270896"/>
            <a:ext cx="5494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Components</a:t>
            </a:r>
            <a:endParaRPr lang="zh-CN" altLang="en-US" sz="3200" b="1" dirty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5270D3E-65FE-4A9E-85A9-E21578FF2A58}"/>
              </a:ext>
            </a:extLst>
          </p:cNvPr>
          <p:cNvCxnSpPr>
            <a:stCxn id="32" idx="0"/>
          </p:cNvCxnSpPr>
          <p:nvPr/>
        </p:nvCxnSpPr>
        <p:spPr>
          <a:xfrm flipV="1">
            <a:off x="5060970" y="2271109"/>
            <a:ext cx="276998" cy="455612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0118E08F-2764-4A1E-98A2-E9895CA1B9D3}"/>
              </a:ext>
            </a:extLst>
          </p:cNvPr>
          <p:cNvCxnSpPr/>
          <p:nvPr/>
        </p:nvCxnSpPr>
        <p:spPr>
          <a:xfrm>
            <a:off x="5337968" y="2271109"/>
            <a:ext cx="1049045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BED4E614-6FD5-448B-818C-24DD2ED8FF15}"/>
              </a:ext>
            </a:extLst>
          </p:cNvPr>
          <p:cNvCxnSpPr/>
          <p:nvPr/>
        </p:nvCxnSpPr>
        <p:spPr>
          <a:xfrm>
            <a:off x="7627119" y="2271109"/>
            <a:ext cx="1049045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DA37A85B-5B75-464E-8E49-F9B4415F79FF}"/>
              </a:ext>
            </a:extLst>
          </p:cNvPr>
          <p:cNvCxnSpPr>
            <a:cxnSpLocks/>
          </p:cNvCxnSpPr>
          <p:nvPr/>
        </p:nvCxnSpPr>
        <p:spPr>
          <a:xfrm>
            <a:off x="8676164" y="2271109"/>
            <a:ext cx="0" cy="719501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41F364F3-8FF2-49AF-B4A2-0655586D001B}"/>
              </a:ext>
            </a:extLst>
          </p:cNvPr>
          <p:cNvGrpSpPr/>
          <p:nvPr/>
        </p:nvGrpSpPr>
        <p:grpSpPr>
          <a:xfrm>
            <a:off x="8676164" y="1257823"/>
            <a:ext cx="163026" cy="1732787"/>
            <a:chOff x="8676164" y="1257823"/>
            <a:chExt cx="163036" cy="2129116"/>
          </a:xfrm>
        </p:grpSpPr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EDBBE15D-4A22-4198-BB47-3716A7C9D2F2}"/>
                </a:ext>
              </a:extLst>
            </p:cNvPr>
            <p:cNvCxnSpPr/>
            <p:nvPr/>
          </p:nvCxnSpPr>
          <p:spPr>
            <a:xfrm>
              <a:off x="8676164" y="1257823"/>
              <a:ext cx="163036" cy="0"/>
            </a:xfrm>
            <a:prstGeom prst="line">
              <a:avLst/>
            </a:prstGeom>
            <a:ln w="12700">
              <a:solidFill>
                <a:srgbClr val="007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C24FA5C5-BA2B-494F-B251-C8B2CD9BED98}"/>
                </a:ext>
              </a:extLst>
            </p:cNvPr>
            <p:cNvCxnSpPr/>
            <p:nvPr/>
          </p:nvCxnSpPr>
          <p:spPr>
            <a:xfrm>
              <a:off x="8676164" y="3386939"/>
              <a:ext cx="163036" cy="0"/>
            </a:xfrm>
            <a:prstGeom prst="line">
              <a:avLst/>
            </a:prstGeom>
            <a:ln w="12700">
              <a:solidFill>
                <a:srgbClr val="007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矩形 44">
            <a:extLst>
              <a:ext uri="{FF2B5EF4-FFF2-40B4-BE49-F238E27FC236}">
                <a16:creationId xmlns:a16="http://schemas.microsoft.com/office/drawing/2014/main" id="{F453B3EA-E8B7-43D6-8150-F9CC7C8D7769}"/>
              </a:ext>
            </a:extLst>
          </p:cNvPr>
          <p:cNvSpPr/>
          <p:nvPr/>
        </p:nvSpPr>
        <p:spPr>
          <a:xfrm>
            <a:off x="8839200" y="1109290"/>
            <a:ext cx="1030267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1FA396C8-ECD4-4FA0-B153-8D3A5B72D4DF}"/>
              </a:ext>
            </a:extLst>
          </p:cNvPr>
          <p:cNvSpPr/>
          <p:nvPr/>
        </p:nvSpPr>
        <p:spPr>
          <a:xfrm>
            <a:off x="8828174" y="1982770"/>
            <a:ext cx="978255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5FA06B19-594F-4763-A4E8-D7D13463BBF0}"/>
              </a:ext>
            </a:extLst>
          </p:cNvPr>
          <p:cNvSpPr/>
          <p:nvPr/>
        </p:nvSpPr>
        <p:spPr>
          <a:xfrm>
            <a:off x="8839200" y="2835666"/>
            <a:ext cx="1320801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DF80DDF-AA0A-40C1-9C3F-24D5B286DCD9}"/>
              </a:ext>
            </a:extLst>
          </p:cNvPr>
          <p:cNvSpPr txBox="1"/>
          <p:nvPr/>
        </p:nvSpPr>
        <p:spPr>
          <a:xfrm>
            <a:off x="8757682" y="1433933"/>
            <a:ext cx="1905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Words &gt; 6 letters</a:t>
            </a:r>
            <a:endParaRPr lang="zh-CN" altLang="en-US" sz="1400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A8C0015C-60AC-45D5-A476-B35C2C699862}"/>
              </a:ext>
            </a:extLst>
          </p:cNvPr>
          <p:cNvSpPr txBox="1"/>
          <p:nvPr/>
        </p:nvSpPr>
        <p:spPr>
          <a:xfrm>
            <a:off x="8746656" y="2319633"/>
            <a:ext cx="1905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Keyword Extraction</a:t>
            </a:r>
            <a:endParaRPr lang="zh-CN" altLang="en-US" sz="1400" dirty="0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5896262D-5E3A-4320-9794-417EAC4077B4}"/>
              </a:ext>
            </a:extLst>
          </p:cNvPr>
          <p:cNvSpPr txBox="1"/>
          <p:nvPr/>
        </p:nvSpPr>
        <p:spPr>
          <a:xfrm>
            <a:off x="8757682" y="3194587"/>
            <a:ext cx="1905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Same Keywords</a:t>
            </a:r>
            <a:endParaRPr lang="zh-CN" altLang="en-US" sz="1400" dirty="0"/>
          </a:p>
        </p:txBody>
      </p:sp>
      <p:grpSp>
        <p:nvGrpSpPr>
          <p:cNvPr id="92" name="组合 91">
            <a:extLst>
              <a:ext uri="{FF2B5EF4-FFF2-40B4-BE49-F238E27FC236}">
                <a16:creationId xmlns:a16="http://schemas.microsoft.com/office/drawing/2014/main" id="{C2C407EA-69DB-4EEB-B674-1E384B0292BC}"/>
              </a:ext>
            </a:extLst>
          </p:cNvPr>
          <p:cNvGrpSpPr/>
          <p:nvPr/>
        </p:nvGrpSpPr>
        <p:grpSpPr>
          <a:xfrm>
            <a:off x="8992124" y="3964347"/>
            <a:ext cx="2769117" cy="839699"/>
            <a:chOff x="8992124" y="3964347"/>
            <a:chExt cx="2769117" cy="839699"/>
          </a:xfrm>
        </p:grpSpPr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id="{2BE48C6E-4BB7-4FAD-8C10-49E02D7BFF33}"/>
                </a:ext>
              </a:extLst>
            </p:cNvPr>
            <p:cNvGrpSpPr/>
            <p:nvPr/>
          </p:nvGrpSpPr>
          <p:grpSpPr>
            <a:xfrm>
              <a:off x="8992124" y="3964347"/>
              <a:ext cx="2769117" cy="839699"/>
              <a:chOff x="8992124" y="4157663"/>
              <a:chExt cx="1492024" cy="452437"/>
            </a:xfrm>
          </p:grpSpPr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id="{4514ECA3-CE5E-47E1-87B6-C1CB3F4C0673}"/>
                  </a:ext>
                </a:extLst>
              </p:cNvPr>
              <p:cNvCxnSpPr>
                <a:stCxn id="57" idx="6"/>
              </p:cNvCxnSpPr>
              <p:nvPr/>
            </p:nvCxnSpPr>
            <p:spPr>
              <a:xfrm flipV="1">
                <a:off x="8992124" y="4359619"/>
                <a:ext cx="362209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圆角矩形 70">
                <a:extLst>
                  <a:ext uri="{FF2B5EF4-FFF2-40B4-BE49-F238E27FC236}">
                    <a16:creationId xmlns:a16="http://schemas.microsoft.com/office/drawing/2014/main" id="{77BF23C4-D9DD-4312-88F7-8EFF576A5AC1}"/>
                  </a:ext>
                </a:extLst>
              </p:cNvPr>
              <p:cNvSpPr/>
              <p:nvPr/>
            </p:nvSpPr>
            <p:spPr>
              <a:xfrm>
                <a:off x="9403932" y="4194027"/>
                <a:ext cx="1054100" cy="373600"/>
              </a:xfrm>
              <a:prstGeom prst="roundRect">
                <a:avLst/>
              </a:prstGeom>
              <a:solidFill>
                <a:srgbClr val="0071C1"/>
              </a:solidFill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圆角矩形 71">
                <a:extLst>
                  <a:ext uri="{FF2B5EF4-FFF2-40B4-BE49-F238E27FC236}">
                    <a16:creationId xmlns:a16="http://schemas.microsoft.com/office/drawing/2014/main" id="{A74F1F82-5280-4D31-AE6F-E7EE25032EA4}"/>
                  </a:ext>
                </a:extLst>
              </p:cNvPr>
              <p:cNvSpPr/>
              <p:nvPr/>
            </p:nvSpPr>
            <p:spPr>
              <a:xfrm>
                <a:off x="9359479" y="4157663"/>
                <a:ext cx="1124669" cy="452437"/>
              </a:xfrm>
              <a:prstGeom prst="roundRect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8C25C69E-BAD5-46DF-B3A8-C37D3F00B3AC}"/>
                </a:ext>
              </a:extLst>
            </p:cNvPr>
            <p:cNvSpPr txBox="1"/>
            <p:nvPr/>
          </p:nvSpPr>
          <p:spPr>
            <a:xfrm>
              <a:off x="9765968" y="4070386"/>
              <a:ext cx="19563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Being/Same Citation</a:t>
              </a:r>
              <a:endParaRPr lang="zh-CN" altLang="en-US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6A67A65-1A6A-479C-A4B3-69FC81334657}"/>
              </a:ext>
            </a:extLst>
          </p:cNvPr>
          <p:cNvGrpSpPr/>
          <p:nvPr/>
        </p:nvGrpSpPr>
        <p:grpSpPr>
          <a:xfrm>
            <a:off x="7486299" y="5413660"/>
            <a:ext cx="2673701" cy="900726"/>
            <a:chOff x="7620569" y="5613069"/>
            <a:chExt cx="1492024" cy="452437"/>
          </a:xfrm>
        </p:grpSpPr>
        <p:sp>
          <p:nvSpPr>
            <p:cNvPr id="69" name="圆角矩形 76">
              <a:extLst>
                <a:ext uri="{FF2B5EF4-FFF2-40B4-BE49-F238E27FC236}">
                  <a16:creationId xmlns:a16="http://schemas.microsoft.com/office/drawing/2014/main" id="{68E50920-22D5-4722-8FF9-B85B9AF40A38}"/>
                </a:ext>
              </a:extLst>
            </p:cNvPr>
            <p:cNvSpPr/>
            <p:nvPr/>
          </p:nvSpPr>
          <p:spPr>
            <a:xfrm>
              <a:off x="8032377" y="5662685"/>
              <a:ext cx="1054100" cy="373600"/>
            </a:xfrm>
            <a:prstGeom prst="roundRect">
              <a:avLst/>
            </a:prstGeom>
            <a:solidFill>
              <a:srgbClr val="0071C1"/>
            </a:solidFill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0" name="组合 69">
              <a:extLst>
                <a:ext uri="{FF2B5EF4-FFF2-40B4-BE49-F238E27FC236}">
                  <a16:creationId xmlns:a16="http://schemas.microsoft.com/office/drawing/2014/main" id="{9DC0DD11-0875-4921-BDAC-BE2FA605D9E2}"/>
                </a:ext>
              </a:extLst>
            </p:cNvPr>
            <p:cNvGrpSpPr/>
            <p:nvPr/>
          </p:nvGrpSpPr>
          <p:grpSpPr>
            <a:xfrm>
              <a:off x="7620569" y="5613069"/>
              <a:ext cx="1492024" cy="452437"/>
              <a:chOff x="7620569" y="5613069"/>
              <a:chExt cx="1492024" cy="452437"/>
            </a:xfrm>
          </p:grpSpPr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4EE944FB-E05C-428C-BDC8-A01BE4E2024A}"/>
                  </a:ext>
                </a:extLst>
              </p:cNvPr>
              <p:cNvCxnSpPr/>
              <p:nvPr/>
            </p:nvCxnSpPr>
            <p:spPr>
              <a:xfrm flipV="1">
                <a:off x="7620569" y="5815025"/>
                <a:ext cx="362209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ADF37C49-3709-45A1-A423-4E000CB807EB}"/>
                  </a:ext>
                </a:extLst>
              </p:cNvPr>
              <p:cNvGrpSpPr/>
              <p:nvPr/>
            </p:nvGrpSpPr>
            <p:grpSpPr>
              <a:xfrm>
                <a:off x="7987924" y="5613069"/>
                <a:ext cx="1124669" cy="452437"/>
                <a:chOff x="7987924" y="5613069"/>
                <a:chExt cx="1124669" cy="452437"/>
              </a:xfrm>
            </p:grpSpPr>
            <p:sp>
              <p:nvSpPr>
                <p:cNvPr id="73" name="圆角矩形 77">
                  <a:extLst>
                    <a:ext uri="{FF2B5EF4-FFF2-40B4-BE49-F238E27FC236}">
                      <a16:creationId xmlns:a16="http://schemas.microsoft.com/office/drawing/2014/main" id="{1B895AB9-2C60-4F7C-ADA9-C3F5AA6C7B3D}"/>
                    </a:ext>
                  </a:extLst>
                </p:cNvPr>
                <p:cNvSpPr/>
                <p:nvPr/>
              </p:nvSpPr>
              <p:spPr>
                <a:xfrm>
                  <a:off x="7987924" y="5613069"/>
                  <a:ext cx="1124669" cy="452437"/>
                </a:xfrm>
                <a:prstGeom prst="roundRect">
                  <a:avLst/>
                </a:prstGeom>
                <a:noFill/>
                <a:ln>
                  <a:solidFill>
                    <a:srgbClr val="0071C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文本框 73">
                  <a:extLst>
                    <a:ext uri="{FF2B5EF4-FFF2-40B4-BE49-F238E27FC236}">
                      <a16:creationId xmlns:a16="http://schemas.microsoft.com/office/drawing/2014/main" id="{8345F106-FA8C-4A61-8476-14F129FE10B4}"/>
                    </a:ext>
                  </a:extLst>
                </p:cNvPr>
                <p:cNvSpPr txBox="1"/>
                <p:nvPr/>
              </p:nvSpPr>
              <p:spPr>
                <a:xfrm>
                  <a:off x="8070527" y="5683911"/>
                  <a:ext cx="958433" cy="3246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pc="3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Same Author</a:t>
                  </a:r>
                  <a:endParaRPr lang="zh-CN" altLang="en-US" spc="3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cxnSp>
        <p:nvCxnSpPr>
          <p:cNvPr id="75" name="直接连接符 74">
            <a:extLst>
              <a:ext uri="{FF2B5EF4-FFF2-40B4-BE49-F238E27FC236}">
                <a16:creationId xmlns:a16="http://schemas.microsoft.com/office/drawing/2014/main" id="{71E307C2-C5AC-4403-8051-48C4DDDE04BA}"/>
              </a:ext>
            </a:extLst>
          </p:cNvPr>
          <p:cNvCxnSpPr/>
          <p:nvPr/>
        </p:nvCxnSpPr>
        <p:spPr>
          <a:xfrm>
            <a:off x="8676164" y="1257137"/>
            <a:ext cx="0" cy="111583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7253233-59AF-4385-B49A-C31C5C14BBAA}"/>
              </a:ext>
            </a:extLst>
          </p:cNvPr>
          <p:cNvGrpSpPr/>
          <p:nvPr/>
        </p:nvGrpSpPr>
        <p:grpSpPr>
          <a:xfrm>
            <a:off x="4011925" y="2726721"/>
            <a:ext cx="2135064" cy="2098089"/>
            <a:chOff x="4011925" y="2726721"/>
            <a:chExt cx="2135064" cy="2098089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AF2B4618-8E7A-4A11-B18D-2515B37B4940}"/>
                </a:ext>
              </a:extLst>
            </p:cNvPr>
            <p:cNvGrpSpPr/>
            <p:nvPr/>
          </p:nvGrpSpPr>
          <p:grpSpPr>
            <a:xfrm>
              <a:off x="4011925" y="2726721"/>
              <a:ext cx="2098089" cy="2098089"/>
              <a:chOff x="4011925" y="2726721"/>
              <a:chExt cx="2098089" cy="2098089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CEC3791E-7A83-4CC4-9900-20226AA33958}"/>
                  </a:ext>
                </a:extLst>
              </p:cNvPr>
              <p:cNvSpPr/>
              <p:nvPr/>
            </p:nvSpPr>
            <p:spPr>
              <a:xfrm>
                <a:off x="4060075" y="2765106"/>
                <a:ext cx="2021320" cy="2021320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FA2C1FCB-061A-4CD3-98D2-7170ABAFDE71}"/>
                  </a:ext>
                </a:extLst>
              </p:cNvPr>
              <p:cNvSpPr/>
              <p:nvPr/>
            </p:nvSpPr>
            <p:spPr>
              <a:xfrm>
                <a:off x="4011925" y="2726721"/>
                <a:ext cx="2098089" cy="2098089"/>
              </a:xfrm>
              <a:prstGeom prst="ellipse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9DEADF87-356D-40AA-AD43-B72DF810CB0A}"/>
                  </a:ext>
                </a:extLst>
              </p:cNvPr>
              <p:cNvSpPr txBox="1"/>
              <p:nvPr/>
            </p:nvSpPr>
            <p:spPr>
              <a:xfrm>
                <a:off x="4783970" y="3342142"/>
                <a:ext cx="553998" cy="86724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endParaRPr lang="zh-CN" altLang="en-US" sz="24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B5D6B138-A5EF-4669-BBC7-386D56764C66}"/>
                </a:ext>
              </a:extLst>
            </p:cNvPr>
            <p:cNvSpPr txBox="1"/>
            <p:nvPr/>
          </p:nvSpPr>
          <p:spPr>
            <a:xfrm>
              <a:off x="4355791" y="3367307"/>
              <a:ext cx="17911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Similar Paper</a:t>
              </a:r>
              <a:endParaRPr lang="zh-CN" altLang="en-US" sz="24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77" name="直接连接符 76">
            <a:extLst>
              <a:ext uri="{FF2B5EF4-FFF2-40B4-BE49-F238E27FC236}">
                <a16:creationId xmlns:a16="http://schemas.microsoft.com/office/drawing/2014/main" id="{03CDD969-6194-4023-84C4-EE6E6698571C}"/>
              </a:ext>
            </a:extLst>
          </p:cNvPr>
          <p:cNvCxnSpPr>
            <a:cxnSpLocks/>
          </p:cNvCxnSpPr>
          <p:nvPr/>
        </p:nvCxnSpPr>
        <p:spPr>
          <a:xfrm>
            <a:off x="6045168" y="4070386"/>
            <a:ext cx="434663" cy="325678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266C4CAF-B8B1-4537-930B-500E5BBF3E03}"/>
              </a:ext>
            </a:extLst>
          </p:cNvPr>
          <p:cNvCxnSpPr>
            <a:cxnSpLocks/>
            <a:endCxn id="55" idx="2"/>
          </p:cNvCxnSpPr>
          <p:nvPr/>
        </p:nvCxnSpPr>
        <p:spPr>
          <a:xfrm flipV="1">
            <a:off x="6476166" y="4363246"/>
            <a:ext cx="1290336" cy="28514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18EB7348-90F6-459F-98E7-4C2ED314E506}"/>
              </a:ext>
            </a:extLst>
          </p:cNvPr>
          <p:cNvCxnSpPr>
            <a:cxnSpLocks/>
          </p:cNvCxnSpPr>
          <p:nvPr/>
        </p:nvCxnSpPr>
        <p:spPr>
          <a:xfrm flipH="1" flipV="1">
            <a:off x="5252774" y="4685791"/>
            <a:ext cx="232442" cy="1153496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424C7D6F-007E-4002-84CA-6B87F2AA7550}"/>
              </a:ext>
            </a:extLst>
          </p:cNvPr>
          <p:cNvCxnSpPr/>
          <p:nvPr/>
        </p:nvCxnSpPr>
        <p:spPr>
          <a:xfrm>
            <a:off x="5485216" y="5815025"/>
            <a:ext cx="1049045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C529D297-409D-48A0-B4F3-A3B9ACB60F13}"/>
              </a:ext>
            </a:extLst>
          </p:cNvPr>
          <p:cNvGrpSpPr/>
          <p:nvPr/>
        </p:nvGrpSpPr>
        <p:grpSpPr>
          <a:xfrm>
            <a:off x="6305384" y="1630523"/>
            <a:ext cx="1321735" cy="1321735"/>
            <a:chOff x="6305384" y="1630523"/>
            <a:chExt cx="1321735" cy="1321735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7ABF55C2-9C48-485B-B7CB-4ED14906DA22}"/>
                </a:ext>
              </a:extLst>
            </p:cNvPr>
            <p:cNvGrpSpPr/>
            <p:nvPr/>
          </p:nvGrpSpPr>
          <p:grpSpPr>
            <a:xfrm>
              <a:off x="6305384" y="1630523"/>
              <a:ext cx="1321735" cy="1321735"/>
              <a:chOff x="6305384" y="1630523"/>
              <a:chExt cx="1321735" cy="1321735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E2D8A29C-55C9-467B-8290-2773C0EBBDB4}"/>
                  </a:ext>
                </a:extLst>
              </p:cNvPr>
              <p:cNvSpPr/>
              <p:nvPr/>
            </p:nvSpPr>
            <p:spPr>
              <a:xfrm>
                <a:off x="6358393" y="1680676"/>
                <a:ext cx="1231827" cy="1231827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448F7C54-B804-42EF-9DEF-1D4FC721F3A9}"/>
                  </a:ext>
                </a:extLst>
              </p:cNvPr>
              <p:cNvSpPr/>
              <p:nvPr/>
            </p:nvSpPr>
            <p:spPr>
              <a:xfrm>
                <a:off x="6305384" y="1630523"/>
                <a:ext cx="1321735" cy="1321735"/>
              </a:xfrm>
              <a:prstGeom prst="ellipse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id="{FAF254E9-8330-418C-9893-CCBDB9731EE5}"/>
                </a:ext>
              </a:extLst>
            </p:cNvPr>
            <p:cNvSpPr txBox="1"/>
            <p:nvPr/>
          </p:nvSpPr>
          <p:spPr>
            <a:xfrm>
              <a:off x="6458654" y="1973822"/>
              <a:ext cx="11520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Words</a:t>
              </a:r>
            </a:p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0.5</a:t>
              </a:r>
              <a:endParaRPr lang="zh-CN" altLang="en-US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B43877C6-5BCA-43F4-B854-2EBBE22E7A7D}"/>
              </a:ext>
            </a:extLst>
          </p:cNvPr>
          <p:cNvGrpSpPr/>
          <p:nvPr/>
        </p:nvGrpSpPr>
        <p:grpSpPr>
          <a:xfrm>
            <a:off x="7716639" y="3721877"/>
            <a:ext cx="1275485" cy="1275485"/>
            <a:chOff x="7716639" y="3721877"/>
            <a:chExt cx="1275485" cy="1275485"/>
          </a:xfrm>
        </p:grpSpPr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B795FE00-3A31-41B8-A1FD-B7BC9412CDC3}"/>
                </a:ext>
              </a:extLst>
            </p:cNvPr>
            <p:cNvGrpSpPr/>
            <p:nvPr/>
          </p:nvGrpSpPr>
          <p:grpSpPr>
            <a:xfrm>
              <a:off x="7716639" y="3721877"/>
              <a:ext cx="1275485" cy="1275485"/>
              <a:chOff x="7716639" y="3721877"/>
              <a:chExt cx="1275485" cy="1275485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id="{9871CC11-C385-43D4-92B5-530FA9A96C8B}"/>
                  </a:ext>
                </a:extLst>
              </p:cNvPr>
              <p:cNvSpPr/>
              <p:nvPr/>
            </p:nvSpPr>
            <p:spPr>
              <a:xfrm>
                <a:off x="7766502" y="3768884"/>
                <a:ext cx="1188723" cy="1188723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8731DFB0-87AA-4778-8CA6-1A9F7FF70D38}"/>
                  </a:ext>
                </a:extLst>
              </p:cNvPr>
              <p:cNvSpPr/>
              <p:nvPr/>
            </p:nvSpPr>
            <p:spPr>
              <a:xfrm>
                <a:off x="7716639" y="3721877"/>
                <a:ext cx="1275485" cy="1275485"/>
              </a:xfrm>
              <a:prstGeom prst="ellipse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8" name="文本框 87">
              <a:extLst>
                <a:ext uri="{FF2B5EF4-FFF2-40B4-BE49-F238E27FC236}">
                  <a16:creationId xmlns:a16="http://schemas.microsoft.com/office/drawing/2014/main" id="{D48F7355-CCE4-4556-A2A1-85FDAB9C6E1C}"/>
                </a:ext>
              </a:extLst>
            </p:cNvPr>
            <p:cNvSpPr txBox="1"/>
            <p:nvPr/>
          </p:nvSpPr>
          <p:spPr>
            <a:xfrm>
              <a:off x="7848523" y="4034985"/>
              <a:ext cx="10911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Citing</a:t>
              </a:r>
            </a:p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1.0</a:t>
              </a:r>
              <a:endParaRPr lang="zh-CN" altLang="en-US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943FE5CE-4ED0-4531-92EF-EB0FEB3A3E8F}"/>
              </a:ext>
            </a:extLst>
          </p:cNvPr>
          <p:cNvGrpSpPr/>
          <p:nvPr/>
        </p:nvGrpSpPr>
        <p:grpSpPr>
          <a:xfrm>
            <a:off x="6180149" y="5069071"/>
            <a:ext cx="1385809" cy="1345062"/>
            <a:chOff x="6180149" y="5069071"/>
            <a:chExt cx="1385809" cy="1345062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52290F12-85AE-463A-A53B-308A7B81F640}"/>
                </a:ext>
              </a:extLst>
            </p:cNvPr>
            <p:cNvGrpSpPr/>
            <p:nvPr/>
          </p:nvGrpSpPr>
          <p:grpSpPr>
            <a:xfrm>
              <a:off x="6180149" y="5069071"/>
              <a:ext cx="1345062" cy="1345062"/>
              <a:chOff x="7716639" y="3721877"/>
              <a:chExt cx="1275485" cy="1275485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id="{6ECE3DE3-CBD1-4CB7-925B-504B68C2FD63}"/>
                  </a:ext>
                </a:extLst>
              </p:cNvPr>
              <p:cNvSpPr/>
              <p:nvPr/>
            </p:nvSpPr>
            <p:spPr>
              <a:xfrm>
                <a:off x="7766502" y="3768884"/>
                <a:ext cx="1188723" cy="1188723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2" name="椭圆 61">
                <a:extLst>
                  <a:ext uri="{FF2B5EF4-FFF2-40B4-BE49-F238E27FC236}">
                    <a16:creationId xmlns:a16="http://schemas.microsoft.com/office/drawing/2014/main" id="{6AFAD2AF-5200-4305-8918-D77D30148048}"/>
                  </a:ext>
                </a:extLst>
              </p:cNvPr>
              <p:cNvSpPr/>
              <p:nvPr/>
            </p:nvSpPr>
            <p:spPr>
              <a:xfrm>
                <a:off x="7716639" y="3721877"/>
                <a:ext cx="1275485" cy="1275485"/>
              </a:xfrm>
              <a:prstGeom prst="ellipse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A38AD30E-D2C8-41B9-98F5-91873AE1AB27}"/>
                </a:ext>
              </a:extLst>
            </p:cNvPr>
            <p:cNvSpPr txBox="1"/>
            <p:nvPr/>
          </p:nvSpPr>
          <p:spPr>
            <a:xfrm>
              <a:off x="6273479" y="5479582"/>
              <a:ext cx="12924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Author</a:t>
              </a:r>
            </a:p>
            <a:p>
              <a:pPr algn="ctr"/>
              <a:r>
                <a:rPr lang="en-US" altLang="zh-CN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1.0</a:t>
              </a:r>
              <a:endParaRPr lang="zh-CN" altLang="en-US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22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4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5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4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4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5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4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4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4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9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4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4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4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8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4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3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4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75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4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4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65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4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1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4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5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4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4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45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4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animBg="1"/>
      <p:bldP spid="46" grpId="0" animBg="1"/>
      <p:bldP spid="48" grpId="0" animBg="1"/>
      <p:bldP spid="49" grpId="0"/>
      <p:bldP spid="50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2559" y="278293"/>
            <a:ext cx="277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99508" y="1897022"/>
            <a:ext cx="2495131" cy="523220"/>
            <a:chOff x="631246" y="1992816"/>
            <a:chExt cx="249513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Webpage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9508" y="2513557"/>
            <a:ext cx="3305295" cy="954107"/>
            <a:chOff x="631246" y="2487433"/>
            <a:chExt cx="3305295" cy="954107"/>
          </a:xfrm>
        </p:grpSpPr>
        <p:sp>
          <p:nvSpPr>
            <p:cNvPr id="11" name="文本框 10"/>
            <p:cNvSpPr txBox="1"/>
            <p:nvPr/>
          </p:nvSpPr>
          <p:spPr>
            <a:xfrm>
              <a:off x="930440" y="2487433"/>
              <a:ext cx="30061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Data</a:t>
              </a:r>
            </a:p>
            <a:p>
              <a:pPr algn="ctr"/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Visualization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9508" y="3560980"/>
            <a:ext cx="2495130" cy="523220"/>
            <a:chOff x="631246" y="3412938"/>
            <a:chExt cx="2495130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2239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Frontend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9508" y="4173741"/>
            <a:ext cx="2984442" cy="954107"/>
            <a:chOff x="631246" y="3903773"/>
            <a:chExt cx="2984442" cy="954107"/>
          </a:xfrm>
        </p:grpSpPr>
        <p:sp>
          <p:nvSpPr>
            <p:cNvPr id="13" name="文本框 12"/>
            <p:cNvSpPr txBox="1"/>
            <p:nvPr/>
          </p:nvSpPr>
          <p:spPr>
            <a:xfrm>
              <a:off x="848410" y="3903773"/>
              <a:ext cx="276727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Paper-recommend</a:t>
              </a:r>
              <a:endPara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101839" y="2419415"/>
            <a:ext cx="5493124" cy="1754326"/>
            <a:chOff x="4575785" y="2402714"/>
            <a:chExt cx="5493124" cy="1754326"/>
          </a:xfrm>
        </p:grpSpPr>
        <p:grpSp>
          <p:nvGrpSpPr>
            <p:cNvPr id="23" name="组合 22"/>
            <p:cNvGrpSpPr/>
            <p:nvPr/>
          </p:nvGrpSpPr>
          <p:grpSpPr>
            <a:xfrm>
              <a:off x="4575785" y="2700802"/>
              <a:ext cx="1422197" cy="1422197"/>
              <a:chOff x="4920342" y="2700802"/>
              <a:chExt cx="1422197" cy="1422197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20342" y="2700802"/>
                <a:ext cx="1422197" cy="1422197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5003120" y="2860061"/>
                <a:ext cx="1132114" cy="1200329"/>
              </a:xfrm>
              <a:prstGeom prst="rect">
                <a:avLst/>
              </a:prstGeom>
              <a:noFill/>
              <a:scene3d>
                <a:camera prst="perspectiveHeroicExtremeLeftFacing"/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7200" b="1" dirty="0">
                    <a:solidFill>
                      <a:schemeClr val="bg1"/>
                    </a:solidFill>
                    <a:latin typeface="+mn-ea"/>
                  </a:rPr>
                  <a:t>？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5997982" y="2402714"/>
              <a:ext cx="407092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</a:p>
            <a:p>
              <a:r>
                <a:rPr lang="en-US" altLang="zh-CN" sz="5400" b="1" dirty="0">
                  <a:solidFill>
                    <a:srgbClr val="0071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Separation</a:t>
              </a:r>
              <a:endParaRPr lang="zh-CN" altLang="en-US" sz="5400" b="1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0EF1BCD-84BF-40A6-9730-7E00AB3DCD22}"/>
              </a:ext>
            </a:extLst>
          </p:cNvPr>
          <p:cNvGrpSpPr/>
          <p:nvPr/>
        </p:nvGrpSpPr>
        <p:grpSpPr>
          <a:xfrm>
            <a:off x="199508" y="5292681"/>
            <a:ext cx="2067145" cy="523220"/>
            <a:chOff x="631246" y="4122999"/>
            <a:chExt cx="2067145" cy="523220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5B69182-FA57-4983-BB7D-A333991C89D8}"/>
                </a:ext>
              </a:extLst>
            </p:cNvPr>
            <p:cNvSpPr txBox="1"/>
            <p:nvPr/>
          </p:nvSpPr>
          <p:spPr>
            <a:xfrm>
              <a:off x="886630" y="4122999"/>
              <a:ext cx="1811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spc="3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MVC</a:t>
              </a:r>
              <a:endParaRPr lang="zh-CN" altLang="en-US" sz="2800" b="1" spc="3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08A6610-3698-44A4-B94B-A792C7D3D6B9}"/>
                </a:ext>
              </a:extLst>
            </p:cNvPr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8089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4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4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4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4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181</Words>
  <Application>Microsoft Office PowerPoint</Application>
  <PresentationFormat>宽屏</PresentationFormat>
  <Paragraphs>114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龙时富</dc:creator>
  <cp:lastModifiedBy>宋 逸文</cp:lastModifiedBy>
  <cp:revision>96</cp:revision>
  <dcterms:created xsi:type="dcterms:W3CDTF">2016-02-29T10:49:03Z</dcterms:created>
  <dcterms:modified xsi:type="dcterms:W3CDTF">2018-06-13T23:51:10Z</dcterms:modified>
</cp:coreProperties>
</file>