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1" r:id="rId3"/>
    <p:sldId id="262" r:id="rId4"/>
    <p:sldId id="263" r:id="rId5"/>
    <p:sldId id="280" r:id="rId6"/>
    <p:sldId id="264" r:id="rId7"/>
    <p:sldId id="287" r:id="rId8"/>
    <p:sldId id="265" r:id="rId9"/>
    <p:sldId id="288" r:id="rId10"/>
    <p:sldId id="266" r:id="rId11"/>
    <p:sldId id="282" r:id="rId12"/>
    <p:sldId id="279" r:id="rId13"/>
    <p:sldId id="285" r:id="rId14"/>
    <p:sldId id="283" r:id="rId15"/>
    <p:sldId id="286" r:id="rId16"/>
    <p:sldId id="289" r:id="rId17"/>
    <p:sldId id="290" r:id="rId18"/>
    <p:sldId id="292" r:id="rId19"/>
    <p:sldId id="277"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况 羿" initials="况" lastIdx="1" clrIdx="0">
    <p:extLst>
      <p:ext uri="{19B8F6BF-5375-455C-9EA6-DF929625EA0E}">
        <p15:presenceInfo xmlns:p15="http://schemas.microsoft.com/office/powerpoint/2012/main" userId="4e8ffd2827a913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7" y="547"/>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20:58:11.484"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86F2E-A9D5-4476-8747-76524E2247D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CN" altLang="en-US"/>
        </a:p>
      </dgm:t>
    </dgm:pt>
    <dgm:pt modelId="{5A210035-2711-4F89-AC3E-CE4AFFAE4E1D}">
      <dgm:prSet/>
      <dgm:spPr/>
      <dgm:t>
        <a:bodyPr/>
        <a:lstStyle/>
        <a:p>
          <a:r>
            <a:rPr lang="en-US" dirty="0"/>
            <a:t>Bootstrap</a:t>
          </a:r>
          <a:endParaRPr lang="zh-CN" dirty="0"/>
        </a:p>
      </dgm:t>
    </dgm:pt>
    <dgm:pt modelId="{A78780F9-FAA2-40F7-AEFF-782E63FE665B}" type="parTrans" cxnId="{13D024D8-4288-479F-99A1-0FE0186FA153}">
      <dgm:prSet/>
      <dgm:spPr/>
      <dgm:t>
        <a:bodyPr/>
        <a:lstStyle/>
        <a:p>
          <a:endParaRPr lang="zh-CN" altLang="en-US"/>
        </a:p>
      </dgm:t>
    </dgm:pt>
    <dgm:pt modelId="{52CEF8AB-C5F3-49F3-A8EC-363260F31CA0}" type="sibTrans" cxnId="{13D024D8-4288-479F-99A1-0FE0186FA153}">
      <dgm:prSet/>
      <dgm:spPr/>
      <dgm:t>
        <a:bodyPr/>
        <a:lstStyle/>
        <a:p>
          <a:endParaRPr lang="zh-CN" altLang="en-US"/>
        </a:p>
      </dgm:t>
    </dgm:pt>
    <dgm:pt modelId="{E074F79F-0300-4B02-AB0C-AADC40A6958F}">
      <dgm:prSet/>
      <dgm:spPr/>
      <dgm:t>
        <a:bodyPr/>
        <a:lstStyle/>
        <a:p>
          <a:r>
            <a:rPr lang="en-US" dirty="0"/>
            <a:t>Unified Search Bar</a:t>
          </a:r>
          <a:endParaRPr lang="zh-CN" dirty="0"/>
        </a:p>
      </dgm:t>
    </dgm:pt>
    <dgm:pt modelId="{E57B5DE8-CD80-4166-BFE2-FF05F2B3729D}" type="parTrans" cxnId="{17F8C67C-59E7-45ED-AF4D-38E6F74A19A6}">
      <dgm:prSet/>
      <dgm:spPr/>
      <dgm:t>
        <a:bodyPr/>
        <a:lstStyle/>
        <a:p>
          <a:endParaRPr lang="zh-CN" altLang="en-US"/>
        </a:p>
      </dgm:t>
    </dgm:pt>
    <dgm:pt modelId="{26CD0AD4-4A24-4E00-82D4-23B2F0F580B9}" type="sibTrans" cxnId="{17F8C67C-59E7-45ED-AF4D-38E6F74A19A6}">
      <dgm:prSet/>
      <dgm:spPr/>
      <dgm:t>
        <a:bodyPr/>
        <a:lstStyle/>
        <a:p>
          <a:endParaRPr lang="zh-CN" altLang="en-US"/>
        </a:p>
      </dgm:t>
    </dgm:pt>
    <dgm:pt modelId="{76C0F074-4CE0-40FF-A3AA-F92617685A67}">
      <dgm:prSet/>
      <dgm:spPr/>
      <dgm:t>
        <a:bodyPr/>
        <a:lstStyle/>
        <a:p>
          <a:r>
            <a:rPr lang="en-US" dirty="0"/>
            <a:t>Navigation 	Bar</a:t>
          </a:r>
          <a:endParaRPr lang="zh-CN" dirty="0"/>
        </a:p>
      </dgm:t>
    </dgm:pt>
    <dgm:pt modelId="{1C5D092C-D0DE-4BD2-BAD2-7AD9488F121E}" type="parTrans" cxnId="{4B998704-3C33-41B9-9914-F53DEB96A984}">
      <dgm:prSet/>
      <dgm:spPr/>
      <dgm:t>
        <a:bodyPr/>
        <a:lstStyle/>
        <a:p>
          <a:endParaRPr lang="zh-CN" altLang="en-US"/>
        </a:p>
      </dgm:t>
    </dgm:pt>
    <dgm:pt modelId="{AD2AB48C-5DF0-4557-951D-3C6FF5432298}" type="sibTrans" cxnId="{4B998704-3C33-41B9-9914-F53DEB96A984}">
      <dgm:prSet/>
      <dgm:spPr/>
      <dgm:t>
        <a:bodyPr/>
        <a:lstStyle/>
        <a:p>
          <a:endParaRPr lang="zh-CN" altLang="en-US"/>
        </a:p>
      </dgm:t>
    </dgm:pt>
    <dgm:pt modelId="{6F1A275B-1C03-4B1F-BDDB-2FC2271588A0}">
      <dgm:prSet/>
      <dgm:spPr/>
      <dgm:t>
        <a:bodyPr/>
        <a:lstStyle/>
        <a:p>
          <a:r>
            <a:rPr lang="en-US"/>
            <a:t>Card-like </a:t>
          </a:r>
          <a:r>
            <a:rPr lang="en-US" dirty="0"/>
            <a:t>Style</a:t>
          </a:r>
          <a:endParaRPr lang="zh-CN" dirty="0"/>
        </a:p>
      </dgm:t>
    </dgm:pt>
    <dgm:pt modelId="{A2DDC83E-935A-45F3-9D10-422ACF015DFA}" type="parTrans" cxnId="{4B94372E-B184-4EE3-A56D-4AAE837505E4}">
      <dgm:prSet/>
      <dgm:spPr/>
      <dgm:t>
        <a:bodyPr/>
        <a:lstStyle/>
        <a:p>
          <a:endParaRPr lang="zh-CN" altLang="en-US"/>
        </a:p>
      </dgm:t>
    </dgm:pt>
    <dgm:pt modelId="{895CF12F-6AF4-486C-9463-CA1617760FE0}" type="sibTrans" cxnId="{4B94372E-B184-4EE3-A56D-4AAE837505E4}">
      <dgm:prSet/>
      <dgm:spPr/>
      <dgm:t>
        <a:bodyPr/>
        <a:lstStyle/>
        <a:p>
          <a:endParaRPr lang="zh-CN" altLang="en-US"/>
        </a:p>
      </dgm:t>
    </dgm:pt>
    <dgm:pt modelId="{FF626F14-DAFE-4B50-B4E5-80A25A2A3DBB}" type="pres">
      <dgm:prSet presAssocID="{FA086F2E-A9D5-4476-8747-76524E2247D1}" presName="composite" presStyleCnt="0">
        <dgm:presLayoutVars>
          <dgm:chMax val="5"/>
          <dgm:dir/>
          <dgm:animLvl val="ctr"/>
          <dgm:resizeHandles val="exact"/>
        </dgm:presLayoutVars>
      </dgm:prSet>
      <dgm:spPr/>
    </dgm:pt>
    <dgm:pt modelId="{0D63B696-2FF3-4ABF-BD5B-F09BB23B4AD4}" type="pres">
      <dgm:prSet presAssocID="{FA086F2E-A9D5-4476-8747-76524E2247D1}" presName="cycle" presStyleCnt="0"/>
      <dgm:spPr/>
    </dgm:pt>
    <dgm:pt modelId="{40A4D085-1113-4A45-BE5D-DCC6798BEF97}" type="pres">
      <dgm:prSet presAssocID="{FA086F2E-A9D5-4476-8747-76524E2247D1}" presName="centerShape" presStyleCnt="0"/>
      <dgm:spPr/>
    </dgm:pt>
    <dgm:pt modelId="{6BA3708D-45E8-4A1E-B5D0-48CB5DC3934C}" type="pres">
      <dgm:prSet presAssocID="{FA086F2E-A9D5-4476-8747-76524E2247D1}" presName="connSite" presStyleLbl="node1" presStyleIdx="0" presStyleCnt="5"/>
      <dgm:spPr/>
    </dgm:pt>
    <dgm:pt modelId="{B2821488-059F-4F6E-AA73-C49F154E5E5D}" type="pres">
      <dgm:prSet presAssocID="{FA086F2E-A9D5-4476-8747-76524E2247D1}" presName="visible" presStyleLbl="node1" presStyleIdx="0" presStyleCnt="5" custLinFactNeighborX="-7166" custLinFactNeighborY="-1134"/>
      <dgm:spPr/>
    </dgm:pt>
    <dgm:pt modelId="{81753910-534A-40B9-8000-B0108DF0BE79}" type="pres">
      <dgm:prSet presAssocID="{A78780F9-FAA2-40F7-AEFF-782E63FE665B}" presName="Name25" presStyleLbl="parChTrans1D1" presStyleIdx="0" presStyleCnt="4"/>
      <dgm:spPr/>
    </dgm:pt>
    <dgm:pt modelId="{9749043D-D198-47FA-8497-AD2B27A36693}" type="pres">
      <dgm:prSet presAssocID="{5A210035-2711-4F89-AC3E-CE4AFFAE4E1D}" presName="node" presStyleCnt="0"/>
      <dgm:spPr/>
    </dgm:pt>
    <dgm:pt modelId="{42ECAF8F-3768-4F20-BB82-B5030F93A266}" type="pres">
      <dgm:prSet presAssocID="{5A210035-2711-4F89-AC3E-CE4AFFAE4E1D}" presName="parentNode" presStyleLbl="node1" presStyleIdx="1" presStyleCnt="5">
        <dgm:presLayoutVars>
          <dgm:chMax val="1"/>
          <dgm:bulletEnabled val="1"/>
        </dgm:presLayoutVars>
      </dgm:prSet>
      <dgm:spPr/>
    </dgm:pt>
    <dgm:pt modelId="{EB3796A8-DABF-4502-A810-BD2840A3F1F7}" type="pres">
      <dgm:prSet presAssocID="{5A210035-2711-4F89-AC3E-CE4AFFAE4E1D}" presName="childNode" presStyleLbl="revTx" presStyleIdx="0" presStyleCnt="0">
        <dgm:presLayoutVars>
          <dgm:bulletEnabled val="1"/>
        </dgm:presLayoutVars>
      </dgm:prSet>
      <dgm:spPr/>
    </dgm:pt>
    <dgm:pt modelId="{EF300E3C-811F-4233-A406-1F4513B1DCE6}" type="pres">
      <dgm:prSet presAssocID="{E57B5DE8-CD80-4166-BFE2-FF05F2B3729D}" presName="Name25" presStyleLbl="parChTrans1D1" presStyleIdx="1" presStyleCnt="4"/>
      <dgm:spPr/>
    </dgm:pt>
    <dgm:pt modelId="{9AF93627-C05A-4B7F-99EF-26CCF18BF162}" type="pres">
      <dgm:prSet presAssocID="{E074F79F-0300-4B02-AB0C-AADC40A6958F}" presName="node" presStyleCnt="0"/>
      <dgm:spPr/>
    </dgm:pt>
    <dgm:pt modelId="{220A84B6-7724-4906-9DFB-D19156128348}" type="pres">
      <dgm:prSet presAssocID="{E074F79F-0300-4B02-AB0C-AADC40A6958F}" presName="parentNode" presStyleLbl="node1" presStyleIdx="2" presStyleCnt="5">
        <dgm:presLayoutVars>
          <dgm:chMax val="1"/>
          <dgm:bulletEnabled val="1"/>
        </dgm:presLayoutVars>
      </dgm:prSet>
      <dgm:spPr/>
    </dgm:pt>
    <dgm:pt modelId="{C8E61DC4-83FB-494B-AA12-478C937F621E}" type="pres">
      <dgm:prSet presAssocID="{E074F79F-0300-4B02-AB0C-AADC40A6958F}" presName="childNode" presStyleLbl="revTx" presStyleIdx="0" presStyleCnt="0">
        <dgm:presLayoutVars>
          <dgm:bulletEnabled val="1"/>
        </dgm:presLayoutVars>
      </dgm:prSet>
      <dgm:spPr/>
    </dgm:pt>
    <dgm:pt modelId="{5155953C-6C44-491A-A9EC-7EC0F862CDC3}" type="pres">
      <dgm:prSet presAssocID="{1C5D092C-D0DE-4BD2-BAD2-7AD9488F121E}" presName="Name25" presStyleLbl="parChTrans1D1" presStyleIdx="2" presStyleCnt="4"/>
      <dgm:spPr/>
    </dgm:pt>
    <dgm:pt modelId="{34AB8904-FB02-41BF-8C0E-D900C0F23FFB}" type="pres">
      <dgm:prSet presAssocID="{76C0F074-4CE0-40FF-A3AA-F92617685A67}" presName="node" presStyleCnt="0"/>
      <dgm:spPr/>
    </dgm:pt>
    <dgm:pt modelId="{6172526B-7476-47E3-97F6-31F3AAF8356B}" type="pres">
      <dgm:prSet presAssocID="{76C0F074-4CE0-40FF-A3AA-F92617685A67}" presName="parentNode" presStyleLbl="node1" presStyleIdx="3" presStyleCnt="5">
        <dgm:presLayoutVars>
          <dgm:chMax val="1"/>
          <dgm:bulletEnabled val="1"/>
        </dgm:presLayoutVars>
      </dgm:prSet>
      <dgm:spPr/>
    </dgm:pt>
    <dgm:pt modelId="{A272D5AF-99A9-4210-BC92-B82B9B02E260}" type="pres">
      <dgm:prSet presAssocID="{76C0F074-4CE0-40FF-A3AA-F92617685A67}" presName="childNode" presStyleLbl="revTx" presStyleIdx="0" presStyleCnt="0">
        <dgm:presLayoutVars>
          <dgm:bulletEnabled val="1"/>
        </dgm:presLayoutVars>
      </dgm:prSet>
      <dgm:spPr/>
    </dgm:pt>
    <dgm:pt modelId="{51015D37-4012-4DA2-A444-093191C6040B}" type="pres">
      <dgm:prSet presAssocID="{A2DDC83E-935A-45F3-9D10-422ACF015DFA}" presName="Name25" presStyleLbl="parChTrans1D1" presStyleIdx="3" presStyleCnt="4"/>
      <dgm:spPr/>
    </dgm:pt>
    <dgm:pt modelId="{BC224AB6-EFB1-4713-8450-A80E2A2DE140}" type="pres">
      <dgm:prSet presAssocID="{6F1A275B-1C03-4B1F-BDDB-2FC2271588A0}" presName="node" presStyleCnt="0"/>
      <dgm:spPr/>
    </dgm:pt>
    <dgm:pt modelId="{AE295C05-27C7-4DFE-843B-CC660891A8E6}" type="pres">
      <dgm:prSet presAssocID="{6F1A275B-1C03-4B1F-BDDB-2FC2271588A0}" presName="parentNode" presStyleLbl="node1" presStyleIdx="4" presStyleCnt="5">
        <dgm:presLayoutVars>
          <dgm:chMax val="1"/>
          <dgm:bulletEnabled val="1"/>
        </dgm:presLayoutVars>
      </dgm:prSet>
      <dgm:spPr/>
    </dgm:pt>
    <dgm:pt modelId="{4478931C-D5AB-467B-8EAE-7D6DDE3153F6}" type="pres">
      <dgm:prSet presAssocID="{6F1A275B-1C03-4B1F-BDDB-2FC2271588A0}" presName="childNode" presStyleLbl="revTx" presStyleIdx="0" presStyleCnt="0">
        <dgm:presLayoutVars>
          <dgm:bulletEnabled val="1"/>
        </dgm:presLayoutVars>
      </dgm:prSet>
      <dgm:spPr/>
    </dgm:pt>
  </dgm:ptLst>
  <dgm:cxnLst>
    <dgm:cxn modelId="{4B998704-3C33-41B9-9914-F53DEB96A984}" srcId="{FA086F2E-A9D5-4476-8747-76524E2247D1}" destId="{76C0F074-4CE0-40FF-A3AA-F92617685A67}" srcOrd="2" destOrd="0" parTransId="{1C5D092C-D0DE-4BD2-BAD2-7AD9488F121E}" sibTransId="{AD2AB48C-5DF0-4557-951D-3C6FF5432298}"/>
    <dgm:cxn modelId="{AEAA0628-5485-4571-8230-8BAD65AE28C3}" type="presOf" srcId="{A78780F9-FAA2-40F7-AEFF-782E63FE665B}" destId="{81753910-534A-40B9-8000-B0108DF0BE79}" srcOrd="0" destOrd="0" presId="urn:microsoft.com/office/officeart/2005/8/layout/radial2"/>
    <dgm:cxn modelId="{4B94372E-B184-4EE3-A56D-4AAE837505E4}" srcId="{FA086F2E-A9D5-4476-8747-76524E2247D1}" destId="{6F1A275B-1C03-4B1F-BDDB-2FC2271588A0}" srcOrd="3" destOrd="0" parTransId="{A2DDC83E-935A-45F3-9D10-422ACF015DFA}" sibTransId="{895CF12F-6AF4-486C-9463-CA1617760FE0}"/>
    <dgm:cxn modelId="{DFA9E232-7F29-4E68-A0F2-66D19D7B0E35}" type="presOf" srcId="{FA086F2E-A9D5-4476-8747-76524E2247D1}" destId="{FF626F14-DAFE-4B50-B4E5-80A25A2A3DBB}" srcOrd="0" destOrd="0" presId="urn:microsoft.com/office/officeart/2005/8/layout/radial2"/>
    <dgm:cxn modelId="{33B21B3C-E2E2-48AE-BB10-88E8749AD137}" type="presOf" srcId="{1C5D092C-D0DE-4BD2-BAD2-7AD9488F121E}" destId="{5155953C-6C44-491A-A9EC-7EC0F862CDC3}" srcOrd="0" destOrd="0" presId="urn:microsoft.com/office/officeart/2005/8/layout/radial2"/>
    <dgm:cxn modelId="{8ABEA86A-A132-43AC-B0A6-2549907BA315}" type="presOf" srcId="{A2DDC83E-935A-45F3-9D10-422ACF015DFA}" destId="{51015D37-4012-4DA2-A444-093191C6040B}" srcOrd="0" destOrd="0" presId="urn:microsoft.com/office/officeart/2005/8/layout/radial2"/>
    <dgm:cxn modelId="{17F8C67C-59E7-45ED-AF4D-38E6F74A19A6}" srcId="{FA086F2E-A9D5-4476-8747-76524E2247D1}" destId="{E074F79F-0300-4B02-AB0C-AADC40A6958F}" srcOrd="1" destOrd="0" parTransId="{E57B5DE8-CD80-4166-BFE2-FF05F2B3729D}" sibTransId="{26CD0AD4-4A24-4E00-82D4-23B2F0F580B9}"/>
    <dgm:cxn modelId="{37990BA2-D33F-4CE9-8E8B-924C9E6B5C16}" type="presOf" srcId="{E074F79F-0300-4B02-AB0C-AADC40A6958F}" destId="{220A84B6-7724-4906-9DFB-D19156128348}" srcOrd="0" destOrd="0" presId="urn:microsoft.com/office/officeart/2005/8/layout/radial2"/>
    <dgm:cxn modelId="{A503A4A7-ACA9-444D-9983-A39943DFC646}" type="presOf" srcId="{76C0F074-4CE0-40FF-A3AA-F92617685A67}" destId="{6172526B-7476-47E3-97F6-31F3AAF8356B}" srcOrd="0" destOrd="0" presId="urn:microsoft.com/office/officeart/2005/8/layout/radial2"/>
    <dgm:cxn modelId="{AB966CB1-CC3E-4128-9C7E-2CF593E0C39E}" type="presOf" srcId="{6F1A275B-1C03-4B1F-BDDB-2FC2271588A0}" destId="{AE295C05-27C7-4DFE-843B-CC660891A8E6}" srcOrd="0" destOrd="0" presId="urn:microsoft.com/office/officeart/2005/8/layout/radial2"/>
    <dgm:cxn modelId="{440909B7-5952-4FB4-B519-322A21C21447}" type="presOf" srcId="{5A210035-2711-4F89-AC3E-CE4AFFAE4E1D}" destId="{42ECAF8F-3768-4F20-BB82-B5030F93A266}" srcOrd="0" destOrd="0" presId="urn:microsoft.com/office/officeart/2005/8/layout/radial2"/>
    <dgm:cxn modelId="{3F2676C3-984D-4393-964D-4565C809C0DD}" type="presOf" srcId="{E57B5DE8-CD80-4166-BFE2-FF05F2B3729D}" destId="{EF300E3C-811F-4233-A406-1F4513B1DCE6}" srcOrd="0" destOrd="0" presId="urn:microsoft.com/office/officeart/2005/8/layout/radial2"/>
    <dgm:cxn modelId="{13D024D8-4288-479F-99A1-0FE0186FA153}" srcId="{FA086F2E-A9D5-4476-8747-76524E2247D1}" destId="{5A210035-2711-4F89-AC3E-CE4AFFAE4E1D}" srcOrd="0" destOrd="0" parTransId="{A78780F9-FAA2-40F7-AEFF-782E63FE665B}" sibTransId="{52CEF8AB-C5F3-49F3-A8EC-363260F31CA0}"/>
    <dgm:cxn modelId="{E96F608E-B891-4F95-A59F-8343FD15DE91}" type="presParOf" srcId="{FF626F14-DAFE-4B50-B4E5-80A25A2A3DBB}" destId="{0D63B696-2FF3-4ABF-BD5B-F09BB23B4AD4}" srcOrd="0" destOrd="0" presId="urn:microsoft.com/office/officeart/2005/8/layout/radial2"/>
    <dgm:cxn modelId="{86BA8A87-6766-4A4D-A7DC-24707AD4EB65}" type="presParOf" srcId="{0D63B696-2FF3-4ABF-BD5B-F09BB23B4AD4}" destId="{40A4D085-1113-4A45-BE5D-DCC6798BEF97}" srcOrd="0" destOrd="0" presId="urn:microsoft.com/office/officeart/2005/8/layout/radial2"/>
    <dgm:cxn modelId="{77FF300D-079C-485D-81BF-AD5A582F8219}" type="presParOf" srcId="{40A4D085-1113-4A45-BE5D-DCC6798BEF97}" destId="{6BA3708D-45E8-4A1E-B5D0-48CB5DC3934C}" srcOrd="0" destOrd="0" presId="urn:microsoft.com/office/officeart/2005/8/layout/radial2"/>
    <dgm:cxn modelId="{5816E341-3D8C-4985-A2EC-3E713EAAD6E3}" type="presParOf" srcId="{40A4D085-1113-4A45-BE5D-DCC6798BEF97}" destId="{B2821488-059F-4F6E-AA73-C49F154E5E5D}" srcOrd="1" destOrd="0" presId="urn:microsoft.com/office/officeart/2005/8/layout/radial2"/>
    <dgm:cxn modelId="{E2CE8A78-3852-4BA9-AABC-C485F8DA72C8}" type="presParOf" srcId="{0D63B696-2FF3-4ABF-BD5B-F09BB23B4AD4}" destId="{81753910-534A-40B9-8000-B0108DF0BE79}" srcOrd="1" destOrd="0" presId="urn:microsoft.com/office/officeart/2005/8/layout/radial2"/>
    <dgm:cxn modelId="{25FDA276-02B5-4C57-BA7F-8F227598AF9D}" type="presParOf" srcId="{0D63B696-2FF3-4ABF-BD5B-F09BB23B4AD4}" destId="{9749043D-D198-47FA-8497-AD2B27A36693}" srcOrd="2" destOrd="0" presId="urn:microsoft.com/office/officeart/2005/8/layout/radial2"/>
    <dgm:cxn modelId="{7D33D2E0-C435-412A-B589-056379EE5B69}" type="presParOf" srcId="{9749043D-D198-47FA-8497-AD2B27A36693}" destId="{42ECAF8F-3768-4F20-BB82-B5030F93A266}" srcOrd="0" destOrd="0" presId="urn:microsoft.com/office/officeart/2005/8/layout/radial2"/>
    <dgm:cxn modelId="{D8CB43B2-A19A-448E-93D9-1FF17A5C1547}" type="presParOf" srcId="{9749043D-D198-47FA-8497-AD2B27A36693}" destId="{EB3796A8-DABF-4502-A810-BD2840A3F1F7}" srcOrd="1" destOrd="0" presId="urn:microsoft.com/office/officeart/2005/8/layout/radial2"/>
    <dgm:cxn modelId="{E787C772-F050-421C-9309-A59B6DD90203}" type="presParOf" srcId="{0D63B696-2FF3-4ABF-BD5B-F09BB23B4AD4}" destId="{EF300E3C-811F-4233-A406-1F4513B1DCE6}" srcOrd="3" destOrd="0" presId="urn:microsoft.com/office/officeart/2005/8/layout/radial2"/>
    <dgm:cxn modelId="{9DD920F3-9E83-43A8-AA31-09CB31270E4C}" type="presParOf" srcId="{0D63B696-2FF3-4ABF-BD5B-F09BB23B4AD4}" destId="{9AF93627-C05A-4B7F-99EF-26CCF18BF162}" srcOrd="4" destOrd="0" presId="urn:microsoft.com/office/officeart/2005/8/layout/radial2"/>
    <dgm:cxn modelId="{F6D1C039-5A9E-4978-822B-6B9901FBC82B}" type="presParOf" srcId="{9AF93627-C05A-4B7F-99EF-26CCF18BF162}" destId="{220A84B6-7724-4906-9DFB-D19156128348}" srcOrd="0" destOrd="0" presId="urn:microsoft.com/office/officeart/2005/8/layout/radial2"/>
    <dgm:cxn modelId="{C99C3FEE-162E-46FD-9065-DBCAE1307E71}" type="presParOf" srcId="{9AF93627-C05A-4B7F-99EF-26CCF18BF162}" destId="{C8E61DC4-83FB-494B-AA12-478C937F621E}" srcOrd="1" destOrd="0" presId="urn:microsoft.com/office/officeart/2005/8/layout/radial2"/>
    <dgm:cxn modelId="{28B47961-2734-431E-AF0D-74BC82072E6F}" type="presParOf" srcId="{0D63B696-2FF3-4ABF-BD5B-F09BB23B4AD4}" destId="{5155953C-6C44-491A-A9EC-7EC0F862CDC3}" srcOrd="5" destOrd="0" presId="urn:microsoft.com/office/officeart/2005/8/layout/radial2"/>
    <dgm:cxn modelId="{A472A0C9-7612-4191-916F-28B953CC633D}" type="presParOf" srcId="{0D63B696-2FF3-4ABF-BD5B-F09BB23B4AD4}" destId="{34AB8904-FB02-41BF-8C0E-D900C0F23FFB}" srcOrd="6" destOrd="0" presId="urn:microsoft.com/office/officeart/2005/8/layout/radial2"/>
    <dgm:cxn modelId="{FF4FD7DD-DD85-4AAC-B88A-7BC99DEE9EA2}" type="presParOf" srcId="{34AB8904-FB02-41BF-8C0E-D900C0F23FFB}" destId="{6172526B-7476-47E3-97F6-31F3AAF8356B}" srcOrd="0" destOrd="0" presId="urn:microsoft.com/office/officeart/2005/8/layout/radial2"/>
    <dgm:cxn modelId="{0A0447F8-E81B-4209-8840-B0424255776C}" type="presParOf" srcId="{34AB8904-FB02-41BF-8C0E-D900C0F23FFB}" destId="{A272D5AF-99A9-4210-BC92-B82B9B02E260}" srcOrd="1" destOrd="0" presId="urn:microsoft.com/office/officeart/2005/8/layout/radial2"/>
    <dgm:cxn modelId="{035C092D-4F36-439C-B5B8-5CFD0A722E13}" type="presParOf" srcId="{0D63B696-2FF3-4ABF-BD5B-F09BB23B4AD4}" destId="{51015D37-4012-4DA2-A444-093191C6040B}" srcOrd="7" destOrd="0" presId="urn:microsoft.com/office/officeart/2005/8/layout/radial2"/>
    <dgm:cxn modelId="{796C9C46-8B60-4323-8206-31CEFF2591BB}" type="presParOf" srcId="{0D63B696-2FF3-4ABF-BD5B-F09BB23B4AD4}" destId="{BC224AB6-EFB1-4713-8450-A80E2A2DE140}" srcOrd="8" destOrd="0" presId="urn:microsoft.com/office/officeart/2005/8/layout/radial2"/>
    <dgm:cxn modelId="{AEF3D681-84FF-4796-A743-4E033D46AAF9}" type="presParOf" srcId="{BC224AB6-EFB1-4713-8450-A80E2A2DE140}" destId="{AE295C05-27C7-4DFE-843B-CC660891A8E6}" srcOrd="0" destOrd="0" presId="urn:microsoft.com/office/officeart/2005/8/layout/radial2"/>
    <dgm:cxn modelId="{4C0EECC4-FF1B-45E5-B07C-CB698CC91A72}" type="presParOf" srcId="{BC224AB6-EFB1-4713-8450-A80E2A2DE140}" destId="{4478931C-D5AB-467B-8EAE-7D6DDE3153F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E07E5A-5074-4362-B75F-61B0F2F14787}" type="doc">
      <dgm:prSet loTypeId="urn:microsoft.com/office/officeart/2005/8/layout/orgChart1" loCatId="hierarchy" qsTypeId="urn:microsoft.com/office/officeart/2005/8/quickstyle/3d6" qsCatId="3D" csTypeId="urn:microsoft.com/office/officeart/2005/8/colors/accent1_2" csCatId="accent1" phldr="1"/>
      <dgm:spPr/>
      <dgm:t>
        <a:bodyPr/>
        <a:lstStyle/>
        <a:p>
          <a:endParaRPr lang="zh-CN" altLang="en-US"/>
        </a:p>
      </dgm:t>
    </dgm:pt>
    <dgm:pt modelId="{D7060ABB-A518-4DA7-A3CA-99A83BE00B75}">
      <dgm:prSet phldrT="[文本]" custT="1"/>
      <dgm:spPr/>
      <dgm:t>
        <a:bodyPr/>
        <a:lstStyle/>
        <a:p>
          <a:r>
            <a:rPr lang="en-US" altLang="zh-CN" sz="2500" dirty="0"/>
            <a:t>A PHP or HTML file</a:t>
          </a:r>
          <a:endParaRPr lang="zh-CN" altLang="en-US" sz="2500" dirty="0"/>
        </a:p>
      </dgm:t>
    </dgm:pt>
    <dgm:pt modelId="{643D85AD-E88B-46D7-97ED-D06E7C161593}" type="parTrans" cxnId="{41F599B6-03E2-4131-A125-67F946594A2E}">
      <dgm:prSet/>
      <dgm:spPr/>
      <dgm:t>
        <a:bodyPr/>
        <a:lstStyle/>
        <a:p>
          <a:endParaRPr lang="zh-CN" altLang="en-US"/>
        </a:p>
      </dgm:t>
    </dgm:pt>
    <dgm:pt modelId="{B9EDB6B2-6F75-4F85-ADFE-D8EEF3E28F63}" type="sibTrans" cxnId="{41F599B6-03E2-4131-A125-67F946594A2E}">
      <dgm:prSet/>
      <dgm:spPr/>
      <dgm:t>
        <a:bodyPr/>
        <a:lstStyle/>
        <a:p>
          <a:endParaRPr lang="zh-CN" altLang="en-US"/>
        </a:p>
      </dgm:t>
    </dgm:pt>
    <dgm:pt modelId="{564EFD6B-44D7-4F84-95D5-DFCB7D063A86}">
      <dgm:prSet phldrT="[文本]"/>
      <dgm:spPr/>
      <dgm:t>
        <a:bodyPr/>
        <a:lstStyle/>
        <a:p>
          <a:r>
            <a:rPr lang="en-US" altLang="zh-CN" dirty="0"/>
            <a:t>Views</a:t>
          </a:r>
          <a:endParaRPr lang="zh-CN" altLang="en-US" dirty="0"/>
        </a:p>
      </dgm:t>
    </dgm:pt>
    <dgm:pt modelId="{D9E9D2B7-3DD5-4F9C-A77B-44D6979390DA}" type="sibTrans" cxnId="{868B304A-4A57-4041-A0B9-B69355221183}">
      <dgm:prSet/>
      <dgm:spPr/>
      <dgm:t>
        <a:bodyPr/>
        <a:lstStyle/>
        <a:p>
          <a:endParaRPr lang="zh-CN" altLang="en-US"/>
        </a:p>
      </dgm:t>
    </dgm:pt>
    <dgm:pt modelId="{17B5CD12-400F-4C74-AC53-21B77BA28F40}" type="parTrans" cxnId="{868B304A-4A57-4041-A0B9-B69355221183}">
      <dgm:prSet/>
      <dgm:spPr/>
      <dgm:t>
        <a:bodyPr/>
        <a:lstStyle/>
        <a:p>
          <a:endParaRPr lang="zh-CN" altLang="en-US"/>
        </a:p>
      </dgm:t>
    </dgm:pt>
    <dgm:pt modelId="{A0DEC568-04F8-4869-9654-26EC316375D7}">
      <dgm:prSet phldrT="[文本]"/>
      <dgm:spPr/>
      <dgm:t>
        <a:bodyPr/>
        <a:lstStyle/>
        <a:p>
          <a:r>
            <a:rPr lang="en-US" altLang="zh-CN" dirty="0"/>
            <a:t>Controller</a:t>
          </a:r>
          <a:endParaRPr lang="zh-CN" altLang="en-US" dirty="0"/>
        </a:p>
      </dgm:t>
    </dgm:pt>
    <dgm:pt modelId="{FF402B93-2DB3-4094-A8DD-9EA6D9A5F6C4}" type="sibTrans" cxnId="{1C131573-3306-4910-8628-CAA08B8626AE}">
      <dgm:prSet/>
      <dgm:spPr/>
      <dgm:t>
        <a:bodyPr/>
        <a:lstStyle/>
        <a:p>
          <a:endParaRPr lang="zh-CN" altLang="en-US"/>
        </a:p>
      </dgm:t>
    </dgm:pt>
    <dgm:pt modelId="{D26F331A-F2A4-4D94-869D-8AE37589D88B}" type="parTrans" cxnId="{1C131573-3306-4910-8628-CAA08B8626AE}">
      <dgm:prSet/>
      <dgm:spPr/>
      <dgm:t>
        <a:bodyPr/>
        <a:lstStyle/>
        <a:p>
          <a:endParaRPr lang="zh-CN" altLang="en-US"/>
        </a:p>
      </dgm:t>
    </dgm:pt>
    <dgm:pt modelId="{B45F0CB5-3224-48F5-B133-A88938BE1D29}">
      <dgm:prSet phldrT="[文本]"/>
      <dgm:spPr/>
      <dgm:t>
        <a:bodyPr/>
        <a:lstStyle/>
        <a:p>
          <a:r>
            <a:rPr lang="en-US" altLang="zh-CN" dirty="0"/>
            <a:t>Model</a:t>
          </a:r>
          <a:endParaRPr lang="zh-CN" altLang="en-US" dirty="0"/>
        </a:p>
      </dgm:t>
    </dgm:pt>
    <dgm:pt modelId="{8E51F0D8-4D58-4CEB-B7FE-53F470CC7D42}" type="sibTrans" cxnId="{0CD4DAE2-00E1-41AE-B84A-3DC27EEF2ED2}">
      <dgm:prSet/>
      <dgm:spPr/>
      <dgm:t>
        <a:bodyPr/>
        <a:lstStyle/>
        <a:p>
          <a:endParaRPr lang="zh-CN" altLang="en-US"/>
        </a:p>
      </dgm:t>
    </dgm:pt>
    <dgm:pt modelId="{D15DC6D0-10F8-453F-AFF4-B25010FAEB85}" type="parTrans" cxnId="{0CD4DAE2-00E1-41AE-B84A-3DC27EEF2ED2}">
      <dgm:prSet/>
      <dgm:spPr/>
      <dgm:t>
        <a:bodyPr/>
        <a:lstStyle/>
        <a:p>
          <a:endParaRPr lang="zh-CN" altLang="en-US"/>
        </a:p>
      </dgm:t>
    </dgm:pt>
    <dgm:pt modelId="{4F620ABB-56EC-413E-A886-C2ED6387B27E}" type="pres">
      <dgm:prSet presAssocID="{98E07E5A-5074-4362-B75F-61B0F2F14787}" presName="hierChild1" presStyleCnt="0">
        <dgm:presLayoutVars>
          <dgm:orgChart val="1"/>
          <dgm:chPref val="1"/>
          <dgm:dir/>
          <dgm:animOne val="branch"/>
          <dgm:animLvl val="lvl"/>
          <dgm:resizeHandles/>
        </dgm:presLayoutVars>
      </dgm:prSet>
      <dgm:spPr/>
    </dgm:pt>
    <dgm:pt modelId="{48962B3C-7BDC-4497-BD18-3E52E011A6C9}" type="pres">
      <dgm:prSet presAssocID="{D7060ABB-A518-4DA7-A3CA-99A83BE00B75}" presName="hierRoot1" presStyleCnt="0">
        <dgm:presLayoutVars>
          <dgm:hierBranch val="init"/>
        </dgm:presLayoutVars>
      </dgm:prSet>
      <dgm:spPr/>
    </dgm:pt>
    <dgm:pt modelId="{617B75EA-7956-41DD-8BF7-E070DE90C10C}" type="pres">
      <dgm:prSet presAssocID="{D7060ABB-A518-4DA7-A3CA-99A83BE00B75}" presName="rootComposite1" presStyleCnt="0"/>
      <dgm:spPr/>
    </dgm:pt>
    <dgm:pt modelId="{A05E4558-ADD6-4CDA-83FF-77785B4E8664}" type="pres">
      <dgm:prSet presAssocID="{D7060ABB-A518-4DA7-A3CA-99A83BE00B75}" presName="rootText1" presStyleLbl="node0" presStyleIdx="0" presStyleCnt="1" custLinFactY="-11571" custLinFactNeighborY="-100000">
        <dgm:presLayoutVars>
          <dgm:chPref val="3"/>
        </dgm:presLayoutVars>
      </dgm:prSet>
      <dgm:spPr/>
    </dgm:pt>
    <dgm:pt modelId="{A6489BFA-DF28-4C1E-BE11-68FFCB89E115}" type="pres">
      <dgm:prSet presAssocID="{D7060ABB-A518-4DA7-A3CA-99A83BE00B75}" presName="rootConnector1" presStyleLbl="node1" presStyleIdx="0" presStyleCnt="0"/>
      <dgm:spPr/>
    </dgm:pt>
    <dgm:pt modelId="{863D5B39-6A01-47B4-AEF0-12EDF1BFA0D1}" type="pres">
      <dgm:prSet presAssocID="{D7060ABB-A518-4DA7-A3CA-99A83BE00B75}" presName="hierChild2" presStyleCnt="0"/>
      <dgm:spPr/>
    </dgm:pt>
    <dgm:pt modelId="{051873FB-7E09-41C8-B627-A7A3AFAB607F}" type="pres">
      <dgm:prSet presAssocID="{D15DC6D0-10F8-453F-AFF4-B25010FAEB85}" presName="Name37" presStyleLbl="parChTrans1D2" presStyleIdx="0" presStyleCnt="3"/>
      <dgm:spPr/>
    </dgm:pt>
    <dgm:pt modelId="{D3E826DA-FA4C-4307-B85D-4314F9D6712A}" type="pres">
      <dgm:prSet presAssocID="{B45F0CB5-3224-48F5-B133-A88938BE1D29}" presName="hierRoot2" presStyleCnt="0">
        <dgm:presLayoutVars>
          <dgm:hierBranch val="init"/>
        </dgm:presLayoutVars>
      </dgm:prSet>
      <dgm:spPr/>
    </dgm:pt>
    <dgm:pt modelId="{AFA134D8-38BF-4601-BCA0-B2C16ECF935B}" type="pres">
      <dgm:prSet presAssocID="{B45F0CB5-3224-48F5-B133-A88938BE1D29}" presName="rootComposite" presStyleCnt="0"/>
      <dgm:spPr/>
    </dgm:pt>
    <dgm:pt modelId="{77DBFAE1-0820-4669-A817-3C2E51E9058A}" type="pres">
      <dgm:prSet presAssocID="{B45F0CB5-3224-48F5-B133-A88938BE1D29}" presName="rootText" presStyleLbl="node2" presStyleIdx="0" presStyleCnt="3" custLinFactNeighborX="1305" custLinFactNeighborY="-87416">
        <dgm:presLayoutVars>
          <dgm:chPref val="3"/>
        </dgm:presLayoutVars>
      </dgm:prSet>
      <dgm:spPr/>
    </dgm:pt>
    <dgm:pt modelId="{4C1B1161-4A57-4159-B456-698D633B3A68}" type="pres">
      <dgm:prSet presAssocID="{B45F0CB5-3224-48F5-B133-A88938BE1D29}" presName="rootConnector" presStyleLbl="node2" presStyleIdx="0" presStyleCnt="3"/>
      <dgm:spPr/>
    </dgm:pt>
    <dgm:pt modelId="{FF6DE493-B0D8-4582-9007-AE0FE2F411C6}" type="pres">
      <dgm:prSet presAssocID="{B45F0CB5-3224-48F5-B133-A88938BE1D29}" presName="hierChild4" presStyleCnt="0"/>
      <dgm:spPr/>
    </dgm:pt>
    <dgm:pt modelId="{4B0EEB23-14F5-4E68-8197-D1DBA6CB58B9}" type="pres">
      <dgm:prSet presAssocID="{B45F0CB5-3224-48F5-B133-A88938BE1D29}" presName="hierChild5" presStyleCnt="0"/>
      <dgm:spPr/>
    </dgm:pt>
    <dgm:pt modelId="{415B735A-E89A-42AE-908B-F267F3BD9002}" type="pres">
      <dgm:prSet presAssocID="{D26F331A-F2A4-4D94-869D-8AE37589D88B}" presName="Name37" presStyleLbl="parChTrans1D2" presStyleIdx="1" presStyleCnt="3"/>
      <dgm:spPr/>
    </dgm:pt>
    <dgm:pt modelId="{270EAC40-7372-4CE4-B71E-2C7E40D98CD5}" type="pres">
      <dgm:prSet presAssocID="{A0DEC568-04F8-4869-9654-26EC316375D7}" presName="hierRoot2" presStyleCnt="0">
        <dgm:presLayoutVars>
          <dgm:hierBranch val="init"/>
        </dgm:presLayoutVars>
      </dgm:prSet>
      <dgm:spPr/>
    </dgm:pt>
    <dgm:pt modelId="{88C38191-A7E9-4AD7-B50E-53BDE925C25C}" type="pres">
      <dgm:prSet presAssocID="{A0DEC568-04F8-4869-9654-26EC316375D7}" presName="rootComposite" presStyleCnt="0"/>
      <dgm:spPr/>
    </dgm:pt>
    <dgm:pt modelId="{663BD410-BA66-40EE-AB30-EFF746719F8B}" type="pres">
      <dgm:prSet presAssocID="{A0DEC568-04F8-4869-9654-26EC316375D7}" presName="rootText" presStyleLbl="node2" presStyleIdx="1" presStyleCnt="3" custLinFactNeighborX="0" custLinFactNeighborY="-87416">
        <dgm:presLayoutVars>
          <dgm:chPref val="3"/>
        </dgm:presLayoutVars>
      </dgm:prSet>
      <dgm:spPr/>
    </dgm:pt>
    <dgm:pt modelId="{4A4AE4D1-8B92-4951-9594-F995D2F2248B}" type="pres">
      <dgm:prSet presAssocID="{A0DEC568-04F8-4869-9654-26EC316375D7}" presName="rootConnector" presStyleLbl="node2" presStyleIdx="1" presStyleCnt="3"/>
      <dgm:spPr/>
    </dgm:pt>
    <dgm:pt modelId="{80713D07-9509-48A1-ACAE-75BE8D45152B}" type="pres">
      <dgm:prSet presAssocID="{A0DEC568-04F8-4869-9654-26EC316375D7}" presName="hierChild4" presStyleCnt="0"/>
      <dgm:spPr/>
    </dgm:pt>
    <dgm:pt modelId="{7421CD35-81AA-483E-9E55-55454D669952}" type="pres">
      <dgm:prSet presAssocID="{A0DEC568-04F8-4869-9654-26EC316375D7}" presName="hierChild5" presStyleCnt="0"/>
      <dgm:spPr/>
    </dgm:pt>
    <dgm:pt modelId="{DA4CEA4D-5281-43D6-80F5-AEFC8053FB59}" type="pres">
      <dgm:prSet presAssocID="{17B5CD12-400F-4C74-AC53-21B77BA28F40}" presName="Name37" presStyleLbl="parChTrans1D2" presStyleIdx="2" presStyleCnt="3"/>
      <dgm:spPr/>
    </dgm:pt>
    <dgm:pt modelId="{0842DFB1-5EDE-4753-9EEA-8E06C2483719}" type="pres">
      <dgm:prSet presAssocID="{564EFD6B-44D7-4F84-95D5-DFCB7D063A86}" presName="hierRoot2" presStyleCnt="0">
        <dgm:presLayoutVars>
          <dgm:hierBranch val="init"/>
        </dgm:presLayoutVars>
      </dgm:prSet>
      <dgm:spPr/>
    </dgm:pt>
    <dgm:pt modelId="{5EE6E893-8F10-44C5-882B-43D7FF98DFA6}" type="pres">
      <dgm:prSet presAssocID="{564EFD6B-44D7-4F84-95D5-DFCB7D063A86}" presName="rootComposite" presStyleCnt="0"/>
      <dgm:spPr/>
    </dgm:pt>
    <dgm:pt modelId="{953E4688-73A5-4FF7-93FF-19992F78270C}" type="pres">
      <dgm:prSet presAssocID="{564EFD6B-44D7-4F84-95D5-DFCB7D063A86}" presName="rootText" presStyleLbl="node2" presStyleIdx="2" presStyleCnt="3" custLinFactNeighborX="1727" custLinFactNeighborY="-87416">
        <dgm:presLayoutVars>
          <dgm:chPref val="3"/>
        </dgm:presLayoutVars>
      </dgm:prSet>
      <dgm:spPr/>
    </dgm:pt>
    <dgm:pt modelId="{66A1CA3F-F09F-4F54-A0ED-E5FAE17AEE57}" type="pres">
      <dgm:prSet presAssocID="{564EFD6B-44D7-4F84-95D5-DFCB7D063A86}" presName="rootConnector" presStyleLbl="node2" presStyleIdx="2" presStyleCnt="3"/>
      <dgm:spPr/>
    </dgm:pt>
    <dgm:pt modelId="{1DDAEBAF-D91E-4771-945B-915A96B36B2B}" type="pres">
      <dgm:prSet presAssocID="{564EFD6B-44D7-4F84-95D5-DFCB7D063A86}" presName="hierChild4" presStyleCnt="0"/>
      <dgm:spPr/>
    </dgm:pt>
    <dgm:pt modelId="{00FC810C-C12E-417B-A152-01CB5FE72329}" type="pres">
      <dgm:prSet presAssocID="{564EFD6B-44D7-4F84-95D5-DFCB7D063A86}" presName="hierChild5" presStyleCnt="0"/>
      <dgm:spPr/>
    </dgm:pt>
    <dgm:pt modelId="{7752E1FD-55E0-4584-850D-E82ECFA6EFF7}" type="pres">
      <dgm:prSet presAssocID="{D7060ABB-A518-4DA7-A3CA-99A83BE00B75}" presName="hierChild3" presStyleCnt="0"/>
      <dgm:spPr/>
    </dgm:pt>
  </dgm:ptLst>
  <dgm:cxnLst>
    <dgm:cxn modelId="{AE63640C-BEC8-42F8-832A-0EC118B37E32}" type="presOf" srcId="{D7060ABB-A518-4DA7-A3CA-99A83BE00B75}" destId="{A6489BFA-DF28-4C1E-BE11-68FFCB89E115}" srcOrd="1" destOrd="0" presId="urn:microsoft.com/office/officeart/2005/8/layout/orgChart1"/>
    <dgm:cxn modelId="{F7C37530-1511-4603-9CDB-5F0D4DB3CA89}" type="presOf" srcId="{D26F331A-F2A4-4D94-869D-8AE37589D88B}" destId="{415B735A-E89A-42AE-908B-F267F3BD9002}" srcOrd="0" destOrd="0" presId="urn:microsoft.com/office/officeart/2005/8/layout/orgChart1"/>
    <dgm:cxn modelId="{87233866-0F5A-4A03-B3ED-70B3EA47C71F}" type="presOf" srcId="{564EFD6B-44D7-4F84-95D5-DFCB7D063A86}" destId="{66A1CA3F-F09F-4F54-A0ED-E5FAE17AEE57}" srcOrd="1" destOrd="0" presId="urn:microsoft.com/office/officeart/2005/8/layout/orgChart1"/>
    <dgm:cxn modelId="{868B304A-4A57-4041-A0B9-B69355221183}" srcId="{D7060ABB-A518-4DA7-A3CA-99A83BE00B75}" destId="{564EFD6B-44D7-4F84-95D5-DFCB7D063A86}" srcOrd="2" destOrd="0" parTransId="{17B5CD12-400F-4C74-AC53-21B77BA28F40}" sibTransId="{D9E9D2B7-3DD5-4F9C-A77B-44D6979390DA}"/>
    <dgm:cxn modelId="{1C131573-3306-4910-8628-CAA08B8626AE}" srcId="{D7060ABB-A518-4DA7-A3CA-99A83BE00B75}" destId="{A0DEC568-04F8-4869-9654-26EC316375D7}" srcOrd="1" destOrd="0" parTransId="{D26F331A-F2A4-4D94-869D-8AE37589D88B}" sibTransId="{FF402B93-2DB3-4094-A8DD-9EA6D9A5F6C4}"/>
    <dgm:cxn modelId="{2C991F7B-F118-4BFA-9E8E-6132E9AD4D88}" type="presOf" srcId="{D15DC6D0-10F8-453F-AFF4-B25010FAEB85}" destId="{051873FB-7E09-41C8-B627-A7A3AFAB607F}" srcOrd="0" destOrd="0" presId="urn:microsoft.com/office/officeart/2005/8/layout/orgChart1"/>
    <dgm:cxn modelId="{E4164E7B-30AA-4D3F-89D8-CE6A8BC2BA7F}" type="presOf" srcId="{A0DEC568-04F8-4869-9654-26EC316375D7}" destId="{663BD410-BA66-40EE-AB30-EFF746719F8B}" srcOrd="0" destOrd="0" presId="urn:microsoft.com/office/officeart/2005/8/layout/orgChart1"/>
    <dgm:cxn modelId="{3EC8F47C-B60E-4DE0-A9D4-799CCC32FB4D}" type="presOf" srcId="{D7060ABB-A518-4DA7-A3CA-99A83BE00B75}" destId="{A05E4558-ADD6-4CDA-83FF-77785B4E8664}" srcOrd="0" destOrd="0" presId="urn:microsoft.com/office/officeart/2005/8/layout/orgChart1"/>
    <dgm:cxn modelId="{66B5887E-3932-4FB9-B01D-9CEF60B014F1}" type="presOf" srcId="{17B5CD12-400F-4C74-AC53-21B77BA28F40}" destId="{DA4CEA4D-5281-43D6-80F5-AEFC8053FB59}" srcOrd="0" destOrd="0" presId="urn:microsoft.com/office/officeart/2005/8/layout/orgChart1"/>
    <dgm:cxn modelId="{1B727E82-FDE8-48A1-96F0-307CF273DE4D}" type="presOf" srcId="{564EFD6B-44D7-4F84-95D5-DFCB7D063A86}" destId="{953E4688-73A5-4FF7-93FF-19992F78270C}" srcOrd="0" destOrd="0" presId="urn:microsoft.com/office/officeart/2005/8/layout/orgChart1"/>
    <dgm:cxn modelId="{BF17BB8E-A8ED-4A07-9215-93F5B9A2A4FB}" type="presOf" srcId="{A0DEC568-04F8-4869-9654-26EC316375D7}" destId="{4A4AE4D1-8B92-4951-9594-F995D2F2248B}" srcOrd="1" destOrd="0" presId="urn:microsoft.com/office/officeart/2005/8/layout/orgChart1"/>
    <dgm:cxn modelId="{6FD94E99-80A8-4B34-ABCF-D6C495FDCDEB}" type="presOf" srcId="{98E07E5A-5074-4362-B75F-61B0F2F14787}" destId="{4F620ABB-56EC-413E-A886-C2ED6387B27E}" srcOrd="0" destOrd="0" presId="urn:microsoft.com/office/officeart/2005/8/layout/orgChart1"/>
    <dgm:cxn modelId="{3E27639D-7CCA-418C-9E1A-7D7C5B375571}" type="presOf" srcId="{B45F0CB5-3224-48F5-B133-A88938BE1D29}" destId="{77DBFAE1-0820-4669-A817-3C2E51E9058A}" srcOrd="0" destOrd="0" presId="urn:microsoft.com/office/officeart/2005/8/layout/orgChart1"/>
    <dgm:cxn modelId="{A47C2FB1-7BD7-4088-BB1C-33DF81D0C214}" type="presOf" srcId="{B45F0CB5-3224-48F5-B133-A88938BE1D29}" destId="{4C1B1161-4A57-4159-B456-698D633B3A68}" srcOrd="1" destOrd="0" presId="urn:microsoft.com/office/officeart/2005/8/layout/orgChart1"/>
    <dgm:cxn modelId="{41F599B6-03E2-4131-A125-67F946594A2E}" srcId="{98E07E5A-5074-4362-B75F-61B0F2F14787}" destId="{D7060ABB-A518-4DA7-A3CA-99A83BE00B75}" srcOrd="0" destOrd="0" parTransId="{643D85AD-E88B-46D7-97ED-D06E7C161593}" sibTransId="{B9EDB6B2-6F75-4F85-ADFE-D8EEF3E28F63}"/>
    <dgm:cxn modelId="{0CD4DAE2-00E1-41AE-B84A-3DC27EEF2ED2}" srcId="{D7060ABB-A518-4DA7-A3CA-99A83BE00B75}" destId="{B45F0CB5-3224-48F5-B133-A88938BE1D29}" srcOrd="0" destOrd="0" parTransId="{D15DC6D0-10F8-453F-AFF4-B25010FAEB85}" sibTransId="{8E51F0D8-4D58-4CEB-B7FE-53F470CC7D42}"/>
    <dgm:cxn modelId="{83E70F1E-5988-45CF-BCCC-38364AC84ED4}" type="presParOf" srcId="{4F620ABB-56EC-413E-A886-C2ED6387B27E}" destId="{48962B3C-7BDC-4497-BD18-3E52E011A6C9}" srcOrd="0" destOrd="0" presId="urn:microsoft.com/office/officeart/2005/8/layout/orgChart1"/>
    <dgm:cxn modelId="{82716813-CA96-448F-94C6-981C7A2B41A2}" type="presParOf" srcId="{48962B3C-7BDC-4497-BD18-3E52E011A6C9}" destId="{617B75EA-7956-41DD-8BF7-E070DE90C10C}" srcOrd="0" destOrd="0" presId="urn:microsoft.com/office/officeart/2005/8/layout/orgChart1"/>
    <dgm:cxn modelId="{0B50BC0B-08D4-443B-8147-7ED3AE92BB0D}" type="presParOf" srcId="{617B75EA-7956-41DD-8BF7-E070DE90C10C}" destId="{A05E4558-ADD6-4CDA-83FF-77785B4E8664}" srcOrd="0" destOrd="0" presId="urn:microsoft.com/office/officeart/2005/8/layout/orgChart1"/>
    <dgm:cxn modelId="{3EFCA989-546D-4EE3-A3A2-0CE0B11DE8BB}" type="presParOf" srcId="{617B75EA-7956-41DD-8BF7-E070DE90C10C}" destId="{A6489BFA-DF28-4C1E-BE11-68FFCB89E115}" srcOrd="1" destOrd="0" presId="urn:microsoft.com/office/officeart/2005/8/layout/orgChart1"/>
    <dgm:cxn modelId="{699F5D43-01E6-4DEF-A4B8-B33924165B1D}" type="presParOf" srcId="{48962B3C-7BDC-4497-BD18-3E52E011A6C9}" destId="{863D5B39-6A01-47B4-AEF0-12EDF1BFA0D1}" srcOrd="1" destOrd="0" presId="urn:microsoft.com/office/officeart/2005/8/layout/orgChart1"/>
    <dgm:cxn modelId="{D465C943-E575-46C5-815A-7CEA86A16A7A}" type="presParOf" srcId="{863D5B39-6A01-47B4-AEF0-12EDF1BFA0D1}" destId="{051873FB-7E09-41C8-B627-A7A3AFAB607F}" srcOrd="0" destOrd="0" presId="urn:microsoft.com/office/officeart/2005/8/layout/orgChart1"/>
    <dgm:cxn modelId="{8640071C-0261-4E59-96BC-5A140E990BEC}" type="presParOf" srcId="{863D5B39-6A01-47B4-AEF0-12EDF1BFA0D1}" destId="{D3E826DA-FA4C-4307-B85D-4314F9D6712A}" srcOrd="1" destOrd="0" presId="urn:microsoft.com/office/officeart/2005/8/layout/orgChart1"/>
    <dgm:cxn modelId="{0134EB41-A3CE-457B-8D44-D9A3F0E81E9C}" type="presParOf" srcId="{D3E826DA-FA4C-4307-B85D-4314F9D6712A}" destId="{AFA134D8-38BF-4601-BCA0-B2C16ECF935B}" srcOrd="0" destOrd="0" presId="urn:microsoft.com/office/officeart/2005/8/layout/orgChart1"/>
    <dgm:cxn modelId="{D32D14D4-45AA-408A-AFD6-EAD613957CF5}" type="presParOf" srcId="{AFA134D8-38BF-4601-BCA0-B2C16ECF935B}" destId="{77DBFAE1-0820-4669-A817-3C2E51E9058A}" srcOrd="0" destOrd="0" presId="urn:microsoft.com/office/officeart/2005/8/layout/orgChart1"/>
    <dgm:cxn modelId="{A992E917-470F-4C6E-91FB-6ADB6C3F4DFE}" type="presParOf" srcId="{AFA134D8-38BF-4601-BCA0-B2C16ECF935B}" destId="{4C1B1161-4A57-4159-B456-698D633B3A68}" srcOrd="1" destOrd="0" presId="urn:microsoft.com/office/officeart/2005/8/layout/orgChart1"/>
    <dgm:cxn modelId="{97CF7FE7-328A-4501-A9AE-87FDC75652BA}" type="presParOf" srcId="{D3E826DA-FA4C-4307-B85D-4314F9D6712A}" destId="{FF6DE493-B0D8-4582-9007-AE0FE2F411C6}" srcOrd="1" destOrd="0" presId="urn:microsoft.com/office/officeart/2005/8/layout/orgChart1"/>
    <dgm:cxn modelId="{490F4044-175F-4BC6-8E8D-DFE30EC21B18}" type="presParOf" srcId="{D3E826DA-FA4C-4307-B85D-4314F9D6712A}" destId="{4B0EEB23-14F5-4E68-8197-D1DBA6CB58B9}" srcOrd="2" destOrd="0" presId="urn:microsoft.com/office/officeart/2005/8/layout/orgChart1"/>
    <dgm:cxn modelId="{9B74AADE-D3CB-46B9-9D33-C569606A4774}" type="presParOf" srcId="{863D5B39-6A01-47B4-AEF0-12EDF1BFA0D1}" destId="{415B735A-E89A-42AE-908B-F267F3BD9002}" srcOrd="2" destOrd="0" presId="urn:microsoft.com/office/officeart/2005/8/layout/orgChart1"/>
    <dgm:cxn modelId="{0C9FEC81-4BE0-4E1E-AF89-CD77852D3866}" type="presParOf" srcId="{863D5B39-6A01-47B4-AEF0-12EDF1BFA0D1}" destId="{270EAC40-7372-4CE4-B71E-2C7E40D98CD5}" srcOrd="3" destOrd="0" presId="urn:microsoft.com/office/officeart/2005/8/layout/orgChart1"/>
    <dgm:cxn modelId="{DA6E6AE7-78EA-45CD-8986-564F672931AE}" type="presParOf" srcId="{270EAC40-7372-4CE4-B71E-2C7E40D98CD5}" destId="{88C38191-A7E9-4AD7-B50E-53BDE925C25C}" srcOrd="0" destOrd="0" presId="urn:microsoft.com/office/officeart/2005/8/layout/orgChart1"/>
    <dgm:cxn modelId="{D222E3E3-C287-4F02-84CA-B35FD09E79E7}" type="presParOf" srcId="{88C38191-A7E9-4AD7-B50E-53BDE925C25C}" destId="{663BD410-BA66-40EE-AB30-EFF746719F8B}" srcOrd="0" destOrd="0" presId="urn:microsoft.com/office/officeart/2005/8/layout/orgChart1"/>
    <dgm:cxn modelId="{2D224C42-03CB-4D60-9B61-7ADDE9194EC5}" type="presParOf" srcId="{88C38191-A7E9-4AD7-B50E-53BDE925C25C}" destId="{4A4AE4D1-8B92-4951-9594-F995D2F2248B}" srcOrd="1" destOrd="0" presId="urn:microsoft.com/office/officeart/2005/8/layout/orgChart1"/>
    <dgm:cxn modelId="{031C9596-082B-416F-9EFB-5193F0BF2611}" type="presParOf" srcId="{270EAC40-7372-4CE4-B71E-2C7E40D98CD5}" destId="{80713D07-9509-48A1-ACAE-75BE8D45152B}" srcOrd="1" destOrd="0" presId="urn:microsoft.com/office/officeart/2005/8/layout/orgChart1"/>
    <dgm:cxn modelId="{1A98F20F-CEEE-417F-A8AD-FB240E9EF8BA}" type="presParOf" srcId="{270EAC40-7372-4CE4-B71E-2C7E40D98CD5}" destId="{7421CD35-81AA-483E-9E55-55454D669952}" srcOrd="2" destOrd="0" presId="urn:microsoft.com/office/officeart/2005/8/layout/orgChart1"/>
    <dgm:cxn modelId="{D6F08C19-4F3D-4898-B32B-5C757B14E9BA}" type="presParOf" srcId="{863D5B39-6A01-47B4-AEF0-12EDF1BFA0D1}" destId="{DA4CEA4D-5281-43D6-80F5-AEFC8053FB59}" srcOrd="4" destOrd="0" presId="urn:microsoft.com/office/officeart/2005/8/layout/orgChart1"/>
    <dgm:cxn modelId="{D20AA668-2294-42D3-94B8-59165236DEBD}" type="presParOf" srcId="{863D5B39-6A01-47B4-AEF0-12EDF1BFA0D1}" destId="{0842DFB1-5EDE-4753-9EEA-8E06C2483719}" srcOrd="5" destOrd="0" presId="urn:microsoft.com/office/officeart/2005/8/layout/orgChart1"/>
    <dgm:cxn modelId="{C78DC9F2-4227-4DA3-BAC1-8395E1EEDDF1}" type="presParOf" srcId="{0842DFB1-5EDE-4753-9EEA-8E06C2483719}" destId="{5EE6E893-8F10-44C5-882B-43D7FF98DFA6}" srcOrd="0" destOrd="0" presId="urn:microsoft.com/office/officeart/2005/8/layout/orgChart1"/>
    <dgm:cxn modelId="{8B987C61-F496-42E4-87E8-300BB939DBE8}" type="presParOf" srcId="{5EE6E893-8F10-44C5-882B-43D7FF98DFA6}" destId="{953E4688-73A5-4FF7-93FF-19992F78270C}" srcOrd="0" destOrd="0" presId="urn:microsoft.com/office/officeart/2005/8/layout/orgChart1"/>
    <dgm:cxn modelId="{438B7022-1A8E-4952-ACD1-0215B8088389}" type="presParOf" srcId="{5EE6E893-8F10-44C5-882B-43D7FF98DFA6}" destId="{66A1CA3F-F09F-4F54-A0ED-E5FAE17AEE57}" srcOrd="1" destOrd="0" presId="urn:microsoft.com/office/officeart/2005/8/layout/orgChart1"/>
    <dgm:cxn modelId="{FD2ADE64-DE66-4E01-A304-7F8AAC79F7EF}" type="presParOf" srcId="{0842DFB1-5EDE-4753-9EEA-8E06C2483719}" destId="{1DDAEBAF-D91E-4771-945B-915A96B36B2B}" srcOrd="1" destOrd="0" presId="urn:microsoft.com/office/officeart/2005/8/layout/orgChart1"/>
    <dgm:cxn modelId="{63983096-AD89-4C73-968E-3BF020CFCA75}" type="presParOf" srcId="{0842DFB1-5EDE-4753-9EEA-8E06C2483719}" destId="{00FC810C-C12E-417B-A152-01CB5FE72329}" srcOrd="2" destOrd="0" presId="urn:microsoft.com/office/officeart/2005/8/layout/orgChart1"/>
    <dgm:cxn modelId="{C45A6453-504A-499D-B477-722A11B7853A}" type="presParOf" srcId="{48962B3C-7BDC-4497-BD18-3E52E011A6C9}" destId="{7752E1FD-55E0-4584-850D-E82ECFA6EFF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6B367-1686-447A-83B0-F7003FBAEFC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D7263E16-AE0B-4203-96A4-B5114C4DF0F1}">
      <dgm:prSet phldrT="[文本]"/>
      <dgm:spPr/>
      <dgm:t>
        <a:bodyPr/>
        <a:lstStyle/>
        <a:p>
          <a:pPr>
            <a:buFont typeface="Arial" panose="020B0604020202020204" pitchFamily="34" charset="0"/>
            <a:buChar char="•"/>
          </a:pPr>
          <a:r>
            <a:rPr lang="en-US" altLang="zh-CN" dirty="0"/>
            <a:t>Improve accuracy rate</a:t>
          </a:r>
          <a:endParaRPr lang="zh-CN" altLang="en-US" dirty="0"/>
        </a:p>
      </dgm:t>
    </dgm:pt>
    <dgm:pt modelId="{1CA8947F-6B70-44CE-9D61-1FCE4B9EF537}" type="parTrans" cxnId="{136D61CF-9E8F-490C-8CF9-2E0B7D75240F}">
      <dgm:prSet/>
      <dgm:spPr/>
      <dgm:t>
        <a:bodyPr/>
        <a:lstStyle/>
        <a:p>
          <a:endParaRPr lang="zh-CN" altLang="en-US"/>
        </a:p>
      </dgm:t>
    </dgm:pt>
    <dgm:pt modelId="{66050677-BB60-454D-AACF-4387C41B5EED}" type="sibTrans" cxnId="{136D61CF-9E8F-490C-8CF9-2E0B7D75240F}">
      <dgm:prSet/>
      <dgm:spPr/>
      <dgm:t>
        <a:bodyPr/>
        <a:lstStyle/>
        <a:p>
          <a:endParaRPr lang="zh-CN" altLang="en-US"/>
        </a:p>
      </dgm:t>
    </dgm:pt>
    <dgm:pt modelId="{6F764D04-4851-47B2-9580-80B634CE3DC1}">
      <dgm:prSet phldrT="[文本]"/>
      <dgm:spPr/>
      <dgm:t>
        <a:bodyPr/>
        <a:lstStyle/>
        <a:p>
          <a:pPr>
            <a:buFont typeface="Arial" panose="020B0604020202020204" pitchFamily="34" charset="0"/>
            <a:buChar char="•"/>
          </a:pPr>
          <a:r>
            <a:rPr lang="en-US" altLang="zh-CN" dirty="0"/>
            <a:t>Add new features</a:t>
          </a:r>
          <a:endParaRPr lang="zh-CN" altLang="en-US" dirty="0"/>
        </a:p>
      </dgm:t>
    </dgm:pt>
    <dgm:pt modelId="{CFEDD100-1FE5-4217-BFA6-6C5130FBAB4B}" type="parTrans" cxnId="{EA3D5DFD-F89D-4836-83AD-02855E9422FD}">
      <dgm:prSet/>
      <dgm:spPr/>
      <dgm:t>
        <a:bodyPr/>
        <a:lstStyle/>
        <a:p>
          <a:endParaRPr lang="zh-CN" altLang="en-US"/>
        </a:p>
      </dgm:t>
    </dgm:pt>
    <dgm:pt modelId="{F4C36009-CB1C-49C6-AD85-98067F0AEAE4}" type="sibTrans" cxnId="{EA3D5DFD-F89D-4836-83AD-02855E9422FD}">
      <dgm:prSet/>
      <dgm:spPr/>
      <dgm:t>
        <a:bodyPr/>
        <a:lstStyle/>
        <a:p>
          <a:endParaRPr lang="zh-CN" altLang="en-US"/>
        </a:p>
      </dgm:t>
    </dgm:pt>
    <dgm:pt modelId="{C1859610-3E89-4301-87F1-BD95E8DF5721}">
      <dgm:prSet phldrT="[文本]"/>
      <dgm:spPr/>
      <dgm:t>
        <a:bodyPr/>
        <a:lstStyle/>
        <a:p>
          <a:pPr>
            <a:buFont typeface="Arial" panose="020B0604020202020204" pitchFamily="34" charset="0"/>
            <a:buChar char="•"/>
          </a:pPr>
          <a:r>
            <a:rPr lang="en-US" altLang="zh-CN" dirty="0"/>
            <a:t>Change function parameters</a:t>
          </a:r>
          <a:endParaRPr lang="zh-CN" altLang="en-US" dirty="0"/>
        </a:p>
      </dgm:t>
    </dgm:pt>
    <dgm:pt modelId="{CBF86AAF-0335-4B04-AEF3-A218B269A46B}" type="parTrans" cxnId="{6D13385E-B900-4A84-B0F6-AFE5929A8907}">
      <dgm:prSet/>
      <dgm:spPr/>
      <dgm:t>
        <a:bodyPr/>
        <a:lstStyle/>
        <a:p>
          <a:endParaRPr lang="zh-CN" altLang="en-US"/>
        </a:p>
      </dgm:t>
    </dgm:pt>
    <dgm:pt modelId="{9457A99D-A14E-48F1-8D99-4D17737B11CA}" type="sibTrans" cxnId="{6D13385E-B900-4A84-B0F6-AFE5929A8907}">
      <dgm:prSet/>
      <dgm:spPr/>
      <dgm:t>
        <a:bodyPr/>
        <a:lstStyle/>
        <a:p>
          <a:endParaRPr lang="zh-CN" altLang="en-US"/>
        </a:p>
      </dgm:t>
    </dgm:pt>
    <dgm:pt modelId="{21D24153-973C-406F-A929-7631BC9C447C}">
      <dgm:prSet phldrT="[文本]"/>
      <dgm:spPr/>
      <dgm:t>
        <a:bodyPr/>
        <a:lstStyle/>
        <a:p>
          <a:pPr>
            <a:buFont typeface="Arial" panose="020B0604020202020204" pitchFamily="34" charset="0"/>
            <a:buChar char="•"/>
          </a:pPr>
          <a:r>
            <a:rPr lang="en-US" altLang="zh-CN" dirty="0"/>
            <a:t>Choose the better algorithm</a:t>
          </a:r>
          <a:endParaRPr lang="zh-CN" altLang="en-US" dirty="0"/>
        </a:p>
      </dgm:t>
    </dgm:pt>
    <dgm:pt modelId="{39B9F1FD-A30A-46B8-A99F-D896D034D3CD}" type="parTrans" cxnId="{F040AB89-4A14-4A17-B03A-D05A5DAC9D83}">
      <dgm:prSet/>
      <dgm:spPr/>
      <dgm:t>
        <a:bodyPr/>
        <a:lstStyle/>
        <a:p>
          <a:endParaRPr lang="zh-CN" altLang="en-US"/>
        </a:p>
      </dgm:t>
    </dgm:pt>
    <dgm:pt modelId="{4DA28249-2A90-42F6-A5C0-1A939792C759}" type="sibTrans" cxnId="{F040AB89-4A14-4A17-B03A-D05A5DAC9D83}">
      <dgm:prSet/>
      <dgm:spPr/>
      <dgm:t>
        <a:bodyPr/>
        <a:lstStyle/>
        <a:p>
          <a:endParaRPr lang="zh-CN" altLang="en-US"/>
        </a:p>
      </dgm:t>
    </dgm:pt>
    <dgm:pt modelId="{3E1BEBAE-60EB-4B5D-BBB2-994DE6CB9A53}" type="pres">
      <dgm:prSet presAssocID="{8FD6B367-1686-447A-83B0-F7003FBAEFC9}" presName="Name0" presStyleCnt="0">
        <dgm:presLayoutVars>
          <dgm:chPref val="1"/>
          <dgm:dir/>
          <dgm:animOne val="branch"/>
          <dgm:animLvl val="lvl"/>
          <dgm:resizeHandles val="exact"/>
        </dgm:presLayoutVars>
      </dgm:prSet>
      <dgm:spPr/>
    </dgm:pt>
    <dgm:pt modelId="{2F401531-DC43-4050-B8E3-4C559D590D17}" type="pres">
      <dgm:prSet presAssocID="{D7263E16-AE0B-4203-96A4-B5114C4DF0F1}" presName="root1" presStyleCnt="0"/>
      <dgm:spPr/>
    </dgm:pt>
    <dgm:pt modelId="{AD9B6EDB-662D-4124-8948-86465F2F3756}" type="pres">
      <dgm:prSet presAssocID="{D7263E16-AE0B-4203-96A4-B5114C4DF0F1}" presName="LevelOneTextNode" presStyleLbl="node0" presStyleIdx="0" presStyleCnt="1" custAng="5400000" custScaleY="57497" custLinFactNeighborX="-72676">
        <dgm:presLayoutVars>
          <dgm:chPref val="3"/>
        </dgm:presLayoutVars>
      </dgm:prSet>
      <dgm:spPr/>
    </dgm:pt>
    <dgm:pt modelId="{4C783A44-960D-4B0F-9A51-DDD3FC90A6B5}" type="pres">
      <dgm:prSet presAssocID="{D7263E16-AE0B-4203-96A4-B5114C4DF0F1}" presName="level2hierChild" presStyleCnt="0"/>
      <dgm:spPr/>
    </dgm:pt>
    <dgm:pt modelId="{E85AE03A-78CE-4E82-BAE1-56D3D15CE6D6}" type="pres">
      <dgm:prSet presAssocID="{CFEDD100-1FE5-4217-BFA6-6C5130FBAB4B}" presName="conn2-1" presStyleLbl="parChTrans1D2" presStyleIdx="0" presStyleCnt="3"/>
      <dgm:spPr/>
    </dgm:pt>
    <dgm:pt modelId="{D4B33C0C-2D0C-42DA-BE83-1283BAF623C8}" type="pres">
      <dgm:prSet presAssocID="{CFEDD100-1FE5-4217-BFA6-6C5130FBAB4B}" presName="connTx" presStyleLbl="parChTrans1D2" presStyleIdx="0" presStyleCnt="3"/>
      <dgm:spPr/>
    </dgm:pt>
    <dgm:pt modelId="{FE285B6A-7616-4A6C-8D16-054EFB4A4B39}" type="pres">
      <dgm:prSet presAssocID="{6F764D04-4851-47B2-9580-80B634CE3DC1}" presName="root2" presStyleCnt="0"/>
      <dgm:spPr/>
    </dgm:pt>
    <dgm:pt modelId="{1790382C-7928-4BFD-B7E2-23DF1E4DABC0}" type="pres">
      <dgm:prSet presAssocID="{6F764D04-4851-47B2-9580-80B634CE3DC1}" presName="LevelTwoTextNode" presStyleLbl="node2" presStyleIdx="0" presStyleCnt="3" custLinFactNeighborX="38972" custLinFactNeighborY="7141">
        <dgm:presLayoutVars>
          <dgm:chPref val="3"/>
        </dgm:presLayoutVars>
      </dgm:prSet>
      <dgm:spPr/>
    </dgm:pt>
    <dgm:pt modelId="{CBDF7906-5ADE-4C0E-A93C-A9B3DED70ACC}" type="pres">
      <dgm:prSet presAssocID="{6F764D04-4851-47B2-9580-80B634CE3DC1}" presName="level3hierChild" presStyleCnt="0"/>
      <dgm:spPr/>
    </dgm:pt>
    <dgm:pt modelId="{71B200F8-FD99-4F3D-A94F-B5BB544513CE}" type="pres">
      <dgm:prSet presAssocID="{CBF86AAF-0335-4B04-AEF3-A218B269A46B}" presName="conn2-1" presStyleLbl="parChTrans1D2" presStyleIdx="1" presStyleCnt="3"/>
      <dgm:spPr/>
    </dgm:pt>
    <dgm:pt modelId="{35DA57EC-5449-47DA-AB48-7F2D20E9D163}" type="pres">
      <dgm:prSet presAssocID="{CBF86AAF-0335-4B04-AEF3-A218B269A46B}" presName="connTx" presStyleLbl="parChTrans1D2" presStyleIdx="1" presStyleCnt="3"/>
      <dgm:spPr/>
    </dgm:pt>
    <dgm:pt modelId="{037C6EC6-AB35-422C-AFAC-E9AA2A6C0F0F}" type="pres">
      <dgm:prSet presAssocID="{C1859610-3E89-4301-87F1-BD95E8DF5721}" presName="root2" presStyleCnt="0"/>
      <dgm:spPr/>
    </dgm:pt>
    <dgm:pt modelId="{969F2F18-3ED3-4E91-93D6-EA8D14102672}" type="pres">
      <dgm:prSet presAssocID="{C1859610-3E89-4301-87F1-BD95E8DF5721}" presName="LevelTwoTextNode" presStyleLbl="node2" presStyleIdx="1" presStyleCnt="3" custLinFactNeighborX="38972">
        <dgm:presLayoutVars>
          <dgm:chPref val="3"/>
        </dgm:presLayoutVars>
      </dgm:prSet>
      <dgm:spPr/>
    </dgm:pt>
    <dgm:pt modelId="{FBEDB5D2-5C32-4409-8B2D-302847755F0B}" type="pres">
      <dgm:prSet presAssocID="{C1859610-3E89-4301-87F1-BD95E8DF5721}" presName="level3hierChild" presStyleCnt="0"/>
      <dgm:spPr/>
    </dgm:pt>
    <dgm:pt modelId="{C0B67102-3944-4B26-8CD8-2B9945BD5CB0}" type="pres">
      <dgm:prSet presAssocID="{39B9F1FD-A30A-46B8-A99F-D896D034D3CD}" presName="conn2-1" presStyleLbl="parChTrans1D2" presStyleIdx="2" presStyleCnt="3"/>
      <dgm:spPr/>
    </dgm:pt>
    <dgm:pt modelId="{4EE97AF9-4D69-4814-BBB0-544D3370FE5C}" type="pres">
      <dgm:prSet presAssocID="{39B9F1FD-A30A-46B8-A99F-D896D034D3CD}" presName="connTx" presStyleLbl="parChTrans1D2" presStyleIdx="2" presStyleCnt="3"/>
      <dgm:spPr/>
    </dgm:pt>
    <dgm:pt modelId="{8332BE3A-9C32-4159-9A12-218919692592}" type="pres">
      <dgm:prSet presAssocID="{21D24153-973C-406F-A929-7631BC9C447C}" presName="root2" presStyleCnt="0"/>
      <dgm:spPr/>
    </dgm:pt>
    <dgm:pt modelId="{696710F3-B595-45E9-9207-DEE3EFF34D64}" type="pres">
      <dgm:prSet presAssocID="{21D24153-973C-406F-A929-7631BC9C447C}" presName="LevelTwoTextNode" presStyleLbl="node2" presStyleIdx="2" presStyleCnt="3" custLinFactNeighborX="38972" custLinFactNeighborY="-396">
        <dgm:presLayoutVars>
          <dgm:chPref val="3"/>
        </dgm:presLayoutVars>
      </dgm:prSet>
      <dgm:spPr/>
    </dgm:pt>
    <dgm:pt modelId="{52ABA4BA-3CEB-4BB8-91E3-115614F2C1A2}" type="pres">
      <dgm:prSet presAssocID="{21D24153-973C-406F-A929-7631BC9C447C}" presName="level3hierChild" presStyleCnt="0"/>
      <dgm:spPr/>
    </dgm:pt>
  </dgm:ptLst>
  <dgm:cxnLst>
    <dgm:cxn modelId="{C7CAF10E-C1B3-4CFA-8885-BA6776C7B1AF}" type="presOf" srcId="{CFEDD100-1FE5-4217-BFA6-6C5130FBAB4B}" destId="{D4B33C0C-2D0C-42DA-BE83-1283BAF623C8}" srcOrd="1" destOrd="0" presId="urn:microsoft.com/office/officeart/2008/layout/HorizontalMultiLevelHierarchy"/>
    <dgm:cxn modelId="{7B061F16-7FC7-4C16-A40E-694D09A6D10B}" type="presOf" srcId="{39B9F1FD-A30A-46B8-A99F-D896D034D3CD}" destId="{C0B67102-3944-4B26-8CD8-2B9945BD5CB0}" srcOrd="0" destOrd="0" presId="urn:microsoft.com/office/officeart/2008/layout/HorizontalMultiLevelHierarchy"/>
    <dgm:cxn modelId="{C768111C-1F03-4D3E-B187-F6764E0BBD78}" type="presOf" srcId="{D7263E16-AE0B-4203-96A4-B5114C4DF0F1}" destId="{AD9B6EDB-662D-4124-8948-86465F2F3756}" srcOrd="0" destOrd="0" presId="urn:microsoft.com/office/officeart/2008/layout/HorizontalMultiLevelHierarchy"/>
    <dgm:cxn modelId="{BFED2A33-B419-4B2F-8A0D-40F490C94B68}" type="presOf" srcId="{21D24153-973C-406F-A929-7631BC9C447C}" destId="{696710F3-B595-45E9-9207-DEE3EFF34D64}" srcOrd="0" destOrd="0" presId="urn:microsoft.com/office/officeart/2008/layout/HorizontalMultiLevelHierarchy"/>
    <dgm:cxn modelId="{6766DE33-2892-4F12-90C0-229A3F666C5F}" type="presOf" srcId="{C1859610-3E89-4301-87F1-BD95E8DF5721}" destId="{969F2F18-3ED3-4E91-93D6-EA8D14102672}" srcOrd="0" destOrd="0" presId="urn:microsoft.com/office/officeart/2008/layout/HorizontalMultiLevelHierarchy"/>
    <dgm:cxn modelId="{6D13385E-B900-4A84-B0F6-AFE5929A8907}" srcId="{D7263E16-AE0B-4203-96A4-B5114C4DF0F1}" destId="{C1859610-3E89-4301-87F1-BD95E8DF5721}" srcOrd="1" destOrd="0" parTransId="{CBF86AAF-0335-4B04-AEF3-A218B269A46B}" sibTransId="{9457A99D-A14E-48F1-8D99-4D17737B11CA}"/>
    <dgm:cxn modelId="{661DD15F-8201-4D54-B406-E57812EE172D}" type="presOf" srcId="{CBF86AAF-0335-4B04-AEF3-A218B269A46B}" destId="{35DA57EC-5449-47DA-AB48-7F2D20E9D163}" srcOrd="1" destOrd="0" presId="urn:microsoft.com/office/officeart/2008/layout/HorizontalMultiLevelHierarchy"/>
    <dgm:cxn modelId="{F040AB89-4A14-4A17-B03A-D05A5DAC9D83}" srcId="{D7263E16-AE0B-4203-96A4-B5114C4DF0F1}" destId="{21D24153-973C-406F-A929-7631BC9C447C}" srcOrd="2" destOrd="0" parTransId="{39B9F1FD-A30A-46B8-A99F-D896D034D3CD}" sibTransId="{4DA28249-2A90-42F6-A5C0-1A939792C759}"/>
    <dgm:cxn modelId="{DDCB5996-4032-4512-8AE4-1D849F5E3928}" type="presOf" srcId="{CBF86AAF-0335-4B04-AEF3-A218B269A46B}" destId="{71B200F8-FD99-4F3D-A94F-B5BB544513CE}" srcOrd="0" destOrd="0" presId="urn:microsoft.com/office/officeart/2008/layout/HorizontalMultiLevelHierarchy"/>
    <dgm:cxn modelId="{E8554BA1-023D-4150-A4C5-51EBEF104899}" type="presOf" srcId="{6F764D04-4851-47B2-9580-80B634CE3DC1}" destId="{1790382C-7928-4BFD-B7E2-23DF1E4DABC0}" srcOrd="0" destOrd="0" presId="urn:microsoft.com/office/officeart/2008/layout/HorizontalMultiLevelHierarchy"/>
    <dgm:cxn modelId="{0078A9C3-2ABE-438E-8314-8350292204B7}" type="presOf" srcId="{CFEDD100-1FE5-4217-BFA6-6C5130FBAB4B}" destId="{E85AE03A-78CE-4E82-BAE1-56D3D15CE6D6}" srcOrd="0" destOrd="0" presId="urn:microsoft.com/office/officeart/2008/layout/HorizontalMultiLevelHierarchy"/>
    <dgm:cxn modelId="{5DBBFFCE-C807-45E2-ADD7-B28323D2B5B3}" type="presOf" srcId="{8FD6B367-1686-447A-83B0-F7003FBAEFC9}" destId="{3E1BEBAE-60EB-4B5D-BBB2-994DE6CB9A53}" srcOrd="0" destOrd="0" presId="urn:microsoft.com/office/officeart/2008/layout/HorizontalMultiLevelHierarchy"/>
    <dgm:cxn modelId="{55933ACF-A201-4FFC-A2E5-72259521DF0B}" type="presOf" srcId="{39B9F1FD-A30A-46B8-A99F-D896D034D3CD}" destId="{4EE97AF9-4D69-4814-BBB0-544D3370FE5C}" srcOrd="1" destOrd="0" presId="urn:microsoft.com/office/officeart/2008/layout/HorizontalMultiLevelHierarchy"/>
    <dgm:cxn modelId="{136D61CF-9E8F-490C-8CF9-2E0B7D75240F}" srcId="{8FD6B367-1686-447A-83B0-F7003FBAEFC9}" destId="{D7263E16-AE0B-4203-96A4-B5114C4DF0F1}" srcOrd="0" destOrd="0" parTransId="{1CA8947F-6B70-44CE-9D61-1FCE4B9EF537}" sibTransId="{66050677-BB60-454D-AACF-4387C41B5EED}"/>
    <dgm:cxn modelId="{EA3D5DFD-F89D-4836-83AD-02855E9422FD}" srcId="{D7263E16-AE0B-4203-96A4-B5114C4DF0F1}" destId="{6F764D04-4851-47B2-9580-80B634CE3DC1}" srcOrd="0" destOrd="0" parTransId="{CFEDD100-1FE5-4217-BFA6-6C5130FBAB4B}" sibTransId="{F4C36009-CB1C-49C6-AD85-98067F0AEAE4}"/>
    <dgm:cxn modelId="{7E2A109B-BD42-47DA-87E7-9A05BA31A012}" type="presParOf" srcId="{3E1BEBAE-60EB-4B5D-BBB2-994DE6CB9A53}" destId="{2F401531-DC43-4050-B8E3-4C559D590D17}" srcOrd="0" destOrd="0" presId="urn:microsoft.com/office/officeart/2008/layout/HorizontalMultiLevelHierarchy"/>
    <dgm:cxn modelId="{7A776EAA-2434-4BDA-BEB0-EA10B6481AEC}" type="presParOf" srcId="{2F401531-DC43-4050-B8E3-4C559D590D17}" destId="{AD9B6EDB-662D-4124-8948-86465F2F3756}" srcOrd="0" destOrd="0" presId="urn:microsoft.com/office/officeart/2008/layout/HorizontalMultiLevelHierarchy"/>
    <dgm:cxn modelId="{F9D55629-C849-48E1-82DD-A5B3B11E4106}" type="presParOf" srcId="{2F401531-DC43-4050-B8E3-4C559D590D17}" destId="{4C783A44-960D-4B0F-9A51-DDD3FC90A6B5}" srcOrd="1" destOrd="0" presId="urn:microsoft.com/office/officeart/2008/layout/HorizontalMultiLevelHierarchy"/>
    <dgm:cxn modelId="{4A7C9539-378B-4452-8506-15727B1298C4}" type="presParOf" srcId="{4C783A44-960D-4B0F-9A51-DDD3FC90A6B5}" destId="{E85AE03A-78CE-4E82-BAE1-56D3D15CE6D6}" srcOrd="0" destOrd="0" presId="urn:microsoft.com/office/officeart/2008/layout/HorizontalMultiLevelHierarchy"/>
    <dgm:cxn modelId="{0520535B-7786-46C7-A5F3-FD94205410E7}" type="presParOf" srcId="{E85AE03A-78CE-4E82-BAE1-56D3D15CE6D6}" destId="{D4B33C0C-2D0C-42DA-BE83-1283BAF623C8}" srcOrd="0" destOrd="0" presId="urn:microsoft.com/office/officeart/2008/layout/HorizontalMultiLevelHierarchy"/>
    <dgm:cxn modelId="{882728FD-0DC2-4E06-9EE6-AB62F3C4ADE0}" type="presParOf" srcId="{4C783A44-960D-4B0F-9A51-DDD3FC90A6B5}" destId="{FE285B6A-7616-4A6C-8D16-054EFB4A4B39}" srcOrd="1" destOrd="0" presId="urn:microsoft.com/office/officeart/2008/layout/HorizontalMultiLevelHierarchy"/>
    <dgm:cxn modelId="{63B2DC18-052D-49EE-9946-5CC43857F82C}" type="presParOf" srcId="{FE285B6A-7616-4A6C-8D16-054EFB4A4B39}" destId="{1790382C-7928-4BFD-B7E2-23DF1E4DABC0}" srcOrd="0" destOrd="0" presId="urn:microsoft.com/office/officeart/2008/layout/HorizontalMultiLevelHierarchy"/>
    <dgm:cxn modelId="{9ADD1C11-E331-465D-9430-A1CF5CBA9747}" type="presParOf" srcId="{FE285B6A-7616-4A6C-8D16-054EFB4A4B39}" destId="{CBDF7906-5ADE-4C0E-A93C-A9B3DED70ACC}" srcOrd="1" destOrd="0" presId="urn:microsoft.com/office/officeart/2008/layout/HorizontalMultiLevelHierarchy"/>
    <dgm:cxn modelId="{8C3FB593-3F9F-4002-991B-AE0F5A59F7D4}" type="presParOf" srcId="{4C783A44-960D-4B0F-9A51-DDD3FC90A6B5}" destId="{71B200F8-FD99-4F3D-A94F-B5BB544513CE}" srcOrd="2" destOrd="0" presId="urn:microsoft.com/office/officeart/2008/layout/HorizontalMultiLevelHierarchy"/>
    <dgm:cxn modelId="{4E9AA95D-FCF7-4F9A-A633-AA2D4FAA1803}" type="presParOf" srcId="{71B200F8-FD99-4F3D-A94F-B5BB544513CE}" destId="{35DA57EC-5449-47DA-AB48-7F2D20E9D163}" srcOrd="0" destOrd="0" presId="urn:microsoft.com/office/officeart/2008/layout/HorizontalMultiLevelHierarchy"/>
    <dgm:cxn modelId="{E3AB835D-F0AD-4731-8A9B-2F9E14718D24}" type="presParOf" srcId="{4C783A44-960D-4B0F-9A51-DDD3FC90A6B5}" destId="{037C6EC6-AB35-422C-AFAC-E9AA2A6C0F0F}" srcOrd="3" destOrd="0" presId="urn:microsoft.com/office/officeart/2008/layout/HorizontalMultiLevelHierarchy"/>
    <dgm:cxn modelId="{81E7927C-5093-451D-B920-32812DF173E6}" type="presParOf" srcId="{037C6EC6-AB35-422C-AFAC-E9AA2A6C0F0F}" destId="{969F2F18-3ED3-4E91-93D6-EA8D14102672}" srcOrd="0" destOrd="0" presId="urn:microsoft.com/office/officeart/2008/layout/HorizontalMultiLevelHierarchy"/>
    <dgm:cxn modelId="{656D3F22-0ED9-4D25-9553-756C01378642}" type="presParOf" srcId="{037C6EC6-AB35-422C-AFAC-E9AA2A6C0F0F}" destId="{FBEDB5D2-5C32-4409-8B2D-302847755F0B}" srcOrd="1" destOrd="0" presId="urn:microsoft.com/office/officeart/2008/layout/HorizontalMultiLevelHierarchy"/>
    <dgm:cxn modelId="{B7753B11-0FF6-4898-9CC6-005FCA110599}" type="presParOf" srcId="{4C783A44-960D-4B0F-9A51-DDD3FC90A6B5}" destId="{C0B67102-3944-4B26-8CD8-2B9945BD5CB0}" srcOrd="4" destOrd="0" presId="urn:microsoft.com/office/officeart/2008/layout/HorizontalMultiLevelHierarchy"/>
    <dgm:cxn modelId="{63A1C1D5-21D0-4312-8996-73F54971C380}" type="presParOf" srcId="{C0B67102-3944-4B26-8CD8-2B9945BD5CB0}" destId="{4EE97AF9-4D69-4814-BBB0-544D3370FE5C}" srcOrd="0" destOrd="0" presId="urn:microsoft.com/office/officeart/2008/layout/HorizontalMultiLevelHierarchy"/>
    <dgm:cxn modelId="{EB6C1939-B5D1-4F97-BFF7-D19CDE412801}" type="presParOf" srcId="{4C783A44-960D-4B0F-9A51-DDD3FC90A6B5}" destId="{8332BE3A-9C32-4159-9A12-218919692592}" srcOrd="5" destOrd="0" presId="urn:microsoft.com/office/officeart/2008/layout/HorizontalMultiLevelHierarchy"/>
    <dgm:cxn modelId="{9A3CD6C1-37B3-4E42-8196-E046DC84A6F8}" type="presParOf" srcId="{8332BE3A-9C32-4159-9A12-218919692592}" destId="{696710F3-B595-45E9-9207-DEE3EFF34D64}" srcOrd="0" destOrd="0" presId="urn:microsoft.com/office/officeart/2008/layout/HorizontalMultiLevelHierarchy"/>
    <dgm:cxn modelId="{3A2B3847-E067-4BC0-8BF3-0562289C8C9B}" type="presParOf" srcId="{8332BE3A-9C32-4159-9A12-218919692592}" destId="{52ABA4BA-3CEB-4BB8-91E3-115614F2C1A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15D37-4012-4DA2-A444-093191C6040B}">
      <dsp:nvSpPr>
        <dsp:cNvPr id="0" name=""/>
        <dsp:cNvSpPr/>
      </dsp:nvSpPr>
      <dsp:spPr>
        <a:xfrm rot="3682710">
          <a:off x="2214308" y="3192126"/>
          <a:ext cx="849815" cy="42495"/>
        </a:xfrm>
        <a:custGeom>
          <a:avLst/>
          <a:gdLst/>
          <a:ahLst/>
          <a:cxnLst/>
          <a:rect l="0" t="0" r="0" b="0"/>
          <a:pathLst>
            <a:path>
              <a:moveTo>
                <a:pt x="0" y="21247"/>
              </a:moveTo>
              <a:lnTo>
                <a:pt x="849815" y="21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55953C-6C44-491A-A9EC-7EC0F862CDC3}">
      <dsp:nvSpPr>
        <dsp:cNvPr id="0" name=""/>
        <dsp:cNvSpPr/>
      </dsp:nvSpPr>
      <dsp:spPr>
        <a:xfrm rot="1312416">
          <a:off x="2681414" y="2579717"/>
          <a:ext cx="607386" cy="42495"/>
        </a:xfrm>
        <a:custGeom>
          <a:avLst/>
          <a:gdLst/>
          <a:ahLst/>
          <a:cxnLst/>
          <a:rect l="0" t="0" r="0" b="0"/>
          <a:pathLst>
            <a:path>
              <a:moveTo>
                <a:pt x="0" y="21247"/>
              </a:moveTo>
              <a:lnTo>
                <a:pt x="607386" y="21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300E3C-811F-4233-A406-1F4513B1DCE6}">
      <dsp:nvSpPr>
        <dsp:cNvPr id="0" name=""/>
        <dsp:cNvSpPr/>
      </dsp:nvSpPr>
      <dsp:spPr>
        <a:xfrm rot="20326146">
          <a:off x="2679714" y="1875529"/>
          <a:ext cx="694346" cy="42495"/>
        </a:xfrm>
        <a:custGeom>
          <a:avLst/>
          <a:gdLst/>
          <a:ahLst/>
          <a:cxnLst/>
          <a:rect l="0" t="0" r="0" b="0"/>
          <a:pathLst>
            <a:path>
              <a:moveTo>
                <a:pt x="0" y="21247"/>
              </a:moveTo>
              <a:lnTo>
                <a:pt x="694346" y="21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753910-534A-40B9-8000-B0108DF0BE79}">
      <dsp:nvSpPr>
        <dsp:cNvPr id="0" name=""/>
        <dsp:cNvSpPr/>
      </dsp:nvSpPr>
      <dsp:spPr>
        <a:xfrm rot="17996870">
          <a:off x="2227911" y="1250548"/>
          <a:ext cx="901340" cy="42495"/>
        </a:xfrm>
        <a:custGeom>
          <a:avLst/>
          <a:gdLst/>
          <a:ahLst/>
          <a:cxnLst/>
          <a:rect l="0" t="0" r="0" b="0"/>
          <a:pathLst>
            <a:path>
              <a:moveTo>
                <a:pt x="0" y="21247"/>
              </a:moveTo>
              <a:lnTo>
                <a:pt x="901340" y="212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21488-059F-4F6E-AA73-C49F154E5E5D}">
      <dsp:nvSpPr>
        <dsp:cNvPr id="0" name=""/>
        <dsp:cNvSpPr/>
      </dsp:nvSpPr>
      <dsp:spPr>
        <a:xfrm>
          <a:off x="1152129" y="1390758"/>
          <a:ext cx="1682993" cy="1682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CAF8F-3768-4F20-BB82-B5030F93A266}">
      <dsp:nvSpPr>
        <dsp:cNvPr id="0" name=""/>
        <dsp:cNvSpPr/>
      </dsp:nvSpPr>
      <dsp:spPr>
        <a:xfrm>
          <a:off x="2667651" y="2044"/>
          <a:ext cx="942152" cy="942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Bootstrap</a:t>
          </a:r>
          <a:endParaRPr lang="zh-CN" sz="1100" kern="1200" dirty="0"/>
        </a:p>
      </dsp:txBody>
      <dsp:txXfrm>
        <a:off x="2805626" y="140019"/>
        <a:ext cx="666202" cy="666202"/>
      </dsp:txXfrm>
    </dsp:sp>
    <dsp:sp modelId="{220A84B6-7724-4906-9DFB-D19156128348}">
      <dsp:nvSpPr>
        <dsp:cNvPr id="0" name=""/>
        <dsp:cNvSpPr/>
      </dsp:nvSpPr>
      <dsp:spPr>
        <a:xfrm>
          <a:off x="3318525" y="1129390"/>
          <a:ext cx="942152" cy="9421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Unified Search Bar</a:t>
          </a:r>
          <a:endParaRPr lang="zh-CN" sz="1100" kern="1200" dirty="0"/>
        </a:p>
      </dsp:txBody>
      <dsp:txXfrm>
        <a:off x="3456500" y="1267365"/>
        <a:ext cx="666202" cy="666202"/>
      </dsp:txXfrm>
    </dsp:sp>
    <dsp:sp modelId="{6172526B-7476-47E3-97F6-31F3AAF8356B}">
      <dsp:nvSpPr>
        <dsp:cNvPr id="0" name=""/>
        <dsp:cNvSpPr/>
      </dsp:nvSpPr>
      <dsp:spPr>
        <a:xfrm>
          <a:off x="3230588" y="2397316"/>
          <a:ext cx="1009796" cy="10097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Navigation 	Bar</a:t>
          </a:r>
          <a:endParaRPr lang="zh-CN" sz="1100" kern="1200" dirty="0"/>
        </a:p>
      </dsp:txBody>
      <dsp:txXfrm>
        <a:off x="3378469" y="2545197"/>
        <a:ext cx="714034" cy="714034"/>
      </dsp:txXfrm>
    </dsp:sp>
    <dsp:sp modelId="{AE295C05-27C7-4DFE-843B-CC660891A8E6}">
      <dsp:nvSpPr>
        <dsp:cNvPr id="0" name=""/>
        <dsp:cNvSpPr/>
      </dsp:nvSpPr>
      <dsp:spPr>
        <a:xfrm>
          <a:off x="2579715" y="3524662"/>
          <a:ext cx="1009796" cy="10097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Card-like </a:t>
          </a:r>
          <a:r>
            <a:rPr lang="en-US" sz="1100" kern="1200" dirty="0"/>
            <a:t>Style</a:t>
          </a:r>
          <a:endParaRPr lang="zh-CN" sz="1100" kern="1200" dirty="0"/>
        </a:p>
      </dsp:txBody>
      <dsp:txXfrm>
        <a:off x="2727596" y="3672543"/>
        <a:ext cx="714034" cy="714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CEA4D-5281-43D6-80F5-AEFC8053FB59}">
      <dsp:nvSpPr>
        <dsp:cNvPr id="0" name=""/>
        <dsp:cNvSpPr/>
      </dsp:nvSpPr>
      <dsp:spPr>
        <a:xfrm>
          <a:off x="3048000" y="891108"/>
          <a:ext cx="2156891" cy="549053"/>
        </a:xfrm>
        <a:custGeom>
          <a:avLst/>
          <a:gdLst/>
          <a:ahLst/>
          <a:cxnLst/>
          <a:rect l="0" t="0" r="0" b="0"/>
          <a:pathLst>
            <a:path>
              <a:moveTo>
                <a:pt x="0" y="0"/>
              </a:moveTo>
              <a:lnTo>
                <a:pt x="0" y="361920"/>
              </a:lnTo>
              <a:lnTo>
                <a:pt x="2156891" y="361920"/>
              </a:lnTo>
              <a:lnTo>
                <a:pt x="2156891" y="549053"/>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15B735A-E89A-42AE-908B-F267F3BD9002}">
      <dsp:nvSpPr>
        <dsp:cNvPr id="0" name=""/>
        <dsp:cNvSpPr/>
      </dsp:nvSpPr>
      <dsp:spPr>
        <a:xfrm>
          <a:off x="3002280" y="891108"/>
          <a:ext cx="91440" cy="549053"/>
        </a:xfrm>
        <a:custGeom>
          <a:avLst/>
          <a:gdLst/>
          <a:ahLst/>
          <a:cxnLst/>
          <a:rect l="0" t="0" r="0" b="0"/>
          <a:pathLst>
            <a:path>
              <a:moveTo>
                <a:pt x="45720" y="0"/>
              </a:moveTo>
              <a:lnTo>
                <a:pt x="45720" y="549053"/>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051873FB-7E09-41C8-B627-A7A3AFAB607F}">
      <dsp:nvSpPr>
        <dsp:cNvPr id="0" name=""/>
        <dsp:cNvSpPr/>
      </dsp:nvSpPr>
      <dsp:spPr>
        <a:xfrm>
          <a:off x="914775" y="891108"/>
          <a:ext cx="2133224" cy="549053"/>
        </a:xfrm>
        <a:custGeom>
          <a:avLst/>
          <a:gdLst/>
          <a:ahLst/>
          <a:cxnLst/>
          <a:rect l="0" t="0" r="0" b="0"/>
          <a:pathLst>
            <a:path>
              <a:moveTo>
                <a:pt x="2133224" y="0"/>
              </a:moveTo>
              <a:lnTo>
                <a:pt x="2133224" y="361920"/>
              </a:lnTo>
              <a:lnTo>
                <a:pt x="0" y="361920"/>
              </a:lnTo>
              <a:lnTo>
                <a:pt x="0" y="549053"/>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A05E4558-ADD6-4CDA-83FF-77785B4E8664}">
      <dsp:nvSpPr>
        <dsp:cNvPr id="0" name=""/>
        <dsp:cNvSpPr/>
      </dsp:nvSpPr>
      <dsp:spPr>
        <a:xfrm>
          <a:off x="2156891" y="0"/>
          <a:ext cx="1782216" cy="89110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A PHP or HTML file</a:t>
          </a:r>
          <a:endParaRPr lang="zh-CN" altLang="en-US" sz="2500" kern="1200" dirty="0"/>
        </a:p>
      </dsp:txBody>
      <dsp:txXfrm>
        <a:off x="2156891" y="0"/>
        <a:ext cx="1782216" cy="891108"/>
      </dsp:txXfrm>
    </dsp:sp>
    <dsp:sp modelId="{77DBFAE1-0820-4669-A817-3C2E51E9058A}">
      <dsp:nvSpPr>
        <dsp:cNvPr id="0" name=""/>
        <dsp:cNvSpPr/>
      </dsp:nvSpPr>
      <dsp:spPr>
        <a:xfrm>
          <a:off x="23667" y="1440161"/>
          <a:ext cx="1782216" cy="89110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altLang="zh-CN" sz="3300" kern="1200" dirty="0"/>
            <a:t>Model</a:t>
          </a:r>
          <a:endParaRPr lang="zh-CN" altLang="en-US" sz="3300" kern="1200" dirty="0"/>
        </a:p>
      </dsp:txBody>
      <dsp:txXfrm>
        <a:off x="23667" y="1440161"/>
        <a:ext cx="1782216" cy="891108"/>
      </dsp:txXfrm>
    </dsp:sp>
    <dsp:sp modelId="{663BD410-BA66-40EE-AB30-EFF746719F8B}">
      <dsp:nvSpPr>
        <dsp:cNvPr id="0" name=""/>
        <dsp:cNvSpPr/>
      </dsp:nvSpPr>
      <dsp:spPr>
        <a:xfrm>
          <a:off x="2156891" y="1440161"/>
          <a:ext cx="1782216" cy="89110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altLang="zh-CN" sz="3300" kern="1200" dirty="0"/>
            <a:t>Controller</a:t>
          </a:r>
          <a:endParaRPr lang="zh-CN" altLang="en-US" sz="3300" kern="1200" dirty="0"/>
        </a:p>
      </dsp:txBody>
      <dsp:txXfrm>
        <a:off x="2156891" y="1440161"/>
        <a:ext cx="1782216" cy="891108"/>
      </dsp:txXfrm>
    </dsp:sp>
    <dsp:sp modelId="{953E4688-73A5-4FF7-93FF-19992F78270C}">
      <dsp:nvSpPr>
        <dsp:cNvPr id="0" name=""/>
        <dsp:cNvSpPr/>
      </dsp:nvSpPr>
      <dsp:spPr>
        <a:xfrm>
          <a:off x="4313783" y="1440161"/>
          <a:ext cx="1782216" cy="89110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altLang="zh-CN" sz="3300" kern="1200" dirty="0"/>
            <a:t>Views</a:t>
          </a:r>
          <a:endParaRPr lang="zh-CN" altLang="en-US" sz="3300" kern="1200" dirty="0"/>
        </a:p>
      </dsp:txBody>
      <dsp:txXfrm>
        <a:off x="4313783" y="1440161"/>
        <a:ext cx="1782216" cy="891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67102-3944-4B26-8CD8-2B9945BD5CB0}">
      <dsp:nvSpPr>
        <dsp:cNvPr id="0" name=""/>
        <dsp:cNvSpPr/>
      </dsp:nvSpPr>
      <dsp:spPr>
        <a:xfrm>
          <a:off x="1554419" y="2032000"/>
          <a:ext cx="1853624" cy="962142"/>
        </a:xfrm>
        <a:custGeom>
          <a:avLst/>
          <a:gdLst/>
          <a:ahLst/>
          <a:cxnLst/>
          <a:rect l="0" t="0" r="0" b="0"/>
          <a:pathLst>
            <a:path>
              <a:moveTo>
                <a:pt x="0" y="0"/>
              </a:moveTo>
              <a:lnTo>
                <a:pt x="926812" y="0"/>
              </a:lnTo>
              <a:lnTo>
                <a:pt x="926812" y="962142"/>
              </a:lnTo>
              <a:lnTo>
                <a:pt x="1853624" y="962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2429020" y="2460859"/>
        <a:ext cx="104422" cy="104422"/>
      </dsp:txXfrm>
    </dsp:sp>
    <dsp:sp modelId="{71B200F8-FD99-4F3D-A94F-B5BB544513CE}">
      <dsp:nvSpPr>
        <dsp:cNvPr id="0" name=""/>
        <dsp:cNvSpPr/>
      </dsp:nvSpPr>
      <dsp:spPr>
        <a:xfrm>
          <a:off x="1554419" y="1986280"/>
          <a:ext cx="1853624" cy="91440"/>
        </a:xfrm>
        <a:custGeom>
          <a:avLst/>
          <a:gdLst/>
          <a:ahLst/>
          <a:cxnLst/>
          <a:rect l="0" t="0" r="0" b="0"/>
          <a:pathLst>
            <a:path>
              <a:moveTo>
                <a:pt x="0" y="45720"/>
              </a:moveTo>
              <a:lnTo>
                <a:pt x="185362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2434890" y="1985659"/>
        <a:ext cx="92681" cy="92681"/>
      </dsp:txXfrm>
    </dsp:sp>
    <dsp:sp modelId="{E85AE03A-78CE-4E82-BAE1-56D3D15CE6D6}">
      <dsp:nvSpPr>
        <dsp:cNvPr id="0" name=""/>
        <dsp:cNvSpPr/>
      </dsp:nvSpPr>
      <dsp:spPr>
        <a:xfrm>
          <a:off x="1554419" y="1121939"/>
          <a:ext cx="1853624" cy="910060"/>
        </a:xfrm>
        <a:custGeom>
          <a:avLst/>
          <a:gdLst/>
          <a:ahLst/>
          <a:cxnLst/>
          <a:rect l="0" t="0" r="0" b="0"/>
          <a:pathLst>
            <a:path>
              <a:moveTo>
                <a:pt x="0" y="910060"/>
              </a:moveTo>
              <a:lnTo>
                <a:pt x="926812" y="910060"/>
              </a:lnTo>
              <a:lnTo>
                <a:pt x="926812" y="0"/>
              </a:lnTo>
              <a:lnTo>
                <a:pt x="185362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2429607" y="1525345"/>
        <a:ext cx="103248" cy="103248"/>
      </dsp:txXfrm>
    </dsp:sp>
    <dsp:sp modelId="{AD9B6EDB-662D-4124-8948-86465F2F3756}">
      <dsp:nvSpPr>
        <dsp:cNvPr id="0" name=""/>
        <dsp:cNvSpPr/>
      </dsp:nvSpPr>
      <dsp:spPr>
        <a:xfrm>
          <a:off x="0" y="1645920"/>
          <a:ext cx="2336678"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altLang="zh-CN" sz="2600" kern="1200" dirty="0"/>
            <a:t>Improve accuracy rate</a:t>
          </a:r>
          <a:endParaRPr lang="zh-CN" altLang="en-US" sz="2600" kern="1200" dirty="0"/>
        </a:p>
      </dsp:txBody>
      <dsp:txXfrm>
        <a:off x="0" y="1645920"/>
        <a:ext cx="2336678" cy="772160"/>
      </dsp:txXfrm>
    </dsp:sp>
    <dsp:sp modelId="{1790382C-7928-4BFD-B7E2-23DF1E4DABC0}">
      <dsp:nvSpPr>
        <dsp:cNvPr id="0" name=""/>
        <dsp:cNvSpPr/>
      </dsp:nvSpPr>
      <dsp:spPr>
        <a:xfrm>
          <a:off x="3408044" y="735859"/>
          <a:ext cx="2532684"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altLang="zh-CN" sz="2600" kern="1200" dirty="0"/>
            <a:t>Add new features</a:t>
          </a:r>
          <a:endParaRPr lang="zh-CN" altLang="en-US" sz="2600" kern="1200" dirty="0"/>
        </a:p>
      </dsp:txBody>
      <dsp:txXfrm>
        <a:off x="3408044" y="735859"/>
        <a:ext cx="2532684" cy="772160"/>
      </dsp:txXfrm>
    </dsp:sp>
    <dsp:sp modelId="{969F2F18-3ED3-4E91-93D6-EA8D14102672}">
      <dsp:nvSpPr>
        <dsp:cNvPr id="0" name=""/>
        <dsp:cNvSpPr/>
      </dsp:nvSpPr>
      <dsp:spPr>
        <a:xfrm>
          <a:off x="3408044" y="1645920"/>
          <a:ext cx="2532684"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altLang="zh-CN" sz="2600" kern="1200" dirty="0"/>
            <a:t>Change function parameters</a:t>
          </a:r>
          <a:endParaRPr lang="zh-CN" altLang="en-US" sz="2600" kern="1200" dirty="0"/>
        </a:p>
      </dsp:txBody>
      <dsp:txXfrm>
        <a:off x="3408044" y="1645920"/>
        <a:ext cx="2532684" cy="772160"/>
      </dsp:txXfrm>
    </dsp:sp>
    <dsp:sp modelId="{696710F3-B595-45E9-9207-DEE3EFF34D64}">
      <dsp:nvSpPr>
        <dsp:cNvPr id="0" name=""/>
        <dsp:cNvSpPr/>
      </dsp:nvSpPr>
      <dsp:spPr>
        <a:xfrm>
          <a:off x="3408044" y="2608062"/>
          <a:ext cx="2532684" cy="7721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altLang="zh-CN" sz="2600" kern="1200" dirty="0"/>
            <a:t>Choose the better algorithm</a:t>
          </a:r>
          <a:endParaRPr lang="zh-CN" altLang="en-US" sz="2600" kern="1200" dirty="0"/>
        </a:p>
      </dsp:txBody>
      <dsp:txXfrm>
        <a:off x="3408044" y="2608062"/>
        <a:ext cx="2532684" cy="77216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11731-6BCB-49E9-BF67-77F6FE6B22C2}" type="datetimeFigureOut">
              <a:rPr lang="zh-CN" altLang="en-US" smtClean="0"/>
              <a:t>2018/6/24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E1421-C21D-4014-9CAD-106CCB23AFCA}" type="slidenum">
              <a:rPr lang="zh-CN" altLang="en-US" smtClean="0"/>
              <a:t>‹#›</a:t>
            </a:fld>
            <a:endParaRPr lang="zh-CN" altLang="en-US"/>
          </a:p>
        </p:txBody>
      </p:sp>
    </p:spTree>
    <p:extLst>
      <p:ext uri="{BB962C8B-B14F-4D97-AF65-F5344CB8AC3E}">
        <p14:creationId xmlns:p14="http://schemas.microsoft.com/office/powerpoint/2010/main" val="160248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2018/6/24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43808" y="1491630"/>
            <a:ext cx="5758408" cy="1102519"/>
          </a:xfrm>
        </p:spPr>
        <p:txBody>
          <a:bodyPr>
            <a:normAutofit fontScale="90000"/>
          </a:bodyPr>
          <a:lstStyle/>
          <a:p>
            <a:pPr algn="l"/>
            <a:br>
              <a:rPr lang="en-US" altLang="zh-CN" dirty="0">
                <a:solidFill>
                  <a:schemeClr val="accent5">
                    <a:lumMod val="50000"/>
                  </a:schemeClr>
                </a:solidFill>
                <a:latin typeface="时尚中黑简体" panose="01010104010101010101" pitchFamily="2" charset="-122"/>
                <a:ea typeface="时尚中黑简体" panose="01010104010101010101" pitchFamily="2" charset="-122"/>
              </a:rPr>
            </a:br>
            <a:r>
              <a:rPr lang="en-US" altLang="zh-CN" sz="5300" dirty="0">
                <a:solidFill>
                  <a:schemeClr val="accent5">
                    <a:lumMod val="50000"/>
                  </a:schemeClr>
                </a:solidFill>
                <a:latin typeface="时尚中黑简体" panose="01010104010101010101" pitchFamily="2" charset="-122"/>
                <a:ea typeface="时尚中黑简体" panose="01010104010101010101" pitchFamily="2" charset="-122"/>
              </a:rPr>
              <a:t>Academic Map</a:t>
            </a:r>
            <a:br>
              <a:rPr lang="en-US" altLang="zh-CN" sz="5300" dirty="0">
                <a:solidFill>
                  <a:schemeClr val="accent5">
                    <a:lumMod val="50000"/>
                  </a:schemeClr>
                </a:solidFill>
                <a:latin typeface="时尚中黑简体" panose="01010104010101010101" pitchFamily="2" charset="-122"/>
                <a:ea typeface="时尚中黑简体" panose="01010104010101010101" pitchFamily="2" charset="-122"/>
              </a:rPr>
            </a:br>
            <a:endParaRPr lang="zh-CN" altLang="en-US" sz="4900" dirty="0">
              <a:solidFill>
                <a:schemeClr val="accent5">
                  <a:lumMod val="50000"/>
                </a:schemeClr>
              </a:solidFill>
              <a:latin typeface="时尚中黑简体" panose="01010104010101010101" pitchFamily="2" charset="-122"/>
              <a:ea typeface="时尚中黑简体" panose="01010104010101010101" pitchFamily="2" charset="-122"/>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1520" y="790255"/>
            <a:ext cx="2687188" cy="3221655"/>
          </a:xfrm>
          <a:prstGeom prst="rect">
            <a:avLst/>
          </a:prstGeom>
        </p:spPr>
      </p:pic>
      <p:sp>
        <p:nvSpPr>
          <p:cNvPr id="5" name="矩形 4"/>
          <p:cNvSpPr/>
          <p:nvPr/>
        </p:nvSpPr>
        <p:spPr>
          <a:xfrm>
            <a:off x="2956389" y="2706474"/>
            <a:ext cx="2619884" cy="369332"/>
          </a:xfrm>
          <a:prstGeom prst="rect">
            <a:avLst/>
          </a:prstGeom>
        </p:spPr>
        <p:txBody>
          <a:bodyPr wrap="none">
            <a:spAutoFit/>
          </a:bodyPr>
          <a:lstStyle/>
          <a:p>
            <a:r>
              <a:rPr lang="en-US" altLang="zh-CN" dirty="0">
                <a:solidFill>
                  <a:schemeClr val="accent1">
                    <a:lumMod val="50000"/>
                  </a:schemeClr>
                </a:solidFill>
                <a:latin typeface="微软雅黑" panose="020B0503020204020204" pitchFamily="34" charset="-122"/>
                <a:ea typeface="微软雅黑" panose="020B0503020204020204" pitchFamily="34" charset="-122"/>
              </a:rPr>
              <a:t>Report And Exhibition</a:t>
            </a:r>
            <a:endParaRPr lang="zh-CN" altLang="en-US"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051606" y="3407849"/>
            <a:ext cx="2240474" cy="369332"/>
          </a:xfrm>
          <a:prstGeom prst="rect">
            <a:avLst/>
          </a:prstGeom>
          <a:solidFill>
            <a:schemeClr val="accent5">
              <a:lumMod val="50000"/>
            </a:schemeClr>
          </a:solidFill>
        </p:spPr>
        <p:txBody>
          <a:bodyPr wrap="square">
            <a:spAutoFit/>
          </a:bodyPr>
          <a:lstStyle/>
          <a:p>
            <a:r>
              <a:rPr lang="en-US" altLang="zh-CN" dirty="0">
                <a:solidFill>
                  <a:schemeClr val="bg1"/>
                </a:solidFill>
                <a:latin typeface="微软雅黑" panose="020B0503020204020204" pitchFamily="34" charset="-122"/>
                <a:ea typeface="微软雅黑" panose="020B0503020204020204" pitchFamily="34" charset="-122"/>
              </a:rPr>
              <a:t>Group24</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9881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4323" y="1461130"/>
            <a:ext cx="1343594" cy="1610828"/>
          </a:xfrm>
          <a:prstGeom prst="rect">
            <a:avLst/>
          </a:prstGeom>
        </p:spPr>
      </p:pic>
      <p:sp>
        <p:nvSpPr>
          <p:cNvPr id="5" name="圆角矩形 4"/>
          <p:cNvSpPr/>
          <p:nvPr/>
        </p:nvSpPr>
        <p:spPr>
          <a:xfrm>
            <a:off x="3684577" y="2020074"/>
            <a:ext cx="3672408" cy="57606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2539143" y="1923678"/>
            <a:ext cx="593996" cy="685733"/>
          </a:xfrm>
          <a:prstGeom prst="diamon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造字工房刻宋（非商用）粗体" pitchFamily="50" charset="-122"/>
                <a:ea typeface="造字工房刻宋（非商用）粗体" pitchFamily="50" charset="-122"/>
              </a:rPr>
              <a:t>4</a:t>
            </a:r>
            <a:endParaRPr lang="zh-CN" altLang="en-US" sz="3200" dirty="0">
              <a:latin typeface="造字工房刻宋（非商用）粗体" pitchFamily="50" charset="-122"/>
              <a:ea typeface="造字工房刻宋（非商用）粗体" pitchFamily="50" charset="-122"/>
            </a:endParaRPr>
          </a:p>
        </p:txBody>
      </p:sp>
      <p:sp>
        <p:nvSpPr>
          <p:cNvPr id="15" name="TextBox 14"/>
          <p:cNvSpPr txBox="1"/>
          <p:nvPr/>
        </p:nvSpPr>
        <p:spPr>
          <a:xfrm>
            <a:off x="4705333" y="2048530"/>
            <a:ext cx="1630896" cy="523220"/>
          </a:xfrm>
          <a:prstGeom prst="rect">
            <a:avLst/>
          </a:prstGeom>
          <a:noFill/>
        </p:spPr>
        <p:txBody>
          <a:bodyPr wrap="none" rtlCol="0">
            <a:spAutoFit/>
          </a:bodyPr>
          <a:lstStyle/>
          <a:p>
            <a:r>
              <a:rPr lang="en-US" altLang="zh-CN" sz="2800" dirty="0">
                <a:latin typeface="造字工房刻宋（非商用）粗体" pitchFamily="50" charset="-122"/>
                <a:ea typeface="造字工房刻宋（非商用）粗体" pitchFamily="50" charset="-122"/>
              </a:rPr>
              <a:t>Backend</a:t>
            </a:r>
            <a:endParaRPr lang="zh-CN" altLang="en-US" sz="2800" dirty="0">
              <a:latin typeface="造字工房刻宋（非商用）粗体" pitchFamily="50" charset="-122"/>
              <a:ea typeface="造字工房刻宋（非商用）粗体" pitchFamily="50" charset="-122"/>
            </a:endParaRPr>
          </a:p>
        </p:txBody>
      </p:sp>
    </p:spTree>
    <p:extLst>
      <p:ext uri="{BB962C8B-B14F-4D97-AF65-F5344CB8AC3E}">
        <p14:creationId xmlns:p14="http://schemas.microsoft.com/office/powerpoint/2010/main" val="1309155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66E0B1-B768-4372-B9AA-D937CFB65BBC}"/>
              </a:ext>
            </a:extLst>
          </p:cNvPr>
          <p:cNvSpPr/>
          <p:nvPr/>
        </p:nvSpPr>
        <p:spPr>
          <a:xfrm>
            <a:off x="2771800" y="2280214"/>
            <a:ext cx="3528392" cy="468922"/>
          </a:xfrm>
          <a:prstGeom prst="round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0FFE5A4C-E02A-4F0C-8A15-2DA467C0C9A0}"/>
              </a:ext>
            </a:extLst>
          </p:cNvPr>
          <p:cNvSpPr txBox="1"/>
          <p:nvPr/>
        </p:nvSpPr>
        <p:spPr>
          <a:xfrm>
            <a:off x="3367469" y="2191509"/>
            <a:ext cx="2409061" cy="646331"/>
          </a:xfrm>
          <a:prstGeom prst="rect">
            <a:avLst/>
          </a:prstGeom>
          <a:noFill/>
          <a:ln>
            <a:noFill/>
          </a:ln>
        </p:spPr>
        <p:txBody>
          <a:bodyPr wrap="square" rtlCol="0">
            <a:spAutoFit/>
          </a:bodyPr>
          <a:lstStyle/>
          <a:p>
            <a:r>
              <a:rPr lang="en-US" altLang="zh-CN" sz="3600" dirty="0"/>
              <a:t>CodeIgniter</a:t>
            </a:r>
            <a:endParaRPr lang="zh-CN" altLang="en-US" sz="3600" dirty="0"/>
          </a:p>
        </p:txBody>
      </p:sp>
      <p:sp>
        <p:nvSpPr>
          <p:cNvPr id="3" name="泪滴形 2" descr="1)">
            <a:extLst>
              <a:ext uri="{FF2B5EF4-FFF2-40B4-BE49-F238E27FC236}">
                <a16:creationId xmlns:a16="http://schemas.microsoft.com/office/drawing/2014/main" id="{F829F9B9-3387-4D5D-B71C-8E06A12F0593}"/>
              </a:ext>
            </a:extLst>
          </p:cNvPr>
          <p:cNvSpPr/>
          <p:nvPr/>
        </p:nvSpPr>
        <p:spPr>
          <a:xfrm>
            <a:off x="1716096" y="2280214"/>
            <a:ext cx="504056" cy="468922"/>
          </a:xfrm>
          <a:prstGeom prst="teardrop">
            <a:avLst/>
          </a:prstGeom>
          <a:solidFill>
            <a:srgbClr val="2159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BF667D3D-FFAE-4299-918C-BEBAF68996D0}"/>
              </a:ext>
            </a:extLst>
          </p:cNvPr>
          <p:cNvSpPr txBox="1"/>
          <p:nvPr/>
        </p:nvSpPr>
        <p:spPr>
          <a:xfrm>
            <a:off x="1770102" y="2248584"/>
            <a:ext cx="396044" cy="461665"/>
          </a:xfrm>
          <a:prstGeom prst="rect">
            <a:avLst/>
          </a:prstGeom>
          <a:noFill/>
          <a:ln>
            <a:noFill/>
          </a:ln>
        </p:spPr>
        <p:txBody>
          <a:bodyPr wrap="square" rtlCol="0">
            <a:spAutoFit/>
          </a:bodyPr>
          <a:lstStyle/>
          <a:p>
            <a:r>
              <a:rPr lang="en-US" altLang="zh-CN" sz="2400" b="1" dirty="0">
                <a:solidFill>
                  <a:schemeClr val="bg1"/>
                </a:solidFill>
              </a:rPr>
              <a:t>1)</a:t>
            </a:r>
            <a:endParaRPr lang="zh-CN" altLang="en-US" sz="2400" b="1" dirty="0">
              <a:solidFill>
                <a:schemeClr val="bg1"/>
              </a:solidFill>
            </a:endParaRPr>
          </a:p>
        </p:txBody>
      </p:sp>
    </p:spTree>
    <p:extLst>
      <p:ext uri="{BB962C8B-B14F-4D97-AF65-F5344CB8AC3E}">
        <p14:creationId xmlns:p14="http://schemas.microsoft.com/office/powerpoint/2010/main" val="2388214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2132D0F8-23F4-4FAF-9515-7BED112D6115}"/>
              </a:ext>
            </a:extLst>
          </p:cNvPr>
          <p:cNvGraphicFramePr/>
          <p:nvPr>
            <p:extLst>
              <p:ext uri="{D42A27DB-BD31-4B8C-83A1-F6EECF244321}">
                <p14:modId xmlns:p14="http://schemas.microsoft.com/office/powerpoint/2010/main" val="140664974"/>
              </p:ext>
            </p:extLst>
          </p:nvPr>
        </p:nvGraphicFramePr>
        <p:xfrm>
          <a:off x="1547664" y="1639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直接连接符 13">
            <a:extLst>
              <a:ext uri="{FF2B5EF4-FFF2-40B4-BE49-F238E27FC236}">
                <a16:creationId xmlns:a16="http://schemas.microsoft.com/office/drawing/2014/main" id="{A49034F7-3E00-4585-9562-EFC9B3C84C07}"/>
              </a:ext>
            </a:extLst>
          </p:cNvPr>
          <p:cNvCxnSpPr>
            <a:cxnSpLocks/>
          </p:cNvCxnSpPr>
          <p:nvPr/>
        </p:nvCxnSpPr>
        <p:spPr>
          <a:xfrm>
            <a:off x="4339771" y="2283718"/>
            <a:ext cx="0"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2CC77FA-AB10-475C-AC11-0C20088077B0}"/>
              </a:ext>
            </a:extLst>
          </p:cNvPr>
          <p:cNvCxnSpPr/>
          <p:nvPr/>
        </p:nvCxnSpPr>
        <p:spPr>
          <a:xfrm>
            <a:off x="2843808" y="2283718"/>
            <a:ext cx="0" cy="576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AE3166F6-B818-4A9E-961E-302B08389C8B}"/>
              </a:ext>
            </a:extLst>
          </p:cNvPr>
          <p:cNvCxnSpPr>
            <a:cxnSpLocks/>
          </p:cNvCxnSpPr>
          <p:nvPr/>
        </p:nvCxnSpPr>
        <p:spPr>
          <a:xfrm>
            <a:off x="2843808" y="2859782"/>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17FC7FE3-5D5D-4D4E-A38B-C4BC071E167A}"/>
              </a:ext>
            </a:extLst>
          </p:cNvPr>
          <p:cNvCxnSpPr>
            <a:cxnSpLocks/>
          </p:cNvCxnSpPr>
          <p:nvPr/>
        </p:nvCxnSpPr>
        <p:spPr>
          <a:xfrm flipV="1">
            <a:off x="4211960" y="2283718"/>
            <a:ext cx="0" cy="5760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868E744-77BB-4ED3-ADFE-203742DD8FC0}"/>
              </a:ext>
            </a:extLst>
          </p:cNvPr>
          <p:cNvCxnSpPr>
            <a:cxnSpLocks/>
          </p:cNvCxnSpPr>
          <p:nvPr/>
        </p:nvCxnSpPr>
        <p:spPr>
          <a:xfrm flipH="1">
            <a:off x="2699792" y="3147814"/>
            <a:ext cx="163997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7C6D6B6A-457B-4555-8E31-BAB39BB79BDA}"/>
              </a:ext>
            </a:extLst>
          </p:cNvPr>
          <p:cNvCxnSpPr/>
          <p:nvPr/>
        </p:nvCxnSpPr>
        <p:spPr>
          <a:xfrm flipV="1">
            <a:off x="2699792" y="2283718"/>
            <a:ext cx="0" cy="8640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5890E25-78EF-4863-90DC-669682E77EBF}"/>
              </a:ext>
            </a:extLst>
          </p:cNvPr>
          <p:cNvSpPr txBox="1"/>
          <p:nvPr/>
        </p:nvSpPr>
        <p:spPr>
          <a:xfrm>
            <a:off x="2725892" y="3197609"/>
            <a:ext cx="1656184" cy="369332"/>
          </a:xfrm>
          <a:prstGeom prst="rect">
            <a:avLst/>
          </a:prstGeom>
          <a:noFill/>
        </p:spPr>
        <p:txBody>
          <a:bodyPr wrap="square" rtlCol="0">
            <a:spAutoFit/>
          </a:bodyPr>
          <a:lstStyle/>
          <a:p>
            <a:r>
              <a:rPr lang="en-US" altLang="zh-CN" dirty="0"/>
              <a:t>Ask information</a:t>
            </a:r>
            <a:endParaRPr lang="zh-CN" altLang="en-US" dirty="0"/>
          </a:p>
        </p:txBody>
      </p:sp>
      <p:sp>
        <p:nvSpPr>
          <p:cNvPr id="30" name="文本框 29">
            <a:extLst>
              <a:ext uri="{FF2B5EF4-FFF2-40B4-BE49-F238E27FC236}">
                <a16:creationId xmlns:a16="http://schemas.microsoft.com/office/drawing/2014/main" id="{C7DE48A8-53DF-4834-A599-C1F0CA9AFE13}"/>
              </a:ext>
            </a:extLst>
          </p:cNvPr>
          <p:cNvSpPr txBox="1"/>
          <p:nvPr/>
        </p:nvSpPr>
        <p:spPr>
          <a:xfrm>
            <a:off x="2803573" y="2536617"/>
            <a:ext cx="1476161" cy="646331"/>
          </a:xfrm>
          <a:prstGeom prst="rect">
            <a:avLst/>
          </a:prstGeom>
          <a:noFill/>
        </p:spPr>
        <p:txBody>
          <a:bodyPr wrap="square" rtlCol="0">
            <a:spAutoFit/>
          </a:bodyPr>
          <a:lstStyle/>
          <a:p>
            <a:pPr algn="ctr"/>
            <a:r>
              <a:rPr lang="en-US" altLang="zh-CN" dirty="0"/>
              <a:t>Return search results</a:t>
            </a:r>
            <a:endParaRPr lang="zh-CN" altLang="en-US" dirty="0"/>
          </a:p>
        </p:txBody>
      </p:sp>
      <p:cxnSp>
        <p:nvCxnSpPr>
          <p:cNvPr id="35" name="直接连接符 34">
            <a:extLst>
              <a:ext uri="{FF2B5EF4-FFF2-40B4-BE49-F238E27FC236}">
                <a16:creationId xmlns:a16="http://schemas.microsoft.com/office/drawing/2014/main" id="{047B6172-1432-441D-80F5-AFFF2F28FF57}"/>
              </a:ext>
            </a:extLst>
          </p:cNvPr>
          <p:cNvCxnSpPr>
            <a:cxnSpLocks/>
          </p:cNvCxnSpPr>
          <p:nvPr/>
        </p:nvCxnSpPr>
        <p:spPr>
          <a:xfrm>
            <a:off x="6444208" y="2283718"/>
            <a:ext cx="0" cy="8640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EC76AF84-9D2C-4A2F-BCFB-1F1E70C98CBF}"/>
              </a:ext>
            </a:extLst>
          </p:cNvPr>
          <p:cNvCxnSpPr>
            <a:cxnSpLocks/>
          </p:cNvCxnSpPr>
          <p:nvPr/>
        </p:nvCxnSpPr>
        <p:spPr>
          <a:xfrm flipH="1">
            <a:off x="4796127" y="3147814"/>
            <a:ext cx="16480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BBFE5A73-9CB1-4CFC-8232-C380A359F645}"/>
              </a:ext>
            </a:extLst>
          </p:cNvPr>
          <p:cNvCxnSpPr>
            <a:cxnSpLocks/>
          </p:cNvCxnSpPr>
          <p:nvPr/>
        </p:nvCxnSpPr>
        <p:spPr>
          <a:xfrm flipV="1">
            <a:off x="4804229" y="2283718"/>
            <a:ext cx="0" cy="8640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C50CB835-8102-4833-84A7-36C69AE5A932}"/>
              </a:ext>
            </a:extLst>
          </p:cNvPr>
          <p:cNvCxnSpPr>
            <a:cxnSpLocks/>
          </p:cNvCxnSpPr>
          <p:nvPr/>
        </p:nvCxnSpPr>
        <p:spPr>
          <a:xfrm>
            <a:off x="4932040" y="2283718"/>
            <a:ext cx="0" cy="6434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B00131F-F827-4D65-963D-9FAB26B39A1E}"/>
              </a:ext>
            </a:extLst>
          </p:cNvPr>
          <p:cNvCxnSpPr>
            <a:cxnSpLocks/>
          </p:cNvCxnSpPr>
          <p:nvPr/>
        </p:nvCxnSpPr>
        <p:spPr>
          <a:xfrm>
            <a:off x="4932040" y="2927143"/>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2FD04DEE-C8F3-457E-AD66-8E0CC8DF8A28}"/>
              </a:ext>
            </a:extLst>
          </p:cNvPr>
          <p:cNvCxnSpPr>
            <a:cxnSpLocks/>
          </p:cNvCxnSpPr>
          <p:nvPr/>
        </p:nvCxnSpPr>
        <p:spPr>
          <a:xfrm flipV="1">
            <a:off x="6300192" y="2283718"/>
            <a:ext cx="0" cy="6434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453A2BBE-23D1-4608-9039-EE6059C955ED}"/>
              </a:ext>
            </a:extLst>
          </p:cNvPr>
          <p:cNvSpPr txBox="1"/>
          <p:nvPr/>
        </p:nvSpPr>
        <p:spPr>
          <a:xfrm>
            <a:off x="5088599" y="2588086"/>
            <a:ext cx="1152123" cy="369332"/>
          </a:xfrm>
          <a:prstGeom prst="rect">
            <a:avLst/>
          </a:prstGeom>
          <a:noFill/>
        </p:spPr>
        <p:txBody>
          <a:bodyPr wrap="square" rtlCol="0">
            <a:spAutoFit/>
          </a:bodyPr>
          <a:lstStyle/>
          <a:p>
            <a:r>
              <a:rPr lang="en-US" altLang="zh-CN" dirty="0"/>
              <a:t>Load view</a:t>
            </a:r>
          </a:p>
        </p:txBody>
      </p:sp>
      <p:sp>
        <p:nvSpPr>
          <p:cNvPr id="44" name="文本框 43">
            <a:extLst>
              <a:ext uri="{FF2B5EF4-FFF2-40B4-BE49-F238E27FC236}">
                <a16:creationId xmlns:a16="http://schemas.microsoft.com/office/drawing/2014/main" id="{CE82F12C-5622-45D5-AA50-A4F9D08E9E7F}"/>
              </a:ext>
            </a:extLst>
          </p:cNvPr>
          <p:cNvSpPr txBox="1"/>
          <p:nvPr/>
        </p:nvSpPr>
        <p:spPr>
          <a:xfrm>
            <a:off x="4903507" y="3215175"/>
            <a:ext cx="1440160" cy="369332"/>
          </a:xfrm>
          <a:prstGeom prst="rect">
            <a:avLst/>
          </a:prstGeom>
          <a:noFill/>
        </p:spPr>
        <p:txBody>
          <a:bodyPr wrap="square" rtlCol="0">
            <a:spAutoFit/>
          </a:bodyPr>
          <a:lstStyle/>
          <a:p>
            <a:r>
              <a:rPr lang="en-US" altLang="zh-CN" dirty="0"/>
              <a:t>New page(</a:t>
            </a:r>
            <a:r>
              <a:rPr lang="en-US" altLang="zh-CN" dirty="0" err="1"/>
              <a:t>url</a:t>
            </a:r>
            <a:r>
              <a:rPr lang="en-US" altLang="zh-CN" dirty="0"/>
              <a:t>)</a:t>
            </a:r>
            <a:endParaRPr lang="zh-CN" altLang="en-US" dirty="0"/>
          </a:p>
        </p:txBody>
      </p:sp>
      <p:grpSp>
        <p:nvGrpSpPr>
          <p:cNvPr id="54" name="Diagram group">
            <a:extLst>
              <a:ext uri="{FF2B5EF4-FFF2-40B4-BE49-F238E27FC236}">
                <a16:creationId xmlns:a16="http://schemas.microsoft.com/office/drawing/2014/main" id="{AC16551B-23F1-4744-9EF7-6F18A918BECC}"/>
              </a:ext>
            </a:extLst>
          </p:cNvPr>
          <p:cNvGrpSpPr/>
          <p:nvPr/>
        </p:nvGrpSpPr>
        <p:grpSpPr>
          <a:xfrm>
            <a:off x="3680891" y="3759011"/>
            <a:ext cx="1827209" cy="900971"/>
            <a:chOff x="2156891" y="1440161"/>
            <a:chExt cx="1782216" cy="891108"/>
          </a:xfrm>
          <a:scene3d>
            <a:camera prst="perspectiveRelaxedModerately" zoom="92000"/>
            <a:lightRig rig="balanced" dir="t">
              <a:rot lat="0" lon="0" rev="12700000"/>
            </a:lightRig>
          </a:scene3d>
        </p:grpSpPr>
        <p:grpSp>
          <p:nvGrpSpPr>
            <p:cNvPr id="55" name="组合 54">
              <a:extLst>
                <a:ext uri="{FF2B5EF4-FFF2-40B4-BE49-F238E27FC236}">
                  <a16:creationId xmlns:a16="http://schemas.microsoft.com/office/drawing/2014/main" id="{71AF1955-0540-455B-B081-B2DA2B91F0FE}"/>
                </a:ext>
              </a:extLst>
            </p:cNvPr>
            <p:cNvGrpSpPr/>
            <p:nvPr/>
          </p:nvGrpSpPr>
          <p:grpSpPr>
            <a:xfrm>
              <a:off x="2156891" y="1440161"/>
              <a:ext cx="1782216" cy="891108"/>
              <a:chOff x="2156891" y="1440161"/>
              <a:chExt cx="1782216" cy="891108"/>
            </a:xfrm>
          </p:grpSpPr>
          <p:sp>
            <p:nvSpPr>
              <p:cNvPr id="56" name="矩形 55">
                <a:extLst>
                  <a:ext uri="{FF2B5EF4-FFF2-40B4-BE49-F238E27FC236}">
                    <a16:creationId xmlns:a16="http://schemas.microsoft.com/office/drawing/2014/main" id="{139AE7DA-7B80-49BA-8D78-5DA325A51B7A}"/>
                  </a:ext>
                </a:extLst>
              </p:cNvPr>
              <p:cNvSpPr/>
              <p:nvPr/>
            </p:nvSpPr>
            <p:spPr>
              <a:xfrm>
                <a:off x="2156891" y="1440161"/>
                <a:ext cx="1782216" cy="891108"/>
              </a:xfrm>
              <a:prstGeom prst="rect">
                <a:avLst/>
              </a:prstGeom>
              <a:sp3d prstMaterial="plastic">
                <a:bevelT w="50800" h="50800"/>
                <a:bevelB w="50800" h="508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7" name="文本框 56">
                <a:extLst>
                  <a:ext uri="{FF2B5EF4-FFF2-40B4-BE49-F238E27FC236}">
                    <a16:creationId xmlns:a16="http://schemas.microsoft.com/office/drawing/2014/main" id="{F3F25070-2B63-4E03-8323-0ADF52AAB1E6}"/>
                  </a:ext>
                </a:extLst>
              </p:cNvPr>
              <p:cNvSpPr txBox="1"/>
              <p:nvPr/>
            </p:nvSpPr>
            <p:spPr>
              <a:xfrm>
                <a:off x="2156891" y="1440161"/>
                <a:ext cx="1782216" cy="8911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altLang="zh-CN" sz="2700" dirty="0"/>
                  <a:t>Elasticsearch</a:t>
                </a:r>
              </a:p>
            </p:txBody>
          </p:sp>
        </p:grpSp>
      </p:grpSp>
      <p:cxnSp>
        <p:nvCxnSpPr>
          <p:cNvPr id="59" name="直接箭头连接符 58">
            <a:extLst>
              <a:ext uri="{FF2B5EF4-FFF2-40B4-BE49-F238E27FC236}">
                <a16:creationId xmlns:a16="http://schemas.microsoft.com/office/drawing/2014/main" id="{596249B0-B644-4524-98C5-A42BDB18995B}"/>
              </a:ext>
            </a:extLst>
          </p:cNvPr>
          <p:cNvCxnSpPr/>
          <p:nvPr/>
        </p:nvCxnSpPr>
        <p:spPr>
          <a:xfrm>
            <a:off x="4572000" y="2283718"/>
            <a:ext cx="0" cy="158417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连接符: 肘形 6">
            <a:extLst>
              <a:ext uri="{FF2B5EF4-FFF2-40B4-BE49-F238E27FC236}">
                <a16:creationId xmlns:a16="http://schemas.microsoft.com/office/drawing/2014/main" id="{C75D036B-F9F4-4206-B1FC-0E6C4DF53509}"/>
              </a:ext>
            </a:extLst>
          </p:cNvPr>
          <p:cNvCxnSpPr>
            <a:endCxn id="4" idx="3"/>
          </p:cNvCxnSpPr>
          <p:nvPr/>
        </p:nvCxnSpPr>
        <p:spPr>
          <a:xfrm flipV="1">
            <a:off x="5508100" y="2195934"/>
            <a:ext cx="2135564" cy="2032000"/>
          </a:xfrm>
          <a:prstGeom prst="bentConnector3">
            <a:avLst>
              <a:gd name="adj1" fmla="val 11584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68B16460-F6E8-4E15-A89E-C2810AC8481F}"/>
              </a:ext>
            </a:extLst>
          </p:cNvPr>
          <p:cNvSpPr/>
          <p:nvPr/>
        </p:nvSpPr>
        <p:spPr>
          <a:xfrm flipH="1">
            <a:off x="4455742" y="4276651"/>
            <a:ext cx="773038" cy="686546"/>
          </a:xfrm>
          <a:custGeom>
            <a:avLst/>
            <a:gdLst>
              <a:gd name="connsiteX0" fmla="*/ 798286 w 798286"/>
              <a:gd name="connsiteY0" fmla="*/ 152400 h 616857"/>
              <a:gd name="connsiteX1" fmla="*/ 798286 w 798286"/>
              <a:gd name="connsiteY1" fmla="*/ 616857 h 616857"/>
              <a:gd name="connsiteX2" fmla="*/ 0 w 798286"/>
              <a:gd name="connsiteY2" fmla="*/ 616857 h 616857"/>
              <a:gd name="connsiteX3" fmla="*/ 0 w 798286"/>
              <a:gd name="connsiteY3" fmla="*/ 0 h 616857"/>
            </a:gdLst>
            <a:ahLst/>
            <a:cxnLst>
              <a:cxn ang="0">
                <a:pos x="connsiteX0" y="connsiteY0"/>
              </a:cxn>
              <a:cxn ang="0">
                <a:pos x="connsiteX1" y="connsiteY1"/>
              </a:cxn>
              <a:cxn ang="0">
                <a:pos x="connsiteX2" y="connsiteY2"/>
              </a:cxn>
              <a:cxn ang="0">
                <a:pos x="connsiteX3" y="connsiteY3"/>
              </a:cxn>
            </a:cxnLst>
            <a:rect l="l" t="t" r="r" b="b"/>
            <a:pathLst>
              <a:path w="798286" h="616857">
                <a:moveTo>
                  <a:pt x="798286" y="152400"/>
                </a:moveTo>
                <a:lnTo>
                  <a:pt x="798286" y="616857"/>
                </a:lnTo>
                <a:lnTo>
                  <a:pt x="0" y="616857"/>
                </a:lnTo>
                <a:lnTo>
                  <a:pt x="0" y="0"/>
                </a:ln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2" name="直接箭头连接符 31">
            <a:extLst>
              <a:ext uri="{FF2B5EF4-FFF2-40B4-BE49-F238E27FC236}">
                <a16:creationId xmlns:a16="http://schemas.microsoft.com/office/drawing/2014/main" id="{C2199281-0995-4ED5-8E92-CD0D1887C4E9}"/>
              </a:ext>
            </a:extLst>
          </p:cNvPr>
          <p:cNvCxnSpPr>
            <a:cxnSpLocks/>
          </p:cNvCxnSpPr>
          <p:nvPr/>
        </p:nvCxnSpPr>
        <p:spPr>
          <a:xfrm flipH="1">
            <a:off x="4801056" y="4276651"/>
            <a:ext cx="427724" cy="33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7586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66E0B1-B768-4372-B9AA-D937CFB65BBC}"/>
              </a:ext>
            </a:extLst>
          </p:cNvPr>
          <p:cNvSpPr/>
          <p:nvPr/>
        </p:nvSpPr>
        <p:spPr>
          <a:xfrm>
            <a:off x="2771800" y="2280214"/>
            <a:ext cx="3528392" cy="468922"/>
          </a:xfrm>
          <a:prstGeom prst="round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0FFE5A4C-E02A-4F0C-8A15-2DA467C0C9A0}"/>
              </a:ext>
            </a:extLst>
          </p:cNvPr>
          <p:cNvSpPr txBox="1"/>
          <p:nvPr/>
        </p:nvSpPr>
        <p:spPr>
          <a:xfrm>
            <a:off x="3285658" y="2169080"/>
            <a:ext cx="2572683" cy="587574"/>
          </a:xfrm>
          <a:prstGeom prst="rect">
            <a:avLst/>
          </a:prstGeom>
          <a:noFill/>
          <a:ln>
            <a:noFill/>
          </a:ln>
        </p:spPr>
        <p:txBody>
          <a:bodyPr wrap="square" rtlCol="0">
            <a:spAutoFit/>
          </a:bodyPr>
          <a:lstStyle/>
          <a:p>
            <a:r>
              <a:rPr lang="en-US" altLang="zh-CN" sz="3600" dirty="0"/>
              <a:t>Elasticsearch</a:t>
            </a:r>
            <a:endParaRPr lang="zh-CN" altLang="en-US" sz="3600" dirty="0"/>
          </a:p>
        </p:txBody>
      </p:sp>
      <p:sp>
        <p:nvSpPr>
          <p:cNvPr id="3" name="泪滴形 2" descr="1)">
            <a:extLst>
              <a:ext uri="{FF2B5EF4-FFF2-40B4-BE49-F238E27FC236}">
                <a16:creationId xmlns:a16="http://schemas.microsoft.com/office/drawing/2014/main" id="{F829F9B9-3387-4D5D-B71C-8E06A12F0593}"/>
              </a:ext>
            </a:extLst>
          </p:cNvPr>
          <p:cNvSpPr/>
          <p:nvPr/>
        </p:nvSpPr>
        <p:spPr>
          <a:xfrm>
            <a:off x="1716096" y="2280214"/>
            <a:ext cx="504056" cy="468922"/>
          </a:xfrm>
          <a:prstGeom prst="teardrop">
            <a:avLst/>
          </a:prstGeom>
          <a:solidFill>
            <a:srgbClr val="2159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BF667D3D-FFAE-4299-918C-BEBAF68996D0}"/>
              </a:ext>
            </a:extLst>
          </p:cNvPr>
          <p:cNvSpPr txBox="1"/>
          <p:nvPr/>
        </p:nvSpPr>
        <p:spPr>
          <a:xfrm>
            <a:off x="1770102" y="2248584"/>
            <a:ext cx="396044" cy="461665"/>
          </a:xfrm>
          <a:prstGeom prst="rect">
            <a:avLst/>
          </a:prstGeom>
          <a:noFill/>
          <a:ln>
            <a:noFill/>
          </a:ln>
        </p:spPr>
        <p:txBody>
          <a:bodyPr wrap="square" rtlCol="0">
            <a:spAutoFit/>
          </a:bodyPr>
          <a:lstStyle/>
          <a:p>
            <a:r>
              <a:rPr lang="en-US" altLang="zh-CN" sz="2400" b="1" dirty="0">
                <a:solidFill>
                  <a:schemeClr val="bg1"/>
                </a:solidFill>
              </a:rPr>
              <a:t>2)</a:t>
            </a:r>
            <a:endParaRPr lang="zh-CN" altLang="en-US" sz="2400" b="1" dirty="0">
              <a:solidFill>
                <a:schemeClr val="bg1"/>
              </a:solidFill>
            </a:endParaRPr>
          </a:p>
        </p:txBody>
      </p:sp>
    </p:spTree>
    <p:extLst>
      <p:ext uri="{BB962C8B-B14F-4D97-AF65-F5344CB8AC3E}">
        <p14:creationId xmlns:p14="http://schemas.microsoft.com/office/powerpoint/2010/main" val="483637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0954A37-6857-424F-B9E1-78320711A5F7}"/>
              </a:ext>
            </a:extLst>
          </p:cNvPr>
          <p:cNvSpPr>
            <a:spLocks noGrp="1"/>
          </p:cNvSpPr>
          <p:nvPr>
            <p:ph type="title"/>
          </p:nvPr>
        </p:nvSpPr>
        <p:spPr/>
        <p:txBody>
          <a:bodyPr/>
          <a:lstStyle/>
          <a:p>
            <a:r>
              <a:rPr lang="en-US" altLang="zh-CN" dirty="0"/>
              <a:t>Why we choose </a:t>
            </a:r>
            <a:r>
              <a:rPr lang="en-US" altLang="zh-CN" dirty="0" err="1"/>
              <a:t>elasticsearch</a:t>
            </a:r>
            <a:endParaRPr lang="zh-CN" altLang="en-US" dirty="0"/>
          </a:p>
        </p:txBody>
      </p:sp>
      <p:sp>
        <p:nvSpPr>
          <p:cNvPr id="5" name="内容占位符 4">
            <a:extLst>
              <a:ext uri="{FF2B5EF4-FFF2-40B4-BE49-F238E27FC236}">
                <a16:creationId xmlns:a16="http://schemas.microsoft.com/office/drawing/2014/main" id="{90F20B8B-E529-40FD-8070-17A40C3B440F}"/>
              </a:ext>
            </a:extLst>
          </p:cNvPr>
          <p:cNvSpPr>
            <a:spLocks noGrp="1"/>
          </p:cNvSpPr>
          <p:nvPr>
            <p:ph idx="1"/>
          </p:nvPr>
        </p:nvSpPr>
        <p:spPr>
          <a:xfrm>
            <a:off x="4355976" y="1347614"/>
            <a:ext cx="4546848" cy="3394472"/>
          </a:xfrm>
        </p:spPr>
        <p:txBody>
          <a:bodyPr>
            <a:normAutofit/>
          </a:bodyPr>
          <a:lstStyle/>
          <a:p>
            <a:pPr marL="0" indent="0">
              <a:buNone/>
            </a:pPr>
            <a:r>
              <a:rPr lang="en-US" altLang="zh-CN" sz="2000" dirty="0"/>
              <a:t>    It provides a distributed multi-user capable full-text search engine based on a RESTful web interface. Elasticsearch was developed in Java and released as an open source under the Apache license terms, and is currently the popular enterprise search engine. Designed for cloud computing, it can achieve real-time search, stable, reliable, fast, easy to install and use.</a:t>
            </a:r>
            <a:endParaRPr lang="zh-CN" altLang="en-US" sz="2000" dirty="0"/>
          </a:p>
        </p:txBody>
      </p:sp>
      <p:pic>
        <p:nvPicPr>
          <p:cNvPr id="12" name="图片 11">
            <a:extLst>
              <a:ext uri="{FF2B5EF4-FFF2-40B4-BE49-F238E27FC236}">
                <a16:creationId xmlns:a16="http://schemas.microsoft.com/office/drawing/2014/main" id="{59178CF1-D0C4-4C74-9695-12607E2302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779662"/>
            <a:ext cx="3348418" cy="2211710"/>
          </a:xfrm>
          <a:prstGeom prst="rect">
            <a:avLst/>
          </a:prstGeom>
        </p:spPr>
      </p:pic>
    </p:spTree>
    <p:extLst>
      <p:ext uri="{BB962C8B-B14F-4D97-AF65-F5344CB8AC3E}">
        <p14:creationId xmlns:p14="http://schemas.microsoft.com/office/powerpoint/2010/main" val="37446095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CADC32-91ED-42A9-AA7D-B9C05956964F}"/>
              </a:ext>
            </a:extLst>
          </p:cNvPr>
          <p:cNvSpPr>
            <a:spLocks noGrp="1"/>
          </p:cNvSpPr>
          <p:nvPr>
            <p:ph type="title"/>
          </p:nvPr>
        </p:nvSpPr>
        <p:spPr>
          <a:xfrm>
            <a:off x="457200" y="110587"/>
            <a:ext cx="8229600" cy="857250"/>
          </a:xfrm>
        </p:spPr>
        <p:txBody>
          <a:bodyPr>
            <a:noAutofit/>
          </a:bodyPr>
          <a:lstStyle/>
          <a:p>
            <a:r>
              <a:rPr lang="en-GB" altLang="zh-CN" sz="3200" spc="-1" dirty="0">
                <a:latin typeface="Arial"/>
              </a:rPr>
              <a:t>Importing Data &amp; Construct a Query</a:t>
            </a:r>
            <a:br>
              <a:rPr lang="en-GB" altLang="zh-CN" sz="2000" spc="-1" dirty="0">
                <a:latin typeface="Arial"/>
              </a:rPr>
            </a:br>
            <a:endParaRPr lang="zh-CN" altLang="en-US" sz="2000" dirty="0"/>
          </a:p>
        </p:txBody>
      </p:sp>
      <p:pic>
        <p:nvPicPr>
          <p:cNvPr id="5" name="内容占位符 4">
            <a:extLst>
              <a:ext uri="{FF2B5EF4-FFF2-40B4-BE49-F238E27FC236}">
                <a16:creationId xmlns:a16="http://schemas.microsoft.com/office/drawing/2014/main" id="{6963FD69-1FC1-4753-87B3-E575EF29D1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770" y="991654"/>
            <a:ext cx="5994460" cy="3999357"/>
          </a:xfrm>
        </p:spPr>
      </p:pic>
    </p:spTree>
    <p:extLst>
      <p:ext uri="{BB962C8B-B14F-4D97-AF65-F5344CB8AC3E}">
        <p14:creationId xmlns:p14="http://schemas.microsoft.com/office/powerpoint/2010/main" val="361639126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66E0B1-B768-4372-B9AA-D937CFB65BBC}"/>
              </a:ext>
            </a:extLst>
          </p:cNvPr>
          <p:cNvSpPr/>
          <p:nvPr/>
        </p:nvSpPr>
        <p:spPr>
          <a:xfrm>
            <a:off x="2771800" y="2280214"/>
            <a:ext cx="3528392" cy="468922"/>
          </a:xfrm>
          <a:prstGeom prst="round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0FFE5A4C-E02A-4F0C-8A15-2DA467C0C9A0}"/>
              </a:ext>
            </a:extLst>
          </p:cNvPr>
          <p:cNvSpPr txBox="1"/>
          <p:nvPr/>
        </p:nvSpPr>
        <p:spPr>
          <a:xfrm>
            <a:off x="2807804" y="2139702"/>
            <a:ext cx="3528392" cy="646331"/>
          </a:xfrm>
          <a:prstGeom prst="rect">
            <a:avLst/>
          </a:prstGeom>
          <a:noFill/>
          <a:ln>
            <a:noFill/>
          </a:ln>
        </p:spPr>
        <p:txBody>
          <a:bodyPr wrap="square" rtlCol="0">
            <a:spAutoFit/>
          </a:bodyPr>
          <a:lstStyle/>
          <a:p>
            <a:r>
              <a:rPr lang="en-US" altLang="zh-CN" sz="3600" dirty="0"/>
              <a:t>Machine Learning</a:t>
            </a:r>
            <a:endParaRPr lang="zh-CN" altLang="en-US" sz="3600" dirty="0"/>
          </a:p>
        </p:txBody>
      </p:sp>
      <p:sp>
        <p:nvSpPr>
          <p:cNvPr id="3" name="泪滴形 2" descr="1)">
            <a:extLst>
              <a:ext uri="{FF2B5EF4-FFF2-40B4-BE49-F238E27FC236}">
                <a16:creationId xmlns:a16="http://schemas.microsoft.com/office/drawing/2014/main" id="{F829F9B9-3387-4D5D-B71C-8E06A12F0593}"/>
              </a:ext>
            </a:extLst>
          </p:cNvPr>
          <p:cNvSpPr/>
          <p:nvPr/>
        </p:nvSpPr>
        <p:spPr>
          <a:xfrm>
            <a:off x="1716096" y="2280214"/>
            <a:ext cx="504056" cy="468922"/>
          </a:xfrm>
          <a:prstGeom prst="teardrop">
            <a:avLst/>
          </a:prstGeom>
          <a:solidFill>
            <a:srgbClr val="2159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BF667D3D-FFAE-4299-918C-BEBAF68996D0}"/>
              </a:ext>
            </a:extLst>
          </p:cNvPr>
          <p:cNvSpPr txBox="1"/>
          <p:nvPr/>
        </p:nvSpPr>
        <p:spPr>
          <a:xfrm>
            <a:off x="1770102" y="2248584"/>
            <a:ext cx="396044" cy="461665"/>
          </a:xfrm>
          <a:prstGeom prst="rect">
            <a:avLst/>
          </a:prstGeom>
          <a:noFill/>
          <a:ln>
            <a:noFill/>
          </a:ln>
        </p:spPr>
        <p:txBody>
          <a:bodyPr wrap="square" rtlCol="0">
            <a:spAutoFit/>
          </a:bodyPr>
          <a:lstStyle/>
          <a:p>
            <a:r>
              <a:rPr lang="en-US" altLang="zh-CN" sz="2400" b="1" dirty="0">
                <a:solidFill>
                  <a:schemeClr val="bg1"/>
                </a:solidFill>
              </a:rPr>
              <a:t>3)</a:t>
            </a:r>
            <a:endParaRPr lang="zh-CN" altLang="en-US" sz="2400" b="1" dirty="0">
              <a:solidFill>
                <a:schemeClr val="bg1"/>
              </a:solidFill>
            </a:endParaRPr>
          </a:p>
        </p:txBody>
      </p:sp>
    </p:spTree>
    <p:extLst>
      <p:ext uri="{BB962C8B-B14F-4D97-AF65-F5344CB8AC3E}">
        <p14:creationId xmlns:p14="http://schemas.microsoft.com/office/powerpoint/2010/main" val="3875473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B7518C1D-1F6F-494A-B42F-BDC046579805}"/>
              </a:ext>
            </a:extLst>
          </p:cNvPr>
          <p:cNvGraphicFramePr/>
          <p:nvPr>
            <p:extLst>
              <p:ext uri="{D42A27DB-BD31-4B8C-83A1-F6EECF244321}">
                <p14:modId xmlns:p14="http://schemas.microsoft.com/office/powerpoint/2010/main" val="41071488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857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AD9B6EDB-662D-4124-8948-86465F2F3756}"/>
                                            </p:graphicEl>
                                          </p:spTgt>
                                        </p:tgtEl>
                                        <p:attrNameLst>
                                          <p:attrName>style.visibility</p:attrName>
                                        </p:attrNameLst>
                                      </p:cBhvr>
                                      <p:to>
                                        <p:strVal val="visible"/>
                                      </p:to>
                                    </p:set>
                                    <p:anim calcmode="lin" valueType="num">
                                      <p:cBhvr>
                                        <p:cTn id="7" dur="500" fill="hold"/>
                                        <p:tgtEl>
                                          <p:spTgt spid="5">
                                            <p:graphicEl>
                                              <a:dgm id="{AD9B6EDB-662D-4124-8948-86465F2F375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AD9B6EDB-662D-4124-8948-86465F2F375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AD9B6EDB-662D-4124-8948-86465F2F375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E85AE03A-78CE-4E82-BAE1-56D3D15CE6D6}"/>
                                            </p:graphicEl>
                                          </p:spTgt>
                                        </p:tgtEl>
                                        <p:attrNameLst>
                                          <p:attrName>style.visibility</p:attrName>
                                        </p:attrNameLst>
                                      </p:cBhvr>
                                      <p:to>
                                        <p:strVal val="visible"/>
                                      </p:to>
                                    </p:set>
                                    <p:anim calcmode="lin" valueType="num">
                                      <p:cBhvr>
                                        <p:cTn id="14" dur="500" fill="hold"/>
                                        <p:tgtEl>
                                          <p:spTgt spid="5">
                                            <p:graphicEl>
                                              <a:dgm id="{E85AE03A-78CE-4E82-BAE1-56D3D15CE6D6}"/>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E85AE03A-78CE-4E82-BAE1-56D3D15CE6D6}"/>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E85AE03A-78CE-4E82-BAE1-56D3D15CE6D6}"/>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1790382C-7928-4BFD-B7E2-23DF1E4DABC0}"/>
                                            </p:graphicEl>
                                          </p:spTgt>
                                        </p:tgtEl>
                                        <p:attrNameLst>
                                          <p:attrName>style.visibility</p:attrName>
                                        </p:attrNameLst>
                                      </p:cBhvr>
                                      <p:to>
                                        <p:strVal val="visible"/>
                                      </p:to>
                                    </p:set>
                                    <p:anim calcmode="lin" valueType="num">
                                      <p:cBhvr>
                                        <p:cTn id="19" dur="500" fill="hold"/>
                                        <p:tgtEl>
                                          <p:spTgt spid="5">
                                            <p:graphicEl>
                                              <a:dgm id="{1790382C-7928-4BFD-B7E2-23DF1E4DABC0}"/>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1790382C-7928-4BFD-B7E2-23DF1E4DABC0}"/>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1790382C-7928-4BFD-B7E2-23DF1E4DABC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71B200F8-FD99-4F3D-A94F-B5BB544513CE}"/>
                                            </p:graphicEl>
                                          </p:spTgt>
                                        </p:tgtEl>
                                        <p:attrNameLst>
                                          <p:attrName>style.visibility</p:attrName>
                                        </p:attrNameLst>
                                      </p:cBhvr>
                                      <p:to>
                                        <p:strVal val="visible"/>
                                      </p:to>
                                    </p:set>
                                    <p:anim calcmode="lin" valueType="num">
                                      <p:cBhvr>
                                        <p:cTn id="26" dur="500" fill="hold"/>
                                        <p:tgtEl>
                                          <p:spTgt spid="5">
                                            <p:graphicEl>
                                              <a:dgm id="{71B200F8-FD99-4F3D-A94F-B5BB544513CE}"/>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71B200F8-FD99-4F3D-A94F-B5BB544513CE}"/>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71B200F8-FD99-4F3D-A94F-B5BB544513CE}"/>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969F2F18-3ED3-4E91-93D6-EA8D14102672}"/>
                                            </p:graphicEl>
                                          </p:spTgt>
                                        </p:tgtEl>
                                        <p:attrNameLst>
                                          <p:attrName>style.visibility</p:attrName>
                                        </p:attrNameLst>
                                      </p:cBhvr>
                                      <p:to>
                                        <p:strVal val="visible"/>
                                      </p:to>
                                    </p:set>
                                    <p:anim calcmode="lin" valueType="num">
                                      <p:cBhvr>
                                        <p:cTn id="31" dur="500" fill="hold"/>
                                        <p:tgtEl>
                                          <p:spTgt spid="5">
                                            <p:graphicEl>
                                              <a:dgm id="{969F2F18-3ED3-4E91-93D6-EA8D14102672}"/>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969F2F18-3ED3-4E91-93D6-EA8D14102672}"/>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969F2F18-3ED3-4E91-93D6-EA8D1410267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C0B67102-3944-4B26-8CD8-2B9945BD5CB0}"/>
                                            </p:graphicEl>
                                          </p:spTgt>
                                        </p:tgtEl>
                                        <p:attrNameLst>
                                          <p:attrName>style.visibility</p:attrName>
                                        </p:attrNameLst>
                                      </p:cBhvr>
                                      <p:to>
                                        <p:strVal val="visible"/>
                                      </p:to>
                                    </p:set>
                                    <p:anim calcmode="lin" valueType="num">
                                      <p:cBhvr>
                                        <p:cTn id="38" dur="500" fill="hold"/>
                                        <p:tgtEl>
                                          <p:spTgt spid="5">
                                            <p:graphicEl>
                                              <a:dgm id="{C0B67102-3944-4B26-8CD8-2B9945BD5CB0}"/>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C0B67102-3944-4B26-8CD8-2B9945BD5CB0}"/>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C0B67102-3944-4B26-8CD8-2B9945BD5CB0}"/>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696710F3-B595-45E9-9207-DEE3EFF34D64}"/>
                                            </p:graphicEl>
                                          </p:spTgt>
                                        </p:tgtEl>
                                        <p:attrNameLst>
                                          <p:attrName>style.visibility</p:attrName>
                                        </p:attrNameLst>
                                      </p:cBhvr>
                                      <p:to>
                                        <p:strVal val="visible"/>
                                      </p:to>
                                    </p:set>
                                    <p:anim calcmode="lin" valueType="num">
                                      <p:cBhvr>
                                        <p:cTn id="43" dur="500" fill="hold"/>
                                        <p:tgtEl>
                                          <p:spTgt spid="5">
                                            <p:graphicEl>
                                              <a:dgm id="{696710F3-B595-45E9-9207-DEE3EFF34D64}"/>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696710F3-B595-45E9-9207-DEE3EFF34D64}"/>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696710F3-B595-45E9-9207-DEE3EFF34D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E35A96C-B3A3-45F1-8E37-D2E1498C20E3}"/>
              </a:ext>
            </a:extLst>
          </p:cNvPr>
          <p:cNvPicPr>
            <a:picLocks noChangeAspect="1"/>
          </p:cNvPicPr>
          <p:nvPr/>
        </p:nvPicPr>
        <p:blipFill>
          <a:blip r:embed="rId2"/>
          <a:stretch>
            <a:fillRect/>
          </a:stretch>
        </p:blipFill>
        <p:spPr>
          <a:xfrm>
            <a:off x="4783369" y="627534"/>
            <a:ext cx="4325814" cy="3756783"/>
          </a:xfrm>
          <a:prstGeom prst="rect">
            <a:avLst/>
          </a:prstGeom>
        </p:spPr>
      </p:pic>
      <p:pic>
        <p:nvPicPr>
          <p:cNvPr id="5" name="图片 4">
            <a:extLst>
              <a:ext uri="{FF2B5EF4-FFF2-40B4-BE49-F238E27FC236}">
                <a16:creationId xmlns:a16="http://schemas.microsoft.com/office/drawing/2014/main" id="{C52917D5-E81D-496B-A742-8D21974B4ABA}"/>
              </a:ext>
            </a:extLst>
          </p:cNvPr>
          <p:cNvPicPr>
            <a:picLocks noChangeAspect="1"/>
          </p:cNvPicPr>
          <p:nvPr/>
        </p:nvPicPr>
        <p:blipFill>
          <a:blip r:embed="rId3"/>
          <a:stretch>
            <a:fillRect/>
          </a:stretch>
        </p:blipFill>
        <p:spPr>
          <a:xfrm>
            <a:off x="-1" y="612463"/>
            <a:ext cx="4783369" cy="3771853"/>
          </a:xfrm>
          <a:prstGeom prst="rect">
            <a:avLst/>
          </a:prstGeom>
        </p:spPr>
      </p:pic>
    </p:spTree>
    <p:extLst>
      <p:ext uri="{BB962C8B-B14F-4D97-AF65-F5344CB8AC3E}">
        <p14:creationId xmlns:p14="http://schemas.microsoft.com/office/powerpoint/2010/main" val="179189283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5656" y="1707654"/>
            <a:ext cx="1343594" cy="1610828"/>
          </a:xfrm>
          <a:prstGeom prst="rect">
            <a:avLst/>
          </a:prstGeom>
        </p:spPr>
      </p:pic>
      <p:sp>
        <p:nvSpPr>
          <p:cNvPr id="3" name="TextBox 2"/>
          <p:cNvSpPr txBox="1"/>
          <p:nvPr/>
        </p:nvSpPr>
        <p:spPr>
          <a:xfrm>
            <a:off x="2987824" y="2065222"/>
            <a:ext cx="2929007" cy="923330"/>
          </a:xfrm>
          <a:prstGeom prst="rect">
            <a:avLst/>
          </a:prstGeom>
          <a:noFill/>
        </p:spPr>
        <p:txBody>
          <a:bodyPr wrap="none" rtlCol="0">
            <a:spAutoFit/>
          </a:bodyPr>
          <a:lstStyle/>
          <a:p>
            <a:r>
              <a:rPr lang="en-US" altLang="zh-CN" sz="5400" dirty="0">
                <a:solidFill>
                  <a:schemeClr val="tx1">
                    <a:lumMod val="75000"/>
                    <a:lumOff val="25000"/>
                  </a:schemeClr>
                </a:solidFill>
                <a:latin typeface="华文中宋" panose="02010600040101010101" pitchFamily="2" charset="-122"/>
                <a:ea typeface="华文中宋" panose="02010600040101010101" pitchFamily="2" charset="-122"/>
              </a:rPr>
              <a:t>Thanks!</a:t>
            </a:r>
            <a:endParaRPr lang="zh-CN" altLang="en-US" sz="5400" dirty="0">
              <a:solidFill>
                <a:schemeClr val="tx1">
                  <a:lumMod val="75000"/>
                  <a:lumOff val="25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4491131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1DC4DB-A753-45C3-AFAB-5FCF8F65F908}"/>
              </a:ext>
            </a:extLst>
          </p:cNvPr>
          <p:cNvSpPr>
            <a:spLocks noGrp="1"/>
          </p:cNvSpPr>
          <p:nvPr>
            <p:ph type="title"/>
          </p:nvPr>
        </p:nvSpPr>
        <p:spPr/>
        <p:txBody>
          <a:bodyPr/>
          <a:lstStyle/>
          <a:p>
            <a:r>
              <a:rPr lang="en-US" altLang="zh-CN" dirty="0"/>
              <a:t>Work Assignment</a:t>
            </a:r>
            <a:endParaRPr lang="zh-CN" altLang="en-US" dirty="0"/>
          </a:p>
        </p:txBody>
      </p:sp>
      <p:sp>
        <p:nvSpPr>
          <p:cNvPr id="3" name="内容占位符 2">
            <a:extLst>
              <a:ext uri="{FF2B5EF4-FFF2-40B4-BE49-F238E27FC236}">
                <a16:creationId xmlns:a16="http://schemas.microsoft.com/office/drawing/2014/main" id="{8AA3D15E-1A90-4F56-B6BA-79118DA31012}"/>
              </a:ext>
            </a:extLst>
          </p:cNvPr>
          <p:cNvSpPr>
            <a:spLocks noGrp="1"/>
          </p:cNvSpPr>
          <p:nvPr>
            <p:ph idx="1"/>
          </p:nvPr>
        </p:nvSpPr>
        <p:spPr/>
        <p:txBody>
          <a:bodyPr>
            <a:normAutofit fontScale="92500" lnSpcReduction="10000"/>
          </a:bodyPr>
          <a:lstStyle/>
          <a:p>
            <a:r>
              <a:rPr lang="en-US" altLang="zh-CN" sz="2000" dirty="0" err="1"/>
              <a:t>XuShangning</a:t>
            </a:r>
            <a:r>
              <a:rPr lang="en-US" altLang="zh-CN" sz="2000" dirty="0"/>
              <a:t>:</a:t>
            </a:r>
          </a:p>
          <a:p>
            <a:pPr marL="0" indent="0">
              <a:buNone/>
            </a:pPr>
            <a:r>
              <a:rPr lang="en-US" altLang="zh-CN" sz="2000" dirty="0"/>
              <a:t>	Elasticsearch, UI Design(Bootstrap, Unified Search Bar, Navigation 	Bar, Card-like Style),Force directed graph</a:t>
            </a:r>
            <a:endParaRPr lang="en-US" altLang="zh-CN" sz="1600" dirty="0"/>
          </a:p>
          <a:p>
            <a:r>
              <a:rPr lang="en-US" altLang="zh-CN" sz="2000" dirty="0" err="1"/>
              <a:t>KuangYi</a:t>
            </a:r>
            <a:r>
              <a:rPr lang="en-US" altLang="zh-CN" sz="2000" dirty="0"/>
              <a:t>: </a:t>
            </a:r>
          </a:p>
          <a:p>
            <a:pPr marL="0" indent="0">
              <a:buNone/>
            </a:pPr>
            <a:r>
              <a:rPr lang="en-US" altLang="zh-CN" sz="2000" dirty="0"/>
              <a:t>	CodeIgniter, Thesis Recommends, Hint(</a:t>
            </a:r>
            <a:r>
              <a:rPr lang="en-US" altLang="zh-CN" sz="2000" dirty="0" err="1"/>
              <a:t>authorname</a:t>
            </a:r>
            <a:r>
              <a:rPr lang="en-US" altLang="zh-CN" sz="2000" dirty="0"/>
              <a:t>, </a:t>
            </a:r>
            <a:r>
              <a:rPr lang="en-US" altLang="zh-CN" sz="2000" dirty="0" err="1"/>
              <a:t>papertitle</a:t>
            </a:r>
            <a:r>
              <a:rPr lang="en-US" altLang="zh-CN" sz="2000" dirty="0"/>
              <a:t>), 	Possible results(author, conference)</a:t>
            </a:r>
          </a:p>
          <a:p>
            <a:r>
              <a:rPr lang="en-US" altLang="zh-CN" sz="2000" dirty="0" err="1"/>
              <a:t>CaoJianzhen</a:t>
            </a:r>
            <a:r>
              <a:rPr lang="en-US" altLang="zh-CN" sz="2000" dirty="0"/>
              <a:t>:</a:t>
            </a:r>
          </a:p>
          <a:p>
            <a:pPr marL="0" indent="0">
              <a:buNone/>
            </a:pPr>
            <a:r>
              <a:rPr lang="en-US" altLang="zh-CN" sz="2000" dirty="0"/>
              <a:t>	authors, single author, papers, single paper, Data Visualization(Tree)</a:t>
            </a:r>
          </a:p>
          <a:p>
            <a:r>
              <a:rPr lang="en-US" altLang="zh-CN" sz="2000" dirty="0" err="1"/>
              <a:t>WuHao</a:t>
            </a:r>
            <a:r>
              <a:rPr lang="en-US" altLang="zh-CN" sz="2000" dirty="0"/>
              <a:t>:</a:t>
            </a:r>
          </a:p>
          <a:p>
            <a:pPr marL="0" indent="0">
              <a:buNone/>
            </a:pPr>
            <a:r>
              <a:rPr lang="en-US" altLang="zh-CN" sz="2000" dirty="0"/>
              <a:t>	conferences, single conference,</a:t>
            </a:r>
            <a:r>
              <a:rPr lang="zh-CN" altLang="en-US" sz="2000" dirty="0"/>
              <a:t> </a:t>
            </a:r>
            <a:r>
              <a:rPr lang="en-US" altLang="zh-CN" sz="2000" dirty="0"/>
              <a:t>machine</a:t>
            </a:r>
            <a:r>
              <a:rPr lang="zh-CN" altLang="en-US" sz="2000" dirty="0"/>
              <a:t> </a:t>
            </a:r>
            <a:r>
              <a:rPr lang="en-US" altLang="zh-CN" sz="2000" dirty="0"/>
              <a:t>learning(teacher student 	relationship)</a:t>
            </a:r>
            <a:endParaRPr lang="zh-CN" altLang="en-US" sz="2000" dirty="0"/>
          </a:p>
        </p:txBody>
      </p:sp>
    </p:spTree>
    <p:extLst>
      <p:ext uri="{BB962C8B-B14F-4D97-AF65-F5344CB8AC3E}">
        <p14:creationId xmlns:p14="http://schemas.microsoft.com/office/powerpoint/2010/main" val="253695362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526" y="2507902"/>
            <a:ext cx="1343594" cy="1610828"/>
          </a:xfrm>
          <a:prstGeom prst="rect">
            <a:avLst/>
          </a:prstGeom>
        </p:spPr>
      </p:pic>
      <p:sp>
        <p:nvSpPr>
          <p:cNvPr id="5" name="圆角矩形 4"/>
          <p:cNvSpPr/>
          <p:nvPr/>
        </p:nvSpPr>
        <p:spPr>
          <a:xfrm>
            <a:off x="3701210" y="1876058"/>
            <a:ext cx="3672408" cy="57606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3690324" y="2668146"/>
            <a:ext cx="3672408" cy="57606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712096" y="3413044"/>
            <a:ext cx="3672408" cy="57606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701210" y="4205132"/>
            <a:ext cx="3672408" cy="57606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2555776" y="2571750"/>
            <a:ext cx="593996" cy="685733"/>
          </a:xfrm>
          <a:prstGeom prst="diamon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造字工房刻宋（非商用）粗体" pitchFamily="50" charset="-122"/>
                <a:ea typeface="造字工房刻宋（非商用）粗体" pitchFamily="50" charset="-122"/>
              </a:rPr>
              <a:t>2</a:t>
            </a:r>
            <a:endParaRPr lang="zh-CN" altLang="en-US" sz="3200" dirty="0">
              <a:latin typeface="造字工房刻宋（非商用）粗体" pitchFamily="50" charset="-122"/>
              <a:ea typeface="造字工房刻宋（非商用）粗体" pitchFamily="50" charset="-122"/>
            </a:endParaRPr>
          </a:p>
        </p:txBody>
      </p:sp>
      <p:sp>
        <p:nvSpPr>
          <p:cNvPr id="10" name="菱形 9"/>
          <p:cNvSpPr/>
          <p:nvPr/>
        </p:nvSpPr>
        <p:spPr>
          <a:xfrm>
            <a:off x="2555776" y="1779662"/>
            <a:ext cx="593996" cy="685733"/>
          </a:xfrm>
          <a:prstGeom prst="diamon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造字工房刻宋（非商用）粗体" pitchFamily="50" charset="-122"/>
                <a:ea typeface="造字工房刻宋（非商用）粗体" pitchFamily="50" charset="-122"/>
              </a:rPr>
              <a:t>1</a:t>
            </a:r>
            <a:endParaRPr lang="zh-CN" altLang="en-US" sz="3200" dirty="0">
              <a:latin typeface="造字工房刻宋（非商用）粗体" pitchFamily="50" charset="-122"/>
              <a:ea typeface="造字工房刻宋（非商用）粗体" pitchFamily="50" charset="-122"/>
            </a:endParaRPr>
          </a:p>
        </p:txBody>
      </p:sp>
      <p:sp>
        <p:nvSpPr>
          <p:cNvPr id="11" name="菱形 10"/>
          <p:cNvSpPr/>
          <p:nvPr/>
        </p:nvSpPr>
        <p:spPr>
          <a:xfrm>
            <a:off x="2555776" y="4190273"/>
            <a:ext cx="593996" cy="685733"/>
          </a:xfrm>
          <a:prstGeom prst="diamon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造字工房刻宋（非商用）粗体" pitchFamily="50" charset="-122"/>
                <a:ea typeface="造字工房刻宋（非商用）粗体" pitchFamily="50" charset="-122"/>
              </a:rPr>
              <a:t>4</a:t>
            </a:r>
            <a:endParaRPr lang="zh-CN" altLang="en-US" sz="3200" dirty="0">
              <a:latin typeface="造字工房刻宋（非商用）粗体" pitchFamily="50" charset="-122"/>
              <a:ea typeface="造字工房刻宋（非商用）粗体" pitchFamily="50" charset="-122"/>
            </a:endParaRPr>
          </a:p>
        </p:txBody>
      </p:sp>
      <p:sp>
        <p:nvSpPr>
          <p:cNvPr id="12" name="菱形 11"/>
          <p:cNvSpPr/>
          <p:nvPr/>
        </p:nvSpPr>
        <p:spPr>
          <a:xfrm>
            <a:off x="2555776" y="3371482"/>
            <a:ext cx="593996" cy="685733"/>
          </a:xfrm>
          <a:prstGeom prst="diamon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造字工房刻宋（非商用）粗体" pitchFamily="50" charset="-122"/>
                <a:ea typeface="造字工房刻宋（非商用）粗体" pitchFamily="50" charset="-122"/>
              </a:rPr>
              <a:t>3</a:t>
            </a:r>
            <a:endParaRPr lang="zh-CN" altLang="en-US" sz="3200" dirty="0">
              <a:latin typeface="造字工房刻宋（非商用）粗体" pitchFamily="50" charset="-122"/>
              <a:ea typeface="造字工房刻宋（非商用）粗体" pitchFamily="50" charset="-122"/>
            </a:endParaRPr>
          </a:p>
        </p:txBody>
      </p:sp>
      <p:sp>
        <p:nvSpPr>
          <p:cNvPr id="13" name="TextBox 12"/>
          <p:cNvSpPr txBox="1"/>
          <p:nvPr/>
        </p:nvSpPr>
        <p:spPr>
          <a:xfrm>
            <a:off x="3043610" y="344232"/>
            <a:ext cx="3184574" cy="830997"/>
          </a:xfrm>
          <a:prstGeom prst="rect">
            <a:avLst/>
          </a:prstGeom>
          <a:noFill/>
        </p:spPr>
        <p:txBody>
          <a:bodyPr vert="horz" wrap="square" rtlCol="0">
            <a:spAutoFit/>
          </a:bodyPr>
          <a:lstStyle/>
          <a:p>
            <a:r>
              <a:rPr lang="en-US" altLang="zh-CN" sz="4800" dirty="0">
                <a:solidFill>
                  <a:schemeClr val="tx1">
                    <a:lumMod val="85000"/>
                    <a:lumOff val="15000"/>
                  </a:schemeClr>
                </a:solidFill>
                <a:latin typeface="造字工房刻宋（非商用）粗体" pitchFamily="50" charset="-122"/>
                <a:ea typeface="造字工房刻宋（非商用）粗体" pitchFamily="50" charset="-122"/>
              </a:rPr>
              <a:t>Catalogue</a:t>
            </a:r>
            <a:endParaRPr lang="zh-CN" altLang="en-US" sz="4800" dirty="0">
              <a:solidFill>
                <a:schemeClr val="tx1">
                  <a:lumMod val="85000"/>
                  <a:lumOff val="15000"/>
                </a:schemeClr>
              </a:solidFill>
              <a:latin typeface="造字工房刻宋（非商用）粗体" pitchFamily="50" charset="-122"/>
              <a:ea typeface="造字工房刻宋（非商用）粗体" pitchFamily="50" charset="-122"/>
            </a:endParaRPr>
          </a:p>
        </p:txBody>
      </p:sp>
      <p:sp>
        <p:nvSpPr>
          <p:cNvPr id="15" name="TextBox 14"/>
          <p:cNvSpPr txBox="1"/>
          <p:nvPr/>
        </p:nvSpPr>
        <p:spPr>
          <a:xfrm>
            <a:off x="3705908" y="1902480"/>
            <a:ext cx="3674404" cy="523220"/>
          </a:xfrm>
          <a:prstGeom prst="rect">
            <a:avLst/>
          </a:prstGeom>
          <a:noFill/>
        </p:spPr>
        <p:txBody>
          <a:bodyPr wrap="none" rtlCol="0">
            <a:spAutoFit/>
          </a:bodyPr>
          <a:lstStyle/>
          <a:p>
            <a:r>
              <a:rPr lang="en-US" altLang="zh-CN" sz="2800" dirty="0">
                <a:latin typeface="造字工房刻宋（非商用）粗体" pitchFamily="50" charset="-122"/>
                <a:ea typeface="造字工房刻宋（非商用）粗体" pitchFamily="50" charset="-122"/>
              </a:rPr>
              <a:t>General Appearance</a:t>
            </a:r>
            <a:endParaRPr lang="zh-CN" altLang="en-US" sz="2800" dirty="0">
              <a:latin typeface="造字工房刻宋（非商用）粗体" pitchFamily="50" charset="-122"/>
              <a:ea typeface="造字工房刻宋（非商用）粗体" pitchFamily="50" charset="-122"/>
            </a:endParaRPr>
          </a:p>
        </p:txBody>
      </p:sp>
      <p:sp>
        <p:nvSpPr>
          <p:cNvPr id="16" name="TextBox 15"/>
          <p:cNvSpPr txBox="1"/>
          <p:nvPr/>
        </p:nvSpPr>
        <p:spPr>
          <a:xfrm>
            <a:off x="3995936" y="2688659"/>
            <a:ext cx="3265638" cy="523220"/>
          </a:xfrm>
          <a:prstGeom prst="rect">
            <a:avLst/>
          </a:prstGeom>
          <a:noFill/>
        </p:spPr>
        <p:txBody>
          <a:bodyPr wrap="none" rtlCol="0">
            <a:spAutoFit/>
          </a:bodyPr>
          <a:lstStyle/>
          <a:p>
            <a:r>
              <a:rPr lang="en-US" altLang="zh-CN" sz="2800" dirty="0">
                <a:latin typeface="造字工房刻宋（非商用）粗体" pitchFamily="50" charset="-122"/>
                <a:ea typeface="造字工房刻宋（非商用）粗体" pitchFamily="50" charset="-122"/>
              </a:rPr>
              <a:t>Data Visualization</a:t>
            </a:r>
            <a:endParaRPr lang="zh-CN" altLang="en-US" sz="2800" dirty="0">
              <a:latin typeface="造字工房刻宋（非商用）粗体" pitchFamily="50" charset="-122"/>
              <a:ea typeface="造字工房刻宋（非商用）粗体" pitchFamily="50" charset="-122"/>
            </a:endParaRPr>
          </a:p>
        </p:txBody>
      </p:sp>
      <p:sp>
        <p:nvSpPr>
          <p:cNvPr id="17" name="TextBox 16"/>
          <p:cNvSpPr txBox="1"/>
          <p:nvPr/>
        </p:nvSpPr>
        <p:spPr>
          <a:xfrm>
            <a:off x="4517205" y="3439646"/>
            <a:ext cx="1854995" cy="523220"/>
          </a:xfrm>
          <a:prstGeom prst="rect">
            <a:avLst/>
          </a:prstGeom>
          <a:noFill/>
        </p:spPr>
        <p:txBody>
          <a:bodyPr wrap="none" rtlCol="0">
            <a:spAutoFit/>
          </a:bodyPr>
          <a:lstStyle/>
          <a:p>
            <a:r>
              <a:rPr lang="en-US" altLang="zh-CN" sz="2800" dirty="0">
                <a:latin typeface="造字工房刻宋（非商用）粗体" pitchFamily="50" charset="-122"/>
                <a:ea typeface="造字工房刻宋（非商用）粗体" pitchFamily="50" charset="-122"/>
              </a:rPr>
              <a:t>UI Design</a:t>
            </a:r>
            <a:endParaRPr lang="zh-CN" altLang="en-US" sz="2800" dirty="0">
              <a:latin typeface="造字工房刻宋（非商用）粗体" pitchFamily="50" charset="-122"/>
              <a:ea typeface="造字工房刻宋（非商用）粗体" pitchFamily="50" charset="-122"/>
            </a:endParaRPr>
          </a:p>
        </p:txBody>
      </p:sp>
      <p:sp>
        <p:nvSpPr>
          <p:cNvPr id="20" name="TextBox 16">
            <a:extLst>
              <a:ext uri="{FF2B5EF4-FFF2-40B4-BE49-F238E27FC236}">
                <a16:creationId xmlns:a16="http://schemas.microsoft.com/office/drawing/2014/main" id="{29D3626E-7B93-4738-8AE1-73F268964097}"/>
              </a:ext>
            </a:extLst>
          </p:cNvPr>
          <p:cNvSpPr txBox="1"/>
          <p:nvPr/>
        </p:nvSpPr>
        <p:spPr>
          <a:xfrm>
            <a:off x="4669296" y="4233645"/>
            <a:ext cx="1630896" cy="523220"/>
          </a:xfrm>
          <a:prstGeom prst="rect">
            <a:avLst/>
          </a:prstGeom>
          <a:noFill/>
        </p:spPr>
        <p:txBody>
          <a:bodyPr wrap="none" rtlCol="0">
            <a:spAutoFit/>
          </a:bodyPr>
          <a:lstStyle/>
          <a:p>
            <a:r>
              <a:rPr lang="en-US" altLang="zh-CN" sz="2800" dirty="0">
                <a:latin typeface="造字工房刻宋（非商用）粗体" pitchFamily="50" charset="-122"/>
                <a:ea typeface="造字工房刻宋（非商用）粗体" pitchFamily="50" charset="-122"/>
              </a:rPr>
              <a:t>Backend</a:t>
            </a:r>
            <a:endParaRPr lang="zh-CN" altLang="en-US" sz="2800" dirty="0">
              <a:latin typeface="造字工房刻宋（非商用）粗体" pitchFamily="50" charset="-122"/>
              <a:ea typeface="造字工房刻宋（非商用）粗体" pitchFamily="50" charset="-122"/>
            </a:endParaRPr>
          </a:p>
        </p:txBody>
      </p:sp>
    </p:spTree>
    <p:extLst>
      <p:ext uri="{BB962C8B-B14F-4D97-AF65-F5344CB8AC3E}">
        <p14:creationId xmlns:p14="http://schemas.microsoft.com/office/powerpoint/2010/main" val="3152515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5" grpId="0"/>
      <p:bldP spid="16"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4323" y="1461130"/>
            <a:ext cx="1343594" cy="1610828"/>
          </a:xfrm>
          <a:prstGeom prst="rect">
            <a:avLst/>
          </a:prstGeom>
        </p:spPr>
      </p:pic>
      <p:sp>
        <p:nvSpPr>
          <p:cNvPr id="5" name="圆角矩形 4"/>
          <p:cNvSpPr/>
          <p:nvPr/>
        </p:nvSpPr>
        <p:spPr>
          <a:xfrm>
            <a:off x="3684577" y="1995686"/>
            <a:ext cx="3672408" cy="57606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2539143" y="1923678"/>
            <a:ext cx="593996" cy="685733"/>
          </a:xfrm>
          <a:prstGeom prst="diamon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造字工房刻宋（非商用）粗体" pitchFamily="50" charset="-122"/>
                <a:ea typeface="造字工房刻宋（非商用）粗体" pitchFamily="50" charset="-122"/>
              </a:rPr>
              <a:t>1</a:t>
            </a:r>
            <a:endParaRPr lang="zh-CN" altLang="en-US" sz="3200" dirty="0">
              <a:latin typeface="造字工房刻宋（非商用）粗体" pitchFamily="50" charset="-122"/>
              <a:ea typeface="造字工房刻宋（非商用）粗体" pitchFamily="50" charset="-122"/>
            </a:endParaRPr>
          </a:p>
        </p:txBody>
      </p:sp>
      <p:sp>
        <p:nvSpPr>
          <p:cNvPr id="6" name="TextBox 14">
            <a:extLst>
              <a:ext uri="{FF2B5EF4-FFF2-40B4-BE49-F238E27FC236}">
                <a16:creationId xmlns:a16="http://schemas.microsoft.com/office/drawing/2014/main" id="{CFB56984-EAEC-4842-A714-4B37EE81725F}"/>
              </a:ext>
            </a:extLst>
          </p:cNvPr>
          <p:cNvSpPr txBox="1"/>
          <p:nvPr/>
        </p:nvSpPr>
        <p:spPr>
          <a:xfrm>
            <a:off x="3707666" y="2004934"/>
            <a:ext cx="3674404" cy="523220"/>
          </a:xfrm>
          <a:prstGeom prst="rect">
            <a:avLst/>
          </a:prstGeom>
          <a:noFill/>
        </p:spPr>
        <p:txBody>
          <a:bodyPr wrap="none" rtlCol="0">
            <a:spAutoFit/>
          </a:bodyPr>
          <a:lstStyle/>
          <a:p>
            <a:r>
              <a:rPr lang="en-US" altLang="zh-CN" sz="2800" dirty="0">
                <a:latin typeface="造字工房刻宋（非商用）粗体" pitchFamily="50" charset="-122"/>
                <a:ea typeface="造字工房刻宋（非商用）粗体" pitchFamily="50" charset="-122"/>
              </a:rPr>
              <a:t>General Appearance</a:t>
            </a:r>
            <a:endParaRPr lang="zh-CN" altLang="en-US" sz="2800" dirty="0">
              <a:latin typeface="造字工房刻宋（非商用）粗体" pitchFamily="50" charset="-122"/>
              <a:ea typeface="造字工房刻宋（非商用）粗体" pitchFamily="50" charset="-122"/>
            </a:endParaRPr>
          </a:p>
        </p:txBody>
      </p:sp>
    </p:spTree>
    <p:extLst>
      <p:ext uri="{BB962C8B-B14F-4D97-AF65-F5344CB8AC3E}">
        <p14:creationId xmlns:p14="http://schemas.microsoft.com/office/powerpoint/2010/main" val="2647658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折角 1">
            <a:extLst>
              <a:ext uri="{FF2B5EF4-FFF2-40B4-BE49-F238E27FC236}">
                <a16:creationId xmlns:a16="http://schemas.microsoft.com/office/drawing/2014/main" id="{10C66CF2-204B-42A5-9112-F0ED9D83AD34}"/>
              </a:ext>
            </a:extLst>
          </p:cNvPr>
          <p:cNvSpPr/>
          <p:nvPr/>
        </p:nvSpPr>
        <p:spPr>
          <a:xfrm>
            <a:off x="4067944" y="843558"/>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3" name="文本框 2">
            <a:extLst>
              <a:ext uri="{FF2B5EF4-FFF2-40B4-BE49-F238E27FC236}">
                <a16:creationId xmlns:a16="http://schemas.microsoft.com/office/drawing/2014/main" id="{34D05D03-06F5-4E79-93FE-A2061E437D13}"/>
              </a:ext>
            </a:extLst>
          </p:cNvPr>
          <p:cNvSpPr txBox="1"/>
          <p:nvPr/>
        </p:nvSpPr>
        <p:spPr>
          <a:xfrm>
            <a:off x="4038290" y="862131"/>
            <a:ext cx="792088" cy="369332"/>
          </a:xfrm>
          <a:prstGeom prst="rect">
            <a:avLst/>
          </a:prstGeom>
          <a:noFill/>
        </p:spPr>
        <p:txBody>
          <a:bodyPr wrap="square" rtlCol="0">
            <a:spAutoFit/>
          </a:bodyPr>
          <a:lstStyle/>
          <a:p>
            <a:r>
              <a:rPr lang="en-US" altLang="zh-CN" dirty="0"/>
              <a:t>home</a:t>
            </a:r>
            <a:endParaRPr lang="zh-CN" altLang="en-US" dirty="0"/>
          </a:p>
        </p:txBody>
      </p:sp>
      <p:cxnSp>
        <p:nvCxnSpPr>
          <p:cNvPr id="5" name="连接符: 肘形 4">
            <a:extLst>
              <a:ext uri="{FF2B5EF4-FFF2-40B4-BE49-F238E27FC236}">
                <a16:creationId xmlns:a16="http://schemas.microsoft.com/office/drawing/2014/main" id="{5BD7B3F3-D2D2-4EB0-B10F-8EF004DD93E0}"/>
              </a:ext>
            </a:extLst>
          </p:cNvPr>
          <p:cNvCxnSpPr>
            <a:stCxn id="2" idx="2"/>
          </p:cNvCxnSpPr>
          <p:nvPr/>
        </p:nvCxnSpPr>
        <p:spPr>
          <a:xfrm rot="5400000">
            <a:off x="3203848" y="1275606"/>
            <a:ext cx="1224136" cy="1224136"/>
          </a:xfrm>
          <a:prstGeom prst="bentConnector3">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B9FF1FD2-96E6-47F6-8A24-514D7B9EC751}"/>
              </a:ext>
            </a:extLst>
          </p:cNvPr>
          <p:cNvCxnSpPr>
            <a:cxnSpLocks/>
          </p:cNvCxnSpPr>
          <p:nvPr/>
        </p:nvCxnSpPr>
        <p:spPr>
          <a:xfrm>
            <a:off x="4792960" y="1059582"/>
            <a:ext cx="1075184"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矩形: 折角 15">
            <a:extLst>
              <a:ext uri="{FF2B5EF4-FFF2-40B4-BE49-F238E27FC236}">
                <a16:creationId xmlns:a16="http://schemas.microsoft.com/office/drawing/2014/main" id="{CCE5BE3A-DAC8-45F6-83FC-675E40E9C19E}"/>
              </a:ext>
            </a:extLst>
          </p:cNvPr>
          <p:cNvSpPr/>
          <p:nvPr/>
        </p:nvSpPr>
        <p:spPr>
          <a:xfrm>
            <a:off x="5868144" y="843558"/>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18" name="矩形: 折角 17">
            <a:extLst>
              <a:ext uri="{FF2B5EF4-FFF2-40B4-BE49-F238E27FC236}">
                <a16:creationId xmlns:a16="http://schemas.microsoft.com/office/drawing/2014/main" id="{48D09CBC-24AC-4785-BE72-A998FA2C7F0B}"/>
              </a:ext>
            </a:extLst>
          </p:cNvPr>
          <p:cNvSpPr/>
          <p:nvPr/>
        </p:nvSpPr>
        <p:spPr>
          <a:xfrm>
            <a:off x="2843808" y="2542416"/>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19" name="文本框 18">
            <a:extLst>
              <a:ext uri="{FF2B5EF4-FFF2-40B4-BE49-F238E27FC236}">
                <a16:creationId xmlns:a16="http://schemas.microsoft.com/office/drawing/2014/main" id="{5DFFFBDA-9A09-4468-A3CF-9D9C2EACFD2E}"/>
              </a:ext>
            </a:extLst>
          </p:cNvPr>
          <p:cNvSpPr txBox="1"/>
          <p:nvPr/>
        </p:nvSpPr>
        <p:spPr>
          <a:xfrm>
            <a:off x="2758762" y="2557922"/>
            <a:ext cx="917054" cy="369332"/>
          </a:xfrm>
          <a:prstGeom prst="rect">
            <a:avLst/>
          </a:prstGeom>
          <a:noFill/>
        </p:spPr>
        <p:txBody>
          <a:bodyPr wrap="square" rtlCol="0">
            <a:spAutoFit/>
          </a:bodyPr>
          <a:lstStyle/>
          <a:p>
            <a:r>
              <a:rPr lang="en-US" altLang="zh-CN" dirty="0"/>
              <a:t>authors</a:t>
            </a:r>
            <a:endParaRPr lang="zh-CN" altLang="en-US" dirty="0"/>
          </a:p>
        </p:txBody>
      </p:sp>
      <p:cxnSp>
        <p:nvCxnSpPr>
          <p:cNvPr id="21" name="连接符: 肘形 20">
            <a:extLst>
              <a:ext uri="{FF2B5EF4-FFF2-40B4-BE49-F238E27FC236}">
                <a16:creationId xmlns:a16="http://schemas.microsoft.com/office/drawing/2014/main" id="{7B32B4C9-BD30-490E-9FB4-5BC9FFF8B6E3}"/>
              </a:ext>
            </a:extLst>
          </p:cNvPr>
          <p:cNvCxnSpPr>
            <a:stCxn id="3" idx="1"/>
          </p:cNvCxnSpPr>
          <p:nvPr/>
        </p:nvCxnSpPr>
        <p:spPr>
          <a:xfrm rot="10800000">
            <a:off x="2915816" y="699543"/>
            <a:ext cx="1122474" cy="347255"/>
          </a:xfrm>
          <a:prstGeom prst="bentConnector3">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连接符: 肘形 22">
            <a:extLst>
              <a:ext uri="{FF2B5EF4-FFF2-40B4-BE49-F238E27FC236}">
                <a16:creationId xmlns:a16="http://schemas.microsoft.com/office/drawing/2014/main" id="{8F9F1EFC-8008-4197-8E80-200722984B2B}"/>
              </a:ext>
            </a:extLst>
          </p:cNvPr>
          <p:cNvCxnSpPr>
            <a:cxnSpLocks/>
            <a:stCxn id="3" idx="1"/>
          </p:cNvCxnSpPr>
          <p:nvPr/>
        </p:nvCxnSpPr>
        <p:spPr>
          <a:xfrm rot="10800000" flipV="1">
            <a:off x="2915816" y="1046796"/>
            <a:ext cx="1122474" cy="347255"/>
          </a:xfrm>
          <a:prstGeom prst="bentConnector3">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矩形: 折角 25">
            <a:extLst>
              <a:ext uri="{FF2B5EF4-FFF2-40B4-BE49-F238E27FC236}">
                <a16:creationId xmlns:a16="http://schemas.microsoft.com/office/drawing/2014/main" id="{4C4236FE-EEE7-425A-900C-89E14AD8D4DF}"/>
              </a:ext>
            </a:extLst>
          </p:cNvPr>
          <p:cNvSpPr/>
          <p:nvPr/>
        </p:nvSpPr>
        <p:spPr>
          <a:xfrm>
            <a:off x="2169525" y="509349"/>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27" name="文本框 26">
            <a:extLst>
              <a:ext uri="{FF2B5EF4-FFF2-40B4-BE49-F238E27FC236}">
                <a16:creationId xmlns:a16="http://schemas.microsoft.com/office/drawing/2014/main" id="{C64F5C35-BB70-4F68-B452-879EF28C48BB}"/>
              </a:ext>
            </a:extLst>
          </p:cNvPr>
          <p:cNvSpPr txBox="1"/>
          <p:nvPr/>
        </p:nvSpPr>
        <p:spPr>
          <a:xfrm>
            <a:off x="2241533" y="540707"/>
            <a:ext cx="792088" cy="369332"/>
          </a:xfrm>
          <a:prstGeom prst="rect">
            <a:avLst/>
          </a:prstGeom>
          <a:noFill/>
        </p:spPr>
        <p:txBody>
          <a:bodyPr wrap="square" rtlCol="0">
            <a:spAutoFit/>
          </a:bodyPr>
          <a:lstStyle/>
          <a:p>
            <a:r>
              <a:rPr lang="en-US" altLang="zh-CN" dirty="0"/>
              <a:t>hint</a:t>
            </a:r>
            <a:endParaRPr lang="zh-CN" altLang="en-US" dirty="0"/>
          </a:p>
        </p:txBody>
      </p:sp>
      <p:sp>
        <p:nvSpPr>
          <p:cNvPr id="30" name="矩形: 折角 29">
            <a:extLst>
              <a:ext uri="{FF2B5EF4-FFF2-40B4-BE49-F238E27FC236}">
                <a16:creationId xmlns:a16="http://schemas.microsoft.com/office/drawing/2014/main" id="{21D38450-6962-458E-AB32-71D98094E0B8}"/>
              </a:ext>
            </a:extLst>
          </p:cNvPr>
          <p:cNvSpPr/>
          <p:nvPr/>
        </p:nvSpPr>
        <p:spPr>
          <a:xfrm>
            <a:off x="2166082" y="1183555"/>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31" name="文本框 30">
            <a:extLst>
              <a:ext uri="{FF2B5EF4-FFF2-40B4-BE49-F238E27FC236}">
                <a16:creationId xmlns:a16="http://schemas.microsoft.com/office/drawing/2014/main" id="{C0E7E6F6-F05D-40F8-AEAA-E69836993A9C}"/>
              </a:ext>
            </a:extLst>
          </p:cNvPr>
          <p:cNvSpPr txBox="1"/>
          <p:nvPr/>
        </p:nvSpPr>
        <p:spPr>
          <a:xfrm>
            <a:off x="2198911" y="1210395"/>
            <a:ext cx="792088" cy="369332"/>
          </a:xfrm>
          <a:prstGeom prst="rect">
            <a:avLst/>
          </a:prstGeom>
          <a:noFill/>
        </p:spPr>
        <p:txBody>
          <a:bodyPr wrap="square" rtlCol="0">
            <a:spAutoFit/>
          </a:bodyPr>
          <a:lstStyle/>
          <a:p>
            <a:r>
              <a:rPr lang="en-US" altLang="zh-CN" dirty="0"/>
              <a:t>hint1</a:t>
            </a:r>
            <a:endParaRPr lang="zh-CN" altLang="en-US" dirty="0"/>
          </a:p>
        </p:txBody>
      </p:sp>
      <p:sp>
        <p:nvSpPr>
          <p:cNvPr id="32" name="矩形: 折角 31">
            <a:extLst>
              <a:ext uri="{FF2B5EF4-FFF2-40B4-BE49-F238E27FC236}">
                <a16:creationId xmlns:a16="http://schemas.microsoft.com/office/drawing/2014/main" id="{9BB2BCC7-5202-4433-9402-D3C7FA941373}"/>
              </a:ext>
            </a:extLst>
          </p:cNvPr>
          <p:cNvSpPr/>
          <p:nvPr/>
        </p:nvSpPr>
        <p:spPr>
          <a:xfrm>
            <a:off x="4067944" y="2542416"/>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33" name="文本框 32">
            <a:extLst>
              <a:ext uri="{FF2B5EF4-FFF2-40B4-BE49-F238E27FC236}">
                <a16:creationId xmlns:a16="http://schemas.microsoft.com/office/drawing/2014/main" id="{5281DC56-B817-4947-9D19-9DECF911D771}"/>
              </a:ext>
            </a:extLst>
          </p:cNvPr>
          <p:cNvSpPr txBox="1"/>
          <p:nvPr/>
        </p:nvSpPr>
        <p:spPr>
          <a:xfrm>
            <a:off x="4018902" y="2562458"/>
            <a:ext cx="900100" cy="369332"/>
          </a:xfrm>
          <a:prstGeom prst="rect">
            <a:avLst/>
          </a:prstGeom>
          <a:noFill/>
        </p:spPr>
        <p:txBody>
          <a:bodyPr wrap="square" rtlCol="0">
            <a:spAutoFit/>
          </a:bodyPr>
          <a:lstStyle/>
          <a:p>
            <a:r>
              <a:rPr lang="en-US" altLang="zh-CN" dirty="0"/>
              <a:t>papers</a:t>
            </a:r>
            <a:endParaRPr lang="zh-CN" altLang="en-US" dirty="0"/>
          </a:p>
        </p:txBody>
      </p:sp>
      <p:cxnSp>
        <p:nvCxnSpPr>
          <p:cNvPr id="35" name="直接箭头连接符 34">
            <a:extLst>
              <a:ext uri="{FF2B5EF4-FFF2-40B4-BE49-F238E27FC236}">
                <a16:creationId xmlns:a16="http://schemas.microsoft.com/office/drawing/2014/main" id="{40E47AD1-9AB6-40E4-A179-1FBC6F2DA5E1}"/>
              </a:ext>
            </a:extLst>
          </p:cNvPr>
          <p:cNvCxnSpPr>
            <a:cxnSpLocks/>
            <a:stCxn id="2" idx="2"/>
          </p:cNvCxnSpPr>
          <p:nvPr/>
        </p:nvCxnSpPr>
        <p:spPr>
          <a:xfrm flipH="1">
            <a:off x="4421634" y="1275606"/>
            <a:ext cx="6350" cy="126681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2CA82838-5E45-48F0-8DC0-86EB540C37DA}"/>
              </a:ext>
            </a:extLst>
          </p:cNvPr>
          <p:cNvCxnSpPr>
            <a:stCxn id="18" idx="2"/>
          </p:cNvCxnSpPr>
          <p:nvPr/>
        </p:nvCxnSpPr>
        <p:spPr>
          <a:xfrm>
            <a:off x="3203848" y="2974464"/>
            <a:ext cx="0" cy="103744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F71A5D06-9F5E-410B-90EE-3C1D920C4FBF}"/>
              </a:ext>
            </a:extLst>
          </p:cNvPr>
          <p:cNvCxnSpPr>
            <a:stCxn id="32" idx="2"/>
          </p:cNvCxnSpPr>
          <p:nvPr/>
        </p:nvCxnSpPr>
        <p:spPr>
          <a:xfrm>
            <a:off x="4427984" y="2974464"/>
            <a:ext cx="6350" cy="103744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矩形: 折角 41">
            <a:extLst>
              <a:ext uri="{FF2B5EF4-FFF2-40B4-BE49-F238E27FC236}">
                <a16:creationId xmlns:a16="http://schemas.microsoft.com/office/drawing/2014/main" id="{B2E4A987-7F96-4654-9F1D-FD74C4E57EE3}"/>
              </a:ext>
            </a:extLst>
          </p:cNvPr>
          <p:cNvSpPr/>
          <p:nvPr/>
        </p:nvSpPr>
        <p:spPr>
          <a:xfrm>
            <a:off x="2843808" y="4025030"/>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43" name="文本框 42">
            <a:extLst>
              <a:ext uri="{FF2B5EF4-FFF2-40B4-BE49-F238E27FC236}">
                <a16:creationId xmlns:a16="http://schemas.microsoft.com/office/drawing/2014/main" id="{6DE78815-D662-4823-A549-B2D1DB4C3FE2}"/>
              </a:ext>
            </a:extLst>
          </p:cNvPr>
          <p:cNvSpPr txBox="1"/>
          <p:nvPr/>
        </p:nvSpPr>
        <p:spPr>
          <a:xfrm>
            <a:off x="2789802" y="4049828"/>
            <a:ext cx="828092" cy="369332"/>
          </a:xfrm>
          <a:prstGeom prst="rect">
            <a:avLst/>
          </a:prstGeom>
          <a:noFill/>
        </p:spPr>
        <p:txBody>
          <a:bodyPr wrap="square" rtlCol="0">
            <a:spAutoFit/>
          </a:bodyPr>
          <a:lstStyle/>
          <a:p>
            <a:r>
              <a:rPr lang="en-US" altLang="zh-CN" dirty="0"/>
              <a:t>author</a:t>
            </a:r>
            <a:endParaRPr lang="zh-CN" altLang="en-US" dirty="0"/>
          </a:p>
        </p:txBody>
      </p:sp>
      <p:sp>
        <p:nvSpPr>
          <p:cNvPr id="44" name="矩形: 折角 43">
            <a:extLst>
              <a:ext uri="{FF2B5EF4-FFF2-40B4-BE49-F238E27FC236}">
                <a16:creationId xmlns:a16="http://schemas.microsoft.com/office/drawing/2014/main" id="{9523C800-8025-4F36-9793-68F2CEC84D83}"/>
              </a:ext>
            </a:extLst>
          </p:cNvPr>
          <p:cNvSpPr/>
          <p:nvPr/>
        </p:nvSpPr>
        <p:spPr>
          <a:xfrm>
            <a:off x="4074294" y="4011910"/>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45" name="文本框 44">
            <a:extLst>
              <a:ext uri="{FF2B5EF4-FFF2-40B4-BE49-F238E27FC236}">
                <a16:creationId xmlns:a16="http://schemas.microsoft.com/office/drawing/2014/main" id="{6318BBF2-A493-4052-96A2-4D843B8CFFF3}"/>
              </a:ext>
            </a:extLst>
          </p:cNvPr>
          <p:cNvSpPr txBox="1"/>
          <p:nvPr/>
        </p:nvSpPr>
        <p:spPr>
          <a:xfrm>
            <a:off x="4060044" y="4021448"/>
            <a:ext cx="792088" cy="369332"/>
          </a:xfrm>
          <a:prstGeom prst="rect">
            <a:avLst/>
          </a:prstGeom>
          <a:noFill/>
        </p:spPr>
        <p:txBody>
          <a:bodyPr wrap="square" rtlCol="0">
            <a:spAutoFit/>
          </a:bodyPr>
          <a:lstStyle/>
          <a:p>
            <a:r>
              <a:rPr lang="en-US" altLang="zh-CN" dirty="0"/>
              <a:t>paper</a:t>
            </a:r>
            <a:endParaRPr lang="zh-CN" altLang="en-US" dirty="0"/>
          </a:p>
        </p:txBody>
      </p:sp>
      <p:sp>
        <p:nvSpPr>
          <p:cNvPr id="55" name="任意多边形: 形状 54">
            <a:extLst>
              <a:ext uri="{FF2B5EF4-FFF2-40B4-BE49-F238E27FC236}">
                <a16:creationId xmlns:a16="http://schemas.microsoft.com/office/drawing/2014/main" id="{CBDF6BF1-8D31-4A88-8814-B92CD8D25646}"/>
              </a:ext>
            </a:extLst>
          </p:cNvPr>
          <p:cNvSpPr/>
          <p:nvPr/>
        </p:nvSpPr>
        <p:spPr>
          <a:xfrm flipH="1">
            <a:off x="4455742" y="4276651"/>
            <a:ext cx="773038" cy="686546"/>
          </a:xfrm>
          <a:custGeom>
            <a:avLst/>
            <a:gdLst>
              <a:gd name="connsiteX0" fmla="*/ 798286 w 798286"/>
              <a:gd name="connsiteY0" fmla="*/ 152400 h 616857"/>
              <a:gd name="connsiteX1" fmla="*/ 798286 w 798286"/>
              <a:gd name="connsiteY1" fmla="*/ 616857 h 616857"/>
              <a:gd name="connsiteX2" fmla="*/ 0 w 798286"/>
              <a:gd name="connsiteY2" fmla="*/ 616857 h 616857"/>
              <a:gd name="connsiteX3" fmla="*/ 0 w 798286"/>
              <a:gd name="connsiteY3" fmla="*/ 0 h 616857"/>
            </a:gdLst>
            <a:ahLst/>
            <a:cxnLst>
              <a:cxn ang="0">
                <a:pos x="connsiteX0" y="connsiteY0"/>
              </a:cxn>
              <a:cxn ang="0">
                <a:pos x="connsiteX1" y="connsiteY1"/>
              </a:cxn>
              <a:cxn ang="0">
                <a:pos x="connsiteX2" y="connsiteY2"/>
              </a:cxn>
              <a:cxn ang="0">
                <a:pos x="connsiteX3" y="connsiteY3"/>
              </a:cxn>
            </a:cxnLst>
            <a:rect l="l" t="t" r="r" b="b"/>
            <a:pathLst>
              <a:path w="798286" h="616857">
                <a:moveTo>
                  <a:pt x="798286" y="152400"/>
                </a:moveTo>
                <a:lnTo>
                  <a:pt x="798286" y="616857"/>
                </a:lnTo>
                <a:lnTo>
                  <a:pt x="0" y="616857"/>
                </a:lnTo>
                <a:lnTo>
                  <a:pt x="0" y="0"/>
                </a:ln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6" name="直接箭头连接符 55">
            <a:extLst>
              <a:ext uri="{FF2B5EF4-FFF2-40B4-BE49-F238E27FC236}">
                <a16:creationId xmlns:a16="http://schemas.microsoft.com/office/drawing/2014/main" id="{787BE32D-B12E-4660-8A5E-CAD5C90CE186}"/>
              </a:ext>
            </a:extLst>
          </p:cNvPr>
          <p:cNvCxnSpPr>
            <a:cxnSpLocks/>
          </p:cNvCxnSpPr>
          <p:nvPr/>
        </p:nvCxnSpPr>
        <p:spPr>
          <a:xfrm flipH="1">
            <a:off x="4801056" y="4276651"/>
            <a:ext cx="427724" cy="33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6B3A0375-206D-447B-8ECA-B7F1047261BF}"/>
              </a:ext>
            </a:extLst>
          </p:cNvPr>
          <p:cNvCxnSpPr>
            <a:cxnSpLocks/>
          </p:cNvCxnSpPr>
          <p:nvPr/>
        </p:nvCxnSpPr>
        <p:spPr>
          <a:xfrm>
            <a:off x="3563888" y="4213189"/>
            <a:ext cx="485566"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矩形: 折角 66">
            <a:extLst>
              <a:ext uri="{FF2B5EF4-FFF2-40B4-BE49-F238E27FC236}">
                <a16:creationId xmlns:a16="http://schemas.microsoft.com/office/drawing/2014/main" id="{C9A1E502-C421-4994-984E-13B966F277A3}"/>
              </a:ext>
            </a:extLst>
          </p:cNvPr>
          <p:cNvSpPr/>
          <p:nvPr/>
        </p:nvSpPr>
        <p:spPr>
          <a:xfrm>
            <a:off x="5885098" y="4006457"/>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68" name="文本框 67">
            <a:extLst>
              <a:ext uri="{FF2B5EF4-FFF2-40B4-BE49-F238E27FC236}">
                <a16:creationId xmlns:a16="http://schemas.microsoft.com/office/drawing/2014/main" id="{67C4C905-AC3E-4C25-A524-42A038A88FBD}"/>
              </a:ext>
            </a:extLst>
          </p:cNvPr>
          <p:cNvSpPr txBox="1"/>
          <p:nvPr/>
        </p:nvSpPr>
        <p:spPr>
          <a:xfrm>
            <a:off x="5821536" y="4083918"/>
            <a:ext cx="838696" cy="261610"/>
          </a:xfrm>
          <a:prstGeom prst="rect">
            <a:avLst/>
          </a:prstGeom>
          <a:noFill/>
        </p:spPr>
        <p:txBody>
          <a:bodyPr wrap="square" rtlCol="0">
            <a:spAutoFit/>
          </a:bodyPr>
          <a:lstStyle/>
          <a:p>
            <a:r>
              <a:rPr lang="en-US" altLang="zh-CN" sz="1100" dirty="0"/>
              <a:t>conference</a:t>
            </a:r>
            <a:endParaRPr lang="zh-CN" altLang="en-US" sz="1100" dirty="0"/>
          </a:p>
        </p:txBody>
      </p:sp>
      <p:cxnSp>
        <p:nvCxnSpPr>
          <p:cNvPr id="70" name="直接箭头连接符 69">
            <a:extLst>
              <a:ext uri="{FF2B5EF4-FFF2-40B4-BE49-F238E27FC236}">
                <a16:creationId xmlns:a16="http://schemas.microsoft.com/office/drawing/2014/main" id="{5D5E15BC-A7DC-44EE-BA5E-76147836A08E}"/>
              </a:ext>
            </a:extLst>
          </p:cNvPr>
          <p:cNvCxnSpPr>
            <a:cxnSpLocks/>
          </p:cNvCxnSpPr>
          <p:nvPr/>
        </p:nvCxnSpPr>
        <p:spPr>
          <a:xfrm>
            <a:off x="4801056" y="4213189"/>
            <a:ext cx="1054720"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2BB0C0D5-BE8D-4C06-8965-65DB65DD78F1}"/>
              </a:ext>
            </a:extLst>
          </p:cNvPr>
          <p:cNvCxnSpPr>
            <a:stCxn id="16" idx="2"/>
            <a:endCxn id="67" idx="0"/>
          </p:cNvCxnSpPr>
          <p:nvPr/>
        </p:nvCxnSpPr>
        <p:spPr>
          <a:xfrm>
            <a:off x="6228184" y="1275606"/>
            <a:ext cx="16954" cy="2730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FE24E375-80C9-4C80-9959-794459986148}"/>
              </a:ext>
            </a:extLst>
          </p:cNvPr>
          <p:cNvSpPr txBox="1"/>
          <p:nvPr/>
        </p:nvSpPr>
        <p:spPr>
          <a:xfrm>
            <a:off x="5802757" y="918565"/>
            <a:ext cx="923132" cy="261610"/>
          </a:xfrm>
          <a:prstGeom prst="rect">
            <a:avLst/>
          </a:prstGeom>
          <a:noFill/>
        </p:spPr>
        <p:txBody>
          <a:bodyPr wrap="square" rtlCol="0">
            <a:spAutoFit/>
          </a:bodyPr>
          <a:lstStyle/>
          <a:p>
            <a:r>
              <a:rPr lang="en-US" altLang="zh-CN" sz="1100" dirty="0"/>
              <a:t>conferences</a:t>
            </a:r>
            <a:endParaRPr lang="zh-CN" altLang="en-US" sz="1100" dirty="0"/>
          </a:p>
        </p:txBody>
      </p:sp>
      <p:sp>
        <p:nvSpPr>
          <p:cNvPr id="34" name="矩形: 折角 33">
            <a:extLst>
              <a:ext uri="{FF2B5EF4-FFF2-40B4-BE49-F238E27FC236}">
                <a16:creationId xmlns:a16="http://schemas.microsoft.com/office/drawing/2014/main" id="{6A37B4B7-801F-4E31-8BDF-BE4FB3770907}"/>
              </a:ext>
            </a:extLst>
          </p:cNvPr>
          <p:cNvSpPr/>
          <p:nvPr/>
        </p:nvSpPr>
        <p:spPr>
          <a:xfrm>
            <a:off x="1537600" y="3579862"/>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36" name="文本框 35">
            <a:extLst>
              <a:ext uri="{FF2B5EF4-FFF2-40B4-BE49-F238E27FC236}">
                <a16:creationId xmlns:a16="http://schemas.microsoft.com/office/drawing/2014/main" id="{F0658FBD-DDD7-4B09-9E44-5B40D57301AC}"/>
              </a:ext>
            </a:extLst>
          </p:cNvPr>
          <p:cNvSpPr txBox="1"/>
          <p:nvPr/>
        </p:nvSpPr>
        <p:spPr>
          <a:xfrm>
            <a:off x="1496833" y="3507854"/>
            <a:ext cx="792088" cy="553998"/>
          </a:xfrm>
          <a:prstGeom prst="rect">
            <a:avLst/>
          </a:prstGeom>
          <a:noFill/>
        </p:spPr>
        <p:txBody>
          <a:bodyPr wrap="square" rtlCol="0">
            <a:spAutoFit/>
          </a:bodyPr>
          <a:lstStyle/>
          <a:p>
            <a:pPr algn="ctr"/>
            <a:r>
              <a:rPr lang="en-US" altLang="zh-CN" sz="1000" dirty="0"/>
              <a:t>Force directed graph</a:t>
            </a:r>
          </a:p>
        </p:txBody>
      </p:sp>
      <p:sp>
        <p:nvSpPr>
          <p:cNvPr id="37" name="矩形: 折角 36">
            <a:extLst>
              <a:ext uri="{FF2B5EF4-FFF2-40B4-BE49-F238E27FC236}">
                <a16:creationId xmlns:a16="http://schemas.microsoft.com/office/drawing/2014/main" id="{BD490007-7D80-4217-BD7F-184865A2637E}"/>
              </a:ext>
            </a:extLst>
          </p:cNvPr>
          <p:cNvSpPr/>
          <p:nvPr/>
        </p:nvSpPr>
        <p:spPr>
          <a:xfrm>
            <a:off x="1537938" y="4561473"/>
            <a:ext cx="720080" cy="432048"/>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38" name="文本框 37">
            <a:extLst>
              <a:ext uri="{FF2B5EF4-FFF2-40B4-BE49-F238E27FC236}">
                <a16:creationId xmlns:a16="http://schemas.microsoft.com/office/drawing/2014/main" id="{069CD9EA-51E0-4B92-9C14-0659908D49C5}"/>
              </a:ext>
            </a:extLst>
          </p:cNvPr>
          <p:cNvSpPr txBox="1"/>
          <p:nvPr/>
        </p:nvSpPr>
        <p:spPr>
          <a:xfrm>
            <a:off x="1511660" y="4568119"/>
            <a:ext cx="792088" cy="430887"/>
          </a:xfrm>
          <a:prstGeom prst="rect">
            <a:avLst/>
          </a:prstGeom>
          <a:noFill/>
        </p:spPr>
        <p:txBody>
          <a:bodyPr wrap="square" rtlCol="0">
            <a:spAutoFit/>
          </a:bodyPr>
          <a:lstStyle/>
          <a:p>
            <a:pPr algn="ctr"/>
            <a:r>
              <a:rPr lang="en-US" altLang="zh-CN" sz="1100" dirty="0"/>
              <a:t>Student tree</a:t>
            </a:r>
            <a:endParaRPr lang="zh-CN" altLang="en-US" sz="1100" dirty="0"/>
          </a:p>
        </p:txBody>
      </p:sp>
      <p:cxnSp>
        <p:nvCxnSpPr>
          <p:cNvPr id="22" name="连接符: 肘形 21">
            <a:extLst>
              <a:ext uri="{FF2B5EF4-FFF2-40B4-BE49-F238E27FC236}">
                <a16:creationId xmlns:a16="http://schemas.microsoft.com/office/drawing/2014/main" id="{944F14BE-701E-4392-ADF0-DCC992B8BBFE}"/>
              </a:ext>
            </a:extLst>
          </p:cNvPr>
          <p:cNvCxnSpPr>
            <a:stCxn id="36" idx="3"/>
            <a:endCxn id="43" idx="1"/>
          </p:cNvCxnSpPr>
          <p:nvPr/>
        </p:nvCxnSpPr>
        <p:spPr>
          <a:xfrm>
            <a:off x="2288921" y="3784853"/>
            <a:ext cx="500881" cy="449641"/>
          </a:xfrm>
          <a:prstGeom prst="bentConnector3">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连接符: 肘形 24">
            <a:extLst>
              <a:ext uri="{FF2B5EF4-FFF2-40B4-BE49-F238E27FC236}">
                <a16:creationId xmlns:a16="http://schemas.microsoft.com/office/drawing/2014/main" id="{D1F1EE59-1CF2-4287-9CEF-57222B7870CA}"/>
              </a:ext>
            </a:extLst>
          </p:cNvPr>
          <p:cNvCxnSpPr>
            <a:stCxn id="38" idx="3"/>
            <a:endCxn id="43" idx="1"/>
          </p:cNvCxnSpPr>
          <p:nvPr/>
        </p:nvCxnSpPr>
        <p:spPr>
          <a:xfrm flipV="1">
            <a:off x="2303748" y="4234494"/>
            <a:ext cx="486054" cy="549069"/>
          </a:xfrm>
          <a:prstGeom prst="bentConnector3">
            <a:avLst>
              <a:gd name="adj1" fmla="val 47273"/>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任意多边形: 形状 53">
            <a:extLst>
              <a:ext uri="{FF2B5EF4-FFF2-40B4-BE49-F238E27FC236}">
                <a16:creationId xmlns:a16="http://schemas.microsoft.com/office/drawing/2014/main" id="{6EC6DF7F-3741-4131-B8E6-45014D526E3C}"/>
              </a:ext>
            </a:extLst>
          </p:cNvPr>
          <p:cNvSpPr/>
          <p:nvPr/>
        </p:nvSpPr>
        <p:spPr>
          <a:xfrm flipH="1">
            <a:off x="3203073" y="4276651"/>
            <a:ext cx="773038" cy="686546"/>
          </a:xfrm>
          <a:custGeom>
            <a:avLst/>
            <a:gdLst>
              <a:gd name="connsiteX0" fmla="*/ 798286 w 798286"/>
              <a:gd name="connsiteY0" fmla="*/ 152400 h 616857"/>
              <a:gd name="connsiteX1" fmla="*/ 798286 w 798286"/>
              <a:gd name="connsiteY1" fmla="*/ 616857 h 616857"/>
              <a:gd name="connsiteX2" fmla="*/ 0 w 798286"/>
              <a:gd name="connsiteY2" fmla="*/ 616857 h 616857"/>
              <a:gd name="connsiteX3" fmla="*/ 0 w 798286"/>
              <a:gd name="connsiteY3" fmla="*/ 0 h 616857"/>
            </a:gdLst>
            <a:ahLst/>
            <a:cxnLst>
              <a:cxn ang="0">
                <a:pos x="connsiteX0" y="connsiteY0"/>
              </a:cxn>
              <a:cxn ang="0">
                <a:pos x="connsiteX1" y="connsiteY1"/>
              </a:cxn>
              <a:cxn ang="0">
                <a:pos x="connsiteX2" y="connsiteY2"/>
              </a:cxn>
              <a:cxn ang="0">
                <a:pos x="connsiteX3" y="connsiteY3"/>
              </a:cxn>
            </a:cxnLst>
            <a:rect l="l" t="t" r="r" b="b"/>
            <a:pathLst>
              <a:path w="798286" h="616857">
                <a:moveTo>
                  <a:pt x="798286" y="152400"/>
                </a:moveTo>
                <a:lnTo>
                  <a:pt x="798286" y="616857"/>
                </a:lnTo>
                <a:lnTo>
                  <a:pt x="0" y="616857"/>
                </a:lnTo>
                <a:lnTo>
                  <a:pt x="0" y="0"/>
                </a:ln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7" name="直接箭头连接符 56">
            <a:extLst>
              <a:ext uri="{FF2B5EF4-FFF2-40B4-BE49-F238E27FC236}">
                <a16:creationId xmlns:a16="http://schemas.microsoft.com/office/drawing/2014/main" id="{477E020B-70A9-4E12-BBAD-CB52EC6B5FB2}"/>
              </a:ext>
            </a:extLst>
          </p:cNvPr>
          <p:cNvCxnSpPr>
            <a:cxnSpLocks/>
          </p:cNvCxnSpPr>
          <p:nvPr/>
        </p:nvCxnSpPr>
        <p:spPr>
          <a:xfrm flipH="1">
            <a:off x="3548387" y="4276651"/>
            <a:ext cx="427724" cy="33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37194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4323" y="1461130"/>
            <a:ext cx="1343594" cy="1610828"/>
          </a:xfrm>
          <a:prstGeom prst="rect">
            <a:avLst/>
          </a:prstGeom>
        </p:spPr>
      </p:pic>
      <p:sp>
        <p:nvSpPr>
          <p:cNvPr id="5" name="圆角矩形 4"/>
          <p:cNvSpPr/>
          <p:nvPr/>
        </p:nvSpPr>
        <p:spPr>
          <a:xfrm>
            <a:off x="3684577" y="2020074"/>
            <a:ext cx="3672408" cy="57606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2539143" y="1923678"/>
            <a:ext cx="593996" cy="685733"/>
          </a:xfrm>
          <a:prstGeom prst="diamon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造字工房刻宋（非商用）粗体" pitchFamily="50" charset="-122"/>
                <a:ea typeface="造字工房刻宋（非商用）粗体" pitchFamily="50" charset="-122"/>
              </a:rPr>
              <a:t>2</a:t>
            </a:r>
            <a:endParaRPr lang="zh-CN" altLang="en-US" sz="3200" dirty="0">
              <a:latin typeface="造字工房刻宋（非商用）粗体" pitchFamily="50" charset="-122"/>
              <a:ea typeface="造字工房刻宋（非商用）粗体" pitchFamily="50" charset="-122"/>
            </a:endParaRPr>
          </a:p>
        </p:txBody>
      </p:sp>
      <p:sp>
        <p:nvSpPr>
          <p:cNvPr id="15" name="TextBox 14"/>
          <p:cNvSpPr txBox="1"/>
          <p:nvPr/>
        </p:nvSpPr>
        <p:spPr>
          <a:xfrm>
            <a:off x="3995936" y="2048530"/>
            <a:ext cx="3265638" cy="523220"/>
          </a:xfrm>
          <a:prstGeom prst="rect">
            <a:avLst/>
          </a:prstGeom>
          <a:noFill/>
        </p:spPr>
        <p:txBody>
          <a:bodyPr wrap="none" rtlCol="0">
            <a:spAutoFit/>
          </a:bodyPr>
          <a:lstStyle/>
          <a:p>
            <a:r>
              <a:rPr lang="en-US" altLang="zh-CN" sz="2800" dirty="0">
                <a:latin typeface="造字工房刻宋（非商用）粗体" pitchFamily="50" charset="-122"/>
                <a:ea typeface="造字工房刻宋（非商用）粗体" pitchFamily="50" charset="-122"/>
              </a:rPr>
              <a:t>Data Visualization</a:t>
            </a:r>
            <a:endParaRPr lang="zh-CN" altLang="en-US" sz="2800" dirty="0">
              <a:latin typeface="造字工房刻宋（非商用）粗体" pitchFamily="50" charset="-122"/>
              <a:ea typeface="造字工房刻宋（非商用）粗体" pitchFamily="50" charset="-122"/>
            </a:endParaRPr>
          </a:p>
        </p:txBody>
      </p:sp>
    </p:spTree>
    <p:extLst>
      <p:ext uri="{BB962C8B-B14F-4D97-AF65-F5344CB8AC3E}">
        <p14:creationId xmlns:p14="http://schemas.microsoft.com/office/powerpoint/2010/main" val="1628940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1F560F24-815F-485A-83BB-9083A6F7E22E}"/>
              </a:ext>
            </a:extLst>
          </p:cNvPr>
          <p:cNvSpPr>
            <a:spLocks noGrp="1"/>
          </p:cNvSpPr>
          <p:nvPr>
            <p:ph type="body" idx="1"/>
          </p:nvPr>
        </p:nvSpPr>
        <p:spPr>
          <a:xfrm>
            <a:off x="4860032" y="339502"/>
            <a:ext cx="4040188" cy="479822"/>
          </a:xfrm>
        </p:spPr>
        <p:txBody>
          <a:bodyPr/>
          <a:lstStyle/>
          <a:p>
            <a:pPr algn="ctr"/>
            <a:r>
              <a:rPr lang="en-US" altLang="zh-CN" dirty="0"/>
              <a:t>Tree</a:t>
            </a:r>
            <a:endParaRPr lang="zh-CN" altLang="en-US" dirty="0"/>
          </a:p>
        </p:txBody>
      </p:sp>
      <p:pic>
        <p:nvPicPr>
          <p:cNvPr id="10" name="内容占位符 9">
            <a:extLst>
              <a:ext uri="{FF2B5EF4-FFF2-40B4-BE49-F238E27FC236}">
                <a16:creationId xmlns:a16="http://schemas.microsoft.com/office/drawing/2014/main" id="{4BD58920-0D78-4406-A327-0EFF0884D3C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929779"/>
            <a:ext cx="3482622" cy="3917950"/>
          </a:xfrm>
        </p:spPr>
      </p:pic>
      <p:sp>
        <p:nvSpPr>
          <p:cNvPr id="11" name="文本占位符 2">
            <a:extLst>
              <a:ext uri="{FF2B5EF4-FFF2-40B4-BE49-F238E27FC236}">
                <a16:creationId xmlns:a16="http://schemas.microsoft.com/office/drawing/2014/main" id="{1660768D-EA9A-4C39-8242-7E696AA2DB87}"/>
              </a:ext>
            </a:extLst>
          </p:cNvPr>
          <p:cNvSpPr txBox="1">
            <a:spLocks/>
          </p:cNvSpPr>
          <p:nvPr/>
        </p:nvSpPr>
        <p:spPr>
          <a:xfrm>
            <a:off x="323528" y="339502"/>
            <a:ext cx="4040188" cy="47982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altLang="zh-CN" dirty="0"/>
              <a:t>Force Directed graph</a:t>
            </a:r>
            <a:endParaRPr lang="zh-CN" altLang="en-US" dirty="0"/>
          </a:p>
        </p:txBody>
      </p:sp>
      <p:pic>
        <p:nvPicPr>
          <p:cNvPr id="18" name="图片 17">
            <a:extLst>
              <a:ext uri="{FF2B5EF4-FFF2-40B4-BE49-F238E27FC236}">
                <a16:creationId xmlns:a16="http://schemas.microsoft.com/office/drawing/2014/main" id="{FB11F63B-3424-4BAF-AE5F-20587A4A7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22" y="1707654"/>
            <a:ext cx="3733800" cy="2362200"/>
          </a:xfrm>
          <a:prstGeom prst="rect">
            <a:avLst/>
          </a:prstGeom>
        </p:spPr>
      </p:pic>
    </p:spTree>
    <p:extLst>
      <p:ext uri="{BB962C8B-B14F-4D97-AF65-F5344CB8AC3E}">
        <p14:creationId xmlns:p14="http://schemas.microsoft.com/office/powerpoint/2010/main" val="13432011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4323" y="1461130"/>
            <a:ext cx="1343594" cy="1610828"/>
          </a:xfrm>
          <a:prstGeom prst="rect">
            <a:avLst/>
          </a:prstGeom>
        </p:spPr>
      </p:pic>
      <p:sp>
        <p:nvSpPr>
          <p:cNvPr id="5" name="圆角矩形 4"/>
          <p:cNvSpPr/>
          <p:nvPr/>
        </p:nvSpPr>
        <p:spPr>
          <a:xfrm>
            <a:off x="3684577" y="2020074"/>
            <a:ext cx="3672408" cy="57606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2539143" y="1923678"/>
            <a:ext cx="593996" cy="685733"/>
          </a:xfrm>
          <a:prstGeom prst="diamond">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造字工房刻宋（非商用）粗体" pitchFamily="50" charset="-122"/>
                <a:ea typeface="造字工房刻宋（非商用）粗体" pitchFamily="50" charset="-122"/>
              </a:rPr>
              <a:t>3</a:t>
            </a:r>
            <a:endParaRPr lang="zh-CN" altLang="en-US" sz="3200" dirty="0">
              <a:latin typeface="造字工房刻宋（非商用）粗体" pitchFamily="50" charset="-122"/>
              <a:ea typeface="造字工房刻宋（非商用）粗体" pitchFamily="50" charset="-122"/>
            </a:endParaRPr>
          </a:p>
        </p:txBody>
      </p:sp>
      <p:sp>
        <p:nvSpPr>
          <p:cNvPr id="15" name="TextBox 14"/>
          <p:cNvSpPr txBox="1"/>
          <p:nvPr/>
        </p:nvSpPr>
        <p:spPr>
          <a:xfrm>
            <a:off x="4491422" y="2048530"/>
            <a:ext cx="1854995" cy="523220"/>
          </a:xfrm>
          <a:prstGeom prst="rect">
            <a:avLst/>
          </a:prstGeom>
          <a:noFill/>
        </p:spPr>
        <p:txBody>
          <a:bodyPr wrap="none" rtlCol="0">
            <a:spAutoFit/>
          </a:bodyPr>
          <a:lstStyle/>
          <a:p>
            <a:r>
              <a:rPr lang="en-US" altLang="zh-CN" sz="2800" dirty="0">
                <a:latin typeface="造字工房刻宋（非商用）粗体" pitchFamily="50" charset="-122"/>
                <a:ea typeface="造字工房刻宋（非商用）粗体" pitchFamily="50" charset="-122"/>
              </a:rPr>
              <a:t>UI Design</a:t>
            </a:r>
            <a:endParaRPr lang="zh-CN" altLang="en-US" sz="2800" dirty="0">
              <a:latin typeface="造字工房刻宋（非商用）粗体" pitchFamily="50" charset="-122"/>
              <a:ea typeface="造字工房刻宋（非商用）粗体" pitchFamily="50" charset="-122"/>
            </a:endParaRPr>
          </a:p>
        </p:txBody>
      </p:sp>
    </p:spTree>
    <p:extLst>
      <p:ext uri="{BB962C8B-B14F-4D97-AF65-F5344CB8AC3E}">
        <p14:creationId xmlns:p14="http://schemas.microsoft.com/office/powerpoint/2010/main" val="3542132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a:extLst>
              <a:ext uri="{FF2B5EF4-FFF2-40B4-BE49-F238E27FC236}">
                <a16:creationId xmlns:a16="http://schemas.microsoft.com/office/drawing/2014/main" id="{6E3A3126-58C5-4496-AB07-F75EF5829A93}"/>
              </a:ext>
            </a:extLst>
          </p:cNvPr>
          <p:cNvGraphicFramePr/>
          <p:nvPr>
            <p:extLst>
              <p:ext uri="{D42A27DB-BD31-4B8C-83A1-F6EECF244321}">
                <p14:modId xmlns:p14="http://schemas.microsoft.com/office/powerpoint/2010/main" val="3648627899"/>
              </p:ext>
            </p:extLst>
          </p:nvPr>
        </p:nvGraphicFramePr>
        <p:xfrm>
          <a:off x="1115616" y="339502"/>
          <a:ext cx="712879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a:extLst>
              <a:ext uri="{FF2B5EF4-FFF2-40B4-BE49-F238E27FC236}">
                <a16:creationId xmlns:a16="http://schemas.microsoft.com/office/drawing/2014/main" id="{463422AB-BABD-4E8A-B5DA-9D31B0A530E2}"/>
              </a:ext>
            </a:extLst>
          </p:cNvPr>
          <p:cNvSpPr txBox="1"/>
          <p:nvPr/>
        </p:nvSpPr>
        <p:spPr>
          <a:xfrm>
            <a:off x="2699792" y="2067694"/>
            <a:ext cx="864096" cy="923330"/>
          </a:xfrm>
          <a:prstGeom prst="rect">
            <a:avLst/>
          </a:prstGeom>
          <a:noFill/>
        </p:spPr>
        <p:txBody>
          <a:bodyPr wrap="square" rtlCol="0">
            <a:spAutoFit/>
          </a:bodyPr>
          <a:lstStyle/>
          <a:p>
            <a:r>
              <a:rPr lang="en-US" altLang="zh-CN" sz="5400" b="1" dirty="0">
                <a:solidFill>
                  <a:schemeClr val="bg1"/>
                </a:solidFill>
              </a:rPr>
              <a:t>UI</a:t>
            </a:r>
            <a:endParaRPr lang="zh-CN" altLang="en-US" sz="5400" b="1" dirty="0">
              <a:solidFill>
                <a:schemeClr val="bg1"/>
              </a:solidFill>
            </a:endParaRPr>
          </a:p>
        </p:txBody>
      </p:sp>
    </p:spTree>
    <p:extLst>
      <p:ext uri="{BB962C8B-B14F-4D97-AF65-F5344CB8AC3E}">
        <p14:creationId xmlns:p14="http://schemas.microsoft.com/office/powerpoint/2010/main" val="929181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B2821488-059F-4F6E-AA73-C49F154E5E5D}"/>
                                            </p:graphicEl>
                                          </p:spTgt>
                                        </p:tgtEl>
                                        <p:attrNameLst>
                                          <p:attrName>style.visibility</p:attrName>
                                        </p:attrNameLst>
                                      </p:cBhvr>
                                      <p:to>
                                        <p:strVal val="visible"/>
                                      </p:to>
                                    </p:set>
                                    <p:anim calcmode="lin" valueType="num">
                                      <p:cBhvr>
                                        <p:cTn id="7" dur="500" fill="hold"/>
                                        <p:tgtEl>
                                          <p:spTgt spid="3">
                                            <p:graphicEl>
                                              <a:dgm id="{B2821488-059F-4F6E-AA73-C49F154E5E5D}"/>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B2821488-059F-4F6E-AA73-C49F154E5E5D}"/>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B2821488-059F-4F6E-AA73-C49F154E5E5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81753910-534A-40B9-8000-B0108DF0BE79}"/>
                                            </p:graphicEl>
                                          </p:spTgt>
                                        </p:tgtEl>
                                        <p:attrNameLst>
                                          <p:attrName>style.visibility</p:attrName>
                                        </p:attrNameLst>
                                      </p:cBhvr>
                                      <p:to>
                                        <p:strVal val="visible"/>
                                      </p:to>
                                    </p:set>
                                    <p:anim calcmode="lin" valueType="num">
                                      <p:cBhvr>
                                        <p:cTn id="14" dur="500" fill="hold"/>
                                        <p:tgtEl>
                                          <p:spTgt spid="3">
                                            <p:graphicEl>
                                              <a:dgm id="{81753910-534A-40B9-8000-B0108DF0BE79}"/>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81753910-534A-40B9-8000-B0108DF0BE79}"/>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81753910-534A-40B9-8000-B0108DF0BE79}"/>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42ECAF8F-3768-4F20-BB82-B5030F93A266}"/>
                                            </p:graphicEl>
                                          </p:spTgt>
                                        </p:tgtEl>
                                        <p:attrNameLst>
                                          <p:attrName>style.visibility</p:attrName>
                                        </p:attrNameLst>
                                      </p:cBhvr>
                                      <p:to>
                                        <p:strVal val="visible"/>
                                      </p:to>
                                    </p:set>
                                    <p:anim calcmode="lin" valueType="num">
                                      <p:cBhvr>
                                        <p:cTn id="19" dur="500" fill="hold"/>
                                        <p:tgtEl>
                                          <p:spTgt spid="3">
                                            <p:graphicEl>
                                              <a:dgm id="{42ECAF8F-3768-4F20-BB82-B5030F93A266}"/>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42ECAF8F-3768-4F20-BB82-B5030F93A266}"/>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42ECAF8F-3768-4F20-BB82-B5030F93A26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EF300E3C-811F-4233-A406-1F4513B1DCE6}"/>
                                            </p:graphicEl>
                                          </p:spTgt>
                                        </p:tgtEl>
                                        <p:attrNameLst>
                                          <p:attrName>style.visibility</p:attrName>
                                        </p:attrNameLst>
                                      </p:cBhvr>
                                      <p:to>
                                        <p:strVal val="visible"/>
                                      </p:to>
                                    </p:set>
                                    <p:anim calcmode="lin" valueType="num">
                                      <p:cBhvr>
                                        <p:cTn id="26" dur="500" fill="hold"/>
                                        <p:tgtEl>
                                          <p:spTgt spid="3">
                                            <p:graphicEl>
                                              <a:dgm id="{EF300E3C-811F-4233-A406-1F4513B1DCE6}"/>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EF300E3C-811F-4233-A406-1F4513B1DCE6}"/>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EF300E3C-811F-4233-A406-1F4513B1DCE6}"/>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220A84B6-7724-4906-9DFB-D19156128348}"/>
                                            </p:graphicEl>
                                          </p:spTgt>
                                        </p:tgtEl>
                                        <p:attrNameLst>
                                          <p:attrName>style.visibility</p:attrName>
                                        </p:attrNameLst>
                                      </p:cBhvr>
                                      <p:to>
                                        <p:strVal val="visible"/>
                                      </p:to>
                                    </p:set>
                                    <p:anim calcmode="lin" valueType="num">
                                      <p:cBhvr>
                                        <p:cTn id="31" dur="500" fill="hold"/>
                                        <p:tgtEl>
                                          <p:spTgt spid="3">
                                            <p:graphicEl>
                                              <a:dgm id="{220A84B6-7724-4906-9DFB-D19156128348}"/>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220A84B6-7724-4906-9DFB-D19156128348}"/>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220A84B6-7724-4906-9DFB-D1915612834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graphicEl>
                                              <a:dgm id="{5155953C-6C44-491A-A9EC-7EC0F862CDC3}"/>
                                            </p:graphicEl>
                                          </p:spTgt>
                                        </p:tgtEl>
                                        <p:attrNameLst>
                                          <p:attrName>style.visibility</p:attrName>
                                        </p:attrNameLst>
                                      </p:cBhvr>
                                      <p:to>
                                        <p:strVal val="visible"/>
                                      </p:to>
                                    </p:set>
                                    <p:anim calcmode="lin" valueType="num">
                                      <p:cBhvr>
                                        <p:cTn id="38" dur="500" fill="hold"/>
                                        <p:tgtEl>
                                          <p:spTgt spid="3">
                                            <p:graphicEl>
                                              <a:dgm id="{5155953C-6C44-491A-A9EC-7EC0F862CDC3}"/>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5155953C-6C44-491A-A9EC-7EC0F862CDC3}"/>
                                            </p:graphicEl>
                                          </p:spTgt>
                                        </p:tgtEl>
                                        <p:attrNameLst>
                                          <p:attrName>ppt_h</p:attrName>
                                        </p:attrNameLst>
                                      </p:cBhvr>
                                      <p:tavLst>
                                        <p:tav tm="0">
                                          <p:val>
                                            <p:fltVal val="0"/>
                                          </p:val>
                                        </p:tav>
                                        <p:tav tm="100000">
                                          <p:val>
                                            <p:strVal val="#ppt_h"/>
                                          </p:val>
                                        </p:tav>
                                      </p:tavLst>
                                    </p:anim>
                                    <p:animEffect transition="in" filter="fade">
                                      <p:cBhvr>
                                        <p:cTn id="40" dur="500"/>
                                        <p:tgtEl>
                                          <p:spTgt spid="3">
                                            <p:graphicEl>
                                              <a:dgm id="{5155953C-6C44-491A-A9EC-7EC0F862CDC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graphicEl>
                                              <a:dgm id="{6172526B-7476-47E3-97F6-31F3AAF8356B}"/>
                                            </p:graphicEl>
                                          </p:spTgt>
                                        </p:tgtEl>
                                        <p:attrNameLst>
                                          <p:attrName>style.visibility</p:attrName>
                                        </p:attrNameLst>
                                      </p:cBhvr>
                                      <p:to>
                                        <p:strVal val="visible"/>
                                      </p:to>
                                    </p:set>
                                    <p:anim calcmode="lin" valueType="num">
                                      <p:cBhvr>
                                        <p:cTn id="43" dur="500" fill="hold"/>
                                        <p:tgtEl>
                                          <p:spTgt spid="3">
                                            <p:graphicEl>
                                              <a:dgm id="{6172526B-7476-47E3-97F6-31F3AAF8356B}"/>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6172526B-7476-47E3-97F6-31F3AAF8356B}"/>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6172526B-7476-47E3-97F6-31F3AAF8356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graphicEl>
                                              <a:dgm id="{51015D37-4012-4DA2-A444-093191C6040B}"/>
                                            </p:graphicEl>
                                          </p:spTgt>
                                        </p:tgtEl>
                                        <p:attrNameLst>
                                          <p:attrName>style.visibility</p:attrName>
                                        </p:attrNameLst>
                                      </p:cBhvr>
                                      <p:to>
                                        <p:strVal val="visible"/>
                                      </p:to>
                                    </p:set>
                                    <p:anim calcmode="lin" valueType="num">
                                      <p:cBhvr>
                                        <p:cTn id="50" dur="500" fill="hold"/>
                                        <p:tgtEl>
                                          <p:spTgt spid="3">
                                            <p:graphicEl>
                                              <a:dgm id="{51015D37-4012-4DA2-A444-093191C6040B}"/>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51015D37-4012-4DA2-A444-093191C6040B}"/>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51015D37-4012-4DA2-A444-093191C6040B}"/>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graphicEl>
                                              <a:dgm id="{AE295C05-27C7-4DFE-843B-CC660891A8E6}"/>
                                            </p:graphicEl>
                                          </p:spTgt>
                                        </p:tgtEl>
                                        <p:attrNameLst>
                                          <p:attrName>style.visibility</p:attrName>
                                        </p:attrNameLst>
                                      </p:cBhvr>
                                      <p:to>
                                        <p:strVal val="visible"/>
                                      </p:to>
                                    </p:set>
                                    <p:anim calcmode="lin" valueType="num">
                                      <p:cBhvr>
                                        <p:cTn id="55" dur="500" fill="hold"/>
                                        <p:tgtEl>
                                          <p:spTgt spid="3">
                                            <p:graphicEl>
                                              <a:dgm id="{AE295C05-27C7-4DFE-843B-CC660891A8E6}"/>
                                            </p:graphicEl>
                                          </p:spTgt>
                                        </p:tgtEl>
                                        <p:attrNameLst>
                                          <p:attrName>ppt_w</p:attrName>
                                        </p:attrNameLst>
                                      </p:cBhvr>
                                      <p:tavLst>
                                        <p:tav tm="0">
                                          <p:val>
                                            <p:fltVal val="0"/>
                                          </p:val>
                                        </p:tav>
                                        <p:tav tm="100000">
                                          <p:val>
                                            <p:strVal val="#ppt_w"/>
                                          </p:val>
                                        </p:tav>
                                      </p:tavLst>
                                    </p:anim>
                                    <p:anim calcmode="lin" valueType="num">
                                      <p:cBhvr>
                                        <p:cTn id="56" dur="500" fill="hold"/>
                                        <p:tgtEl>
                                          <p:spTgt spid="3">
                                            <p:graphicEl>
                                              <a:dgm id="{AE295C05-27C7-4DFE-843B-CC660891A8E6}"/>
                                            </p:graphicEl>
                                          </p:spTgt>
                                        </p:tgtEl>
                                        <p:attrNameLst>
                                          <p:attrName>ppt_h</p:attrName>
                                        </p:attrNameLst>
                                      </p:cBhvr>
                                      <p:tavLst>
                                        <p:tav tm="0">
                                          <p:val>
                                            <p:fltVal val="0"/>
                                          </p:val>
                                        </p:tav>
                                        <p:tav tm="100000">
                                          <p:val>
                                            <p:strVal val="#ppt_h"/>
                                          </p:val>
                                        </p:tav>
                                      </p:tavLst>
                                    </p:anim>
                                    <p:animEffect transition="in" filter="fade">
                                      <p:cBhvr>
                                        <p:cTn id="57" dur="500"/>
                                        <p:tgtEl>
                                          <p:spTgt spid="3">
                                            <p:graphicEl>
                                              <a:dgm id="{AE295C05-27C7-4DFE-843B-CC660891A8E6}"/>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fltVal val="0"/>
                                          </p:val>
                                        </p:tav>
                                        <p:tav tm="100000">
                                          <p:val>
                                            <p:strVal val="#ppt_h"/>
                                          </p:val>
                                        </p:tav>
                                      </p:tavLst>
                                    </p:anim>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179</Words>
  <Application>Microsoft Office PowerPoint</Application>
  <PresentationFormat>全屏显示(16:9)</PresentationFormat>
  <Paragraphs>70</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华文中宋</vt:lpstr>
      <vt:lpstr>时尚中黑简体</vt:lpstr>
      <vt:lpstr>宋体</vt:lpstr>
      <vt:lpstr>微软雅黑</vt:lpstr>
      <vt:lpstr>造字工房刻宋（非商用）粗体</vt:lpstr>
      <vt:lpstr>Arial</vt:lpstr>
      <vt:lpstr>Calibri</vt:lpstr>
      <vt:lpstr>第一PPT，www.1ppt.com</vt:lpstr>
      <vt:lpstr> Academic Map </vt:lpstr>
      <vt:lpstr>Work Assignment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Why we choose elasticsearch</vt:lpstr>
      <vt:lpstr>Importing Data &amp; Construct a Query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夏日薄荷绿清新模板</dc:title>
  <dc:creator>第一PPT</dc:creator>
  <cp:keywords>www.1ppt.com</cp:keywords>
  <dc:description>www.1ppt.com</dc:description>
  <cp:lastModifiedBy>况 羿</cp:lastModifiedBy>
  <cp:revision>54</cp:revision>
  <dcterms:created xsi:type="dcterms:W3CDTF">2018-04-09T07:10:41Z</dcterms:created>
  <dcterms:modified xsi:type="dcterms:W3CDTF">2018-06-24T01:59:45Z</dcterms:modified>
</cp:coreProperties>
</file>