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75" r:id="rId5"/>
    <p:sldId id="276" r:id="rId6"/>
    <p:sldId id="279" r:id="rId7"/>
    <p:sldId id="278" r:id="rId8"/>
    <p:sldId id="27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39"/>
    <a:srgbClr val="B9A02D"/>
    <a:srgbClr val="DCC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86" y="20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86DB9-917E-4FFA-8DB0-4E1857BF1AFF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0F710-22A0-4DED-B4DE-5740793DA3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958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32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43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0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383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525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893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744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841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150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950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028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/>
              <a:t>2018/6/12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2269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矩形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 useBgFill="1">
        <p:nvSpPr>
          <p:cNvPr id="43" name="梯形 42"/>
          <p:cNvSpPr/>
          <p:nvPr/>
        </p:nvSpPr>
        <p:spPr>
          <a:xfrm>
            <a:off x="-7490864" y="7175652"/>
            <a:ext cx="5716358" cy="1533116"/>
          </a:xfrm>
          <a:prstGeom prst="trapezoid">
            <a:avLst>
              <a:gd name="adj" fmla="val 5730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42" name="等腰三角形 41"/>
          <p:cNvSpPr/>
          <p:nvPr/>
        </p:nvSpPr>
        <p:spPr>
          <a:xfrm>
            <a:off x="-6072534" y="116653"/>
            <a:ext cx="2918202" cy="2515691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1" name="图片 50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9558"/>
          <a:stretch/>
        </p:blipFill>
        <p:spPr>
          <a:xfrm>
            <a:off x="3388258" y="568923"/>
            <a:ext cx="6169687" cy="2573958"/>
          </a:xfrm>
          <a:prstGeom prst="rect">
            <a:avLst/>
          </a:prstGeom>
        </p:spPr>
      </p:pic>
      <p:sp>
        <p:nvSpPr>
          <p:cNvPr id="28" name="矩形 27"/>
          <p:cNvSpPr/>
          <p:nvPr/>
        </p:nvSpPr>
        <p:spPr>
          <a:xfrm>
            <a:off x="6512517" y="2662077"/>
            <a:ext cx="460004" cy="460004"/>
          </a:xfrm>
          <a:prstGeom prst="rect">
            <a:avLst/>
          </a:prstGeom>
          <a:noFill/>
          <a:ln w="31750">
            <a:solidFill>
              <a:srgbClr val="FFDB3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" name="直接连接符 14"/>
          <p:cNvCxnSpPr/>
          <p:nvPr/>
        </p:nvCxnSpPr>
        <p:spPr>
          <a:xfrm flipH="1">
            <a:off x="2486700" y="624018"/>
            <a:ext cx="1157067" cy="1864399"/>
          </a:xfrm>
          <a:prstGeom prst="line">
            <a:avLst/>
          </a:prstGeom>
          <a:ln w="25400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2472589" y="2223253"/>
            <a:ext cx="558567" cy="943141"/>
          </a:xfrm>
          <a:prstGeom prst="line">
            <a:avLst/>
          </a:prstGeom>
          <a:ln w="15875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1681093" y="3324364"/>
            <a:ext cx="91337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Final</a:t>
            </a:r>
            <a:r>
              <a:rPr lang="zh-CN" altLang="en-US" sz="5400" b="1" dirty="0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400" b="1" dirty="0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Project Presentation</a:t>
            </a:r>
            <a:endParaRPr lang="zh-CN" altLang="en-US" sz="5400" b="1" dirty="0">
              <a:solidFill>
                <a:srgbClr val="FFDB3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6284685" y="1066815"/>
            <a:ext cx="1597254" cy="2573677"/>
          </a:xfrm>
          <a:prstGeom prst="line">
            <a:avLst/>
          </a:prstGeom>
          <a:ln w="41275">
            <a:gradFill>
              <a:gsLst>
                <a:gs pos="25000">
                  <a:srgbClr val="FFDB39"/>
                </a:gs>
                <a:gs pos="100000">
                  <a:srgbClr val="FFDB39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7217934" y="417611"/>
            <a:ext cx="1652588" cy="2662837"/>
          </a:xfrm>
          <a:prstGeom prst="line">
            <a:avLst/>
          </a:prstGeom>
          <a:ln w="41275">
            <a:gradFill>
              <a:gsLst>
                <a:gs pos="25000">
                  <a:srgbClr val="FFDB39"/>
                </a:gs>
                <a:gs pos="100000">
                  <a:srgbClr val="FFDB39">
                    <a:alpha val="19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H="1">
            <a:off x="7567149" y="1242867"/>
            <a:ext cx="1368659" cy="2178637"/>
          </a:xfrm>
          <a:prstGeom prst="line">
            <a:avLst/>
          </a:prstGeom>
          <a:ln w="41275">
            <a:gradFill>
              <a:gsLst>
                <a:gs pos="25000">
                  <a:srgbClr val="FFDB39"/>
                </a:gs>
                <a:gs pos="100000">
                  <a:srgbClr val="FFDB39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等腰三角形 44"/>
          <p:cNvSpPr/>
          <p:nvPr/>
        </p:nvSpPr>
        <p:spPr>
          <a:xfrm rot="11637754">
            <a:off x="2323929" y="5073880"/>
            <a:ext cx="325540" cy="280638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等腰三角形 45"/>
          <p:cNvSpPr/>
          <p:nvPr/>
        </p:nvSpPr>
        <p:spPr>
          <a:xfrm rot="12644398">
            <a:off x="2498581" y="5493685"/>
            <a:ext cx="232730" cy="200629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等腰三角形 46"/>
          <p:cNvSpPr/>
          <p:nvPr/>
        </p:nvSpPr>
        <p:spPr>
          <a:xfrm rot="6902695">
            <a:off x="1836168" y="5611910"/>
            <a:ext cx="146483" cy="126278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等腰三角形 47"/>
          <p:cNvSpPr/>
          <p:nvPr/>
        </p:nvSpPr>
        <p:spPr>
          <a:xfrm rot="14370633">
            <a:off x="9312301" y="5839272"/>
            <a:ext cx="325540" cy="280638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等腰三角形 48"/>
          <p:cNvSpPr/>
          <p:nvPr/>
        </p:nvSpPr>
        <p:spPr>
          <a:xfrm>
            <a:off x="10554554" y="5581965"/>
            <a:ext cx="260329" cy="224422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等腰三角形 49"/>
          <p:cNvSpPr/>
          <p:nvPr/>
        </p:nvSpPr>
        <p:spPr>
          <a:xfrm rot="10800000">
            <a:off x="10684718" y="5315134"/>
            <a:ext cx="197949" cy="170646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2" name="图片 5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2787"/>
          <a:stretch/>
        </p:blipFill>
        <p:spPr>
          <a:xfrm>
            <a:off x="3388258" y="4235107"/>
            <a:ext cx="6169687" cy="1388627"/>
          </a:xfrm>
          <a:prstGeom prst="rect">
            <a:avLst/>
          </a:prstGeom>
        </p:spPr>
      </p:pic>
      <p:sp>
        <p:nvSpPr>
          <p:cNvPr id="27" name="矩形 26"/>
          <p:cNvSpPr/>
          <p:nvPr/>
        </p:nvSpPr>
        <p:spPr>
          <a:xfrm>
            <a:off x="5906655" y="2208046"/>
            <a:ext cx="695046" cy="695046"/>
          </a:xfrm>
          <a:prstGeom prst="rect">
            <a:avLst/>
          </a:prstGeom>
          <a:noFill/>
          <a:ln w="31750">
            <a:solidFill>
              <a:srgbClr val="FFDB39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9466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组合 44"/>
          <p:cNvGrpSpPr/>
          <p:nvPr/>
        </p:nvGrpSpPr>
        <p:grpSpPr>
          <a:xfrm>
            <a:off x="190500" y="1876897"/>
            <a:ext cx="2838450" cy="4041538"/>
            <a:chOff x="419100" y="1630599"/>
            <a:chExt cx="2838450" cy="4041538"/>
          </a:xfrm>
        </p:grpSpPr>
        <p:grpSp>
          <p:nvGrpSpPr>
            <p:cNvPr id="11" name="组合 10"/>
            <p:cNvGrpSpPr/>
            <p:nvPr/>
          </p:nvGrpSpPr>
          <p:grpSpPr>
            <a:xfrm>
              <a:off x="419100" y="2609850"/>
              <a:ext cx="2838450" cy="3062287"/>
              <a:chOff x="800100" y="2419350"/>
              <a:chExt cx="2514600" cy="3457575"/>
            </a:xfrm>
          </p:grpSpPr>
          <p:sp>
            <p:nvSpPr>
              <p:cNvPr id="2" name="矩形 1"/>
              <p:cNvSpPr/>
              <p:nvPr/>
            </p:nvSpPr>
            <p:spPr>
              <a:xfrm>
                <a:off x="800100" y="2419350"/>
                <a:ext cx="2514600" cy="3219450"/>
              </a:xfrm>
              <a:prstGeom prst="rect">
                <a:avLst/>
              </a:prstGeom>
              <a:solidFill>
                <a:srgbClr val="FFDB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800100" y="5400675"/>
                <a:ext cx="2514600" cy="47625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4" name="椭圆 43"/>
            <p:cNvSpPr/>
            <p:nvPr/>
          </p:nvSpPr>
          <p:spPr>
            <a:xfrm>
              <a:off x="830498" y="1638875"/>
              <a:ext cx="1979375" cy="1979375"/>
            </a:xfrm>
            <a:prstGeom prst="ellipse">
              <a:avLst/>
            </a:prstGeom>
            <a:noFill/>
            <a:ln w="1047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847724" y="1630599"/>
              <a:ext cx="1962149" cy="1962149"/>
            </a:xfrm>
            <a:prstGeom prst="ellipse">
              <a:avLst/>
            </a:prstGeom>
            <a:blipFill>
              <a:blip r:embed="rId2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4925">
              <a:solidFill>
                <a:srgbClr val="FFDB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3159123" y="1885173"/>
            <a:ext cx="2838450" cy="4041538"/>
            <a:chOff x="419100" y="1630599"/>
            <a:chExt cx="2838450" cy="4041538"/>
          </a:xfrm>
        </p:grpSpPr>
        <p:grpSp>
          <p:nvGrpSpPr>
            <p:cNvPr id="47" name="组合 46"/>
            <p:cNvGrpSpPr/>
            <p:nvPr/>
          </p:nvGrpSpPr>
          <p:grpSpPr>
            <a:xfrm>
              <a:off x="419100" y="2609850"/>
              <a:ext cx="2838450" cy="3062287"/>
              <a:chOff x="800100" y="2419350"/>
              <a:chExt cx="2514600" cy="3457575"/>
            </a:xfrm>
          </p:grpSpPr>
          <p:sp>
            <p:nvSpPr>
              <p:cNvPr id="50" name="矩形 49"/>
              <p:cNvSpPr/>
              <p:nvPr/>
            </p:nvSpPr>
            <p:spPr>
              <a:xfrm>
                <a:off x="800100" y="2419350"/>
                <a:ext cx="2514600" cy="3219450"/>
              </a:xfrm>
              <a:prstGeom prst="rect">
                <a:avLst/>
              </a:prstGeom>
              <a:solidFill>
                <a:srgbClr val="FFDB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51" name="矩形 50"/>
              <p:cNvSpPr/>
              <p:nvPr/>
            </p:nvSpPr>
            <p:spPr>
              <a:xfrm>
                <a:off x="800100" y="5400675"/>
                <a:ext cx="2514600" cy="47625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48" name="椭圆 47"/>
            <p:cNvSpPr/>
            <p:nvPr/>
          </p:nvSpPr>
          <p:spPr>
            <a:xfrm>
              <a:off x="830498" y="1638875"/>
              <a:ext cx="1979375" cy="1979375"/>
            </a:xfrm>
            <a:prstGeom prst="ellipse">
              <a:avLst/>
            </a:prstGeom>
            <a:noFill/>
            <a:ln w="1047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椭圆 48"/>
            <p:cNvSpPr/>
            <p:nvPr/>
          </p:nvSpPr>
          <p:spPr>
            <a:xfrm>
              <a:off x="847724" y="1630599"/>
              <a:ext cx="1962149" cy="1962149"/>
            </a:xfrm>
            <a:prstGeom prst="ellipse">
              <a:avLst/>
            </a:prstGeom>
            <a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4925">
              <a:solidFill>
                <a:srgbClr val="FFDB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128250" y="1893720"/>
            <a:ext cx="2838450" cy="4041538"/>
            <a:chOff x="419100" y="1630599"/>
            <a:chExt cx="2838450" cy="4041538"/>
          </a:xfrm>
        </p:grpSpPr>
        <p:grpSp>
          <p:nvGrpSpPr>
            <p:cNvPr id="53" name="组合 52"/>
            <p:cNvGrpSpPr/>
            <p:nvPr/>
          </p:nvGrpSpPr>
          <p:grpSpPr>
            <a:xfrm>
              <a:off x="419100" y="2609850"/>
              <a:ext cx="2838450" cy="3062287"/>
              <a:chOff x="800100" y="2419350"/>
              <a:chExt cx="2514600" cy="3457575"/>
            </a:xfrm>
          </p:grpSpPr>
          <p:sp>
            <p:nvSpPr>
              <p:cNvPr id="56" name="矩形 55"/>
              <p:cNvSpPr/>
              <p:nvPr/>
            </p:nvSpPr>
            <p:spPr>
              <a:xfrm>
                <a:off x="800100" y="2419350"/>
                <a:ext cx="2514600" cy="3219450"/>
              </a:xfrm>
              <a:prstGeom prst="rect">
                <a:avLst/>
              </a:prstGeom>
              <a:solidFill>
                <a:srgbClr val="FFDB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800100" y="5400675"/>
                <a:ext cx="2514600" cy="47625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54" name="椭圆 53"/>
            <p:cNvSpPr/>
            <p:nvPr/>
          </p:nvSpPr>
          <p:spPr>
            <a:xfrm>
              <a:off x="830498" y="1638875"/>
              <a:ext cx="1979375" cy="1979375"/>
            </a:xfrm>
            <a:prstGeom prst="ellipse">
              <a:avLst/>
            </a:prstGeom>
            <a:noFill/>
            <a:ln w="1047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椭圆 54"/>
            <p:cNvSpPr/>
            <p:nvPr/>
          </p:nvSpPr>
          <p:spPr>
            <a:xfrm>
              <a:off x="847724" y="1630599"/>
              <a:ext cx="1962149" cy="1962149"/>
            </a:xfrm>
            <a:prstGeom prst="ellipse">
              <a:avLst/>
            </a:pr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4925">
              <a:solidFill>
                <a:srgbClr val="FFDB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9102361" y="1901996"/>
            <a:ext cx="2838450" cy="4041538"/>
            <a:chOff x="419100" y="1630599"/>
            <a:chExt cx="2838450" cy="4041538"/>
          </a:xfrm>
        </p:grpSpPr>
        <p:grpSp>
          <p:nvGrpSpPr>
            <p:cNvPr id="65" name="组合 64"/>
            <p:cNvGrpSpPr/>
            <p:nvPr/>
          </p:nvGrpSpPr>
          <p:grpSpPr>
            <a:xfrm>
              <a:off x="419100" y="2609850"/>
              <a:ext cx="2838450" cy="3062287"/>
              <a:chOff x="800100" y="2419350"/>
              <a:chExt cx="2514600" cy="3457575"/>
            </a:xfrm>
          </p:grpSpPr>
          <p:sp>
            <p:nvSpPr>
              <p:cNvPr id="68" name="矩形 67"/>
              <p:cNvSpPr/>
              <p:nvPr/>
            </p:nvSpPr>
            <p:spPr>
              <a:xfrm>
                <a:off x="800100" y="2419350"/>
                <a:ext cx="2514600" cy="3219450"/>
              </a:xfrm>
              <a:prstGeom prst="rect">
                <a:avLst/>
              </a:prstGeom>
              <a:solidFill>
                <a:srgbClr val="FFDB3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sp>
            <p:nvSpPr>
              <p:cNvPr id="69" name="矩形 68"/>
              <p:cNvSpPr/>
              <p:nvPr/>
            </p:nvSpPr>
            <p:spPr>
              <a:xfrm>
                <a:off x="800100" y="5400675"/>
                <a:ext cx="2514600" cy="47625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6" name="椭圆 65"/>
            <p:cNvSpPr/>
            <p:nvPr/>
          </p:nvSpPr>
          <p:spPr>
            <a:xfrm>
              <a:off x="830498" y="1638875"/>
              <a:ext cx="1979375" cy="1979375"/>
            </a:xfrm>
            <a:prstGeom prst="ellipse">
              <a:avLst/>
            </a:prstGeom>
            <a:noFill/>
            <a:ln w="1047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7" name="椭圆 66"/>
            <p:cNvSpPr/>
            <p:nvPr/>
          </p:nvSpPr>
          <p:spPr>
            <a:xfrm>
              <a:off x="847724" y="1630599"/>
              <a:ext cx="1962149" cy="1962149"/>
            </a:xfrm>
            <a:prstGeom prst="ellipse">
              <a:avLst/>
            </a:prstGeom>
            <a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34925">
              <a:solidFill>
                <a:srgbClr val="FFDB3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71" name="文本框 70"/>
          <p:cNvSpPr txBox="1"/>
          <p:nvPr/>
        </p:nvSpPr>
        <p:spPr>
          <a:xfrm>
            <a:off x="5226789" y="705207"/>
            <a:ext cx="1974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</a:t>
            </a:r>
            <a:endParaRPr lang="zh-CN" altLang="en-US" sz="36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8" name="直接连接符 77"/>
          <p:cNvCxnSpPr/>
          <p:nvPr/>
        </p:nvCxnSpPr>
        <p:spPr>
          <a:xfrm>
            <a:off x="5664200" y="1310783"/>
            <a:ext cx="911224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文本框 80"/>
          <p:cNvSpPr txBox="1"/>
          <p:nvPr/>
        </p:nvSpPr>
        <p:spPr>
          <a:xfrm>
            <a:off x="190500" y="4311398"/>
            <a:ext cx="2978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Huang </a:t>
            </a:r>
            <a:r>
              <a:rPr lang="en-US" altLang="zh-CN" b="1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Tianyi</a:t>
            </a:r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Tree and force-directed</a:t>
            </a:r>
          </a:p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graph </a:t>
            </a:r>
          </a:p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 , conference page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3403031" y="4306716"/>
            <a:ext cx="22350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Leng</a:t>
            </a:r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Mengchao</a:t>
            </a:r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endParaRPr lang="en-US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Recommendation</a:t>
            </a:r>
            <a:endParaRPr lang="zh-CN" altLang="en-US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6652954" y="4306716"/>
            <a:ext cx="18036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Huang </a:t>
            </a:r>
            <a:r>
              <a:rPr lang="en-US" altLang="zh-CN" b="1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Yifan</a:t>
            </a:r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endParaRPr lang="en-US" altLang="zh-CN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Beautification</a:t>
            </a:r>
            <a:endParaRPr lang="zh-CN" altLang="en-US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4" name="文本框 83"/>
          <p:cNvSpPr txBox="1"/>
          <p:nvPr/>
        </p:nvSpPr>
        <p:spPr>
          <a:xfrm>
            <a:off x="9202706" y="4311398"/>
            <a:ext cx="26024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Ding </a:t>
            </a:r>
            <a:r>
              <a:rPr lang="en-US" altLang="zh-CN" b="1" dirty="0" err="1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Zehua</a:t>
            </a:r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</a:p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Website acceleration</a:t>
            </a:r>
          </a:p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Some additional </a:t>
            </a:r>
          </a:p>
          <a:p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37635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449655"/>
            <a:ext cx="12258167" cy="80598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361509" y="1786757"/>
            <a:ext cx="48093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Huang </a:t>
            </a:r>
            <a:r>
              <a:rPr lang="en-US" altLang="zh-CN" sz="5400" b="1" dirty="0" err="1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Tianyi</a:t>
            </a:r>
            <a:endParaRPr lang="zh-CN" altLang="en-US" sz="5400" b="1" dirty="0">
              <a:solidFill>
                <a:srgbClr val="FFDB3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4010927" y="2948191"/>
            <a:ext cx="254478" cy="377626"/>
          </a:xfrm>
          <a:prstGeom prst="line">
            <a:avLst/>
          </a:prstGeom>
          <a:ln w="25400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3908214" y="3234471"/>
            <a:ext cx="320747" cy="460481"/>
          </a:xfrm>
          <a:prstGeom prst="line">
            <a:avLst/>
          </a:prstGeom>
          <a:ln w="15875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8415554" y="3895537"/>
            <a:ext cx="541592" cy="486340"/>
          </a:xfrm>
          <a:prstGeom prst="line">
            <a:avLst/>
          </a:prstGeom>
          <a:ln w="28575">
            <a:gradFill>
              <a:gsLst>
                <a:gs pos="25000">
                  <a:srgbClr val="FFDB39"/>
                </a:gs>
                <a:gs pos="100000">
                  <a:srgbClr val="FFDB39">
                    <a:alpha val="19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8107622" y="3737544"/>
            <a:ext cx="763625" cy="743413"/>
          </a:xfrm>
          <a:prstGeom prst="line">
            <a:avLst/>
          </a:prstGeom>
          <a:ln w="22225">
            <a:gradFill>
              <a:gsLst>
                <a:gs pos="25000">
                  <a:srgbClr val="FFDB39"/>
                </a:gs>
                <a:gs pos="100000">
                  <a:srgbClr val="FFDB39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A88B2459-7794-4647-ABB4-AF2CEB1F70D6}"/>
              </a:ext>
            </a:extLst>
          </p:cNvPr>
          <p:cNvSpPr txBox="1"/>
          <p:nvPr/>
        </p:nvSpPr>
        <p:spPr>
          <a:xfrm>
            <a:off x="3361509" y="1123406"/>
            <a:ext cx="6287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815C6A9D-83E2-47A3-A687-2A09CB45BFF0}"/>
              </a:ext>
            </a:extLst>
          </p:cNvPr>
          <p:cNvSpPr txBox="1"/>
          <p:nvPr/>
        </p:nvSpPr>
        <p:spPr>
          <a:xfrm>
            <a:off x="8107622" y="4735674"/>
            <a:ext cx="37054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Tree and force-directed graph </a:t>
            </a:r>
          </a:p>
          <a:p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Title , conference page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767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449655"/>
            <a:ext cx="12258167" cy="80598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106527" y="1484200"/>
            <a:ext cx="57647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 err="1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Leng</a:t>
            </a:r>
            <a:r>
              <a:rPr lang="en-US" altLang="zh-CN" sz="5400" b="1" dirty="0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5400" b="1" dirty="0" err="1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Mengchao</a:t>
            </a:r>
            <a:endParaRPr lang="zh-CN" altLang="en-US" sz="5400" b="1" dirty="0">
              <a:solidFill>
                <a:srgbClr val="FFDB3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4010927" y="2948191"/>
            <a:ext cx="254478" cy="377626"/>
          </a:xfrm>
          <a:prstGeom prst="line">
            <a:avLst/>
          </a:prstGeom>
          <a:ln w="25400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3908214" y="3234471"/>
            <a:ext cx="320747" cy="460481"/>
          </a:xfrm>
          <a:prstGeom prst="line">
            <a:avLst/>
          </a:prstGeom>
          <a:ln w="15875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8415554" y="3895537"/>
            <a:ext cx="541592" cy="486340"/>
          </a:xfrm>
          <a:prstGeom prst="line">
            <a:avLst/>
          </a:prstGeom>
          <a:ln w="28575">
            <a:gradFill>
              <a:gsLst>
                <a:gs pos="25000">
                  <a:srgbClr val="FFDB39"/>
                </a:gs>
                <a:gs pos="100000">
                  <a:srgbClr val="FFDB39">
                    <a:alpha val="19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8107622" y="3737544"/>
            <a:ext cx="763625" cy="743413"/>
          </a:xfrm>
          <a:prstGeom prst="line">
            <a:avLst/>
          </a:prstGeom>
          <a:ln w="22225">
            <a:gradFill>
              <a:gsLst>
                <a:gs pos="25000">
                  <a:srgbClr val="FFDB39"/>
                </a:gs>
                <a:gs pos="100000">
                  <a:srgbClr val="FFDB39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2BCFDAC8-F604-4137-AA01-A6B531D6728D}"/>
              </a:ext>
            </a:extLst>
          </p:cNvPr>
          <p:cNvSpPr txBox="1"/>
          <p:nvPr/>
        </p:nvSpPr>
        <p:spPr>
          <a:xfrm>
            <a:off x="8107622" y="5094513"/>
            <a:ext cx="266482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Paper Recommend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6941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467073"/>
            <a:ext cx="12258167" cy="80598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844422" y="1739776"/>
            <a:ext cx="45031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Huang </a:t>
            </a:r>
            <a:r>
              <a:rPr lang="en-US" altLang="zh-CN" sz="5400" b="1" dirty="0" err="1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Yifan</a:t>
            </a:r>
            <a:endParaRPr lang="zh-CN" altLang="en-US" sz="5400" b="1" dirty="0">
              <a:solidFill>
                <a:srgbClr val="FFDB3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4010927" y="2948191"/>
            <a:ext cx="254478" cy="377626"/>
          </a:xfrm>
          <a:prstGeom prst="line">
            <a:avLst/>
          </a:prstGeom>
          <a:ln w="25400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3908214" y="3234471"/>
            <a:ext cx="320747" cy="460481"/>
          </a:xfrm>
          <a:prstGeom prst="line">
            <a:avLst/>
          </a:prstGeom>
          <a:ln w="15875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8415554" y="3895537"/>
            <a:ext cx="541592" cy="486340"/>
          </a:xfrm>
          <a:prstGeom prst="line">
            <a:avLst/>
          </a:prstGeom>
          <a:ln w="28575">
            <a:gradFill>
              <a:gsLst>
                <a:gs pos="25000">
                  <a:srgbClr val="FFDB39"/>
                </a:gs>
                <a:gs pos="100000">
                  <a:srgbClr val="FFDB39">
                    <a:alpha val="19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8107622" y="3737544"/>
            <a:ext cx="763625" cy="743413"/>
          </a:xfrm>
          <a:prstGeom prst="line">
            <a:avLst/>
          </a:prstGeom>
          <a:ln w="22225">
            <a:gradFill>
              <a:gsLst>
                <a:gs pos="25000">
                  <a:srgbClr val="FFDB39"/>
                </a:gs>
                <a:gs pos="100000">
                  <a:srgbClr val="FFDB39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>
            <a:extLst>
              <a:ext uri="{FF2B5EF4-FFF2-40B4-BE49-F238E27FC236}">
                <a16:creationId xmlns:a16="http://schemas.microsoft.com/office/drawing/2014/main" id="{430484D8-9F0A-45BD-BA02-2B88FB8DCF65}"/>
              </a:ext>
            </a:extLst>
          </p:cNvPr>
          <p:cNvSpPr txBox="1"/>
          <p:nvPr/>
        </p:nvSpPr>
        <p:spPr>
          <a:xfrm>
            <a:off x="8107622" y="5164182"/>
            <a:ext cx="2011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Beautification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6341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02CF1EBD-33C3-4DB7-8ACA-BFDE043AAA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1034" y="0"/>
            <a:ext cx="57099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310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449655"/>
            <a:ext cx="12258167" cy="80598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994302" y="1857523"/>
            <a:ext cx="42033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Ding </a:t>
            </a:r>
            <a:r>
              <a:rPr lang="en-US" altLang="zh-CN" sz="5400" b="1" dirty="0" err="1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Zehua</a:t>
            </a:r>
            <a:endParaRPr lang="zh-CN" altLang="en-US" sz="5400" b="1" dirty="0">
              <a:solidFill>
                <a:srgbClr val="FFDB3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H="1">
            <a:off x="4010927" y="2948191"/>
            <a:ext cx="254478" cy="377626"/>
          </a:xfrm>
          <a:prstGeom prst="line">
            <a:avLst/>
          </a:prstGeom>
          <a:ln w="25400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3908214" y="3234471"/>
            <a:ext cx="320747" cy="460481"/>
          </a:xfrm>
          <a:prstGeom prst="line">
            <a:avLst/>
          </a:prstGeom>
          <a:ln w="15875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8415554" y="3895537"/>
            <a:ext cx="541592" cy="486340"/>
          </a:xfrm>
          <a:prstGeom prst="line">
            <a:avLst/>
          </a:prstGeom>
          <a:ln w="28575">
            <a:gradFill>
              <a:gsLst>
                <a:gs pos="25000">
                  <a:srgbClr val="FFDB39"/>
                </a:gs>
                <a:gs pos="100000">
                  <a:srgbClr val="FFDB39">
                    <a:alpha val="19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8107622" y="3737544"/>
            <a:ext cx="763625" cy="743413"/>
          </a:xfrm>
          <a:prstGeom prst="line">
            <a:avLst/>
          </a:prstGeom>
          <a:ln w="22225">
            <a:gradFill>
              <a:gsLst>
                <a:gs pos="25000">
                  <a:srgbClr val="FFDB39"/>
                </a:gs>
                <a:gs pos="100000">
                  <a:srgbClr val="FFDB39">
                    <a:alpha val="43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CC0154E9-C1B7-49D8-9C89-FD00C8BB9C88}"/>
              </a:ext>
            </a:extLst>
          </p:cNvPr>
          <p:cNvSpPr txBox="1"/>
          <p:nvPr/>
        </p:nvSpPr>
        <p:spPr>
          <a:xfrm>
            <a:off x="8107622" y="5024846"/>
            <a:ext cx="343123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Website acceleration</a:t>
            </a:r>
          </a:p>
          <a:p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Some additional features</a:t>
            </a:r>
          </a:p>
          <a:p>
            <a:r>
              <a:rPr lang="en-US" altLang="zh-CN" dirty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147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" y="0"/>
            <a:ext cx="12192001" cy="6961584"/>
          </a:xfrm>
          <a:prstGeom prst="rect">
            <a:avLst/>
          </a:prstGeom>
          <a:solidFill>
            <a:schemeClr val="tx1">
              <a:lumMod val="95000"/>
              <a:lumOff val="5000"/>
              <a:alpha val="7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166198" y="3104905"/>
            <a:ext cx="463780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8000" b="1" dirty="0">
                <a:solidFill>
                  <a:srgbClr val="FFDB3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lang="zh-CN" altLang="en-US" sz="8000" dirty="0"/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3024188" y="3216541"/>
            <a:ext cx="594182" cy="809886"/>
          </a:xfrm>
          <a:prstGeom prst="line">
            <a:avLst/>
          </a:prstGeom>
          <a:ln w="25400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H="1">
            <a:off x="2662242" y="3760277"/>
            <a:ext cx="368537" cy="491149"/>
          </a:xfrm>
          <a:prstGeom prst="line">
            <a:avLst/>
          </a:prstGeom>
          <a:ln w="15875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8366373" y="2952323"/>
            <a:ext cx="1256978" cy="1607873"/>
          </a:xfrm>
          <a:prstGeom prst="line">
            <a:avLst/>
          </a:prstGeom>
          <a:ln w="25400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8307504" y="3834036"/>
            <a:ext cx="802651" cy="1131708"/>
          </a:xfrm>
          <a:prstGeom prst="line">
            <a:avLst/>
          </a:prstGeom>
          <a:ln w="15875">
            <a:solidFill>
              <a:srgbClr val="FFDB3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等腰三角形 13"/>
          <p:cNvSpPr/>
          <p:nvPr/>
        </p:nvSpPr>
        <p:spPr>
          <a:xfrm>
            <a:off x="9166523" y="4061555"/>
            <a:ext cx="325540" cy="280638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等腰三角形 14"/>
          <p:cNvSpPr/>
          <p:nvPr/>
        </p:nvSpPr>
        <p:spPr>
          <a:xfrm rot="2617076">
            <a:off x="2496429" y="4571785"/>
            <a:ext cx="232730" cy="200629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 rot="20988204">
            <a:off x="3135748" y="4500844"/>
            <a:ext cx="232730" cy="200629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 rot="13540668">
            <a:off x="3158509" y="4061555"/>
            <a:ext cx="325540" cy="280638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等腰三角形 17"/>
          <p:cNvSpPr/>
          <p:nvPr/>
        </p:nvSpPr>
        <p:spPr>
          <a:xfrm>
            <a:off x="10061225" y="4607717"/>
            <a:ext cx="232730" cy="200629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 rot="12714357">
            <a:off x="10329394" y="4092756"/>
            <a:ext cx="232730" cy="200629"/>
          </a:xfrm>
          <a:prstGeom prst="triangle">
            <a:avLst/>
          </a:prstGeom>
          <a:solidFill>
            <a:srgbClr val="FFDB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4729998" y="2082957"/>
            <a:ext cx="1597254" cy="2573677"/>
          </a:xfrm>
          <a:prstGeom prst="line">
            <a:avLst/>
          </a:prstGeom>
          <a:ln w="41275">
            <a:gradFill>
              <a:gsLst>
                <a:gs pos="25000">
                  <a:srgbClr val="FFDB39"/>
                </a:gs>
                <a:gs pos="100000">
                  <a:srgbClr val="FFDB39">
                    <a:alpha val="2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5377631" y="1818991"/>
            <a:ext cx="1652588" cy="2662837"/>
          </a:xfrm>
          <a:prstGeom prst="line">
            <a:avLst/>
          </a:prstGeom>
          <a:ln w="41275">
            <a:gradFill>
              <a:gsLst>
                <a:gs pos="25000">
                  <a:srgbClr val="FFDB39">
                    <a:alpha val="55000"/>
                  </a:srgbClr>
                </a:gs>
                <a:gs pos="100000">
                  <a:srgbClr val="FFDB39">
                    <a:alpha val="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5800773" y="3162107"/>
            <a:ext cx="1368659" cy="2178637"/>
          </a:xfrm>
          <a:prstGeom prst="line">
            <a:avLst/>
          </a:prstGeom>
          <a:ln w="41275">
            <a:gradFill>
              <a:gsLst>
                <a:gs pos="25000">
                  <a:srgbClr val="FFDB39"/>
                </a:gs>
                <a:gs pos="100000">
                  <a:srgbClr val="FFDB39">
                    <a:alpha val="9000"/>
                  </a:srgb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图片 2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49558"/>
          <a:stretch/>
        </p:blipFill>
        <p:spPr>
          <a:xfrm>
            <a:off x="3400259" y="649515"/>
            <a:ext cx="6169687" cy="257395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72787"/>
          <a:stretch/>
        </p:blipFill>
        <p:spPr>
          <a:xfrm>
            <a:off x="3413159" y="4201868"/>
            <a:ext cx="6169687" cy="138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19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2236</TotalTime>
  <Words>57</Words>
  <Application>Microsoft Office PowerPoint</Application>
  <PresentationFormat>宽屏</PresentationFormat>
  <Paragraphs>28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等线 Light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74044978s</dc:creator>
  <cp:lastModifiedBy>黄添翼</cp:lastModifiedBy>
  <cp:revision>85</cp:revision>
  <dcterms:created xsi:type="dcterms:W3CDTF">2015-11-30T12:05:22Z</dcterms:created>
  <dcterms:modified xsi:type="dcterms:W3CDTF">2018-06-12T05:22:09Z</dcterms:modified>
</cp:coreProperties>
</file>