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6" r:id="rId3"/>
    <p:sldMasterId id="2147483683" r:id="rId4"/>
  </p:sldMasterIdLst>
  <p:notesMasterIdLst>
    <p:notesMasterId r:id="rId32"/>
  </p:notesMasterIdLst>
  <p:sldIdLst>
    <p:sldId id="261" r:id="rId5"/>
    <p:sldId id="258" r:id="rId6"/>
    <p:sldId id="286" r:id="rId7"/>
    <p:sldId id="271" r:id="rId8"/>
    <p:sldId id="290" r:id="rId9"/>
    <p:sldId id="272" r:id="rId10"/>
    <p:sldId id="273" r:id="rId11"/>
    <p:sldId id="291" r:id="rId12"/>
    <p:sldId id="317" r:id="rId13"/>
    <p:sldId id="287" r:id="rId14"/>
    <p:sldId id="308" r:id="rId15"/>
    <p:sldId id="309" r:id="rId16"/>
    <p:sldId id="310" r:id="rId17"/>
    <p:sldId id="311" r:id="rId18"/>
    <p:sldId id="312" r:id="rId19"/>
    <p:sldId id="313" r:id="rId20"/>
    <p:sldId id="314" r:id="rId21"/>
    <p:sldId id="315" r:id="rId22"/>
    <p:sldId id="316" r:id="rId23"/>
    <p:sldId id="288" r:id="rId24"/>
    <p:sldId id="281" r:id="rId25"/>
    <p:sldId id="283" r:id="rId26"/>
    <p:sldId id="284" r:id="rId27"/>
    <p:sldId id="285" r:id="rId28"/>
    <p:sldId id="306" r:id="rId29"/>
    <p:sldId id="307" r:id="rId30"/>
    <p:sldId id="28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06F70FF-189B-4709-8A2D-191222E0D6DB}">
          <p14:sldIdLst>
            <p14:sldId id="261"/>
            <p14:sldId id="258"/>
            <p14:sldId id="286"/>
            <p14:sldId id="271"/>
            <p14:sldId id="290"/>
            <p14:sldId id="272"/>
            <p14:sldId id="273"/>
            <p14:sldId id="291"/>
            <p14:sldId id="317"/>
            <p14:sldId id="287"/>
            <p14:sldId id="308"/>
            <p14:sldId id="309"/>
            <p14:sldId id="310"/>
            <p14:sldId id="311"/>
            <p14:sldId id="312"/>
            <p14:sldId id="313"/>
            <p14:sldId id="314"/>
            <p14:sldId id="315"/>
            <p14:sldId id="316"/>
            <p14:sldId id="288"/>
            <p14:sldId id="281"/>
            <p14:sldId id="283"/>
            <p14:sldId id="284"/>
            <p14:sldId id="285"/>
            <p14:sldId id="306"/>
            <p14:sldId id="307"/>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898"/>
    <a:srgbClr val="B31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4C8DE-77BC-4218-8568-513A87DC7B15}" type="datetimeFigureOut">
              <a:rPr lang="zh-CN" altLang="en-US" smtClean="0"/>
              <a:t>2017/6/6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3C468-E5F2-4771-B8FD-ADD56F1F069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A2EFB-6695-429B-89A6-63679E002AA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3C468-E5F2-4771-B8FD-ADD56F1F0699}"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Thermal diffusion equation.</a:t>
            </a:r>
            <a:endParaRPr lang="zh-CN" altLang="en-US" dirty="0"/>
          </a:p>
        </p:txBody>
      </p:sp>
      <p:sp>
        <p:nvSpPr>
          <p:cNvPr id="4" name="灯片编号占位符 3"/>
          <p:cNvSpPr>
            <a:spLocks noGrp="1"/>
          </p:cNvSpPr>
          <p:nvPr>
            <p:ph type="sldNum" sz="quarter" idx="10"/>
          </p:nvPr>
        </p:nvSpPr>
        <p:spPr/>
        <p:txBody>
          <a:bodyPr/>
          <a:lstStyle/>
          <a:p>
            <a:fld id="{76E3C468-E5F2-4771-B8FD-ADD56F1F0699}"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3C468-E5F2-4771-B8FD-ADD56F1F0699}"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3C468-E5F2-4771-B8FD-ADD56F1F0699}" type="slidenum">
              <a:rPr lang="zh-CN" altLang="en-US" smtClean="0"/>
              <a:t>11</a:t>
            </a:fld>
            <a:endParaRPr lang="zh-CN" altLang="en-US"/>
          </a:p>
        </p:txBody>
      </p:sp>
    </p:spTree>
    <p:extLst>
      <p:ext uri="{BB962C8B-B14F-4D97-AF65-F5344CB8AC3E}">
        <p14:creationId xmlns:p14="http://schemas.microsoft.com/office/powerpoint/2010/main" val="36169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eibo.com/teliss" TargetMode="External"/><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hyperlink" Target="http://teliss.blog.163.com/"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grpSp>
        <p:nvGrpSpPr>
          <p:cNvPr id="7" name="Group 6"/>
          <p:cNvGrpSpPr/>
          <p:nvPr userDrawn="1"/>
        </p:nvGrpSpPr>
        <p:grpSpPr>
          <a:xfrm>
            <a:off x="3943634" y="1565213"/>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3">
    <p:bg>
      <p:bgPr>
        <a:gradFill flip="none" rotWithShape="1">
          <a:gsLst>
            <a:gs pos="0">
              <a:srgbClr val="1E222A"/>
            </a:gs>
            <a:gs pos="100000">
              <a:srgbClr val="111319"/>
            </a:gs>
          </a:gsLst>
          <a:lin ang="5400000" scaled="0"/>
          <a:tileRect/>
        </a:gradFill>
        <a:effectLst/>
      </p:bgPr>
    </p:bg>
    <p:spTree>
      <p:nvGrpSpPr>
        <p:cNvPr id="1" name=""/>
        <p:cNvGrpSpPr/>
        <p:nvPr/>
      </p:nvGrpSpPr>
      <p:grpSpPr>
        <a:xfrm>
          <a:off x="0" y="0"/>
          <a:ext cx="0" cy="0"/>
          <a:chOff x="0" y="0"/>
          <a:chExt cx="0" cy="0"/>
        </a:xfrm>
      </p:grpSpPr>
      <p:grpSp>
        <p:nvGrpSpPr>
          <p:cNvPr id="4" name="Group 3"/>
          <p:cNvGrpSpPr/>
          <p:nvPr userDrawn="1"/>
        </p:nvGrpSpPr>
        <p:grpSpPr>
          <a:xfrm>
            <a:off x="3943634" y="1565213"/>
            <a:ext cx="8733041" cy="6614959"/>
            <a:chOff x="3943629" y="1565205"/>
            <a:chExt cx="8733041" cy="6614959"/>
          </a:xfrm>
        </p:grpSpPr>
        <p:sp>
          <p:nvSpPr>
            <p:cNvPr id="8" name="Donut 7"/>
            <p:cNvSpPr/>
            <p:nvPr userDrawn="1"/>
          </p:nvSpPr>
          <p:spPr>
            <a:xfrm rot="6104502">
              <a:off x="10513894" y="3982335"/>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032009"/>
              <a:ext cx="1041541" cy="1041541"/>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554063"/>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128285"/>
              <a:ext cx="1074806" cy="1074806"/>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57342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3896877"/>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211390"/>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767796"/>
              <a:ext cx="1778283" cy="1778283"/>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317480"/>
              <a:ext cx="1327177" cy="1327177"/>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5840231"/>
              <a:ext cx="688490" cy="688490"/>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497513"/>
              <a:ext cx="536090" cy="536090"/>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4937466"/>
              <a:ext cx="2626101" cy="2626101"/>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396675"/>
              <a:ext cx="1074806" cy="10748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459531"/>
              <a:ext cx="835345" cy="835345"/>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668752"/>
              <a:ext cx="1074806" cy="1074806"/>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4816988"/>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5930285"/>
              <a:ext cx="603202" cy="60320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790841"/>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073346"/>
              <a:ext cx="312832" cy="31283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327949"/>
              <a:ext cx="1327177" cy="1327177"/>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735319"/>
              <a:ext cx="1041541" cy="1041541"/>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565205"/>
              <a:ext cx="536090" cy="536090"/>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336045"/>
              <a:ext cx="2626101" cy="2626101"/>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014157"/>
              <a:ext cx="835345" cy="835345"/>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031102"/>
              <a:ext cx="1074806" cy="1074806"/>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2855922"/>
              <a:ext cx="312832" cy="31283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5882875"/>
              <a:ext cx="603202" cy="603202"/>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486313"/>
              <a:ext cx="312832" cy="312832"/>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FF6D6D"/>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FF6D6D"/>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57" name="Rectangle 56"/>
          <p:cNvSpPr/>
          <p:nvPr userDrawn="1"/>
        </p:nvSpPr>
        <p:spPr>
          <a:xfrm>
            <a:off x="3102781" y="6383339"/>
            <a:ext cx="6096000" cy="415498"/>
          </a:xfrm>
          <a:prstGeom prst="rect">
            <a:avLst/>
          </a:prstGeom>
        </p:spPr>
        <p:txBody>
          <a:bodyPr>
            <a:spAutoFit/>
          </a:bodyPr>
          <a:lstStyle/>
          <a:p>
            <a:pPr algn="ctr"/>
            <a:r>
              <a:rPr lang="id-ID" sz="1100" b="0" i="0" u="none" dirty="0">
                <a:solidFill>
                  <a:srgbClr val="FF6D6D"/>
                </a:solidFill>
              </a:rPr>
              <a:t>www.Company</a:t>
            </a:r>
            <a:r>
              <a:rPr lang="id-ID" sz="1100" b="0" i="0" u="none" baseline="0" dirty="0">
                <a:solidFill>
                  <a:srgbClr val="FF6D6D"/>
                </a:solidFill>
              </a:rPr>
              <a:t>Name.com</a:t>
            </a:r>
            <a:endParaRPr lang="id-ID" sz="1050" b="0" i="0" u="none" baseline="0" dirty="0">
              <a:solidFill>
                <a:srgbClr val="FF6D6D"/>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grpSp>
        <p:nvGrpSpPr>
          <p:cNvPr id="36" name="Group 35"/>
          <p:cNvGrpSpPr/>
          <p:nvPr userDrawn="1"/>
        </p:nvGrpSpPr>
        <p:grpSpPr>
          <a:xfrm rot="16200000">
            <a:off x="504088" y="768356"/>
            <a:ext cx="383327" cy="67506"/>
            <a:chOff x="2013527" y="1616364"/>
            <a:chExt cx="576928" cy="101600"/>
          </a:xfrm>
        </p:grpSpPr>
        <p:sp>
          <p:nvSpPr>
            <p:cNvPr id="6" name="Oval 5"/>
            <p:cNvSpPr/>
            <p:nvPr userDrawn="1"/>
          </p:nvSpPr>
          <p:spPr>
            <a:xfrm>
              <a:off x="2013527" y="1616364"/>
              <a:ext cx="101600" cy="101600"/>
            </a:xfrm>
            <a:prstGeom prst="ellipse">
              <a:avLst/>
            </a:prstGeom>
            <a:solidFill>
              <a:srgbClr val="FF43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userDrawn="1"/>
          </p:nvSpPr>
          <p:spPr>
            <a:xfrm>
              <a:off x="2132359" y="1616364"/>
              <a:ext cx="101600" cy="101600"/>
            </a:xfrm>
            <a:prstGeom prst="ellipse">
              <a:avLst/>
            </a:prstGeom>
            <a:solidFill>
              <a:srgbClr val="FF43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userDrawn="1"/>
          </p:nvSpPr>
          <p:spPr>
            <a:xfrm>
              <a:off x="2251191" y="1616364"/>
              <a:ext cx="101600" cy="101600"/>
            </a:xfrm>
            <a:prstGeom prst="ellipse">
              <a:avLst/>
            </a:prstGeom>
            <a:solidFill>
              <a:srgbClr val="FF43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userDrawn="1"/>
          </p:nvSpPr>
          <p:spPr>
            <a:xfrm>
              <a:off x="2370023" y="1616364"/>
              <a:ext cx="101600" cy="101600"/>
            </a:xfrm>
            <a:prstGeom prst="ellips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4" name="Oval 53"/>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57" grpId="3"/>
      <p:bldP spid="57" grpId="4"/>
      <p:bldP spid="57" grpId="5"/>
      <p:bldP spid="57" grpId="6"/>
      <p:bldP spid="57" grpId="7"/>
      <p:bldP spid="57" grpId="8"/>
      <p:bldP spid="57" grpId="9"/>
      <p:bldP spid="57" grpId="10"/>
      <p:bldP spid="57" grpId="11"/>
      <p:bldP spid="57" grpId="12"/>
      <p:bldP spid="57" grpId="13"/>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4" name="Group 53"/>
          <p:cNvGrpSpPr/>
          <p:nvPr userDrawn="1"/>
        </p:nvGrpSpPr>
        <p:grpSpPr>
          <a:xfrm rot="16200000">
            <a:off x="504088" y="768356"/>
            <a:ext cx="383327" cy="67506"/>
            <a:chOff x="2013527" y="1616364"/>
            <a:chExt cx="576928" cy="101600"/>
          </a:xfrm>
        </p:grpSpPr>
        <p:sp>
          <p:nvSpPr>
            <p:cNvPr id="58" name="Oval 57"/>
            <p:cNvSpPr/>
            <p:nvPr userDrawn="1"/>
          </p:nvSpPr>
          <p:spPr>
            <a:xfrm>
              <a:off x="2013527" y="1616364"/>
              <a:ext cx="101600" cy="101600"/>
            </a:xfrm>
            <a:prstGeom prst="ellipse">
              <a:avLst/>
            </a:prstGeom>
            <a:solidFill>
              <a:srgbClr val="FF43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132359" y="1616364"/>
              <a:ext cx="101600" cy="101600"/>
            </a:xfrm>
            <a:prstGeom prst="ellipse">
              <a:avLst/>
            </a:prstGeom>
            <a:solidFill>
              <a:srgbClr val="FF43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251191" y="1616364"/>
              <a:ext cx="101600" cy="101600"/>
            </a:xfrm>
            <a:prstGeom prst="ellipse">
              <a:avLst/>
            </a:prstGeom>
            <a:solidFill>
              <a:srgbClr val="FF43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userDrawn="1"/>
          </p:nvSpPr>
          <p:spPr>
            <a:xfrm>
              <a:off x="2370023" y="1616364"/>
              <a:ext cx="101600" cy="101600"/>
            </a:xfrm>
            <a:prstGeom prst="ellips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userDrawn="1"/>
          </p:nvSpPr>
          <p:spPr>
            <a:xfrm>
              <a:off x="2488855" y="1616364"/>
              <a:ext cx="101600" cy="101600"/>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8" name="Oval 47"/>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FF6D6D"/>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FF6D6D"/>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36" name="Group 35"/>
          <p:cNvGrpSpPr/>
          <p:nvPr userDrawn="1"/>
        </p:nvGrpSpPr>
        <p:grpSpPr>
          <a:xfrm rot="16200000">
            <a:off x="504088" y="768356"/>
            <a:ext cx="383327" cy="67506"/>
            <a:chOff x="2013527" y="1616364"/>
            <a:chExt cx="576928" cy="101600"/>
          </a:xfrm>
        </p:grpSpPr>
        <p:sp>
          <p:nvSpPr>
            <p:cNvPr id="6" name="Oval 5"/>
            <p:cNvSpPr/>
            <p:nvPr userDrawn="1"/>
          </p:nvSpPr>
          <p:spPr>
            <a:xfrm>
              <a:off x="2013527" y="1616364"/>
              <a:ext cx="101600" cy="101600"/>
            </a:xfrm>
            <a:prstGeom prst="ellipse">
              <a:avLst/>
            </a:prstGeom>
            <a:solidFill>
              <a:srgbClr val="FF43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userDrawn="1"/>
          </p:nvSpPr>
          <p:spPr>
            <a:xfrm>
              <a:off x="2132359" y="1616364"/>
              <a:ext cx="101600" cy="101600"/>
            </a:xfrm>
            <a:prstGeom prst="ellipse">
              <a:avLst/>
            </a:prstGeom>
            <a:solidFill>
              <a:srgbClr val="FF43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userDrawn="1"/>
          </p:nvSpPr>
          <p:spPr>
            <a:xfrm>
              <a:off x="2251191" y="1616364"/>
              <a:ext cx="101600" cy="101600"/>
            </a:xfrm>
            <a:prstGeom prst="ellipse">
              <a:avLst/>
            </a:prstGeom>
            <a:solidFill>
              <a:srgbClr val="FF43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userDrawn="1"/>
          </p:nvSpPr>
          <p:spPr>
            <a:xfrm>
              <a:off x="2370023" y="1616364"/>
              <a:ext cx="101600" cy="101600"/>
            </a:xfrm>
            <a:prstGeom prst="ellips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4" name="Oval 53"/>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FF6D6D"/>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FF6D6D"/>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48" name="Oval 47"/>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FF6D6D"/>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FF6D6D"/>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48" name="Rectangle 47"/>
          <p:cNvSpPr/>
          <p:nvPr userDrawn="1"/>
        </p:nvSpPr>
        <p:spPr>
          <a:xfrm>
            <a:off x="3102781" y="6383339"/>
            <a:ext cx="6096000" cy="415498"/>
          </a:xfrm>
          <a:prstGeom prst="rect">
            <a:avLst/>
          </a:prstGeom>
        </p:spPr>
        <p:txBody>
          <a:bodyPr>
            <a:spAutoFit/>
          </a:bodyPr>
          <a:lstStyle/>
          <a:p>
            <a:pPr algn="ctr"/>
            <a:r>
              <a:rPr lang="id-ID" sz="1100" b="0" i="0" u="none" dirty="0">
                <a:solidFill>
                  <a:srgbClr val="FF6D6D"/>
                </a:solidFill>
              </a:rPr>
              <a:t>www.Company</a:t>
            </a:r>
            <a:r>
              <a:rPr lang="id-ID" sz="1100" b="0" i="0" u="none" baseline="0" dirty="0">
                <a:solidFill>
                  <a:srgbClr val="FF6D6D"/>
                </a:solidFill>
              </a:rPr>
              <a:t>Name.com</a:t>
            </a:r>
            <a:endParaRPr lang="id-ID" sz="1050" b="0" i="0" u="none" baseline="0" dirty="0">
              <a:solidFill>
                <a:srgbClr val="FF6D6D"/>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sp>
        <p:nvSpPr>
          <p:cNvPr id="53" name="Oval 52"/>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8" grpId="8"/>
      <p:bldP spid="48" grpId="9"/>
      <p:bldP spid="48" grpId="10"/>
      <p:bldP spid="48" grpId="11"/>
      <p:bldP spid="48" grpId="12"/>
      <p:bldP spid="48" grpId="13"/>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42" name="Group 41"/>
          <p:cNvGrpSpPr/>
          <p:nvPr userDrawn="1"/>
        </p:nvGrpSpPr>
        <p:grpSpPr>
          <a:xfrm>
            <a:off x="276313" y="6502736"/>
            <a:ext cx="731511" cy="276999"/>
            <a:chOff x="404977" y="6383122"/>
            <a:chExt cx="731513" cy="276999"/>
          </a:xfrm>
        </p:grpSpPr>
        <p:sp>
          <p:nvSpPr>
            <p:cNvPr id="43" name="TextBox 42"/>
            <p:cNvSpPr txBox="1"/>
            <p:nvPr/>
          </p:nvSpPr>
          <p:spPr>
            <a:xfrm>
              <a:off x="512343" y="6383122"/>
              <a:ext cx="624147"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MOST</a:t>
              </a:r>
            </a:p>
          </p:txBody>
        </p:sp>
        <p:grpSp>
          <p:nvGrpSpPr>
            <p:cNvPr id="44" name="Group 43"/>
            <p:cNvGrpSpPr/>
            <p:nvPr/>
          </p:nvGrpSpPr>
          <p:grpSpPr>
            <a:xfrm>
              <a:off x="404977" y="6417778"/>
              <a:ext cx="181253" cy="189215"/>
              <a:chOff x="4573232" y="2256703"/>
              <a:chExt cx="838558" cy="875393"/>
            </a:xfrm>
          </p:grpSpPr>
          <p:sp>
            <p:nvSpPr>
              <p:cNvPr id="45" name="Oval 44"/>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6" name="Oval 45"/>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47" name="Oval 46"/>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grpSp>
        <p:nvGrpSpPr>
          <p:cNvPr id="55" name="Group 54"/>
          <p:cNvGrpSpPr/>
          <p:nvPr userDrawn="1"/>
        </p:nvGrpSpPr>
        <p:grpSpPr>
          <a:xfrm>
            <a:off x="11807070" y="6559227"/>
            <a:ext cx="214313" cy="220663"/>
            <a:chOff x="7015550" y="2614882"/>
            <a:chExt cx="214313" cy="220663"/>
          </a:xfrm>
          <a:solidFill>
            <a:srgbClr val="FF6D6D"/>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rgbClr val="FF6D6D"/>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57" name="Rectangle 56"/>
          <p:cNvSpPr/>
          <p:nvPr userDrawn="1"/>
        </p:nvSpPr>
        <p:spPr>
          <a:xfrm>
            <a:off x="3102781" y="6383339"/>
            <a:ext cx="6096000" cy="415498"/>
          </a:xfrm>
          <a:prstGeom prst="rect">
            <a:avLst/>
          </a:prstGeom>
        </p:spPr>
        <p:txBody>
          <a:bodyPr>
            <a:spAutoFit/>
          </a:bodyPr>
          <a:lstStyle/>
          <a:p>
            <a:pPr algn="ctr"/>
            <a:r>
              <a:rPr lang="id-ID" sz="1100" b="0" i="0" u="none" dirty="0">
                <a:solidFill>
                  <a:srgbClr val="FF6D6D"/>
                </a:solidFill>
              </a:rPr>
              <a:t>www.Company</a:t>
            </a:r>
            <a:r>
              <a:rPr lang="id-ID" sz="1100" b="0" i="0" u="none" baseline="0" dirty="0">
                <a:solidFill>
                  <a:srgbClr val="FF6D6D"/>
                </a:solidFill>
              </a:rPr>
              <a:t>Name.com</a:t>
            </a:r>
            <a:endParaRPr lang="id-ID" sz="1050" b="0" i="0" u="none" baseline="0" dirty="0">
              <a:solidFill>
                <a:srgbClr val="FF6D6D"/>
              </a:solidFill>
            </a:endParaRPr>
          </a:p>
          <a:p>
            <a:pPr algn="ctr"/>
            <a:r>
              <a:rPr lang="en-US" sz="900" dirty="0">
                <a:solidFill>
                  <a:schemeClr val="tx1">
                    <a:lumMod val="50000"/>
                    <a:lumOff val="50000"/>
                  </a:schemeClr>
                </a:solidFill>
              </a:rPr>
              <a:t>© 2020 </a:t>
            </a:r>
            <a:r>
              <a:rPr lang="en-US" sz="900" dirty="0" err="1">
                <a:solidFill>
                  <a:schemeClr val="tx1">
                    <a:lumMod val="50000"/>
                    <a:lumOff val="50000"/>
                  </a:schemeClr>
                </a:solidFill>
              </a:rPr>
              <a:t>Companyname</a:t>
            </a:r>
            <a:r>
              <a:rPr lang="en-US" sz="900" dirty="0">
                <a:solidFill>
                  <a:schemeClr val="tx1">
                    <a:lumMod val="50000"/>
                    <a:lumOff val="50000"/>
                  </a:schemeClr>
                </a:solidFill>
              </a:rPr>
              <a:t> </a:t>
            </a:r>
            <a:r>
              <a:rPr lang="id-ID" sz="900" dirty="0">
                <a:solidFill>
                  <a:schemeClr val="tx1">
                    <a:lumMod val="50000"/>
                    <a:lumOff val="50000"/>
                  </a:schemeClr>
                </a:solidFill>
              </a:rPr>
              <a:t>PowerPoint</a:t>
            </a:r>
            <a:r>
              <a:rPr lang="id-ID" sz="900" baseline="0" dirty="0">
                <a:solidFill>
                  <a:schemeClr val="tx1">
                    <a:lumMod val="50000"/>
                    <a:lumOff val="50000"/>
                  </a:schemeClr>
                </a:solidFill>
              </a:rPr>
              <a:t> Business </a:t>
            </a:r>
            <a:r>
              <a:rPr lang="en-US" sz="900" dirty="0">
                <a:solidFill>
                  <a:schemeClr val="tx1">
                    <a:lumMod val="50000"/>
                    <a:lumOff val="50000"/>
                  </a:schemeClr>
                </a:solidFill>
              </a:rPr>
              <a:t>Theme. All Rights Reserved. </a:t>
            </a:r>
            <a:endParaRPr lang="id-ID" sz="900" dirty="0">
              <a:solidFill>
                <a:schemeClr val="tx1">
                  <a:lumMod val="50000"/>
                  <a:lumOff val="50000"/>
                </a:schemeClr>
              </a:solidFill>
            </a:endParaRPr>
          </a:p>
        </p:txBody>
      </p:sp>
      <p:grpSp>
        <p:nvGrpSpPr>
          <p:cNvPr id="36" name="Group 35"/>
          <p:cNvGrpSpPr/>
          <p:nvPr userDrawn="1"/>
        </p:nvGrpSpPr>
        <p:grpSpPr>
          <a:xfrm rot="16200000">
            <a:off x="504088" y="1672815"/>
            <a:ext cx="383327" cy="67506"/>
            <a:chOff x="2013527" y="1616364"/>
            <a:chExt cx="576928" cy="101600"/>
          </a:xfrm>
        </p:grpSpPr>
        <p:sp>
          <p:nvSpPr>
            <p:cNvPr id="6" name="Oval 5"/>
            <p:cNvSpPr/>
            <p:nvPr userDrawn="1"/>
          </p:nvSpPr>
          <p:spPr>
            <a:xfrm>
              <a:off x="2013527" y="1616364"/>
              <a:ext cx="101600" cy="101600"/>
            </a:xfrm>
            <a:prstGeom prst="ellipse">
              <a:avLst/>
            </a:prstGeom>
            <a:solidFill>
              <a:srgbClr val="FF43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userDrawn="1"/>
          </p:nvSpPr>
          <p:spPr>
            <a:xfrm>
              <a:off x="2132359" y="1616364"/>
              <a:ext cx="101600" cy="101600"/>
            </a:xfrm>
            <a:prstGeom prst="ellipse">
              <a:avLst/>
            </a:prstGeom>
            <a:solidFill>
              <a:srgbClr val="FF43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userDrawn="1"/>
          </p:nvSpPr>
          <p:spPr>
            <a:xfrm>
              <a:off x="2251191" y="1616364"/>
              <a:ext cx="101600" cy="101600"/>
            </a:xfrm>
            <a:prstGeom prst="ellipse">
              <a:avLst/>
            </a:prstGeom>
            <a:solidFill>
              <a:srgbClr val="FF43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userDrawn="1"/>
          </p:nvSpPr>
          <p:spPr>
            <a:xfrm>
              <a:off x="2370023" y="1616364"/>
              <a:ext cx="101600" cy="101600"/>
            </a:xfrm>
            <a:prstGeom prst="ellips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userDrawn="1"/>
          </p:nvSpPr>
          <p:spPr>
            <a:xfrm>
              <a:off x="2488855" y="1616364"/>
              <a:ext cx="101600" cy="101600"/>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4" name="Oval 53"/>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7" grpId="2"/>
      <p:bldP spid="57" grpId="3"/>
      <p:bldP spid="57" grpId="4"/>
      <p:bldP spid="57" grpId="5"/>
      <p:bldP spid="57" grpId="6"/>
      <p:bldP spid="57" grpId="7"/>
      <p:bldP spid="57" grpId="8"/>
      <p:bldP spid="57" grpId="9"/>
      <p:bldP spid="57" grpId="10"/>
      <p:bldP spid="57" grpId="11"/>
      <p:bldP spid="57" grpId="12"/>
      <p:bldP spid="57" grpId="13"/>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Blank-2">
    <p:spTree>
      <p:nvGrpSpPr>
        <p:cNvPr id="1" name=""/>
        <p:cNvGrpSpPr/>
        <p:nvPr/>
      </p:nvGrpSpPr>
      <p:grpSpPr>
        <a:xfrm>
          <a:off x="0" y="0"/>
          <a:ext cx="0" cy="0"/>
          <a:chOff x="0" y="0"/>
          <a:chExt cx="0" cy="0"/>
        </a:xfrm>
      </p:grpSpPr>
      <p:grpSp>
        <p:nvGrpSpPr>
          <p:cNvPr id="7" name="Group 6"/>
          <p:cNvGrpSpPr/>
          <p:nvPr userDrawn="1"/>
        </p:nvGrpSpPr>
        <p:grpSpPr>
          <a:xfrm>
            <a:off x="3943633" y="1565211"/>
            <a:ext cx="8733041" cy="6614959"/>
            <a:chOff x="3943629" y="1765230"/>
            <a:chExt cx="8733041" cy="6614959"/>
          </a:xfrm>
        </p:grpSpPr>
        <p:sp>
          <p:nvSpPr>
            <p:cNvPr id="8" name="Donut 7"/>
            <p:cNvSpPr/>
            <p:nvPr userDrawn="1"/>
          </p:nvSpPr>
          <p:spPr>
            <a:xfrm rot="6104502">
              <a:off x="10513894" y="4182360"/>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 name="Donut 8"/>
            <p:cNvSpPr/>
            <p:nvPr userDrawn="1"/>
          </p:nvSpPr>
          <p:spPr>
            <a:xfrm rot="6104502">
              <a:off x="11635129" y="323203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 name="Donut 9"/>
            <p:cNvSpPr/>
            <p:nvPr userDrawn="1"/>
          </p:nvSpPr>
          <p:spPr>
            <a:xfrm rot="6104502">
              <a:off x="4885213" y="5754088"/>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 name="Donut 10"/>
            <p:cNvSpPr/>
            <p:nvPr userDrawn="1"/>
          </p:nvSpPr>
          <p:spPr>
            <a:xfrm rot="6104502">
              <a:off x="9890317" y="632831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2" name="Donut 11"/>
            <p:cNvSpPr/>
            <p:nvPr userDrawn="1"/>
          </p:nvSpPr>
          <p:spPr>
            <a:xfrm rot="6104502">
              <a:off x="11280398" y="277344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3" name="Oval 12"/>
            <p:cNvSpPr/>
            <p:nvPr userDrawn="1"/>
          </p:nvSpPr>
          <p:spPr>
            <a:xfrm rot="6104502">
              <a:off x="11255956" y="4096902"/>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4" name="Oval 13"/>
            <p:cNvSpPr/>
            <p:nvPr userDrawn="1"/>
          </p:nvSpPr>
          <p:spPr>
            <a:xfrm rot="6104502">
              <a:off x="10988857" y="3411415"/>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5" name="Donut 14"/>
            <p:cNvSpPr/>
            <p:nvPr userDrawn="1"/>
          </p:nvSpPr>
          <p:spPr>
            <a:xfrm rot="20504502">
              <a:off x="8157576" y="4967821"/>
              <a:ext cx="1778283" cy="1778283"/>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6" name="Donut 15"/>
            <p:cNvSpPr/>
            <p:nvPr userDrawn="1"/>
          </p:nvSpPr>
          <p:spPr>
            <a:xfrm rot="20504502">
              <a:off x="5967631" y="5517505"/>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7" name="Oval 16"/>
            <p:cNvSpPr/>
            <p:nvPr userDrawn="1"/>
          </p:nvSpPr>
          <p:spPr>
            <a:xfrm rot="20504502">
              <a:off x="7106071" y="6040256"/>
              <a:ext cx="688490" cy="688490"/>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Oval 17"/>
            <p:cNvSpPr/>
            <p:nvPr userDrawn="1"/>
          </p:nvSpPr>
          <p:spPr>
            <a:xfrm rot="20504502">
              <a:off x="8828367" y="4697538"/>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9" name="Donut 18"/>
            <p:cNvSpPr/>
            <p:nvPr userDrawn="1"/>
          </p:nvSpPr>
          <p:spPr>
            <a:xfrm rot="20504502">
              <a:off x="7272388" y="5137491"/>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0" name="Donut 19"/>
            <p:cNvSpPr/>
            <p:nvPr userDrawn="1"/>
          </p:nvSpPr>
          <p:spPr>
            <a:xfrm rot="20504502">
              <a:off x="9359434" y="5596700"/>
              <a:ext cx="1074806" cy="1074806"/>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1" name="Donut 20"/>
            <p:cNvSpPr/>
            <p:nvPr userDrawn="1"/>
          </p:nvSpPr>
          <p:spPr>
            <a:xfrm rot="20504502">
              <a:off x="9482547" y="4659556"/>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2" name="Donut 21"/>
            <p:cNvSpPr/>
            <p:nvPr userDrawn="1"/>
          </p:nvSpPr>
          <p:spPr>
            <a:xfrm rot="20504502">
              <a:off x="11146308" y="586877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3" name="Oval 22"/>
            <p:cNvSpPr/>
            <p:nvPr userDrawn="1"/>
          </p:nvSpPr>
          <p:spPr>
            <a:xfrm rot="20504502">
              <a:off x="7238767" y="5017013"/>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4" name="Oval 23"/>
            <p:cNvSpPr/>
            <p:nvPr userDrawn="1"/>
          </p:nvSpPr>
          <p:spPr>
            <a:xfrm rot="20504502">
              <a:off x="3943629" y="613031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5" name="Oval 24"/>
            <p:cNvSpPr/>
            <p:nvPr userDrawn="1"/>
          </p:nvSpPr>
          <p:spPr>
            <a:xfrm rot="20504502">
              <a:off x="6479821" y="5990866"/>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6" name="Oval 25"/>
            <p:cNvSpPr/>
            <p:nvPr userDrawn="1"/>
          </p:nvSpPr>
          <p:spPr>
            <a:xfrm rot="20504502">
              <a:off x="9327833" y="4273371"/>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7" name="Donut 26"/>
            <p:cNvSpPr/>
            <p:nvPr userDrawn="1"/>
          </p:nvSpPr>
          <p:spPr>
            <a:xfrm rot="10604502">
              <a:off x="10421842" y="5527974"/>
              <a:ext cx="1327177" cy="1327177"/>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8" name="Donut 27"/>
            <p:cNvSpPr/>
            <p:nvPr userDrawn="1"/>
          </p:nvSpPr>
          <p:spPr>
            <a:xfrm rot="10604502">
              <a:off x="11502978" y="1935344"/>
              <a:ext cx="1041541" cy="1041541"/>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29" name="Oval 28"/>
            <p:cNvSpPr/>
            <p:nvPr userDrawn="1"/>
          </p:nvSpPr>
          <p:spPr>
            <a:xfrm rot="10604502">
              <a:off x="11886320" y="1765230"/>
              <a:ext cx="536090" cy="536090"/>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0" name="Donut 29"/>
            <p:cNvSpPr/>
            <p:nvPr userDrawn="1"/>
          </p:nvSpPr>
          <p:spPr>
            <a:xfrm rot="10604502">
              <a:off x="9874667" y="3536070"/>
              <a:ext cx="2626101" cy="2626101"/>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1" name="Donut 30"/>
            <p:cNvSpPr/>
            <p:nvPr userDrawn="1"/>
          </p:nvSpPr>
          <p:spPr>
            <a:xfrm rot="10604502">
              <a:off x="10759809" y="3214182"/>
              <a:ext cx="835345" cy="835345"/>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2" name="Donut 31"/>
            <p:cNvSpPr/>
            <p:nvPr userDrawn="1"/>
          </p:nvSpPr>
          <p:spPr>
            <a:xfrm rot="10604502">
              <a:off x="4248675" y="6231127"/>
              <a:ext cx="1074806" cy="1074806"/>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33" name="Oval 32"/>
            <p:cNvSpPr/>
            <p:nvPr userDrawn="1"/>
          </p:nvSpPr>
          <p:spPr>
            <a:xfrm rot="10604502">
              <a:off x="11516462" y="3055947"/>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4" name="Oval 33"/>
            <p:cNvSpPr/>
            <p:nvPr userDrawn="1"/>
          </p:nvSpPr>
          <p:spPr>
            <a:xfrm rot="10604502">
              <a:off x="8086333" y="6082900"/>
              <a:ext cx="603202" cy="60320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35" name="Oval 34"/>
            <p:cNvSpPr/>
            <p:nvPr userDrawn="1"/>
          </p:nvSpPr>
          <p:spPr>
            <a:xfrm rot="10604502">
              <a:off x="4659440" y="5686338"/>
              <a:ext cx="312832" cy="312832"/>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grpSp>
        <p:nvGrpSpPr>
          <p:cNvPr id="54" name="Group 53"/>
          <p:cNvGrpSpPr/>
          <p:nvPr userDrawn="1"/>
        </p:nvGrpSpPr>
        <p:grpSpPr>
          <a:xfrm rot="16200000">
            <a:off x="504088" y="768356"/>
            <a:ext cx="383327" cy="67506"/>
            <a:chOff x="2013527" y="1616364"/>
            <a:chExt cx="576928" cy="101600"/>
          </a:xfrm>
        </p:grpSpPr>
        <p:sp>
          <p:nvSpPr>
            <p:cNvPr id="58" name="Oval 57"/>
            <p:cNvSpPr/>
            <p:nvPr userDrawn="1"/>
          </p:nvSpPr>
          <p:spPr>
            <a:xfrm>
              <a:off x="2013527" y="1616364"/>
              <a:ext cx="101600" cy="101600"/>
            </a:xfrm>
            <a:prstGeom prst="ellipse">
              <a:avLst/>
            </a:prstGeom>
            <a:solidFill>
              <a:srgbClr val="FF43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132359" y="1616364"/>
              <a:ext cx="101600" cy="101600"/>
            </a:xfrm>
            <a:prstGeom prst="ellipse">
              <a:avLst/>
            </a:prstGeom>
            <a:solidFill>
              <a:srgbClr val="FF434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251191" y="1616364"/>
              <a:ext cx="101600" cy="101600"/>
            </a:xfrm>
            <a:prstGeom prst="ellipse">
              <a:avLst/>
            </a:prstGeom>
            <a:solidFill>
              <a:srgbClr val="FF434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userDrawn="1"/>
          </p:nvSpPr>
          <p:spPr>
            <a:xfrm>
              <a:off x="2370023" y="1616364"/>
              <a:ext cx="101600" cy="101600"/>
            </a:xfrm>
            <a:prstGeom prst="ellips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userDrawn="1"/>
          </p:nvSpPr>
          <p:spPr>
            <a:xfrm>
              <a:off x="2488855" y="1616364"/>
              <a:ext cx="101600" cy="101600"/>
            </a:xfrm>
            <a:prstGeom prst="ellips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8" name="Oval 37"/>
          <p:cNvSpPr/>
          <p:nvPr userDrawn="1"/>
        </p:nvSpPr>
        <p:spPr>
          <a:xfrm>
            <a:off x="11672882" y="-148007"/>
            <a:ext cx="655570" cy="655569"/>
          </a:xfrm>
          <a:prstGeom prst="ellipse">
            <a:avLst/>
          </a:prstGeom>
          <a:solidFill>
            <a:srgbClr val="FF6D6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400" b="1" smtClean="0">
                <a:solidFill>
                  <a:schemeClr val="bg1"/>
                </a:solidFill>
              </a:rPr>
              <a:t>‹#›</a:t>
            </a:fld>
            <a:endParaRPr lang="id-ID"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Blank-2">
    <p:bg>
      <p:bgPr>
        <a:solidFill>
          <a:srgbClr val="FF6D6D"/>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FF6D6D"/>
                </a:solidFill>
              </a:rPr>
              <a:t>‹#›</a:t>
            </a:fld>
            <a:endParaRPr lang="id-ID" sz="1800" b="1" dirty="0">
              <a:solidFill>
                <a:srgbClr val="FF6D6D"/>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grpSp>
        <p:nvGrpSpPr>
          <p:cNvPr id="54" name="Group 53"/>
          <p:cNvGrpSpPr/>
          <p:nvPr userDrawn="1"/>
        </p:nvGrpSpPr>
        <p:grpSpPr>
          <a:xfrm rot="16200000">
            <a:off x="504088" y="768356"/>
            <a:ext cx="383327" cy="67506"/>
            <a:chOff x="2013527" y="1616364"/>
            <a:chExt cx="576928" cy="101600"/>
          </a:xfrm>
        </p:grpSpPr>
        <p:sp>
          <p:nvSpPr>
            <p:cNvPr id="58" name="Oval 57"/>
            <p:cNvSpPr/>
            <p:nvPr userDrawn="1"/>
          </p:nvSpPr>
          <p:spPr>
            <a:xfrm>
              <a:off x="2013527" y="1616364"/>
              <a:ext cx="101600"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userDrawn="1"/>
          </p:nvSpPr>
          <p:spPr>
            <a:xfrm>
              <a:off x="2132359" y="1616364"/>
              <a:ext cx="101600"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userDrawn="1"/>
          </p:nvSpPr>
          <p:spPr>
            <a:xfrm>
              <a:off x="2251191" y="1616364"/>
              <a:ext cx="101600"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userDrawn="1"/>
          </p:nvSpPr>
          <p:spPr>
            <a:xfrm>
              <a:off x="2370023" y="1616364"/>
              <a:ext cx="101600"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userDrawn="1"/>
          </p:nvSpPr>
          <p:spPr>
            <a:xfrm>
              <a:off x="2488855" y="1616364"/>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Oval 2"/>
          <p:cNvSpPr/>
          <p:nvPr userDrawn="1"/>
        </p:nvSpPr>
        <p:spPr>
          <a:xfrm>
            <a:off x="1454624" y="12865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643204" y="944178"/>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6438694" y="217526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7857650" y="3344498"/>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5965557" y="302495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0696" y="-7205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10247108" y="513222"/>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999588" y="5279365"/>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7" name="Group 56"/>
          <p:cNvGrpSpPr/>
          <p:nvPr userDrawn="1"/>
        </p:nvGrpSpPr>
        <p:grpSpPr>
          <a:xfrm>
            <a:off x="3943633" y="1565211"/>
            <a:ext cx="8733041" cy="6614959"/>
            <a:chOff x="3943629" y="1765230"/>
            <a:chExt cx="8733041" cy="6614959"/>
          </a:xfrm>
        </p:grpSpPr>
        <p:sp>
          <p:nvSpPr>
            <p:cNvPr id="61" name="Donut 60"/>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2" name="Donut 61"/>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Donut 75"/>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7" name="Oval 76"/>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Oval 77"/>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9" name="Donut 78"/>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Donut 79"/>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1" name="Oval 80"/>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Oval 81"/>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3" name="Donut 82"/>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Donut 85"/>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7" name="Oval 86"/>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Oval 89"/>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1" name="Donut 90"/>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Donut 91"/>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3" name="Oval 92"/>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4" name="Donut 93"/>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Oval 96"/>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Blank-2">
    <p:bg>
      <p:bgPr>
        <a:solidFill>
          <a:srgbClr val="FF6D6D"/>
        </a:solidFill>
        <a:effectLst/>
      </p:bgPr>
    </p:bg>
    <p:spTree>
      <p:nvGrpSpPr>
        <p:cNvPr id="1" name=""/>
        <p:cNvGrpSpPr/>
        <p:nvPr/>
      </p:nvGrpSpPr>
      <p:grpSpPr>
        <a:xfrm>
          <a:off x="0" y="0"/>
          <a:ext cx="0" cy="0"/>
          <a:chOff x="0" y="0"/>
          <a:chExt cx="0" cy="0"/>
        </a:xfrm>
      </p:grpSpPr>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FF6D6D"/>
                </a:solidFill>
              </a:rPr>
              <a:t>‹#›</a:t>
            </a:fld>
            <a:endParaRPr lang="id-ID" sz="1800" b="1" dirty="0">
              <a:solidFill>
                <a:srgbClr val="FF6D6D"/>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2148975" y="1977516"/>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1030351" y="2088390"/>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590260" y="1735310"/>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4521469" y="1051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6198267" y="209340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6438694" y="2066424"/>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9421819" y="1729081"/>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9894179" y="121632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2148975" y="4983977"/>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397334" y="4813199"/>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2" name="Group 91"/>
          <p:cNvGrpSpPr/>
          <p:nvPr userDrawn="1"/>
        </p:nvGrpSpPr>
        <p:grpSpPr>
          <a:xfrm>
            <a:off x="3943633" y="1565211"/>
            <a:ext cx="8733041" cy="6614959"/>
            <a:chOff x="3943629" y="1765230"/>
            <a:chExt cx="8733041" cy="6614959"/>
          </a:xfrm>
        </p:grpSpPr>
        <p:sp>
          <p:nvSpPr>
            <p:cNvPr id="93" name="Donut 92"/>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Donut 95"/>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7" name="Donut 96"/>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8" name="Oval 97"/>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9" name="Oval 98"/>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0" name="Donut 99"/>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1" name="Donut 100"/>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2" name="Oval 101"/>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3" name="Oval 102"/>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4" name="Donut 103"/>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5" name="Donut 104"/>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6" name="Donut 105"/>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7" name="Donut 106"/>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08" name="Oval 107"/>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09" name="Oval 108"/>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0" name="Oval 109"/>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1" name="Oval 110"/>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2" name="Donut 111"/>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3" name="Donut 112"/>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4" name="Oval 113"/>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5" name="Donut 114"/>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6" name="Donut 115"/>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7" name="Donut 116"/>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118" name="Oval 117"/>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19" name="Oval 118"/>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20" name="Oval 119"/>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Blank-2">
    <p:bg>
      <p:bgPr>
        <a:solidFill>
          <a:srgbClr val="FF6D6D"/>
        </a:solidFill>
        <a:effectLst/>
      </p:bgPr>
    </p:bg>
    <p:spTree>
      <p:nvGrpSpPr>
        <p:cNvPr id="1" name=""/>
        <p:cNvGrpSpPr/>
        <p:nvPr/>
      </p:nvGrpSpPr>
      <p:grpSpPr>
        <a:xfrm>
          <a:off x="0" y="0"/>
          <a:ext cx="0" cy="0"/>
          <a:chOff x="0" y="0"/>
          <a:chExt cx="0" cy="0"/>
        </a:xfrm>
      </p:grpSpPr>
      <p:grpSp>
        <p:nvGrpSpPr>
          <p:cNvPr id="61" name="Group 60"/>
          <p:cNvGrpSpPr/>
          <p:nvPr userDrawn="1"/>
        </p:nvGrpSpPr>
        <p:grpSpPr>
          <a:xfrm>
            <a:off x="3943633" y="1565211"/>
            <a:ext cx="8733041" cy="6614959"/>
            <a:chOff x="3943629" y="1765230"/>
            <a:chExt cx="8733041" cy="6614959"/>
          </a:xfrm>
        </p:grpSpPr>
        <p:sp>
          <p:nvSpPr>
            <p:cNvPr id="62" name="Donut 61"/>
            <p:cNvSpPr/>
            <p:nvPr userDrawn="1"/>
          </p:nvSpPr>
          <p:spPr>
            <a:xfrm rot="6104502">
              <a:off x="10513894" y="4182360"/>
              <a:ext cx="1327177" cy="1327177"/>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3" name="Donut 62"/>
            <p:cNvSpPr/>
            <p:nvPr userDrawn="1"/>
          </p:nvSpPr>
          <p:spPr>
            <a:xfrm rot="6104502">
              <a:off x="11635129" y="3232034"/>
              <a:ext cx="1041541" cy="1041541"/>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4" name="Donut 63"/>
            <p:cNvSpPr/>
            <p:nvPr userDrawn="1"/>
          </p:nvSpPr>
          <p:spPr>
            <a:xfrm rot="6104502">
              <a:off x="4885213" y="5754088"/>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65" name="Donut 64"/>
            <p:cNvSpPr/>
            <p:nvPr userDrawn="1"/>
          </p:nvSpPr>
          <p:spPr>
            <a:xfrm rot="6104502">
              <a:off x="9890317" y="632831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5" name="Donut 74"/>
            <p:cNvSpPr/>
            <p:nvPr userDrawn="1"/>
          </p:nvSpPr>
          <p:spPr>
            <a:xfrm rot="6104502">
              <a:off x="11280398" y="277344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6" name="Oval 75"/>
            <p:cNvSpPr/>
            <p:nvPr userDrawn="1"/>
          </p:nvSpPr>
          <p:spPr>
            <a:xfrm rot="6104502">
              <a:off x="11255956" y="4096902"/>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7" name="Oval 76"/>
            <p:cNvSpPr/>
            <p:nvPr userDrawn="1"/>
          </p:nvSpPr>
          <p:spPr>
            <a:xfrm rot="6104502">
              <a:off x="10988857" y="3411415"/>
              <a:ext cx="312832" cy="31283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78" name="Donut 77"/>
            <p:cNvSpPr/>
            <p:nvPr userDrawn="1"/>
          </p:nvSpPr>
          <p:spPr>
            <a:xfrm rot="20504502">
              <a:off x="8157576" y="4967821"/>
              <a:ext cx="1778283" cy="1778283"/>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79" name="Donut 78"/>
            <p:cNvSpPr/>
            <p:nvPr userDrawn="1"/>
          </p:nvSpPr>
          <p:spPr>
            <a:xfrm rot="20504502">
              <a:off x="5967631" y="5517505"/>
              <a:ext cx="1327177" cy="1327177"/>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0" name="Oval 79"/>
            <p:cNvSpPr/>
            <p:nvPr userDrawn="1"/>
          </p:nvSpPr>
          <p:spPr>
            <a:xfrm rot="20504502">
              <a:off x="7106071" y="6040256"/>
              <a:ext cx="688490" cy="6884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1" name="Oval 80"/>
            <p:cNvSpPr/>
            <p:nvPr userDrawn="1"/>
          </p:nvSpPr>
          <p:spPr>
            <a:xfrm rot="20504502">
              <a:off x="8828367" y="4697538"/>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2" name="Donut 81"/>
            <p:cNvSpPr/>
            <p:nvPr userDrawn="1"/>
          </p:nvSpPr>
          <p:spPr>
            <a:xfrm rot="20504502">
              <a:off x="7272388" y="5137491"/>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3" name="Donut 82"/>
            <p:cNvSpPr/>
            <p:nvPr userDrawn="1"/>
          </p:nvSpPr>
          <p:spPr>
            <a:xfrm rot="20504502">
              <a:off x="9359434" y="5596700"/>
              <a:ext cx="1074806" cy="10748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4" name="Donut 83"/>
            <p:cNvSpPr/>
            <p:nvPr userDrawn="1"/>
          </p:nvSpPr>
          <p:spPr>
            <a:xfrm rot="20504502">
              <a:off x="9482547" y="4659556"/>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5" name="Donut 84"/>
            <p:cNvSpPr/>
            <p:nvPr userDrawn="1"/>
          </p:nvSpPr>
          <p:spPr>
            <a:xfrm rot="20504502">
              <a:off x="11146308" y="5868777"/>
              <a:ext cx="1074806" cy="1074806"/>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86" name="Oval 85"/>
            <p:cNvSpPr/>
            <p:nvPr userDrawn="1"/>
          </p:nvSpPr>
          <p:spPr>
            <a:xfrm rot="20504502">
              <a:off x="7238767" y="5017013"/>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7" name="Oval 86"/>
            <p:cNvSpPr/>
            <p:nvPr userDrawn="1"/>
          </p:nvSpPr>
          <p:spPr>
            <a:xfrm rot="20504502">
              <a:off x="3943629" y="6130310"/>
              <a:ext cx="603202" cy="60320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8" name="Oval 87"/>
            <p:cNvSpPr/>
            <p:nvPr userDrawn="1"/>
          </p:nvSpPr>
          <p:spPr>
            <a:xfrm rot="20504502">
              <a:off x="6479821" y="5990866"/>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9" name="Oval 88"/>
            <p:cNvSpPr/>
            <p:nvPr userDrawn="1"/>
          </p:nvSpPr>
          <p:spPr>
            <a:xfrm rot="20504502">
              <a:off x="9327833" y="4273371"/>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0" name="Donut 89"/>
            <p:cNvSpPr/>
            <p:nvPr userDrawn="1"/>
          </p:nvSpPr>
          <p:spPr>
            <a:xfrm rot="10604502">
              <a:off x="10421842" y="5527974"/>
              <a:ext cx="1327177" cy="1327177"/>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1" name="Donut 90"/>
            <p:cNvSpPr/>
            <p:nvPr userDrawn="1"/>
          </p:nvSpPr>
          <p:spPr>
            <a:xfrm rot="10604502">
              <a:off x="11502978" y="1935344"/>
              <a:ext cx="1041541" cy="1041541"/>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2" name="Oval 91"/>
            <p:cNvSpPr/>
            <p:nvPr userDrawn="1"/>
          </p:nvSpPr>
          <p:spPr>
            <a:xfrm rot="10604502">
              <a:off x="11886320" y="1765230"/>
              <a:ext cx="536090" cy="536090"/>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3" name="Donut 92"/>
            <p:cNvSpPr/>
            <p:nvPr userDrawn="1"/>
          </p:nvSpPr>
          <p:spPr>
            <a:xfrm rot="10604502">
              <a:off x="9874667" y="3536070"/>
              <a:ext cx="2626101" cy="2626101"/>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4" name="Donut 93"/>
            <p:cNvSpPr/>
            <p:nvPr userDrawn="1"/>
          </p:nvSpPr>
          <p:spPr>
            <a:xfrm rot="10604502">
              <a:off x="10759809" y="3214182"/>
              <a:ext cx="835345" cy="83534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5" name="Donut 94"/>
            <p:cNvSpPr/>
            <p:nvPr userDrawn="1"/>
          </p:nvSpPr>
          <p:spPr>
            <a:xfrm rot="10604502">
              <a:off x="4248675" y="6231127"/>
              <a:ext cx="1074806" cy="1074806"/>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chemeClr val="tx1"/>
                </a:solidFill>
              </a:endParaRPr>
            </a:p>
          </p:txBody>
        </p:sp>
        <p:sp>
          <p:nvSpPr>
            <p:cNvPr id="96" name="Oval 95"/>
            <p:cNvSpPr/>
            <p:nvPr userDrawn="1"/>
          </p:nvSpPr>
          <p:spPr>
            <a:xfrm rot="10604502">
              <a:off x="11516462" y="3055947"/>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7" name="Oval 96"/>
            <p:cNvSpPr/>
            <p:nvPr userDrawn="1"/>
          </p:nvSpPr>
          <p:spPr>
            <a:xfrm rot="10604502">
              <a:off x="8086333" y="6082900"/>
              <a:ext cx="603202" cy="60320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8" name="Oval 97"/>
            <p:cNvSpPr/>
            <p:nvPr userDrawn="1"/>
          </p:nvSpPr>
          <p:spPr>
            <a:xfrm rot="10604502">
              <a:off x="4659440" y="5686338"/>
              <a:ext cx="312832" cy="312832"/>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
        <p:nvSpPr>
          <p:cNvPr id="2" name="Oval 1"/>
          <p:cNvSpPr/>
          <p:nvPr userDrawn="1"/>
        </p:nvSpPr>
        <p:spPr>
          <a:xfrm>
            <a:off x="11711066" y="-118202"/>
            <a:ext cx="562727" cy="562726"/>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B5E3D8-B559-49FC-84E7-900B409E63B2}" type="slidenum">
              <a:rPr lang="id-ID" sz="1600" b="1" smtClean="0">
                <a:solidFill>
                  <a:srgbClr val="FF6D6D"/>
                </a:solidFill>
              </a:rPr>
              <a:t>‹#›</a:t>
            </a:fld>
            <a:endParaRPr lang="id-ID" sz="1800" b="1" dirty="0">
              <a:solidFill>
                <a:srgbClr val="FF6D6D"/>
              </a:solidFill>
            </a:endParaRPr>
          </a:p>
        </p:txBody>
      </p:sp>
      <p:grpSp>
        <p:nvGrpSpPr>
          <p:cNvPr id="55" name="Group 54"/>
          <p:cNvGrpSpPr/>
          <p:nvPr userDrawn="1"/>
        </p:nvGrpSpPr>
        <p:grpSpPr>
          <a:xfrm>
            <a:off x="11807070" y="6559227"/>
            <a:ext cx="214313" cy="220663"/>
            <a:chOff x="7015550" y="2614882"/>
            <a:chExt cx="214313" cy="220663"/>
          </a:xfrm>
          <a:solidFill>
            <a:schemeClr val="bg1"/>
          </a:solidFill>
        </p:grpSpPr>
        <p:sp>
          <p:nvSpPr>
            <p:cNvPr id="4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sp>
          <p:nvSpPr>
            <p:cNvPr id="50" name="Freeform 6">
              <a:hlinkClick r:id="" action="ppaction://hlinkshowjump?jump=nextslide"/>
            </p:cNvPr>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800"/>
            </a:p>
          </p:txBody>
        </p:sp>
      </p:grpSp>
      <p:grpSp>
        <p:nvGrpSpPr>
          <p:cNvPr id="56" name="Group 55"/>
          <p:cNvGrpSpPr/>
          <p:nvPr userDrawn="1"/>
        </p:nvGrpSpPr>
        <p:grpSpPr>
          <a:xfrm>
            <a:off x="11370388" y="6559227"/>
            <a:ext cx="214313" cy="220663"/>
            <a:chOff x="7395183" y="3832633"/>
            <a:chExt cx="214313" cy="220663"/>
          </a:xfrm>
          <a:solidFill>
            <a:schemeClr val="bg1"/>
          </a:solidFill>
        </p:grpSpPr>
        <p:sp>
          <p:nvSpPr>
            <p:cNvPr id="5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lstStyle/>
            <a:p>
              <a:endParaRPr lang="id-ID" sz="1800"/>
            </a:p>
          </p:txBody>
        </p:sp>
        <p:sp>
          <p:nvSpPr>
            <p:cNvPr id="52" name="Freeform 8">
              <a:hlinkClick r:id="" action="ppaction://hlinkshowjump?jump=previousslide"/>
            </p:cNvPr>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lstStyle/>
            <a:p>
              <a:endParaRPr lang="id-ID" sz="1800"/>
            </a:p>
          </p:txBody>
        </p:sp>
      </p:grpSp>
      <p:sp>
        <p:nvSpPr>
          <p:cNvPr id="3" name="Oval 2"/>
          <p:cNvSpPr/>
          <p:nvPr userDrawn="1"/>
        </p:nvSpPr>
        <p:spPr>
          <a:xfrm>
            <a:off x="537727" y="11481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userDrawn="1"/>
        </p:nvSpPr>
        <p:spPr>
          <a:xfrm>
            <a:off x="796945" y="1460738"/>
            <a:ext cx="848545" cy="84854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userDrawn="1"/>
        </p:nvSpPr>
        <p:spPr>
          <a:xfrm>
            <a:off x="2816355" y="605104"/>
            <a:ext cx="484411" cy="484411"/>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userDrawn="1"/>
        </p:nvSpPr>
        <p:spPr>
          <a:xfrm>
            <a:off x="7674933" y="2185609"/>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Oval 68"/>
          <p:cNvSpPr/>
          <p:nvPr userDrawn="1"/>
        </p:nvSpPr>
        <p:spPr>
          <a:xfrm>
            <a:off x="5586909" y="3317211"/>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Oval 69"/>
          <p:cNvSpPr/>
          <p:nvPr userDrawn="1"/>
        </p:nvSpPr>
        <p:spPr>
          <a:xfrm>
            <a:off x="4671299" y="3077232"/>
            <a:ext cx="1232083" cy="123208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userDrawn="1"/>
        </p:nvSpPr>
        <p:spPr>
          <a:xfrm>
            <a:off x="7093371" y="-118202"/>
            <a:ext cx="1366982" cy="1366982"/>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Oval 71"/>
          <p:cNvSpPr/>
          <p:nvPr userDrawn="1"/>
        </p:nvSpPr>
        <p:spPr>
          <a:xfrm>
            <a:off x="8766769" y="2451873"/>
            <a:ext cx="668176" cy="668176"/>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72"/>
          <p:cNvSpPr/>
          <p:nvPr userDrawn="1"/>
        </p:nvSpPr>
        <p:spPr>
          <a:xfrm>
            <a:off x="1832658" y="5104093"/>
            <a:ext cx="750810" cy="75081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Oval 73"/>
          <p:cNvSpPr/>
          <p:nvPr userDrawn="1"/>
        </p:nvSpPr>
        <p:spPr>
          <a:xfrm>
            <a:off x="2225710" y="3951557"/>
            <a:ext cx="357758" cy="35775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userDrawn="1"/>
        </p:nvSpPr>
        <p:spPr>
          <a:xfrm>
            <a:off x="3102781" y="6383339"/>
            <a:ext cx="6096000" cy="415498"/>
          </a:xfrm>
          <a:prstGeom prst="rect">
            <a:avLst/>
          </a:prstGeom>
        </p:spPr>
        <p:txBody>
          <a:bodyPr>
            <a:spAutoFit/>
          </a:bodyPr>
          <a:lstStyle/>
          <a:p>
            <a:pPr algn="ctr"/>
            <a:r>
              <a:rPr lang="id-ID" sz="1100" b="0" i="0" u="none" dirty="0">
                <a:solidFill>
                  <a:schemeClr val="tx1">
                    <a:lumMod val="85000"/>
                    <a:lumOff val="15000"/>
                  </a:schemeClr>
                </a:solidFill>
              </a:rPr>
              <a:t>www.Company</a:t>
            </a:r>
            <a:r>
              <a:rPr lang="id-ID" sz="1100" b="0" i="0" u="none" baseline="0" dirty="0">
                <a:solidFill>
                  <a:schemeClr val="tx1">
                    <a:lumMod val="85000"/>
                    <a:lumOff val="15000"/>
                  </a:schemeClr>
                </a:solidFill>
              </a:rPr>
              <a:t>Name.com</a:t>
            </a:r>
            <a:endParaRPr lang="id-ID" sz="1050" b="0" i="0" u="none" baseline="0" dirty="0">
              <a:solidFill>
                <a:schemeClr val="tx1">
                  <a:lumMod val="85000"/>
                  <a:lumOff val="15000"/>
                </a:schemeClr>
              </a:solidFill>
            </a:endParaRPr>
          </a:p>
          <a:p>
            <a:pPr algn="ctr"/>
            <a:r>
              <a:rPr lang="en-US" sz="900" dirty="0">
                <a:solidFill>
                  <a:schemeClr val="bg1"/>
                </a:solidFill>
              </a:rPr>
              <a:t>© 2020 </a:t>
            </a:r>
            <a:r>
              <a:rPr lang="en-US" sz="900" dirty="0" err="1">
                <a:solidFill>
                  <a:schemeClr val="bg1"/>
                </a:solidFill>
              </a:rPr>
              <a:t>Companyname</a:t>
            </a:r>
            <a:r>
              <a:rPr lang="en-US" sz="900" dirty="0">
                <a:solidFill>
                  <a:schemeClr val="bg1"/>
                </a:solidFill>
              </a:rPr>
              <a:t> </a:t>
            </a:r>
            <a:r>
              <a:rPr lang="id-ID" sz="900" dirty="0">
                <a:solidFill>
                  <a:schemeClr val="bg1"/>
                </a:solidFill>
              </a:rPr>
              <a:t>PowerPoint</a:t>
            </a:r>
            <a:r>
              <a:rPr lang="id-ID" sz="900" baseline="0" dirty="0">
                <a:solidFill>
                  <a:schemeClr val="bg1"/>
                </a:solidFill>
              </a:rPr>
              <a:t> Business </a:t>
            </a:r>
            <a:r>
              <a:rPr lang="en-US" sz="900" dirty="0">
                <a:solidFill>
                  <a:schemeClr val="bg1"/>
                </a:solidFill>
              </a:rPr>
              <a:t>Theme. All Rights Reserved. </a:t>
            </a:r>
            <a:endParaRPr lang="id-ID" sz="900" dirty="0">
              <a:solidFill>
                <a:schemeClr val="bg1"/>
              </a:solidFill>
            </a:endParaRPr>
          </a:p>
        </p:txBody>
      </p:sp>
      <p:grpSp>
        <p:nvGrpSpPr>
          <p:cNvPr id="53" name="Group 52"/>
          <p:cNvGrpSpPr/>
          <p:nvPr userDrawn="1"/>
        </p:nvGrpSpPr>
        <p:grpSpPr>
          <a:xfrm>
            <a:off x="276313" y="6502736"/>
            <a:ext cx="731511" cy="276999"/>
            <a:chOff x="404977" y="6383122"/>
            <a:chExt cx="731513" cy="276999"/>
          </a:xfrm>
        </p:grpSpPr>
        <p:sp>
          <p:nvSpPr>
            <p:cNvPr id="54" name="TextBox 53"/>
            <p:cNvSpPr txBox="1"/>
            <p:nvPr/>
          </p:nvSpPr>
          <p:spPr>
            <a:xfrm>
              <a:off x="512343" y="6383122"/>
              <a:ext cx="624147" cy="276999"/>
            </a:xfrm>
            <a:prstGeom prst="rect">
              <a:avLst/>
            </a:prstGeom>
            <a:noFill/>
          </p:spPr>
          <p:txBody>
            <a:bodyPr wrap="none" rtlCol="0">
              <a:spAutoFit/>
            </a:bodyPr>
            <a:lstStyle/>
            <a:p>
              <a:r>
                <a:rPr lang="id-ID" sz="1200" dirty="0">
                  <a:solidFill>
                    <a:schemeClr val="bg1"/>
                  </a:solidFill>
                  <a:latin typeface="Raleway" panose="020B0003030101060003" pitchFamily="34" charset="0"/>
                </a:rPr>
                <a:t>MOST</a:t>
              </a:r>
            </a:p>
          </p:txBody>
        </p:sp>
        <p:grpSp>
          <p:nvGrpSpPr>
            <p:cNvPr id="57" name="Group 56"/>
            <p:cNvGrpSpPr/>
            <p:nvPr/>
          </p:nvGrpSpPr>
          <p:grpSpPr>
            <a:xfrm>
              <a:off x="404977" y="6417778"/>
              <a:ext cx="181253" cy="189215"/>
              <a:chOff x="4573232" y="2256703"/>
              <a:chExt cx="838558" cy="875393"/>
            </a:xfrm>
          </p:grpSpPr>
          <p:sp>
            <p:nvSpPr>
              <p:cNvPr id="58" name="Oval 57"/>
              <p:cNvSpPr/>
              <p:nvPr/>
            </p:nvSpPr>
            <p:spPr>
              <a:xfrm>
                <a:off x="4573232"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59" name="Oval 58"/>
              <p:cNvSpPr/>
              <p:nvPr/>
            </p:nvSpPr>
            <p:spPr>
              <a:xfrm>
                <a:off x="4821694" y="2542000"/>
                <a:ext cx="590096" cy="590096"/>
              </a:xfrm>
              <a:prstGeom prst="ellipse">
                <a:avLst/>
              </a:prstGeom>
              <a:solidFill>
                <a:srgbClr val="FF6D6D">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sp>
            <p:nvSpPr>
              <p:cNvPr id="60" name="Oval 59"/>
              <p:cNvSpPr/>
              <p:nvPr/>
            </p:nvSpPr>
            <p:spPr>
              <a:xfrm>
                <a:off x="4697463" y="2256703"/>
                <a:ext cx="590096" cy="590096"/>
              </a:xfrm>
              <a:prstGeom prst="ellipse">
                <a:avLst/>
              </a:prstGeom>
              <a:solidFill>
                <a:srgbClr val="FF4343">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8" grpId="2"/>
      <p:bldP spid="48" grpId="3"/>
      <p:bldP spid="48" grpId="4"/>
      <p:bldP spid="48" grpId="5"/>
      <p:bldP spid="48" grpId="6"/>
      <p:bldP spid="48" grpId="7"/>
      <p:bldP spid="48" grpId="8"/>
      <p:bldP spid="48" grpId="9"/>
      <p:bldP spid="48" grpId="10"/>
      <p:bldP spid="48" grpId="11"/>
      <p:bldP spid="48" grpId="12"/>
      <p:bldP spid="48" grpId="13"/>
    </p:bld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t>6/6/2017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a:picLocks noChangeAspect="1"/>
          </p:cNvPicPr>
          <p:nvPr userDrawn="1"/>
        </p:nvPicPr>
        <p:blipFill rotWithShape="1">
          <a:blip r:embed="rId2" cstate="screen"/>
          <a:srcRect/>
          <a:stretch>
            <a:fillRect/>
          </a:stretch>
        </p:blipFill>
        <p:spPr>
          <a:xfrm>
            <a:off x="0" y="0"/>
            <a:ext cx="12192000" cy="6858000"/>
          </a:xfrm>
          <a:prstGeom prst="rect">
            <a:avLst/>
          </a:prstGeom>
        </p:spPr>
      </p:pic>
      <p:sp>
        <p:nvSpPr>
          <p:cNvPr id="3" name="矩形 2"/>
          <p:cNvSpPr/>
          <p:nvPr userDrawn="1"/>
        </p:nvSpPr>
        <p:spPr>
          <a:xfrm>
            <a:off x="5986961" y="4395575"/>
            <a:ext cx="1402080" cy="923330"/>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布衣公子</a:t>
            </a:r>
          </a:p>
          <a:p>
            <a:pPr algn="ctr"/>
            <a:r>
              <a:rPr lang="zh-CN" altLang="en-US" sz="3600" dirty="0">
                <a:solidFill>
                  <a:schemeClr val="bg1"/>
                </a:solidFill>
                <a:latin typeface="微软雅黑" panose="020B0503020204020204" pitchFamily="34" charset="-122"/>
                <a:ea typeface="微软雅黑" panose="020B0503020204020204" pitchFamily="34" charset="-122"/>
              </a:rPr>
              <a:t>作品</a:t>
            </a:r>
          </a:p>
        </p:txBody>
      </p:sp>
      <p:sp>
        <p:nvSpPr>
          <p:cNvPr id="4" name="Freeform 196"/>
          <p:cNvSpPr/>
          <p:nvPr userDrawn="1"/>
        </p:nvSpPr>
        <p:spPr bwMode="auto">
          <a:xfrm>
            <a:off x="863522" y="1846630"/>
            <a:ext cx="484910" cy="412451"/>
          </a:xfrm>
          <a:custGeom>
            <a:avLst/>
            <a:gdLst>
              <a:gd name="T0" fmla="*/ 174 w 348"/>
              <a:gd name="T1" fmla="*/ 0 h 298"/>
              <a:gd name="T2" fmla="*/ 209 w 348"/>
              <a:gd name="T3" fmla="*/ 3 h 298"/>
              <a:gd name="T4" fmla="*/ 242 w 348"/>
              <a:gd name="T5" fmla="*/ 10 h 298"/>
              <a:gd name="T6" fmla="*/ 272 w 348"/>
              <a:gd name="T7" fmla="*/ 23 h 298"/>
              <a:gd name="T8" fmla="*/ 297 w 348"/>
              <a:gd name="T9" fmla="*/ 39 h 298"/>
              <a:gd name="T10" fmla="*/ 318 w 348"/>
              <a:gd name="T11" fmla="*/ 59 h 298"/>
              <a:gd name="T12" fmla="*/ 334 w 348"/>
              <a:gd name="T13" fmla="*/ 81 h 298"/>
              <a:gd name="T14" fmla="*/ 345 w 348"/>
              <a:gd name="T15" fmla="*/ 107 h 298"/>
              <a:gd name="T16" fmla="*/ 348 w 348"/>
              <a:gd name="T17" fmla="*/ 133 h 298"/>
              <a:gd name="T18" fmla="*/ 346 w 348"/>
              <a:gd name="T19" fmla="*/ 150 h 298"/>
              <a:gd name="T20" fmla="*/ 336 w 348"/>
              <a:gd name="T21" fmla="*/ 181 h 298"/>
              <a:gd name="T22" fmla="*/ 317 w 348"/>
              <a:gd name="T23" fmla="*/ 209 h 298"/>
              <a:gd name="T24" fmla="*/ 290 w 348"/>
              <a:gd name="T25" fmla="*/ 233 h 298"/>
              <a:gd name="T26" fmla="*/ 308 w 348"/>
              <a:gd name="T27" fmla="*/ 298 h 298"/>
              <a:gd name="T28" fmla="*/ 244 w 348"/>
              <a:gd name="T29" fmla="*/ 255 h 298"/>
              <a:gd name="T30" fmla="*/ 210 w 348"/>
              <a:gd name="T31" fmla="*/ 264 h 298"/>
              <a:gd name="T32" fmla="*/ 174 w 348"/>
              <a:gd name="T33" fmla="*/ 267 h 298"/>
              <a:gd name="T34" fmla="*/ 157 w 348"/>
              <a:gd name="T35" fmla="*/ 265 h 298"/>
              <a:gd name="T36" fmla="*/ 122 w 348"/>
              <a:gd name="T37" fmla="*/ 261 h 298"/>
              <a:gd name="T38" fmla="*/ 91 w 348"/>
              <a:gd name="T39" fmla="*/ 251 h 298"/>
              <a:gd name="T40" fmla="*/ 63 w 348"/>
              <a:gd name="T41" fmla="*/ 236 h 298"/>
              <a:gd name="T42" fmla="*/ 40 w 348"/>
              <a:gd name="T43" fmla="*/ 218 h 298"/>
              <a:gd name="T44" fmla="*/ 21 w 348"/>
              <a:gd name="T45" fmla="*/ 197 h 298"/>
              <a:gd name="T46" fmla="*/ 8 w 348"/>
              <a:gd name="T47" fmla="*/ 173 h 298"/>
              <a:gd name="T48" fmla="*/ 1 w 348"/>
              <a:gd name="T49" fmla="*/ 147 h 298"/>
              <a:gd name="T50" fmla="*/ 0 w 348"/>
              <a:gd name="T51" fmla="*/ 133 h 298"/>
              <a:gd name="T52" fmla="*/ 4 w 348"/>
              <a:gd name="T53" fmla="*/ 107 h 298"/>
              <a:gd name="T54" fmla="*/ 14 w 348"/>
              <a:gd name="T55" fmla="*/ 81 h 298"/>
              <a:gd name="T56" fmla="*/ 31 w 348"/>
              <a:gd name="T57" fmla="*/ 59 h 298"/>
              <a:gd name="T58" fmla="*/ 52 w 348"/>
              <a:gd name="T59" fmla="*/ 39 h 298"/>
              <a:gd name="T60" fmla="*/ 77 w 348"/>
              <a:gd name="T61" fmla="*/ 23 h 298"/>
              <a:gd name="T62" fmla="*/ 106 w 348"/>
              <a:gd name="T63" fmla="*/ 10 h 298"/>
              <a:gd name="T64" fmla="*/ 139 w 348"/>
              <a:gd name="T65" fmla="*/ 3 h 298"/>
              <a:gd name="T66" fmla="*/ 174 w 348"/>
              <a:gd name="T6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298">
                <a:moveTo>
                  <a:pt x="174" y="0"/>
                </a:moveTo>
                <a:lnTo>
                  <a:pt x="174" y="0"/>
                </a:lnTo>
                <a:lnTo>
                  <a:pt x="192" y="2"/>
                </a:lnTo>
                <a:lnTo>
                  <a:pt x="209" y="3"/>
                </a:lnTo>
                <a:lnTo>
                  <a:pt x="226" y="6"/>
                </a:lnTo>
                <a:lnTo>
                  <a:pt x="242" y="10"/>
                </a:lnTo>
                <a:lnTo>
                  <a:pt x="256" y="16"/>
                </a:lnTo>
                <a:lnTo>
                  <a:pt x="272" y="23"/>
                </a:lnTo>
                <a:lnTo>
                  <a:pt x="284" y="31"/>
                </a:lnTo>
                <a:lnTo>
                  <a:pt x="297" y="39"/>
                </a:lnTo>
                <a:lnTo>
                  <a:pt x="308" y="49"/>
                </a:lnTo>
                <a:lnTo>
                  <a:pt x="318" y="59"/>
                </a:lnTo>
                <a:lnTo>
                  <a:pt x="327" y="70"/>
                </a:lnTo>
                <a:lnTo>
                  <a:pt x="334" y="81"/>
                </a:lnTo>
                <a:lnTo>
                  <a:pt x="341" y="94"/>
                </a:lnTo>
                <a:lnTo>
                  <a:pt x="345" y="107"/>
                </a:lnTo>
                <a:lnTo>
                  <a:pt x="348" y="119"/>
                </a:lnTo>
                <a:lnTo>
                  <a:pt x="348" y="133"/>
                </a:lnTo>
                <a:lnTo>
                  <a:pt x="348" y="133"/>
                </a:lnTo>
                <a:lnTo>
                  <a:pt x="346" y="150"/>
                </a:lnTo>
                <a:lnTo>
                  <a:pt x="342" y="166"/>
                </a:lnTo>
                <a:lnTo>
                  <a:pt x="336" y="181"/>
                </a:lnTo>
                <a:lnTo>
                  <a:pt x="328" y="195"/>
                </a:lnTo>
                <a:lnTo>
                  <a:pt x="317" y="209"/>
                </a:lnTo>
                <a:lnTo>
                  <a:pt x="304" y="222"/>
                </a:lnTo>
                <a:lnTo>
                  <a:pt x="290" y="233"/>
                </a:lnTo>
                <a:lnTo>
                  <a:pt x="273" y="243"/>
                </a:lnTo>
                <a:lnTo>
                  <a:pt x="308" y="298"/>
                </a:lnTo>
                <a:lnTo>
                  <a:pt x="244" y="255"/>
                </a:lnTo>
                <a:lnTo>
                  <a:pt x="244" y="255"/>
                </a:lnTo>
                <a:lnTo>
                  <a:pt x="227" y="260"/>
                </a:lnTo>
                <a:lnTo>
                  <a:pt x="210" y="264"/>
                </a:lnTo>
                <a:lnTo>
                  <a:pt x="192" y="265"/>
                </a:lnTo>
                <a:lnTo>
                  <a:pt x="174" y="267"/>
                </a:lnTo>
                <a:lnTo>
                  <a:pt x="174" y="267"/>
                </a:lnTo>
                <a:lnTo>
                  <a:pt x="157" y="265"/>
                </a:lnTo>
                <a:lnTo>
                  <a:pt x="139" y="264"/>
                </a:lnTo>
                <a:lnTo>
                  <a:pt x="122" y="261"/>
                </a:lnTo>
                <a:lnTo>
                  <a:pt x="106" y="257"/>
                </a:lnTo>
                <a:lnTo>
                  <a:pt x="91" y="251"/>
                </a:lnTo>
                <a:lnTo>
                  <a:pt x="77" y="244"/>
                </a:lnTo>
                <a:lnTo>
                  <a:pt x="63" y="236"/>
                </a:lnTo>
                <a:lnTo>
                  <a:pt x="52" y="227"/>
                </a:lnTo>
                <a:lnTo>
                  <a:pt x="40" y="218"/>
                </a:lnTo>
                <a:lnTo>
                  <a:pt x="31" y="208"/>
                </a:lnTo>
                <a:lnTo>
                  <a:pt x="21" y="197"/>
                </a:lnTo>
                <a:lnTo>
                  <a:pt x="14" y="185"/>
                </a:lnTo>
                <a:lnTo>
                  <a:pt x="8" y="173"/>
                </a:lnTo>
                <a:lnTo>
                  <a:pt x="4" y="160"/>
                </a:lnTo>
                <a:lnTo>
                  <a:pt x="1" y="147"/>
                </a:lnTo>
                <a:lnTo>
                  <a:pt x="0" y="133"/>
                </a:lnTo>
                <a:lnTo>
                  <a:pt x="0" y="133"/>
                </a:lnTo>
                <a:lnTo>
                  <a:pt x="1" y="119"/>
                </a:lnTo>
                <a:lnTo>
                  <a:pt x="4" y="107"/>
                </a:lnTo>
                <a:lnTo>
                  <a:pt x="8" y="94"/>
                </a:lnTo>
                <a:lnTo>
                  <a:pt x="14" y="81"/>
                </a:lnTo>
                <a:lnTo>
                  <a:pt x="21" y="70"/>
                </a:lnTo>
                <a:lnTo>
                  <a:pt x="31" y="59"/>
                </a:lnTo>
                <a:lnTo>
                  <a:pt x="40" y="49"/>
                </a:lnTo>
                <a:lnTo>
                  <a:pt x="52" y="39"/>
                </a:lnTo>
                <a:lnTo>
                  <a:pt x="63" y="31"/>
                </a:lnTo>
                <a:lnTo>
                  <a:pt x="77" y="23"/>
                </a:lnTo>
                <a:lnTo>
                  <a:pt x="91" y="16"/>
                </a:lnTo>
                <a:lnTo>
                  <a:pt x="106" y="10"/>
                </a:lnTo>
                <a:lnTo>
                  <a:pt x="122" y="6"/>
                </a:lnTo>
                <a:lnTo>
                  <a:pt x="139" y="3"/>
                </a:lnTo>
                <a:lnTo>
                  <a:pt x="157" y="2"/>
                </a:lnTo>
                <a:lnTo>
                  <a:pt x="174" y="0"/>
                </a:lnTo>
                <a:lnTo>
                  <a:pt x="174" y="0"/>
                </a:lnTo>
                <a:close/>
              </a:path>
            </a:pathLst>
          </a:custGeom>
          <a:solidFill>
            <a:srgbClr val="FF9100"/>
          </a:solidFill>
          <a:ln>
            <a:noFill/>
          </a:ln>
        </p:spPr>
        <p:txBody>
          <a:bodyPr vert="horz" wrap="square" lIns="36000" tIns="18000" rIns="36000" bIns="54000" numCol="1" anchor="ctr" anchorCtr="0" compatLnSpc="1"/>
          <a:lstStyle/>
          <a:p>
            <a:pPr algn="ctr"/>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61</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椭圆 4"/>
          <p:cNvSpPr/>
          <p:nvPr userDrawn="1"/>
        </p:nvSpPr>
        <p:spPr>
          <a:xfrm>
            <a:off x="664463" y="1541737"/>
            <a:ext cx="4276775" cy="4276775"/>
          </a:xfrm>
          <a:prstGeom prst="ellipse">
            <a:avLst/>
          </a:prstGeom>
          <a:noFill/>
          <a:ln w="6350">
            <a:solidFill>
              <a:srgbClr val="A2A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195981" y="2757337"/>
            <a:ext cx="483478" cy="483480"/>
            <a:chOff x="5197261" y="4171609"/>
            <a:chExt cx="483478" cy="483480"/>
          </a:xfrm>
        </p:grpSpPr>
        <p:sp>
          <p:nvSpPr>
            <p:cNvPr id="7" name="Oval 494"/>
            <p:cNvSpPr>
              <a:spLocks noChangeArrowheads="1"/>
            </p:cNvSpPr>
            <p:nvPr/>
          </p:nvSpPr>
          <p:spPr bwMode="auto">
            <a:xfrm>
              <a:off x="5197261" y="4171609"/>
              <a:ext cx="313043" cy="313043"/>
            </a:xfrm>
            <a:prstGeom prst="ellipse">
              <a:avLst/>
            </a:pr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495"/>
            <p:cNvSpPr>
              <a:spLocks noChangeShapeType="1"/>
            </p:cNvSpPr>
            <p:nvPr/>
          </p:nvSpPr>
          <p:spPr bwMode="auto">
            <a:xfrm>
              <a:off x="5461609" y="4435957"/>
              <a:ext cx="48696" cy="48696"/>
            </a:xfrm>
            <a:prstGeom prst="line">
              <a:avLst/>
            </a:prstGeom>
            <a:noFill/>
            <a:ln w="6350" cap="flat">
              <a:solidFill>
                <a:srgbClr val="C0C0C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Freeform 496"/>
            <p:cNvSpPr/>
            <p:nvPr/>
          </p:nvSpPr>
          <p:spPr bwMode="auto">
            <a:xfrm>
              <a:off x="5485956" y="4460306"/>
              <a:ext cx="194783" cy="194783"/>
            </a:xfrm>
            <a:custGeom>
              <a:avLst/>
              <a:gdLst>
                <a:gd name="T0" fmla="*/ 0 w 56"/>
                <a:gd name="T1" fmla="*/ 13 h 56"/>
                <a:gd name="T2" fmla="*/ 13 w 56"/>
                <a:gd name="T3" fmla="*/ 0 h 56"/>
                <a:gd name="T4" fmla="*/ 56 w 56"/>
                <a:gd name="T5" fmla="*/ 42 h 56"/>
                <a:gd name="T6" fmla="*/ 42 w 56"/>
                <a:gd name="T7" fmla="*/ 56 h 56"/>
                <a:gd name="T8" fmla="*/ 0 w 56"/>
                <a:gd name="T9" fmla="*/ 13 h 56"/>
              </a:gdLst>
              <a:ahLst/>
              <a:cxnLst>
                <a:cxn ang="0">
                  <a:pos x="T0" y="T1"/>
                </a:cxn>
                <a:cxn ang="0">
                  <a:pos x="T2" y="T3"/>
                </a:cxn>
                <a:cxn ang="0">
                  <a:pos x="T4" y="T5"/>
                </a:cxn>
                <a:cxn ang="0">
                  <a:pos x="T6" y="T7"/>
                </a:cxn>
                <a:cxn ang="0">
                  <a:pos x="T8" y="T9"/>
                </a:cxn>
              </a:cxnLst>
              <a:rect l="0" t="0" r="r" b="b"/>
              <a:pathLst>
                <a:path w="56" h="56">
                  <a:moveTo>
                    <a:pt x="0" y="13"/>
                  </a:moveTo>
                  <a:lnTo>
                    <a:pt x="13" y="0"/>
                  </a:lnTo>
                  <a:lnTo>
                    <a:pt x="56" y="42"/>
                  </a:lnTo>
                  <a:lnTo>
                    <a:pt x="42" y="56"/>
                  </a:lnTo>
                  <a:lnTo>
                    <a:pt x="0" y="13"/>
                  </a:lnTo>
                  <a:close/>
                </a:path>
              </a:pathLst>
            </a:cu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0" name="任意多边形 9"/>
          <p:cNvSpPr/>
          <p:nvPr userDrawn="1"/>
        </p:nvSpPr>
        <p:spPr>
          <a:xfrm>
            <a:off x="1128420" y="6060944"/>
            <a:ext cx="3362065" cy="223019"/>
          </a:xfrm>
          <a:custGeom>
            <a:avLst/>
            <a:gdLst/>
            <a:ahLst/>
            <a:cxnLst/>
            <a:rect l="l" t="t" r="r" b="b"/>
            <a:pathLst>
              <a:path w="3362065" h="223019">
                <a:moveTo>
                  <a:pt x="2343225" y="198909"/>
                </a:moveTo>
                <a:lnTo>
                  <a:pt x="2368339" y="198909"/>
                </a:lnTo>
                <a:lnTo>
                  <a:pt x="2368339" y="223019"/>
                </a:lnTo>
                <a:lnTo>
                  <a:pt x="2343225" y="223019"/>
                </a:lnTo>
                <a:close/>
                <a:moveTo>
                  <a:pt x="1358727" y="146670"/>
                </a:moveTo>
                <a:lnTo>
                  <a:pt x="1358727" y="206946"/>
                </a:lnTo>
                <a:lnTo>
                  <a:pt x="1486310" y="206946"/>
                </a:lnTo>
                <a:lnTo>
                  <a:pt x="1486310" y="146670"/>
                </a:lnTo>
                <a:close/>
                <a:moveTo>
                  <a:pt x="1346672" y="137629"/>
                </a:moveTo>
                <a:lnTo>
                  <a:pt x="1498365" y="137629"/>
                </a:lnTo>
                <a:lnTo>
                  <a:pt x="1498365" y="215987"/>
                </a:lnTo>
                <a:lnTo>
                  <a:pt x="1346672" y="215987"/>
                </a:lnTo>
                <a:close/>
                <a:moveTo>
                  <a:pt x="1099022" y="130597"/>
                </a:moveTo>
                <a:lnTo>
                  <a:pt x="1166329" y="130597"/>
                </a:lnTo>
                <a:lnTo>
                  <a:pt x="1166329" y="186854"/>
                </a:lnTo>
                <a:cubicBezTo>
                  <a:pt x="1170348" y="183505"/>
                  <a:pt x="1174868" y="179989"/>
                  <a:pt x="1179891" y="176306"/>
                </a:cubicBezTo>
                <a:cubicBezTo>
                  <a:pt x="1184914" y="172622"/>
                  <a:pt x="1189100" y="169441"/>
                  <a:pt x="1192449" y="166762"/>
                </a:cubicBezTo>
                <a:lnTo>
                  <a:pt x="1192449" y="178817"/>
                </a:lnTo>
                <a:lnTo>
                  <a:pt x="1147242" y="213978"/>
                </a:lnTo>
                <a:lnTo>
                  <a:pt x="1147242" y="201923"/>
                </a:lnTo>
                <a:lnTo>
                  <a:pt x="1155279" y="195895"/>
                </a:lnTo>
                <a:lnTo>
                  <a:pt x="1154274" y="195895"/>
                </a:lnTo>
                <a:lnTo>
                  <a:pt x="1154274" y="139638"/>
                </a:lnTo>
                <a:lnTo>
                  <a:pt x="1111077" y="139638"/>
                </a:lnTo>
                <a:cubicBezTo>
                  <a:pt x="1109737" y="151693"/>
                  <a:pt x="1108733" y="164418"/>
                  <a:pt x="1108063" y="177813"/>
                </a:cubicBezTo>
                <a:cubicBezTo>
                  <a:pt x="1107393" y="191207"/>
                  <a:pt x="1106389" y="203932"/>
                  <a:pt x="1105049" y="215987"/>
                </a:cubicBezTo>
                <a:lnTo>
                  <a:pt x="1092994" y="215987"/>
                </a:lnTo>
                <a:lnTo>
                  <a:pt x="1099022" y="135620"/>
                </a:lnTo>
                <a:close/>
                <a:moveTo>
                  <a:pt x="2881052" y="121556"/>
                </a:moveTo>
                <a:lnTo>
                  <a:pt x="2942332" y="121556"/>
                </a:lnTo>
                <a:lnTo>
                  <a:pt x="2942332" y="132606"/>
                </a:lnTo>
                <a:lnTo>
                  <a:pt x="2881052" y="132606"/>
                </a:lnTo>
                <a:close/>
                <a:moveTo>
                  <a:pt x="1057834" y="116533"/>
                </a:moveTo>
                <a:lnTo>
                  <a:pt x="1069889" y="116533"/>
                </a:lnTo>
                <a:lnTo>
                  <a:pt x="1069889" y="216992"/>
                </a:lnTo>
                <a:lnTo>
                  <a:pt x="1057834" y="216992"/>
                </a:lnTo>
                <a:close/>
                <a:moveTo>
                  <a:pt x="2050889" y="111510"/>
                </a:moveTo>
                <a:lnTo>
                  <a:pt x="2271899" y="111510"/>
                </a:lnTo>
                <a:lnTo>
                  <a:pt x="2271899" y="120551"/>
                </a:lnTo>
                <a:lnTo>
                  <a:pt x="2110160" y="120551"/>
                </a:lnTo>
                <a:cubicBezTo>
                  <a:pt x="2108821" y="125909"/>
                  <a:pt x="2106979" y="131434"/>
                  <a:pt x="2104635" y="137127"/>
                </a:cubicBezTo>
                <a:cubicBezTo>
                  <a:pt x="2102291" y="142820"/>
                  <a:pt x="2100449" y="148345"/>
                  <a:pt x="2099109" y="153703"/>
                </a:cubicBezTo>
                <a:lnTo>
                  <a:pt x="2252812" y="153703"/>
                </a:lnTo>
                <a:lnTo>
                  <a:pt x="2243770" y="215987"/>
                </a:lnTo>
                <a:lnTo>
                  <a:pt x="2094086" y="215987"/>
                </a:lnTo>
                <a:lnTo>
                  <a:pt x="2088059" y="206946"/>
                </a:lnTo>
                <a:lnTo>
                  <a:pt x="2232720" y="206946"/>
                </a:lnTo>
                <a:cubicBezTo>
                  <a:pt x="2234059" y="199579"/>
                  <a:pt x="2235231" y="192212"/>
                  <a:pt x="2236236" y="184845"/>
                </a:cubicBezTo>
                <a:cubicBezTo>
                  <a:pt x="2237240" y="177478"/>
                  <a:pt x="2238413" y="170111"/>
                  <a:pt x="2239752" y="162744"/>
                </a:cubicBezTo>
                <a:lnTo>
                  <a:pt x="2083036" y="162744"/>
                </a:lnTo>
                <a:lnTo>
                  <a:pt x="2098105" y="120551"/>
                </a:lnTo>
                <a:lnTo>
                  <a:pt x="2050889" y="120551"/>
                </a:lnTo>
                <a:close/>
                <a:moveTo>
                  <a:pt x="1093999" y="98450"/>
                </a:moveTo>
                <a:lnTo>
                  <a:pt x="1166329" y="98450"/>
                </a:lnTo>
                <a:lnTo>
                  <a:pt x="1166329" y="107491"/>
                </a:lnTo>
                <a:lnTo>
                  <a:pt x="1093999" y="107491"/>
                </a:lnTo>
                <a:close/>
                <a:moveTo>
                  <a:pt x="1345667" y="94432"/>
                </a:moveTo>
                <a:lnTo>
                  <a:pt x="1498365" y="94432"/>
                </a:lnTo>
                <a:lnTo>
                  <a:pt x="1498365" y="103473"/>
                </a:lnTo>
                <a:lnTo>
                  <a:pt x="1345667" y="103473"/>
                </a:lnTo>
                <a:close/>
                <a:moveTo>
                  <a:pt x="2343225" y="93427"/>
                </a:moveTo>
                <a:lnTo>
                  <a:pt x="2368339" y="93427"/>
                </a:lnTo>
                <a:lnTo>
                  <a:pt x="2368339" y="119547"/>
                </a:lnTo>
                <a:lnTo>
                  <a:pt x="2343225" y="119547"/>
                </a:lnTo>
                <a:close/>
                <a:moveTo>
                  <a:pt x="1633984" y="83381"/>
                </a:moveTo>
                <a:lnTo>
                  <a:pt x="1647044" y="83381"/>
                </a:lnTo>
                <a:lnTo>
                  <a:pt x="1566677" y="202928"/>
                </a:lnTo>
                <a:lnTo>
                  <a:pt x="1733439" y="202928"/>
                </a:lnTo>
                <a:cubicBezTo>
                  <a:pt x="1726072" y="192882"/>
                  <a:pt x="1718202" y="182501"/>
                  <a:pt x="1709831" y="171785"/>
                </a:cubicBezTo>
                <a:cubicBezTo>
                  <a:pt x="1701459" y="161070"/>
                  <a:pt x="1693590" y="150689"/>
                  <a:pt x="1686223" y="140643"/>
                </a:cubicBezTo>
                <a:lnTo>
                  <a:pt x="1700287" y="140643"/>
                </a:lnTo>
                <a:lnTo>
                  <a:pt x="1753531" y="211969"/>
                </a:lnTo>
                <a:lnTo>
                  <a:pt x="1547590" y="211969"/>
                </a:lnTo>
                <a:close/>
                <a:moveTo>
                  <a:pt x="614809" y="83381"/>
                </a:moveTo>
                <a:lnTo>
                  <a:pt x="627869" y="83381"/>
                </a:lnTo>
                <a:lnTo>
                  <a:pt x="547502" y="202928"/>
                </a:lnTo>
                <a:lnTo>
                  <a:pt x="714264" y="202928"/>
                </a:lnTo>
                <a:cubicBezTo>
                  <a:pt x="706897" y="192882"/>
                  <a:pt x="699027" y="182501"/>
                  <a:pt x="690656" y="171785"/>
                </a:cubicBezTo>
                <a:cubicBezTo>
                  <a:pt x="682284" y="161070"/>
                  <a:pt x="674415" y="150689"/>
                  <a:pt x="667048" y="140643"/>
                </a:cubicBezTo>
                <a:lnTo>
                  <a:pt x="681112" y="140643"/>
                </a:lnTo>
                <a:lnTo>
                  <a:pt x="734356" y="211969"/>
                </a:lnTo>
                <a:lnTo>
                  <a:pt x="528415" y="211969"/>
                </a:lnTo>
                <a:close/>
                <a:moveTo>
                  <a:pt x="1302470" y="82377"/>
                </a:moveTo>
                <a:lnTo>
                  <a:pt x="1314525" y="82377"/>
                </a:lnTo>
                <a:lnTo>
                  <a:pt x="1314525" y="215987"/>
                </a:lnTo>
                <a:lnTo>
                  <a:pt x="1302470" y="215987"/>
                </a:lnTo>
                <a:close/>
                <a:moveTo>
                  <a:pt x="1946412" y="72331"/>
                </a:moveTo>
                <a:lnTo>
                  <a:pt x="1959471" y="72331"/>
                </a:lnTo>
                <a:lnTo>
                  <a:pt x="1956458" y="105482"/>
                </a:lnTo>
                <a:cubicBezTo>
                  <a:pt x="1965834" y="122895"/>
                  <a:pt x="1976214" y="141313"/>
                  <a:pt x="1987600" y="160735"/>
                </a:cubicBezTo>
                <a:cubicBezTo>
                  <a:pt x="1998985" y="180157"/>
                  <a:pt x="2009366" y="198574"/>
                  <a:pt x="2018742" y="215987"/>
                </a:cubicBezTo>
                <a:lnTo>
                  <a:pt x="2005682" y="215987"/>
                </a:lnTo>
                <a:lnTo>
                  <a:pt x="1950430" y="117537"/>
                </a:lnTo>
                <a:cubicBezTo>
                  <a:pt x="1943063" y="134281"/>
                  <a:pt x="1935529" y="150689"/>
                  <a:pt x="1927827" y="166762"/>
                </a:cubicBezTo>
                <a:cubicBezTo>
                  <a:pt x="1920125" y="182836"/>
                  <a:pt x="1912591" y="199244"/>
                  <a:pt x="1905224" y="215987"/>
                </a:cubicBezTo>
                <a:lnTo>
                  <a:pt x="1893169" y="215987"/>
                </a:lnTo>
                <a:lnTo>
                  <a:pt x="1943398" y="103473"/>
                </a:lnTo>
                <a:cubicBezTo>
                  <a:pt x="1944068" y="98785"/>
                  <a:pt x="1944570" y="93595"/>
                  <a:pt x="1944905" y="87902"/>
                </a:cubicBezTo>
                <a:cubicBezTo>
                  <a:pt x="1945240" y="82209"/>
                  <a:pt x="1945742" y="77019"/>
                  <a:pt x="1946412" y="72331"/>
                </a:cubicBezTo>
                <a:close/>
                <a:moveTo>
                  <a:pt x="1846957" y="72331"/>
                </a:moveTo>
                <a:lnTo>
                  <a:pt x="1859012" y="72331"/>
                </a:lnTo>
                <a:lnTo>
                  <a:pt x="1857003" y="105482"/>
                </a:lnTo>
                <a:cubicBezTo>
                  <a:pt x="1865040" y="116868"/>
                  <a:pt x="1873244" y="128755"/>
                  <a:pt x="1881616" y="141145"/>
                </a:cubicBezTo>
                <a:cubicBezTo>
                  <a:pt x="1889987" y="153535"/>
                  <a:pt x="1898191" y="165423"/>
                  <a:pt x="1906228" y="176808"/>
                </a:cubicBezTo>
                <a:lnTo>
                  <a:pt x="1892164" y="176808"/>
                </a:lnTo>
                <a:lnTo>
                  <a:pt x="1850976" y="116533"/>
                </a:lnTo>
                <a:cubicBezTo>
                  <a:pt x="1843609" y="133276"/>
                  <a:pt x="1835907" y="149852"/>
                  <a:pt x="1827870" y="166260"/>
                </a:cubicBezTo>
                <a:cubicBezTo>
                  <a:pt x="1819833" y="182668"/>
                  <a:pt x="1812132" y="199244"/>
                  <a:pt x="1804765" y="215987"/>
                </a:cubicBezTo>
                <a:lnTo>
                  <a:pt x="1791705" y="215987"/>
                </a:lnTo>
                <a:lnTo>
                  <a:pt x="1842939" y="104478"/>
                </a:lnTo>
                <a:cubicBezTo>
                  <a:pt x="1843609" y="99120"/>
                  <a:pt x="1844278" y="93595"/>
                  <a:pt x="1844948" y="87902"/>
                </a:cubicBezTo>
                <a:cubicBezTo>
                  <a:pt x="1845618" y="82209"/>
                  <a:pt x="1846288" y="77019"/>
                  <a:pt x="1846957" y="72331"/>
                </a:cubicBezTo>
                <a:close/>
                <a:moveTo>
                  <a:pt x="1074912" y="65299"/>
                </a:moveTo>
                <a:lnTo>
                  <a:pt x="1087971" y="65299"/>
                </a:lnTo>
                <a:lnTo>
                  <a:pt x="1042765" y="140643"/>
                </a:lnTo>
                <a:lnTo>
                  <a:pt x="1029705" y="140643"/>
                </a:lnTo>
                <a:close/>
                <a:moveTo>
                  <a:pt x="1345667" y="55253"/>
                </a:moveTo>
                <a:lnTo>
                  <a:pt x="1498365" y="55253"/>
                </a:lnTo>
                <a:lnTo>
                  <a:pt x="1498365" y="64294"/>
                </a:lnTo>
                <a:lnTo>
                  <a:pt x="1345667" y="64294"/>
                </a:lnTo>
                <a:close/>
                <a:moveTo>
                  <a:pt x="364666" y="55253"/>
                </a:moveTo>
                <a:lnTo>
                  <a:pt x="377726" y="55253"/>
                </a:lnTo>
                <a:lnTo>
                  <a:pt x="421928" y="120551"/>
                </a:lnTo>
                <a:cubicBezTo>
                  <a:pt x="429295" y="112514"/>
                  <a:pt x="436829" y="103975"/>
                  <a:pt x="444532" y="94934"/>
                </a:cubicBezTo>
                <a:cubicBezTo>
                  <a:pt x="452233" y="85893"/>
                  <a:pt x="459768" y="77354"/>
                  <a:pt x="467135" y="69317"/>
                </a:cubicBezTo>
                <a:lnTo>
                  <a:pt x="481199" y="69317"/>
                </a:lnTo>
                <a:lnTo>
                  <a:pt x="428960" y="129592"/>
                </a:lnTo>
                <a:lnTo>
                  <a:pt x="481199" y="205941"/>
                </a:lnTo>
                <a:lnTo>
                  <a:pt x="467135" y="205941"/>
                </a:lnTo>
                <a:close/>
                <a:moveTo>
                  <a:pt x="3145855" y="35161"/>
                </a:moveTo>
                <a:cubicBezTo>
                  <a:pt x="3139827" y="35161"/>
                  <a:pt x="3134134" y="35496"/>
                  <a:pt x="3128777" y="36166"/>
                </a:cubicBezTo>
                <a:cubicBezTo>
                  <a:pt x="3124758" y="36835"/>
                  <a:pt x="3121075" y="37505"/>
                  <a:pt x="3117726" y="38175"/>
                </a:cubicBezTo>
                <a:lnTo>
                  <a:pt x="3117726" y="115528"/>
                </a:lnTo>
                <a:cubicBezTo>
                  <a:pt x="3124423" y="117537"/>
                  <a:pt x="3133130" y="118542"/>
                  <a:pt x="3143846" y="118542"/>
                </a:cubicBezTo>
                <a:cubicBezTo>
                  <a:pt x="3180011" y="118542"/>
                  <a:pt x="3198093" y="104143"/>
                  <a:pt x="3198093" y="75345"/>
                </a:cubicBezTo>
                <a:cubicBezTo>
                  <a:pt x="3198093" y="61280"/>
                  <a:pt x="3192736" y="50900"/>
                  <a:pt x="3182020" y="44202"/>
                </a:cubicBezTo>
                <a:cubicBezTo>
                  <a:pt x="3173313" y="38175"/>
                  <a:pt x="3161258" y="35161"/>
                  <a:pt x="3145855" y="35161"/>
                </a:cubicBezTo>
                <a:close/>
                <a:moveTo>
                  <a:pt x="3012505" y="35161"/>
                </a:moveTo>
                <a:cubicBezTo>
                  <a:pt x="3006477" y="35161"/>
                  <a:pt x="3000784" y="35496"/>
                  <a:pt x="2995427" y="36166"/>
                </a:cubicBezTo>
                <a:cubicBezTo>
                  <a:pt x="2991408" y="36835"/>
                  <a:pt x="2987725" y="37505"/>
                  <a:pt x="2984376" y="38175"/>
                </a:cubicBezTo>
                <a:lnTo>
                  <a:pt x="2984376" y="115528"/>
                </a:lnTo>
                <a:cubicBezTo>
                  <a:pt x="2991073" y="117537"/>
                  <a:pt x="2999780" y="118542"/>
                  <a:pt x="3010496" y="118542"/>
                </a:cubicBezTo>
                <a:cubicBezTo>
                  <a:pt x="3046661" y="118542"/>
                  <a:pt x="3064743" y="104143"/>
                  <a:pt x="3064743" y="75345"/>
                </a:cubicBezTo>
                <a:cubicBezTo>
                  <a:pt x="3064743" y="61280"/>
                  <a:pt x="3059386" y="50900"/>
                  <a:pt x="3048670" y="44202"/>
                </a:cubicBezTo>
                <a:cubicBezTo>
                  <a:pt x="3039963" y="38175"/>
                  <a:pt x="3027908" y="35161"/>
                  <a:pt x="3012505" y="35161"/>
                </a:cubicBezTo>
                <a:close/>
                <a:moveTo>
                  <a:pt x="2794434" y="35161"/>
                </a:moveTo>
                <a:cubicBezTo>
                  <a:pt x="2788407" y="35161"/>
                  <a:pt x="2782379" y="35496"/>
                  <a:pt x="2776352" y="36166"/>
                </a:cubicBezTo>
                <a:cubicBezTo>
                  <a:pt x="2771664" y="36835"/>
                  <a:pt x="2767980" y="37505"/>
                  <a:pt x="2765301" y="38175"/>
                </a:cubicBezTo>
                <a:lnTo>
                  <a:pt x="2765301" y="110505"/>
                </a:lnTo>
                <a:lnTo>
                  <a:pt x="2798453" y="110505"/>
                </a:lnTo>
                <a:cubicBezTo>
                  <a:pt x="2813187" y="110505"/>
                  <a:pt x="2824572" y="106822"/>
                  <a:pt x="2832609" y="99455"/>
                </a:cubicBezTo>
                <a:cubicBezTo>
                  <a:pt x="2841315" y="92757"/>
                  <a:pt x="2845668" y="84051"/>
                  <a:pt x="2845668" y="73335"/>
                </a:cubicBezTo>
                <a:cubicBezTo>
                  <a:pt x="2845668" y="59941"/>
                  <a:pt x="2840645" y="49895"/>
                  <a:pt x="2830600" y="43198"/>
                </a:cubicBezTo>
                <a:cubicBezTo>
                  <a:pt x="2821893" y="37840"/>
                  <a:pt x="2809838" y="35161"/>
                  <a:pt x="2794434" y="35161"/>
                </a:cubicBezTo>
                <a:close/>
                <a:moveTo>
                  <a:pt x="3220418" y="26120"/>
                </a:moveTo>
                <a:lnTo>
                  <a:pt x="3362065" y="26120"/>
                </a:lnTo>
                <a:lnTo>
                  <a:pt x="3362065" y="37170"/>
                </a:lnTo>
                <a:lnTo>
                  <a:pt x="3297771" y="37170"/>
                </a:lnTo>
                <a:lnTo>
                  <a:pt x="3297771" y="199914"/>
                </a:lnTo>
                <a:lnTo>
                  <a:pt x="3284711" y="199914"/>
                </a:lnTo>
                <a:lnTo>
                  <a:pt x="3284711" y="37170"/>
                </a:lnTo>
                <a:lnTo>
                  <a:pt x="3220418" y="37170"/>
                </a:lnTo>
                <a:close/>
                <a:moveTo>
                  <a:pt x="2572271" y="26120"/>
                </a:moveTo>
                <a:lnTo>
                  <a:pt x="2584326" y="26120"/>
                </a:lnTo>
                <a:lnTo>
                  <a:pt x="2584326" y="102469"/>
                </a:lnTo>
                <a:lnTo>
                  <a:pt x="2692822" y="102469"/>
                </a:lnTo>
                <a:lnTo>
                  <a:pt x="2692822" y="26120"/>
                </a:lnTo>
                <a:lnTo>
                  <a:pt x="2705882" y="26120"/>
                </a:lnTo>
                <a:lnTo>
                  <a:pt x="2705882" y="199914"/>
                </a:lnTo>
                <a:lnTo>
                  <a:pt x="2692822" y="199914"/>
                </a:lnTo>
                <a:lnTo>
                  <a:pt x="2692822" y="112514"/>
                </a:lnTo>
                <a:lnTo>
                  <a:pt x="2584326" y="112514"/>
                </a:lnTo>
                <a:lnTo>
                  <a:pt x="2584326" y="199914"/>
                </a:lnTo>
                <a:lnTo>
                  <a:pt x="2572271" y="199914"/>
                </a:lnTo>
                <a:close/>
                <a:moveTo>
                  <a:pt x="3145855" y="25115"/>
                </a:moveTo>
                <a:cubicBezTo>
                  <a:pt x="3168625" y="25115"/>
                  <a:pt x="3185369" y="30138"/>
                  <a:pt x="3196084" y="40184"/>
                </a:cubicBezTo>
                <a:cubicBezTo>
                  <a:pt x="3205460" y="48890"/>
                  <a:pt x="3210148" y="60276"/>
                  <a:pt x="3210148" y="74340"/>
                </a:cubicBezTo>
                <a:cubicBezTo>
                  <a:pt x="3210148" y="89074"/>
                  <a:pt x="3205795" y="100794"/>
                  <a:pt x="3197089" y="109501"/>
                </a:cubicBezTo>
                <a:cubicBezTo>
                  <a:pt x="3185034" y="122225"/>
                  <a:pt x="3166951" y="128588"/>
                  <a:pt x="3142841" y="128588"/>
                </a:cubicBezTo>
                <a:cubicBezTo>
                  <a:pt x="3136813" y="128588"/>
                  <a:pt x="3132460" y="128588"/>
                  <a:pt x="3129781" y="128588"/>
                </a:cubicBezTo>
                <a:cubicBezTo>
                  <a:pt x="3125093" y="127918"/>
                  <a:pt x="3121075" y="127248"/>
                  <a:pt x="3117726" y="126579"/>
                </a:cubicBezTo>
                <a:lnTo>
                  <a:pt x="3117726" y="199914"/>
                </a:lnTo>
                <a:lnTo>
                  <a:pt x="3105671" y="199914"/>
                </a:lnTo>
                <a:lnTo>
                  <a:pt x="3105671" y="28129"/>
                </a:lnTo>
                <a:cubicBezTo>
                  <a:pt x="3111699" y="27459"/>
                  <a:pt x="3117726" y="26789"/>
                  <a:pt x="3123754" y="26120"/>
                </a:cubicBezTo>
                <a:cubicBezTo>
                  <a:pt x="3131121" y="25450"/>
                  <a:pt x="3138488" y="25115"/>
                  <a:pt x="3145855" y="25115"/>
                </a:cubicBezTo>
                <a:close/>
                <a:moveTo>
                  <a:pt x="3012505" y="25115"/>
                </a:moveTo>
                <a:cubicBezTo>
                  <a:pt x="3035275" y="25115"/>
                  <a:pt x="3052019" y="30138"/>
                  <a:pt x="3062734" y="40184"/>
                </a:cubicBezTo>
                <a:cubicBezTo>
                  <a:pt x="3072110" y="48890"/>
                  <a:pt x="3076798" y="60276"/>
                  <a:pt x="3076798" y="74340"/>
                </a:cubicBezTo>
                <a:cubicBezTo>
                  <a:pt x="3076798" y="89074"/>
                  <a:pt x="3072445" y="100794"/>
                  <a:pt x="3063739" y="109501"/>
                </a:cubicBezTo>
                <a:cubicBezTo>
                  <a:pt x="3051684" y="122225"/>
                  <a:pt x="3033601" y="128588"/>
                  <a:pt x="3009491" y="128588"/>
                </a:cubicBezTo>
                <a:cubicBezTo>
                  <a:pt x="3003463" y="128588"/>
                  <a:pt x="2999110" y="128588"/>
                  <a:pt x="2996431" y="128588"/>
                </a:cubicBezTo>
                <a:cubicBezTo>
                  <a:pt x="2991743" y="127918"/>
                  <a:pt x="2987725" y="127248"/>
                  <a:pt x="2984376" y="126579"/>
                </a:cubicBezTo>
                <a:lnTo>
                  <a:pt x="2984376" y="199914"/>
                </a:lnTo>
                <a:lnTo>
                  <a:pt x="2972321" y="199914"/>
                </a:lnTo>
                <a:lnTo>
                  <a:pt x="2972321" y="28129"/>
                </a:lnTo>
                <a:cubicBezTo>
                  <a:pt x="2978349" y="27459"/>
                  <a:pt x="2984376" y="26789"/>
                  <a:pt x="2990404" y="26120"/>
                </a:cubicBezTo>
                <a:cubicBezTo>
                  <a:pt x="2997771" y="25450"/>
                  <a:pt x="3005138" y="25115"/>
                  <a:pt x="3012505" y="25115"/>
                </a:cubicBezTo>
                <a:close/>
                <a:moveTo>
                  <a:pt x="2795439" y="25115"/>
                </a:moveTo>
                <a:cubicBezTo>
                  <a:pt x="2818210" y="25115"/>
                  <a:pt x="2834953" y="30138"/>
                  <a:pt x="2845668" y="40184"/>
                </a:cubicBezTo>
                <a:cubicBezTo>
                  <a:pt x="2853705" y="48221"/>
                  <a:pt x="2857723" y="58267"/>
                  <a:pt x="2857723" y="70322"/>
                </a:cubicBezTo>
                <a:cubicBezTo>
                  <a:pt x="2857723" y="93762"/>
                  <a:pt x="2846003" y="108831"/>
                  <a:pt x="2822563" y="115528"/>
                </a:cubicBezTo>
                <a:lnTo>
                  <a:pt x="2822563" y="116533"/>
                </a:lnTo>
                <a:cubicBezTo>
                  <a:pt x="2835957" y="121221"/>
                  <a:pt x="2844999" y="132941"/>
                  <a:pt x="2849687" y="151693"/>
                </a:cubicBezTo>
                <a:cubicBezTo>
                  <a:pt x="2855714" y="177813"/>
                  <a:pt x="2860402" y="193886"/>
                  <a:pt x="2863751" y="199914"/>
                </a:cubicBezTo>
                <a:lnTo>
                  <a:pt x="2850691" y="199914"/>
                </a:lnTo>
                <a:cubicBezTo>
                  <a:pt x="2848012" y="195895"/>
                  <a:pt x="2843994" y="182166"/>
                  <a:pt x="2838636" y="158726"/>
                </a:cubicBezTo>
                <a:cubicBezTo>
                  <a:pt x="2833278" y="134615"/>
                  <a:pt x="2819884" y="121891"/>
                  <a:pt x="2798453" y="120551"/>
                </a:cubicBezTo>
                <a:lnTo>
                  <a:pt x="2765301" y="120551"/>
                </a:lnTo>
                <a:lnTo>
                  <a:pt x="2765301" y="199914"/>
                </a:lnTo>
                <a:lnTo>
                  <a:pt x="2753246" y="199914"/>
                </a:lnTo>
                <a:lnTo>
                  <a:pt x="2753246" y="29133"/>
                </a:lnTo>
                <a:cubicBezTo>
                  <a:pt x="2765971" y="26455"/>
                  <a:pt x="2780035" y="25115"/>
                  <a:pt x="2795439" y="25115"/>
                </a:cubicBezTo>
                <a:close/>
                <a:moveTo>
                  <a:pt x="2085045" y="25115"/>
                </a:moveTo>
                <a:lnTo>
                  <a:pt x="2085045" y="67308"/>
                </a:lnTo>
                <a:lnTo>
                  <a:pt x="2239752" y="67308"/>
                </a:lnTo>
                <a:lnTo>
                  <a:pt x="2239752" y="25115"/>
                </a:lnTo>
                <a:close/>
                <a:moveTo>
                  <a:pt x="1591792" y="19088"/>
                </a:moveTo>
                <a:lnTo>
                  <a:pt x="1604851" y="19088"/>
                </a:lnTo>
                <a:lnTo>
                  <a:pt x="1553617" y="112514"/>
                </a:lnTo>
                <a:lnTo>
                  <a:pt x="1540558" y="112514"/>
                </a:lnTo>
                <a:close/>
                <a:moveTo>
                  <a:pt x="572617" y="19088"/>
                </a:moveTo>
                <a:lnTo>
                  <a:pt x="585676" y="19088"/>
                </a:lnTo>
                <a:lnTo>
                  <a:pt x="534442" y="112514"/>
                </a:lnTo>
                <a:lnTo>
                  <a:pt x="521382" y="112514"/>
                </a:lnTo>
                <a:close/>
                <a:moveTo>
                  <a:pt x="1696269" y="18083"/>
                </a:moveTo>
                <a:lnTo>
                  <a:pt x="1709329" y="18083"/>
                </a:lnTo>
                <a:lnTo>
                  <a:pt x="1758553" y="113519"/>
                </a:lnTo>
                <a:lnTo>
                  <a:pt x="1745494" y="113519"/>
                </a:lnTo>
                <a:close/>
                <a:moveTo>
                  <a:pt x="793626" y="18083"/>
                </a:moveTo>
                <a:lnTo>
                  <a:pt x="985503" y="18083"/>
                </a:lnTo>
                <a:lnTo>
                  <a:pt x="985503" y="26120"/>
                </a:lnTo>
                <a:lnTo>
                  <a:pt x="904131" y="83381"/>
                </a:lnTo>
                <a:lnTo>
                  <a:pt x="904131" y="114524"/>
                </a:lnTo>
                <a:lnTo>
                  <a:pt x="1001576" y="114524"/>
                </a:lnTo>
                <a:lnTo>
                  <a:pt x="1001576" y="124570"/>
                </a:lnTo>
                <a:lnTo>
                  <a:pt x="904131" y="124570"/>
                </a:lnTo>
                <a:lnTo>
                  <a:pt x="904131" y="215987"/>
                </a:lnTo>
                <a:lnTo>
                  <a:pt x="836824" y="215987"/>
                </a:lnTo>
                <a:lnTo>
                  <a:pt x="829792" y="206946"/>
                </a:lnTo>
                <a:lnTo>
                  <a:pt x="892076" y="206946"/>
                </a:lnTo>
                <a:lnTo>
                  <a:pt x="892076" y="124570"/>
                </a:lnTo>
                <a:lnTo>
                  <a:pt x="775544" y="124570"/>
                </a:lnTo>
                <a:lnTo>
                  <a:pt x="775544" y="114524"/>
                </a:lnTo>
                <a:lnTo>
                  <a:pt x="892076" y="114524"/>
                </a:lnTo>
                <a:lnTo>
                  <a:pt x="892076" y="78358"/>
                </a:lnTo>
                <a:lnTo>
                  <a:pt x="966416" y="27124"/>
                </a:lnTo>
                <a:lnTo>
                  <a:pt x="793626" y="27124"/>
                </a:lnTo>
                <a:close/>
                <a:moveTo>
                  <a:pt x="677094" y="18083"/>
                </a:moveTo>
                <a:lnTo>
                  <a:pt x="690154" y="18083"/>
                </a:lnTo>
                <a:lnTo>
                  <a:pt x="739378" y="113519"/>
                </a:lnTo>
                <a:lnTo>
                  <a:pt x="726319" y="113519"/>
                </a:lnTo>
                <a:close/>
                <a:moveTo>
                  <a:pt x="2072990" y="16074"/>
                </a:moveTo>
                <a:lnTo>
                  <a:pt x="2251807" y="16074"/>
                </a:lnTo>
                <a:lnTo>
                  <a:pt x="2251807" y="76349"/>
                </a:lnTo>
                <a:lnTo>
                  <a:pt x="2072990" y="76349"/>
                </a:lnTo>
                <a:close/>
                <a:moveTo>
                  <a:pt x="1193453" y="7032"/>
                </a:moveTo>
                <a:lnTo>
                  <a:pt x="1204504" y="7032"/>
                </a:lnTo>
                <a:lnTo>
                  <a:pt x="1203499" y="19088"/>
                </a:lnTo>
                <a:lnTo>
                  <a:pt x="1259756" y="19088"/>
                </a:lnTo>
                <a:lnTo>
                  <a:pt x="1259756" y="27124"/>
                </a:lnTo>
                <a:lnTo>
                  <a:pt x="1249710" y="27124"/>
                </a:lnTo>
                <a:lnTo>
                  <a:pt x="1249710" y="82377"/>
                </a:lnTo>
                <a:lnTo>
                  <a:pt x="1223591" y="148680"/>
                </a:lnTo>
                <a:cubicBezTo>
                  <a:pt x="1228279" y="158726"/>
                  <a:pt x="1233302" y="169943"/>
                  <a:pt x="1238660" y="182333"/>
                </a:cubicBezTo>
                <a:cubicBezTo>
                  <a:pt x="1244017" y="194723"/>
                  <a:pt x="1249040" y="205941"/>
                  <a:pt x="1253729" y="215987"/>
                </a:cubicBezTo>
                <a:lnTo>
                  <a:pt x="1241673" y="215987"/>
                </a:lnTo>
                <a:lnTo>
                  <a:pt x="1217563" y="164753"/>
                </a:lnTo>
                <a:cubicBezTo>
                  <a:pt x="1214215" y="173460"/>
                  <a:pt x="1210531" y="181999"/>
                  <a:pt x="1206513" y="190370"/>
                </a:cubicBezTo>
                <a:cubicBezTo>
                  <a:pt x="1202494" y="198742"/>
                  <a:pt x="1198811" y="207281"/>
                  <a:pt x="1195462" y="215987"/>
                </a:cubicBezTo>
                <a:lnTo>
                  <a:pt x="1183407" y="215987"/>
                </a:lnTo>
                <a:lnTo>
                  <a:pt x="1211536" y="149684"/>
                </a:lnTo>
                <a:cubicBezTo>
                  <a:pt x="1207517" y="140308"/>
                  <a:pt x="1203164" y="130430"/>
                  <a:pt x="1198476" y="120049"/>
                </a:cubicBezTo>
                <a:cubicBezTo>
                  <a:pt x="1193788" y="109668"/>
                  <a:pt x="1189770" y="99790"/>
                  <a:pt x="1186421" y="90413"/>
                </a:cubicBezTo>
                <a:lnTo>
                  <a:pt x="1198476" y="90413"/>
                </a:lnTo>
                <a:lnTo>
                  <a:pt x="1217563" y="135620"/>
                </a:lnTo>
                <a:cubicBezTo>
                  <a:pt x="1220912" y="126244"/>
                  <a:pt x="1224261" y="117203"/>
                  <a:pt x="1227609" y="108496"/>
                </a:cubicBezTo>
                <a:cubicBezTo>
                  <a:pt x="1230958" y="99790"/>
                  <a:pt x="1234306" y="90748"/>
                  <a:pt x="1237655" y="81372"/>
                </a:cubicBezTo>
                <a:lnTo>
                  <a:pt x="1237655" y="27124"/>
                </a:lnTo>
                <a:lnTo>
                  <a:pt x="1203499" y="27124"/>
                </a:lnTo>
                <a:cubicBezTo>
                  <a:pt x="1202159" y="36500"/>
                  <a:pt x="1200988" y="45542"/>
                  <a:pt x="1199983" y="54248"/>
                </a:cubicBezTo>
                <a:cubicBezTo>
                  <a:pt x="1198978" y="62955"/>
                  <a:pt x="1197806" y="71996"/>
                  <a:pt x="1196467" y="81372"/>
                </a:cubicBezTo>
                <a:lnTo>
                  <a:pt x="1185416" y="81372"/>
                </a:lnTo>
                <a:close/>
                <a:moveTo>
                  <a:pt x="1128155" y="7032"/>
                </a:moveTo>
                <a:lnTo>
                  <a:pt x="1140210" y="7032"/>
                </a:lnTo>
                <a:lnTo>
                  <a:pt x="1140210" y="70322"/>
                </a:lnTo>
                <a:lnTo>
                  <a:pt x="1162311" y="70322"/>
                </a:lnTo>
                <a:lnTo>
                  <a:pt x="1162311" y="19088"/>
                </a:lnTo>
                <a:lnTo>
                  <a:pt x="1173361" y="19088"/>
                </a:lnTo>
                <a:lnTo>
                  <a:pt x="1173361" y="79363"/>
                </a:lnTo>
                <a:lnTo>
                  <a:pt x="1093999" y="79363"/>
                </a:lnTo>
                <a:lnTo>
                  <a:pt x="1093999" y="19088"/>
                </a:lnTo>
                <a:lnTo>
                  <a:pt x="1106054" y="19088"/>
                </a:lnTo>
                <a:lnTo>
                  <a:pt x="1106054" y="70322"/>
                </a:lnTo>
                <a:lnTo>
                  <a:pt x="1128155" y="70322"/>
                </a:lnTo>
                <a:close/>
                <a:moveTo>
                  <a:pt x="1072902" y="7032"/>
                </a:moveTo>
                <a:lnTo>
                  <a:pt x="1085962" y="7032"/>
                </a:lnTo>
                <a:lnTo>
                  <a:pt x="1042765" y="78358"/>
                </a:lnTo>
                <a:lnTo>
                  <a:pt x="1029705" y="78358"/>
                </a:lnTo>
                <a:close/>
                <a:moveTo>
                  <a:pt x="1311511" y="6028"/>
                </a:moveTo>
                <a:lnTo>
                  <a:pt x="1323566" y="6028"/>
                </a:lnTo>
                <a:lnTo>
                  <a:pt x="1288405" y="106487"/>
                </a:lnTo>
                <a:lnTo>
                  <a:pt x="1276350" y="106487"/>
                </a:lnTo>
                <a:close/>
                <a:moveTo>
                  <a:pt x="369689" y="6028"/>
                </a:moveTo>
                <a:lnTo>
                  <a:pt x="382749" y="6028"/>
                </a:lnTo>
                <a:lnTo>
                  <a:pt x="391790" y="30138"/>
                </a:lnTo>
                <a:lnTo>
                  <a:pt x="481199" y="30138"/>
                </a:lnTo>
                <a:lnTo>
                  <a:pt x="481199" y="39179"/>
                </a:lnTo>
                <a:lnTo>
                  <a:pt x="373708" y="39179"/>
                </a:lnTo>
                <a:cubicBezTo>
                  <a:pt x="366341" y="47216"/>
                  <a:pt x="359141" y="55755"/>
                  <a:pt x="352109" y="64796"/>
                </a:cubicBezTo>
                <a:cubicBezTo>
                  <a:pt x="345077" y="73838"/>
                  <a:pt x="338212" y="82042"/>
                  <a:pt x="331515" y="89409"/>
                </a:cubicBezTo>
                <a:lnTo>
                  <a:pt x="331515" y="198909"/>
                </a:lnTo>
                <a:cubicBezTo>
                  <a:pt x="340891" y="194891"/>
                  <a:pt x="350602" y="190872"/>
                  <a:pt x="360648" y="186854"/>
                </a:cubicBezTo>
                <a:cubicBezTo>
                  <a:pt x="370694" y="182836"/>
                  <a:pt x="380405" y="178817"/>
                  <a:pt x="389781" y="174799"/>
                </a:cubicBezTo>
                <a:lnTo>
                  <a:pt x="389781" y="184845"/>
                </a:lnTo>
                <a:lnTo>
                  <a:pt x="300373" y="221010"/>
                </a:lnTo>
                <a:lnTo>
                  <a:pt x="300373" y="210964"/>
                </a:lnTo>
                <a:lnTo>
                  <a:pt x="319460" y="203932"/>
                </a:lnTo>
                <a:lnTo>
                  <a:pt x="318455" y="203932"/>
                </a:lnTo>
                <a:lnTo>
                  <a:pt x="318455" y="106487"/>
                </a:lnTo>
                <a:cubicBezTo>
                  <a:pt x="311088" y="115863"/>
                  <a:pt x="302717" y="125909"/>
                  <a:pt x="293341" y="136625"/>
                </a:cubicBezTo>
                <a:cubicBezTo>
                  <a:pt x="283965" y="147340"/>
                  <a:pt x="275593" y="157386"/>
                  <a:pt x="268226" y="166762"/>
                </a:cubicBezTo>
                <a:lnTo>
                  <a:pt x="268226" y="147675"/>
                </a:lnTo>
                <a:lnTo>
                  <a:pt x="358639" y="39179"/>
                </a:lnTo>
                <a:lnTo>
                  <a:pt x="262199" y="39179"/>
                </a:lnTo>
                <a:lnTo>
                  <a:pt x="262199" y="30138"/>
                </a:lnTo>
                <a:lnTo>
                  <a:pt x="378731" y="30138"/>
                </a:lnTo>
                <a:cubicBezTo>
                  <a:pt x="377391" y="26789"/>
                  <a:pt x="375884" y="22771"/>
                  <a:pt x="374210" y="18083"/>
                </a:cubicBezTo>
                <a:cubicBezTo>
                  <a:pt x="372536" y="13395"/>
                  <a:pt x="371029" y="9377"/>
                  <a:pt x="369689" y="6028"/>
                </a:cubicBezTo>
                <a:close/>
                <a:moveTo>
                  <a:pt x="1411970" y="4019"/>
                </a:moveTo>
                <a:lnTo>
                  <a:pt x="1425030" y="4019"/>
                </a:lnTo>
                <a:lnTo>
                  <a:pt x="1433066" y="20092"/>
                </a:lnTo>
                <a:lnTo>
                  <a:pt x="1507406" y="20092"/>
                </a:lnTo>
                <a:lnTo>
                  <a:pt x="1507406" y="29133"/>
                </a:lnTo>
                <a:lnTo>
                  <a:pt x="1336626" y="29133"/>
                </a:lnTo>
                <a:lnTo>
                  <a:pt x="1336626" y="20092"/>
                </a:lnTo>
                <a:lnTo>
                  <a:pt x="1420007" y="20092"/>
                </a:lnTo>
                <a:cubicBezTo>
                  <a:pt x="1418667" y="18753"/>
                  <a:pt x="1417160" y="16074"/>
                  <a:pt x="1415486" y="12055"/>
                </a:cubicBezTo>
                <a:cubicBezTo>
                  <a:pt x="1413812" y="8037"/>
                  <a:pt x="1412640" y="5358"/>
                  <a:pt x="1411970" y="4019"/>
                </a:cubicBezTo>
                <a:close/>
                <a:moveTo>
                  <a:pt x="81372" y="2010"/>
                </a:moveTo>
                <a:lnTo>
                  <a:pt x="94432" y="2010"/>
                </a:lnTo>
                <a:lnTo>
                  <a:pt x="79363" y="26120"/>
                </a:lnTo>
                <a:lnTo>
                  <a:pt x="223019" y="26120"/>
                </a:lnTo>
                <a:lnTo>
                  <a:pt x="223019" y="35161"/>
                </a:lnTo>
                <a:lnTo>
                  <a:pt x="74340" y="35161"/>
                </a:lnTo>
                <a:cubicBezTo>
                  <a:pt x="69652" y="43867"/>
                  <a:pt x="64629" y="52909"/>
                  <a:pt x="59271" y="62285"/>
                </a:cubicBezTo>
                <a:cubicBezTo>
                  <a:pt x="53913" y="71661"/>
                  <a:pt x="48890" y="80702"/>
                  <a:pt x="44202" y="89409"/>
                </a:cubicBezTo>
                <a:lnTo>
                  <a:pt x="112515" y="89409"/>
                </a:lnTo>
                <a:lnTo>
                  <a:pt x="112515" y="56257"/>
                </a:lnTo>
                <a:lnTo>
                  <a:pt x="124570" y="56257"/>
                </a:lnTo>
                <a:lnTo>
                  <a:pt x="124570" y="89409"/>
                </a:lnTo>
                <a:lnTo>
                  <a:pt x="208955" y="89409"/>
                </a:lnTo>
                <a:lnTo>
                  <a:pt x="207951" y="204937"/>
                </a:lnTo>
                <a:lnTo>
                  <a:pt x="173794" y="204937"/>
                </a:lnTo>
                <a:lnTo>
                  <a:pt x="168771" y="195895"/>
                </a:lnTo>
                <a:lnTo>
                  <a:pt x="196900" y="195895"/>
                </a:lnTo>
                <a:lnTo>
                  <a:pt x="196900" y="98450"/>
                </a:lnTo>
                <a:lnTo>
                  <a:pt x="124570" y="98450"/>
                </a:lnTo>
                <a:lnTo>
                  <a:pt x="124570" y="216992"/>
                </a:lnTo>
                <a:lnTo>
                  <a:pt x="112515" y="216992"/>
                </a:lnTo>
                <a:lnTo>
                  <a:pt x="112515" y="98450"/>
                </a:lnTo>
                <a:lnTo>
                  <a:pt x="46212" y="98450"/>
                </a:lnTo>
                <a:lnTo>
                  <a:pt x="46212" y="206946"/>
                </a:lnTo>
                <a:lnTo>
                  <a:pt x="34156" y="206946"/>
                </a:lnTo>
                <a:lnTo>
                  <a:pt x="34156" y="106487"/>
                </a:lnTo>
                <a:cubicBezTo>
                  <a:pt x="30808" y="113184"/>
                  <a:pt x="27292" y="119881"/>
                  <a:pt x="23608" y="126579"/>
                </a:cubicBezTo>
                <a:cubicBezTo>
                  <a:pt x="19925" y="133276"/>
                  <a:pt x="16409" y="139973"/>
                  <a:pt x="13060" y="146670"/>
                </a:cubicBezTo>
                <a:lnTo>
                  <a:pt x="0" y="146670"/>
                </a:lnTo>
                <a:lnTo>
                  <a:pt x="61281" y="35161"/>
                </a:lnTo>
                <a:lnTo>
                  <a:pt x="5023" y="35161"/>
                </a:lnTo>
                <a:lnTo>
                  <a:pt x="5023" y="26120"/>
                </a:lnTo>
                <a:lnTo>
                  <a:pt x="67308" y="26120"/>
                </a:lnTo>
                <a:cubicBezTo>
                  <a:pt x="69317" y="22771"/>
                  <a:pt x="71661" y="18753"/>
                  <a:pt x="74340" y="14065"/>
                </a:cubicBezTo>
                <a:cubicBezTo>
                  <a:pt x="77019" y="9377"/>
                  <a:pt x="79363" y="5358"/>
                  <a:pt x="81372" y="2010"/>
                </a:cubicBezTo>
                <a:close/>
                <a:moveTo>
                  <a:pt x="1905224" y="0"/>
                </a:moveTo>
                <a:lnTo>
                  <a:pt x="2013719" y="67308"/>
                </a:lnTo>
                <a:lnTo>
                  <a:pt x="2013719" y="79363"/>
                </a:lnTo>
                <a:lnTo>
                  <a:pt x="1905224" y="13060"/>
                </a:lnTo>
                <a:lnTo>
                  <a:pt x="1797732" y="77354"/>
                </a:lnTo>
                <a:lnTo>
                  <a:pt x="1797732" y="65299"/>
                </a:ln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162665" y="2505184"/>
            <a:ext cx="3287315" cy="2503289"/>
          </a:xfrm>
          <a:custGeom>
            <a:avLst/>
            <a:gdLst/>
            <a:ahLst/>
            <a:cxnLst/>
            <a:rect l="l" t="t" r="r" b="b"/>
            <a:pathLst>
              <a:path w="3287315" h="2503289">
                <a:moveTo>
                  <a:pt x="946695" y="2070645"/>
                </a:moveTo>
                <a:lnTo>
                  <a:pt x="946695" y="2134269"/>
                </a:lnTo>
                <a:lnTo>
                  <a:pt x="1252091" y="2134269"/>
                </a:lnTo>
                <a:lnTo>
                  <a:pt x="1252091" y="2070645"/>
                </a:lnTo>
                <a:close/>
                <a:moveTo>
                  <a:pt x="946695" y="1867049"/>
                </a:moveTo>
                <a:lnTo>
                  <a:pt x="946695" y="1930673"/>
                </a:lnTo>
                <a:lnTo>
                  <a:pt x="1252091" y="1930673"/>
                </a:lnTo>
                <a:lnTo>
                  <a:pt x="1252091" y="1867049"/>
                </a:lnTo>
                <a:close/>
                <a:moveTo>
                  <a:pt x="692199" y="1714351"/>
                </a:moveTo>
                <a:lnTo>
                  <a:pt x="1506587" y="1714351"/>
                </a:lnTo>
                <a:lnTo>
                  <a:pt x="1506587" y="2293330"/>
                </a:lnTo>
                <a:cubicBezTo>
                  <a:pt x="1510828" y="2433302"/>
                  <a:pt x="1445083" y="2501168"/>
                  <a:pt x="1309352" y="2496926"/>
                </a:cubicBezTo>
                <a:lnTo>
                  <a:pt x="1137567" y="2496926"/>
                </a:lnTo>
                <a:lnTo>
                  <a:pt x="1137567" y="2344229"/>
                </a:lnTo>
                <a:lnTo>
                  <a:pt x="1194829" y="2344229"/>
                </a:lnTo>
                <a:cubicBezTo>
                  <a:pt x="1237245" y="2348470"/>
                  <a:pt x="1256332" y="2327262"/>
                  <a:pt x="1252091" y="2280605"/>
                </a:cubicBezTo>
                <a:lnTo>
                  <a:pt x="1252091" y="2274242"/>
                </a:lnTo>
                <a:lnTo>
                  <a:pt x="946695" y="2274242"/>
                </a:lnTo>
                <a:lnTo>
                  <a:pt x="946695" y="2503289"/>
                </a:lnTo>
                <a:lnTo>
                  <a:pt x="692199" y="2503289"/>
                </a:lnTo>
                <a:close/>
                <a:moveTo>
                  <a:pt x="68684" y="1129010"/>
                </a:moveTo>
                <a:lnTo>
                  <a:pt x="208657" y="1129010"/>
                </a:lnTo>
                <a:cubicBezTo>
                  <a:pt x="221381" y="1252016"/>
                  <a:pt x="238348" y="1355936"/>
                  <a:pt x="259556" y="1440768"/>
                </a:cubicBezTo>
                <a:lnTo>
                  <a:pt x="119583" y="1440768"/>
                </a:lnTo>
                <a:cubicBezTo>
                  <a:pt x="94133" y="1355936"/>
                  <a:pt x="77167" y="1252016"/>
                  <a:pt x="68684" y="1129010"/>
                </a:cubicBezTo>
                <a:close/>
                <a:moveTo>
                  <a:pt x="1786532" y="1071748"/>
                </a:moveTo>
                <a:lnTo>
                  <a:pt x="2028304" y="1071748"/>
                </a:lnTo>
                <a:cubicBezTo>
                  <a:pt x="2079203" y="1169305"/>
                  <a:pt x="2115257" y="1275345"/>
                  <a:pt x="2136465" y="1389868"/>
                </a:cubicBezTo>
                <a:lnTo>
                  <a:pt x="1881968" y="1389868"/>
                </a:lnTo>
                <a:cubicBezTo>
                  <a:pt x="1865002" y="1288070"/>
                  <a:pt x="1833190" y="1182030"/>
                  <a:pt x="1786532" y="1071748"/>
                </a:cubicBezTo>
                <a:close/>
                <a:moveTo>
                  <a:pt x="259556" y="1039936"/>
                </a:moveTo>
                <a:lnTo>
                  <a:pt x="469515" y="1039936"/>
                </a:lnTo>
                <a:lnTo>
                  <a:pt x="469515" y="1421680"/>
                </a:lnTo>
                <a:cubicBezTo>
                  <a:pt x="490723" y="1328365"/>
                  <a:pt x="505569" y="1230808"/>
                  <a:pt x="514052" y="1129010"/>
                </a:cubicBezTo>
                <a:lnTo>
                  <a:pt x="654025" y="1129010"/>
                </a:lnTo>
                <a:cubicBezTo>
                  <a:pt x="645541" y="1281708"/>
                  <a:pt x="628575" y="1385627"/>
                  <a:pt x="603126" y="1440768"/>
                </a:cubicBezTo>
                <a:lnTo>
                  <a:pt x="469515" y="1440768"/>
                </a:lnTo>
                <a:lnTo>
                  <a:pt x="469515" y="1491667"/>
                </a:lnTo>
                <a:lnTo>
                  <a:pt x="622213" y="1491667"/>
                </a:lnTo>
                <a:lnTo>
                  <a:pt x="622213" y="1663452"/>
                </a:lnTo>
                <a:lnTo>
                  <a:pt x="475877" y="1663452"/>
                </a:lnTo>
                <a:cubicBezTo>
                  <a:pt x="509810" y="1761009"/>
                  <a:pt x="560710" y="1856445"/>
                  <a:pt x="628575" y="1949760"/>
                </a:cubicBezTo>
                <a:lnTo>
                  <a:pt x="628575" y="2185169"/>
                </a:lnTo>
                <a:cubicBezTo>
                  <a:pt x="564951" y="2121545"/>
                  <a:pt x="511931" y="2060041"/>
                  <a:pt x="469515" y="2000659"/>
                </a:cubicBezTo>
                <a:lnTo>
                  <a:pt x="469515" y="2503289"/>
                </a:lnTo>
                <a:lnTo>
                  <a:pt x="259556" y="2503289"/>
                </a:lnTo>
                <a:lnTo>
                  <a:pt x="259556" y="2070645"/>
                </a:lnTo>
                <a:cubicBezTo>
                  <a:pt x="212898" y="2163961"/>
                  <a:pt x="151395" y="2253034"/>
                  <a:pt x="75046" y="2337866"/>
                </a:cubicBezTo>
                <a:lnTo>
                  <a:pt x="75046" y="2102457"/>
                </a:lnTo>
                <a:cubicBezTo>
                  <a:pt x="142912" y="1979451"/>
                  <a:pt x="198053" y="1833116"/>
                  <a:pt x="240469" y="1663452"/>
                </a:cubicBezTo>
                <a:lnTo>
                  <a:pt x="94133" y="1663452"/>
                </a:lnTo>
                <a:lnTo>
                  <a:pt x="94133" y="1491667"/>
                </a:lnTo>
                <a:lnTo>
                  <a:pt x="259556" y="1491667"/>
                </a:lnTo>
                <a:lnTo>
                  <a:pt x="259556" y="1440768"/>
                </a:lnTo>
                <a:close/>
                <a:moveTo>
                  <a:pt x="2550021" y="1033574"/>
                </a:moveTo>
                <a:lnTo>
                  <a:pt x="2810879" y="1033574"/>
                </a:lnTo>
                <a:lnTo>
                  <a:pt x="2810879" y="1186272"/>
                </a:lnTo>
                <a:lnTo>
                  <a:pt x="3109912" y="1186272"/>
                </a:lnTo>
                <a:lnTo>
                  <a:pt x="3109912" y="1370781"/>
                </a:lnTo>
                <a:lnTo>
                  <a:pt x="2810879" y="1370781"/>
                </a:lnTo>
                <a:lnTo>
                  <a:pt x="2810879" y="1568016"/>
                </a:lnTo>
                <a:lnTo>
                  <a:pt x="3154449" y="1568016"/>
                </a:lnTo>
                <a:lnTo>
                  <a:pt x="3154449" y="1746163"/>
                </a:lnTo>
                <a:lnTo>
                  <a:pt x="2919040" y="1746163"/>
                </a:lnTo>
                <a:lnTo>
                  <a:pt x="2919040" y="2000659"/>
                </a:lnTo>
                <a:cubicBezTo>
                  <a:pt x="2914798" y="2047317"/>
                  <a:pt x="2931765" y="2068525"/>
                  <a:pt x="2969939" y="2064283"/>
                </a:cubicBezTo>
                <a:lnTo>
                  <a:pt x="2982664" y="2064283"/>
                </a:lnTo>
                <a:cubicBezTo>
                  <a:pt x="3012355" y="2064283"/>
                  <a:pt x="3027201" y="2045196"/>
                  <a:pt x="3027201" y="2007021"/>
                </a:cubicBezTo>
                <a:lnTo>
                  <a:pt x="3027201" y="1975209"/>
                </a:lnTo>
                <a:lnTo>
                  <a:pt x="3186261" y="1975209"/>
                </a:lnTo>
                <a:lnTo>
                  <a:pt x="3186261" y="2045196"/>
                </a:lnTo>
                <a:cubicBezTo>
                  <a:pt x="3186261" y="2172444"/>
                  <a:pt x="3128999" y="2236068"/>
                  <a:pt x="3014476" y="2236068"/>
                </a:cubicBezTo>
                <a:lnTo>
                  <a:pt x="2868141" y="2236068"/>
                </a:lnTo>
                <a:cubicBezTo>
                  <a:pt x="2736651" y="2240310"/>
                  <a:pt x="2673027" y="2170323"/>
                  <a:pt x="2677269" y="2026109"/>
                </a:cubicBezTo>
                <a:lnTo>
                  <a:pt x="2677269" y="1746163"/>
                </a:lnTo>
                <a:lnTo>
                  <a:pt x="2600920" y="1746163"/>
                </a:lnTo>
                <a:cubicBezTo>
                  <a:pt x="2600920" y="2009142"/>
                  <a:pt x="2456705" y="2180927"/>
                  <a:pt x="2168277" y="2261518"/>
                </a:cubicBezTo>
                <a:cubicBezTo>
                  <a:pt x="2202209" y="2286967"/>
                  <a:pt x="2244625" y="2299692"/>
                  <a:pt x="2295525" y="2299692"/>
                </a:cubicBezTo>
                <a:lnTo>
                  <a:pt x="3198986" y="2299692"/>
                </a:lnTo>
                <a:lnTo>
                  <a:pt x="3198986" y="2477839"/>
                </a:lnTo>
                <a:lnTo>
                  <a:pt x="2263713" y="2477839"/>
                </a:lnTo>
                <a:cubicBezTo>
                  <a:pt x="2149189" y="2477839"/>
                  <a:pt x="2064357" y="2443906"/>
                  <a:pt x="2009216" y="2376041"/>
                </a:cubicBezTo>
                <a:cubicBezTo>
                  <a:pt x="1941351" y="2452389"/>
                  <a:pt x="1841673" y="2494805"/>
                  <a:pt x="1710183" y="2503289"/>
                </a:cubicBezTo>
                <a:lnTo>
                  <a:pt x="1710183" y="2350591"/>
                </a:lnTo>
                <a:cubicBezTo>
                  <a:pt x="1795015" y="2329383"/>
                  <a:pt x="1835311" y="2274242"/>
                  <a:pt x="1831069" y="2185169"/>
                </a:cubicBezTo>
                <a:lnTo>
                  <a:pt x="1831069" y="1676177"/>
                </a:lnTo>
                <a:lnTo>
                  <a:pt x="1710183" y="1676177"/>
                </a:lnTo>
                <a:lnTo>
                  <a:pt x="1710183" y="1498029"/>
                </a:lnTo>
                <a:lnTo>
                  <a:pt x="2098290" y="1498029"/>
                </a:lnTo>
                <a:lnTo>
                  <a:pt x="2098290" y="2102457"/>
                </a:lnTo>
                <a:cubicBezTo>
                  <a:pt x="2102532" y="2170323"/>
                  <a:pt x="2123740" y="2223343"/>
                  <a:pt x="2161914" y="2261518"/>
                </a:cubicBezTo>
                <a:lnTo>
                  <a:pt x="2161914" y="2115182"/>
                </a:lnTo>
                <a:cubicBezTo>
                  <a:pt x="2289162" y="2030350"/>
                  <a:pt x="2354907" y="1907344"/>
                  <a:pt x="2359149" y="1746163"/>
                </a:cubicBezTo>
                <a:lnTo>
                  <a:pt x="2155552" y="1746163"/>
                </a:lnTo>
                <a:lnTo>
                  <a:pt x="2155552" y="1568016"/>
                </a:lnTo>
                <a:lnTo>
                  <a:pt x="2550021" y="1568016"/>
                </a:lnTo>
                <a:lnTo>
                  <a:pt x="2550021" y="1370781"/>
                </a:lnTo>
                <a:lnTo>
                  <a:pt x="2403685" y="1370781"/>
                </a:lnTo>
                <a:cubicBezTo>
                  <a:pt x="2357028" y="1438647"/>
                  <a:pt x="2274317" y="1489546"/>
                  <a:pt x="2155552" y="1523479"/>
                </a:cubicBezTo>
                <a:lnTo>
                  <a:pt x="2155552" y="1396231"/>
                </a:lnTo>
                <a:cubicBezTo>
                  <a:pt x="2231901" y="1302916"/>
                  <a:pt x="2272196" y="1194755"/>
                  <a:pt x="2276437" y="1071748"/>
                </a:cubicBezTo>
                <a:lnTo>
                  <a:pt x="2492759" y="1071748"/>
                </a:lnTo>
                <a:cubicBezTo>
                  <a:pt x="2492759" y="1114164"/>
                  <a:pt x="2488517" y="1152339"/>
                  <a:pt x="2480034" y="1186272"/>
                </a:cubicBezTo>
                <a:lnTo>
                  <a:pt x="2550021" y="1186272"/>
                </a:lnTo>
                <a:close/>
                <a:moveTo>
                  <a:pt x="972145" y="1033574"/>
                </a:moveTo>
                <a:lnTo>
                  <a:pt x="1220279" y="1033574"/>
                </a:lnTo>
                <a:lnTo>
                  <a:pt x="1220279" y="1103560"/>
                </a:lnTo>
                <a:lnTo>
                  <a:pt x="1538399" y="1103560"/>
                </a:lnTo>
                <a:lnTo>
                  <a:pt x="1538399" y="1249896"/>
                </a:lnTo>
                <a:lnTo>
                  <a:pt x="1220279" y="1249896"/>
                </a:lnTo>
                <a:lnTo>
                  <a:pt x="1220279" y="1307157"/>
                </a:lnTo>
                <a:lnTo>
                  <a:pt x="1506587" y="1307157"/>
                </a:lnTo>
                <a:lnTo>
                  <a:pt x="1506587" y="1453492"/>
                </a:lnTo>
                <a:lnTo>
                  <a:pt x="1220279" y="1453492"/>
                </a:lnTo>
                <a:lnTo>
                  <a:pt x="1220279" y="1517117"/>
                </a:lnTo>
                <a:lnTo>
                  <a:pt x="1563848" y="1517117"/>
                </a:lnTo>
                <a:lnTo>
                  <a:pt x="1563848" y="1663452"/>
                </a:lnTo>
                <a:lnTo>
                  <a:pt x="654025" y="1663452"/>
                </a:lnTo>
                <a:lnTo>
                  <a:pt x="654025" y="1517117"/>
                </a:lnTo>
                <a:lnTo>
                  <a:pt x="972145" y="1517117"/>
                </a:lnTo>
                <a:lnTo>
                  <a:pt x="972145" y="1453492"/>
                </a:lnTo>
                <a:lnTo>
                  <a:pt x="698562" y="1453492"/>
                </a:lnTo>
                <a:lnTo>
                  <a:pt x="698562" y="1307157"/>
                </a:lnTo>
                <a:lnTo>
                  <a:pt x="972145" y="1307157"/>
                </a:lnTo>
                <a:lnTo>
                  <a:pt x="972145" y="1249896"/>
                </a:lnTo>
                <a:lnTo>
                  <a:pt x="679474" y="1249896"/>
                </a:lnTo>
                <a:lnTo>
                  <a:pt x="679474" y="1103560"/>
                </a:lnTo>
                <a:lnTo>
                  <a:pt x="972145" y="1103560"/>
                </a:lnTo>
                <a:close/>
                <a:moveTo>
                  <a:pt x="1319510" y="507504"/>
                </a:moveTo>
                <a:lnTo>
                  <a:pt x="1457027" y="507504"/>
                </a:lnTo>
                <a:cubicBezTo>
                  <a:pt x="1478855" y="572988"/>
                  <a:pt x="1522511" y="619918"/>
                  <a:pt x="1587996" y="648295"/>
                </a:cubicBezTo>
                <a:lnTo>
                  <a:pt x="1587996" y="720328"/>
                </a:lnTo>
                <a:cubicBezTo>
                  <a:pt x="1446113" y="698500"/>
                  <a:pt x="1356617" y="627558"/>
                  <a:pt x="1319510" y="507504"/>
                </a:cubicBezTo>
                <a:close/>
                <a:moveTo>
                  <a:pt x="972442" y="507504"/>
                </a:moveTo>
                <a:lnTo>
                  <a:pt x="1109960" y="507504"/>
                </a:lnTo>
                <a:cubicBezTo>
                  <a:pt x="1072852" y="627558"/>
                  <a:pt x="983357" y="698500"/>
                  <a:pt x="841474" y="720328"/>
                </a:cubicBezTo>
                <a:lnTo>
                  <a:pt x="841474" y="648295"/>
                </a:lnTo>
                <a:cubicBezTo>
                  <a:pt x="906958" y="619918"/>
                  <a:pt x="950614" y="572988"/>
                  <a:pt x="972442" y="507504"/>
                </a:cubicBezTo>
                <a:close/>
                <a:moveTo>
                  <a:pt x="3159621" y="409277"/>
                </a:moveTo>
                <a:lnTo>
                  <a:pt x="3287315" y="409277"/>
                </a:lnTo>
                <a:cubicBezTo>
                  <a:pt x="3248025" y="579536"/>
                  <a:pt x="3124695" y="691951"/>
                  <a:pt x="2917328" y="746522"/>
                </a:cubicBezTo>
                <a:lnTo>
                  <a:pt x="2917328" y="664666"/>
                </a:lnTo>
                <a:cubicBezTo>
                  <a:pt x="3039566" y="603547"/>
                  <a:pt x="3120330" y="518418"/>
                  <a:pt x="3159621" y="409277"/>
                </a:cubicBezTo>
                <a:close/>
                <a:moveTo>
                  <a:pt x="3146524" y="206276"/>
                </a:moveTo>
                <a:lnTo>
                  <a:pt x="3277493" y="206276"/>
                </a:lnTo>
                <a:cubicBezTo>
                  <a:pt x="3227288" y="350341"/>
                  <a:pt x="3114873" y="446385"/>
                  <a:pt x="2940248" y="494407"/>
                </a:cubicBezTo>
                <a:lnTo>
                  <a:pt x="2940248" y="409277"/>
                </a:lnTo>
                <a:cubicBezTo>
                  <a:pt x="3034109" y="361255"/>
                  <a:pt x="3102868" y="293588"/>
                  <a:pt x="3146524" y="206276"/>
                </a:cubicBezTo>
                <a:close/>
                <a:moveTo>
                  <a:pt x="1980902" y="206276"/>
                </a:moveTo>
                <a:cubicBezTo>
                  <a:pt x="1978719" y="208458"/>
                  <a:pt x="1975445" y="210641"/>
                  <a:pt x="1971079" y="212824"/>
                </a:cubicBezTo>
                <a:cubicBezTo>
                  <a:pt x="1962348" y="219372"/>
                  <a:pt x="1955799" y="223738"/>
                  <a:pt x="1951434" y="225921"/>
                </a:cubicBezTo>
                <a:lnTo>
                  <a:pt x="2000547" y="225921"/>
                </a:lnTo>
                <a:cubicBezTo>
                  <a:pt x="2020192" y="243383"/>
                  <a:pt x="2039838" y="257572"/>
                  <a:pt x="2059483" y="268486"/>
                </a:cubicBezTo>
                <a:cubicBezTo>
                  <a:pt x="2083494" y="251023"/>
                  <a:pt x="2105322" y="230286"/>
                  <a:pt x="2124968" y="206276"/>
                </a:cubicBezTo>
                <a:close/>
                <a:moveTo>
                  <a:pt x="2704504" y="114597"/>
                </a:moveTo>
                <a:lnTo>
                  <a:pt x="2704504" y="301228"/>
                </a:lnTo>
                <a:lnTo>
                  <a:pt x="2766714" y="301228"/>
                </a:lnTo>
                <a:lnTo>
                  <a:pt x="2766714" y="114597"/>
                </a:lnTo>
                <a:close/>
                <a:moveTo>
                  <a:pt x="1921966" y="114597"/>
                </a:moveTo>
                <a:lnTo>
                  <a:pt x="2036564" y="114597"/>
                </a:lnTo>
                <a:cubicBezTo>
                  <a:pt x="2034381" y="121146"/>
                  <a:pt x="2031106" y="127694"/>
                  <a:pt x="2026741" y="134243"/>
                </a:cubicBezTo>
                <a:lnTo>
                  <a:pt x="2259211" y="134243"/>
                </a:lnTo>
                <a:lnTo>
                  <a:pt x="2259211" y="206276"/>
                </a:lnTo>
                <a:cubicBezTo>
                  <a:pt x="2230834" y="252115"/>
                  <a:pt x="2197000" y="289222"/>
                  <a:pt x="2157710" y="317599"/>
                </a:cubicBezTo>
                <a:cubicBezTo>
                  <a:pt x="2190452" y="326330"/>
                  <a:pt x="2227560" y="333970"/>
                  <a:pt x="2269033" y="340518"/>
                </a:cubicBezTo>
                <a:lnTo>
                  <a:pt x="2269033" y="409277"/>
                </a:lnTo>
                <a:cubicBezTo>
                  <a:pt x="2186086" y="402729"/>
                  <a:pt x="2116236" y="388540"/>
                  <a:pt x="2059483" y="366712"/>
                </a:cubicBezTo>
                <a:cubicBezTo>
                  <a:pt x="2033289" y="377626"/>
                  <a:pt x="2003821" y="386358"/>
                  <a:pt x="1971079" y="392906"/>
                </a:cubicBezTo>
                <a:cubicBezTo>
                  <a:pt x="2056209" y="395089"/>
                  <a:pt x="2135881" y="406003"/>
                  <a:pt x="2210097" y="425648"/>
                </a:cubicBezTo>
                <a:lnTo>
                  <a:pt x="2210097" y="514052"/>
                </a:lnTo>
                <a:cubicBezTo>
                  <a:pt x="2120602" y="487858"/>
                  <a:pt x="2020192" y="470396"/>
                  <a:pt x="1908869" y="461665"/>
                </a:cubicBezTo>
                <a:lnTo>
                  <a:pt x="1908869" y="406003"/>
                </a:lnTo>
                <a:cubicBezTo>
                  <a:pt x="1902321" y="408186"/>
                  <a:pt x="1891407" y="409277"/>
                  <a:pt x="1876127" y="409277"/>
                </a:cubicBezTo>
                <a:cubicBezTo>
                  <a:pt x="1860847" y="411460"/>
                  <a:pt x="1848842" y="412551"/>
                  <a:pt x="1840110" y="412551"/>
                </a:cubicBezTo>
                <a:lnTo>
                  <a:pt x="1840110" y="343793"/>
                </a:lnTo>
                <a:cubicBezTo>
                  <a:pt x="1888132" y="337244"/>
                  <a:pt x="1928514" y="328513"/>
                  <a:pt x="1961256" y="317599"/>
                </a:cubicBezTo>
                <a:cubicBezTo>
                  <a:pt x="1935063" y="297954"/>
                  <a:pt x="1909960" y="276126"/>
                  <a:pt x="1885949" y="252115"/>
                </a:cubicBezTo>
                <a:cubicBezTo>
                  <a:pt x="1872853" y="256480"/>
                  <a:pt x="1857573" y="258663"/>
                  <a:pt x="1840110" y="258663"/>
                </a:cubicBezTo>
                <a:lnTo>
                  <a:pt x="1840110" y="199727"/>
                </a:lnTo>
                <a:cubicBezTo>
                  <a:pt x="1877218" y="186630"/>
                  <a:pt x="1904503" y="158254"/>
                  <a:pt x="1921966" y="114597"/>
                </a:cubicBezTo>
                <a:close/>
                <a:moveTo>
                  <a:pt x="1827014" y="98226"/>
                </a:moveTo>
                <a:lnTo>
                  <a:pt x="1827014" y="645021"/>
                </a:lnTo>
                <a:lnTo>
                  <a:pt x="2233017" y="645021"/>
                </a:lnTo>
                <a:lnTo>
                  <a:pt x="2235561" y="644814"/>
                </a:lnTo>
                <a:lnTo>
                  <a:pt x="2155254" y="622101"/>
                </a:lnTo>
                <a:cubicBezTo>
                  <a:pt x="2070124" y="600819"/>
                  <a:pt x="1972716" y="584448"/>
                  <a:pt x="1863030" y="572988"/>
                </a:cubicBezTo>
                <a:lnTo>
                  <a:pt x="1863030" y="491133"/>
                </a:lnTo>
                <a:cubicBezTo>
                  <a:pt x="1987450" y="497681"/>
                  <a:pt x="2111871" y="515143"/>
                  <a:pt x="2236291" y="543520"/>
                </a:cubicBezTo>
                <a:lnTo>
                  <a:pt x="2236291" y="644755"/>
                </a:lnTo>
                <a:lnTo>
                  <a:pt x="2255732" y="643179"/>
                </a:lnTo>
                <a:cubicBezTo>
                  <a:pt x="2274968" y="637859"/>
                  <a:pt x="2283767" y="622101"/>
                  <a:pt x="2282130" y="595908"/>
                </a:cubicBezTo>
                <a:lnTo>
                  <a:pt x="2282130" y="98226"/>
                </a:lnTo>
                <a:close/>
                <a:moveTo>
                  <a:pt x="2524422" y="22919"/>
                </a:moveTo>
                <a:lnTo>
                  <a:pt x="2950071" y="22919"/>
                </a:lnTo>
                <a:lnTo>
                  <a:pt x="2950071" y="114597"/>
                </a:lnTo>
                <a:lnTo>
                  <a:pt x="2894409" y="114597"/>
                </a:lnTo>
                <a:lnTo>
                  <a:pt x="2894409" y="301228"/>
                </a:lnTo>
                <a:lnTo>
                  <a:pt x="2956619" y="301228"/>
                </a:lnTo>
                <a:lnTo>
                  <a:pt x="2956619" y="392906"/>
                </a:lnTo>
                <a:lnTo>
                  <a:pt x="2894409" y="392906"/>
                </a:lnTo>
                <a:lnTo>
                  <a:pt x="2894409" y="749796"/>
                </a:lnTo>
                <a:lnTo>
                  <a:pt x="2766714" y="749796"/>
                </a:lnTo>
                <a:lnTo>
                  <a:pt x="2766714" y="392906"/>
                </a:lnTo>
                <a:lnTo>
                  <a:pt x="2704504" y="392906"/>
                </a:lnTo>
                <a:cubicBezTo>
                  <a:pt x="2711053" y="560983"/>
                  <a:pt x="2646660" y="679946"/>
                  <a:pt x="2511325" y="749796"/>
                </a:cubicBezTo>
                <a:lnTo>
                  <a:pt x="2511325" y="661392"/>
                </a:lnTo>
                <a:cubicBezTo>
                  <a:pt x="2554981" y="600273"/>
                  <a:pt x="2575719" y="514052"/>
                  <a:pt x="2573536" y="402729"/>
                </a:cubicBezTo>
                <a:lnTo>
                  <a:pt x="2573536" y="392906"/>
                </a:lnTo>
                <a:lnTo>
                  <a:pt x="2511325" y="392906"/>
                </a:lnTo>
                <a:lnTo>
                  <a:pt x="2511325" y="301228"/>
                </a:lnTo>
                <a:lnTo>
                  <a:pt x="2573536" y="301228"/>
                </a:lnTo>
                <a:lnTo>
                  <a:pt x="2573536" y="114597"/>
                </a:lnTo>
                <a:lnTo>
                  <a:pt x="2524422" y="114597"/>
                </a:lnTo>
                <a:close/>
                <a:moveTo>
                  <a:pt x="1696045" y="9822"/>
                </a:moveTo>
                <a:lnTo>
                  <a:pt x="2409825" y="9822"/>
                </a:lnTo>
                <a:lnTo>
                  <a:pt x="2409825" y="595908"/>
                </a:lnTo>
                <a:cubicBezTo>
                  <a:pt x="2414190" y="689769"/>
                  <a:pt x="2371625" y="734516"/>
                  <a:pt x="2282130" y="730151"/>
                </a:cubicBezTo>
                <a:lnTo>
                  <a:pt x="1696045" y="730151"/>
                </a:lnTo>
                <a:close/>
                <a:moveTo>
                  <a:pt x="3120330" y="6548"/>
                </a:moveTo>
                <a:lnTo>
                  <a:pt x="3261121" y="6548"/>
                </a:lnTo>
                <a:cubicBezTo>
                  <a:pt x="3213099" y="139700"/>
                  <a:pt x="3105050" y="227012"/>
                  <a:pt x="2936974" y="268486"/>
                </a:cubicBezTo>
                <a:lnTo>
                  <a:pt x="2936974" y="186630"/>
                </a:lnTo>
                <a:cubicBezTo>
                  <a:pt x="3019920" y="153888"/>
                  <a:pt x="3081039" y="93861"/>
                  <a:pt x="3120330" y="6548"/>
                </a:cubicBezTo>
                <a:close/>
                <a:moveTo>
                  <a:pt x="1571625" y="0"/>
                </a:moveTo>
                <a:lnTo>
                  <a:pt x="1571625" y="101501"/>
                </a:lnTo>
                <a:cubicBezTo>
                  <a:pt x="1490860" y="121146"/>
                  <a:pt x="1413371" y="129877"/>
                  <a:pt x="1339155" y="127694"/>
                </a:cubicBezTo>
                <a:lnTo>
                  <a:pt x="1299864" y="127694"/>
                </a:lnTo>
                <a:cubicBezTo>
                  <a:pt x="1243111" y="162619"/>
                  <a:pt x="1185267" y="189904"/>
                  <a:pt x="1126331" y="209550"/>
                </a:cubicBezTo>
                <a:cubicBezTo>
                  <a:pt x="1193998" y="209550"/>
                  <a:pt x="1248568" y="207367"/>
                  <a:pt x="1290042" y="203001"/>
                </a:cubicBezTo>
                <a:cubicBezTo>
                  <a:pt x="1309687" y="192087"/>
                  <a:pt x="1329332" y="180082"/>
                  <a:pt x="1348978" y="166985"/>
                </a:cubicBezTo>
                <a:lnTo>
                  <a:pt x="1558528" y="166985"/>
                </a:lnTo>
                <a:cubicBezTo>
                  <a:pt x="1431924" y="260846"/>
                  <a:pt x="1290042" y="335061"/>
                  <a:pt x="1132879" y="389632"/>
                </a:cubicBezTo>
                <a:cubicBezTo>
                  <a:pt x="1231106" y="389632"/>
                  <a:pt x="1324967" y="386358"/>
                  <a:pt x="1414462" y="379809"/>
                </a:cubicBezTo>
                <a:cubicBezTo>
                  <a:pt x="1407914" y="355798"/>
                  <a:pt x="1398091" y="329604"/>
                  <a:pt x="1384994" y="301228"/>
                </a:cubicBezTo>
                <a:lnTo>
                  <a:pt x="1502866" y="301228"/>
                </a:lnTo>
                <a:cubicBezTo>
                  <a:pt x="1537791" y="373261"/>
                  <a:pt x="1560711" y="439836"/>
                  <a:pt x="1571625" y="500955"/>
                </a:cubicBezTo>
                <a:lnTo>
                  <a:pt x="1443930" y="500955"/>
                </a:lnTo>
                <a:cubicBezTo>
                  <a:pt x="1443930" y="496590"/>
                  <a:pt x="1443930" y="491133"/>
                  <a:pt x="1443930" y="484584"/>
                </a:cubicBezTo>
                <a:cubicBezTo>
                  <a:pt x="1441747" y="478036"/>
                  <a:pt x="1440656" y="473670"/>
                  <a:pt x="1440656" y="471487"/>
                </a:cubicBezTo>
                <a:cubicBezTo>
                  <a:pt x="1425376" y="471487"/>
                  <a:pt x="1401365" y="472579"/>
                  <a:pt x="1368623" y="474761"/>
                </a:cubicBezTo>
                <a:cubicBezTo>
                  <a:pt x="1335881" y="474761"/>
                  <a:pt x="1310778" y="475853"/>
                  <a:pt x="1293316" y="478036"/>
                </a:cubicBezTo>
                <a:lnTo>
                  <a:pt x="1293316" y="631924"/>
                </a:lnTo>
                <a:cubicBezTo>
                  <a:pt x="1293316" y="708322"/>
                  <a:pt x="1255117" y="745430"/>
                  <a:pt x="1178718" y="743247"/>
                </a:cubicBezTo>
                <a:lnTo>
                  <a:pt x="1087040" y="743247"/>
                </a:lnTo>
                <a:lnTo>
                  <a:pt x="1087040" y="654844"/>
                </a:lnTo>
                <a:lnTo>
                  <a:pt x="1116508" y="654844"/>
                </a:lnTo>
                <a:cubicBezTo>
                  <a:pt x="1138336" y="654844"/>
                  <a:pt x="1149250" y="643929"/>
                  <a:pt x="1149250" y="622101"/>
                </a:cubicBezTo>
                <a:lnTo>
                  <a:pt x="1149250" y="481310"/>
                </a:lnTo>
                <a:cubicBezTo>
                  <a:pt x="1131788" y="481310"/>
                  <a:pt x="1105594" y="481310"/>
                  <a:pt x="1070669" y="481310"/>
                </a:cubicBezTo>
                <a:cubicBezTo>
                  <a:pt x="994271" y="483493"/>
                  <a:pt x="932061" y="483493"/>
                  <a:pt x="884039" y="481310"/>
                </a:cubicBezTo>
                <a:lnTo>
                  <a:pt x="884039" y="386358"/>
                </a:lnTo>
                <a:cubicBezTo>
                  <a:pt x="960437" y="362347"/>
                  <a:pt x="1037927" y="331787"/>
                  <a:pt x="1116508" y="294679"/>
                </a:cubicBezTo>
                <a:cubicBezTo>
                  <a:pt x="1053207" y="296862"/>
                  <a:pt x="982265" y="297954"/>
                  <a:pt x="903684" y="297954"/>
                </a:cubicBezTo>
                <a:lnTo>
                  <a:pt x="903684" y="209550"/>
                </a:lnTo>
                <a:cubicBezTo>
                  <a:pt x="966986" y="187722"/>
                  <a:pt x="1029196" y="160436"/>
                  <a:pt x="1090314" y="127694"/>
                </a:cubicBezTo>
                <a:lnTo>
                  <a:pt x="867668" y="127694"/>
                </a:lnTo>
                <a:lnTo>
                  <a:pt x="867668" y="26193"/>
                </a:lnTo>
                <a:lnTo>
                  <a:pt x="1316235" y="26193"/>
                </a:lnTo>
                <a:cubicBezTo>
                  <a:pt x="1405731" y="26193"/>
                  <a:pt x="1490860" y="17462"/>
                  <a:pt x="1571625" y="0"/>
                </a:cubicBezTo>
                <a:close/>
                <a:moveTo>
                  <a:pt x="127694" y="0"/>
                </a:moveTo>
                <a:lnTo>
                  <a:pt x="278308" y="0"/>
                </a:lnTo>
                <a:cubicBezTo>
                  <a:pt x="280491" y="32742"/>
                  <a:pt x="285948" y="58936"/>
                  <a:pt x="294679" y="78581"/>
                </a:cubicBezTo>
                <a:lnTo>
                  <a:pt x="458390" y="78581"/>
                </a:lnTo>
                <a:cubicBezTo>
                  <a:pt x="467121" y="61118"/>
                  <a:pt x="472578" y="34925"/>
                  <a:pt x="474761" y="0"/>
                </a:cubicBezTo>
                <a:lnTo>
                  <a:pt x="625375" y="0"/>
                </a:lnTo>
                <a:cubicBezTo>
                  <a:pt x="621010" y="28376"/>
                  <a:pt x="615553" y="54570"/>
                  <a:pt x="609004" y="78581"/>
                </a:cubicBezTo>
                <a:lnTo>
                  <a:pt x="710505" y="78581"/>
                </a:lnTo>
                <a:lnTo>
                  <a:pt x="710505" y="173533"/>
                </a:lnTo>
                <a:lnTo>
                  <a:pt x="458390" y="173533"/>
                </a:lnTo>
                <a:lnTo>
                  <a:pt x="458390" y="327422"/>
                </a:lnTo>
                <a:lnTo>
                  <a:pt x="746521" y="327422"/>
                </a:lnTo>
                <a:lnTo>
                  <a:pt x="746521" y="425648"/>
                </a:lnTo>
                <a:lnTo>
                  <a:pt x="471487" y="425648"/>
                </a:lnTo>
                <a:cubicBezTo>
                  <a:pt x="502046" y="526058"/>
                  <a:pt x="595907" y="602456"/>
                  <a:pt x="753070" y="654844"/>
                </a:cubicBezTo>
                <a:lnTo>
                  <a:pt x="753070" y="743247"/>
                </a:lnTo>
                <a:cubicBezTo>
                  <a:pt x="571896" y="701774"/>
                  <a:pt x="448568" y="636290"/>
                  <a:pt x="383083" y="546794"/>
                </a:cubicBezTo>
                <a:cubicBezTo>
                  <a:pt x="313233" y="636290"/>
                  <a:pt x="185539" y="701774"/>
                  <a:pt x="0" y="743247"/>
                </a:cubicBezTo>
                <a:lnTo>
                  <a:pt x="0" y="654844"/>
                </a:lnTo>
                <a:cubicBezTo>
                  <a:pt x="170259" y="598090"/>
                  <a:pt x="266303" y="521692"/>
                  <a:pt x="288131" y="425648"/>
                </a:cubicBezTo>
                <a:lnTo>
                  <a:pt x="6548" y="425648"/>
                </a:lnTo>
                <a:lnTo>
                  <a:pt x="6548" y="327422"/>
                </a:lnTo>
                <a:lnTo>
                  <a:pt x="297953" y="327422"/>
                </a:lnTo>
                <a:lnTo>
                  <a:pt x="297953" y="173533"/>
                </a:lnTo>
                <a:lnTo>
                  <a:pt x="42564" y="173533"/>
                </a:lnTo>
                <a:lnTo>
                  <a:pt x="42564" y="78581"/>
                </a:lnTo>
                <a:lnTo>
                  <a:pt x="144065" y="78581"/>
                </a:lnTo>
                <a:cubicBezTo>
                  <a:pt x="137517" y="54570"/>
                  <a:pt x="132060" y="28376"/>
                  <a:pt x="127694" y="0"/>
                </a:cubicBezTo>
                <a:close/>
              </a:path>
            </a:pathLst>
          </a:custGeom>
          <a:solidFill>
            <a:schemeClr val="bg1"/>
          </a:solidFill>
          <a:ln w="28575">
            <a:noFill/>
          </a:ln>
          <a:effectLst>
            <a:outerShdw blurRad="152400" dist="203200" dir="8100000" sx="103000" sy="103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12192000" cy="6858000"/>
          </a:xfrm>
          <a:prstGeom prst="rect">
            <a:avLst/>
          </a:prstGeom>
          <a:effectLst/>
        </p:spPr>
      </p:pic>
      <p:grpSp>
        <p:nvGrpSpPr>
          <p:cNvPr id="4" name="组合 3"/>
          <p:cNvGrpSpPr/>
          <p:nvPr userDrawn="1"/>
        </p:nvGrpSpPr>
        <p:grpSpPr>
          <a:xfrm>
            <a:off x="3651745" y="1681572"/>
            <a:ext cx="483478" cy="483480"/>
            <a:chOff x="5197261" y="4171609"/>
            <a:chExt cx="483478" cy="483480"/>
          </a:xfrm>
        </p:grpSpPr>
        <p:sp>
          <p:nvSpPr>
            <p:cNvPr id="5" name="Oval 494"/>
            <p:cNvSpPr>
              <a:spLocks noChangeArrowheads="1"/>
            </p:cNvSpPr>
            <p:nvPr/>
          </p:nvSpPr>
          <p:spPr bwMode="auto">
            <a:xfrm>
              <a:off x="5197261" y="4171609"/>
              <a:ext cx="313043" cy="313043"/>
            </a:xfrm>
            <a:prstGeom prst="ellipse">
              <a:avLst/>
            </a:pr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Line 495"/>
            <p:cNvSpPr>
              <a:spLocks noChangeShapeType="1"/>
            </p:cNvSpPr>
            <p:nvPr/>
          </p:nvSpPr>
          <p:spPr bwMode="auto">
            <a:xfrm>
              <a:off x="5461609" y="4435957"/>
              <a:ext cx="48696" cy="48696"/>
            </a:xfrm>
            <a:prstGeom prst="line">
              <a:avLst/>
            </a:prstGeom>
            <a:noFill/>
            <a:ln w="6350" cap="flat">
              <a:solidFill>
                <a:srgbClr val="C0C0C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Freeform 496"/>
            <p:cNvSpPr/>
            <p:nvPr/>
          </p:nvSpPr>
          <p:spPr bwMode="auto">
            <a:xfrm>
              <a:off x="5485956" y="4460306"/>
              <a:ext cx="194783" cy="194783"/>
            </a:xfrm>
            <a:custGeom>
              <a:avLst/>
              <a:gdLst>
                <a:gd name="T0" fmla="*/ 0 w 56"/>
                <a:gd name="T1" fmla="*/ 13 h 56"/>
                <a:gd name="T2" fmla="*/ 13 w 56"/>
                <a:gd name="T3" fmla="*/ 0 h 56"/>
                <a:gd name="T4" fmla="*/ 56 w 56"/>
                <a:gd name="T5" fmla="*/ 42 h 56"/>
                <a:gd name="T6" fmla="*/ 42 w 56"/>
                <a:gd name="T7" fmla="*/ 56 h 56"/>
                <a:gd name="T8" fmla="*/ 0 w 56"/>
                <a:gd name="T9" fmla="*/ 13 h 56"/>
              </a:gdLst>
              <a:ahLst/>
              <a:cxnLst>
                <a:cxn ang="0">
                  <a:pos x="T0" y="T1"/>
                </a:cxn>
                <a:cxn ang="0">
                  <a:pos x="T2" y="T3"/>
                </a:cxn>
                <a:cxn ang="0">
                  <a:pos x="T4" y="T5"/>
                </a:cxn>
                <a:cxn ang="0">
                  <a:pos x="T6" y="T7"/>
                </a:cxn>
                <a:cxn ang="0">
                  <a:pos x="T8" y="T9"/>
                </a:cxn>
              </a:cxnLst>
              <a:rect l="0" t="0" r="r" b="b"/>
              <a:pathLst>
                <a:path w="56" h="56">
                  <a:moveTo>
                    <a:pt x="0" y="13"/>
                  </a:moveTo>
                  <a:lnTo>
                    <a:pt x="13" y="0"/>
                  </a:lnTo>
                  <a:lnTo>
                    <a:pt x="56" y="42"/>
                  </a:lnTo>
                  <a:lnTo>
                    <a:pt x="42" y="56"/>
                  </a:lnTo>
                  <a:lnTo>
                    <a:pt x="0" y="13"/>
                  </a:lnTo>
                  <a:close/>
                </a:path>
              </a:pathLst>
            </a:custGeom>
            <a:noFill/>
            <a:ln w="6350" cap="flat">
              <a:solidFill>
                <a:srgbClr val="C0C0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 name="文本框 7"/>
          <p:cNvSpPr txBox="1"/>
          <p:nvPr userDrawn="1"/>
        </p:nvSpPr>
        <p:spPr>
          <a:xfrm>
            <a:off x="1326778" y="2796987"/>
            <a:ext cx="1107996" cy="369332"/>
          </a:xfrm>
          <a:prstGeom prst="rect">
            <a:avLst/>
          </a:prstGeom>
          <a:noFill/>
        </p:spPr>
        <p:txBody>
          <a:bodyPr wrap="none" rtlCol="0">
            <a:spAutoFit/>
          </a:bodyPr>
          <a:lstStyle/>
          <a:p>
            <a:r>
              <a:rPr lang="zh-CN" altLang="en-US" dirty="0">
                <a:solidFill>
                  <a:schemeClr val="accent1">
                    <a:lumMod val="20000"/>
                    <a:lumOff val="80000"/>
                  </a:schemeClr>
                </a:solidFill>
              </a:rPr>
              <a:t>欢迎交流</a:t>
            </a:r>
          </a:p>
        </p:txBody>
      </p:sp>
      <p:sp>
        <p:nvSpPr>
          <p:cNvPr id="9" name="矩形 8"/>
          <p:cNvSpPr/>
          <p:nvPr userDrawn="1"/>
        </p:nvSpPr>
        <p:spPr>
          <a:xfrm>
            <a:off x="1748801" y="4332544"/>
            <a:ext cx="1402080" cy="846386"/>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布衣公子</a:t>
            </a:r>
          </a:p>
          <a:p>
            <a:pPr algn="ctr"/>
            <a:r>
              <a:rPr lang="zh-CN" altLang="en-US" sz="3300" dirty="0">
                <a:solidFill>
                  <a:schemeClr val="bg1"/>
                </a:solidFill>
                <a:latin typeface="微软雅黑" panose="020B0503020204020204" pitchFamily="34" charset="-122"/>
                <a:ea typeface="微软雅黑" panose="020B0503020204020204" pitchFamily="34" charset="-122"/>
              </a:rPr>
              <a:t>作品</a:t>
            </a:r>
          </a:p>
        </p:txBody>
      </p:sp>
      <p:sp>
        <p:nvSpPr>
          <p:cNvPr id="10" name="Text Box 54"/>
          <p:cNvSpPr txBox="1">
            <a:spLocks noChangeArrowheads="1"/>
          </p:cNvSpPr>
          <p:nvPr userDrawn="1"/>
        </p:nvSpPr>
        <p:spPr bwMode="auto">
          <a:xfrm>
            <a:off x="7990456" y="3628619"/>
            <a:ext cx="3699521" cy="568304"/>
          </a:xfrm>
          <a:prstGeom prst="rect">
            <a:avLst/>
          </a:prstGeom>
          <a:noFill/>
          <a:ln w="9525">
            <a:noFill/>
            <a:miter lim="800000"/>
          </a:ln>
        </p:spPr>
        <p:txBody>
          <a:bodyPr lIns="91417" tIns="45708" rIns="91417" bIns="45708" anchor="ctr"/>
          <a:lstStyle/>
          <a:p>
            <a:pPr marL="0" algn="l" defTabSz="914400" rtl="0" eaLnBrk="1" fontAlgn="base" latinLnBrk="0" hangingPunct="1">
              <a:spcBef>
                <a:spcPts val="0"/>
              </a:spcBef>
              <a:spcAft>
                <a:spcPct val="0"/>
              </a:spcAft>
            </a:pPr>
            <a:r>
              <a:rPr lang="en-US" altLang="zh-CN" sz="1800"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11020228@qq.com</a:t>
            </a:r>
          </a:p>
        </p:txBody>
      </p:sp>
      <p:sp>
        <p:nvSpPr>
          <p:cNvPr id="11" name="TextBox 10">
            <a:hlinkClick r:id="rId3"/>
          </p:cNvPr>
          <p:cNvSpPr>
            <a:spLocks noChangeArrowheads="1"/>
          </p:cNvSpPr>
          <p:nvPr userDrawn="1"/>
        </p:nvSpPr>
        <p:spPr bwMode="auto">
          <a:xfrm>
            <a:off x="7990456" y="4585058"/>
            <a:ext cx="3699521"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50000"/>
              </a:spcBef>
              <a:spcAft>
                <a:spcPct val="0"/>
              </a:spcAft>
            </a:pPr>
            <a:r>
              <a:rPr 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panose="020B0604020202020204" pitchFamily="34" charset="0"/>
              </a:rPr>
              <a:t>  http://weibo.com/teliss</a:t>
            </a:r>
          </a:p>
        </p:txBody>
      </p:sp>
      <p:sp>
        <p:nvSpPr>
          <p:cNvPr id="12" name="Text Box 54">
            <a:hlinkClick r:id="rId4"/>
          </p:cNvPr>
          <p:cNvSpPr txBox="1">
            <a:spLocks noChangeArrowheads="1"/>
          </p:cNvSpPr>
          <p:nvPr userDrawn="1"/>
        </p:nvSpPr>
        <p:spPr bwMode="auto">
          <a:xfrm>
            <a:off x="7990456" y="4070980"/>
            <a:ext cx="3699521" cy="568304"/>
          </a:xfrm>
          <a:prstGeom prst="rect">
            <a:avLst/>
          </a:prstGeom>
          <a:noFill/>
          <a:ln w="9525">
            <a:noFill/>
            <a:miter lim="800000"/>
          </a:ln>
        </p:spPr>
        <p:txBody>
          <a:bodyPr lIns="91417" tIns="45708" rIns="91417" bIns="45708" anchor="ctr"/>
          <a:lstStyle/>
          <a:p>
            <a:pPr fontAlgn="base">
              <a:spcBef>
                <a:spcPts val="0"/>
              </a:spcBef>
              <a:spcAft>
                <a:spcPct val="0"/>
              </a:spcAft>
            </a:pPr>
            <a:r>
              <a:rPr lang="en-US" altLang="zh-CN" sz="1800" kern="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http://teliss.blog.163.com</a:t>
            </a:r>
          </a:p>
        </p:txBody>
      </p:sp>
      <p:grpSp>
        <p:nvGrpSpPr>
          <p:cNvPr id="22" name="组合 21"/>
          <p:cNvGrpSpPr>
            <a:grpSpLocks noChangeAspect="1"/>
          </p:cNvGrpSpPr>
          <p:nvPr userDrawn="1"/>
        </p:nvGrpSpPr>
        <p:grpSpPr>
          <a:xfrm>
            <a:off x="7539394" y="3800840"/>
            <a:ext cx="396000" cy="1120506"/>
            <a:chOff x="6711631" y="3502882"/>
            <a:chExt cx="591140" cy="1672666"/>
          </a:xfrm>
        </p:grpSpPr>
        <p:grpSp>
          <p:nvGrpSpPr>
            <p:cNvPr id="13" name="组合 12"/>
            <p:cNvGrpSpPr>
              <a:grpSpLocks noChangeAspect="1"/>
            </p:cNvGrpSpPr>
            <p:nvPr userDrawn="1"/>
          </p:nvGrpSpPr>
          <p:grpSpPr>
            <a:xfrm>
              <a:off x="6711631" y="4695526"/>
              <a:ext cx="591140" cy="480022"/>
              <a:chOff x="3175" y="295276"/>
              <a:chExt cx="4856163" cy="3943350"/>
            </a:xfrm>
            <a:solidFill>
              <a:schemeClr val="bg1"/>
            </a:solidFill>
          </p:grpSpPr>
          <p:sp>
            <p:nvSpPr>
              <p:cNvPr id="14" name="Freeform 10"/>
              <p:cNvSpPr>
                <a:spLocks noEditPoints="1"/>
              </p:cNvSpPr>
              <p:nvPr/>
            </p:nvSpPr>
            <p:spPr bwMode="auto">
              <a:xfrm>
                <a:off x="3175" y="741363"/>
                <a:ext cx="4173538" cy="3497263"/>
              </a:xfrm>
              <a:custGeom>
                <a:avLst/>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3094038" y="295276"/>
                <a:ext cx="1765300" cy="1868488"/>
              </a:xfrm>
              <a:custGeom>
                <a:avLst/>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3252788" y="974726"/>
                <a:ext cx="919163" cy="969963"/>
              </a:xfrm>
              <a:custGeom>
                <a:avLst/>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a:spLocks noEditPoints="1"/>
              </p:cNvSpPr>
              <p:nvPr/>
            </p:nvSpPr>
            <p:spPr bwMode="auto">
              <a:xfrm>
                <a:off x="957263" y="2370138"/>
                <a:ext cx="1724025" cy="1485900"/>
              </a:xfrm>
              <a:custGeom>
                <a:avLst/>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a:grpSpLocks noChangeAspect="1"/>
            </p:cNvGrpSpPr>
            <p:nvPr userDrawn="1"/>
          </p:nvGrpSpPr>
          <p:grpSpPr>
            <a:xfrm>
              <a:off x="6711631" y="4060689"/>
              <a:ext cx="591140" cy="476725"/>
              <a:chOff x="2482850" y="17463"/>
              <a:chExt cx="442913" cy="357188"/>
            </a:xfrm>
            <a:solidFill>
              <a:schemeClr val="bg1"/>
            </a:solidFill>
          </p:grpSpPr>
          <p:sp>
            <p:nvSpPr>
              <p:cNvPr id="19" name="Freeform 14"/>
              <p:cNvSpPr/>
              <p:nvPr/>
            </p:nvSpPr>
            <p:spPr bwMode="auto">
              <a:xfrm>
                <a:off x="2482850" y="17463"/>
                <a:ext cx="442913" cy="204788"/>
              </a:xfrm>
              <a:custGeom>
                <a:avLst/>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2543175" y="65088"/>
                <a:ext cx="322263" cy="309563"/>
              </a:xfrm>
              <a:custGeom>
                <a:avLst/>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37"/>
            <p:cNvSpPr>
              <a:spLocks noChangeAspect="1" noEditPoints="1"/>
            </p:cNvSpPr>
            <p:nvPr userDrawn="1"/>
          </p:nvSpPr>
          <p:spPr bwMode="auto">
            <a:xfrm>
              <a:off x="6738501" y="3502882"/>
              <a:ext cx="537400" cy="351802"/>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3" name="文本框 22"/>
          <p:cNvSpPr txBox="1"/>
          <p:nvPr userDrawn="1"/>
        </p:nvSpPr>
        <p:spPr>
          <a:xfrm>
            <a:off x="7274349" y="1507128"/>
            <a:ext cx="3621504" cy="2154436"/>
          </a:xfrm>
          <a:prstGeom prst="rect">
            <a:avLst/>
          </a:prstGeom>
          <a:noFill/>
        </p:spPr>
        <p:txBody>
          <a:bodyPr wrap="none" rtlCol="0">
            <a:spAutoFit/>
          </a:bodyPr>
          <a:lstStyle/>
          <a:p>
            <a:r>
              <a:rPr lang="zh-CN" altLang="en-US" sz="13400" b="1" dirty="0">
                <a:solidFill>
                  <a:schemeClr val="bg1"/>
                </a:solidFill>
                <a:effectLst>
                  <a:outerShdw blurRad="101600" dist="127000" dir="8100000" sx="101000" sy="101000" algn="tr" rotWithShape="0">
                    <a:prstClr val="black">
                      <a:alpha val="40000"/>
                    </a:prstClr>
                  </a:outerShdw>
                </a:effectLst>
                <a:latin typeface="微软雅黑" panose="020B0503020204020204" pitchFamily="34" charset="-122"/>
                <a:ea typeface="微软雅黑" panose="020B0503020204020204" pitchFamily="34" charset="-122"/>
              </a:rPr>
              <a:t>谢谢</a:t>
            </a:r>
            <a:endParaRPr lang="en-US" altLang="zh-CN" sz="13400" b="1" dirty="0">
              <a:solidFill>
                <a:schemeClr val="bg1"/>
              </a:solidFill>
              <a:effectLst>
                <a:outerShdw blurRad="101600" dist="127000" dir="8100000" sx="101000" sy="101000" algn="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文本框 23"/>
          <p:cNvSpPr txBox="1"/>
          <p:nvPr userDrawn="1"/>
        </p:nvSpPr>
        <p:spPr>
          <a:xfrm>
            <a:off x="6444342" y="5109035"/>
            <a:ext cx="5032148" cy="369332"/>
          </a:xfrm>
          <a:prstGeom prst="rect">
            <a:avLst/>
          </a:prstGeom>
          <a:solidFill>
            <a:srgbClr val="DD3645"/>
          </a:solidFill>
          <a:effectLst/>
        </p:spPr>
        <p:txBody>
          <a:bodyPr wrap="none" rtlCol="0">
            <a:spAutoFit/>
          </a:bodyPr>
          <a:lstStyle/>
          <a:p>
            <a:pPr algn="ctr"/>
            <a:r>
              <a:rPr lang="zh-CN" altLang="en-US" dirty="0">
                <a:solidFill>
                  <a:schemeClr val="bg1"/>
                </a:solidFill>
              </a:rPr>
              <a:t>严正声明：请勿将此作品挪作商用，违者必究。</a:t>
            </a:r>
          </a:p>
        </p:txBody>
      </p:sp>
    </p:spTree>
  </p:cSld>
  <p:clrMapOvr>
    <a:masterClrMapping/>
  </p:clrMapOvr>
  <p:transition spd="med">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1438836" y="0"/>
            <a:ext cx="162000" cy="12102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640540" y="605117"/>
            <a:ext cx="161366" cy="6051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 name="矩形 3"/>
          <p:cNvSpPr/>
          <p:nvPr userDrawn="1"/>
        </p:nvSpPr>
        <p:spPr>
          <a:xfrm>
            <a:off x="1815351" y="516800"/>
            <a:ext cx="1288796" cy="781752"/>
          </a:xfrm>
          <a:prstGeom prst="rect">
            <a:avLst/>
          </a:prstGeom>
        </p:spPr>
        <p:txBody>
          <a:bodyPr wrap="square">
            <a:spAutoFit/>
          </a:bodyPr>
          <a:lstStyle/>
          <a:p>
            <a:pPr marL="0" marR="0" lvl="0" indent="0" defTabSz="914400" eaLnBrk="1" fontAlgn="auto" latinLnBrk="0" hangingPunct="1">
              <a:lnSpc>
                <a:spcPct val="112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D8DE5"/>
                </a:solidFill>
                <a:effectLst/>
                <a:uLnTx/>
                <a:uFillTx/>
                <a:latin typeface="微软雅黑" panose="020B0503020204020204" pitchFamily="34" charset="-122"/>
                <a:ea typeface="微软雅黑" panose="020B0503020204020204" pitchFamily="34" charset="-122"/>
              </a:rPr>
              <a:t>目录页 </a:t>
            </a:r>
            <a:r>
              <a:rPr kumimoji="0" lang="en-US" altLang="zh-CN" sz="2400" b="1" i="0" u="none" strike="noStrike" kern="1200" cap="none" spc="0" normalizeH="0" baseline="0" noProof="0" dirty="0">
                <a:ln>
                  <a:noFill/>
                </a:ln>
                <a:solidFill>
                  <a:srgbClr val="1D8DE5"/>
                </a:solidFill>
                <a:effectLst/>
                <a:uLnTx/>
                <a:uFillTx/>
                <a:latin typeface="微软雅黑" panose="020B0503020204020204" pitchFamily="34" charset="-122"/>
                <a:ea typeface="微软雅黑" panose="020B0503020204020204" pitchFamily="34" charset="-122"/>
              </a:rPr>
              <a:t> </a:t>
            </a:r>
          </a:p>
          <a:p>
            <a:pPr marL="0" marR="0" lvl="0" indent="0"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65000"/>
                    <a:lumOff val="35000"/>
                  </a:schemeClr>
                </a:solidFill>
                <a:effectLst/>
                <a:uLnTx/>
                <a:uFillTx/>
                <a:latin typeface="Agency FB" panose="020B0503020202020204" pitchFamily="34" charset="0"/>
                <a:ea typeface="宋体" panose="02010600030101010101" pitchFamily="2" charset="-122"/>
              </a:rPr>
              <a:t>Contents Page</a:t>
            </a: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061" y="1317568"/>
            <a:ext cx="9499345" cy="7398466"/>
          </a:xfrm>
          <a:prstGeom prst="rect">
            <a:avLst/>
          </a:prstGeom>
          <a:effectLst>
            <a:outerShdw blurRad="254000" dist="190500" dir="2700000" sx="102000" sy="102000" algn="tl" rotWithShape="0">
              <a:prstClr val="black">
                <a:alpha val="28000"/>
              </a:prstClr>
            </a:outerShdw>
          </a:effectLst>
        </p:spPr>
      </p:pic>
      <p:sp>
        <p:nvSpPr>
          <p:cNvPr id="7" name="文本框 6"/>
          <p:cNvSpPr txBox="1"/>
          <p:nvPr userDrawn="1"/>
        </p:nvSpPr>
        <p:spPr>
          <a:xfrm>
            <a:off x="4903075" y="1923393"/>
            <a:ext cx="2472152" cy="523220"/>
          </a:xfrm>
          <a:prstGeom prst="rect">
            <a:avLst/>
          </a:prstGeom>
          <a:noFill/>
        </p:spPr>
        <p:txBody>
          <a:bodyPr wrap="none" rtlCol="0">
            <a:spAutoFit/>
          </a:bodyPr>
          <a:lstStyle/>
          <a:p>
            <a:r>
              <a:rPr lang="zh-CN" altLang="en-US" sz="1800" dirty="0">
                <a:solidFill>
                  <a:schemeClr val="bg1"/>
                </a:solidFill>
              </a:rPr>
              <a:t>第一章   </a:t>
            </a:r>
            <a:r>
              <a:rPr lang="zh-CN" altLang="en-US" sz="2800" dirty="0">
                <a:solidFill>
                  <a:schemeClr val="bg1"/>
                </a:solidFill>
              </a:rPr>
              <a:t>并列关系</a:t>
            </a:r>
          </a:p>
        </p:txBody>
      </p:sp>
      <p:sp>
        <p:nvSpPr>
          <p:cNvPr id="8" name="文本框 7"/>
          <p:cNvSpPr txBox="1"/>
          <p:nvPr userDrawn="1"/>
        </p:nvSpPr>
        <p:spPr>
          <a:xfrm>
            <a:off x="4903075" y="2603282"/>
            <a:ext cx="2472152" cy="523220"/>
          </a:xfrm>
          <a:prstGeom prst="rect">
            <a:avLst/>
          </a:prstGeom>
          <a:noFill/>
        </p:spPr>
        <p:txBody>
          <a:bodyPr wrap="none" rtlCol="0">
            <a:spAutoFit/>
          </a:bodyPr>
          <a:lstStyle/>
          <a:p>
            <a:r>
              <a:rPr lang="zh-CN" altLang="en-US" sz="1800" dirty="0">
                <a:solidFill>
                  <a:srgbClr val="859B7B"/>
                </a:solidFill>
              </a:rPr>
              <a:t>第二章   </a:t>
            </a:r>
            <a:r>
              <a:rPr lang="zh-CN" altLang="en-US" sz="2800" dirty="0">
                <a:solidFill>
                  <a:srgbClr val="859B7B"/>
                </a:solidFill>
              </a:rPr>
              <a:t>递进关系</a:t>
            </a:r>
          </a:p>
        </p:txBody>
      </p:sp>
      <p:sp>
        <p:nvSpPr>
          <p:cNvPr id="9" name="文本框 8"/>
          <p:cNvSpPr txBox="1"/>
          <p:nvPr userDrawn="1"/>
        </p:nvSpPr>
        <p:spPr>
          <a:xfrm>
            <a:off x="4903075" y="3283171"/>
            <a:ext cx="2472152" cy="523220"/>
          </a:xfrm>
          <a:prstGeom prst="rect">
            <a:avLst/>
          </a:prstGeom>
          <a:noFill/>
        </p:spPr>
        <p:txBody>
          <a:bodyPr wrap="none" rtlCol="0">
            <a:spAutoFit/>
          </a:bodyPr>
          <a:lstStyle/>
          <a:p>
            <a:r>
              <a:rPr lang="zh-CN" altLang="en-US" sz="1800" dirty="0">
                <a:solidFill>
                  <a:schemeClr val="bg1"/>
                </a:solidFill>
              </a:rPr>
              <a:t>第三章   </a:t>
            </a:r>
            <a:r>
              <a:rPr lang="zh-CN" altLang="en-US" sz="2800" dirty="0">
                <a:solidFill>
                  <a:schemeClr val="bg1"/>
                </a:solidFill>
              </a:rPr>
              <a:t>循环关系</a:t>
            </a:r>
          </a:p>
        </p:txBody>
      </p:sp>
      <p:sp>
        <p:nvSpPr>
          <p:cNvPr id="10" name="文本框 9"/>
          <p:cNvSpPr txBox="1"/>
          <p:nvPr userDrawn="1"/>
        </p:nvSpPr>
        <p:spPr>
          <a:xfrm>
            <a:off x="4903075" y="3963060"/>
            <a:ext cx="2472152" cy="523220"/>
          </a:xfrm>
          <a:prstGeom prst="rect">
            <a:avLst/>
          </a:prstGeom>
          <a:noFill/>
        </p:spPr>
        <p:txBody>
          <a:bodyPr wrap="none" rtlCol="0">
            <a:spAutoFit/>
          </a:bodyPr>
          <a:lstStyle/>
          <a:p>
            <a:r>
              <a:rPr lang="zh-CN" altLang="en-US" sz="1800" dirty="0">
                <a:solidFill>
                  <a:schemeClr val="bg1"/>
                </a:solidFill>
              </a:rPr>
              <a:t>第四章   </a:t>
            </a:r>
            <a:r>
              <a:rPr lang="zh-CN" altLang="en-US" sz="2800" dirty="0">
                <a:solidFill>
                  <a:schemeClr val="bg1"/>
                </a:solidFill>
              </a:rPr>
              <a:t>其他类型</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1438836" y="0"/>
            <a:ext cx="162000" cy="12102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640540" y="605117"/>
            <a:ext cx="161366" cy="6051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4" name="矩形 3"/>
          <p:cNvSpPr/>
          <p:nvPr userDrawn="1"/>
        </p:nvSpPr>
        <p:spPr>
          <a:xfrm>
            <a:off x="1815351" y="516800"/>
            <a:ext cx="1288796" cy="781752"/>
          </a:xfrm>
          <a:prstGeom prst="rect">
            <a:avLst/>
          </a:prstGeom>
        </p:spPr>
        <p:txBody>
          <a:bodyPr wrap="square">
            <a:spAutoFit/>
          </a:bodyPr>
          <a:lstStyle/>
          <a:p>
            <a:pPr marL="0" marR="0" lvl="0" indent="0" defTabSz="914400" eaLnBrk="1" fontAlgn="auto" latinLnBrk="0" hangingPunct="1">
              <a:lnSpc>
                <a:spcPct val="112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D8DE5"/>
                </a:solidFill>
                <a:effectLst/>
                <a:uLnTx/>
                <a:uFillTx/>
                <a:latin typeface="微软雅黑" panose="020B0503020204020204" pitchFamily="34" charset="-122"/>
                <a:ea typeface="微软雅黑" panose="020B0503020204020204" pitchFamily="34" charset="-122"/>
              </a:rPr>
              <a:t>过渡页 </a:t>
            </a:r>
            <a:r>
              <a:rPr kumimoji="0" lang="en-US" altLang="zh-CN" sz="2400" b="1" i="0" u="none" strike="noStrike" kern="1200" cap="none" spc="0" normalizeH="0" baseline="0" noProof="0" dirty="0">
                <a:ln>
                  <a:noFill/>
                </a:ln>
                <a:solidFill>
                  <a:srgbClr val="1D8DE5"/>
                </a:solidFill>
                <a:effectLst/>
                <a:uLnTx/>
                <a:uFillTx/>
                <a:latin typeface="微软雅黑" panose="020B0503020204020204" pitchFamily="34" charset="-122"/>
                <a:ea typeface="微软雅黑" panose="020B0503020204020204" pitchFamily="34" charset="-122"/>
              </a:rPr>
              <a:t> </a:t>
            </a:r>
          </a:p>
          <a:p>
            <a:pPr marL="0" marR="0" lvl="0" indent="0"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65000"/>
                    <a:lumOff val="35000"/>
                  </a:schemeClr>
                </a:solidFill>
                <a:effectLst/>
                <a:uLnTx/>
                <a:uFillTx/>
                <a:latin typeface="Agency FB" panose="020B0503020202020204" pitchFamily="34" charset="0"/>
                <a:ea typeface="宋体" panose="02010600030101010101" pitchFamily="2" charset="-122"/>
              </a:rPr>
              <a:t>Transition Page</a:t>
            </a:r>
          </a:p>
        </p:txBody>
      </p:sp>
      <p:grpSp>
        <p:nvGrpSpPr>
          <p:cNvPr id="17" name="组合 16"/>
          <p:cNvGrpSpPr/>
          <p:nvPr userDrawn="1"/>
        </p:nvGrpSpPr>
        <p:grpSpPr>
          <a:xfrm>
            <a:off x="1284049" y="1778530"/>
            <a:ext cx="2673351" cy="6878638"/>
            <a:chOff x="-420688" y="1854200"/>
            <a:chExt cx="2673351" cy="6878638"/>
          </a:xfrm>
          <a:effectLst>
            <a:outerShdw blurRad="254000" dist="190500" dir="2700000" sx="102000" sy="102000" algn="tl" rotWithShape="0">
              <a:prstClr val="black">
                <a:alpha val="28000"/>
              </a:prstClr>
            </a:outerShdw>
          </a:effectLst>
        </p:grpSpPr>
        <p:sp>
          <p:nvSpPr>
            <p:cNvPr id="18" name="AutoShape 3"/>
            <p:cNvSpPr>
              <a:spLocks noChangeAspect="1" noChangeArrowheads="1" noTextEdit="1"/>
            </p:cNvSpPr>
            <p:nvPr userDrawn="1"/>
          </p:nvSpPr>
          <p:spPr bwMode="auto">
            <a:xfrm>
              <a:off x="-385763" y="1854200"/>
              <a:ext cx="262255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Freeform 5"/>
            <p:cNvSpPr/>
            <p:nvPr userDrawn="1"/>
          </p:nvSpPr>
          <p:spPr bwMode="auto">
            <a:xfrm>
              <a:off x="214312" y="2141538"/>
              <a:ext cx="633413" cy="542925"/>
            </a:xfrm>
            <a:custGeom>
              <a:avLst/>
              <a:gdLst>
                <a:gd name="T0" fmla="*/ 19 w 37"/>
                <a:gd name="T1" fmla="*/ 0 h 32"/>
                <a:gd name="T2" fmla="*/ 0 w 37"/>
                <a:gd name="T3" fmla="*/ 18 h 32"/>
                <a:gd name="T4" fmla="*/ 7 w 37"/>
                <a:gd name="T5" fmla="*/ 32 h 32"/>
                <a:gd name="T6" fmla="*/ 7 w 37"/>
                <a:gd name="T7" fmla="*/ 24 h 32"/>
                <a:gd name="T8" fmla="*/ 5 w 37"/>
                <a:gd name="T9" fmla="*/ 18 h 32"/>
                <a:gd name="T10" fmla="*/ 19 w 37"/>
                <a:gd name="T11" fmla="*/ 5 h 32"/>
                <a:gd name="T12" fmla="*/ 32 w 37"/>
                <a:gd name="T13" fmla="*/ 18 h 32"/>
                <a:gd name="T14" fmla="*/ 31 w 37"/>
                <a:gd name="T15" fmla="*/ 25 h 32"/>
                <a:gd name="T16" fmla="*/ 31 w 37"/>
                <a:gd name="T17" fmla="*/ 32 h 32"/>
                <a:gd name="T18" fmla="*/ 37 w 37"/>
                <a:gd name="T19" fmla="*/ 18 h 32"/>
                <a:gd name="T20" fmla="*/ 19 w 37"/>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19" y="0"/>
                  </a:moveTo>
                  <a:cubicBezTo>
                    <a:pt x="9" y="0"/>
                    <a:pt x="0" y="8"/>
                    <a:pt x="0" y="18"/>
                  </a:cubicBezTo>
                  <a:cubicBezTo>
                    <a:pt x="0" y="24"/>
                    <a:pt x="3" y="29"/>
                    <a:pt x="7" y="32"/>
                  </a:cubicBezTo>
                  <a:cubicBezTo>
                    <a:pt x="7" y="24"/>
                    <a:pt x="7" y="24"/>
                    <a:pt x="7" y="24"/>
                  </a:cubicBezTo>
                  <a:cubicBezTo>
                    <a:pt x="6" y="22"/>
                    <a:pt x="5" y="20"/>
                    <a:pt x="5" y="18"/>
                  </a:cubicBezTo>
                  <a:cubicBezTo>
                    <a:pt x="5" y="11"/>
                    <a:pt x="11" y="5"/>
                    <a:pt x="19" y="5"/>
                  </a:cubicBezTo>
                  <a:cubicBezTo>
                    <a:pt x="26" y="5"/>
                    <a:pt x="32" y="11"/>
                    <a:pt x="32" y="18"/>
                  </a:cubicBezTo>
                  <a:cubicBezTo>
                    <a:pt x="32" y="21"/>
                    <a:pt x="32" y="23"/>
                    <a:pt x="31" y="25"/>
                  </a:cubicBezTo>
                  <a:cubicBezTo>
                    <a:pt x="31" y="32"/>
                    <a:pt x="31" y="32"/>
                    <a:pt x="31" y="32"/>
                  </a:cubicBezTo>
                  <a:cubicBezTo>
                    <a:pt x="35" y="29"/>
                    <a:pt x="37" y="24"/>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userDrawn="1"/>
          </p:nvSpPr>
          <p:spPr bwMode="auto">
            <a:xfrm>
              <a:off x="-60325" y="1870075"/>
              <a:ext cx="1182688" cy="1135063"/>
            </a:xfrm>
            <a:custGeom>
              <a:avLst/>
              <a:gdLst>
                <a:gd name="T0" fmla="*/ 35 w 69"/>
                <a:gd name="T1" fmla="*/ 0 h 67"/>
                <a:gd name="T2" fmla="*/ 0 w 69"/>
                <a:gd name="T3" fmla="*/ 34 h 67"/>
                <a:gd name="T4" fmla="*/ 23 w 69"/>
                <a:gd name="T5" fmla="*/ 66 h 67"/>
                <a:gd name="T6" fmla="*/ 23 w 69"/>
                <a:gd name="T7" fmla="*/ 61 h 67"/>
                <a:gd name="T8" fmla="*/ 5 w 69"/>
                <a:gd name="T9" fmla="*/ 34 h 67"/>
                <a:gd name="T10" fmla="*/ 35 w 69"/>
                <a:gd name="T11" fmla="*/ 5 h 67"/>
                <a:gd name="T12" fmla="*/ 64 w 69"/>
                <a:gd name="T13" fmla="*/ 34 h 67"/>
                <a:gd name="T14" fmla="*/ 47 w 69"/>
                <a:gd name="T15" fmla="*/ 61 h 67"/>
                <a:gd name="T16" fmla="*/ 47 w 69"/>
                <a:gd name="T17" fmla="*/ 67 h 67"/>
                <a:gd name="T18" fmla="*/ 69 w 69"/>
                <a:gd name="T19" fmla="*/ 34 h 67"/>
                <a:gd name="T20" fmla="*/ 35 w 69"/>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7">
                  <a:moveTo>
                    <a:pt x="35" y="0"/>
                  </a:moveTo>
                  <a:cubicBezTo>
                    <a:pt x="16" y="0"/>
                    <a:pt x="0" y="15"/>
                    <a:pt x="0" y="34"/>
                  </a:cubicBezTo>
                  <a:cubicBezTo>
                    <a:pt x="0" y="49"/>
                    <a:pt x="10" y="61"/>
                    <a:pt x="23" y="66"/>
                  </a:cubicBezTo>
                  <a:cubicBezTo>
                    <a:pt x="23" y="61"/>
                    <a:pt x="23" y="61"/>
                    <a:pt x="23" y="61"/>
                  </a:cubicBezTo>
                  <a:cubicBezTo>
                    <a:pt x="12" y="56"/>
                    <a:pt x="5" y="46"/>
                    <a:pt x="5" y="34"/>
                  </a:cubicBezTo>
                  <a:cubicBezTo>
                    <a:pt x="5" y="18"/>
                    <a:pt x="19" y="5"/>
                    <a:pt x="35" y="5"/>
                  </a:cubicBezTo>
                  <a:cubicBezTo>
                    <a:pt x="51" y="5"/>
                    <a:pt x="64" y="18"/>
                    <a:pt x="64" y="34"/>
                  </a:cubicBezTo>
                  <a:cubicBezTo>
                    <a:pt x="64" y="46"/>
                    <a:pt x="57" y="57"/>
                    <a:pt x="47" y="61"/>
                  </a:cubicBezTo>
                  <a:cubicBezTo>
                    <a:pt x="47" y="67"/>
                    <a:pt x="47" y="67"/>
                    <a:pt x="47" y="67"/>
                  </a:cubicBezTo>
                  <a:cubicBezTo>
                    <a:pt x="60" y="62"/>
                    <a:pt x="69" y="49"/>
                    <a:pt x="69" y="34"/>
                  </a:cubicBezTo>
                  <a:cubicBezTo>
                    <a:pt x="69" y="15"/>
                    <a:pt x="54"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userDrawn="1"/>
          </p:nvSpPr>
          <p:spPr bwMode="auto">
            <a:xfrm>
              <a:off x="-420688" y="2243138"/>
              <a:ext cx="2468563" cy="3778250"/>
            </a:xfrm>
            <a:custGeom>
              <a:avLst/>
              <a:gdLst>
                <a:gd name="T0" fmla="*/ 139 w 144"/>
                <a:gd name="T1" fmla="*/ 95 h 223"/>
                <a:gd name="T2" fmla="*/ 138 w 144"/>
                <a:gd name="T3" fmla="*/ 87 h 223"/>
                <a:gd name="T4" fmla="*/ 126 w 144"/>
                <a:gd name="T5" fmla="*/ 77 h 223"/>
                <a:gd name="T6" fmla="*/ 115 w 144"/>
                <a:gd name="T7" fmla="*/ 87 h 223"/>
                <a:gd name="T8" fmla="*/ 115 w 144"/>
                <a:gd name="T9" fmla="*/ 79 h 223"/>
                <a:gd name="T10" fmla="*/ 103 w 144"/>
                <a:gd name="T11" fmla="*/ 70 h 223"/>
                <a:gd name="T12" fmla="*/ 91 w 144"/>
                <a:gd name="T13" fmla="*/ 79 h 223"/>
                <a:gd name="T14" fmla="*/ 91 w 144"/>
                <a:gd name="T15" fmla="*/ 72 h 223"/>
                <a:gd name="T16" fmla="*/ 79 w 144"/>
                <a:gd name="T17" fmla="*/ 63 h 223"/>
                <a:gd name="T18" fmla="*/ 67 w 144"/>
                <a:gd name="T19" fmla="*/ 70 h 223"/>
                <a:gd name="T20" fmla="*/ 67 w 144"/>
                <a:gd name="T21" fmla="*/ 9 h 223"/>
                <a:gd name="T22" fmla="*/ 56 w 144"/>
                <a:gd name="T23" fmla="*/ 0 h 223"/>
                <a:gd name="T24" fmla="*/ 44 w 144"/>
                <a:gd name="T25" fmla="*/ 9 h 223"/>
                <a:gd name="T26" fmla="*/ 44 w 144"/>
                <a:gd name="T27" fmla="*/ 129 h 223"/>
                <a:gd name="T28" fmla="*/ 44 w 144"/>
                <a:gd name="T29" fmla="*/ 130 h 223"/>
                <a:gd name="T30" fmla="*/ 44 w 144"/>
                <a:gd name="T31" fmla="*/ 133 h 223"/>
                <a:gd name="T32" fmla="*/ 44 w 144"/>
                <a:gd name="T33" fmla="*/ 136 h 223"/>
                <a:gd name="T34" fmla="*/ 24 w 144"/>
                <a:gd name="T35" fmla="*/ 96 h 223"/>
                <a:gd name="T36" fmla="*/ 9 w 144"/>
                <a:gd name="T37" fmla="*/ 93 h 223"/>
                <a:gd name="T38" fmla="*/ 3 w 144"/>
                <a:gd name="T39" fmla="*/ 107 h 223"/>
                <a:gd name="T40" fmla="*/ 31 w 144"/>
                <a:gd name="T41" fmla="*/ 175 h 223"/>
                <a:gd name="T42" fmla="*/ 52 w 144"/>
                <a:gd name="T43" fmla="*/ 202 h 223"/>
                <a:gd name="T44" fmla="*/ 58 w 144"/>
                <a:gd name="T45" fmla="*/ 216 h 223"/>
                <a:gd name="T46" fmla="*/ 133 w 144"/>
                <a:gd name="T47" fmla="*/ 215 h 223"/>
                <a:gd name="T48" fmla="*/ 141 w 144"/>
                <a:gd name="T49" fmla="*/ 188 h 223"/>
                <a:gd name="T50" fmla="*/ 143 w 144"/>
                <a:gd name="T51" fmla="*/ 146 h 223"/>
                <a:gd name="T52" fmla="*/ 139 w 144"/>
                <a:gd name="T53" fmla="*/ 9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223">
                  <a:moveTo>
                    <a:pt x="139" y="95"/>
                  </a:moveTo>
                  <a:cubicBezTo>
                    <a:pt x="138" y="87"/>
                    <a:pt x="138" y="87"/>
                    <a:pt x="138" y="87"/>
                  </a:cubicBezTo>
                  <a:cubicBezTo>
                    <a:pt x="138" y="82"/>
                    <a:pt x="133" y="77"/>
                    <a:pt x="126" y="77"/>
                  </a:cubicBezTo>
                  <a:cubicBezTo>
                    <a:pt x="120" y="77"/>
                    <a:pt x="115" y="82"/>
                    <a:pt x="115" y="87"/>
                  </a:cubicBezTo>
                  <a:cubicBezTo>
                    <a:pt x="115" y="79"/>
                    <a:pt x="115" y="79"/>
                    <a:pt x="115" y="79"/>
                  </a:cubicBezTo>
                  <a:cubicBezTo>
                    <a:pt x="115" y="74"/>
                    <a:pt x="109" y="70"/>
                    <a:pt x="103" y="70"/>
                  </a:cubicBezTo>
                  <a:cubicBezTo>
                    <a:pt x="96" y="70"/>
                    <a:pt x="91" y="74"/>
                    <a:pt x="91" y="79"/>
                  </a:cubicBezTo>
                  <a:cubicBezTo>
                    <a:pt x="91" y="72"/>
                    <a:pt x="91" y="72"/>
                    <a:pt x="91" y="72"/>
                  </a:cubicBezTo>
                  <a:cubicBezTo>
                    <a:pt x="91" y="67"/>
                    <a:pt x="86" y="63"/>
                    <a:pt x="79" y="63"/>
                  </a:cubicBezTo>
                  <a:cubicBezTo>
                    <a:pt x="73" y="63"/>
                    <a:pt x="68" y="66"/>
                    <a:pt x="67" y="70"/>
                  </a:cubicBezTo>
                  <a:cubicBezTo>
                    <a:pt x="67" y="9"/>
                    <a:pt x="67" y="9"/>
                    <a:pt x="67" y="9"/>
                  </a:cubicBezTo>
                  <a:cubicBezTo>
                    <a:pt x="67" y="4"/>
                    <a:pt x="62" y="0"/>
                    <a:pt x="56" y="0"/>
                  </a:cubicBezTo>
                  <a:cubicBezTo>
                    <a:pt x="49" y="0"/>
                    <a:pt x="44" y="4"/>
                    <a:pt x="44" y="9"/>
                  </a:cubicBezTo>
                  <a:cubicBezTo>
                    <a:pt x="44" y="129"/>
                    <a:pt x="44" y="129"/>
                    <a:pt x="44" y="129"/>
                  </a:cubicBezTo>
                  <a:cubicBezTo>
                    <a:pt x="44" y="130"/>
                    <a:pt x="44" y="130"/>
                    <a:pt x="44" y="130"/>
                  </a:cubicBezTo>
                  <a:cubicBezTo>
                    <a:pt x="44" y="131"/>
                    <a:pt x="44" y="132"/>
                    <a:pt x="44" y="133"/>
                  </a:cubicBezTo>
                  <a:cubicBezTo>
                    <a:pt x="44" y="136"/>
                    <a:pt x="44" y="136"/>
                    <a:pt x="44" y="136"/>
                  </a:cubicBezTo>
                  <a:cubicBezTo>
                    <a:pt x="24" y="96"/>
                    <a:pt x="24" y="96"/>
                    <a:pt x="24" y="96"/>
                  </a:cubicBezTo>
                  <a:cubicBezTo>
                    <a:pt x="22" y="92"/>
                    <a:pt x="15" y="90"/>
                    <a:pt x="9" y="93"/>
                  </a:cubicBezTo>
                  <a:cubicBezTo>
                    <a:pt x="3" y="96"/>
                    <a:pt x="0" y="102"/>
                    <a:pt x="3" y="107"/>
                  </a:cubicBezTo>
                  <a:cubicBezTo>
                    <a:pt x="31" y="175"/>
                    <a:pt x="31" y="175"/>
                    <a:pt x="31" y="175"/>
                  </a:cubicBezTo>
                  <a:cubicBezTo>
                    <a:pt x="34" y="180"/>
                    <a:pt x="44" y="187"/>
                    <a:pt x="52" y="202"/>
                  </a:cubicBezTo>
                  <a:cubicBezTo>
                    <a:pt x="56" y="211"/>
                    <a:pt x="58" y="216"/>
                    <a:pt x="58" y="216"/>
                  </a:cubicBezTo>
                  <a:cubicBezTo>
                    <a:pt x="58" y="216"/>
                    <a:pt x="73" y="223"/>
                    <a:pt x="133" y="215"/>
                  </a:cubicBezTo>
                  <a:cubicBezTo>
                    <a:pt x="133" y="215"/>
                    <a:pt x="138" y="204"/>
                    <a:pt x="141" y="188"/>
                  </a:cubicBezTo>
                  <a:cubicBezTo>
                    <a:pt x="141" y="188"/>
                    <a:pt x="144" y="159"/>
                    <a:pt x="143" y="146"/>
                  </a:cubicBezTo>
                  <a:cubicBezTo>
                    <a:pt x="142" y="126"/>
                    <a:pt x="140" y="112"/>
                    <a:pt x="139" y="95"/>
                  </a:cubicBezTo>
                </a:path>
              </a:pathLst>
            </a:custGeom>
            <a:solidFill>
              <a:srgbClr val="FFB57D"/>
            </a:solidFill>
            <a:ln>
              <a:noFill/>
            </a:ln>
          </p:spPr>
          <p:txBody>
            <a:bodyPr vert="horz" wrap="square" lIns="91440" tIns="45720" rIns="91440" bIns="45720" numCol="1" anchor="t" anchorCtr="0" compatLnSpc="1"/>
            <a:lstStyle/>
            <a:p>
              <a:endParaRPr lang="zh-CN" altLang="en-US"/>
            </a:p>
          </p:txBody>
        </p:sp>
        <p:sp>
          <p:nvSpPr>
            <p:cNvPr id="22" name="Freeform 8"/>
            <p:cNvSpPr>
              <a:spLocks noEditPoints="1"/>
            </p:cNvSpPr>
            <p:nvPr userDrawn="1"/>
          </p:nvSpPr>
          <p:spPr bwMode="auto">
            <a:xfrm>
              <a:off x="-420688" y="2243138"/>
              <a:ext cx="2468563" cy="3709988"/>
            </a:xfrm>
            <a:custGeom>
              <a:avLst/>
              <a:gdLst>
                <a:gd name="T0" fmla="*/ 83 w 144"/>
                <a:gd name="T1" fmla="*/ 219 h 219"/>
                <a:gd name="T2" fmla="*/ 58 w 144"/>
                <a:gd name="T3" fmla="*/ 216 h 219"/>
                <a:gd name="T4" fmla="*/ 51 w 144"/>
                <a:gd name="T5" fmla="*/ 202 h 219"/>
                <a:gd name="T6" fmla="*/ 31 w 144"/>
                <a:gd name="T7" fmla="*/ 175 h 219"/>
                <a:gd name="T8" fmla="*/ 9 w 144"/>
                <a:gd name="T9" fmla="*/ 93 h 219"/>
                <a:gd name="T10" fmla="*/ 24 w 144"/>
                <a:gd name="T11" fmla="*/ 96 h 219"/>
                <a:gd name="T12" fmla="*/ 43 w 144"/>
                <a:gd name="T13" fmla="*/ 133 h 219"/>
                <a:gd name="T14" fmla="*/ 44 w 144"/>
                <a:gd name="T15" fmla="*/ 129 h 219"/>
                <a:gd name="T16" fmla="*/ 56 w 144"/>
                <a:gd name="T17" fmla="*/ 0 h 219"/>
                <a:gd name="T18" fmla="*/ 68 w 144"/>
                <a:gd name="T19" fmla="*/ 69 h 219"/>
                <a:gd name="T20" fmla="*/ 91 w 144"/>
                <a:gd name="T21" fmla="*/ 72 h 219"/>
                <a:gd name="T22" fmla="*/ 103 w 144"/>
                <a:gd name="T23" fmla="*/ 70 h 219"/>
                <a:gd name="T24" fmla="*/ 115 w 144"/>
                <a:gd name="T25" fmla="*/ 84 h 219"/>
                <a:gd name="T26" fmla="*/ 139 w 144"/>
                <a:gd name="T27" fmla="*/ 87 h 219"/>
                <a:gd name="T28" fmla="*/ 141 w 144"/>
                <a:gd name="T29" fmla="*/ 121 h 219"/>
                <a:gd name="T30" fmla="*/ 141 w 144"/>
                <a:gd name="T31" fmla="*/ 188 h 219"/>
                <a:gd name="T32" fmla="*/ 133 w 144"/>
                <a:gd name="T33" fmla="*/ 215 h 219"/>
                <a:gd name="T34" fmla="*/ 83 w 144"/>
                <a:gd name="T35" fmla="*/ 219 h 219"/>
                <a:gd name="T36" fmla="*/ 83 w 144"/>
                <a:gd name="T37" fmla="*/ 219 h 219"/>
                <a:gd name="T38" fmla="*/ 133 w 144"/>
                <a:gd name="T39" fmla="*/ 214 h 219"/>
                <a:gd name="T40" fmla="*/ 143 w 144"/>
                <a:gd name="T41" fmla="*/ 146 h 219"/>
                <a:gd name="T42" fmla="*/ 139 w 144"/>
                <a:gd name="T43" fmla="*/ 95 h 219"/>
                <a:gd name="T44" fmla="*/ 126 w 144"/>
                <a:gd name="T45" fmla="*/ 78 h 219"/>
                <a:gd name="T46" fmla="*/ 114 w 144"/>
                <a:gd name="T47" fmla="*/ 87 h 219"/>
                <a:gd name="T48" fmla="*/ 103 w 144"/>
                <a:gd name="T49" fmla="*/ 70 h 219"/>
                <a:gd name="T50" fmla="*/ 91 w 144"/>
                <a:gd name="T51" fmla="*/ 79 h 219"/>
                <a:gd name="T52" fmla="*/ 79 w 144"/>
                <a:gd name="T53" fmla="*/ 63 h 219"/>
                <a:gd name="T54" fmla="*/ 67 w 144"/>
                <a:gd name="T55" fmla="*/ 72 h 219"/>
                <a:gd name="T56" fmla="*/ 56 w 144"/>
                <a:gd name="T57" fmla="*/ 0 h 219"/>
                <a:gd name="T58" fmla="*/ 44 w 144"/>
                <a:gd name="T59" fmla="*/ 129 h 219"/>
                <a:gd name="T60" fmla="*/ 44 w 144"/>
                <a:gd name="T61" fmla="*/ 133 h 219"/>
                <a:gd name="T62" fmla="*/ 24 w 144"/>
                <a:gd name="T63" fmla="*/ 96 h 219"/>
                <a:gd name="T64" fmla="*/ 9 w 144"/>
                <a:gd name="T65" fmla="*/ 94 h 219"/>
                <a:gd name="T66" fmla="*/ 31 w 144"/>
                <a:gd name="T67" fmla="*/ 175 h 219"/>
                <a:gd name="T68" fmla="*/ 52 w 144"/>
                <a:gd name="T69" fmla="*/ 20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219">
                  <a:moveTo>
                    <a:pt x="83" y="219"/>
                  </a:moveTo>
                  <a:cubicBezTo>
                    <a:pt x="83" y="219"/>
                    <a:pt x="83" y="219"/>
                    <a:pt x="83" y="219"/>
                  </a:cubicBezTo>
                  <a:cubicBezTo>
                    <a:pt x="64" y="219"/>
                    <a:pt x="58" y="216"/>
                    <a:pt x="58" y="216"/>
                  </a:cubicBezTo>
                  <a:cubicBezTo>
                    <a:pt x="58" y="216"/>
                    <a:pt x="58" y="216"/>
                    <a:pt x="58" y="216"/>
                  </a:cubicBezTo>
                  <a:cubicBezTo>
                    <a:pt x="58" y="216"/>
                    <a:pt x="58" y="216"/>
                    <a:pt x="58" y="216"/>
                  </a:cubicBezTo>
                  <a:cubicBezTo>
                    <a:pt x="58" y="216"/>
                    <a:pt x="56" y="211"/>
                    <a:pt x="51" y="202"/>
                  </a:cubicBezTo>
                  <a:cubicBezTo>
                    <a:pt x="46" y="192"/>
                    <a:pt x="41" y="186"/>
                    <a:pt x="36" y="182"/>
                  </a:cubicBezTo>
                  <a:cubicBezTo>
                    <a:pt x="34" y="179"/>
                    <a:pt x="32" y="177"/>
                    <a:pt x="31" y="175"/>
                  </a:cubicBezTo>
                  <a:cubicBezTo>
                    <a:pt x="2" y="107"/>
                    <a:pt x="2" y="107"/>
                    <a:pt x="2" y="107"/>
                  </a:cubicBezTo>
                  <a:cubicBezTo>
                    <a:pt x="0" y="102"/>
                    <a:pt x="3" y="96"/>
                    <a:pt x="9" y="93"/>
                  </a:cubicBezTo>
                  <a:cubicBezTo>
                    <a:pt x="11" y="92"/>
                    <a:pt x="14" y="92"/>
                    <a:pt x="16" y="92"/>
                  </a:cubicBezTo>
                  <a:cubicBezTo>
                    <a:pt x="20" y="92"/>
                    <a:pt x="23" y="93"/>
                    <a:pt x="24" y="96"/>
                  </a:cubicBezTo>
                  <a:cubicBezTo>
                    <a:pt x="43" y="135"/>
                    <a:pt x="43" y="135"/>
                    <a:pt x="43" y="135"/>
                  </a:cubicBezTo>
                  <a:cubicBezTo>
                    <a:pt x="43" y="133"/>
                    <a:pt x="43" y="133"/>
                    <a:pt x="43" y="133"/>
                  </a:cubicBezTo>
                  <a:cubicBezTo>
                    <a:pt x="43" y="132"/>
                    <a:pt x="43" y="131"/>
                    <a:pt x="44" y="130"/>
                  </a:cubicBezTo>
                  <a:cubicBezTo>
                    <a:pt x="44" y="129"/>
                    <a:pt x="44" y="129"/>
                    <a:pt x="44" y="129"/>
                  </a:cubicBezTo>
                  <a:cubicBezTo>
                    <a:pt x="44" y="9"/>
                    <a:pt x="44" y="9"/>
                    <a:pt x="44" y="9"/>
                  </a:cubicBezTo>
                  <a:cubicBezTo>
                    <a:pt x="44" y="4"/>
                    <a:pt x="49" y="0"/>
                    <a:pt x="56" y="0"/>
                  </a:cubicBezTo>
                  <a:cubicBezTo>
                    <a:pt x="62" y="0"/>
                    <a:pt x="68" y="4"/>
                    <a:pt x="68" y="9"/>
                  </a:cubicBezTo>
                  <a:cubicBezTo>
                    <a:pt x="68" y="69"/>
                    <a:pt x="68" y="69"/>
                    <a:pt x="68" y="69"/>
                  </a:cubicBezTo>
                  <a:cubicBezTo>
                    <a:pt x="69" y="65"/>
                    <a:pt x="74" y="63"/>
                    <a:pt x="79" y="63"/>
                  </a:cubicBezTo>
                  <a:cubicBezTo>
                    <a:pt x="86" y="63"/>
                    <a:pt x="91" y="67"/>
                    <a:pt x="91" y="72"/>
                  </a:cubicBezTo>
                  <a:cubicBezTo>
                    <a:pt x="91" y="76"/>
                    <a:pt x="91" y="76"/>
                    <a:pt x="91" y="76"/>
                  </a:cubicBezTo>
                  <a:cubicBezTo>
                    <a:pt x="93" y="72"/>
                    <a:pt x="97" y="70"/>
                    <a:pt x="103" y="70"/>
                  </a:cubicBezTo>
                  <a:cubicBezTo>
                    <a:pt x="109" y="70"/>
                    <a:pt x="115" y="74"/>
                    <a:pt x="115" y="79"/>
                  </a:cubicBezTo>
                  <a:cubicBezTo>
                    <a:pt x="115" y="84"/>
                    <a:pt x="115" y="84"/>
                    <a:pt x="115" y="84"/>
                  </a:cubicBezTo>
                  <a:cubicBezTo>
                    <a:pt x="116" y="80"/>
                    <a:pt x="121" y="77"/>
                    <a:pt x="126" y="77"/>
                  </a:cubicBezTo>
                  <a:cubicBezTo>
                    <a:pt x="133" y="77"/>
                    <a:pt x="139" y="81"/>
                    <a:pt x="139" y="87"/>
                  </a:cubicBezTo>
                  <a:cubicBezTo>
                    <a:pt x="139" y="95"/>
                    <a:pt x="139" y="95"/>
                    <a:pt x="139" y="95"/>
                  </a:cubicBezTo>
                  <a:cubicBezTo>
                    <a:pt x="140" y="104"/>
                    <a:pt x="140" y="112"/>
                    <a:pt x="141" y="121"/>
                  </a:cubicBezTo>
                  <a:cubicBezTo>
                    <a:pt x="142" y="129"/>
                    <a:pt x="143" y="137"/>
                    <a:pt x="143" y="146"/>
                  </a:cubicBezTo>
                  <a:cubicBezTo>
                    <a:pt x="144" y="159"/>
                    <a:pt x="141" y="187"/>
                    <a:pt x="141" y="188"/>
                  </a:cubicBezTo>
                  <a:cubicBezTo>
                    <a:pt x="138" y="204"/>
                    <a:pt x="133" y="215"/>
                    <a:pt x="133" y="215"/>
                  </a:cubicBezTo>
                  <a:cubicBezTo>
                    <a:pt x="133" y="215"/>
                    <a:pt x="133" y="215"/>
                    <a:pt x="133" y="215"/>
                  </a:cubicBezTo>
                  <a:cubicBezTo>
                    <a:pt x="133" y="215"/>
                    <a:pt x="133" y="215"/>
                    <a:pt x="133" y="215"/>
                  </a:cubicBezTo>
                  <a:cubicBezTo>
                    <a:pt x="114" y="218"/>
                    <a:pt x="97" y="219"/>
                    <a:pt x="83" y="219"/>
                  </a:cubicBezTo>
                  <a:moveTo>
                    <a:pt x="58" y="216"/>
                  </a:moveTo>
                  <a:cubicBezTo>
                    <a:pt x="59" y="216"/>
                    <a:pt x="65" y="219"/>
                    <a:pt x="83" y="219"/>
                  </a:cubicBezTo>
                  <a:cubicBezTo>
                    <a:pt x="83" y="219"/>
                    <a:pt x="83" y="219"/>
                    <a:pt x="83" y="219"/>
                  </a:cubicBezTo>
                  <a:cubicBezTo>
                    <a:pt x="97" y="219"/>
                    <a:pt x="113" y="217"/>
                    <a:pt x="133" y="214"/>
                  </a:cubicBezTo>
                  <a:cubicBezTo>
                    <a:pt x="133" y="213"/>
                    <a:pt x="138" y="203"/>
                    <a:pt x="141" y="188"/>
                  </a:cubicBezTo>
                  <a:cubicBezTo>
                    <a:pt x="141" y="187"/>
                    <a:pt x="143" y="159"/>
                    <a:pt x="143" y="146"/>
                  </a:cubicBezTo>
                  <a:cubicBezTo>
                    <a:pt x="142" y="137"/>
                    <a:pt x="141" y="129"/>
                    <a:pt x="141" y="121"/>
                  </a:cubicBezTo>
                  <a:cubicBezTo>
                    <a:pt x="140" y="112"/>
                    <a:pt x="139" y="104"/>
                    <a:pt x="139" y="95"/>
                  </a:cubicBezTo>
                  <a:cubicBezTo>
                    <a:pt x="138" y="87"/>
                    <a:pt x="138" y="87"/>
                    <a:pt x="138" y="87"/>
                  </a:cubicBezTo>
                  <a:cubicBezTo>
                    <a:pt x="138" y="82"/>
                    <a:pt x="133" y="78"/>
                    <a:pt x="126" y="78"/>
                  </a:cubicBezTo>
                  <a:cubicBezTo>
                    <a:pt x="120" y="78"/>
                    <a:pt x="115" y="82"/>
                    <a:pt x="115" y="87"/>
                  </a:cubicBezTo>
                  <a:cubicBezTo>
                    <a:pt x="114" y="87"/>
                    <a:pt x="114" y="87"/>
                    <a:pt x="114" y="87"/>
                  </a:cubicBezTo>
                  <a:cubicBezTo>
                    <a:pt x="114" y="79"/>
                    <a:pt x="114" y="79"/>
                    <a:pt x="114" y="79"/>
                  </a:cubicBezTo>
                  <a:cubicBezTo>
                    <a:pt x="114" y="74"/>
                    <a:pt x="109" y="70"/>
                    <a:pt x="103" y="70"/>
                  </a:cubicBezTo>
                  <a:cubicBezTo>
                    <a:pt x="96" y="70"/>
                    <a:pt x="91" y="74"/>
                    <a:pt x="91" y="79"/>
                  </a:cubicBezTo>
                  <a:cubicBezTo>
                    <a:pt x="91" y="79"/>
                    <a:pt x="91" y="79"/>
                    <a:pt x="91" y="79"/>
                  </a:cubicBezTo>
                  <a:cubicBezTo>
                    <a:pt x="91" y="72"/>
                    <a:pt x="91" y="72"/>
                    <a:pt x="91" y="72"/>
                  </a:cubicBezTo>
                  <a:cubicBezTo>
                    <a:pt x="91" y="67"/>
                    <a:pt x="85" y="63"/>
                    <a:pt x="79" y="63"/>
                  </a:cubicBezTo>
                  <a:cubicBezTo>
                    <a:pt x="73" y="63"/>
                    <a:pt x="69" y="66"/>
                    <a:pt x="68" y="70"/>
                  </a:cubicBezTo>
                  <a:cubicBezTo>
                    <a:pt x="67" y="72"/>
                    <a:pt x="67" y="72"/>
                    <a:pt x="67" y="72"/>
                  </a:cubicBezTo>
                  <a:cubicBezTo>
                    <a:pt x="67" y="9"/>
                    <a:pt x="67" y="9"/>
                    <a:pt x="67" y="9"/>
                  </a:cubicBezTo>
                  <a:cubicBezTo>
                    <a:pt x="67" y="4"/>
                    <a:pt x="62" y="0"/>
                    <a:pt x="56" y="0"/>
                  </a:cubicBezTo>
                  <a:cubicBezTo>
                    <a:pt x="49" y="0"/>
                    <a:pt x="44" y="4"/>
                    <a:pt x="44" y="9"/>
                  </a:cubicBezTo>
                  <a:cubicBezTo>
                    <a:pt x="44" y="129"/>
                    <a:pt x="44" y="129"/>
                    <a:pt x="44" y="129"/>
                  </a:cubicBezTo>
                  <a:cubicBezTo>
                    <a:pt x="44" y="129"/>
                    <a:pt x="44" y="129"/>
                    <a:pt x="44" y="130"/>
                  </a:cubicBezTo>
                  <a:cubicBezTo>
                    <a:pt x="44" y="131"/>
                    <a:pt x="44" y="132"/>
                    <a:pt x="44" y="133"/>
                  </a:cubicBezTo>
                  <a:cubicBezTo>
                    <a:pt x="44" y="137"/>
                    <a:pt x="44" y="137"/>
                    <a:pt x="44" y="137"/>
                  </a:cubicBezTo>
                  <a:cubicBezTo>
                    <a:pt x="24" y="96"/>
                    <a:pt x="24" y="96"/>
                    <a:pt x="24" y="96"/>
                  </a:cubicBezTo>
                  <a:cubicBezTo>
                    <a:pt x="22" y="94"/>
                    <a:pt x="19" y="92"/>
                    <a:pt x="16" y="92"/>
                  </a:cubicBezTo>
                  <a:cubicBezTo>
                    <a:pt x="14" y="92"/>
                    <a:pt x="11" y="93"/>
                    <a:pt x="9" y="94"/>
                  </a:cubicBezTo>
                  <a:cubicBezTo>
                    <a:pt x="4" y="96"/>
                    <a:pt x="1" y="102"/>
                    <a:pt x="3" y="107"/>
                  </a:cubicBezTo>
                  <a:cubicBezTo>
                    <a:pt x="31" y="175"/>
                    <a:pt x="31" y="175"/>
                    <a:pt x="31" y="175"/>
                  </a:cubicBezTo>
                  <a:cubicBezTo>
                    <a:pt x="32" y="177"/>
                    <a:pt x="34" y="179"/>
                    <a:pt x="37" y="181"/>
                  </a:cubicBezTo>
                  <a:cubicBezTo>
                    <a:pt x="41" y="186"/>
                    <a:pt x="47" y="192"/>
                    <a:pt x="52" y="202"/>
                  </a:cubicBezTo>
                  <a:cubicBezTo>
                    <a:pt x="56" y="210"/>
                    <a:pt x="58" y="215"/>
                    <a:pt x="58" y="216"/>
                  </a:cubicBezTo>
                </a:path>
              </a:pathLst>
            </a:custGeom>
            <a:solidFill>
              <a:srgbClr val="FFB57D"/>
            </a:solidFill>
            <a:ln>
              <a:noFill/>
            </a:ln>
          </p:spPr>
          <p:txBody>
            <a:bodyPr vert="horz" wrap="square" lIns="91440" tIns="45720" rIns="91440" bIns="45720" numCol="1" anchor="t" anchorCtr="0" compatLnSpc="1"/>
            <a:lstStyle/>
            <a:p>
              <a:endParaRPr lang="zh-CN" altLang="en-US"/>
            </a:p>
          </p:txBody>
        </p:sp>
        <p:sp>
          <p:nvSpPr>
            <p:cNvPr id="23" name="Freeform 9"/>
            <p:cNvSpPr/>
            <p:nvPr userDrawn="1"/>
          </p:nvSpPr>
          <p:spPr bwMode="auto">
            <a:xfrm>
              <a:off x="368300" y="2293938"/>
              <a:ext cx="325438" cy="322263"/>
            </a:xfrm>
            <a:custGeom>
              <a:avLst/>
              <a:gdLst>
                <a:gd name="T0" fmla="*/ 12 w 19"/>
                <a:gd name="T1" fmla="*/ 0 h 19"/>
                <a:gd name="T2" fmla="*/ 12 w 19"/>
                <a:gd name="T3" fmla="*/ 0 h 19"/>
                <a:gd name="T4" fmla="*/ 6 w 19"/>
                <a:gd name="T5" fmla="*/ 0 h 19"/>
                <a:gd name="T6" fmla="*/ 0 w 19"/>
                <a:gd name="T7" fmla="*/ 6 h 19"/>
                <a:gd name="T8" fmla="*/ 0 w 19"/>
                <a:gd name="T9" fmla="*/ 13 h 19"/>
                <a:gd name="T10" fmla="*/ 6 w 19"/>
                <a:gd name="T11" fmla="*/ 19 h 19"/>
                <a:gd name="T12" fmla="*/ 7 w 19"/>
                <a:gd name="T13" fmla="*/ 19 h 19"/>
                <a:gd name="T14" fmla="*/ 13 w 19"/>
                <a:gd name="T15" fmla="*/ 19 h 19"/>
                <a:gd name="T16" fmla="*/ 19 w 19"/>
                <a:gd name="T17" fmla="*/ 13 h 19"/>
                <a:gd name="T18" fmla="*/ 19 w 19"/>
                <a:gd name="T19" fmla="*/ 6 h 19"/>
                <a:gd name="T20" fmla="*/ 12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2" y="0"/>
                  </a:moveTo>
                  <a:cubicBezTo>
                    <a:pt x="12" y="0"/>
                    <a:pt x="12" y="0"/>
                    <a:pt x="12" y="0"/>
                  </a:cubicBezTo>
                  <a:cubicBezTo>
                    <a:pt x="6" y="0"/>
                    <a:pt x="6" y="0"/>
                    <a:pt x="6" y="0"/>
                  </a:cubicBezTo>
                  <a:cubicBezTo>
                    <a:pt x="3" y="0"/>
                    <a:pt x="0" y="3"/>
                    <a:pt x="0" y="6"/>
                  </a:cubicBezTo>
                  <a:cubicBezTo>
                    <a:pt x="0" y="13"/>
                    <a:pt x="0" y="13"/>
                    <a:pt x="0" y="13"/>
                  </a:cubicBezTo>
                  <a:cubicBezTo>
                    <a:pt x="0" y="17"/>
                    <a:pt x="3" y="19"/>
                    <a:pt x="6" y="19"/>
                  </a:cubicBezTo>
                  <a:cubicBezTo>
                    <a:pt x="7" y="19"/>
                    <a:pt x="7" y="19"/>
                    <a:pt x="7" y="19"/>
                  </a:cubicBezTo>
                  <a:cubicBezTo>
                    <a:pt x="13" y="19"/>
                    <a:pt x="13" y="19"/>
                    <a:pt x="13" y="19"/>
                  </a:cubicBezTo>
                  <a:cubicBezTo>
                    <a:pt x="16" y="19"/>
                    <a:pt x="19" y="16"/>
                    <a:pt x="19" y="13"/>
                  </a:cubicBezTo>
                  <a:cubicBezTo>
                    <a:pt x="19" y="6"/>
                    <a:pt x="19" y="6"/>
                    <a:pt x="19" y="6"/>
                  </a:cubicBezTo>
                  <a:cubicBezTo>
                    <a:pt x="19" y="2"/>
                    <a:pt x="16" y="0"/>
                    <a:pt x="12" y="0"/>
                  </a:cubicBezTo>
                </a:path>
              </a:pathLst>
            </a:custGeom>
            <a:solidFill>
              <a:srgbClr val="FFD8BD"/>
            </a:solidFill>
            <a:ln>
              <a:noFill/>
            </a:ln>
          </p:spPr>
          <p:txBody>
            <a:bodyPr vert="horz" wrap="square" lIns="91440" tIns="45720" rIns="91440" bIns="45720" numCol="1" anchor="t" anchorCtr="0" compatLnSpc="1"/>
            <a:lstStyle/>
            <a:p>
              <a:endParaRPr lang="zh-CN" altLang="en-US"/>
            </a:p>
          </p:txBody>
        </p:sp>
        <p:sp>
          <p:nvSpPr>
            <p:cNvPr id="24" name="Freeform 10"/>
            <p:cNvSpPr/>
            <p:nvPr userDrawn="1"/>
          </p:nvSpPr>
          <p:spPr bwMode="auto">
            <a:xfrm>
              <a:off x="-352425" y="3835400"/>
              <a:ext cx="377825" cy="373063"/>
            </a:xfrm>
            <a:custGeom>
              <a:avLst/>
              <a:gdLst>
                <a:gd name="T0" fmla="*/ 12 w 22"/>
                <a:gd name="T1" fmla="*/ 0 h 22"/>
                <a:gd name="T2" fmla="*/ 10 w 22"/>
                <a:gd name="T3" fmla="*/ 1 h 22"/>
                <a:gd name="T4" fmla="*/ 4 w 22"/>
                <a:gd name="T5" fmla="*/ 3 h 22"/>
                <a:gd name="T6" fmla="*/ 1 w 22"/>
                <a:gd name="T7" fmla="*/ 12 h 22"/>
                <a:gd name="T8" fmla="*/ 4 w 22"/>
                <a:gd name="T9" fmla="*/ 18 h 22"/>
                <a:gd name="T10" fmla="*/ 10 w 22"/>
                <a:gd name="T11" fmla="*/ 22 h 22"/>
                <a:gd name="T12" fmla="*/ 12 w 22"/>
                <a:gd name="T13" fmla="*/ 21 h 22"/>
                <a:gd name="T14" fmla="*/ 18 w 22"/>
                <a:gd name="T15" fmla="*/ 18 h 22"/>
                <a:gd name="T16" fmla="*/ 21 w 22"/>
                <a:gd name="T17" fmla="*/ 10 h 22"/>
                <a:gd name="T18" fmla="*/ 18 w 22"/>
                <a:gd name="T19" fmla="*/ 4 h 22"/>
                <a:gd name="T20" fmla="*/ 12 w 22"/>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12" y="0"/>
                  </a:moveTo>
                  <a:cubicBezTo>
                    <a:pt x="11" y="0"/>
                    <a:pt x="10" y="0"/>
                    <a:pt x="10" y="1"/>
                  </a:cubicBezTo>
                  <a:cubicBezTo>
                    <a:pt x="4" y="3"/>
                    <a:pt x="4" y="3"/>
                    <a:pt x="4" y="3"/>
                  </a:cubicBezTo>
                  <a:cubicBezTo>
                    <a:pt x="1" y="5"/>
                    <a:pt x="0" y="9"/>
                    <a:pt x="1" y="12"/>
                  </a:cubicBezTo>
                  <a:cubicBezTo>
                    <a:pt x="4" y="18"/>
                    <a:pt x="4" y="18"/>
                    <a:pt x="4" y="18"/>
                  </a:cubicBezTo>
                  <a:cubicBezTo>
                    <a:pt x="5" y="20"/>
                    <a:pt x="8" y="22"/>
                    <a:pt x="10" y="22"/>
                  </a:cubicBezTo>
                  <a:cubicBezTo>
                    <a:pt x="11" y="22"/>
                    <a:pt x="12" y="21"/>
                    <a:pt x="12" y="21"/>
                  </a:cubicBezTo>
                  <a:cubicBezTo>
                    <a:pt x="18" y="18"/>
                    <a:pt x="18" y="18"/>
                    <a:pt x="18" y="18"/>
                  </a:cubicBezTo>
                  <a:cubicBezTo>
                    <a:pt x="21" y="17"/>
                    <a:pt x="22" y="13"/>
                    <a:pt x="21" y="10"/>
                  </a:cubicBezTo>
                  <a:cubicBezTo>
                    <a:pt x="18" y="4"/>
                    <a:pt x="18" y="4"/>
                    <a:pt x="18" y="4"/>
                  </a:cubicBezTo>
                  <a:cubicBezTo>
                    <a:pt x="17" y="2"/>
                    <a:pt x="15" y="0"/>
                    <a:pt x="12" y="0"/>
                  </a:cubicBezTo>
                </a:path>
              </a:pathLst>
            </a:custGeom>
            <a:solidFill>
              <a:srgbClr val="FFD8BD"/>
            </a:solidFill>
            <a:ln>
              <a:noFill/>
            </a:ln>
          </p:spPr>
          <p:txBody>
            <a:bodyPr vert="horz" wrap="square" lIns="91440" tIns="45720" rIns="91440" bIns="45720" numCol="1" anchor="t" anchorCtr="0" compatLnSpc="1"/>
            <a:lstStyle/>
            <a:p>
              <a:endParaRPr lang="zh-CN" altLang="en-US"/>
            </a:p>
          </p:txBody>
        </p:sp>
        <p:sp>
          <p:nvSpPr>
            <p:cNvPr id="25" name="Rectangle 11"/>
            <p:cNvSpPr>
              <a:spLocks noChangeArrowheads="1"/>
            </p:cNvSpPr>
            <p:nvPr userDrawn="1"/>
          </p:nvSpPr>
          <p:spPr bwMode="auto">
            <a:xfrm>
              <a:off x="300037" y="5784850"/>
              <a:ext cx="1798638" cy="423863"/>
            </a:xfrm>
            <a:prstGeom prst="rect">
              <a:avLst/>
            </a:prstGeom>
            <a:solidFill>
              <a:srgbClr val="FFFFFF"/>
            </a:solidFill>
            <a:ln>
              <a:noFill/>
            </a:ln>
          </p:spPr>
          <p:txBody>
            <a:bodyPr vert="horz" wrap="square" lIns="91440" tIns="45720" rIns="91440" bIns="45720" numCol="1" anchor="t" anchorCtr="0" compatLnSpc="1"/>
            <a:lstStyle/>
            <a:p>
              <a:endParaRPr lang="zh-CN" altLang="en-US"/>
            </a:p>
          </p:txBody>
        </p:sp>
        <p:sp>
          <p:nvSpPr>
            <p:cNvPr id="26" name="Rectangle 12"/>
            <p:cNvSpPr>
              <a:spLocks noChangeArrowheads="1"/>
            </p:cNvSpPr>
            <p:nvPr userDrawn="1"/>
          </p:nvSpPr>
          <p:spPr bwMode="auto">
            <a:xfrm>
              <a:off x="179387" y="5970588"/>
              <a:ext cx="2073276" cy="2762250"/>
            </a:xfrm>
            <a:prstGeom prst="rect">
              <a:avLst/>
            </a:prstGeom>
            <a:solidFill>
              <a:srgbClr val="515A66"/>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userDrawn="1"/>
        </p:nvPicPr>
        <p:blipFill rotWithShape="1">
          <a:blip r:embed="rId2" cstate="email"/>
          <a:srcRect/>
          <a:stretch>
            <a:fillRect/>
          </a:stretch>
        </p:blipFill>
        <p:spPr>
          <a:xfrm>
            <a:off x="6096000" y="0"/>
            <a:ext cx="6096000" cy="6858000"/>
          </a:xfrm>
          <a:prstGeom prst="rect">
            <a:avLst/>
          </a:prstGeom>
          <a:ln w="28575">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E8FDFF-2EC2-4805-8B0F-2628BB2F1097}"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06603F-F82C-4A58-A8B5-106CA8CE7B4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8FDFF-2EC2-4805-8B0F-2628BB2F1097}" type="datetimeFigureOut">
              <a:rPr lang="zh-CN" altLang="en-US" smtClean="0"/>
              <a:t>2017/6/6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6603F-F82C-4A58-A8B5-106CA8CE7B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7F7F7"/>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6CEAD-6C4C-46CF-ADB1-280DD35AEF6B}" type="datetime1">
              <a:rPr lang="id-ID" smtClean="0"/>
              <a:t>06/06/2017</a:t>
            </a:fld>
            <a:endParaRPr lang="id-ID"/>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C500B-1BCB-452B-802D-F943D569753B}" type="slidenum">
              <a:rPr lang="id-ID" smtClean="0"/>
              <a:t>‹#›</a:t>
            </a:fld>
            <a:endParaRPr lang="id-ID"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t>6/6/2017</a:t>
            </a:fld>
            <a:endParaRPr lang="zh-HK"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t>‹#›</a:t>
            </a:fld>
            <a:endParaRPr lang="zh-HK"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0.jpe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7697756" y="587495"/>
            <a:ext cx="1072373" cy="639421"/>
          </a:xfrm>
          <a:prstGeom prst="ellipse">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dirty="0">
                <a:latin typeface="微软雅黑" panose="020B0503020204020204" pitchFamily="34" charset="-122"/>
                <a:ea typeface="微软雅黑" panose="020B0503020204020204" pitchFamily="34" charset="-122"/>
              </a:rPr>
              <a:t>SJTU</a:t>
            </a:r>
            <a:endParaRPr lang="zh-HK" altLang="en-US"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976592" y="707151"/>
            <a:ext cx="2406756" cy="400110"/>
          </a:xfrm>
          <a:prstGeom prst="rect">
            <a:avLst/>
          </a:prstGeom>
          <a:noFill/>
        </p:spPr>
        <p:txBody>
          <a:bodyPr wrap="square" rtlCol="0">
            <a:spAutoFit/>
          </a:bodyPr>
          <a:lstStyle/>
          <a:p>
            <a:r>
              <a:rPr lang="en-US" altLang="zh-HK" sz="2000" b="1" spc="300" dirty="0">
                <a:solidFill>
                  <a:srgbClr val="E74E3E"/>
                </a:solidFill>
                <a:latin typeface="微软雅黑" panose="020B0503020204020204" pitchFamily="34" charset="-122"/>
                <a:ea typeface="微软雅黑" panose="020B0503020204020204" pitchFamily="34" charset="-122"/>
              </a:rPr>
              <a:t>IEEE Grade 1.</a:t>
            </a:r>
            <a:endParaRPr lang="zh-HK" altLang="en-US" sz="2000" b="1" spc="300" dirty="0">
              <a:solidFill>
                <a:srgbClr val="E74E3E"/>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70276"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1524000" y="2259000"/>
            <a:ext cx="9144000" cy="2340000"/>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585012" y="2705725"/>
            <a:ext cx="7021979" cy="1118235"/>
          </a:xfrm>
          <a:prstGeom prst="rect">
            <a:avLst/>
          </a:prstGeom>
          <a:noFill/>
        </p:spPr>
        <p:txBody>
          <a:bodyPr wrap="square" rtlCol="0">
            <a:spAutoFit/>
          </a:bodyPr>
          <a:lstStyle/>
          <a:p>
            <a:pPr algn="ctr"/>
            <a:r>
              <a:rPr lang="en-US" altLang="zh-CN" sz="4800" b="1" spc="300" dirty="0">
                <a:solidFill>
                  <a:schemeClr val="bg1"/>
                </a:solidFill>
                <a:latin typeface="微软雅黑" panose="020B0503020204020204" pitchFamily="34" charset="-122"/>
                <a:ea typeface="微软雅黑" panose="020B0503020204020204" pitchFamily="34" charset="-122"/>
              </a:rPr>
              <a:t>Laundry</a:t>
            </a:r>
            <a:r>
              <a:rPr lang="zh-CN" altLang="en-US" sz="4800" b="1" spc="300" dirty="0">
                <a:solidFill>
                  <a:schemeClr val="bg1"/>
                </a:solidFill>
                <a:latin typeface="微软雅黑" panose="020B0503020204020204" pitchFamily="34" charset="-122"/>
                <a:ea typeface="微软雅黑" panose="020B0503020204020204" pitchFamily="34" charset="-122"/>
              </a:rPr>
              <a:t> </a:t>
            </a:r>
            <a:r>
              <a:rPr lang="en-US" altLang="zh-CN" sz="4800" b="1" spc="300" dirty="0">
                <a:solidFill>
                  <a:schemeClr val="bg1"/>
                </a:solidFill>
                <a:latin typeface="微软雅黑" panose="020B0503020204020204" pitchFamily="34" charset="-122"/>
                <a:ea typeface="微软雅黑" panose="020B0503020204020204" pitchFamily="34" charset="-122"/>
              </a:rPr>
              <a:t>Assistant.</a:t>
            </a:r>
          </a:p>
          <a:p>
            <a:pPr algn="ctr"/>
            <a:r>
              <a:rPr lang="en-US" altLang="zh-CN" sz="1600" b="1" spc="300" dirty="0">
                <a:solidFill>
                  <a:schemeClr val="bg1"/>
                </a:solidFill>
                <a:latin typeface="微软雅黑" panose="020B0503020204020204" pitchFamily="34" charset="-122"/>
                <a:ea typeface="微软雅黑" panose="020B0503020204020204" pitchFamily="34" charset="-122"/>
              </a:rPr>
              <a:t>Useless, but enjoyable.</a:t>
            </a:r>
          </a:p>
        </p:txBody>
      </p:sp>
      <p:sp>
        <p:nvSpPr>
          <p:cNvPr id="23" name="矩形 22"/>
          <p:cNvSpPr/>
          <p:nvPr/>
        </p:nvSpPr>
        <p:spPr>
          <a:xfrm>
            <a:off x="2585012" y="5017105"/>
            <a:ext cx="2381476" cy="723246"/>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b="1" spc="300" dirty="0">
                <a:latin typeface="微软雅黑" panose="020B0503020204020204" pitchFamily="34" charset="-122"/>
                <a:ea typeface="微软雅黑" panose="020B0503020204020204" pitchFamily="34" charset="-122"/>
              </a:rPr>
              <a:t>Presented</a:t>
            </a:r>
            <a:r>
              <a:rPr lang="zh-CN" altLang="en-US" sz="2000" b="1" spc="300" dirty="0">
                <a:latin typeface="微软雅黑" panose="020B0503020204020204" pitchFamily="34" charset="-122"/>
                <a:ea typeface="微软雅黑" panose="020B0503020204020204" pitchFamily="34" charset="-122"/>
              </a:rPr>
              <a:t> </a:t>
            </a:r>
            <a:r>
              <a:rPr lang="en-US" altLang="zh-CN" sz="2000" b="1" spc="300" dirty="0">
                <a:latin typeface="微软雅黑" panose="020B0503020204020204" pitchFamily="34" charset="-122"/>
                <a:ea typeface="微软雅黑" panose="020B0503020204020204" pitchFamily="34" charset="-122"/>
              </a:rPr>
              <a:t>by</a:t>
            </a:r>
            <a:endParaRPr lang="zh-HK" altLang="en-US" sz="2000" b="1" spc="3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966488" y="5178673"/>
            <a:ext cx="5493128" cy="400110"/>
          </a:xfrm>
          <a:prstGeom prst="rect">
            <a:avLst/>
          </a:prstGeom>
          <a:noFill/>
        </p:spPr>
        <p:txBody>
          <a:bodyPr wrap="square" rtlCol="0">
            <a:spAutoFit/>
          </a:bodyPr>
          <a:lstStyle/>
          <a:p>
            <a:r>
              <a:rPr lang="zh-CN" altLang="en-US" sz="2000" b="1" spc="300" dirty="0">
                <a:solidFill>
                  <a:schemeClr val="bg2">
                    <a:lumMod val="50000"/>
                  </a:schemeClr>
                </a:solidFill>
                <a:latin typeface="微软雅黑" panose="020B0503020204020204" pitchFamily="34" charset="-122"/>
                <a:ea typeface="微软雅黑" panose="020B0503020204020204" pitchFamily="34" charset="-122"/>
              </a:rPr>
              <a:t>周小舟，周澜轩，颜铭萱，瞿国一</a:t>
            </a:r>
            <a:r>
              <a:rPr lang="en-US" altLang="zh-CN" sz="2000" b="1" spc="300" dirty="0">
                <a:solidFill>
                  <a:schemeClr val="bg2">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8709396" cy="1720986"/>
            <a:chOff x="2408238" y="2568507"/>
            <a:chExt cx="8709396" cy="1720986"/>
          </a:xfrm>
        </p:grpSpPr>
        <p:grpSp>
          <p:nvGrpSpPr>
            <p:cNvPr id="14" name="组合 13"/>
            <p:cNvGrpSpPr/>
            <p:nvPr/>
          </p:nvGrpSpPr>
          <p:grpSpPr>
            <a:xfrm>
              <a:off x="2408238" y="2568507"/>
              <a:ext cx="6005512" cy="1720986"/>
              <a:chOff x="1184275" y="2717410"/>
              <a:chExt cx="6005512"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grpSp>
          <p:sp>
            <p:nvSpPr>
              <p:cNvPr id="13" name="文本框 12"/>
              <p:cNvSpPr txBox="1"/>
              <p:nvPr/>
            </p:nvSpPr>
            <p:spPr>
              <a:xfrm>
                <a:off x="3168649" y="3196185"/>
                <a:ext cx="4021138" cy="523220"/>
              </a:xfrm>
              <a:prstGeom prst="rect">
                <a:avLst/>
              </a:prstGeom>
              <a:noFill/>
            </p:spPr>
            <p:txBody>
              <a:bodyPr wrap="square" rtlCol="0">
                <a:spAutoFit/>
              </a:bodyPr>
              <a:lstStyle/>
              <a:p>
                <a:r>
                  <a:rPr lang="en-US" altLang="zh-HK" sz="2800" b="1" spc="300" dirty="0">
                    <a:solidFill>
                      <a:prstClr val="white"/>
                    </a:solidFill>
                    <a:latin typeface="微软雅黑" panose="020B0503020204020204" pitchFamily="34" charset="-122"/>
                    <a:ea typeface="微软雅黑" panose="020B0503020204020204" pitchFamily="34" charset="-122"/>
                  </a:rPr>
                  <a:t>MainActivity.java</a:t>
                </a:r>
                <a:endParaRPr lang="zh-HK" altLang="en-US" sz="2800" b="1" spc="300" dirty="0">
                  <a:solidFill>
                    <a:prstClr val="white"/>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7261597" y="3842312"/>
              <a:ext cx="3856037" cy="338554"/>
            </a:xfrm>
            <a:prstGeom prst="rect">
              <a:avLst/>
            </a:prstGeom>
          </p:spPr>
          <p:txBody>
            <a:bodyPr wrap="square">
              <a:spAutoFit/>
            </a:bodyPr>
            <a:lstStyle/>
            <a:p>
              <a:r>
                <a:rPr lang="zh-HK" altLang="zh-HK"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 </a:t>
              </a:r>
              <a:r>
                <a:rPr lang="en-US" altLang="zh-HK"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周澜轩</a:t>
              </a:r>
              <a:endParaRPr lang="zh-HK" altLang="en-US" sz="1600" dirty="0">
                <a:solidFill>
                  <a:prstClr val="white"/>
                </a:solidFill>
                <a:latin typeface="Calibri" panose="020F0502020204030204"/>
              </a:endParaRPr>
            </a:p>
          </p:txBody>
        </p:sp>
      </p:gr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图片包含 屏幕截图&#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095" y="1458595"/>
            <a:ext cx="8385810" cy="5304155"/>
          </a:xfrm>
          <a:prstGeom prst="rect">
            <a:avLst/>
          </a:prstGeom>
        </p:spPr>
      </p:pic>
      <p:sp>
        <p:nvSpPr>
          <p:cNvPr id="2" name="标题 1"/>
          <p:cNvSpPr>
            <a:spLocks noGrp="1"/>
          </p:cNvSpPr>
          <p:nvPr>
            <p:ph type="title"/>
          </p:nvPr>
        </p:nvSpPr>
        <p:spPr>
          <a:xfrm>
            <a:off x="556532" y="643467"/>
            <a:ext cx="11210925" cy="744836"/>
          </a:xfrm>
        </p:spPr>
        <p:txBody>
          <a:bodyPr>
            <a:normAutofit/>
          </a:bodyPr>
          <a:lstStyle/>
          <a:p>
            <a:pPr algn="ctr"/>
            <a:r>
              <a:rPr lang="en-US" altLang="zh-CN" sz="3200">
                <a:solidFill>
                  <a:schemeClr val="bg1"/>
                </a:solidFill>
              </a:rPr>
              <a:t>API source: HeWeather</a:t>
            </a:r>
            <a:endParaRPr lang="zh-CN" altLang="en-US" sz="3200">
              <a:solidFill>
                <a:schemeClr val="bg1"/>
              </a:solidFill>
            </a:endParaRPr>
          </a:p>
        </p:txBody>
      </p:sp>
    </p:spTree>
    <p:extLst>
      <p:ext uri="{BB962C8B-B14F-4D97-AF65-F5344CB8AC3E}">
        <p14:creationId xmlns:p14="http://schemas.microsoft.com/office/powerpoint/2010/main" val="2875453847"/>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684A9051-7460-49C9-94CB-E65755D38B15}"/>
              </a:ext>
            </a:extLst>
          </p:cNvPr>
          <p:cNvPicPr>
            <a:picLocks noChangeAspect="1"/>
          </p:cNvPicPr>
          <p:nvPr/>
        </p:nvPicPr>
        <p:blipFill>
          <a:blip r:embed="rId2"/>
          <a:stretch>
            <a:fillRect/>
          </a:stretch>
        </p:blipFill>
        <p:spPr>
          <a:xfrm>
            <a:off x="783976" y="1598342"/>
            <a:ext cx="5231335" cy="3661314"/>
          </a:xfrm>
          <a:prstGeom prst="rect">
            <a:avLst/>
          </a:prstGeom>
        </p:spPr>
      </p:pic>
      <p:pic>
        <p:nvPicPr>
          <p:cNvPr id="5" name="图片 4">
            <a:extLst>
              <a:ext uri="{FF2B5EF4-FFF2-40B4-BE49-F238E27FC236}">
                <a16:creationId xmlns:a16="http://schemas.microsoft.com/office/drawing/2014/main" id="{12FFC180-2149-4C9D-8619-2D6FE91DE101}"/>
              </a:ext>
            </a:extLst>
          </p:cNvPr>
          <p:cNvPicPr>
            <a:picLocks noChangeAspect="1"/>
          </p:cNvPicPr>
          <p:nvPr/>
        </p:nvPicPr>
        <p:blipFill>
          <a:blip r:embed="rId3"/>
          <a:stretch>
            <a:fillRect/>
          </a:stretch>
        </p:blipFill>
        <p:spPr>
          <a:xfrm>
            <a:off x="6492323" y="655030"/>
            <a:ext cx="5115273" cy="5540029"/>
          </a:xfrm>
          <a:prstGeom prst="rect">
            <a:avLst/>
          </a:prstGeom>
        </p:spPr>
      </p:pic>
    </p:spTree>
    <p:extLst>
      <p:ext uri="{BB962C8B-B14F-4D97-AF65-F5344CB8AC3E}">
        <p14:creationId xmlns:p14="http://schemas.microsoft.com/office/powerpoint/2010/main" val="2858292105"/>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图片包含 屏幕截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99" y="1675227"/>
            <a:ext cx="9874602" cy="4394199"/>
          </a:xfrm>
          <a:prstGeom prst="rect">
            <a:avLst/>
          </a:prstGeom>
        </p:spPr>
      </p:pic>
      <p:sp>
        <p:nvSpPr>
          <p:cNvPr id="2" name="标题 1"/>
          <p:cNvSpPr>
            <a:spLocks noGrp="1"/>
          </p:cNvSpPr>
          <p:nvPr>
            <p:ph type="title"/>
          </p:nvPr>
        </p:nvSpPr>
        <p:spPr>
          <a:xfrm>
            <a:off x="556532" y="643467"/>
            <a:ext cx="11210925" cy="744836"/>
          </a:xfrm>
        </p:spPr>
        <p:txBody>
          <a:bodyPr>
            <a:normAutofit/>
          </a:bodyPr>
          <a:lstStyle/>
          <a:p>
            <a:pPr algn="ctr"/>
            <a:r>
              <a:rPr lang="en-US" altLang="zh-CN" sz="3200">
                <a:solidFill>
                  <a:schemeClr val="bg1"/>
                </a:solidFill>
                <a:ea typeface="+mj-lt"/>
              </a:rPr>
              <a:t>How to get JSONObject by URL</a:t>
            </a:r>
            <a:endParaRPr lang="zh-CN" altLang="en-US" sz="3200">
              <a:solidFill>
                <a:schemeClr val="bg1"/>
              </a:solidFill>
              <a:ea typeface="+mj-lt"/>
            </a:endParaRPr>
          </a:p>
        </p:txBody>
      </p:sp>
    </p:spTree>
    <p:extLst>
      <p:ext uri="{BB962C8B-B14F-4D97-AF65-F5344CB8AC3E}">
        <p14:creationId xmlns:p14="http://schemas.microsoft.com/office/powerpoint/2010/main" val="2638769843"/>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mj-lt"/>
              </a:rPr>
              <a:t>Multithread(</a:t>
            </a:r>
            <a:r>
              <a:rPr lang="zh-CN" altLang="en-US" dirty="0">
                <a:ea typeface="+mj-lt"/>
              </a:rPr>
              <a:t>多线程</a:t>
            </a:r>
            <a:r>
              <a:rPr lang="en-US" altLang="zh-CN" dirty="0">
                <a:ea typeface="+mj-lt"/>
              </a:rPr>
              <a:t>)</a:t>
            </a:r>
            <a:endParaRPr lang="zh-CN" altLang="en-US" dirty="0">
              <a:ea typeface="+mj-lt"/>
            </a:endParaRPr>
          </a:p>
        </p:txBody>
      </p:sp>
      <p:sp>
        <p:nvSpPr>
          <p:cNvPr id="3" name="文本框 2"/>
          <p:cNvSpPr txBox="1"/>
          <p:nvPr/>
        </p:nvSpPr>
        <p:spPr>
          <a:xfrm>
            <a:off x="994298" y="2148395"/>
            <a:ext cx="10244832" cy="2308324"/>
          </a:xfrm>
          <a:prstGeom prst="rect">
            <a:avLst/>
          </a:prstGeom>
          <a:noFill/>
        </p:spPr>
        <p:txBody>
          <a:bodyPr wrap="square" rtlCol="0">
            <a:spAutoFit/>
          </a:bodyPr>
          <a:lstStyle/>
          <a:p>
            <a:pPr marL="342900" indent="-342900">
              <a:buAutoNum type="arabicPeriod"/>
            </a:pPr>
            <a:r>
              <a:rPr lang="en-US" altLang="zh-CN" dirty="0"/>
              <a:t>Why I have to use multithread?</a:t>
            </a:r>
          </a:p>
          <a:p>
            <a:r>
              <a:rPr lang="en-US" altLang="zh-CN" dirty="0"/>
              <a:t>      Because getting </a:t>
            </a:r>
            <a:r>
              <a:rPr lang="en-US" altLang="zh-CN" dirty="0" err="1"/>
              <a:t>JSONObject</a:t>
            </a:r>
            <a:r>
              <a:rPr lang="en-US" altLang="zh-CN" dirty="0"/>
              <a:t> by URL will cost time but Android Studio forbid UI thread to do time-consuming operation.</a:t>
            </a:r>
          </a:p>
          <a:p>
            <a:endParaRPr lang="en-US" altLang="zh-CN" dirty="0"/>
          </a:p>
          <a:p>
            <a:pPr marL="342900" indent="-342900">
              <a:buAutoNum type="arabicPeriod" startAt="2"/>
            </a:pPr>
            <a:r>
              <a:rPr lang="en-US" altLang="zh-CN" dirty="0"/>
              <a:t>How to use thread?</a:t>
            </a:r>
          </a:p>
          <a:p>
            <a:pPr lvl="1"/>
            <a:r>
              <a:rPr lang="en-US" altLang="zh-CN" dirty="0"/>
              <a:t>thread</a:t>
            </a:r>
          </a:p>
          <a:p>
            <a:pPr lvl="1"/>
            <a:r>
              <a:rPr lang="en-US" altLang="zh-CN" dirty="0"/>
              <a:t>runnable</a:t>
            </a:r>
          </a:p>
          <a:p>
            <a:pPr lvl="1"/>
            <a:r>
              <a:rPr lang="en-US" altLang="zh-CN" dirty="0"/>
              <a:t>handler</a:t>
            </a:r>
          </a:p>
        </p:txBody>
      </p:sp>
      <p:sp>
        <p:nvSpPr>
          <p:cNvPr id="4" name="矩形 3"/>
          <p:cNvSpPr/>
          <p:nvPr/>
        </p:nvSpPr>
        <p:spPr>
          <a:xfrm>
            <a:off x="7119891" y="3258105"/>
            <a:ext cx="1136342" cy="3240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UI thread</a:t>
            </a:r>
            <a:endParaRPr lang="zh-CN" altLang="en-US" dirty="0"/>
          </a:p>
        </p:txBody>
      </p:sp>
      <p:sp>
        <p:nvSpPr>
          <p:cNvPr id="5" name="椭圆 4"/>
          <p:cNvSpPr/>
          <p:nvPr/>
        </p:nvSpPr>
        <p:spPr>
          <a:xfrm>
            <a:off x="9312676" y="4554244"/>
            <a:ext cx="1464816" cy="648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URL</a:t>
            </a:r>
            <a:endParaRPr lang="zh-CN" altLang="en-US" dirty="0"/>
          </a:p>
        </p:txBody>
      </p:sp>
      <p:sp>
        <p:nvSpPr>
          <p:cNvPr id="9" name="箭头: 圆角右 8"/>
          <p:cNvSpPr/>
          <p:nvPr/>
        </p:nvSpPr>
        <p:spPr>
          <a:xfrm rot="5400000">
            <a:off x="8882043" y="3076176"/>
            <a:ext cx="870140" cy="18909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圆角右 9"/>
          <p:cNvSpPr/>
          <p:nvPr/>
        </p:nvSpPr>
        <p:spPr>
          <a:xfrm rot="10800000">
            <a:off x="8371640" y="5299839"/>
            <a:ext cx="1793292" cy="9589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675176060"/>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20" y="197485"/>
            <a:ext cx="4279265" cy="2929255"/>
          </a:xfrm>
        </p:spPr>
        <p:txBody>
          <a:bodyPr>
            <a:normAutofit/>
          </a:bodyPr>
          <a:lstStyle/>
          <a:p>
            <a:pPr algn="ctr"/>
            <a:r>
              <a:rPr lang="en-US" altLang="zh-CN" sz="3200">
                <a:solidFill>
                  <a:schemeClr val="tx1"/>
                </a:solidFill>
              </a:rPr>
              <a:t>Analysis JSONObject in a new thread</a:t>
            </a:r>
          </a:p>
        </p:txBody>
      </p:sp>
      <p:pic>
        <p:nvPicPr>
          <p:cNvPr id="3" name="图片 2"/>
          <p:cNvPicPr>
            <a:picLocks noChangeAspect="1"/>
          </p:cNvPicPr>
          <p:nvPr/>
        </p:nvPicPr>
        <p:blipFill>
          <a:blip r:embed="rId2"/>
          <a:stretch>
            <a:fillRect/>
          </a:stretch>
        </p:blipFill>
        <p:spPr>
          <a:xfrm>
            <a:off x="4801235" y="198120"/>
            <a:ext cx="7191375" cy="6462395"/>
          </a:xfrm>
          <a:prstGeom prst="rect">
            <a:avLst/>
          </a:prstGeom>
        </p:spPr>
      </p:pic>
      <p:sp>
        <p:nvSpPr>
          <p:cNvPr id="5" name="矩形 4"/>
          <p:cNvSpPr/>
          <p:nvPr/>
        </p:nvSpPr>
        <p:spPr>
          <a:xfrm>
            <a:off x="6125210" y="793750"/>
            <a:ext cx="5697855" cy="4411345"/>
          </a:xfrm>
          <a:prstGeom prst="rect">
            <a:avLst/>
          </a:prstGeom>
          <a:noFill/>
          <a:ln w="28575" cmpd="sng">
            <a:solidFill>
              <a:schemeClr val="accent1"/>
            </a:solidFill>
            <a:prstDash val="solid"/>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圆角矩形 6"/>
          <p:cNvSpPr/>
          <p:nvPr/>
        </p:nvSpPr>
        <p:spPr>
          <a:xfrm>
            <a:off x="608965" y="4163060"/>
            <a:ext cx="3635375" cy="857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Analysis Porcess</a:t>
            </a:r>
          </a:p>
        </p:txBody>
      </p:sp>
      <p:cxnSp>
        <p:nvCxnSpPr>
          <p:cNvPr id="8" name="直接连接符 7"/>
          <p:cNvCxnSpPr>
            <a:stCxn id="5" idx="1"/>
            <a:endCxn id="7" idx="3"/>
          </p:cNvCxnSpPr>
          <p:nvPr/>
        </p:nvCxnSpPr>
        <p:spPr>
          <a:xfrm flipH="1">
            <a:off x="4244340" y="2999740"/>
            <a:ext cx="1880870" cy="159258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333911"/>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6D36C23-054A-4E5C-BD0D-9F6DFA28C553}"/>
              </a:ext>
            </a:extLst>
          </p:cNvPr>
          <p:cNvPicPr>
            <a:picLocks noChangeAspect="1"/>
          </p:cNvPicPr>
          <p:nvPr/>
        </p:nvPicPr>
        <p:blipFill>
          <a:blip r:embed="rId2"/>
          <a:stretch>
            <a:fillRect/>
          </a:stretch>
        </p:blipFill>
        <p:spPr>
          <a:xfrm>
            <a:off x="331220" y="104614"/>
            <a:ext cx="6041588" cy="6543262"/>
          </a:xfrm>
          <a:prstGeom prst="rect">
            <a:avLst/>
          </a:prstGeom>
        </p:spPr>
      </p:pic>
      <p:sp>
        <p:nvSpPr>
          <p:cNvPr id="3" name="文本框 2">
            <a:extLst>
              <a:ext uri="{FF2B5EF4-FFF2-40B4-BE49-F238E27FC236}">
                <a16:creationId xmlns:a16="http://schemas.microsoft.com/office/drawing/2014/main" id="{6F138A37-1C2B-4B7A-A494-6E9A0C03B1DE}"/>
              </a:ext>
            </a:extLst>
          </p:cNvPr>
          <p:cNvSpPr txBox="1"/>
          <p:nvPr/>
        </p:nvSpPr>
        <p:spPr>
          <a:xfrm>
            <a:off x="7283249" y="498534"/>
            <a:ext cx="3536303" cy="5755422"/>
          </a:xfrm>
          <a:prstGeom prst="rect">
            <a:avLst/>
          </a:prstGeom>
          <a:gradFill>
            <a:gsLst>
              <a:gs pos="0">
                <a:schemeClr val="accent1">
                  <a:lumMod val="5000"/>
                  <a:lumOff val="95000"/>
                </a:schemeClr>
              </a:gs>
              <a:gs pos="56000">
                <a:schemeClr val="bg2"/>
              </a:gs>
              <a:gs pos="28000">
                <a:schemeClr val="bg2"/>
              </a:gs>
              <a:gs pos="100000">
                <a:schemeClr val="bg2"/>
              </a:gs>
            </a:gsLst>
            <a:lin ang="5400000" scaled="1"/>
          </a:gradFill>
          <a:ln>
            <a:solidFill>
              <a:schemeClr val="accent1"/>
            </a:solidFill>
          </a:ln>
          <a:effectLst>
            <a:softEdge rad="38100"/>
          </a:effectLst>
        </p:spPr>
        <p:txBody>
          <a:bodyPr wrap="square" rtlCol="0">
            <a:spAutoFit/>
          </a:bodyPr>
          <a:lstStyle/>
          <a:p>
            <a:r>
              <a:rPr lang="en-US" altLang="zh-CN" sz="1600" dirty="0"/>
              <a:t>The framework of the </a:t>
            </a:r>
            <a:r>
              <a:rPr lang="en-US" altLang="zh-CN" sz="1600" dirty="0" err="1"/>
              <a:t>JSONobject</a:t>
            </a:r>
            <a:r>
              <a:rPr lang="en-US" altLang="zh-CN" sz="1600" dirty="0"/>
              <a:t>:</a:t>
            </a:r>
          </a:p>
          <a:p>
            <a:r>
              <a:rPr lang="en-US" altLang="zh-CN" sz="1600" dirty="0"/>
              <a:t>{</a:t>
            </a:r>
          </a:p>
          <a:p>
            <a:r>
              <a:rPr lang="en-US" altLang="zh-CN" sz="1600" dirty="0"/>
              <a:t>    key: [</a:t>
            </a:r>
          </a:p>
          <a:p>
            <a:r>
              <a:rPr lang="en-US" altLang="zh-CN" sz="1600" dirty="0"/>
              <a:t>        {</a:t>
            </a:r>
          </a:p>
          <a:p>
            <a:r>
              <a:rPr lang="en-US" altLang="zh-CN" sz="1600" dirty="0"/>
              <a:t>            key: {</a:t>
            </a:r>
          </a:p>
          <a:p>
            <a:r>
              <a:rPr lang="en-US" altLang="zh-CN" sz="1600" dirty="0"/>
              <a:t>                </a:t>
            </a:r>
            <a:r>
              <a:rPr lang="en-US" altLang="zh-CN" sz="1600" dirty="0">
                <a:solidFill>
                  <a:srgbClr val="FF0000"/>
                </a:solidFill>
              </a:rPr>
              <a:t>key-value;</a:t>
            </a:r>
          </a:p>
          <a:p>
            <a:r>
              <a:rPr lang="en-US" altLang="zh-CN" sz="1600" dirty="0"/>
              <a:t>                key: {</a:t>
            </a:r>
          </a:p>
          <a:p>
            <a:r>
              <a:rPr lang="en-US" altLang="zh-CN" sz="1600" dirty="0"/>
              <a:t>                    key-value;</a:t>
            </a:r>
          </a:p>
          <a:p>
            <a:r>
              <a:rPr lang="en-US" altLang="zh-CN" sz="1600" dirty="0"/>
              <a:t>                }</a:t>
            </a:r>
          </a:p>
          <a:p>
            <a:r>
              <a:rPr lang="en-US" altLang="zh-CN" sz="1600" dirty="0"/>
              <a:t>            }</a:t>
            </a:r>
          </a:p>
          <a:p>
            <a:r>
              <a:rPr lang="en-US" altLang="zh-CN" sz="1600" dirty="0"/>
              <a:t>            key: {</a:t>
            </a:r>
          </a:p>
          <a:p>
            <a:r>
              <a:rPr lang="en-US" altLang="zh-CN" sz="1600" dirty="0"/>
              <a:t>                key: {</a:t>
            </a:r>
          </a:p>
          <a:p>
            <a:r>
              <a:rPr lang="en-US" altLang="zh-CN" sz="1600" dirty="0"/>
              <a:t>                    </a:t>
            </a:r>
            <a:r>
              <a:rPr lang="en-US" altLang="zh-CN" sz="1600" dirty="0">
                <a:solidFill>
                  <a:srgbClr val="FF0000"/>
                </a:solidFill>
              </a:rPr>
              <a:t>key-value;</a:t>
            </a:r>
          </a:p>
          <a:p>
            <a:r>
              <a:rPr lang="en-US" altLang="zh-CN" sz="1600" dirty="0"/>
              <a:t>                }</a:t>
            </a:r>
          </a:p>
          <a:p>
            <a:r>
              <a:rPr lang="en-US" altLang="zh-CN" sz="1600" dirty="0"/>
              <a:t>                </a:t>
            </a:r>
            <a:r>
              <a:rPr lang="en-US" altLang="zh-CN" sz="1600" dirty="0">
                <a:solidFill>
                  <a:srgbClr val="FF0000"/>
                </a:solidFill>
              </a:rPr>
              <a:t>key-value;</a:t>
            </a:r>
          </a:p>
          <a:p>
            <a:r>
              <a:rPr lang="en-US" altLang="zh-CN" sz="1600" dirty="0"/>
              <a:t>                key: {</a:t>
            </a:r>
          </a:p>
          <a:p>
            <a:r>
              <a:rPr lang="en-US" altLang="zh-CN" sz="1600" dirty="0"/>
              <a:t>                    </a:t>
            </a:r>
            <a:r>
              <a:rPr lang="en-US" altLang="zh-CN" sz="1600" dirty="0">
                <a:solidFill>
                  <a:srgbClr val="FF0000"/>
                </a:solidFill>
              </a:rPr>
              <a:t>key-value;</a:t>
            </a:r>
          </a:p>
          <a:p>
            <a:r>
              <a:rPr lang="en-US" altLang="zh-CN" sz="1600" dirty="0"/>
              <a:t>                }</a:t>
            </a:r>
          </a:p>
          <a:p>
            <a:r>
              <a:rPr lang="en-US" altLang="zh-CN" sz="1600" dirty="0"/>
              <a:t>            }</a:t>
            </a:r>
          </a:p>
          <a:p>
            <a:r>
              <a:rPr lang="en-US" altLang="zh-CN" sz="1600" dirty="0"/>
              <a:t>            key-value;</a:t>
            </a:r>
          </a:p>
          <a:p>
            <a:r>
              <a:rPr lang="en-US" altLang="zh-CN" sz="1600" dirty="0"/>
              <a:t>        }</a:t>
            </a:r>
          </a:p>
          <a:p>
            <a:r>
              <a:rPr lang="en-US" altLang="zh-CN" sz="1600" dirty="0"/>
              <a:t>    ]</a:t>
            </a:r>
          </a:p>
          <a:p>
            <a:r>
              <a:rPr lang="en-US" altLang="zh-CN" sz="1600" dirty="0"/>
              <a:t>}</a:t>
            </a:r>
            <a:endParaRPr lang="zh-CN" altLang="en-US" sz="1600" dirty="0"/>
          </a:p>
        </p:txBody>
      </p:sp>
    </p:spTree>
    <p:extLst>
      <p:ext uri="{BB962C8B-B14F-4D97-AF65-F5344CB8AC3E}">
        <p14:creationId xmlns:p14="http://schemas.microsoft.com/office/powerpoint/2010/main" val="298556098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46570" y="967105"/>
            <a:ext cx="4196080" cy="1188720"/>
          </a:xfrm>
          <a:prstGeom prst="rect">
            <a:avLst/>
          </a:prstGeom>
          <a:noFill/>
        </p:spPr>
        <p:txBody>
          <a:bodyPr wrap="square" rtlCol="0">
            <a:spAutoFit/>
          </a:bodyPr>
          <a:lstStyle/>
          <a:p>
            <a:r>
              <a:rPr lang="en-US" altLang="zh-CN" dirty="0"/>
              <a:t>Android Studio forbid users to update UI in another thread. But by using handler, users can update UI(</a:t>
            </a:r>
            <a:r>
              <a:rPr lang="en-US" altLang="zh-CN" dirty="0" err="1"/>
              <a:t>setText</a:t>
            </a:r>
            <a:r>
              <a:rPr lang="en-US" altLang="zh-CN" dirty="0"/>
              <a:t>) outside the UI thread.</a:t>
            </a:r>
            <a:endParaRPr lang="zh-CN" altLang="en-US" dirty="0"/>
          </a:p>
        </p:txBody>
      </p:sp>
      <p:sp>
        <p:nvSpPr>
          <p:cNvPr id="5" name="矩形 4"/>
          <p:cNvSpPr/>
          <p:nvPr/>
        </p:nvSpPr>
        <p:spPr>
          <a:xfrm>
            <a:off x="7815723" y="5210735"/>
            <a:ext cx="1240971" cy="606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UI</a:t>
            </a:r>
            <a:endParaRPr lang="zh-CN" altLang="en-US" dirty="0"/>
          </a:p>
        </p:txBody>
      </p:sp>
      <p:sp>
        <p:nvSpPr>
          <p:cNvPr id="6" name="椭圆 5"/>
          <p:cNvSpPr/>
          <p:nvPr/>
        </p:nvSpPr>
        <p:spPr>
          <a:xfrm>
            <a:off x="7815724" y="2616974"/>
            <a:ext cx="1240971" cy="55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thread</a:t>
            </a:r>
            <a:endParaRPr lang="zh-CN" altLang="en-US" dirty="0"/>
          </a:p>
        </p:txBody>
      </p:sp>
      <p:sp>
        <p:nvSpPr>
          <p:cNvPr id="7" name="椭圆 6"/>
          <p:cNvSpPr/>
          <p:nvPr/>
        </p:nvSpPr>
        <p:spPr>
          <a:xfrm>
            <a:off x="9708148" y="3704488"/>
            <a:ext cx="1334971" cy="55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handler</a:t>
            </a:r>
            <a:endParaRPr lang="zh-CN" altLang="en-US" dirty="0"/>
          </a:p>
        </p:txBody>
      </p:sp>
      <p:sp>
        <p:nvSpPr>
          <p:cNvPr id="8" name="箭头: 下 7"/>
          <p:cNvSpPr/>
          <p:nvPr/>
        </p:nvSpPr>
        <p:spPr>
          <a:xfrm>
            <a:off x="8334115" y="3306474"/>
            <a:ext cx="204186" cy="1766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p:cNvSpPr/>
          <p:nvPr/>
        </p:nvSpPr>
        <p:spPr>
          <a:xfrm rot="18218571">
            <a:off x="9459758" y="2799343"/>
            <a:ext cx="201578" cy="1076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p:cNvSpPr/>
          <p:nvPr/>
        </p:nvSpPr>
        <p:spPr>
          <a:xfrm rot="2586987">
            <a:off x="9497898" y="4175601"/>
            <a:ext cx="228662" cy="1127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p:cNvSpPr/>
          <p:nvPr/>
        </p:nvSpPr>
        <p:spPr>
          <a:xfrm>
            <a:off x="8077976" y="3943078"/>
            <a:ext cx="719091" cy="3602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QQ截图20170606003512"/>
          <p:cNvPicPr>
            <a:picLocks noChangeAspect="1"/>
          </p:cNvPicPr>
          <p:nvPr/>
        </p:nvPicPr>
        <p:blipFill>
          <a:blip r:embed="rId2"/>
          <a:stretch>
            <a:fillRect/>
          </a:stretch>
        </p:blipFill>
        <p:spPr>
          <a:xfrm>
            <a:off x="573405" y="238760"/>
            <a:ext cx="5835015" cy="6380480"/>
          </a:xfrm>
          <a:prstGeom prst="rect">
            <a:avLst/>
          </a:prstGeom>
        </p:spPr>
      </p:pic>
    </p:spTree>
    <p:extLst>
      <p:ext uri="{BB962C8B-B14F-4D97-AF65-F5344CB8AC3E}">
        <p14:creationId xmlns:p14="http://schemas.microsoft.com/office/powerpoint/2010/main" val="124641995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348615" y="701675"/>
            <a:ext cx="6772910" cy="2369820"/>
          </a:xfrm>
          <a:prstGeom prst="rect">
            <a:avLst/>
          </a:prstGeom>
        </p:spPr>
      </p:pic>
      <p:pic>
        <p:nvPicPr>
          <p:cNvPr id="7" name="图片 6"/>
          <p:cNvPicPr>
            <a:picLocks noChangeAspect="1"/>
          </p:cNvPicPr>
          <p:nvPr/>
        </p:nvPicPr>
        <p:blipFill>
          <a:blip r:embed="rId3"/>
          <a:stretch>
            <a:fillRect/>
          </a:stretch>
        </p:blipFill>
        <p:spPr>
          <a:xfrm>
            <a:off x="348615" y="3526790"/>
            <a:ext cx="11494770" cy="2907665"/>
          </a:xfrm>
          <a:prstGeom prst="rect">
            <a:avLst/>
          </a:prstGeom>
        </p:spPr>
      </p:pic>
      <p:sp>
        <p:nvSpPr>
          <p:cNvPr id="8" name="文本框 7"/>
          <p:cNvSpPr txBox="1"/>
          <p:nvPr/>
        </p:nvSpPr>
        <p:spPr>
          <a:xfrm>
            <a:off x="7290435" y="701675"/>
            <a:ext cx="2000885" cy="365760"/>
          </a:xfrm>
          <a:prstGeom prst="rect">
            <a:avLst/>
          </a:prstGeom>
          <a:noFill/>
        </p:spPr>
        <p:txBody>
          <a:bodyPr wrap="square" rtlCol="0">
            <a:spAutoFit/>
          </a:bodyPr>
          <a:lstStyle/>
          <a:p>
            <a:r>
              <a:rPr lang="en-US" altLang="zh-CN"/>
              <a:t>MainActivity.java</a:t>
            </a:r>
          </a:p>
        </p:txBody>
      </p:sp>
      <p:sp>
        <p:nvSpPr>
          <p:cNvPr id="9" name="文本框 8"/>
          <p:cNvSpPr txBox="1"/>
          <p:nvPr/>
        </p:nvSpPr>
        <p:spPr>
          <a:xfrm>
            <a:off x="8561705" y="3071495"/>
            <a:ext cx="2379345" cy="365760"/>
          </a:xfrm>
          <a:prstGeom prst="rect">
            <a:avLst/>
          </a:prstGeom>
          <a:noFill/>
        </p:spPr>
        <p:txBody>
          <a:bodyPr wrap="square" rtlCol="0">
            <a:spAutoFit/>
          </a:bodyPr>
          <a:lstStyle/>
          <a:p>
            <a:r>
              <a:rPr lang="en-US" altLang="zh-CN"/>
              <a:t>Calculate_Activity.java</a:t>
            </a:r>
          </a:p>
        </p:txBody>
      </p:sp>
      <p:sp>
        <p:nvSpPr>
          <p:cNvPr id="10" name="矩形 9"/>
          <p:cNvSpPr/>
          <p:nvPr/>
        </p:nvSpPr>
        <p:spPr>
          <a:xfrm>
            <a:off x="733425" y="4817110"/>
            <a:ext cx="11017885" cy="37909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046085" y="5398770"/>
            <a:ext cx="3001010" cy="612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Calculation Function</a:t>
            </a:r>
          </a:p>
        </p:txBody>
      </p:sp>
      <p:sp>
        <p:nvSpPr>
          <p:cNvPr id="12" name="圆角矩形 11"/>
          <p:cNvSpPr/>
          <p:nvPr/>
        </p:nvSpPr>
        <p:spPr>
          <a:xfrm>
            <a:off x="989965" y="1866900"/>
            <a:ext cx="3450590" cy="52070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691380" y="2120900"/>
            <a:ext cx="2012950" cy="826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humidity </a:t>
            </a:r>
          </a:p>
          <a:p>
            <a:pPr algn="ctr"/>
            <a:r>
              <a:rPr lang="en-US" altLang="zh-CN"/>
              <a:t>&amp; </a:t>
            </a:r>
          </a:p>
          <a:p>
            <a:pPr algn="ctr"/>
            <a:r>
              <a:rPr lang="en-US" altLang="zh-CN"/>
              <a:t>temperature</a:t>
            </a:r>
          </a:p>
        </p:txBody>
      </p:sp>
      <p:sp>
        <p:nvSpPr>
          <p:cNvPr id="14" name="右弧形箭头 13"/>
          <p:cNvSpPr/>
          <p:nvPr/>
        </p:nvSpPr>
        <p:spPr>
          <a:xfrm>
            <a:off x="6830695" y="2388235"/>
            <a:ext cx="949325" cy="23260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16235773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89660" y="453390"/>
            <a:ext cx="10012680" cy="5951855"/>
          </a:xfrm>
          <a:prstGeom prst="rect">
            <a:avLst/>
          </a:prstGeom>
        </p:spPr>
      </p:pic>
    </p:spTree>
    <p:extLst>
      <p:ext uri="{BB962C8B-B14F-4D97-AF65-F5344CB8AC3E}">
        <p14:creationId xmlns:p14="http://schemas.microsoft.com/office/powerpoint/2010/main" val="64370410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1000603" y="348527"/>
            <a:ext cx="963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prstClr val="white"/>
                </a:solidFill>
                <a:latin typeface="Calibri" panose="020F0502020204030204"/>
                <a:ea typeface="微软雅黑" panose="020B0503020204020204" pitchFamily="34" charset="-122"/>
              </a:rPr>
              <a:t>Abstract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86" name="Freeform 60"/>
          <p:cNvSpPr/>
          <p:nvPr/>
        </p:nvSpPr>
        <p:spPr bwMode="auto">
          <a:xfrm>
            <a:off x="773797" y="5365596"/>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88" name="圆角矩形 87"/>
          <p:cNvSpPr/>
          <p:nvPr/>
        </p:nvSpPr>
        <p:spPr>
          <a:xfrm>
            <a:off x="1479605" y="5427652"/>
            <a:ext cx="1972721" cy="471987"/>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Division</a:t>
            </a:r>
            <a:r>
              <a:rPr lang="zh-CN" altLang="en-US"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of</a:t>
            </a:r>
            <a:r>
              <a:rPr lang="zh-CN" altLang="en-US"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dirty="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work.</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89" name="等腰三角形 88"/>
          <p:cNvSpPr/>
          <p:nvPr/>
        </p:nvSpPr>
        <p:spPr>
          <a:xfrm rot="16200000">
            <a:off x="1366857" y="5592425"/>
            <a:ext cx="74631" cy="150864"/>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9" name="六边形 38"/>
          <p:cNvSpPr/>
          <p:nvPr/>
        </p:nvSpPr>
        <p:spPr>
          <a:xfrm rot="16200000">
            <a:off x="8788258" y="3092944"/>
            <a:ext cx="2888574" cy="2490150"/>
          </a:xfrm>
          <a:prstGeom prst="hexagon">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0" name="六边形 39"/>
          <p:cNvSpPr/>
          <p:nvPr/>
        </p:nvSpPr>
        <p:spPr>
          <a:xfrm rot="16200000">
            <a:off x="6298108" y="3092945"/>
            <a:ext cx="2888574" cy="2490150"/>
          </a:xfrm>
          <a:prstGeom prst="hexagon">
            <a:avLst/>
          </a:prstGeom>
          <a:solidFill>
            <a:srgbClr val="EC373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1" name="六边形 40"/>
          <p:cNvSpPr/>
          <p:nvPr/>
        </p:nvSpPr>
        <p:spPr>
          <a:xfrm rot="16200000">
            <a:off x="7543183" y="834201"/>
            <a:ext cx="2888574" cy="2490150"/>
          </a:xfrm>
          <a:prstGeom prst="hexagon">
            <a:avLst/>
          </a:prstGeom>
          <a:solidFill>
            <a:srgbClr val="F36F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4" name="Freeform 74"/>
          <p:cNvSpPr/>
          <p:nvPr/>
        </p:nvSpPr>
        <p:spPr bwMode="auto">
          <a:xfrm>
            <a:off x="9979025" y="599758"/>
            <a:ext cx="465138" cy="533400"/>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rgbClr val="E76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45" name="组合 44"/>
          <p:cNvGrpSpPr/>
          <p:nvPr/>
        </p:nvGrpSpPr>
        <p:grpSpPr>
          <a:xfrm>
            <a:off x="10064750" y="720408"/>
            <a:ext cx="290513" cy="258763"/>
            <a:chOff x="10034270" y="674688"/>
            <a:chExt cx="290513" cy="258763"/>
          </a:xfrm>
        </p:grpSpPr>
        <p:sp>
          <p:nvSpPr>
            <p:cNvPr id="46"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7"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48" name="Freeform 77"/>
          <p:cNvSpPr/>
          <p:nvPr/>
        </p:nvSpPr>
        <p:spPr bwMode="auto">
          <a:xfrm>
            <a:off x="9681210" y="5752148"/>
            <a:ext cx="466725" cy="533400"/>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49" name="组合 48"/>
          <p:cNvGrpSpPr/>
          <p:nvPr/>
        </p:nvGrpSpPr>
        <p:grpSpPr>
          <a:xfrm>
            <a:off x="9749473" y="5879148"/>
            <a:ext cx="315912" cy="330200"/>
            <a:chOff x="9734233" y="5894388"/>
            <a:chExt cx="315912" cy="330200"/>
          </a:xfrm>
        </p:grpSpPr>
        <p:sp>
          <p:nvSpPr>
            <p:cNvPr id="50"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1"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2"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53" name="Freeform 81"/>
          <p:cNvSpPr/>
          <p:nvPr/>
        </p:nvSpPr>
        <p:spPr bwMode="auto">
          <a:xfrm>
            <a:off x="6229350" y="2889886"/>
            <a:ext cx="466725" cy="533400"/>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rgbClr val="DE39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54" name="组合 53"/>
          <p:cNvGrpSpPr/>
          <p:nvPr/>
        </p:nvGrpSpPr>
        <p:grpSpPr>
          <a:xfrm>
            <a:off x="6319838" y="3066098"/>
            <a:ext cx="285750" cy="176213"/>
            <a:chOff x="6213158" y="2928938"/>
            <a:chExt cx="285750" cy="176213"/>
          </a:xfrm>
        </p:grpSpPr>
        <p:sp>
          <p:nvSpPr>
            <p:cNvPr id="55"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6"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57" name="文本框 56"/>
          <p:cNvSpPr txBox="1"/>
          <p:nvPr/>
        </p:nvSpPr>
        <p:spPr>
          <a:xfrm>
            <a:off x="10384472" y="5834182"/>
            <a:ext cx="1782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srgbClr val="605E5E"/>
                </a:solidFill>
                <a:latin typeface="Calibri" panose="020F0502020204030204"/>
                <a:ea typeface="微软雅黑" panose="020B0503020204020204" pitchFamily="34" charset="-122"/>
              </a:rPr>
              <a:t>颜铭萱</a:t>
            </a:r>
            <a:endParaRPr kumimoji="0" lang="zh-CN" altLang="en-US" sz="1600" b="0" i="0" u="none" strike="noStrike" kern="1200" cap="none" spc="0" normalizeH="0" baseline="0" noProof="0" dirty="0">
              <a:ln>
                <a:noFill/>
              </a:ln>
              <a:solidFill>
                <a:srgbClr val="605E5E"/>
              </a:solidFill>
              <a:effectLst/>
              <a:uLnTx/>
              <a:uFillTx/>
              <a:latin typeface="Calibri" panose="020F0502020204030204"/>
              <a:ea typeface="微软雅黑" panose="020B0503020204020204" pitchFamily="34" charset="-122"/>
              <a:cs typeface="+mn-cs"/>
            </a:endParaRPr>
          </a:p>
        </p:txBody>
      </p:sp>
      <p:sp>
        <p:nvSpPr>
          <p:cNvPr id="58" name="文本框 57"/>
          <p:cNvSpPr txBox="1"/>
          <p:nvPr/>
        </p:nvSpPr>
        <p:spPr>
          <a:xfrm>
            <a:off x="10576452" y="533193"/>
            <a:ext cx="17826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solidFill>
                  <a:srgbClr val="605E5E"/>
                </a:solidFill>
                <a:latin typeface="Calibri" panose="020F0502020204030204"/>
                <a:ea typeface="微软雅黑" panose="020B0503020204020204" pitchFamily="34" charset="-122"/>
              </a:rPr>
              <a:t>瞿国一</a:t>
            </a:r>
            <a:r>
              <a:rPr lang="en-US" altLang="zh-CN" sz="1600" dirty="0">
                <a:solidFill>
                  <a:srgbClr val="605E5E"/>
                </a:solidFill>
                <a:latin typeface="Calibri" panose="020F0502020204030204"/>
                <a:ea typeface="微软雅黑" panose="020B0503020204020204" pitchFamily="34" charset="-122"/>
              </a:rPr>
              <a:t>&amp;</a:t>
            </a:r>
            <a:r>
              <a:rPr lang="zh-CN" altLang="en-US" sz="1600" dirty="0">
                <a:solidFill>
                  <a:srgbClr val="605E5E"/>
                </a:solidFill>
                <a:latin typeface="Calibri" panose="020F0502020204030204"/>
                <a:ea typeface="微软雅黑" panose="020B0503020204020204" pitchFamily="34" charset="-122"/>
              </a:rPr>
              <a:t>周小舟</a:t>
            </a:r>
            <a:endParaRPr lang="en-US" altLang="zh-CN" sz="1600" dirty="0">
              <a:solidFill>
                <a:srgbClr val="605E5E"/>
              </a:solidFill>
              <a:latin typeface="Calibri" panose="020F0502020204030204"/>
              <a:ea typeface="微软雅黑" panose="020B0503020204020204" pitchFamily="34" charset="-122"/>
            </a:endParaRPr>
          </a:p>
        </p:txBody>
      </p:sp>
      <p:sp>
        <p:nvSpPr>
          <p:cNvPr id="59" name="文本框 58"/>
          <p:cNvSpPr txBox="1"/>
          <p:nvPr/>
        </p:nvSpPr>
        <p:spPr>
          <a:xfrm>
            <a:off x="4468224" y="2979063"/>
            <a:ext cx="178262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600" dirty="0">
                <a:solidFill>
                  <a:srgbClr val="605E5E"/>
                </a:solidFill>
                <a:latin typeface="Calibri" panose="020F0502020204030204"/>
                <a:ea typeface="微软雅黑" panose="020B0503020204020204" pitchFamily="34" charset="-122"/>
              </a:rPr>
              <a:t>周澜轩</a:t>
            </a:r>
            <a:endParaRPr kumimoji="0" lang="zh-CN" altLang="en-US" sz="1600" b="0" i="0" u="none" strike="noStrike" kern="1200" cap="none" spc="0" normalizeH="0" baseline="0" noProof="0" dirty="0">
              <a:ln>
                <a:noFill/>
              </a:ln>
              <a:solidFill>
                <a:srgbClr val="605E5E"/>
              </a:solidFill>
              <a:effectLst/>
              <a:uLnTx/>
              <a:uFillTx/>
              <a:latin typeface="Calibri" panose="020F0502020204030204"/>
              <a:ea typeface="微软雅黑" panose="020B0503020204020204" pitchFamily="34" charset="-122"/>
              <a:cs typeface="+mn-cs"/>
            </a:endParaRPr>
          </a:p>
        </p:txBody>
      </p:sp>
      <p:sp>
        <p:nvSpPr>
          <p:cNvPr id="60" name="任意多边形 59"/>
          <p:cNvSpPr>
            <a:spLocks noChangeAspect="1"/>
          </p:cNvSpPr>
          <p:nvPr/>
        </p:nvSpPr>
        <p:spPr>
          <a:xfrm rot="16200000">
            <a:off x="9920782" y="1960422"/>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1" name="任意多边形 60"/>
          <p:cNvSpPr/>
          <p:nvPr/>
        </p:nvSpPr>
        <p:spPr>
          <a:xfrm rot="16200000">
            <a:off x="7430170" y="1960423"/>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2" name="任意多边形 61"/>
          <p:cNvSpPr>
            <a:spLocks noChangeAspect="1"/>
          </p:cNvSpPr>
          <p:nvPr/>
        </p:nvSpPr>
        <p:spPr>
          <a:xfrm rot="5400000" flipV="1">
            <a:off x="8675707" y="1966725"/>
            <a:ext cx="623528" cy="2490148"/>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3" name="文本框 62"/>
          <p:cNvSpPr txBox="1"/>
          <p:nvPr/>
        </p:nvSpPr>
        <p:spPr>
          <a:xfrm>
            <a:off x="8659033" y="890624"/>
            <a:ext cx="6559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01</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72" name="文本框 71"/>
          <p:cNvSpPr txBox="1"/>
          <p:nvPr/>
        </p:nvSpPr>
        <p:spPr>
          <a:xfrm>
            <a:off x="9843559" y="4852364"/>
            <a:ext cx="7328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03</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76" name="文本框 75"/>
          <p:cNvSpPr txBox="1"/>
          <p:nvPr/>
        </p:nvSpPr>
        <p:spPr>
          <a:xfrm>
            <a:off x="7382701" y="4852364"/>
            <a:ext cx="71846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02</a:t>
            </a:r>
            <a:endParaRPr kumimoji="0" lang="zh-CN" altLang="en-US" sz="400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77" name="文本框 76"/>
          <p:cNvSpPr txBox="1"/>
          <p:nvPr/>
        </p:nvSpPr>
        <p:spPr>
          <a:xfrm>
            <a:off x="9352111" y="3846987"/>
            <a:ext cx="20063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User interface.</a:t>
            </a:r>
            <a:endParaRPr kumimoji="0" lang="zh-CN" altLang="en-US" sz="1800"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8" name="文本框 77"/>
          <p:cNvSpPr txBox="1"/>
          <p:nvPr/>
        </p:nvSpPr>
        <p:spPr>
          <a:xfrm>
            <a:off x="6738782" y="3889553"/>
            <a:ext cx="20063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Codes and API.</a:t>
            </a:r>
            <a:endParaRPr kumimoji="0" lang="zh-CN" altLang="en-US" sz="1800"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9" name="文本框 78"/>
          <p:cNvSpPr txBox="1"/>
          <p:nvPr/>
        </p:nvSpPr>
        <p:spPr>
          <a:xfrm>
            <a:off x="8085435" y="1747852"/>
            <a:ext cx="20063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Physical model</a:t>
            </a:r>
            <a:r>
              <a:rPr lang="en-US" altLang="zh-CN"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kumimoji="0" lang="zh-CN" altLang="en-US" sz="1800" b="0" i="0" u="none" strike="noStrike" kern="1200" cap="none" spc="0" normalizeH="0" baseline="0" noProof="0" dirty="0">
              <a:ln>
                <a:noFill/>
              </a:ln>
              <a:solidFill>
                <a:prstClr val="white"/>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7350545" cy="1720986"/>
            <a:chOff x="2408238" y="2568507"/>
            <a:chExt cx="7350545" cy="1720986"/>
          </a:xfrm>
        </p:grpSpPr>
        <p:grpSp>
          <p:nvGrpSpPr>
            <p:cNvPr id="14" name="组合 13"/>
            <p:cNvGrpSpPr/>
            <p:nvPr/>
          </p:nvGrpSpPr>
          <p:grpSpPr>
            <a:xfrm>
              <a:off x="2408238" y="2568507"/>
              <a:ext cx="6005512" cy="1720986"/>
              <a:chOff x="1184275" y="2717410"/>
              <a:chExt cx="6005512"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grpSp>
          <p:sp>
            <p:nvSpPr>
              <p:cNvPr id="13" name="文本框 12"/>
              <p:cNvSpPr txBox="1"/>
              <p:nvPr/>
            </p:nvSpPr>
            <p:spPr>
              <a:xfrm>
                <a:off x="3168649" y="3124429"/>
                <a:ext cx="4021138" cy="646331"/>
              </a:xfrm>
              <a:prstGeom prst="rect">
                <a:avLst/>
              </a:prstGeom>
              <a:noFill/>
            </p:spPr>
            <p:txBody>
              <a:bodyPr wrap="square" rtlCol="0">
                <a:spAutoFit/>
              </a:bodyPr>
              <a:lstStyle/>
              <a:p>
                <a:r>
                  <a:rPr lang="en-US" altLang="zh-HK" sz="3600" b="1" spc="300" dirty="0">
                    <a:solidFill>
                      <a:prstClr val="white"/>
                    </a:solidFill>
                    <a:latin typeface="微软雅黑" panose="020B0503020204020204" pitchFamily="34" charset="-122"/>
                    <a:ea typeface="微软雅黑" panose="020B0503020204020204" pitchFamily="34" charset="-122"/>
                  </a:rPr>
                  <a:t>XXX.xml</a:t>
                </a:r>
                <a:endParaRPr lang="zh-HK" altLang="en-US" sz="3600" b="1" spc="300" dirty="0">
                  <a:solidFill>
                    <a:prstClr val="white"/>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5902746" y="3842312"/>
              <a:ext cx="3856037" cy="338554"/>
            </a:xfrm>
            <a:prstGeom prst="rect">
              <a:avLst/>
            </a:prstGeom>
          </p:spPr>
          <p:txBody>
            <a:bodyPr wrap="square">
              <a:spAutoFit/>
            </a:bodyPr>
            <a:lstStyle/>
            <a:p>
              <a:r>
                <a:rPr lang="en-US" altLang="zh-HK" sz="1600" dirty="0">
                  <a:solidFill>
                    <a:prstClr val="white"/>
                  </a:solidFill>
                  <a:latin typeface="Calibri" panose="020F0502020204030204"/>
                </a:rPr>
                <a:t>---</a:t>
              </a:r>
              <a:r>
                <a:rPr lang="zh-CN" altLang="en-US" sz="1600" dirty="0">
                  <a:solidFill>
                    <a:prstClr val="white"/>
                  </a:solidFill>
                  <a:latin typeface="Calibri" panose="020F0502020204030204"/>
                </a:rPr>
                <a:t>颜铭萱</a:t>
              </a:r>
              <a:endParaRPr lang="zh-HK" altLang="en-US" sz="1600" dirty="0">
                <a:solidFill>
                  <a:prstClr val="white"/>
                </a:solidFill>
                <a:latin typeface="Calibri" panose="020F0502020204030204"/>
              </a:endParaRPr>
            </a:p>
          </p:txBody>
        </p:sp>
      </p:gr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820" y="548640"/>
            <a:ext cx="4850765" cy="838835"/>
          </a:xfrm>
          <a:prstGeom prst="rect">
            <a:avLst/>
          </a:prstGeom>
          <a:noFill/>
        </p:spPr>
        <p:txBody>
          <a:bodyPr wrap="square" rtlCol="0">
            <a:spAutoFit/>
          </a:bodyPr>
          <a:lstStyle/>
          <a:p>
            <a:r>
              <a:rPr lang="en-US" altLang="zh-CN" sz="4000">
                <a:latin typeface="Aharoni" charset="0"/>
              </a:rPr>
              <a:t>User Interface</a:t>
            </a:r>
          </a:p>
        </p:txBody>
      </p:sp>
      <p:sp>
        <p:nvSpPr>
          <p:cNvPr id="3" name="文本框 2"/>
          <p:cNvSpPr txBox="1"/>
          <p:nvPr/>
        </p:nvSpPr>
        <p:spPr>
          <a:xfrm>
            <a:off x="1286510" y="1589405"/>
            <a:ext cx="10260965" cy="2225040"/>
          </a:xfrm>
          <a:prstGeom prst="rect">
            <a:avLst/>
          </a:prstGeom>
          <a:noFill/>
        </p:spPr>
        <p:txBody>
          <a:bodyPr wrap="square" rtlCol="0">
            <a:spAutoFit/>
          </a:bodyPr>
          <a:lstStyle/>
          <a:p>
            <a:r>
              <a:rPr lang="en-US" altLang="zh-CN" sz="2000" b="1"/>
              <a:t>The advantage of Externalization (</a:t>
            </a:r>
            <a:r>
              <a:rPr lang="zh-CN" altLang="en-US" sz="2000" b="1"/>
              <a:t>将视觉设计与程序逻辑分开</a:t>
            </a:r>
            <a:r>
              <a:rPr lang="en-US" altLang="zh-CN" sz="2000" b="1"/>
              <a:t>)</a:t>
            </a:r>
            <a:r>
              <a:rPr lang="zh-CN" altLang="en-US" sz="2000" b="1"/>
              <a:t>：</a:t>
            </a:r>
          </a:p>
          <a:p>
            <a:r>
              <a:rPr lang="en-US" altLang="zh-CN" sz="2000"/>
              <a:t>      The programmer may not expertise in visual design. Similarly, the visual designer may not be familiar with thee programmer's work. The seperation of visual design and program logic makes the cooperation more effective and effiient. </a:t>
            </a:r>
          </a:p>
          <a:p>
            <a:endParaRPr lang="en-US" altLang="zh-CN" sz="2000"/>
          </a:p>
          <a:p>
            <a:r>
              <a:rPr lang="en-US" altLang="zh-CN" sz="2000"/>
              <a:t>      The seperaiton of visual design also allows the designer to adjust the layout both by dragging the widgets into the UI and writing the codes to revise the detailed properties .</a:t>
            </a:r>
          </a:p>
        </p:txBody>
      </p:sp>
      <p:pic>
        <p:nvPicPr>
          <p:cNvPr id="4" name="图片 3" descr="operation-ui"/>
          <p:cNvPicPr>
            <a:picLocks noChangeAspect="1"/>
          </p:cNvPicPr>
          <p:nvPr/>
        </p:nvPicPr>
        <p:blipFill>
          <a:blip r:embed="rId2"/>
          <a:stretch>
            <a:fillRect/>
          </a:stretch>
        </p:blipFill>
        <p:spPr>
          <a:xfrm>
            <a:off x="396240" y="4003040"/>
            <a:ext cx="4559935" cy="2694940"/>
          </a:xfrm>
          <a:prstGeom prst="rect">
            <a:avLst/>
          </a:prstGeom>
        </p:spPr>
      </p:pic>
      <p:pic>
        <p:nvPicPr>
          <p:cNvPr id="5" name="图片 4" descr="code"/>
          <p:cNvPicPr>
            <a:picLocks noChangeAspect="1"/>
          </p:cNvPicPr>
          <p:nvPr/>
        </p:nvPicPr>
        <p:blipFill>
          <a:blip r:embed="rId3"/>
          <a:stretch>
            <a:fillRect/>
          </a:stretch>
        </p:blipFill>
        <p:spPr>
          <a:xfrm>
            <a:off x="5442585" y="4622800"/>
            <a:ext cx="6590665" cy="12217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9760" y="487680"/>
            <a:ext cx="4145280" cy="689610"/>
          </a:xfrm>
          <a:prstGeom prst="rect">
            <a:avLst/>
          </a:prstGeom>
          <a:noFill/>
        </p:spPr>
        <p:txBody>
          <a:bodyPr wrap="square" rtlCol="0">
            <a:spAutoFit/>
          </a:bodyPr>
          <a:lstStyle/>
          <a:p>
            <a:r>
              <a:rPr lang="en-US" altLang="zh-CN" sz="3200">
                <a:latin typeface="Aharini" charset="0"/>
              </a:rPr>
              <a:t>UI Structure</a:t>
            </a:r>
          </a:p>
        </p:txBody>
      </p:sp>
      <p:sp>
        <p:nvSpPr>
          <p:cNvPr id="4" name="椭圆 3"/>
          <p:cNvSpPr/>
          <p:nvPr/>
        </p:nvSpPr>
        <p:spPr>
          <a:xfrm>
            <a:off x="1859280" y="1177290"/>
            <a:ext cx="2692400" cy="996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Main Page</a:t>
            </a:r>
          </a:p>
        </p:txBody>
      </p:sp>
      <p:sp>
        <p:nvSpPr>
          <p:cNvPr id="5" name="椭圆 4"/>
          <p:cNvSpPr/>
          <p:nvPr/>
        </p:nvSpPr>
        <p:spPr>
          <a:xfrm>
            <a:off x="396240" y="3319780"/>
            <a:ext cx="2438400"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Location Page</a:t>
            </a:r>
          </a:p>
        </p:txBody>
      </p:sp>
      <p:sp>
        <p:nvSpPr>
          <p:cNvPr id="6" name="椭圆 5"/>
          <p:cNvSpPr/>
          <p:nvPr/>
        </p:nvSpPr>
        <p:spPr>
          <a:xfrm>
            <a:off x="3713480" y="3319780"/>
            <a:ext cx="2539365" cy="1239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Calculation Page</a:t>
            </a:r>
          </a:p>
        </p:txBody>
      </p:sp>
      <p:sp>
        <p:nvSpPr>
          <p:cNvPr id="7" name="右箭头 6"/>
          <p:cNvSpPr/>
          <p:nvPr/>
        </p:nvSpPr>
        <p:spPr>
          <a:xfrm rot="8040000">
            <a:off x="1397000" y="2601595"/>
            <a:ext cx="1574800" cy="28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rot="2940000">
            <a:off x="3342640" y="2647315"/>
            <a:ext cx="1574800" cy="28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3800000">
            <a:off x="3683635" y="2572385"/>
            <a:ext cx="1574800" cy="28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18780000">
            <a:off x="1019810" y="2502535"/>
            <a:ext cx="1574800" cy="287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超级截屏_20170606_001158"/>
          <p:cNvPicPr>
            <a:picLocks noChangeAspect="1"/>
          </p:cNvPicPr>
          <p:nvPr/>
        </p:nvPicPr>
        <p:blipFill>
          <a:blip r:embed="rId2"/>
          <a:stretch>
            <a:fillRect/>
          </a:stretch>
        </p:blipFill>
        <p:spPr>
          <a:xfrm>
            <a:off x="7590790" y="487680"/>
            <a:ext cx="3167380" cy="56318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480" y="416560"/>
            <a:ext cx="4572000" cy="689610"/>
          </a:xfrm>
          <a:prstGeom prst="rect">
            <a:avLst/>
          </a:prstGeom>
          <a:noFill/>
        </p:spPr>
        <p:txBody>
          <a:bodyPr wrap="square" rtlCol="0">
            <a:spAutoFit/>
          </a:bodyPr>
          <a:lstStyle/>
          <a:p>
            <a:r>
              <a:rPr lang="en-US" altLang="zh-CN" sz="3200">
                <a:latin typeface="Aharoni" charset="0"/>
              </a:rPr>
              <a:t>Main Page</a:t>
            </a:r>
          </a:p>
        </p:txBody>
      </p:sp>
      <p:sp>
        <p:nvSpPr>
          <p:cNvPr id="4" name="文本框 3"/>
          <p:cNvSpPr txBox="1"/>
          <p:nvPr/>
        </p:nvSpPr>
        <p:spPr>
          <a:xfrm>
            <a:off x="853440" y="1635760"/>
            <a:ext cx="3942080" cy="1463040"/>
          </a:xfrm>
          <a:prstGeom prst="rect">
            <a:avLst/>
          </a:prstGeom>
          <a:noFill/>
        </p:spPr>
        <p:txBody>
          <a:bodyPr wrap="square" rtlCol="0">
            <a:spAutoFit/>
          </a:bodyPr>
          <a:lstStyle/>
          <a:p>
            <a:r>
              <a:rPr lang="en-US" altLang="zh-CN" b="1"/>
              <a:t>Linear Layout ( vertical )</a:t>
            </a:r>
          </a:p>
          <a:p>
            <a:endParaRPr lang="en-US" altLang="zh-CN" b="1"/>
          </a:p>
          <a:p>
            <a:r>
              <a:rPr lang="en-US" altLang="zh-CN" b="1"/>
              <a:t>TextView</a:t>
            </a:r>
          </a:p>
          <a:p>
            <a:endParaRPr lang="en-US" altLang="zh-CN" b="1"/>
          </a:p>
          <a:p>
            <a:r>
              <a:rPr lang="en-US" altLang="zh-CN" b="1"/>
              <a:t>Button</a:t>
            </a:r>
          </a:p>
        </p:txBody>
      </p:sp>
      <p:sp>
        <p:nvSpPr>
          <p:cNvPr id="5" name="文本框 4"/>
          <p:cNvSpPr txBox="1"/>
          <p:nvPr/>
        </p:nvSpPr>
        <p:spPr>
          <a:xfrm>
            <a:off x="965200" y="3879850"/>
            <a:ext cx="4835525" cy="1615440"/>
          </a:xfrm>
          <a:prstGeom prst="rect">
            <a:avLst/>
          </a:prstGeom>
          <a:noFill/>
        </p:spPr>
        <p:txBody>
          <a:bodyPr wrap="square" rtlCol="0">
            <a:spAutoFit/>
          </a:bodyPr>
          <a:lstStyle/>
          <a:p>
            <a:r>
              <a:rPr lang="en-US" altLang="zh-CN" sz="2000"/>
              <a:t>     The main page is used to display the real-time weather report obtained from the Internet. The location page is acces-sed with it through the menu, and the calculation page is accessed by the button.</a:t>
            </a:r>
          </a:p>
        </p:txBody>
      </p:sp>
      <p:pic>
        <p:nvPicPr>
          <p:cNvPr id="6" name="图片 5" descr="超级截屏_20170606_001158"/>
          <p:cNvPicPr>
            <a:picLocks noChangeAspect="1"/>
          </p:cNvPicPr>
          <p:nvPr/>
        </p:nvPicPr>
        <p:blipFill>
          <a:blip r:embed="rId2"/>
          <a:stretch>
            <a:fillRect/>
          </a:stretch>
        </p:blipFill>
        <p:spPr>
          <a:xfrm>
            <a:off x="7291070" y="373380"/>
            <a:ext cx="3437255" cy="61112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1220" y="553085"/>
            <a:ext cx="3376930" cy="689610"/>
          </a:xfrm>
          <a:prstGeom prst="rect">
            <a:avLst/>
          </a:prstGeom>
          <a:noFill/>
        </p:spPr>
        <p:txBody>
          <a:bodyPr wrap="square" rtlCol="0" anchor="t">
            <a:spAutoFit/>
          </a:bodyPr>
          <a:lstStyle/>
          <a:p>
            <a:r>
              <a:rPr lang="en-US" sz="3200">
                <a:latin typeface="Aharini" charset="0"/>
                <a:sym typeface="+mn-ea"/>
              </a:rPr>
              <a:t>Location Page</a:t>
            </a:r>
            <a:endParaRPr lang="en-US" sz="3200"/>
          </a:p>
        </p:txBody>
      </p:sp>
      <p:pic>
        <p:nvPicPr>
          <p:cNvPr id="4" name="图片 3" descr="main-menu"/>
          <p:cNvPicPr>
            <a:picLocks noChangeAspect="1"/>
          </p:cNvPicPr>
          <p:nvPr/>
        </p:nvPicPr>
        <p:blipFill>
          <a:blip r:embed="rId2"/>
          <a:stretch>
            <a:fillRect/>
          </a:stretch>
        </p:blipFill>
        <p:spPr>
          <a:xfrm>
            <a:off x="4653280" y="1006475"/>
            <a:ext cx="3013075" cy="5017770"/>
          </a:xfrm>
          <a:prstGeom prst="rect">
            <a:avLst/>
          </a:prstGeom>
        </p:spPr>
      </p:pic>
      <p:sp>
        <p:nvSpPr>
          <p:cNvPr id="5" name="文本框 4"/>
          <p:cNvSpPr txBox="1"/>
          <p:nvPr/>
        </p:nvSpPr>
        <p:spPr>
          <a:xfrm>
            <a:off x="721360" y="1950720"/>
            <a:ext cx="3027680" cy="3108960"/>
          </a:xfrm>
          <a:prstGeom prst="rect">
            <a:avLst/>
          </a:prstGeom>
          <a:noFill/>
        </p:spPr>
        <p:txBody>
          <a:bodyPr wrap="square" rtlCol="0">
            <a:spAutoFit/>
          </a:bodyPr>
          <a:lstStyle/>
          <a:p>
            <a:r>
              <a:rPr lang="en-US" altLang="zh-CN"/>
              <a:t>    The entrance of this page is set in this menu.</a:t>
            </a:r>
          </a:p>
          <a:p>
            <a:r>
              <a:rPr lang="en-US" altLang="zh-CN"/>
              <a:t>    </a:t>
            </a:r>
          </a:p>
          <a:p>
            <a:r>
              <a:rPr lang="en-US" altLang="zh-CN"/>
              <a:t>     In this page two functions are designed.</a:t>
            </a:r>
          </a:p>
          <a:p>
            <a:r>
              <a:rPr lang="en-US" altLang="zh-CN"/>
              <a:t>     (1) Positioning.</a:t>
            </a:r>
          </a:p>
          <a:p>
            <a:r>
              <a:rPr lang="en-US" altLang="zh-CN"/>
              <a:t>     (2) Setting any city.</a:t>
            </a:r>
          </a:p>
          <a:p>
            <a:endParaRPr lang="en-US" altLang="zh-CN"/>
          </a:p>
          <a:p>
            <a:r>
              <a:rPr lang="en-US" altLang="zh-CN"/>
              <a:t>      The menu also provides the users with manual refre-shing function.</a:t>
            </a:r>
          </a:p>
        </p:txBody>
      </p:sp>
      <p:pic>
        <p:nvPicPr>
          <p:cNvPr id="6" name="图片 5" descr="gps"/>
          <p:cNvPicPr>
            <a:picLocks noChangeAspect="1"/>
          </p:cNvPicPr>
          <p:nvPr/>
        </p:nvPicPr>
        <p:blipFill>
          <a:blip r:embed="rId3"/>
          <a:stretch>
            <a:fillRect/>
          </a:stretch>
        </p:blipFill>
        <p:spPr>
          <a:xfrm>
            <a:off x="8641080" y="1006475"/>
            <a:ext cx="2940050" cy="50184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1220" y="553085"/>
            <a:ext cx="3571875" cy="689610"/>
          </a:xfrm>
          <a:prstGeom prst="rect">
            <a:avLst/>
          </a:prstGeom>
          <a:noFill/>
        </p:spPr>
        <p:txBody>
          <a:bodyPr wrap="square" rtlCol="0" anchor="t">
            <a:spAutoFit/>
          </a:bodyPr>
          <a:lstStyle/>
          <a:p>
            <a:r>
              <a:rPr lang="en-US" sz="3200">
                <a:latin typeface="Aharini" charset="0"/>
                <a:sym typeface="+mn-ea"/>
              </a:rPr>
              <a:t>Calculation Page</a:t>
            </a:r>
            <a:endParaRPr lang="en-US" sz="3200"/>
          </a:p>
        </p:txBody>
      </p:sp>
      <p:pic>
        <p:nvPicPr>
          <p:cNvPr id="3" name="图片 2" descr="超级截屏_20170606_000805"/>
          <p:cNvPicPr>
            <a:picLocks noChangeAspect="1"/>
          </p:cNvPicPr>
          <p:nvPr/>
        </p:nvPicPr>
        <p:blipFill>
          <a:blip r:embed="rId2"/>
          <a:stretch>
            <a:fillRect/>
          </a:stretch>
        </p:blipFill>
        <p:spPr>
          <a:xfrm>
            <a:off x="4831080" y="997585"/>
            <a:ext cx="2706370" cy="4702175"/>
          </a:xfrm>
          <a:prstGeom prst="rect">
            <a:avLst/>
          </a:prstGeom>
        </p:spPr>
      </p:pic>
      <p:pic>
        <p:nvPicPr>
          <p:cNvPr id="4" name="图片 3" descr="超级截屏_20170606_000819"/>
          <p:cNvPicPr>
            <a:picLocks noChangeAspect="1"/>
          </p:cNvPicPr>
          <p:nvPr/>
        </p:nvPicPr>
        <p:blipFill>
          <a:blip r:embed="rId3"/>
          <a:stretch>
            <a:fillRect/>
          </a:stretch>
        </p:blipFill>
        <p:spPr>
          <a:xfrm>
            <a:off x="8403590" y="997585"/>
            <a:ext cx="2630805" cy="4678045"/>
          </a:xfrm>
          <a:prstGeom prst="rect">
            <a:avLst/>
          </a:prstGeom>
        </p:spPr>
      </p:pic>
      <p:sp>
        <p:nvSpPr>
          <p:cNvPr id="5" name="文本框 4"/>
          <p:cNvSpPr txBox="1"/>
          <p:nvPr/>
        </p:nvSpPr>
        <p:spPr>
          <a:xfrm>
            <a:off x="897890" y="1682115"/>
            <a:ext cx="3461385" cy="4206240"/>
          </a:xfrm>
          <a:prstGeom prst="rect">
            <a:avLst/>
          </a:prstGeom>
          <a:noFill/>
        </p:spPr>
        <p:txBody>
          <a:bodyPr wrap="square" rtlCol="0">
            <a:spAutoFit/>
          </a:bodyPr>
          <a:lstStyle/>
          <a:p>
            <a:r>
              <a:rPr lang="en-US" altLang="zh-CN"/>
              <a:t>This is most important part in the three UI, which is designed for our core algorithm. </a:t>
            </a:r>
          </a:p>
          <a:p>
            <a:endParaRPr lang="zh-CN" altLang="en-US"/>
          </a:p>
          <a:p>
            <a:r>
              <a:rPr lang="en-US" altLang="zh-CN"/>
              <a:t>Mainly consist of:</a:t>
            </a:r>
          </a:p>
          <a:p>
            <a:r>
              <a:rPr lang="en-US" altLang="zh-CN"/>
              <a:t>(1) TextView </a:t>
            </a:r>
          </a:p>
          <a:p>
            <a:r>
              <a:rPr lang="en-US" altLang="zh-CN"/>
              <a:t>(2) ListView</a:t>
            </a:r>
          </a:p>
          <a:p>
            <a:r>
              <a:rPr lang="en-US" altLang="zh-CN"/>
              <a:t>(3) Button</a:t>
            </a:r>
          </a:p>
          <a:p>
            <a:endParaRPr lang="en-US" altLang="zh-CN"/>
          </a:p>
          <a:p>
            <a:r>
              <a:rPr lang="en-US" altLang="zh-CN"/>
              <a:t>In the following two lists, the user can choose the further details of his clothes, and each choice contains different coefficient and will effect the final result of the calcualtion.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超级截屏_20170606_000848"/>
          <p:cNvPicPr>
            <a:picLocks noChangeAspect="1"/>
          </p:cNvPicPr>
          <p:nvPr/>
        </p:nvPicPr>
        <p:blipFill>
          <a:blip r:embed="rId2"/>
          <a:stretch>
            <a:fillRect/>
          </a:stretch>
        </p:blipFill>
        <p:spPr>
          <a:xfrm>
            <a:off x="8278495" y="988695"/>
            <a:ext cx="2725420" cy="4845050"/>
          </a:xfrm>
          <a:prstGeom prst="rect">
            <a:avLst/>
          </a:prstGeom>
        </p:spPr>
      </p:pic>
      <p:pic>
        <p:nvPicPr>
          <p:cNvPr id="3" name="图片 2" descr="超级截屏_20170606_000829"/>
          <p:cNvPicPr>
            <a:picLocks noChangeAspect="1"/>
          </p:cNvPicPr>
          <p:nvPr/>
        </p:nvPicPr>
        <p:blipFill>
          <a:blip r:embed="rId3"/>
          <a:stretch>
            <a:fillRect/>
          </a:stretch>
        </p:blipFill>
        <p:spPr>
          <a:xfrm>
            <a:off x="4756150" y="988695"/>
            <a:ext cx="2663825" cy="4735830"/>
          </a:xfrm>
          <a:prstGeom prst="rect">
            <a:avLst/>
          </a:prstGeom>
        </p:spPr>
      </p:pic>
      <p:sp>
        <p:nvSpPr>
          <p:cNvPr id="4" name="文本框 3"/>
          <p:cNvSpPr txBox="1"/>
          <p:nvPr/>
        </p:nvSpPr>
        <p:spPr>
          <a:xfrm>
            <a:off x="427990" y="1212215"/>
            <a:ext cx="3768090" cy="3657600"/>
          </a:xfrm>
          <a:prstGeom prst="rect">
            <a:avLst/>
          </a:prstGeom>
          <a:noFill/>
        </p:spPr>
        <p:txBody>
          <a:bodyPr wrap="square" rtlCol="0">
            <a:spAutoFit/>
          </a:bodyPr>
          <a:lstStyle/>
          <a:p>
            <a:r>
              <a:rPr lang="en-US" altLang="zh-CN"/>
              <a:t>The detailed information includes the material and the type of clothes.</a:t>
            </a:r>
          </a:p>
          <a:p>
            <a:endParaRPr lang="en-US" altLang="zh-CN"/>
          </a:p>
          <a:p>
            <a:r>
              <a:rPr lang="en-US" altLang="zh-CN"/>
              <a:t>In the former introduction, according to our study, the material is the key factor of the result, and the type will influence the thickness of the clothes, which determines the evaporation rate.</a:t>
            </a:r>
          </a:p>
          <a:p>
            <a:endParaRPr lang="en-US" altLang="zh-CN"/>
          </a:p>
          <a:p>
            <a:r>
              <a:rPr lang="en-US" altLang="zh-CN"/>
              <a:t>The final result will be shown on the screen and the user can see it quite clearly.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8100" y="3744659"/>
            <a:ext cx="4495800" cy="938213"/>
          </a:xfrm>
          <a:prstGeom prst="rect">
            <a:avLst/>
          </a:prstGeom>
          <a:solidFill>
            <a:srgbClr val="E74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solidFill>
                  <a:prstClr val="white"/>
                </a:solidFill>
                <a:latin typeface="微软雅黑" panose="020B0503020204020204" pitchFamily="34" charset="-122"/>
                <a:ea typeface="微软雅黑" panose="020B0503020204020204" pitchFamily="34" charset="-122"/>
              </a:rPr>
              <a:t>THANKS</a:t>
            </a:r>
            <a:endParaRPr lang="zh-HK" altLang="en-US" sz="6600" b="1" spc="300" dirty="0">
              <a:solidFill>
                <a:prstClr val="white"/>
              </a:solidFill>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5172075" y="1637910"/>
            <a:ext cx="1847850" cy="1720986"/>
            <a:chOff x="1164" y="687"/>
            <a:chExt cx="3219" cy="2998"/>
          </a:xfrm>
          <a:solidFill>
            <a:srgbClr val="E74E3E"/>
          </a:solidFill>
        </p:grpSpPr>
        <p:sp>
          <p:nvSpPr>
            <p:cNvPr id="10"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sp>
          <p:nvSpPr>
            <p:cNvPr id="11"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gr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083720" y="2568507"/>
            <a:ext cx="7667787" cy="1720986"/>
            <a:chOff x="2408238" y="2568507"/>
            <a:chExt cx="7667787" cy="1720986"/>
          </a:xfrm>
        </p:grpSpPr>
        <p:grpSp>
          <p:nvGrpSpPr>
            <p:cNvPr id="14" name="组合 13"/>
            <p:cNvGrpSpPr/>
            <p:nvPr/>
          </p:nvGrpSpPr>
          <p:grpSpPr>
            <a:xfrm>
              <a:off x="2408238" y="2568507"/>
              <a:ext cx="6005512" cy="1720986"/>
              <a:chOff x="1184275" y="2717410"/>
              <a:chExt cx="6005512"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sp>
              <p:nvSpPr>
                <p:cNvPr id="12"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solidFill>
                      <a:prstClr val="black"/>
                    </a:solidFill>
                    <a:latin typeface="Calibri" panose="020F0502020204030204"/>
                  </a:endParaRPr>
                </a:p>
              </p:txBody>
            </p:sp>
          </p:grpSp>
          <p:sp>
            <p:nvSpPr>
              <p:cNvPr id="13" name="文本框 12"/>
              <p:cNvSpPr txBox="1"/>
              <p:nvPr/>
            </p:nvSpPr>
            <p:spPr>
              <a:xfrm>
                <a:off x="3168649" y="3148946"/>
                <a:ext cx="4021138" cy="584775"/>
              </a:xfrm>
              <a:prstGeom prst="rect">
                <a:avLst/>
              </a:prstGeom>
              <a:noFill/>
            </p:spPr>
            <p:txBody>
              <a:bodyPr wrap="square" rtlCol="0">
                <a:spAutoFit/>
              </a:bodyPr>
              <a:lstStyle/>
              <a:p>
                <a:r>
                  <a:rPr lang="en-US" altLang="zh-HK" sz="3200" b="1" spc="300" dirty="0">
                    <a:solidFill>
                      <a:prstClr val="white"/>
                    </a:solidFill>
                    <a:latin typeface="微软雅黑" panose="020B0503020204020204" pitchFamily="34" charset="-122"/>
                    <a:ea typeface="微软雅黑" panose="020B0503020204020204" pitchFamily="34" charset="-122"/>
                  </a:rPr>
                  <a:t>Physical model.</a:t>
                </a:r>
                <a:endParaRPr lang="zh-HK" altLang="en-US" sz="3200" b="1" spc="300" dirty="0">
                  <a:solidFill>
                    <a:prstClr val="white"/>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6219988" y="3842312"/>
              <a:ext cx="3856037" cy="338554"/>
            </a:xfrm>
            <a:prstGeom prst="rect">
              <a:avLst/>
            </a:prstGeom>
          </p:spPr>
          <p:txBody>
            <a:bodyPr wrap="square">
              <a:spAutoFit/>
            </a:bodyPr>
            <a:lstStyle/>
            <a:p>
              <a:r>
                <a:rPr lang="en-US" altLang="zh-HK" sz="1600" dirty="0">
                  <a:solidFill>
                    <a:prstClr val="white"/>
                  </a:solidFill>
                  <a:latin typeface="Calibri" panose="020F0502020204030204"/>
                </a:rPr>
                <a:t>---</a:t>
              </a:r>
              <a:r>
                <a:rPr lang="zh-CN" altLang="en-US" sz="1600" dirty="0">
                  <a:solidFill>
                    <a:prstClr val="white"/>
                  </a:solidFill>
                  <a:latin typeface="Calibri" panose="020F0502020204030204"/>
                </a:rPr>
                <a:t>瞿国一 </a:t>
              </a:r>
              <a:r>
                <a:rPr lang="en-US" altLang="zh-CN" sz="1600" dirty="0">
                  <a:solidFill>
                    <a:prstClr val="white"/>
                  </a:solidFill>
                  <a:latin typeface="Calibri" panose="020F0502020204030204"/>
                </a:rPr>
                <a:t>&amp; </a:t>
              </a:r>
              <a:r>
                <a:rPr lang="zh-CN" altLang="en-US" sz="1600" dirty="0">
                  <a:solidFill>
                    <a:prstClr val="white"/>
                  </a:solidFill>
                  <a:latin typeface="Calibri" panose="020F0502020204030204"/>
                </a:rPr>
                <a:t>周小舟</a:t>
              </a:r>
              <a:endParaRPr lang="zh-HK" altLang="en-US" sz="1600" dirty="0">
                <a:solidFill>
                  <a:prstClr val="white"/>
                </a:solidFill>
                <a:latin typeface="Calibri" panose="020F0502020204030204"/>
              </a:endParaRPr>
            </a:p>
          </p:txBody>
        </p:sp>
      </p:gr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1000603" y="348527"/>
            <a:ext cx="851515" cy="369332"/>
          </a:xfrm>
          <a:prstGeom prst="rect">
            <a:avLst/>
          </a:prstGeom>
          <a:noFill/>
        </p:spPr>
        <p:txBody>
          <a:bodyPr wrap="none" rtlCol="0">
            <a:spAutoFit/>
          </a:bodyPr>
          <a:lstStyle/>
          <a:p>
            <a:pPr lvl="0">
              <a:defRPr/>
            </a:pPr>
            <a:r>
              <a:rPr lang="en-US" altLang="zh-CN" dirty="0">
                <a:solidFill>
                  <a:prstClr val="white"/>
                </a:solidFill>
              </a:rPr>
              <a:t>Model.</a:t>
            </a:r>
            <a:endParaRPr lang="zh-CN" altLang="en-US" dirty="0">
              <a:solidFill>
                <a:prstClr val="white"/>
              </a:solidFill>
            </a:endParaRPr>
          </a:p>
        </p:txBody>
      </p:sp>
      <p:grpSp>
        <p:nvGrpSpPr>
          <p:cNvPr id="141" name="组合 140"/>
          <p:cNvGrpSpPr/>
          <p:nvPr/>
        </p:nvGrpSpPr>
        <p:grpSpPr>
          <a:xfrm rot="5400000">
            <a:off x="8640387" y="17210"/>
            <a:ext cx="1074338" cy="3821723"/>
            <a:chOff x="6096000" y="-4571875"/>
            <a:chExt cx="2974030" cy="10579467"/>
          </a:xfrm>
        </p:grpSpPr>
        <p:grpSp>
          <p:nvGrpSpPr>
            <p:cNvPr id="142" name="组合 141"/>
            <p:cNvGrpSpPr/>
            <p:nvPr/>
          </p:nvGrpSpPr>
          <p:grpSpPr>
            <a:xfrm>
              <a:off x="6096000" y="-4571875"/>
              <a:ext cx="2974030" cy="10579467"/>
              <a:chOff x="6096000" y="-4571875"/>
              <a:chExt cx="2974030" cy="10579467"/>
            </a:xfrm>
          </p:grpSpPr>
          <p:sp>
            <p:nvSpPr>
              <p:cNvPr id="147" name="Freeform 74"/>
              <p:cNvSpPr/>
              <p:nvPr/>
            </p:nvSpPr>
            <p:spPr bwMode="auto">
              <a:xfrm>
                <a:off x="6096000" y="-4571875"/>
                <a:ext cx="2974030" cy="10579467"/>
              </a:xfrm>
              <a:custGeom>
                <a:avLst/>
                <a:gdLst>
                  <a:gd name="T0" fmla="*/ 0 w 296"/>
                  <a:gd name="T1" fmla="*/ 961 h 1062"/>
                  <a:gd name="T2" fmla="*/ 17 w 296"/>
                  <a:gd name="T3" fmla="*/ 991 h 1062"/>
                  <a:gd name="T4" fmla="*/ 130 w 296"/>
                  <a:gd name="T5" fmla="*/ 1056 h 1062"/>
                  <a:gd name="T6" fmla="*/ 165 w 296"/>
                  <a:gd name="T7" fmla="*/ 1056 h 1062"/>
                  <a:gd name="T8" fmla="*/ 279 w 296"/>
                  <a:gd name="T9" fmla="*/ 991 h 1062"/>
                  <a:gd name="T10" fmla="*/ 296 w 296"/>
                  <a:gd name="T11" fmla="*/ 961 h 1062"/>
                  <a:gd name="T12" fmla="*/ 296 w 296"/>
                  <a:gd name="T13" fmla="*/ 102 h 1062"/>
                  <a:gd name="T14" fmla="*/ 279 w 296"/>
                  <a:gd name="T15" fmla="*/ 72 h 1062"/>
                  <a:gd name="T16" fmla="*/ 165 w 296"/>
                  <a:gd name="T17" fmla="*/ 7 h 1062"/>
                  <a:gd name="T18" fmla="*/ 130 w 296"/>
                  <a:gd name="T19" fmla="*/ 7 h 1062"/>
                  <a:gd name="T20" fmla="*/ 17 w 296"/>
                  <a:gd name="T21" fmla="*/ 72 h 1062"/>
                  <a:gd name="T22" fmla="*/ 0 w 296"/>
                  <a:gd name="T23" fmla="*/ 102 h 1062"/>
                  <a:gd name="T24" fmla="*/ 0 w 296"/>
                  <a:gd name="T25" fmla="*/ 96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1062">
                    <a:moveTo>
                      <a:pt x="0" y="961"/>
                    </a:moveTo>
                    <a:cubicBezTo>
                      <a:pt x="0" y="973"/>
                      <a:pt x="6" y="984"/>
                      <a:pt x="17" y="991"/>
                    </a:cubicBezTo>
                    <a:cubicBezTo>
                      <a:pt x="130" y="1056"/>
                      <a:pt x="130" y="1056"/>
                      <a:pt x="130" y="1056"/>
                    </a:cubicBezTo>
                    <a:cubicBezTo>
                      <a:pt x="141" y="1062"/>
                      <a:pt x="154" y="1062"/>
                      <a:pt x="165" y="1056"/>
                    </a:cubicBezTo>
                    <a:cubicBezTo>
                      <a:pt x="279" y="991"/>
                      <a:pt x="279" y="991"/>
                      <a:pt x="279" y="991"/>
                    </a:cubicBezTo>
                    <a:cubicBezTo>
                      <a:pt x="289" y="984"/>
                      <a:pt x="296" y="973"/>
                      <a:pt x="296" y="961"/>
                    </a:cubicBezTo>
                    <a:cubicBezTo>
                      <a:pt x="296" y="102"/>
                      <a:pt x="296" y="102"/>
                      <a:pt x="296" y="102"/>
                    </a:cubicBezTo>
                    <a:cubicBezTo>
                      <a:pt x="296" y="90"/>
                      <a:pt x="289" y="78"/>
                      <a:pt x="279" y="72"/>
                    </a:cubicBezTo>
                    <a:cubicBezTo>
                      <a:pt x="165" y="7"/>
                      <a:pt x="165" y="7"/>
                      <a:pt x="165" y="7"/>
                    </a:cubicBezTo>
                    <a:cubicBezTo>
                      <a:pt x="154" y="0"/>
                      <a:pt x="141" y="0"/>
                      <a:pt x="130" y="7"/>
                    </a:cubicBezTo>
                    <a:cubicBezTo>
                      <a:pt x="17" y="72"/>
                      <a:pt x="17" y="72"/>
                      <a:pt x="17" y="72"/>
                    </a:cubicBezTo>
                    <a:cubicBezTo>
                      <a:pt x="6" y="78"/>
                      <a:pt x="0" y="90"/>
                      <a:pt x="0" y="102"/>
                    </a:cubicBezTo>
                    <a:cubicBezTo>
                      <a:pt x="0" y="961"/>
                      <a:pt x="0" y="961"/>
                      <a:pt x="0" y="961"/>
                    </a:cubicBezTo>
                  </a:path>
                </a:pathLst>
              </a:custGeom>
              <a:gradFill>
                <a:gsLst>
                  <a:gs pos="0">
                    <a:srgbClr val="D6E2E9"/>
                  </a:gs>
                  <a:gs pos="100000">
                    <a:srgbClr val="D1DDE4"/>
                  </a:gs>
                </a:gsLst>
                <a:lin ang="5400000" scaled="1"/>
              </a:gradFill>
              <a:ln>
                <a:noFill/>
              </a:ln>
              <a:effectLst>
                <a:outerShdw blurRad="152400" dist="63500" dir="8100000" algn="tr" rotWithShape="0">
                  <a:prstClr val="black">
                    <a:alpha val="35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76"/>
              <p:cNvSpPr/>
              <p:nvPr/>
            </p:nvSpPr>
            <p:spPr bwMode="auto">
              <a:xfrm flipH="1">
                <a:off x="7576705" y="-4512983"/>
                <a:ext cx="1493325" cy="10503749"/>
              </a:xfrm>
              <a:custGeom>
                <a:avLst/>
                <a:gdLst>
                  <a:gd name="T0" fmla="*/ 147 w 147"/>
                  <a:gd name="T1" fmla="*/ 0 h 1054"/>
                  <a:gd name="T2" fmla="*/ 2 w 147"/>
                  <a:gd name="T3" fmla="*/ 84 h 1054"/>
                  <a:gd name="T4" fmla="*/ 0 w 147"/>
                  <a:gd name="T5" fmla="*/ 96 h 1054"/>
                  <a:gd name="T6" fmla="*/ 0 w 147"/>
                  <a:gd name="T7" fmla="*/ 96 h 1054"/>
                  <a:gd name="T8" fmla="*/ 0 w 147"/>
                  <a:gd name="T9" fmla="*/ 96 h 1054"/>
                  <a:gd name="T10" fmla="*/ 0 w 147"/>
                  <a:gd name="T11" fmla="*/ 96 h 1054"/>
                  <a:gd name="T12" fmla="*/ 0 w 147"/>
                  <a:gd name="T13" fmla="*/ 955 h 1054"/>
                  <a:gd name="T14" fmla="*/ 17 w 147"/>
                  <a:gd name="T15" fmla="*/ 985 h 1054"/>
                  <a:gd name="T16" fmla="*/ 130 w 147"/>
                  <a:gd name="T17" fmla="*/ 1050 h 1054"/>
                  <a:gd name="T18" fmla="*/ 130 w 147"/>
                  <a:gd name="T19" fmla="*/ 1050 h 1054"/>
                  <a:gd name="T20" fmla="*/ 133 w 147"/>
                  <a:gd name="T21" fmla="*/ 1052 h 1054"/>
                  <a:gd name="T22" fmla="*/ 143 w 147"/>
                  <a:gd name="T23" fmla="*/ 1054 h 1054"/>
                  <a:gd name="T24" fmla="*/ 147 w 147"/>
                  <a:gd name="T25" fmla="*/ 1052 h 1054"/>
                  <a:gd name="T26" fmla="*/ 147 w 147"/>
                  <a:gd name="T2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054">
                    <a:moveTo>
                      <a:pt x="147" y="0"/>
                    </a:moveTo>
                    <a:cubicBezTo>
                      <a:pt x="2" y="84"/>
                      <a:pt x="2" y="84"/>
                      <a:pt x="2" y="84"/>
                    </a:cubicBezTo>
                    <a:cubicBezTo>
                      <a:pt x="1" y="87"/>
                      <a:pt x="0" y="92"/>
                      <a:pt x="0" y="96"/>
                    </a:cubicBezTo>
                    <a:cubicBezTo>
                      <a:pt x="0" y="96"/>
                      <a:pt x="0" y="96"/>
                      <a:pt x="0" y="96"/>
                    </a:cubicBezTo>
                    <a:cubicBezTo>
                      <a:pt x="0" y="96"/>
                      <a:pt x="0" y="96"/>
                      <a:pt x="0" y="96"/>
                    </a:cubicBezTo>
                    <a:cubicBezTo>
                      <a:pt x="0" y="96"/>
                      <a:pt x="0" y="96"/>
                      <a:pt x="0" y="96"/>
                    </a:cubicBezTo>
                    <a:cubicBezTo>
                      <a:pt x="0" y="955"/>
                      <a:pt x="0" y="955"/>
                      <a:pt x="0" y="955"/>
                    </a:cubicBezTo>
                    <a:cubicBezTo>
                      <a:pt x="0" y="967"/>
                      <a:pt x="6" y="978"/>
                      <a:pt x="17" y="985"/>
                    </a:cubicBezTo>
                    <a:cubicBezTo>
                      <a:pt x="130" y="1050"/>
                      <a:pt x="130" y="1050"/>
                      <a:pt x="130" y="1050"/>
                    </a:cubicBezTo>
                    <a:cubicBezTo>
                      <a:pt x="130" y="1050"/>
                      <a:pt x="130" y="1050"/>
                      <a:pt x="130" y="1050"/>
                    </a:cubicBezTo>
                    <a:cubicBezTo>
                      <a:pt x="131" y="1051"/>
                      <a:pt x="132" y="1051"/>
                      <a:pt x="133" y="1052"/>
                    </a:cubicBezTo>
                    <a:cubicBezTo>
                      <a:pt x="137" y="1053"/>
                      <a:pt x="140" y="1054"/>
                      <a:pt x="143" y="1054"/>
                    </a:cubicBezTo>
                    <a:cubicBezTo>
                      <a:pt x="147" y="1052"/>
                      <a:pt x="147" y="1052"/>
                      <a:pt x="147" y="1052"/>
                    </a:cubicBezTo>
                    <a:cubicBezTo>
                      <a:pt x="147" y="0"/>
                      <a:pt x="147" y="0"/>
                      <a:pt x="147" y="0"/>
                    </a:cubicBezTo>
                  </a:path>
                </a:pathLst>
              </a:custGeom>
              <a:gradFill>
                <a:gsLst>
                  <a:gs pos="0">
                    <a:srgbClr val="B7C2C9"/>
                  </a:gs>
                  <a:gs pos="100000">
                    <a:srgbClr val="C7D4D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6316564" y="2867025"/>
              <a:ext cx="2532903" cy="2877048"/>
              <a:chOff x="6310252" y="2867025"/>
              <a:chExt cx="2532903" cy="2877048"/>
            </a:xfrm>
          </p:grpSpPr>
          <p:sp>
            <p:nvSpPr>
              <p:cNvPr id="144" name="Freeform 77"/>
              <p:cNvSpPr/>
              <p:nvPr/>
            </p:nvSpPr>
            <p:spPr bwMode="auto">
              <a:xfrm>
                <a:off x="6310252" y="2867025"/>
                <a:ext cx="2532903" cy="287704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F4F6F6"/>
              </a:solidFill>
              <a:ln>
                <a:noFill/>
              </a:ln>
              <a:effectLst>
                <a:outerShdw blurRad="101600" dist="50800" dir="8100000" sx="101000" sy="101000" algn="tr" rotWithShape="0">
                  <a:prstClr val="black">
                    <a:alpha val="2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7"/>
              <p:cNvSpPr/>
              <p:nvPr/>
            </p:nvSpPr>
            <p:spPr bwMode="auto">
              <a:xfrm>
                <a:off x="6415696" y="2986796"/>
                <a:ext cx="2322014" cy="2637506"/>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00B0F0"/>
              </a:solidFill>
              <a:ln>
                <a:noFill/>
              </a:ln>
              <a:effectLst>
                <a:innerShdw blurRad="101600">
                  <a:prstClr val="black">
                    <a:alpha val="66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77"/>
              <p:cNvSpPr/>
              <p:nvPr/>
            </p:nvSpPr>
            <p:spPr bwMode="auto">
              <a:xfrm>
                <a:off x="6657540" y="3261500"/>
                <a:ext cx="1838326" cy="208809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EDF1F1"/>
              </a:solidFill>
              <a:ln>
                <a:noFill/>
              </a:ln>
              <a:effectLst>
                <a:outerShdw blurRad="88900" sx="102000" sy="102000" algn="ctr" rotWithShape="0">
                  <a:prstClr val="black">
                    <a:alpha val="33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5" name="组合 164"/>
          <p:cNvGrpSpPr/>
          <p:nvPr/>
        </p:nvGrpSpPr>
        <p:grpSpPr>
          <a:xfrm rot="5400000">
            <a:off x="8640387" y="1552500"/>
            <a:ext cx="1074338" cy="3821723"/>
            <a:chOff x="6096000" y="-4571875"/>
            <a:chExt cx="2974030" cy="10579467"/>
          </a:xfrm>
        </p:grpSpPr>
        <p:grpSp>
          <p:nvGrpSpPr>
            <p:cNvPr id="166" name="组合 165"/>
            <p:cNvGrpSpPr/>
            <p:nvPr/>
          </p:nvGrpSpPr>
          <p:grpSpPr>
            <a:xfrm>
              <a:off x="6096000" y="-4571875"/>
              <a:ext cx="2974030" cy="10579467"/>
              <a:chOff x="6096000" y="-4571875"/>
              <a:chExt cx="2974030" cy="10579467"/>
            </a:xfrm>
          </p:grpSpPr>
          <p:sp>
            <p:nvSpPr>
              <p:cNvPr id="171" name="Freeform 74"/>
              <p:cNvSpPr/>
              <p:nvPr/>
            </p:nvSpPr>
            <p:spPr bwMode="auto">
              <a:xfrm>
                <a:off x="6096000" y="-4571875"/>
                <a:ext cx="2974030" cy="10579467"/>
              </a:xfrm>
              <a:custGeom>
                <a:avLst/>
                <a:gdLst>
                  <a:gd name="T0" fmla="*/ 0 w 296"/>
                  <a:gd name="T1" fmla="*/ 961 h 1062"/>
                  <a:gd name="T2" fmla="*/ 17 w 296"/>
                  <a:gd name="T3" fmla="*/ 991 h 1062"/>
                  <a:gd name="T4" fmla="*/ 130 w 296"/>
                  <a:gd name="T5" fmla="*/ 1056 h 1062"/>
                  <a:gd name="T6" fmla="*/ 165 w 296"/>
                  <a:gd name="T7" fmla="*/ 1056 h 1062"/>
                  <a:gd name="T8" fmla="*/ 279 w 296"/>
                  <a:gd name="T9" fmla="*/ 991 h 1062"/>
                  <a:gd name="T10" fmla="*/ 296 w 296"/>
                  <a:gd name="T11" fmla="*/ 961 h 1062"/>
                  <a:gd name="T12" fmla="*/ 296 w 296"/>
                  <a:gd name="T13" fmla="*/ 102 h 1062"/>
                  <a:gd name="T14" fmla="*/ 279 w 296"/>
                  <a:gd name="T15" fmla="*/ 72 h 1062"/>
                  <a:gd name="T16" fmla="*/ 165 w 296"/>
                  <a:gd name="T17" fmla="*/ 7 h 1062"/>
                  <a:gd name="T18" fmla="*/ 130 w 296"/>
                  <a:gd name="T19" fmla="*/ 7 h 1062"/>
                  <a:gd name="T20" fmla="*/ 17 w 296"/>
                  <a:gd name="T21" fmla="*/ 72 h 1062"/>
                  <a:gd name="T22" fmla="*/ 0 w 296"/>
                  <a:gd name="T23" fmla="*/ 102 h 1062"/>
                  <a:gd name="T24" fmla="*/ 0 w 296"/>
                  <a:gd name="T25" fmla="*/ 96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1062">
                    <a:moveTo>
                      <a:pt x="0" y="961"/>
                    </a:moveTo>
                    <a:cubicBezTo>
                      <a:pt x="0" y="973"/>
                      <a:pt x="6" y="984"/>
                      <a:pt x="17" y="991"/>
                    </a:cubicBezTo>
                    <a:cubicBezTo>
                      <a:pt x="130" y="1056"/>
                      <a:pt x="130" y="1056"/>
                      <a:pt x="130" y="1056"/>
                    </a:cubicBezTo>
                    <a:cubicBezTo>
                      <a:pt x="141" y="1062"/>
                      <a:pt x="154" y="1062"/>
                      <a:pt x="165" y="1056"/>
                    </a:cubicBezTo>
                    <a:cubicBezTo>
                      <a:pt x="279" y="991"/>
                      <a:pt x="279" y="991"/>
                      <a:pt x="279" y="991"/>
                    </a:cubicBezTo>
                    <a:cubicBezTo>
                      <a:pt x="289" y="984"/>
                      <a:pt x="296" y="973"/>
                      <a:pt x="296" y="961"/>
                    </a:cubicBezTo>
                    <a:cubicBezTo>
                      <a:pt x="296" y="102"/>
                      <a:pt x="296" y="102"/>
                      <a:pt x="296" y="102"/>
                    </a:cubicBezTo>
                    <a:cubicBezTo>
                      <a:pt x="296" y="90"/>
                      <a:pt x="289" y="78"/>
                      <a:pt x="279" y="72"/>
                    </a:cubicBezTo>
                    <a:cubicBezTo>
                      <a:pt x="165" y="7"/>
                      <a:pt x="165" y="7"/>
                      <a:pt x="165" y="7"/>
                    </a:cubicBezTo>
                    <a:cubicBezTo>
                      <a:pt x="154" y="0"/>
                      <a:pt x="141" y="0"/>
                      <a:pt x="130" y="7"/>
                    </a:cubicBezTo>
                    <a:cubicBezTo>
                      <a:pt x="17" y="72"/>
                      <a:pt x="17" y="72"/>
                      <a:pt x="17" y="72"/>
                    </a:cubicBezTo>
                    <a:cubicBezTo>
                      <a:pt x="6" y="78"/>
                      <a:pt x="0" y="90"/>
                      <a:pt x="0" y="102"/>
                    </a:cubicBezTo>
                    <a:cubicBezTo>
                      <a:pt x="0" y="961"/>
                      <a:pt x="0" y="961"/>
                      <a:pt x="0" y="961"/>
                    </a:cubicBezTo>
                  </a:path>
                </a:pathLst>
              </a:custGeom>
              <a:gradFill>
                <a:gsLst>
                  <a:gs pos="0">
                    <a:srgbClr val="D6E2E9"/>
                  </a:gs>
                  <a:gs pos="100000">
                    <a:srgbClr val="D1DDE4"/>
                  </a:gs>
                </a:gsLst>
                <a:lin ang="5400000" scaled="1"/>
              </a:gradFill>
              <a:ln>
                <a:noFill/>
              </a:ln>
              <a:effectLst>
                <a:outerShdw blurRad="152400" dist="63500" dir="8100000" algn="tr" rotWithShape="0">
                  <a:prstClr val="black">
                    <a:alpha val="35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6"/>
              <p:cNvSpPr/>
              <p:nvPr/>
            </p:nvSpPr>
            <p:spPr bwMode="auto">
              <a:xfrm flipH="1">
                <a:off x="7576705" y="-4512983"/>
                <a:ext cx="1493325" cy="10503749"/>
              </a:xfrm>
              <a:custGeom>
                <a:avLst/>
                <a:gdLst>
                  <a:gd name="T0" fmla="*/ 147 w 147"/>
                  <a:gd name="T1" fmla="*/ 0 h 1054"/>
                  <a:gd name="T2" fmla="*/ 2 w 147"/>
                  <a:gd name="T3" fmla="*/ 84 h 1054"/>
                  <a:gd name="T4" fmla="*/ 0 w 147"/>
                  <a:gd name="T5" fmla="*/ 96 h 1054"/>
                  <a:gd name="T6" fmla="*/ 0 w 147"/>
                  <a:gd name="T7" fmla="*/ 96 h 1054"/>
                  <a:gd name="T8" fmla="*/ 0 w 147"/>
                  <a:gd name="T9" fmla="*/ 96 h 1054"/>
                  <a:gd name="T10" fmla="*/ 0 w 147"/>
                  <a:gd name="T11" fmla="*/ 96 h 1054"/>
                  <a:gd name="T12" fmla="*/ 0 w 147"/>
                  <a:gd name="T13" fmla="*/ 955 h 1054"/>
                  <a:gd name="T14" fmla="*/ 17 w 147"/>
                  <a:gd name="T15" fmla="*/ 985 h 1054"/>
                  <a:gd name="T16" fmla="*/ 130 w 147"/>
                  <a:gd name="T17" fmla="*/ 1050 h 1054"/>
                  <a:gd name="T18" fmla="*/ 130 w 147"/>
                  <a:gd name="T19" fmla="*/ 1050 h 1054"/>
                  <a:gd name="T20" fmla="*/ 133 w 147"/>
                  <a:gd name="T21" fmla="*/ 1052 h 1054"/>
                  <a:gd name="T22" fmla="*/ 143 w 147"/>
                  <a:gd name="T23" fmla="*/ 1054 h 1054"/>
                  <a:gd name="T24" fmla="*/ 147 w 147"/>
                  <a:gd name="T25" fmla="*/ 1052 h 1054"/>
                  <a:gd name="T26" fmla="*/ 147 w 147"/>
                  <a:gd name="T2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054">
                    <a:moveTo>
                      <a:pt x="147" y="0"/>
                    </a:moveTo>
                    <a:cubicBezTo>
                      <a:pt x="2" y="84"/>
                      <a:pt x="2" y="84"/>
                      <a:pt x="2" y="84"/>
                    </a:cubicBezTo>
                    <a:cubicBezTo>
                      <a:pt x="1" y="87"/>
                      <a:pt x="0" y="92"/>
                      <a:pt x="0" y="96"/>
                    </a:cubicBezTo>
                    <a:cubicBezTo>
                      <a:pt x="0" y="96"/>
                      <a:pt x="0" y="96"/>
                      <a:pt x="0" y="96"/>
                    </a:cubicBezTo>
                    <a:cubicBezTo>
                      <a:pt x="0" y="96"/>
                      <a:pt x="0" y="96"/>
                      <a:pt x="0" y="96"/>
                    </a:cubicBezTo>
                    <a:cubicBezTo>
                      <a:pt x="0" y="96"/>
                      <a:pt x="0" y="96"/>
                      <a:pt x="0" y="96"/>
                    </a:cubicBezTo>
                    <a:cubicBezTo>
                      <a:pt x="0" y="955"/>
                      <a:pt x="0" y="955"/>
                      <a:pt x="0" y="955"/>
                    </a:cubicBezTo>
                    <a:cubicBezTo>
                      <a:pt x="0" y="967"/>
                      <a:pt x="6" y="978"/>
                      <a:pt x="17" y="985"/>
                    </a:cubicBezTo>
                    <a:cubicBezTo>
                      <a:pt x="130" y="1050"/>
                      <a:pt x="130" y="1050"/>
                      <a:pt x="130" y="1050"/>
                    </a:cubicBezTo>
                    <a:cubicBezTo>
                      <a:pt x="130" y="1050"/>
                      <a:pt x="130" y="1050"/>
                      <a:pt x="130" y="1050"/>
                    </a:cubicBezTo>
                    <a:cubicBezTo>
                      <a:pt x="131" y="1051"/>
                      <a:pt x="132" y="1051"/>
                      <a:pt x="133" y="1052"/>
                    </a:cubicBezTo>
                    <a:cubicBezTo>
                      <a:pt x="137" y="1053"/>
                      <a:pt x="140" y="1054"/>
                      <a:pt x="143" y="1054"/>
                    </a:cubicBezTo>
                    <a:cubicBezTo>
                      <a:pt x="147" y="1052"/>
                      <a:pt x="147" y="1052"/>
                      <a:pt x="147" y="1052"/>
                    </a:cubicBezTo>
                    <a:cubicBezTo>
                      <a:pt x="147" y="0"/>
                      <a:pt x="147" y="0"/>
                      <a:pt x="147" y="0"/>
                    </a:cubicBezTo>
                  </a:path>
                </a:pathLst>
              </a:custGeom>
              <a:gradFill>
                <a:gsLst>
                  <a:gs pos="0">
                    <a:srgbClr val="B7C2C9"/>
                  </a:gs>
                  <a:gs pos="100000">
                    <a:srgbClr val="C7D4D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7" name="组合 166"/>
            <p:cNvGrpSpPr/>
            <p:nvPr/>
          </p:nvGrpSpPr>
          <p:grpSpPr>
            <a:xfrm>
              <a:off x="6316564" y="2867025"/>
              <a:ext cx="2532903" cy="2877048"/>
              <a:chOff x="6310252" y="2867025"/>
              <a:chExt cx="2532903" cy="2877048"/>
            </a:xfrm>
          </p:grpSpPr>
          <p:sp>
            <p:nvSpPr>
              <p:cNvPr id="168" name="Freeform 77"/>
              <p:cNvSpPr/>
              <p:nvPr/>
            </p:nvSpPr>
            <p:spPr bwMode="auto">
              <a:xfrm>
                <a:off x="6310252" y="2867025"/>
                <a:ext cx="2532903" cy="287704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F4F6F6"/>
              </a:solidFill>
              <a:ln>
                <a:noFill/>
              </a:ln>
              <a:effectLst>
                <a:outerShdw blurRad="101600" dist="50800" dir="8100000" sx="101000" sy="101000" algn="tr" rotWithShape="0">
                  <a:prstClr val="black">
                    <a:alpha val="2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7"/>
              <p:cNvSpPr/>
              <p:nvPr/>
            </p:nvSpPr>
            <p:spPr bwMode="auto">
              <a:xfrm>
                <a:off x="6415696" y="2986796"/>
                <a:ext cx="2322014" cy="2637506"/>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00B0F0"/>
              </a:solidFill>
              <a:ln>
                <a:noFill/>
              </a:ln>
              <a:effectLst>
                <a:innerShdw blurRad="101600">
                  <a:prstClr val="black">
                    <a:alpha val="66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7"/>
              <p:cNvSpPr/>
              <p:nvPr/>
            </p:nvSpPr>
            <p:spPr bwMode="auto">
              <a:xfrm>
                <a:off x="6657540" y="3261500"/>
                <a:ext cx="1838326" cy="208809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EDF1F1"/>
              </a:solidFill>
              <a:ln>
                <a:noFill/>
              </a:ln>
              <a:effectLst>
                <a:outerShdw blurRad="88900" sx="102000" sy="102000" algn="ctr" rotWithShape="0">
                  <a:prstClr val="black">
                    <a:alpha val="33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3" name="组合 172"/>
          <p:cNvGrpSpPr/>
          <p:nvPr/>
        </p:nvGrpSpPr>
        <p:grpSpPr>
          <a:xfrm rot="5400000">
            <a:off x="8640387" y="3087790"/>
            <a:ext cx="1074338" cy="3821723"/>
            <a:chOff x="6096000" y="-4571875"/>
            <a:chExt cx="2974030" cy="10579467"/>
          </a:xfrm>
        </p:grpSpPr>
        <p:grpSp>
          <p:nvGrpSpPr>
            <p:cNvPr id="174" name="组合 173"/>
            <p:cNvGrpSpPr/>
            <p:nvPr/>
          </p:nvGrpSpPr>
          <p:grpSpPr>
            <a:xfrm>
              <a:off x="6096000" y="-4571875"/>
              <a:ext cx="2974030" cy="10579467"/>
              <a:chOff x="6096000" y="-4571875"/>
              <a:chExt cx="2974030" cy="10579467"/>
            </a:xfrm>
          </p:grpSpPr>
          <p:sp>
            <p:nvSpPr>
              <p:cNvPr id="179" name="Freeform 74"/>
              <p:cNvSpPr/>
              <p:nvPr/>
            </p:nvSpPr>
            <p:spPr bwMode="auto">
              <a:xfrm>
                <a:off x="6096000" y="-4571875"/>
                <a:ext cx="2974030" cy="10579467"/>
              </a:xfrm>
              <a:custGeom>
                <a:avLst/>
                <a:gdLst>
                  <a:gd name="T0" fmla="*/ 0 w 296"/>
                  <a:gd name="T1" fmla="*/ 961 h 1062"/>
                  <a:gd name="T2" fmla="*/ 17 w 296"/>
                  <a:gd name="T3" fmla="*/ 991 h 1062"/>
                  <a:gd name="T4" fmla="*/ 130 w 296"/>
                  <a:gd name="T5" fmla="*/ 1056 h 1062"/>
                  <a:gd name="T6" fmla="*/ 165 w 296"/>
                  <a:gd name="T7" fmla="*/ 1056 h 1062"/>
                  <a:gd name="T8" fmla="*/ 279 w 296"/>
                  <a:gd name="T9" fmla="*/ 991 h 1062"/>
                  <a:gd name="T10" fmla="*/ 296 w 296"/>
                  <a:gd name="T11" fmla="*/ 961 h 1062"/>
                  <a:gd name="T12" fmla="*/ 296 w 296"/>
                  <a:gd name="T13" fmla="*/ 102 h 1062"/>
                  <a:gd name="T14" fmla="*/ 279 w 296"/>
                  <a:gd name="T15" fmla="*/ 72 h 1062"/>
                  <a:gd name="T16" fmla="*/ 165 w 296"/>
                  <a:gd name="T17" fmla="*/ 7 h 1062"/>
                  <a:gd name="T18" fmla="*/ 130 w 296"/>
                  <a:gd name="T19" fmla="*/ 7 h 1062"/>
                  <a:gd name="T20" fmla="*/ 17 w 296"/>
                  <a:gd name="T21" fmla="*/ 72 h 1062"/>
                  <a:gd name="T22" fmla="*/ 0 w 296"/>
                  <a:gd name="T23" fmla="*/ 102 h 1062"/>
                  <a:gd name="T24" fmla="*/ 0 w 296"/>
                  <a:gd name="T25" fmla="*/ 96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1062">
                    <a:moveTo>
                      <a:pt x="0" y="961"/>
                    </a:moveTo>
                    <a:cubicBezTo>
                      <a:pt x="0" y="973"/>
                      <a:pt x="6" y="984"/>
                      <a:pt x="17" y="991"/>
                    </a:cubicBezTo>
                    <a:cubicBezTo>
                      <a:pt x="130" y="1056"/>
                      <a:pt x="130" y="1056"/>
                      <a:pt x="130" y="1056"/>
                    </a:cubicBezTo>
                    <a:cubicBezTo>
                      <a:pt x="141" y="1062"/>
                      <a:pt x="154" y="1062"/>
                      <a:pt x="165" y="1056"/>
                    </a:cubicBezTo>
                    <a:cubicBezTo>
                      <a:pt x="279" y="991"/>
                      <a:pt x="279" y="991"/>
                      <a:pt x="279" y="991"/>
                    </a:cubicBezTo>
                    <a:cubicBezTo>
                      <a:pt x="289" y="984"/>
                      <a:pt x="296" y="973"/>
                      <a:pt x="296" y="961"/>
                    </a:cubicBezTo>
                    <a:cubicBezTo>
                      <a:pt x="296" y="102"/>
                      <a:pt x="296" y="102"/>
                      <a:pt x="296" y="102"/>
                    </a:cubicBezTo>
                    <a:cubicBezTo>
                      <a:pt x="296" y="90"/>
                      <a:pt x="289" y="78"/>
                      <a:pt x="279" y="72"/>
                    </a:cubicBezTo>
                    <a:cubicBezTo>
                      <a:pt x="165" y="7"/>
                      <a:pt x="165" y="7"/>
                      <a:pt x="165" y="7"/>
                    </a:cubicBezTo>
                    <a:cubicBezTo>
                      <a:pt x="154" y="0"/>
                      <a:pt x="141" y="0"/>
                      <a:pt x="130" y="7"/>
                    </a:cubicBezTo>
                    <a:cubicBezTo>
                      <a:pt x="17" y="72"/>
                      <a:pt x="17" y="72"/>
                      <a:pt x="17" y="72"/>
                    </a:cubicBezTo>
                    <a:cubicBezTo>
                      <a:pt x="6" y="78"/>
                      <a:pt x="0" y="90"/>
                      <a:pt x="0" y="102"/>
                    </a:cubicBezTo>
                    <a:cubicBezTo>
                      <a:pt x="0" y="961"/>
                      <a:pt x="0" y="961"/>
                      <a:pt x="0" y="961"/>
                    </a:cubicBezTo>
                  </a:path>
                </a:pathLst>
              </a:custGeom>
              <a:gradFill>
                <a:gsLst>
                  <a:gs pos="0">
                    <a:srgbClr val="D6E2E9"/>
                  </a:gs>
                  <a:gs pos="100000">
                    <a:srgbClr val="D1DDE4"/>
                  </a:gs>
                </a:gsLst>
                <a:lin ang="5400000" scaled="1"/>
              </a:gradFill>
              <a:ln>
                <a:noFill/>
              </a:ln>
              <a:effectLst>
                <a:outerShdw blurRad="152400" dist="63500" dir="8100000" algn="tr" rotWithShape="0">
                  <a:prstClr val="black">
                    <a:alpha val="35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76"/>
              <p:cNvSpPr/>
              <p:nvPr/>
            </p:nvSpPr>
            <p:spPr bwMode="auto">
              <a:xfrm flipH="1">
                <a:off x="7576705" y="-4512983"/>
                <a:ext cx="1493325" cy="10503749"/>
              </a:xfrm>
              <a:custGeom>
                <a:avLst/>
                <a:gdLst>
                  <a:gd name="T0" fmla="*/ 147 w 147"/>
                  <a:gd name="T1" fmla="*/ 0 h 1054"/>
                  <a:gd name="T2" fmla="*/ 2 w 147"/>
                  <a:gd name="T3" fmla="*/ 84 h 1054"/>
                  <a:gd name="T4" fmla="*/ 0 w 147"/>
                  <a:gd name="T5" fmla="*/ 96 h 1054"/>
                  <a:gd name="T6" fmla="*/ 0 w 147"/>
                  <a:gd name="T7" fmla="*/ 96 h 1054"/>
                  <a:gd name="T8" fmla="*/ 0 w 147"/>
                  <a:gd name="T9" fmla="*/ 96 h 1054"/>
                  <a:gd name="T10" fmla="*/ 0 w 147"/>
                  <a:gd name="T11" fmla="*/ 96 h 1054"/>
                  <a:gd name="T12" fmla="*/ 0 w 147"/>
                  <a:gd name="T13" fmla="*/ 955 h 1054"/>
                  <a:gd name="T14" fmla="*/ 17 w 147"/>
                  <a:gd name="T15" fmla="*/ 985 h 1054"/>
                  <a:gd name="T16" fmla="*/ 130 w 147"/>
                  <a:gd name="T17" fmla="*/ 1050 h 1054"/>
                  <a:gd name="T18" fmla="*/ 130 w 147"/>
                  <a:gd name="T19" fmla="*/ 1050 h 1054"/>
                  <a:gd name="T20" fmla="*/ 133 w 147"/>
                  <a:gd name="T21" fmla="*/ 1052 h 1054"/>
                  <a:gd name="T22" fmla="*/ 143 w 147"/>
                  <a:gd name="T23" fmla="*/ 1054 h 1054"/>
                  <a:gd name="T24" fmla="*/ 147 w 147"/>
                  <a:gd name="T25" fmla="*/ 1052 h 1054"/>
                  <a:gd name="T26" fmla="*/ 147 w 147"/>
                  <a:gd name="T2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054">
                    <a:moveTo>
                      <a:pt x="147" y="0"/>
                    </a:moveTo>
                    <a:cubicBezTo>
                      <a:pt x="2" y="84"/>
                      <a:pt x="2" y="84"/>
                      <a:pt x="2" y="84"/>
                    </a:cubicBezTo>
                    <a:cubicBezTo>
                      <a:pt x="1" y="87"/>
                      <a:pt x="0" y="92"/>
                      <a:pt x="0" y="96"/>
                    </a:cubicBezTo>
                    <a:cubicBezTo>
                      <a:pt x="0" y="96"/>
                      <a:pt x="0" y="96"/>
                      <a:pt x="0" y="96"/>
                    </a:cubicBezTo>
                    <a:cubicBezTo>
                      <a:pt x="0" y="96"/>
                      <a:pt x="0" y="96"/>
                      <a:pt x="0" y="96"/>
                    </a:cubicBezTo>
                    <a:cubicBezTo>
                      <a:pt x="0" y="96"/>
                      <a:pt x="0" y="96"/>
                      <a:pt x="0" y="96"/>
                    </a:cubicBezTo>
                    <a:cubicBezTo>
                      <a:pt x="0" y="955"/>
                      <a:pt x="0" y="955"/>
                      <a:pt x="0" y="955"/>
                    </a:cubicBezTo>
                    <a:cubicBezTo>
                      <a:pt x="0" y="967"/>
                      <a:pt x="6" y="978"/>
                      <a:pt x="17" y="985"/>
                    </a:cubicBezTo>
                    <a:cubicBezTo>
                      <a:pt x="130" y="1050"/>
                      <a:pt x="130" y="1050"/>
                      <a:pt x="130" y="1050"/>
                    </a:cubicBezTo>
                    <a:cubicBezTo>
                      <a:pt x="130" y="1050"/>
                      <a:pt x="130" y="1050"/>
                      <a:pt x="130" y="1050"/>
                    </a:cubicBezTo>
                    <a:cubicBezTo>
                      <a:pt x="131" y="1051"/>
                      <a:pt x="132" y="1051"/>
                      <a:pt x="133" y="1052"/>
                    </a:cubicBezTo>
                    <a:cubicBezTo>
                      <a:pt x="137" y="1053"/>
                      <a:pt x="140" y="1054"/>
                      <a:pt x="143" y="1054"/>
                    </a:cubicBezTo>
                    <a:cubicBezTo>
                      <a:pt x="147" y="1052"/>
                      <a:pt x="147" y="1052"/>
                      <a:pt x="147" y="1052"/>
                    </a:cubicBezTo>
                    <a:cubicBezTo>
                      <a:pt x="147" y="0"/>
                      <a:pt x="147" y="0"/>
                      <a:pt x="147" y="0"/>
                    </a:cubicBezTo>
                  </a:path>
                </a:pathLst>
              </a:custGeom>
              <a:gradFill>
                <a:gsLst>
                  <a:gs pos="0">
                    <a:srgbClr val="B7C2C9"/>
                  </a:gs>
                  <a:gs pos="100000">
                    <a:srgbClr val="C7D4D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6316564" y="2867025"/>
              <a:ext cx="2532903" cy="2877048"/>
              <a:chOff x="6310252" y="2867025"/>
              <a:chExt cx="2532903" cy="2877048"/>
            </a:xfrm>
          </p:grpSpPr>
          <p:sp>
            <p:nvSpPr>
              <p:cNvPr id="176" name="Freeform 77"/>
              <p:cNvSpPr/>
              <p:nvPr/>
            </p:nvSpPr>
            <p:spPr bwMode="auto">
              <a:xfrm>
                <a:off x="6310252" y="2867025"/>
                <a:ext cx="2532903" cy="287704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F4F6F6"/>
              </a:solidFill>
              <a:ln>
                <a:noFill/>
              </a:ln>
              <a:effectLst>
                <a:outerShdw blurRad="101600" dist="50800" dir="8100000" sx="101000" sy="101000" algn="tr" rotWithShape="0">
                  <a:prstClr val="black">
                    <a:alpha val="2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7"/>
              <p:cNvSpPr/>
              <p:nvPr/>
            </p:nvSpPr>
            <p:spPr bwMode="auto">
              <a:xfrm>
                <a:off x="6415696" y="2986796"/>
                <a:ext cx="2322014" cy="2637506"/>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00B0F0"/>
              </a:solidFill>
              <a:ln>
                <a:noFill/>
              </a:ln>
              <a:effectLst>
                <a:innerShdw blurRad="101600">
                  <a:prstClr val="black">
                    <a:alpha val="66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7"/>
              <p:cNvSpPr/>
              <p:nvPr/>
            </p:nvSpPr>
            <p:spPr bwMode="auto">
              <a:xfrm>
                <a:off x="6657540" y="3261500"/>
                <a:ext cx="1838326" cy="2088098"/>
              </a:xfrm>
              <a:custGeom>
                <a:avLst/>
                <a:gdLst>
                  <a:gd name="T0" fmla="*/ 0 w 231"/>
                  <a:gd name="T1" fmla="*/ 195 h 265"/>
                  <a:gd name="T2" fmla="*/ 4 w 231"/>
                  <a:gd name="T3" fmla="*/ 201 h 265"/>
                  <a:gd name="T4" fmla="*/ 112 w 231"/>
                  <a:gd name="T5" fmla="*/ 264 h 265"/>
                  <a:gd name="T6" fmla="*/ 120 w 231"/>
                  <a:gd name="T7" fmla="*/ 264 h 265"/>
                  <a:gd name="T8" fmla="*/ 227 w 231"/>
                  <a:gd name="T9" fmla="*/ 201 h 265"/>
                  <a:gd name="T10" fmla="*/ 231 w 231"/>
                  <a:gd name="T11" fmla="*/ 195 h 265"/>
                  <a:gd name="T12" fmla="*/ 231 w 231"/>
                  <a:gd name="T13" fmla="*/ 70 h 265"/>
                  <a:gd name="T14" fmla="*/ 227 w 231"/>
                  <a:gd name="T15" fmla="*/ 63 h 265"/>
                  <a:gd name="T16" fmla="*/ 120 w 231"/>
                  <a:gd name="T17" fmla="*/ 1 h 265"/>
                  <a:gd name="T18" fmla="*/ 112 w 231"/>
                  <a:gd name="T19" fmla="*/ 1 h 265"/>
                  <a:gd name="T20" fmla="*/ 4 w 231"/>
                  <a:gd name="T21" fmla="*/ 63 h 265"/>
                  <a:gd name="T22" fmla="*/ 0 w 231"/>
                  <a:gd name="T23" fmla="*/ 70 h 265"/>
                  <a:gd name="T24" fmla="*/ 0 w 231"/>
                  <a:gd name="T25" fmla="*/ 19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65">
                    <a:moveTo>
                      <a:pt x="0" y="195"/>
                    </a:moveTo>
                    <a:cubicBezTo>
                      <a:pt x="0" y="197"/>
                      <a:pt x="2" y="200"/>
                      <a:pt x="4" y="201"/>
                    </a:cubicBezTo>
                    <a:cubicBezTo>
                      <a:pt x="112" y="264"/>
                      <a:pt x="112" y="264"/>
                      <a:pt x="112" y="264"/>
                    </a:cubicBezTo>
                    <a:cubicBezTo>
                      <a:pt x="114" y="265"/>
                      <a:pt x="117" y="265"/>
                      <a:pt x="120" y="264"/>
                    </a:cubicBezTo>
                    <a:cubicBezTo>
                      <a:pt x="227" y="201"/>
                      <a:pt x="227" y="201"/>
                      <a:pt x="227" y="201"/>
                    </a:cubicBezTo>
                    <a:cubicBezTo>
                      <a:pt x="230" y="200"/>
                      <a:pt x="231" y="197"/>
                      <a:pt x="231" y="195"/>
                    </a:cubicBezTo>
                    <a:cubicBezTo>
                      <a:pt x="231" y="70"/>
                      <a:pt x="231" y="70"/>
                      <a:pt x="231" y="70"/>
                    </a:cubicBezTo>
                    <a:cubicBezTo>
                      <a:pt x="231" y="67"/>
                      <a:pt x="230" y="65"/>
                      <a:pt x="227" y="63"/>
                    </a:cubicBezTo>
                    <a:cubicBezTo>
                      <a:pt x="120" y="1"/>
                      <a:pt x="120" y="1"/>
                      <a:pt x="120" y="1"/>
                    </a:cubicBezTo>
                    <a:cubicBezTo>
                      <a:pt x="117" y="0"/>
                      <a:pt x="114" y="0"/>
                      <a:pt x="112" y="1"/>
                    </a:cubicBezTo>
                    <a:cubicBezTo>
                      <a:pt x="4" y="63"/>
                      <a:pt x="4" y="63"/>
                      <a:pt x="4" y="63"/>
                    </a:cubicBezTo>
                    <a:cubicBezTo>
                      <a:pt x="2" y="65"/>
                      <a:pt x="0" y="67"/>
                      <a:pt x="0" y="70"/>
                    </a:cubicBezTo>
                    <a:lnTo>
                      <a:pt x="0" y="195"/>
                    </a:lnTo>
                    <a:close/>
                  </a:path>
                </a:pathLst>
              </a:custGeom>
              <a:solidFill>
                <a:srgbClr val="EDF1F1"/>
              </a:solidFill>
              <a:ln>
                <a:noFill/>
              </a:ln>
              <a:effectLst>
                <a:outerShdw blurRad="88900" sx="102000" sy="102000" algn="ctr" rotWithShape="0">
                  <a:prstClr val="black">
                    <a:alpha val="33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09" name="图片 2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722" y="1603379"/>
            <a:ext cx="485634" cy="625197"/>
          </a:xfrm>
          <a:prstGeom prst="rect">
            <a:avLst/>
          </a:prstGeom>
        </p:spPr>
      </p:pic>
      <p:pic>
        <p:nvPicPr>
          <p:cNvPr id="210" name="图片 2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568" y="3151149"/>
            <a:ext cx="407157" cy="575617"/>
          </a:xfrm>
          <a:prstGeom prst="rect">
            <a:avLst/>
          </a:prstGeom>
        </p:spPr>
      </p:pic>
      <p:grpSp>
        <p:nvGrpSpPr>
          <p:cNvPr id="211" name="组合 210"/>
          <p:cNvGrpSpPr/>
          <p:nvPr/>
        </p:nvGrpSpPr>
        <p:grpSpPr>
          <a:xfrm>
            <a:off x="7619248" y="4707215"/>
            <a:ext cx="535718" cy="578313"/>
            <a:chOff x="4110037" y="3798888"/>
            <a:chExt cx="1038225" cy="1120777"/>
          </a:xfrm>
          <a:solidFill>
            <a:srgbClr val="FF0000"/>
          </a:solidFill>
        </p:grpSpPr>
        <p:sp>
          <p:nvSpPr>
            <p:cNvPr id="212" name="Freeform 41"/>
            <p:cNvSpPr>
              <a:spLocks noEditPoints="1"/>
            </p:cNvSpPr>
            <p:nvPr/>
          </p:nvSpPr>
          <p:spPr bwMode="auto">
            <a:xfrm>
              <a:off x="4110037" y="4000502"/>
              <a:ext cx="1038225" cy="919163"/>
            </a:xfrm>
            <a:custGeom>
              <a:avLst/>
              <a:gdLst>
                <a:gd name="T0" fmla="*/ 111 w 277"/>
                <a:gd name="T1" fmla="*/ 19 h 245"/>
                <a:gd name="T2" fmla="*/ 72 w 277"/>
                <a:gd name="T3" fmla="*/ 58 h 245"/>
                <a:gd name="T4" fmla="*/ 139 w 277"/>
                <a:gd name="T5" fmla="*/ 42 h 245"/>
                <a:gd name="T6" fmla="*/ 197 w 277"/>
                <a:gd name="T7" fmla="*/ 72 h 245"/>
                <a:gd name="T8" fmla="*/ 176 w 277"/>
                <a:gd name="T9" fmla="*/ 26 h 245"/>
                <a:gd name="T10" fmla="*/ 223 w 277"/>
                <a:gd name="T11" fmla="*/ 17 h 245"/>
                <a:gd name="T12" fmla="*/ 270 w 277"/>
                <a:gd name="T13" fmla="*/ 94 h 245"/>
                <a:gd name="T14" fmla="*/ 9 w 277"/>
                <a:gd name="T15" fmla="*/ 91 h 245"/>
                <a:gd name="T16" fmla="*/ 86 w 277"/>
                <a:gd name="T17" fmla="*/ 3 h 245"/>
                <a:gd name="T18" fmla="*/ 111 w 277"/>
                <a:gd name="T19" fmla="*/ 19 h 245"/>
                <a:gd name="T20" fmla="*/ 29 w 277"/>
                <a:gd name="T21" fmla="*/ 86 h 245"/>
                <a:gd name="T22" fmla="*/ 41 w 277"/>
                <a:gd name="T23" fmla="*/ 96 h 245"/>
                <a:gd name="T24" fmla="*/ 37 w 277"/>
                <a:gd name="T25" fmla="*/ 68 h 245"/>
                <a:gd name="T26" fmla="*/ 29 w 277"/>
                <a:gd name="T27" fmla="*/ 86 h 245"/>
                <a:gd name="T28" fmla="*/ 34 w 277"/>
                <a:gd name="T29" fmla="*/ 114 h 245"/>
                <a:gd name="T30" fmla="*/ 27 w 277"/>
                <a:gd name="T31" fmla="*/ 94 h 245"/>
                <a:gd name="T32" fmla="*/ 34 w 277"/>
                <a:gd name="T33" fmla="*/ 1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5">
                  <a:moveTo>
                    <a:pt x="111" y="19"/>
                  </a:moveTo>
                  <a:cubicBezTo>
                    <a:pt x="102" y="36"/>
                    <a:pt x="82" y="42"/>
                    <a:pt x="72" y="58"/>
                  </a:cubicBezTo>
                  <a:cubicBezTo>
                    <a:pt x="97" y="67"/>
                    <a:pt x="117" y="40"/>
                    <a:pt x="139" y="42"/>
                  </a:cubicBezTo>
                  <a:cubicBezTo>
                    <a:pt x="162" y="44"/>
                    <a:pt x="171" y="71"/>
                    <a:pt x="197" y="72"/>
                  </a:cubicBezTo>
                  <a:cubicBezTo>
                    <a:pt x="195" y="58"/>
                    <a:pt x="181" y="42"/>
                    <a:pt x="176" y="26"/>
                  </a:cubicBezTo>
                  <a:cubicBezTo>
                    <a:pt x="193" y="24"/>
                    <a:pt x="203" y="13"/>
                    <a:pt x="223" y="17"/>
                  </a:cubicBezTo>
                  <a:cubicBezTo>
                    <a:pt x="247" y="23"/>
                    <a:pt x="269" y="66"/>
                    <a:pt x="270" y="94"/>
                  </a:cubicBezTo>
                  <a:cubicBezTo>
                    <a:pt x="277" y="245"/>
                    <a:pt x="0" y="241"/>
                    <a:pt x="9" y="91"/>
                  </a:cubicBezTo>
                  <a:cubicBezTo>
                    <a:pt x="13" y="40"/>
                    <a:pt x="42" y="19"/>
                    <a:pt x="86" y="3"/>
                  </a:cubicBezTo>
                  <a:cubicBezTo>
                    <a:pt x="96" y="0"/>
                    <a:pt x="98" y="13"/>
                    <a:pt x="111" y="19"/>
                  </a:cubicBezTo>
                  <a:close/>
                  <a:moveTo>
                    <a:pt x="29" y="86"/>
                  </a:moveTo>
                  <a:cubicBezTo>
                    <a:pt x="33" y="89"/>
                    <a:pt x="34" y="95"/>
                    <a:pt x="41" y="96"/>
                  </a:cubicBezTo>
                  <a:cubicBezTo>
                    <a:pt x="48" y="87"/>
                    <a:pt x="50" y="73"/>
                    <a:pt x="37" y="68"/>
                  </a:cubicBezTo>
                  <a:cubicBezTo>
                    <a:pt x="35" y="74"/>
                    <a:pt x="30" y="78"/>
                    <a:pt x="29" y="86"/>
                  </a:cubicBezTo>
                  <a:close/>
                  <a:moveTo>
                    <a:pt x="34" y="114"/>
                  </a:moveTo>
                  <a:cubicBezTo>
                    <a:pt x="41" y="105"/>
                    <a:pt x="33" y="98"/>
                    <a:pt x="27" y="94"/>
                  </a:cubicBezTo>
                  <a:cubicBezTo>
                    <a:pt x="27" y="103"/>
                    <a:pt x="27" y="112"/>
                    <a:pt x="3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2"/>
            <p:cNvSpPr/>
            <p:nvPr/>
          </p:nvSpPr>
          <p:spPr bwMode="auto">
            <a:xfrm>
              <a:off x="4217988" y="4256088"/>
              <a:ext cx="79375" cy="104775"/>
            </a:xfrm>
            <a:custGeom>
              <a:avLst/>
              <a:gdLst>
                <a:gd name="T0" fmla="*/ 8 w 21"/>
                <a:gd name="T1" fmla="*/ 0 h 28"/>
                <a:gd name="T2" fmla="*/ 12 w 21"/>
                <a:gd name="T3" fmla="*/ 28 h 28"/>
                <a:gd name="T4" fmla="*/ 0 w 21"/>
                <a:gd name="T5" fmla="*/ 18 h 28"/>
                <a:gd name="T6" fmla="*/ 8 w 21"/>
                <a:gd name="T7" fmla="*/ 0 h 28"/>
              </a:gdLst>
              <a:ahLst/>
              <a:cxnLst>
                <a:cxn ang="0">
                  <a:pos x="T0" y="T1"/>
                </a:cxn>
                <a:cxn ang="0">
                  <a:pos x="T2" y="T3"/>
                </a:cxn>
                <a:cxn ang="0">
                  <a:pos x="T4" y="T5"/>
                </a:cxn>
                <a:cxn ang="0">
                  <a:pos x="T6" y="T7"/>
                </a:cxn>
              </a:cxnLst>
              <a:rect l="0" t="0" r="r" b="b"/>
              <a:pathLst>
                <a:path w="21" h="28">
                  <a:moveTo>
                    <a:pt x="8" y="0"/>
                  </a:moveTo>
                  <a:cubicBezTo>
                    <a:pt x="21" y="5"/>
                    <a:pt x="19" y="19"/>
                    <a:pt x="12" y="28"/>
                  </a:cubicBezTo>
                  <a:cubicBezTo>
                    <a:pt x="5" y="27"/>
                    <a:pt x="4" y="21"/>
                    <a:pt x="0" y="18"/>
                  </a:cubicBezTo>
                  <a:cubicBezTo>
                    <a:pt x="1" y="10"/>
                    <a:pt x="6"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3"/>
            <p:cNvSpPr/>
            <p:nvPr/>
          </p:nvSpPr>
          <p:spPr bwMode="auto">
            <a:xfrm>
              <a:off x="4211638" y="4352926"/>
              <a:ext cx="52388" cy="74613"/>
            </a:xfrm>
            <a:custGeom>
              <a:avLst/>
              <a:gdLst>
                <a:gd name="T0" fmla="*/ 0 w 14"/>
                <a:gd name="T1" fmla="*/ 0 h 20"/>
                <a:gd name="T2" fmla="*/ 7 w 14"/>
                <a:gd name="T3" fmla="*/ 20 h 20"/>
                <a:gd name="T4" fmla="*/ 0 w 14"/>
                <a:gd name="T5" fmla="*/ 0 h 20"/>
              </a:gdLst>
              <a:ahLst/>
              <a:cxnLst>
                <a:cxn ang="0">
                  <a:pos x="T0" y="T1"/>
                </a:cxn>
                <a:cxn ang="0">
                  <a:pos x="T2" y="T3"/>
                </a:cxn>
                <a:cxn ang="0">
                  <a:pos x="T4" y="T5"/>
                </a:cxn>
              </a:cxnLst>
              <a:rect l="0" t="0" r="r" b="b"/>
              <a:pathLst>
                <a:path w="14" h="20">
                  <a:moveTo>
                    <a:pt x="0" y="0"/>
                  </a:moveTo>
                  <a:cubicBezTo>
                    <a:pt x="6" y="4"/>
                    <a:pt x="14" y="11"/>
                    <a:pt x="7" y="20"/>
                  </a:cubicBezTo>
                  <a:cubicBezTo>
                    <a:pt x="0" y="18"/>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4"/>
            <p:cNvSpPr/>
            <p:nvPr/>
          </p:nvSpPr>
          <p:spPr bwMode="auto">
            <a:xfrm>
              <a:off x="4429125" y="3798888"/>
              <a:ext cx="479425" cy="449263"/>
            </a:xfrm>
            <a:custGeom>
              <a:avLst/>
              <a:gdLst>
                <a:gd name="T0" fmla="*/ 0 w 128"/>
                <a:gd name="T1" fmla="*/ 42 h 120"/>
                <a:gd name="T2" fmla="*/ 49 w 128"/>
                <a:gd name="T3" fmla="*/ 59 h 120"/>
                <a:gd name="T4" fmla="*/ 17 w 128"/>
                <a:gd name="T5" fmla="*/ 5 h 120"/>
                <a:gd name="T6" fmla="*/ 42 w 128"/>
                <a:gd name="T7" fmla="*/ 0 h 120"/>
                <a:gd name="T8" fmla="*/ 54 w 128"/>
                <a:gd name="T9" fmla="*/ 54 h 120"/>
                <a:gd name="T10" fmla="*/ 73 w 128"/>
                <a:gd name="T11" fmla="*/ 26 h 120"/>
                <a:gd name="T12" fmla="*/ 75 w 128"/>
                <a:gd name="T13" fmla="*/ 59 h 120"/>
                <a:gd name="T14" fmla="*/ 128 w 128"/>
                <a:gd name="T15" fmla="*/ 64 h 120"/>
                <a:gd name="T16" fmla="*/ 80 w 128"/>
                <a:gd name="T17" fmla="*/ 77 h 120"/>
                <a:gd name="T18" fmla="*/ 103 w 128"/>
                <a:gd name="T19" fmla="*/ 120 h 120"/>
                <a:gd name="T20" fmla="*/ 58 w 128"/>
                <a:gd name="T21" fmla="*/ 87 h 120"/>
                <a:gd name="T22" fmla="*/ 0 w 128"/>
                <a:gd name="T23" fmla="*/ 108 h 120"/>
                <a:gd name="T24" fmla="*/ 35 w 128"/>
                <a:gd name="T25" fmla="*/ 75 h 120"/>
                <a:gd name="T26" fmla="*/ 0 w 128"/>
                <a:gd name="T27"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0">
                  <a:moveTo>
                    <a:pt x="0" y="42"/>
                  </a:moveTo>
                  <a:cubicBezTo>
                    <a:pt x="13" y="43"/>
                    <a:pt x="32" y="55"/>
                    <a:pt x="49" y="59"/>
                  </a:cubicBezTo>
                  <a:cubicBezTo>
                    <a:pt x="45" y="41"/>
                    <a:pt x="31" y="18"/>
                    <a:pt x="17" y="5"/>
                  </a:cubicBezTo>
                  <a:cubicBezTo>
                    <a:pt x="23" y="1"/>
                    <a:pt x="32" y="0"/>
                    <a:pt x="42" y="0"/>
                  </a:cubicBezTo>
                  <a:cubicBezTo>
                    <a:pt x="48" y="16"/>
                    <a:pt x="54" y="31"/>
                    <a:pt x="54" y="54"/>
                  </a:cubicBezTo>
                  <a:cubicBezTo>
                    <a:pt x="64" y="48"/>
                    <a:pt x="63" y="31"/>
                    <a:pt x="73" y="26"/>
                  </a:cubicBezTo>
                  <a:cubicBezTo>
                    <a:pt x="72" y="39"/>
                    <a:pt x="75" y="48"/>
                    <a:pt x="75" y="59"/>
                  </a:cubicBezTo>
                  <a:cubicBezTo>
                    <a:pt x="89" y="68"/>
                    <a:pt x="115" y="57"/>
                    <a:pt x="128" y="64"/>
                  </a:cubicBezTo>
                  <a:cubicBezTo>
                    <a:pt x="114" y="71"/>
                    <a:pt x="96" y="73"/>
                    <a:pt x="80" y="77"/>
                  </a:cubicBezTo>
                  <a:cubicBezTo>
                    <a:pt x="85" y="94"/>
                    <a:pt x="100" y="101"/>
                    <a:pt x="103" y="120"/>
                  </a:cubicBezTo>
                  <a:cubicBezTo>
                    <a:pt x="87" y="110"/>
                    <a:pt x="74" y="97"/>
                    <a:pt x="58" y="87"/>
                  </a:cubicBezTo>
                  <a:cubicBezTo>
                    <a:pt x="38" y="94"/>
                    <a:pt x="20" y="102"/>
                    <a:pt x="0" y="108"/>
                  </a:cubicBezTo>
                  <a:cubicBezTo>
                    <a:pt x="10" y="95"/>
                    <a:pt x="25" y="88"/>
                    <a:pt x="35" y="75"/>
                  </a:cubicBezTo>
                  <a:cubicBezTo>
                    <a:pt x="24" y="63"/>
                    <a:pt x="11" y="53"/>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6" name="文本框 215"/>
          <p:cNvSpPr txBox="1"/>
          <p:nvPr/>
        </p:nvSpPr>
        <p:spPr>
          <a:xfrm>
            <a:off x="8359627" y="1707912"/>
            <a:ext cx="2340834" cy="646331"/>
          </a:xfrm>
          <a:prstGeom prst="rect">
            <a:avLst/>
          </a:prstGeom>
          <a:noFill/>
        </p:spPr>
        <p:txBody>
          <a:bodyPr wrap="none" rtlCol="0">
            <a:spAutoFit/>
          </a:bodyPr>
          <a:lstStyle/>
          <a:p>
            <a:pPr lvl="0">
              <a:defRPr/>
            </a:pPr>
            <a:r>
              <a:rPr lang="en-US" altLang="zh-CN" dirty="0">
                <a:solidFill>
                  <a:srgbClr val="605E5E"/>
                </a:solidFill>
                <a:latin typeface="Tahoma" panose="020B0604030504040204" pitchFamily="34" charset="0"/>
                <a:ea typeface="Tahoma" panose="020B0604030504040204" pitchFamily="34" charset="0"/>
                <a:cs typeface="Tahoma" panose="020B0604030504040204" pitchFamily="34" charset="0"/>
              </a:rPr>
              <a:t>Evaporation of water.</a:t>
            </a:r>
            <a:endParaRPr lang="zh-CN" altLang="en-US" dirty="0">
              <a:solidFill>
                <a:srgbClr val="859291"/>
              </a:solidFill>
              <a:latin typeface="Tahoma" panose="020B0604030504040204" pitchFamily="34" charset="0"/>
              <a:cs typeface="Tahoma" panose="020B0604030504040204" pitchFamily="34" charset="0"/>
            </a:endParaRPr>
          </a:p>
          <a:p>
            <a:endParaRPr lang="zh-CN" altLang="en-US"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7" name="文本框 216"/>
          <p:cNvSpPr txBox="1"/>
          <p:nvPr/>
        </p:nvSpPr>
        <p:spPr>
          <a:xfrm>
            <a:off x="8359627" y="3246702"/>
            <a:ext cx="1661802" cy="369332"/>
          </a:xfrm>
          <a:prstGeom prst="rect">
            <a:avLst/>
          </a:prstGeom>
          <a:noFill/>
        </p:spPr>
        <p:txBody>
          <a:bodyPr wrap="none" rtlCol="0">
            <a:spAutoFit/>
          </a:bodyPr>
          <a:lstStyle/>
          <a:p>
            <a:r>
              <a:rPr lang="en-US" altLang="zh-CN" dirty="0">
                <a:solidFill>
                  <a:srgbClr val="605E5E"/>
                </a:solidFill>
                <a:latin typeface="Tahoma" panose="020B0604030504040204" pitchFamily="34" charset="0"/>
                <a:ea typeface="Tahoma" panose="020B0604030504040204" pitchFamily="34" charset="0"/>
                <a:cs typeface="Tahoma" panose="020B0604030504040204" pitchFamily="34" charset="0"/>
              </a:rPr>
              <a:t>Knudsen layer.</a:t>
            </a:r>
            <a:endParaRPr lang="zh-CN" altLang="en-US"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sp>
        <p:nvSpPr>
          <p:cNvPr id="218" name="文本框 217"/>
          <p:cNvSpPr txBox="1"/>
          <p:nvPr/>
        </p:nvSpPr>
        <p:spPr>
          <a:xfrm>
            <a:off x="8359627" y="4785492"/>
            <a:ext cx="1986698" cy="369332"/>
          </a:xfrm>
          <a:prstGeom prst="rect">
            <a:avLst/>
          </a:prstGeom>
          <a:noFill/>
        </p:spPr>
        <p:txBody>
          <a:bodyPr wrap="none" rtlCol="0">
            <a:spAutoFit/>
          </a:bodyPr>
          <a:lstStyle/>
          <a:p>
            <a:r>
              <a:rPr lang="en-US" altLang="zh-CN" dirty="0">
                <a:solidFill>
                  <a:srgbClr val="605E5E"/>
                </a:solidFill>
                <a:latin typeface="Tahoma" panose="020B0604030504040204" pitchFamily="34" charset="0"/>
                <a:ea typeface="Tahoma" panose="020B0604030504040204" pitchFamily="34" charset="0"/>
                <a:cs typeface="Tahoma" panose="020B0604030504040204" pitchFamily="34" charset="0"/>
              </a:rPr>
              <a:t>Diffusion process.</a:t>
            </a:r>
            <a:endParaRPr lang="zh-CN" altLang="en-US"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sp>
        <p:nvSpPr>
          <p:cNvPr id="42" name="Freeform 60"/>
          <p:cNvSpPr/>
          <p:nvPr/>
        </p:nvSpPr>
        <p:spPr bwMode="auto">
          <a:xfrm>
            <a:off x="384545" y="4461482"/>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文本框 42"/>
          <p:cNvSpPr txBox="1"/>
          <p:nvPr/>
        </p:nvSpPr>
        <p:spPr>
          <a:xfrm>
            <a:off x="317697" y="5261083"/>
            <a:ext cx="4076211" cy="1458861"/>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zh-CN" sz="1400" dirty="0">
                <a:solidFill>
                  <a:srgbClr val="212121"/>
                </a:solidFill>
                <a:latin typeface="Arial Unicode MS" panose="020B0604020202020204" pitchFamily="34" charset="-122"/>
                <a:ea typeface="inherit"/>
              </a:rPr>
              <a:t>The flow rate of the diffused material per unit cross-sectional area perpendicular to the diffusion direction per unit time is proportional to the concentration gradient at that sectio</a:t>
            </a:r>
            <a:r>
              <a:rPr lang="en-US" altLang="zh-CN" sz="1400" dirty="0">
                <a:solidFill>
                  <a:srgbClr val="212121"/>
                </a:solidFill>
                <a:latin typeface="Arial Unicode MS" panose="020B0604020202020204" pitchFamily="34" charset="-122"/>
                <a:ea typeface="inherit"/>
              </a:rPr>
              <a:t>n.</a:t>
            </a:r>
            <a:endParaRPr lang="zh-CN" altLang="zh-CN" sz="2000" dirty="0">
              <a:latin typeface="Arial" panose="020B0604020202020204" pitchFamily="34" charset="0"/>
            </a:endParaRPr>
          </a:p>
          <a:p>
            <a:pPr marL="285750" indent="-285750">
              <a:lnSpc>
                <a:spcPct val="120000"/>
              </a:lnSpc>
              <a:buFont typeface="Wingdings" panose="05000000000000000000" pitchFamily="2" charset="2"/>
              <a:buChar char="n"/>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圆角矩形 220"/>
          <p:cNvSpPr/>
          <p:nvPr/>
        </p:nvSpPr>
        <p:spPr>
          <a:xfrm>
            <a:off x="1090353" y="4541123"/>
            <a:ext cx="1403553" cy="436817"/>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atin typeface="微软雅黑" panose="020B0503020204020204" pitchFamily="34" charset="-122"/>
                <a:ea typeface="微软雅黑" panose="020B0503020204020204" pitchFamily="34" charset="-122"/>
                <a:cs typeface="Arial Unicode MS" panose="020B0604020202020204" pitchFamily="34" charset="-122"/>
              </a:rPr>
              <a:t>Fick’s law.</a:t>
            </a:r>
            <a:endParaRPr lang="zh-CN" altLang="en-US"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5" name="等腰三角形 44"/>
          <p:cNvSpPr/>
          <p:nvPr/>
        </p:nvSpPr>
        <p:spPr>
          <a:xfrm rot="16200000">
            <a:off x="977605" y="4688311"/>
            <a:ext cx="74631" cy="150864"/>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46" name="Picture 2" descr="http://a2.qpic.cn/psb?/V104dm4x14k5KX/DtMfz17a0Km5frobDpOIt9K8KMCxeZtlC*AmJ2a6*iU!/m/dG0BAAAAAAAA&amp;ek=1&amp;kp=1&amp;pt=0&amp;bo=fgBkAAAAAAARAC0!&amp;tm=1495090800&amp;sce=60-3-3&amp;rf=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2703195"/>
            <a:ext cx="1858010" cy="1475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351" y="2844949"/>
            <a:ext cx="2905125" cy="2905125"/>
          </a:xfrm>
          <a:prstGeom prst="rect">
            <a:avLst/>
          </a:prstGeom>
        </p:spPr>
      </p:pic>
      <p:sp>
        <p:nvSpPr>
          <p:cNvPr id="14" name="文本框 13"/>
          <p:cNvSpPr txBox="1"/>
          <p:nvPr/>
        </p:nvSpPr>
        <p:spPr>
          <a:xfrm>
            <a:off x="843349" y="339196"/>
            <a:ext cx="1303947" cy="369332"/>
          </a:xfrm>
          <a:prstGeom prst="rect">
            <a:avLst/>
          </a:prstGeom>
          <a:noFill/>
        </p:spPr>
        <p:txBody>
          <a:bodyPr wrap="none" rtlCol="0">
            <a:spAutoFit/>
          </a:bodyPr>
          <a:lstStyle/>
          <a:p>
            <a:r>
              <a:rPr lang="en-US" altLang="zh-CN" dirty="0">
                <a:solidFill>
                  <a:schemeClr val="bg1"/>
                </a:solidFill>
              </a:rPr>
              <a:t>Evaporation</a:t>
            </a:r>
            <a:endParaRPr lang="zh-CN" altLang="en-US" dirty="0">
              <a:solidFill>
                <a:schemeClr val="bg1"/>
              </a:solidFill>
            </a:endParaRPr>
          </a:p>
        </p:txBody>
      </p:sp>
      <p:sp>
        <p:nvSpPr>
          <p:cNvPr id="13" name="箭头: 右 12"/>
          <p:cNvSpPr/>
          <p:nvPr/>
        </p:nvSpPr>
        <p:spPr>
          <a:xfrm>
            <a:off x="7386073" y="4185544"/>
            <a:ext cx="802433" cy="223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356457" y="4115565"/>
            <a:ext cx="1772816" cy="369332"/>
          </a:xfrm>
          <a:prstGeom prst="rect">
            <a:avLst/>
          </a:prstGeom>
          <a:noFill/>
        </p:spPr>
        <p:txBody>
          <a:bodyPr wrap="square" rtlCol="0">
            <a:spAutoFit/>
          </a:bodyPr>
          <a:lstStyle/>
          <a:p>
            <a:r>
              <a:rPr lang="en-US" altLang="zh-CN" dirty="0"/>
              <a:t>Knudsen Layer </a:t>
            </a:r>
            <a:endParaRPr lang="zh-CN" altLang="en-US" dirty="0"/>
          </a:p>
        </p:txBody>
      </p:sp>
      <p:sp>
        <p:nvSpPr>
          <p:cNvPr id="18" name="箭头: 右 17"/>
          <p:cNvSpPr/>
          <p:nvPr/>
        </p:nvSpPr>
        <p:spPr>
          <a:xfrm rot="19946589">
            <a:off x="6515831" y="3389675"/>
            <a:ext cx="1286329" cy="251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871263" y="2921708"/>
            <a:ext cx="2052736" cy="369332"/>
          </a:xfrm>
          <a:prstGeom prst="rect">
            <a:avLst/>
          </a:prstGeom>
          <a:noFill/>
        </p:spPr>
        <p:txBody>
          <a:bodyPr wrap="square" rtlCol="0">
            <a:spAutoFit/>
          </a:bodyPr>
          <a:lstStyle/>
          <a:p>
            <a:r>
              <a:rPr lang="en-US" altLang="zh-CN" dirty="0"/>
              <a:t>Your clothes.</a:t>
            </a:r>
            <a:endParaRPr lang="zh-CN" altLang="en-US" dirty="0"/>
          </a:p>
        </p:txBody>
      </p:sp>
      <p:sp>
        <p:nvSpPr>
          <p:cNvPr id="19" name="箭头: 左右 18"/>
          <p:cNvSpPr/>
          <p:nvPr/>
        </p:nvSpPr>
        <p:spPr>
          <a:xfrm rot="19552266">
            <a:off x="5164534" y="4393791"/>
            <a:ext cx="503853" cy="261423"/>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左右 20"/>
          <p:cNvSpPr/>
          <p:nvPr/>
        </p:nvSpPr>
        <p:spPr>
          <a:xfrm>
            <a:off x="2426260" y="4864593"/>
            <a:ext cx="503853" cy="261423"/>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左右 21"/>
          <p:cNvSpPr/>
          <p:nvPr/>
        </p:nvSpPr>
        <p:spPr>
          <a:xfrm>
            <a:off x="2428495" y="5438153"/>
            <a:ext cx="503853" cy="261423"/>
          </a:xfrm>
          <a:prstGeom prst="leftRightArrow">
            <a:avLst/>
          </a:prstGeom>
          <a:solidFill>
            <a:srgbClr val="B31DAF"/>
          </a:solidFill>
          <a:ln>
            <a:solidFill>
              <a:srgbClr val="B31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左右 22"/>
          <p:cNvSpPr/>
          <p:nvPr/>
        </p:nvSpPr>
        <p:spPr>
          <a:xfrm rot="2997243">
            <a:off x="6907068" y="5173270"/>
            <a:ext cx="503853" cy="261423"/>
          </a:xfrm>
          <a:prstGeom prst="leftRightArrow">
            <a:avLst/>
          </a:prstGeom>
          <a:solidFill>
            <a:srgbClr val="B31DAF"/>
          </a:solidFill>
          <a:ln>
            <a:solidFill>
              <a:srgbClr val="B31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930113" y="4810638"/>
            <a:ext cx="1419363" cy="369332"/>
          </a:xfrm>
          <a:prstGeom prst="rect">
            <a:avLst/>
          </a:prstGeom>
          <a:noFill/>
        </p:spPr>
        <p:txBody>
          <a:bodyPr wrap="none" rtlCol="0">
            <a:spAutoFit/>
          </a:bodyPr>
          <a:lstStyle/>
          <a:p>
            <a:r>
              <a:rPr lang="en-US" altLang="zh-CN" dirty="0">
                <a:solidFill>
                  <a:srgbClr val="FE9898"/>
                </a:solidFill>
              </a:rPr>
              <a:t>:</a:t>
            </a:r>
            <a:r>
              <a:rPr lang="zh-CN" altLang="en-US" dirty="0">
                <a:solidFill>
                  <a:srgbClr val="FE9898"/>
                </a:solidFill>
              </a:rPr>
              <a:t> </a:t>
            </a:r>
            <a:r>
              <a:rPr lang="en-US" altLang="zh-CN" dirty="0">
                <a:solidFill>
                  <a:srgbClr val="FE9898"/>
                </a:solidFill>
              </a:rPr>
              <a:t>Evaporation</a:t>
            </a:r>
            <a:endParaRPr lang="zh-CN" altLang="en-US" dirty="0">
              <a:solidFill>
                <a:srgbClr val="FE9898"/>
              </a:solidFill>
            </a:endParaRPr>
          </a:p>
        </p:txBody>
      </p:sp>
      <p:sp>
        <p:nvSpPr>
          <p:cNvPr id="25" name="文本框 24"/>
          <p:cNvSpPr txBox="1"/>
          <p:nvPr/>
        </p:nvSpPr>
        <p:spPr>
          <a:xfrm>
            <a:off x="2930113" y="5380742"/>
            <a:ext cx="1142620" cy="369332"/>
          </a:xfrm>
          <a:prstGeom prst="rect">
            <a:avLst/>
          </a:prstGeom>
          <a:noFill/>
        </p:spPr>
        <p:txBody>
          <a:bodyPr wrap="none" rtlCol="0">
            <a:spAutoFit/>
          </a:bodyPr>
          <a:lstStyle/>
          <a:p>
            <a:r>
              <a:rPr lang="en-US" altLang="zh-CN" dirty="0">
                <a:solidFill>
                  <a:srgbClr val="FE9898"/>
                </a:solidFill>
              </a:rPr>
              <a:t>:</a:t>
            </a:r>
            <a:r>
              <a:rPr lang="zh-CN" altLang="en-US" dirty="0">
                <a:solidFill>
                  <a:srgbClr val="FE9898"/>
                </a:solidFill>
              </a:rPr>
              <a:t> </a:t>
            </a:r>
            <a:r>
              <a:rPr lang="en-US" altLang="zh-CN" dirty="0">
                <a:solidFill>
                  <a:srgbClr val="FE9898"/>
                </a:solidFill>
              </a:rPr>
              <a:t>Diffusion</a:t>
            </a:r>
            <a:endParaRPr lang="zh-CN" altLang="en-US" dirty="0">
              <a:solidFill>
                <a:srgbClr val="FE9898"/>
              </a:solidFill>
            </a:endParaRPr>
          </a:p>
        </p:txBody>
      </p:sp>
      <p:grpSp>
        <p:nvGrpSpPr>
          <p:cNvPr id="28" name="组合 27"/>
          <p:cNvGrpSpPr/>
          <p:nvPr/>
        </p:nvGrpSpPr>
        <p:grpSpPr>
          <a:xfrm rot="5400000">
            <a:off x="5477165" y="-220627"/>
            <a:ext cx="1074338" cy="3821723"/>
            <a:chOff x="6096000" y="-4571875"/>
            <a:chExt cx="2974030" cy="10579467"/>
          </a:xfrm>
        </p:grpSpPr>
        <p:sp>
          <p:nvSpPr>
            <p:cNvPr id="33" name="Freeform 74"/>
            <p:cNvSpPr/>
            <p:nvPr/>
          </p:nvSpPr>
          <p:spPr bwMode="auto">
            <a:xfrm>
              <a:off x="6096000" y="-4571875"/>
              <a:ext cx="2974030" cy="10579467"/>
            </a:xfrm>
            <a:custGeom>
              <a:avLst/>
              <a:gdLst>
                <a:gd name="T0" fmla="*/ 0 w 296"/>
                <a:gd name="T1" fmla="*/ 961 h 1062"/>
                <a:gd name="T2" fmla="*/ 17 w 296"/>
                <a:gd name="T3" fmla="*/ 991 h 1062"/>
                <a:gd name="T4" fmla="*/ 130 w 296"/>
                <a:gd name="T5" fmla="*/ 1056 h 1062"/>
                <a:gd name="T6" fmla="*/ 165 w 296"/>
                <a:gd name="T7" fmla="*/ 1056 h 1062"/>
                <a:gd name="T8" fmla="*/ 279 w 296"/>
                <a:gd name="T9" fmla="*/ 991 h 1062"/>
                <a:gd name="T10" fmla="*/ 296 w 296"/>
                <a:gd name="T11" fmla="*/ 961 h 1062"/>
                <a:gd name="T12" fmla="*/ 296 w 296"/>
                <a:gd name="T13" fmla="*/ 102 h 1062"/>
                <a:gd name="T14" fmla="*/ 279 w 296"/>
                <a:gd name="T15" fmla="*/ 72 h 1062"/>
                <a:gd name="T16" fmla="*/ 165 w 296"/>
                <a:gd name="T17" fmla="*/ 7 h 1062"/>
                <a:gd name="T18" fmla="*/ 130 w 296"/>
                <a:gd name="T19" fmla="*/ 7 h 1062"/>
                <a:gd name="T20" fmla="*/ 17 w 296"/>
                <a:gd name="T21" fmla="*/ 72 h 1062"/>
                <a:gd name="T22" fmla="*/ 0 w 296"/>
                <a:gd name="T23" fmla="*/ 102 h 1062"/>
                <a:gd name="T24" fmla="*/ 0 w 296"/>
                <a:gd name="T25" fmla="*/ 96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1062">
                  <a:moveTo>
                    <a:pt x="0" y="961"/>
                  </a:moveTo>
                  <a:cubicBezTo>
                    <a:pt x="0" y="973"/>
                    <a:pt x="6" y="984"/>
                    <a:pt x="17" y="991"/>
                  </a:cubicBezTo>
                  <a:cubicBezTo>
                    <a:pt x="130" y="1056"/>
                    <a:pt x="130" y="1056"/>
                    <a:pt x="130" y="1056"/>
                  </a:cubicBezTo>
                  <a:cubicBezTo>
                    <a:pt x="141" y="1062"/>
                    <a:pt x="154" y="1062"/>
                    <a:pt x="165" y="1056"/>
                  </a:cubicBezTo>
                  <a:cubicBezTo>
                    <a:pt x="279" y="991"/>
                    <a:pt x="279" y="991"/>
                    <a:pt x="279" y="991"/>
                  </a:cubicBezTo>
                  <a:cubicBezTo>
                    <a:pt x="289" y="984"/>
                    <a:pt x="296" y="973"/>
                    <a:pt x="296" y="961"/>
                  </a:cubicBezTo>
                  <a:cubicBezTo>
                    <a:pt x="296" y="102"/>
                    <a:pt x="296" y="102"/>
                    <a:pt x="296" y="102"/>
                  </a:cubicBezTo>
                  <a:cubicBezTo>
                    <a:pt x="296" y="90"/>
                    <a:pt x="289" y="78"/>
                    <a:pt x="279" y="72"/>
                  </a:cubicBezTo>
                  <a:cubicBezTo>
                    <a:pt x="165" y="7"/>
                    <a:pt x="165" y="7"/>
                    <a:pt x="165" y="7"/>
                  </a:cubicBezTo>
                  <a:cubicBezTo>
                    <a:pt x="154" y="0"/>
                    <a:pt x="141" y="0"/>
                    <a:pt x="130" y="7"/>
                  </a:cubicBezTo>
                  <a:cubicBezTo>
                    <a:pt x="17" y="72"/>
                    <a:pt x="17" y="72"/>
                    <a:pt x="17" y="72"/>
                  </a:cubicBezTo>
                  <a:cubicBezTo>
                    <a:pt x="6" y="78"/>
                    <a:pt x="0" y="90"/>
                    <a:pt x="0" y="102"/>
                  </a:cubicBezTo>
                  <a:cubicBezTo>
                    <a:pt x="0" y="961"/>
                    <a:pt x="0" y="961"/>
                    <a:pt x="0" y="961"/>
                  </a:cubicBezTo>
                </a:path>
              </a:pathLst>
            </a:custGeom>
            <a:gradFill>
              <a:gsLst>
                <a:gs pos="0">
                  <a:srgbClr val="D6E2E9"/>
                </a:gs>
                <a:gs pos="100000">
                  <a:srgbClr val="D1DDE4"/>
                </a:gs>
              </a:gsLst>
              <a:lin ang="5400000" scaled="1"/>
            </a:gradFill>
            <a:ln>
              <a:noFill/>
            </a:ln>
            <a:effectLst>
              <a:outerShdw blurRad="152400" dist="63500" dir="8100000" algn="tr" rotWithShape="0">
                <a:prstClr val="black">
                  <a:alpha val="35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
            <p:cNvSpPr/>
            <p:nvPr/>
          </p:nvSpPr>
          <p:spPr bwMode="auto">
            <a:xfrm flipH="1">
              <a:off x="7576705" y="-4512983"/>
              <a:ext cx="1493325" cy="10503749"/>
            </a:xfrm>
            <a:custGeom>
              <a:avLst/>
              <a:gdLst>
                <a:gd name="T0" fmla="*/ 147 w 147"/>
                <a:gd name="T1" fmla="*/ 0 h 1054"/>
                <a:gd name="T2" fmla="*/ 2 w 147"/>
                <a:gd name="T3" fmla="*/ 84 h 1054"/>
                <a:gd name="T4" fmla="*/ 0 w 147"/>
                <a:gd name="T5" fmla="*/ 96 h 1054"/>
                <a:gd name="T6" fmla="*/ 0 w 147"/>
                <a:gd name="T7" fmla="*/ 96 h 1054"/>
                <a:gd name="T8" fmla="*/ 0 w 147"/>
                <a:gd name="T9" fmla="*/ 96 h 1054"/>
                <a:gd name="T10" fmla="*/ 0 w 147"/>
                <a:gd name="T11" fmla="*/ 96 h 1054"/>
                <a:gd name="T12" fmla="*/ 0 w 147"/>
                <a:gd name="T13" fmla="*/ 955 h 1054"/>
                <a:gd name="T14" fmla="*/ 17 w 147"/>
                <a:gd name="T15" fmla="*/ 985 h 1054"/>
                <a:gd name="T16" fmla="*/ 130 w 147"/>
                <a:gd name="T17" fmla="*/ 1050 h 1054"/>
                <a:gd name="T18" fmla="*/ 130 w 147"/>
                <a:gd name="T19" fmla="*/ 1050 h 1054"/>
                <a:gd name="T20" fmla="*/ 133 w 147"/>
                <a:gd name="T21" fmla="*/ 1052 h 1054"/>
                <a:gd name="T22" fmla="*/ 143 w 147"/>
                <a:gd name="T23" fmla="*/ 1054 h 1054"/>
                <a:gd name="T24" fmla="*/ 147 w 147"/>
                <a:gd name="T25" fmla="*/ 1052 h 1054"/>
                <a:gd name="T26" fmla="*/ 147 w 147"/>
                <a:gd name="T27"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054">
                  <a:moveTo>
                    <a:pt x="147" y="0"/>
                  </a:moveTo>
                  <a:cubicBezTo>
                    <a:pt x="2" y="84"/>
                    <a:pt x="2" y="84"/>
                    <a:pt x="2" y="84"/>
                  </a:cubicBezTo>
                  <a:cubicBezTo>
                    <a:pt x="1" y="87"/>
                    <a:pt x="0" y="92"/>
                    <a:pt x="0" y="96"/>
                  </a:cubicBezTo>
                  <a:cubicBezTo>
                    <a:pt x="0" y="96"/>
                    <a:pt x="0" y="96"/>
                    <a:pt x="0" y="96"/>
                  </a:cubicBezTo>
                  <a:cubicBezTo>
                    <a:pt x="0" y="96"/>
                    <a:pt x="0" y="96"/>
                    <a:pt x="0" y="96"/>
                  </a:cubicBezTo>
                  <a:cubicBezTo>
                    <a:pt x="0" y="96"/>
                    <a:pt x="0" y="96"/>
                    <a:pt x="0" y="96"/>
                  </a:cubicBezTo>
                  <a:cubicBezTo>
                    <a:pt x="0" y="955"/>
                    <a:pt x="0" y="955"/>
                    <a:pt x="0" y="955"/>
                  </a:cubicBezTo>
                  <a:cubicBezTo>
                    <a:pt x="0" y="967"/>
                    <a:pt x="6" y="978"/>
                    <a:pt x="17" y="985"/>
                  </a:cubicBezTo>
                  <a:cubicBezTo>
                    <a:pt x="130" y="1050"/>
                    <a:pt x="130" y="1050"/>
                    <a:pt x="130" y="1050"/>
                  </a:cubicBezTo>
                  <a:cubicBezTo>
                    <a:pt x="130" y="1050"/>
                    <a:pt x="130" y="1050"/>
                    <a:pt x="130" y="1050"/>
                  </a:cubicBezTo>
                  <a:cubicBezTo>
                    <a:pt x="131" y="1051"/>
                    <a:pt x="132" y="1051"/>
                    <a:pt x="133" y="1052"/>
                  </a:cubicBezTo>
                  <a:cubicBezTo>
                    <a:pt x="137" y="1053"/>
                    <a:pt x="140" y="1054"/>
                    <a:pt x="143" y="1054"/>
                  </a:cubicBezTo>
                  <a:cubicBezTo>
                    <a:pt x="147" y="1052"/>
                    <a:pt x="147" y="1052"/>
                    <a:pt x="147" y="1052"/>
                  </a:cubicBezTo>
                  <a:cubicBezTo>
                    <a:pt x="147" y="0"/>
                    <a:pt x="147" y="0"/>
                    <a:pt x="147" y="0"/>
                  </a:cubicBezTo>
                </a:path>
              </a:pathLst>
            </a:custGeom>
            <a:gradFill>
              <a:gsLst>
                <a:gs pos="0">
                  <a:srgbClr val="B7C2C9"/>
                </a:gs>
                <a:gs pos="100000">
                  <a:srgbClr val="C7D4D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文本框 25"/>
          <p:cNvSpPr txBox="1"/>
          <p:nvPr/>
        </p:nvSpPr>
        <p:spPr>
          <a:xfrm>
            <a:off x="5337551" y="1496677"/>
            <a:ext cx="1338369" cy="382555"/>
          </a:xfrm>
          <a:prstGeom prst="rect">
            <a:avLst/>
          </a:prstGeom>
          <a:noFill/>
        </p:spPr>
        <p:txBody>
          <a:bodyPr wrap="square" rtlCol="0">
            <a:spAutoFit/>
          </a:bodyPr>
          <a:lstStyle/>
          <a:p>
            <a:r>
              <a:rPr lang="en-US" altLang="zh-CN" dirty="0"/>
              <a:t>Atmosphere.</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43349" y="339196"/>
            <a:ext cx="1303947" cy="369332"/>
          </a:xfrm>
          <a:prstGeom prst="rect">
            <a:avLst/>
          </a:prstGeom>
          <a:noFill/>
        </p:spPr>
        <p:txBody>
          <a:bodyPr wrap="none" rtlCol="0">
            <a:spAutoFit/>
          </a:bodyPr>
          <a:lstStyle/>
          <a:p>
            <a:r>
              <a:rPr lang="en-US" altLang="zh-CN" dirty="0">
                <a:solidFill>
                  <a:schemeClr val="bg1"/>
                </a:solidFill>
              </a:rPr>
              <a:t>Evaporation</a:t>
            </a:r>
            <a:endParaRPr lang="zh-CN" altLang="en-US" dirty="0">
              <a:solidFill>
                <a:schemeClr val="bg1"/>
              </a:solidFill>
            </a:endParaRPr>
          </a:p>
        </p:txBody>
      </p:sp>
      <p:sp>
        <p:nvSpPr>
          <p:cNvPr id="5" name="Freeform 5"/>
          <p:cNvSpPr/>
          <p:nvPr/>
        </p:nvSpPr>
        <p:spPr bwMode="auto">
          <a:xfrm>
            <a:off x="1351606" y="1579629"/>
            <a:ext cx="4686300" cy="1169988"/>
          </a:xfrm>
          <a:custGeom>
            <a:avLst/>
            <a:gdLst>
              <a:gd name="T0" fmla="*/ 20 w 532"/>
              <a:gd name="T1" fmla="*/ 0 h 133"/>
              <a:gd name="T2" fmla="*/ 512 w 532"/>
              <a:gd name="T3" fmla="*/ 0 h 133"/>
              <a:gd name="T4" fmla="*/ 532 w 532"/>
              <a:gd name="T5" fmla="*/ 19 h 133"/>
              <a:gd name="T6" fmla="*/ 532 w 532"/>
              <a:gd name="T7" fmla="*/ 113 h 133"/>
              <a:gd name="T8" fmla="*/ 512 w 532"/>
              <a:gd name="T9" fmla="*/ 133 h 133"/>
              <a:gd name="T10" fmla="*/ 20 w 532"/>
              <a:gd name="T11" fmla="*/ 133 h 133"/>
              <a:gd name="T12" fmla="*/ 0 w 532"/>
              <a:gd name="T13" fmla="*/ 113 h 133"/>
              <a:gd name="T14" fmla="*/ 0 w 532"/>
              <a:gd name="T15" fmla="*/ 19 h 133"/>
              <a:gd name="T16" fmla="*/ 20 w 532"/>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133">
                <a:moveTo>
                  <a:pt x="20" y="0"/>
                </a:moveTo>
                <a:cubicBezTo>
                  <a:pt x="512" y="0"/>
                  <a:pt x="512" y="0"/>
                  <a:pt x="512" y="0"/>
                </a:cubicBezTo>
                <a:cubicBezTo>
                  <a:pt x="523" y="0"/>
                  <a:pt x="532" y="9"/>
                  <a:pt x="532" y="19"/>
                </a:cubicBezTo>
                <a:cubicBezTo>
                  <a:pt x="532" y="113"/>
                  <a:pt x="532" y="113"/>
                  <a:pt x="532" y="113"/>
                </a:cubicBezTo>
                <a:cubicBezTo>
                  <a:pt x="532" y="124"/>
                  <a:pt x="523" y="133"/>
                  <a:pt x="512" y="133"/>
                </a:cubicBezTo>
                <a:cubicBezTo>
                  <a:pt x="20" y="133"/>
                  <a:pt x="20" y="133"/>
                  <a:pt x="20" y="133"/>
                </a:cubicBezTo>
                <a:cubicBezTo>
                  <a:pt x="9" y="133"/>
                  <a:pt x="0" y="124"/>
                  <a:pt x="0" y="113"/>
                </a:cubicBezTo>
                <a:cubicBezTo>
                  <a:pt x="0" y="19"/>
                  <a:pt x="0" y="19"/>
                  <a:pt x="0" y="19"/>
                </a:cubicBezTo>
                <a:cubicBezTo>
                  <a:pt x="0" y="9"/>
                  <a:pt x="9" y="0"/>
                  <a:pt x="20"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396056" y="1624079"/>
            <a:ext cx="4597400" cy="1081088"/>
          </a:xfrm>
          <a:custGeom>
            <a:avLst/>
            <a:gdLst>
              <a:gd name="T0" fmla="*/ 15 w 522"/>
              <a:gd name="T1" fmla="*/ 0 h 123"/>
              <a:gd name="T2" fmla="*/ 508 w 522"/>
              <a:gd name="T3" fmla="*/ 0 h 123"/>
              <a:gd name="T4" fmla="*/ 509 w 522"/>
              <a:gd name="T5" fmla="*/ 0 h 123"/>
              <a:gd name="T6" fmla="*/ 521 w 522"/>
              <a:gd name="T7" fmla="*/ 9 h 123"/>
              <a:gd name="T8" fmla="*/ 522 w 522"/>
              <a:gd name="T9" fmla="*/ 14 h 123"/>
              <a:gd name="T10" fmla="*/ 522 w 522"/>
              <a:gd name="T11" fmla="*/ 109 h 123"/>
              <a:gd name="T12" fmla="*/ 522 w 522"/>
              <a:gd name="T13" fmla="*/ 111 h 123"/>
              <a:gd name="T14" fmla="*/ 512 w 522"/>
              <a:gd name="T15" fmla="*/ 122 h 123"/>
              <a:gd name="T16" fmla="*/ 507 w 522"/>
              <a:gd name="T17" fmla="*/ 123 h 123"/>
              <a:gd name="T18" fmla="*/ 14 w 522"/>
              <a:gd name="T19" fmla="*/ 123 h 123"/>
              <a:gd name="T20" fmla="*/ 13 w 522"/>
              <a:gd name="T21" fmla="*/ 123 h 123"/>
              <a:gd name="T22" fmla="*/ 1 w 522"/>
              <a:gd name="T23" fmla="*/ 114 h 123"/>
              <a:gd name="T24" fmla="*/ 0 w 522"/>
              <a:gd name="T25" fmla="*/ 108 h 123"/>
              <a:gd name="T26" fmla="*/ 0 w 522"/>
              <a:gd name="T27" fmla="*/ 14 h 123"/>
              <a:gd name="T28" fmla="*/ 0 w 522"/>
              <a:gd name="T29" fmla="*/ 12 h 123"/>
              <a:gd name="T30" fmla="*/ 10 w 522"/>
              <a:gd name="T31" fmla="*/ 1 h 123"/>
              <a:gd name="T32" fmla="*/ 15 w 522"/>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23">
                <a:moveTo>
                  <a:pt x="15" y="0"/>
                </a:moveTo>
                <a:cubicBezTo>
                  <a:pt x="508" y="0"/>
                  <a:pt x="508" y="0"/>
                  <a:pt x="508" y="0"/>
                </a:cubicBezTo>
                <a:cubicBezTo>
                  <a:pt x="509" y="0"/>
                  <a:pt x="509" y="0"/>
                  <a:pt x="509" y="0"/>
                </a:cubicBezTo>
                <a:cubicBezTo>
                  <a:pt x="515" y="1"/>
                  <a:pt x="519" y="4"/>
                  <a:pt x="521" y="9"/>
                </a:cubicBezTo>
                <a:cubicBezTo>
                  <a:pt x="522" y="11"/>
                  <a:pt x="522" y="13"/>
                  <a:pt x="522" y="14"/>
                </a:cubicBezTo>
                <a:cubicBezTo>
                  <a:pt x="522" y="109"/>
                  <a:pt x="522" y="109"/>
                  <a:pt x="522" y="109"/>
                </a:cubicBezTo>
                <a:cubicBezTo>
                  <a:pt x="522" y="111"/>
                  <a:pt x="522" y="111"/>
                  <a:pt x="522" y="111"/>
                </a:cubicBezTo>
                <a:cubicBezTo>
                  <a:pt x="521" y="116"/>
                  <a:pt x="517" y="120"/>
                  <a:pt x="512" y="122"/>
                </a:cubicBezTo>
                <a:cubicBezTo>
                  <a:pt x="511" y="123"/>
                  <a:pt x="509" y="123"/>
                  <a:pt x="507" y="123"/>
                </a:cubicBezTo>
                <a:cubicBezTo>
                  <a:pt x="14" y="123"/>
                  <a:pt x="14" y="123"/>
                  <a:pt x="14" y="123"/>
                </a:cubicBezTo>
                <a:cubicBezTo>
                  <a:pt x="13" y="123"/>
                  <a:pt x="13" y="123"/>
                  <a:pt x="13" y="123"/>
                </a:cubicBezTo>
                <a:cubicBezTo>
                  <a:pt x="7" y="122"/>
                  <a:pt x="3" y="119"/>
                  <a:pt x="1" y="114"/>
                </a:cubicBezTo>
                <a:cubicBezTo>
                  <a:pt x="0" y="112"/>
                  <a:pt x="0" y="110"/>
                  <a:pt x="0" y="108"/>
                </a:cubicBezTo>
                <a:cubicBezTo>
                  <a:pt x="0" y="14"/>
                  <a:pt x="0" y="14"/>
                  <a:pt x="0" y="14"/>
                </a:cubicBezTo>
                <a:cubicBezTo>
                  <a:pt x="0" y="12"/>
                  <a:pt x="0" y="12"/>
                  <a:pt x="0" y="12"/>
                </a:cubicBezTo>
                <a:cubicBezTo>
                  <a:pt x="1" y="7"/>
                  <a:pt x="5" y="3"/>
                  <a:pt x="10" y="1"/>
                </a:cubicBezTo>
                <a:cubicBezTo>
                  <a:pt x="11" y="0"/>
                  <a:pt x="13" y="0"/>
                  <a:pt x="15" y="0"/>
                </a:cubicBezTo>
                <a:close/>
              </a:path>
            </a:pathLst>
          </a:custGeom>
          <a:solidFill>
            <a:srgbClr val="74A7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527818" y="1289116"/>
            <a:ext cx="1762125" cy="1749425"/>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554806" y="1316104"/>
            <a:ext cx="1700213" cy="1697038"/>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rgbClr val="EA5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758006" y="1517716"/>
            <a:ext cx="1303338" cy="1292225"/>
          </a:xfrm>
          <a:custGeom>
            <a:avLst/>
            <a:gdLst>
              <a:gd name="T0" fmla="*/ 410 w 821"/>
              <a:gd name="T1" fmla="*/ 0 h 814"/>
              <a:gd name="T2" fmla="*/ 821 w 821"/>
              <a:gd name="T3" fmla="*/ 404 h 814"/>
              <a:gd name="T4" fmla="*/ 410 w 821"/>
              <a:gd name="T5" fmla="*/ 814 h 814"/>
              <a:gd name="T6" fmla="*/ 0 w 821"/>
              <a:gd name="T7" fmla="*/ 404 h 814"/>
              <a:gd name="T8" fmla="*/ 410 w 821"/>
              <a:gd name="T9" fmla="*/ 0 h 814"/>
              <a:gd name="T10" fmla="*/ 410 w 821"/>
              <a:gd name="T11" fmla="*/ 0 h 814"/>
            </a:gdLst>
            <a:ahLst/>
            <a:cxnLst>
              <a:cxn ang="0">
                <a:pos x="T0" y="T1"/>
              </a:cxn>
              <a:cxn ang="0">
                <a:pos x="T2" y="T3"/>
              </a:cxn>
              <a:cxn ang="0">
                <a:pos x="T4" y="T5"/>
              </a:cxn>
              <a:cxn ang="0">
                <a:pos x="T6" y="T7"/>
              </a:cxn>
              <a:cxn ang="0">
                <a:pos x="T8" y="T9"/>
              </a:cxn>
              <a:cxn ang="0">
                <a:pos x="T10" y="T11"/>
              </a:cxn>
            </a:cxnLst>
            <a:rect l="0" t="0" r="r" b="b"/>
            <a:pathLst>
              <a:path w="821" h="814">
                <a:moveTo>
                  <a:pt x="410" y="0"/>
                </a:moveTo>
                <a:lnTo>
                  <a:pt x="821" y="404"/>
                </a:lnTo>
                <a:lnTo>
                  <a:pt x="410" y="814"/>
                </a:lnTo>
                <a:lnTo>
                  <a:pt x="0" y="404"/>
                </a:lnTo>
                <a:lnTo>
                  <a:pt x="410" y="0"/>
                </a:lnTo>
                <a:lnTo>
                  <a:pt x="4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1818331" y="1570104"/>
            <a:ext cx="1181100" cy="1179513"/>
          </a:xfrm>
          <a:custGeom>
            <a:avLst/>
            <a:gdLst>
              <a:gd name="T0" fmla="*/ 372 w 744"/>
              <a:gd name="T1" fmla="*/ 0 h 743"/>
              <a:gd name="T2" fmla="*/ 744 w 744"/>
              <a:gd name="T3" fmla="*/ 371 h 743"/>
              <a:gd name="T4" fmla="*/ 372 w 744"/>
              <a:gd name="T5" fmla="*/ 743 h 743"/>
              <a:gd name="T6" fmla="*/ 0 w 744"/>
              <a:gd name="T7" fmla="*/ 371 h 743"/>
              <a:gd name="T8" fmla="*/ 372 w 744"/>
              <a:gd name="T9" fmla="*/ 0 h 743"/>
              <a:gd name="T10" fmla="*/ 372 w 744"/>
              <a:gd name="T11" fmla="*/ 0 h 743"/>
            </a:gdLst>
            <a:ahLst/>
            <a:cxnLst>
              <a:cxn ang="0">
                <a:pos x="T0" y="T1"/>
              </a:cxn>
              <a:cxn ang="0">
                <a:pos x="T2" y="T3"/>
              </a:cxn>
              <a:cxn ang="0">
                <a:pos x="T4" y="T5"/>
              </a:cxn>
              <a:cxn ang="0">
                <a:pos x="T6" y="T7"/>
              </a:cxn>
              <a:cxn ang="0">
                <a:pos x="T8" y="T9"/>
              </a:cxn>
              <a:cxn ang="0">
                <a:pos x="T10" y="T11"/>
              </a:cxn>
            </a:cxnLst>
            <a:rect l="0" t="0" r="r" b="b"/>
            <a:pathLst>
              <a:path w="744" h="743">
                <a:moveTo>
                  <a:pt x="372" y="0"/>
                </a:moveTo>
                <a:lnTo>
                  <a:pt x="744" y="371"/>
                </a:lnTo>
                <a:lnTo>
                  <a:pt x="372" y="743"/>
                </a:lnTo>
                <a:lnTo>
                  <a:pt x="0" y="371"/>
                </a:lnTo>
                <a:lnTo>
                  <a:pt x="372" y="0"/>
                </a:lnTo>
                <a:lnTo>
                  <a:pt x="372" y="0"/>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394718" y="1746316"/>
            <a:ext cx="44450" cy="827088"/>
          </a:xfrm>
          <a:custGeom>
            <a:avLst/>
            <a:gdLst>
              <a:gd name="T0" fmla="*/ 0 w 28"/>
              <a:gd name="T1" fmla="*/ 521 h 521"/>
              <a:gd name="T2" fmla="*/ 0 w 28"/>
              <a:gd name="T3" fmla="*/ 0 h 521"/>
              <a:gd name="T4" fmla="*/ 28 w 28"/>
              <a:gd name="T5" fmla="*/ 0 h 521"/>
              <a:gd name="T6" fmla="*/ 28 w 28"/>
              <a:gd name="T7" fmla="*/ 521 h 521"/>
              <a:gd name="T8" fmla="*/ 0 w 28"/>
              <a:gd name="T9" fmla="*/ 521 h 521"/>
              <a:gd name="T10" fmla="*/ 0 w 28"/>
              <a:gd name="T11" fmla="*/ 521 h 521"/>
            </a:gdLst>
            <a:ahLst/>
            <a:cxnLst>
              <a:cxn ang="0">
                <a:pos x="T0" y="T1"/>
              </a:cxn>
              <a:cxn ang="0">
                <a:pos x="T2" y="T3"/>
              </a:cxn>
              <a:cxn ang="0">
                <a:pos x="T4" y="T5"/>
              </a:cxn>
              <a:cxn ang="0">
                <a:pos x="T6" y="T7"/>
              </a:cxn>
              <a:cxn ang="0">
                <a:pos x="T8" y="T9"/>
              </a:cxn>
              <a:cxn ang="0">
                <a:pos x="T10" y="T11"/>
              </a:cxn>
            </a:cxnLst>
            <a:rect l="0" t="0" r="r" b="b"/>
            <a:pathLst>
              <a:path w="28" h="521">
                <a:moveTo>
                  <a:pt x="0" y="521"/>
                </a:moveTo>
                <a:lnTo>
                  <a:pt x="0" y="0"/>
                </a:lnTo>
                <a:lnTo>
                  <a:pt x="28" y="0"/>
                </a:lnTo>
                <a:lnTo>
                  <a:pt x="28" y="521"/>
                </a:lnTo>
                <a:lnTo>
                  <a:pt x="0" y="521"/>
                </a:lnTo>
                <a:lnTo>
                  <a:pt x="0" y="521"/>
                </a:lnTo>
                <a:close/>
              </a:path>
            </a:pathLst>
          </a:custGeom>
          <a:solidFill>
            <a:srgbClr val="589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232668" y="1922529"/>
            <a:ext cx="220663" cy="474663"/>
          </a:xfrm>
          <a:custGeom>
            <a:avLst/>
            <a:gdLst>
              <a:gd name="T0" fmla="*/ 78 w 139"/>
              <a:gd name="T1" fmla="*/ 299 h 299"/>
              <a:gd name="T2" fmla="*/ 139 w 139"/>
              <a:gd name="T3" fmla="*/ 299 h 299"/>
              <a:gd name="T4" fmla="*/ 139 w 139"/>
              <a:gd name="T5" fmla="*/ 0 h 299"/>
              <a:gd name="T6" fmla="*/ 89 w 139"/>
              <a:gd name="T7" fmla="*/ 0 h 299"/>
              <a:gd name="T8" fmla="*/ 0 w 139"/>
              <a:gd name="T9" fmla="*/ 66 h 299"/>
              <a:gd name="T10" fmla="*/ 28 w 139"/>
              <a:gd name="T11" fmla="*/ 111 h 299"/>
              <a:gd name="T12" fmla="*/ 78 w 139"/>
              <a:gd name="T13" fmla="*/ 66 h 299"/>
              <a:gd name="T14" fmla="*/ 78 w 139"/>
              <a:gd name="T15" fmla="*/ 299 h 299"/>
              <a:gd name="T16" fmla="*/ 78 w 139"/>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99">
                <a:moveTo>
                  <a:pt x="78" y="299"/>
                </a:moveTo>
                <a:lnTo>
                  <a:pt x="139" y="299"/>
                </a:lnTo>
                <a:lnTo>
                  <a:pt x="139" y="0"/>
                </a:lnTo>
                <a:lnTo>
                  <a:pt x="89" y="0"/>
                </a:lnTo>
                <a:lnTo>
                  <a:pt x="0" y="66"/>
                </a:lnTo>
                <a:lnTo>
                  <a:pt x="28" y="111"/>
                </a:lnTo>
                <a:lnTo>
                  <a:pt x="78" y="66"/>
                </a:lnTo>
                <a:lnTo>
                  <a:pt x="78" y="299"/>
                </a:lnTo>
                <a:lnTo>
                  <a:pt x="78"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6499099" y="1591421"/>
            <a:ext cx="4686300" cy="1177925"/>
          </a:xfrm>
          <a:custGeom>
            <a:avLst/>
            <a:gdLst>
              <a:gd name="T0" fmla="*/ 512 w 532"/>
              <a:gd name="T1" fmla="*/ 0 h 134"/>
              <a:gd name="T2" fmla="*/ 20 w 532"/>
              <a:gd name="T3" fmla="*/ 0 h 134"/>
              <a:gd name="T4" fmla="*/ 0 w 532"/>
              <a:gd name="T5" fmla="*/ 20 h 134"/>
              <a:gd name="T6" fmla="*/ 0 w 532"/>
              <a:gd name="T7" fmla="*/ 114 h 134"/>
              <a:gd name="T8" fmla="*/ 20 w 532"/>
              <a:gd name="T9" fmla="*/ 134 h 134"/>
              <a:gd name="T10" fmla="*/ 512 w 532"/>
              <a:gd name="T11" fmla="*/ 134 h 134"/>
              <a:gd name="T12" fmla="*/ 532 w 532"/>
              <a:gd name="T13" fmla="*/ 114 h 134"/>
              <a:gd name="T14" fmla="*/ 532 w 532"/>
              <a:gd name="T15" fmla="*/ 20 h 134"/>
              <a:gd name="T16" fmla="*/ 512 w 532"/>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134">
                <a:moveTo>
                  <a:pt x="512" y="0"/>
                </a:moveTo>
                <a:cubicBezTo>
                  <a:pt x="20" y="0"/>
                  <a:pt x="20" y="0"/>
                  <a:pt x="20" y="0"/>
                </a:cubicBezTo>
                <a:cubicBezTo>
                  <a:pt x="9" y="0"/>
                  <a:pt x="0" y="9"/>
                  <a:pt x="0" y="20"/>
                </a:cubicBezTo>
                <a:cubicBezTo>
                  <a:pt x="0" y="114"/>
                  <a:pt x="0" y="114"/>
                  <a:pt x="0" y="114"/>
                </a:cubicBezTo>
                <a:cubicBezTo>
                  <a:pt x="0" y="125"/>
                  <a:pt x="9" y="134"/>
                  <a:pt x="20" y="134"/>
                </a:cubicBezTo>
                <a:cubicBezTo>
                  <a:pt x="512" y="134"/>
                  <a:pt x="512" y="134"/>
                  <a:pt x="512" y="134"/>
                </a:cubicBezTo>
                <a:cubicBezTo>
                  <a:pt x="523" y="134"/>
                  <a:pt x="532" y="125"/>
                  <a:pt x="532" y="114"/>
                </a:cubicBezTo>
                <a:cubicBezTo>
                  <a:pt x="532" y="20"/>
                  <a:pt x="532" y="20"/>
                  <a:pt x="532" y="20"/>
                </a:cubicBezTo>
                <a:cubicBezTo>
                  <a:pt x="532" y="9"/>
                  <a:pt x="523" y="0"/>
                  <a:pt x="512"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6543549" y="1635871"/>
            <a:ext cx="4597400" cy="1090613"/>
          </a:xfrm>
          <a:custGeom>
            <a:avLst/>
            <a:gdLst>
              <a:gd name="T0" fmla="*/ 507 w 522"/>
              <a:gd name="T1" fmla="*/ 0 h 124"/>
              <a:gd name="T2" fmla="*/ 14 w 522"/>
              <a:gd name="T3" fmla="*/ 0 h 124"/>
              <a:gd name="T4" fmla="*/ 13 w 522"/>
              <a:gd name="T5" fmla="*/ 0 h 124"/>
              <a:gd name="T6" fmla="*/ 1 w 522"/>
              <a:gd name="T7" fmla="*/ 10 h 124"/>
              <a:gd name="T8" fmla="*/ 0 w 522"/>
              <a:gd name="T9" fmla="*/ 15 h 124"/>
              <a:gd name="T10" fmla="*/ 0 w 522"/>
              <a:gd name="T11" fmla="*/ 110 h 124"/>
              <a:gd name="T12" fmla="*/ 0 w 522"/>
              <a:gd name="T13" fmla="*/ 111 h 124"/>
              <a:gd name="T14" fmla="*/ 10 w 522"/>
              <a:gd name="T15" fmla="*/ 123 h 124"/>
              <a:gd name="T16" fmla="*/ 15 w 522"/>
              <a:gd name="T17" fmla="*/ 124 h 124"/>
              <a:gd name="T18" fmla="*/ 508 w 522"/>
              <a:gd name="T19" fmla="*/ 124 h 124"/>
              <a:gd name="T20" fmla="*/ 509 w 522"/>
              <a:gd name="T21" fmla="*/ 124 h 124"/>
              <a:gd name="T22" fmla="*/ 521 w 522"/>
              <a:gd name="T23" fmla="*/ 114 h 124"/>
              <a:gd name="T24" fmla="*/ 522 w 522"/>
              <a:gd name="T25" fmla="*/ 109 h 124"/>
              <a:gd name="T26" fmla="*/ 522 w 522"/>
              <a:gd name="T27" fmla="*/ 14 h 124"/>
              <a:gd name="T28" fmla="*/ 522 w 522"/>
              <a:gd name="T29" fmla="*/ 13 h 124"/>
              <a:gd name="T30" fmla="*/ 512 w 522"/>
              <a:gd name="T31" fmla="*/ 1 h 124"/>
              <a:gd name="T32" fmla="*/ 507 w 522"/>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24">
                <a:moveTo>
                  <a:pt x="507" y="0"/>
                </a:moveTo>
                <a:cubicBezTo>
                  <a:pt x="14" y="0"/>
                  <a:pt x="14" y="0"/>
                  <a:pt x="14" y="0"/>
                </a:cubicBezTo>
                <a:cubicBezTo>
                  <a:pt x="13" y="0"/>
                  <a:pt x="13" y="0"/>
                  <a:pt x="13" y="0"/>
                </a:cubicBezTo>
                <a:cubicBezTo>
                  <a:pt x="7" y="1"/>
                  <a:pt x="3" y="5"/>
                  <a:pt x="1" y="10"/>
                </a:cubicBezTo>
                <a:cubicBezTo>
                  <a:pt x="0" y="12"/>
                  <a:pt x="0" y="13"/>
                  <a:pt x="0" y="15"/>
                </a:cubicBezTo>
                <a:cubicBezTo>
                  <a:pt x="0" y="110"/>
                  <a:pt x="0" y="110"/>
                  <a:pt x="0" y="110"/>
                </a:cubicBezTo>
                <a:cubicBezTo>
                  <a:pt x="0" y="111"/>
                  <a:pt x="0" y="111"/>
                  <a:pt x="0" y="111"/>
                </a:cubicBezTo>
                <a:cubicBezTo>
                  <a:pt x="1" y="117"/>
                  <a:pt x="5" y="121"/>
                  <a:pt x="10" y="123"/>
                </a:cubicBezTo>
                <a:cubicBezTo>
                  <a:pt x="11" y="124"/>
                  <a:pt x="13" y="124"/>
                  <a:pt x="15" y="124"/>
                </a:cubicBezTo>
                <a:cubicBezTo>
                  <a:pt x="508" y="124"/>
                  <a:pt x="508" y="124"/>
                  <a:pt x="508" y="124"/>
                </a:cubicBezTo>
                <a:cubicBezTo>
                  <a:pt x="509" y="124"/>
                  <a:pt x="509" y="124"/>
                  <a:pt x="509" y="124"/>
                </a:cubicBezTo>
                <a:cubicBezTo>
                  <a:pt x="515" y="123"/>
                  <a:pt x="519" y="119"/>
                  <a:pt x="521" y="114"/>
                </a:cubicBezTo>
                <a:cubicBezTo>
                  <a:pt x="522" y="112"/>
                  <a:pt x="522" y="111"/>
                  <a:pt x="522" y="109"/>
                </a:cubicBezTo>
                <a:cubicBezTo>
                  <a:pt x="522" y="14"/>
                  <a:pt x="522" y="14"/>
                  <a:pt x="522" y="14"/>
                </a:cubicBezTo>
                <a:cubicBezTo>
                  <a:pt x="522" y="13"/>
                  <a:pt x="522" y="13"/>
                  <a:pt x="522" y="13"/>
                </a:cubicBezTo>
                <a:cubicBezTo>
                  <a:pt x="521" y="7"/>
                  <a:pt x="517" y="3"/>
                  <a:pt x="512" y="1"/>
                </a:cubicBezTo>
                <a:cubicBezTo>
                  <a:pt x="511" y="1"/>
                  <a:pt x="509" y="0"/>
                  <a:pt x="507" y="0"/>
                </a:cubicBezTo>
                <a:close/>
              </a:path>
            </a:pathLst>
          </a:custGeom>
          <a:solidFill>
            <a:srgbClr val="EA5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5"/>
          <p:cNvSpPr/>
          <p:nvPr/>
        </p:nvSpPr>
        <p:spPr bwMode="auto">
          <a:xfrm>
            <a:off x="9247061" y="1300908"/>
            <a:ext cx="1762125" cy="1758950"/>
          </a:xfrm>
          <a:custGeom>
            <a:avLst/>
            <a:gdLst>
              <a:gd name="T0" fmla="*/ 83 w 200"/>
              <a:gd name="T1" fmla="*/ 8 h 200"/>
              <a:gd name="T2" fmla="*/ 7 w 200"/>
              <a:gd name="T3" fmla="*/ 84 h 200"/>
              <a:gd name="T4" fmla="*/ 5 w 200"/>
              <a:gd name="T5" fmla="*/ 86 h 200"/>
              <a:gd name="T6" fmla="*/ 1 w 200"/>
              <a:gd name="T7" fmla="*/ 94 h 200"/>
              <a:gd name="T8" fmla="*/ 1 w 200"/>
              <a:gd name="T9" fmla="*/ 97 h 200"/>
              <a:gd name="T10" fmla="*/ 2 w 200"/>
              <a:gd name="T11" fmla="*/ 108 h 200"/>
              <a:gd name="T12" fmla="*/ 3 w 200"/>
              <a:gd name="T13" fmla="*/ 110 h 200"/>
              <a:gd name="T14" fmla="*/ 8 w 200"/>
              <a:gd name="T15" fmla="*/ 117 h 200"/>
              <a:gd name="T16" fmla="*/ 84 w 200"/>
              <a:gd name="T17" fmla="*/ 193 h 200"/>
              <a:gd name="T18" fmla="*/ 86 w 200"/>
              <a:gd name="T19" fmla="*/ 195 h 200"/>
              <a:gd name="T20" fmla="*/ 94 w 200"/>
              <a:gd name="T21" fmla="*/ 199 h 200"/>
              <a:gd name="T22" fmla="*/ 97 w 200"/>
              <a:gd name="T23" fmla="*/ 199 h 200"/>
              <a:gd name="T24" fmla="*/ 108 w 200"/>
              <a:gd name="T25" fmla="*/ 198 h 200"/>
              <a:gd name="T26" fmla="*/ 110 w 200"/>
              <a:gd name="T27" fmla="*/ 197 h 200"/>
              <a:gd name="T28" fmla="*/ 117 w 200"/>
              <a:gd name="T29" fmla="*/ 192 h 200"/>
              <a:gd name="T30" fmla="*/ 193 w 200"/>
              <a:gd name="T31" fmla="*/ 117 h 200"/>
              <a:gd name="T32" fmla="*/ 195 w 200"/>
              <a:gd name="T33" fmla="*/ 115 h 200"/>
              <a:gd name="T34" fmla="*/ 199 w 200"/>
              <a:gd name="T35" fmla="*/ 106 h 200"/>
              <a:gd name="T36" fmla="*/ 199 w 200"/>
              <a:gd name="T37" fmla="*/ 104 h 200"/>
              <a:gd name="T38" fmla="*/ 198 w 200"/>
              <a:gd name="T39" fmla="*/ 92 h 200"/>
              <a:gd name="T40" fmla="*/ 197 w 200"/>
              <a:gd name="T41" fmla="*/ 90 h 200"/>
              <a:gd name="T42" fmla="*/ 192 w 200"/>
              <a:gd name="T43" fmla="*/ 83 h 200"/>
              <a:gd name="T44" fmla="*/ 117 w 200"/>
              <a:gd name="T45" fmla="*/ 7 h 200"/>
              <a:gd name="T46" fmla="*/ 115 w 200"/>
              <a:gd name="T47" fmla="*/ 5 h 200"/>
              <a:gd name="T48" fmla="*/ 106 w 200"/>
              <a:gd name="T49" fmla="*/ 1 h 200"/>
              <a:gd name="T50" fmla="*/ 104 w 200"/>
              <a:gd name="T51" fmla="*/ 1 h 200"/>
              <a:gd name="T52" fmla="*/ 92 w 200"/>
              <a:gd name="T53" fmla="*/ 2 h 200"/>
              <a:gd name="T54" fmla="*/ 90 w 200"/>
              <a:gd name="T55" fmla="*/ 3 h 200"/>
              <a:gd name="T56" fmla="*/ 83 w 200"/>
              <a:gd name="T57"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83" y="8"/>
                </a:moveTo>
                <a:cubicBezTo>
                  <a:pt x="7" y="84"/>
                  <a:pt x="7" y="84"/>
                  <a:pt x="7" y="84"/>
                </a:cubicBezTo>
                <a:cubicBezTo>
                  <a:pt x="5" y="86"/>
                  <a:pt x="5" y="86"/>
                  <a:pt x="5" y="86"/>
                </a:cubicBezTo>
                <a:cubicBezTo>
                  <a:pt x="3" y="88"/>
                  <a:pt x="2" y="91"/>
                  <a:pt x="1" y="94"/>
                </a:cubicBezTo>
                <a:cubicBezTo>
                  <a:pt x="1" y="97"/>
                  <a:pt x="1" y="97"/>
                  <a:pt x="1" y="97"/>
                </a:cubicBezTo>
                <a:cubicBezTo>
                  <a:pt x="0" y="101"/>
                  <a:pt x="1" y="104"/>
                  <a:pt x="2" y="108"/>
                </a:cubicBezTo>
                <a:cubicBezTo>
                  <a:pt x="3" y="110"/>
                  <a:pt x="3" y="110"/>
                  <a:pt x="3" y="110"/>
                </a:cubicBezTo>
                <a:cubicBezTo>
                  <a:pt x="4" y="113"/>
                  <a:pt x="6" y="115"/>
                  <a:pt x="8" y="117"/>
                </a:cubicBezTo>
                <a:cubicBezTo>
                  <a:pt x="84" y="193"/>
                  <a:pt x="84" y="193"/>
                  <a:pt x="84" y="193"/>
                </a:cubicBezTo>
                <a:cubicBezTo>
                  <a:pt x="86" y="195"/>
                  <a:pt x="86" y="195"/>
                  <a:pt x="86" y="195"/>
                </a:cubicBezTo>
                <a:cubicBezTo>
                  <a:pt x="88" y="197"/>
                  <a:pt x="91" y="198"/>
                  <a:pt x="94" y="199"/>
                </a:cubicBezTo>
                <a:cubicBezTo>
                  <a:pt x="97" y="199"/>
                  <a:pt x="97" y="199"/>
                  <a:pt x="97" y="199"/>
                </a:cubicBezTo>
                <a:cubicBezTo>
                  <a:pt x="101" y="200"/>
                  <a:pt x="104" y="199"/>
                  <a:pt x="108" y="198"/>
                </a:cubicBezTo>
                <a:cubicBezTo>
                  <a:pt x="110" y="197"/>
                  <a:pt x="110" y="197"/>
                  <a:pt x="110" y="197"/>
                </a:cubicBezTo>
                <a:cubicBezTo>
                  <a:pt x="113" y="196"/>
                  <a:pt x="115" y="194"/>
                  <a:pt x="117" y="192"/>
                </a:cubicBezTo>
                <a:cubicBezTo>
                  <a:pt x="193" y="117"/>
                  <a:pt x="193" y="117"/>
                  <a:pt x="193" y="117"/>
                </a:cubicBezTo>
                <a:cubicBezTo>
                  <a:pt x="195" y="115"/>
                  <a:pt x="195" y="115"/>
                  <a:pt x="195" y="115"/>
                </a:cubicBezTo>
                <a:cubicBezTo>
                  <a:pt x="197" y="112"/>
                  <a:pt x="198" y="109"/>
                  <a:pt x="199" y="106"/>
                </a:cubicBezTo>
                <a:cubicBezTo>
                  <a:pt x="199" y="104"/>
                  <a:pt x="199" y="104"/>
                  <a:pt x="199" y="104"/>
                </a:cubicBezTo>
                <a:cubicBezTo>
                  <a:pt x="200" y="99"/>
                  <a:pt x="200" y="96"/>
                  <a:pt x="198" y="92"/>
                </a:cubicBezTo>
                <a:cubicBezTo>
                  <a:pt x="197" y="90"/>
                  <a:pt x="197" y="90"/>
                  <a:pt x="197" y="90"/>
                </a:cubicBezTo>
                <a:cubicBezTo>
                  <a:pt x="196" y="87"/>
                  <a:pt x="195" y="85"/>
                  <a:pt x="192" y="83"/>
                </a:cubicBezTo>
                <a:cubicBezTo>
                  <a:pt x="117" y="7"/>
                  <a:pt x="117" y="7"/>
                  <a:pt x="117" y="7"/>
                </a:cubicBezTo>
                <a:cubicBezTo>
                  <a:pt x="115" y="5"/>
                  <a:pt x="115" y="5"/>
                  <a:pt x="115" y="5"/>
                </a:cubicBezTo>
                <a:cubicBezTo>
                  <a:pt x="112" y="3"/>
                  <a:pt x="109" y="2"/>
                  <a:pt x="106" y="1"/>
                </a:cubicBezTo>
                <a:cubicBezTo>
                  <a:pt x="104" y="1"/>
                  <a:pt x="104" y="1"/>
                  <a:pt x="104" y="1"/>
                </a:cubicBezTo>
                <a:cubicBezTo>
                  <a:pt x="100" y="0"/>
                  <a:pt x="96" y="1"/>
                  <a:pt x="92" y="2"/>
                </a:cubicBezTo>
                <a:cubicBezTo>
                  <a:pt x="90" y="3"/>
                  <a:pt x="90" y="3"/>
                  <a:pt x="90" y="3"/>
                </a:cubicBezTo>
                <a:cubicBezTo>
                  <a:pt x="87" y="4"/>
                  <a:pt x="85" y="6"/>
                  <a:pt x="8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6"/>
          <p:cNvSpPr/>
          <p:nvPr/>
        </p:nvSpPr>
        <p:spPr bwMode="auto">
          <a:xfrm>
            <a:off x="9281986" y="1337421"/>
            <a:ext cx="1700213" cy="1697038"/>
          </a:xfrm>
          <a:custGeom>
            <a:avLst/>
            <a:gdLst>
              <a:gd name="T0" fmla="*/ 82 w 193"/>
              <a:gd name="T1" fmla="*/ 7 h 193"/>
              <a:gd name="T2" fmla="*/ 7 w 193"/>
              <a:gd name="T3" fmla="*/ 82 h 193"/>
              <a:gd name="T4" fmla="*/ 7 w 193"/>
              <a:gd name="T5" fmla="*/ 110 h 193"/>
              <a:gd name="T6" fmla="*/ 82 w 193"/>
              <a:gd name="T7" fmla="*/ 185 h 193"/>
              <a:gd name="T8" fmla="*/ 110 w 193"/>
              <a:gd name="T9" fmla="*/ 185 h 193"/>
              <a:gd name="T10" fmla="*/ 185 w 193"/>
              <a:gd name="T11" fmla="*/ 110 h 193"/>
              <a:gd name="T12" fmla="*/ 185 w 193"/>
              <a:gd name="T13" fmla="*/ 82 h 193"/>
              <a:gd name="T14" fmla="*/ 110 w 193"/>
              <a:gd name="T15" fmla="*/ 7 h 193"/>
              <a:gd name="T16" fmla="*/ 82 w 193"/>
              <a:gd name="T17"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82" y="7"/>
                </a:moveTo>
                <a:cubicBezTo>
                  <a:pt x="7" y="82"/>
                  <a:pt x="7" y="82"/>
                  <a:pt x="7" y="82"/>
                </a:cubicBezTo>
                <a:cubicBezTo>
                  <a:pt x="0" y="90"/>
                  <a:pt x="0" y="102"/>
                  <a:pt x="7" y="110"/>
                </a:cubicBezTo>
                <a:cubicBezTo>
                  <a:pt x="82" y="185"/>
                  <a:pt x="82" y="185"/>
                  <a:pt x="82" y="185"/>
                </a:cubicBezTo>
                <a:cubicBezTo>
                  <a:pt x="90" y="193"/>
                  <a:pt x="102" y="193"/>
                  <a:pt x="110" y="185"/>
                </a:cubicBezTo>
                <a:cubicBezTo>
                  <a:pt x="185" y="110"/>
                  <a:pt x="185" y="110"/>
                  <a:pt x="185" y="110"/>
                </a:cubicBezTo>
                <a:cubicBezTo>
                  <a:pt x="193" y="102"/>
                  <a:pt x="193" y="90"/>
                  <a:pt x="185" y="82"/>
                </a:cubicBezTo>
                <a:cubicBezTo>
                  <a:pt x="110" y="7"/>
                  <a:pt x="110" y="7"/>
                  <a:pt x="110" y="7"/>
                </a:cubicBezTo>
                <a:cubicBezTo>
                  <a:pt x="102" y="0"/>
                  <a:pt x="90" y="0"/>
                  <a:pt x="82" y="7"/>
                </a:cubicBezTo>
                <a:close/>
              </a:path>
            </a:pathLst>
          </a:custGeom>
          <a:solidFill>
            <a:srgbClr val="74A7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
          <p:cNvSpPr/>
          <p:nvPr/>
        </p:nvSpPr>
        <p:spPr bwMode="auto">
          <a:xfrm>
            <a:off x="9475661" y="1529508"/>
            <a:ext cx="1303338" cy="1301750"/>
          </a:xfrm>
          <a:custGeom>
            <a:avLst/>
            <a:gdLst>
              <a:gd name="T0" fmla="*/ 411 w 821"/>
              <a:gd name="T1" fmla="*/ 0 h 820"/>
              <a:gd name="T2" fmla="*/ 0 w 821"/>
              <a:gd name="T3" fmla="*/ 410 h 820"/>
              <a:gd name="T4" fmla="*/ 411 w 821"/>
              <a:gd name="T5" fmla="*/ 820 h 820"/>
              <a:gd name="T6" fmla="*/ 821 w 821"/>
              <a:gd name="T7" fmla="*/ 410 h 820"/>
              <a:gd name="T8" fmla="*/ 411 w 821"/>
              <a:gd name="T9" fmla="*/ 0 h 820"/>
              <a:gd name="T10" fmla="*/ 411 w 821"/>
              <a:gd name="T11" fmla="*/ 0 h 820"/>
            </a:gdLst>
            <a:ahLst/>
            <a:cxnLst>
              <a:cxn ang="0">
                <a:pos x="T0" y="T1"/>
              </a:cxn>
              <a:cxn ang="0">
                <a:pos x="T2" y="T3"/>
              </a:cxn>
              <a:cxn ang="0">
                <a:pos x="T4" y="T5"/>
              </a:cxn>
              <a:cxn ang="0">
                <a:pos x="T6" y="T7"/>
              </a:cxn>
              <a:cxn ang="0">
                <a:pos x="T8" y="T9"/>
              </a:cxn>
              <a:cxn ang="0">
                <a:pos x="T10" y="T11"/>
              </a:cxn>
            </a:cxnLst>
            <a:rect l="0" t="0" r="r" b="b"/>
            <a:pathLst>
              <a:path w="821" h="820">
                <a:moveTo>
                  <a:pt x="411" y="0"/>
                </a:moveTo>
                <a:lnTo>
                  <a:pt x="0" y="410"/>
                </a:lnTo>
                <a:lnTo>
                  <a:pt x="411" y="820"/>
                </a:lnTo>
                <a:lnTo>
                  <a:pt x="821" y="410"/>
                </a:lnTo>
                <a:lnTo>
                  <a:pt x="411" y="0"/>
                </a:lnTo>
                <a:lnTo>
                  <a:pt x="4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
          <p:cNvSpPr/>
          <p:nvPr/>
        </p:nvSpPr>
        <p:spPr bwMode="auto">
          <a:xfrm>
            <a:off x="9537574" y="1591421"/>
            <a:ext cx="1181100" cy="1177925"/>
          </a:xfrm>
          <a:custGeom>
            <a:avLst/>
            <a:gdLst>
              <a:gd name="T0" fmla="*/ 372 w 744"/>
              <a:gd name="T1" fmla="*/ 0 h 742"/>
              <a:gd name="T2" fmla="*/ 0 w 744"/>
              <a:gd name="T3" fmla="*/ 371 h 742"/>
              <a:gd name="T4" fmla="*/ 372 w 744"/>
              <a:gd name="T5" fmla="*/ 742 h 742"/>
              <a:gd name="T6" fmla="*/ 744 w 744"/>
              <a:gd name="T7" fmla="*/ 371 h 742"/>
              <a:gd name="T8" fmla="*/ 372 w 744"/>
              <a:gd name="T9" fmla="*/ 0 h 742"/>
              <a:gd name="T10" fmla="*/ 372 w 744"/>
              <a:gd name="T11" fmla="*/ 0 h 742"/>
            </a:gdLst>
            <a:ahLst/>
            <a:cxnLst>
              <a:cxn ang="0">
                <a:pos x="T0" y="T1"/>
              </a:cxn>
              <a:cxn ang="0">
                <a:pos x="T2" y="T3"/>
              </a:cxn>
              <a:cxn ang="0">
                <a:pos x="T4" y="T5"/>
              </a:cxn>
              <a:cxn ang="0">
                <a:pos x="T6" y="T7"/>
              </a:cxn>
              <a:cxn ang="0">
                <a:pos x="T8" y="T9"/>
              </a:cxn>
              <a:cxn ang="0">
                <a:pos x="T10" y="T11"/>
              </a:cxn>
            </a:cxnLst>
            <a:rect l="0" t="0" r="r" b="b"/>
            <a:pathLst>
              <a:path w="744" h="742">
                <a:moveTo>
                  <a:pt x="372" y="0"/>
                </a:moveTo>
                <a:lnTo>
                  <a:pt x="0" y="371"/>
                </a:lnTo>
                <a:lnTo>
                  <a:pt x="372" y="742"/>
                </a:lnTo>
                <a:lnTo>
                  <a:pt x="744" y="371"/>
                </a:lnTo>
                <a:lnTo>
                  <a:pt x="372" y="0"/>
                </a:lnTo>
                <a:lnTo>
                  <a:pt x="372" y="0"/>
                </a:ln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9"/>
          <p:cNvSpPr/>
          <p:nvPr/>
        </p:nvSpPr>
        <p:spPr bwMode="auto">
          <a:xfrm>
            <a:off x="9097836" y="1767633"/>
            <a:ext cx="44450" cy="827088"/>
          </a:xfrm>
          <a:custGeom>
            <a:avLst/>
            <a:gdLst>
              <a:gd name="T0" fmla="*/ 28 w 28"/>
              <a:gd name="T1" fmla="*/ 521 h 521"/>
              <a:gd name="T2" fmla="*/ 28 w 28"/>
              <a:gd name="T3" fmla="*/ 0 h 521"/>
              <a:gd name="T4" fmla="*/ 0 w 28"/>
              <a:gd name="T5" fmla="*/ 0 h 521"/>
              <a:gd name="T6" fmla="*/ 0 w 28"/>
              <a:gd name="T7" fmla="*/ 521 h 521"/>
              <a:gd name="T8" fmla="*/ 28 w 28"/>
              <a:gd name="T9" fmla="*/ 521 h 521"/>
              <a:gd name="T10" fmla="*/ 28 w 28"/>
              <a:gd name="T11" fmla="*/ 521 h 521"/>
            </a:gdLst>
            <a:ahLst/>
            <a:cxnLst>
              <a:cxn ang="0">
                <a:pos x="T0" y="T1"/>
              </a:cxn>
              <a:cxn ang="0">
                <a:pos x="T2" y="T3"/>
              </a:cxn>
              <a:cxn ang="0">
                <a:pos x="T4" y="T5"/>
              </a:cxn>
              <a:cxn ang="0">
                <a:pos x="T6" y="T7"/>
              </a:cxn>
              <a:cxn ang="0">
                <a:pos x="T8" y="T9"/>
              </a:cxn>
              <a:cxn ang="0">
                <a:pos x="T10" y="T11"/>
              </a:cxn>
            </a:cxnLst>
            <a:rect l="0" t="0" r="r" b="b"/>
            <a:pathLst>
              <a:path w="28" h="521">
                <a:moveTo>
                  <a:pt x="28" y="521"/>
                </a:moveTo>
                <a:lnTo>
                  <a:pt x="28" y="0"/>
                </a:lnTo>
                <a:lnTo>
                  <a:pt x="0" y="0"/>
                </a:lnTo>
                <a:lnTo>
                  <a:pt x="0" y="521"/>
                </a:lnTo>
                <a:lnTo>
                  <a:pt x="28" y="521"/>
                </a:lnTo>
                <a:lnTo>
                  <a:pt x="28" y="521"/>
                </a:lnTo>
                <a:close/>
              </a:path>
            </a:pathLst>
          </a:custGeom>
          <a:solidFill>
            <a:srgbClr val="D533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0"/>
          <p:cNvSpPr/>
          <p:nvPr/>
        </p:nvSpPr>
        <p:spPr bwMode="auto">
          <a:xfrm>
            <a:off x="9986836" y="1926383"/>
            <a:ext cx="317500" cy="474663"/>
          </a:xfrm>
          <a:custGeom>
            <a:avLst/>
            <a:gdLst>
              <a:gd name="T0" fmla="*/ 0 w 36"/>
              <a:gd name="T1" fmla="*/ 54 h 54"/>
              <a:gd name="T2" fmla="*/ 36 w 36"/>
              <a:gd name="T3" fmla="*/ 54 h 54"/>
              <a:gd name="T4" fmla="*/ 36 w 36"/>
              <a:gd name="T5" fmla="*/ 46 h 54"/>
              <a:gd name="T6" fmla="*/ 14 w 36"/>
              <a:gd name="T7" fmla="*/ 46 h 54"/>
              <a:gd name="T8" fmla="*/ 26 w 36"/>
              <a:gd name="T9" fmla="*/ 33 h 54"/>
              <a:gd name="T10" fmla="*/ 35 w 36"/>
              <a:gd name="T11" fmla="*/ 15 h 54"/>
              <a:gd name="T12" fmla="*/ 30 w 36"/>
              <a:gd name="T13" fmla="*/ 3 h 54"/>
              <a:gd name="T14" fmla="*/ 18 w 36"/>
              <a:gd name="T15" fmla="*/ 0 h 54"/>
              <a:gd name="T16" fmla="*/ 1 w 36"/>
              <a:gd name="T17" fmla="*/ 4 h 54"/>
              <a:gd name="T18" fmla="*/ 2 w 36"/>
              <a:gd name="T19" fmla="*/ 13 h 54"/>
              <a:gd name="T20" fmla="*/ 15 w 36"/>
              <a:gd name="T21" fmla="*/ 9 h 54"/>
              <a:gd name="T22" fmla="*/ 23 w 36"/>
              <a:gd name="T23" fmla="*/ 16 h 54"/>
              <a:gd name="T24" fmla="*/ 14 w 36"/>
              <a:gd name="T25" fmla="*/ 32 h 54"/>
              <a:gd name="T26" fmla="*/ 0 w 36"/>
              <a:gd name="T27" fmla="*/ 45 h 54"/>
              <a:gd name="T28" fmla="*/ 0 w 36"/>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4">
                <a:moveTo>
                  <a:pt x="0" y="54"/>
                </a:moveTo>
                <a:cubicBezTo>
                  <a:pt x="36" y="54"/>
                  <a:pt x="36" y="54"/>
                  <a:pt x="36" y="54"/>
                </a:cubicBezTo>
                <a:cubicBezTo>
                  <a:pt x="36" y="46"/>
                  <a:pt x="36" y="46"/>
                  <a:pt x="36" y="46"/>
                </a:cubicBezTo>
                <a:cubicBezTo>
                  <a:pt x="14" y="46"/>
                  <a:pt x="14" y="46"/>
                  <a:pt x="14" y="46"/>
                </a:cubicBezTo>
                <a:cubicBezTo>
                  <a:pt x="19" y="41"/>
                  <a:pt x="22" y="38"/>
                  <a:pt x="26" y="33"/>
                </a:cubicBezTo>
                <a:cubicBezTo>
                  <a:pt x="33" y="25"/>
                  <a:pt x="35" y="21"/>
                  <a:pt x="35" y="15"/>
                </a:cubicBezTo>
                <a:cubicBezTo>
                  <a:pt x="35" y="10"/>
                  <a:pt x="33" y="6"/>
                  <a:pt x="30" y="3"/>
                </a:cubicBezTo>
                <a:cubicBezTo>
                  <a:pt x="27" y="1"/>
                  <a:pt x="23" y="0"/>
                  <a:pt x="18" y="0"/>
                </a:cubicBezTo>
                <a:cubicBezTo>
                  <a:pt x="12" y="0"/>
                  <a:pt x="8" y="1"/>
                  <a:pt x="1" y="4"/>
                </a:cubicBezTo>
                <a:cubicBezTo>
                  <a:pt x="2" y="13"/>
                  <a:pt x="2" y="13"/>
                  <a:pt x="2" y="13"/>
                </a:cubicBezTo>
                <a:cubicBezTo>
                  <a:pt x="7" y="10"/>
                  <a:pt x="11" y="9"/>
                  <a:pt x="15" y="9"/>
                </a:cubicBezTo>
                <a:cubicBezTo>
                  <a:pt x="20" y="9"/>
                  <a:pt x="23" y="12"/>
                  <a:pt x="23" y="16"/>
                </a:cubicBezTo>
                <a:cubicBezTo>
                  <a:pt x="23" y="20"/>
                  <a:pt x="21" y="25"/>
                  <a:pt x="14" y="32"/>
                </a:cubicBezTo>
                <a:cubicBezTo>
                  <a:pt x="11" y="36"/>
                  <a:pt x="5" y="41"/>
                  <a:pt x="0" y="45"/>
                </a:cubicBezTo>
                <a:cubicBezTo>
                  <a:pt x="0" y="54"/>
                  <a:pt x="0" y="54"/>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文本框 75"/>
          <p:cNvSpPr txBox="1"/>
          <p:nvPr/>
        </p:nvSpPr>
        <p:spPr>
          <a:xfrm>
            <a:off x="6699918" y="1968896"/>
            <a:ext cx="2366962"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Knudsen layer.</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7" name="文本框 76"/>
          <p:cNvSpPr txBox="1"/>
          <p:nvPr/>
        </p:nvSpPr>
        <p:spPr>
          <a:xfrm>
            <a:off x="3545077" y="1806284"/>
            <a:ext cx="2366962" cy="646331"/>
          </a:xfrm>
          <a:prstGeom prst="rect">
            <a:avLst/>
          </a:prstGeom>
          <a:noFill/>
        </p:spPr>
        <p:txBody>
          <a:bodyPr wrap="square" rtlCol="0">
            <a:spAutoFit/>
          </a:bodyPr>
          <a:lstStyle/>
          <a:p>
            <a:r>
              <a:rPr lang="en-US" altLang="zh-CN" dirty="0">
                <a:solidFill>
                  <a:schemeClr val="bg1"/>
                </a:solidFill>
              </a:rPr>
              <a:t>Langmuir’s Evaporation Equation</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mc:AlternateContent xmlns:mc="http://schemas.openxmlformats.org/markup-compatibility/2006" xmlns:a14="http://schemas.microsoft.com/office/drawing/2010/main">
        <mc:Choice Requires="a14">
          <p:sp>
            <p:nvSpPr>
              <p:cNvPr id="2" name="文本框 1"/>
              <p:cNvSpPr txBox="1"/>
              <p:nvPr/>
            </p:nvSpPr>
            <p:spPr>
              <a:xfrm>
                <a:off x="1660759" y="4546955"/>
                <a:ext cx="4067993" cy="1260602"/>
              </a:xfrm>
              <a:prstGeom prst="rect">
                <a:avLst/>
              </a:prstGeom>
              <a:noFill/>
            </p:spPr>
            <p:txBody>
              <a:bodyPr wrap="square" rtlCol="0">
                <a:spAutoFit/>
              </a:bodyPr>
              <a:lstStyle/>
              <a:p>
                <a:r>
                  <a:rPr lang="en-US" altLang="zh-CN" dirty="0"/>
                  <a:t>In that equation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𝑣</m:t>
                        </m:r>
                      </m:sub>
                    </m:sSub>
                  </m:oMath>
                </a14:m>
                <a:r>
                  <a:rPr lang="en-US" altLang="zh-CN" dirty="0"/>
                  <a:t> represents the vapor pressure of the liquid and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Sub>
                  </m:oMath>
                </a14:m>
                <a:r>
                  <a:rPr lang="en-US" altLang="zh-CN" dirty="0"/>
                  <a:t> represents the partial pressure of the vapor in the gas. The dimension of V is </a:t>
                </a:r>
                <a14:m>
                  <m:oMath xmlns:m="http://schemas.openxmlformats.org/officeDocument/2006/math">
                    <m:f>
                      <m:fPr>
                        <m:type m:val="skw"/>
                        <m:ctrlPr>
                          <a:rPr lang="en-US" altLang="zh-CN" i="1" smtClean="0">
                            <a:latin typeface="Cambria Math" panose="02040503050406030204" pitchFamily="18" charset="0"/>
                          </a:rPr>
                        </m:ctrlPr>
                      </m:fPr>
                      <m:num>
                        <m:r>
                          <a:rPr lang="en-US" altLang="zh-CN" b="0" i="1" smtClean="0">
                            <a:latin typeface="Cambria Math" panose="02040503050406030204" pitchFamily="18" charset="0"/>
                          </a:rPr>
                          <m:t> </m:t>
                        </m:r>
                        <m:r>
                          <a:rPr lang="en-US" altLang="zh-CN" b="0" i="1" smtClean="0">
                            <a:latin typeface="Cambria Math" panose="02040503050406030204" pitchFamily="18" charset="0"/>
                          </a:rPr>
                          <m:t>𝑔</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den>
                    </m:f>
                  </m:oMath>
                </a14:m>
                <a:r>
                  <a:rPr lang="en-US" altLang="zh-CN" dirty="0"/>
                  <a:t>.</a:t>
                </a:r>
                <a:endParaRPr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1660759" y="4546955"/>
                <a:ext cx="4067993" cy="1260602"/>
              </a:xfrm>
              <a:prstGeom prst="rect">
                <a:avLst/>
              </a:prstGeom>
              <a:blipFill rotWithShape="1">
                <a:blip r:embed="rId3"/>
                <a:stretch>
                  <a:fillRect l="-1198" t="-2899" b="-66667"/>
                </a:stretch>
              </a:blipFill>
            </p:spPr>
            <p:txBody>
              <a:bodyPr/>
              <a:lstStyle/>
              <a:p>
                <a:r>
                  <a:rPr lang="zh-CN" altLang="en-US">
                    <a:noFill/>
                  </a:rPr>
                  <a:t> </a:t>
                </a:r>
                <a:endParaRPr lang="zh-CN" altLang="en-US">
                  <a:noFill/>
                </a:endParaRPr>
              </a:p>
            </p:txBody>
          </p:sp>
        </mc:Fallback>
      </mc:AlternateContent>
      <p:sp>
        <p:nvSpPr>
          <p:cNvPr id="3" name="文本框 2"/>
          <p:cNvSpPr txBox="1"/>
          <p:nvPr/>
        </p:nvSpPr>
        <p:spPr>
          <a:xfrm>
            <a:off x="6699918" y="4053231"/>
            <a:ext cx="4563843" cy="1754326"/>
          </a:xfrm>
          <a:prstGeom prst="rect">
            <a:avLst/>
          </a:prstGeom>
          <a:noFill/>
        </p:spPr>
        <p:txBody>
          <a:bodyPr wrap="square" rtlCol="0">
            <a:spAutoFit/>
          </a:bodyPr>
          <a:lstStyle/>
          <a:p>
            <a:r>
              <a:rPr lang="en-US" altLang="zh-CN" dirty="0"/>
              <a:t>The Knudsen layer is also called an evaporation layer and is a thin layer of vapor on the solid or liquid. On the surface of the porous medium, the thickness of the Knudsen layer can be approximated as                 , where l stands for the distance of adjacent pores.</a:t>
            </a:r>
          </a:p>
        </p:txBody>
      </p:sp>
      <p:pic>
        <p:nvPicPr>
          <p:cNvPr id="4" name="图片 3"/>
          <p:cNvPicPr>
            <a:picLocks noChangeAspect="1"/>
          </p:cNvPicPr>
          <p:nvPr/>
        </p:nvPicPr>
        <p:blipFill>
          <a:blip r:embed="rId4"/>
          <a:stretch>
            <a:fillRect/>
          </a:stretch>
        </p:blipFill>
        <p:spPr>
          <a:xfrm>
            <a:off x="8457064" y="5177256"/>
            <a:ext cx="662997" cy="289585"/>
          </a:xfrm>
          <a:prstGeom prst="rect">
            <a:avLst/>
          </a:prstGeom>
        </p:spPr>
      </p:pic>
      <p:pic>
        <p:nvPicPr>
          <p:cNvPr id="25" name="Picture 16" descr="http://a2.qpic.cn/psb?/V104dm4x14k5KX/.V.3dlURTwNpVNVsPfkIPzmLhzmcI7RJ4qFgKsncrDw!/m/dG0BAAAAAAAA&amp;ek=1&amp;kp=1&amp;pt=0&amp;bo=xgCeAAAAAAARAG8!&amp;tm=1495090800&amp;sce=60-3-3&amp;rf=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19312"/>
            <a:ext cx="1555984" cy="1241644"/>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6"/>
          <a:stretch>
            <a:fillRect/>
          </a:stretch>
        </p:blipFill>
        <p:spPr>
          <a:xfrm>
            <a:off x="2156360" y="3404094"/>
            <a:ext cx="2476715" cy="777307"/>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3314" y="339196"/>
            <a:ext cx="1027204" cy="369332"/>
          </a:xfrm>
          <a:prstGeom prst="rect">
            <a:avLst/>
          </a:prstGeom>
          <a:noFill/>
        </p:spPr>
        <p:txBody>
          <a:bodyPr wrap="none" rtlCol="0">
            <a:spAutoFit/>
          </a:bodyPr>
          <a:lstStyle/>
          <a:p>
            <a:r>
              <a:rPr lang="en-US" altLang="zh-CN" dirty="0">
                <a:solidFill>
                  <a:schemeClr val="bg1"/>
                </a:solidFill>
              </a:rPr>
              <a:t>Diffusion</a:t>
            </a:r>
            <a:endParaRPr lang="zh-CN" altLang="en-US" dirty="0">
              <a:solidFill>
                <a:schemeClr val="bg1"/>
              </a:solidFill>
            </a:endParaRPr>
          </a:p>
        </p:txBody>
      </p:sp>
      <p:pic>
        <p:nvPicPr>
          <p:cNvPr id="3" name="图片 2"/>
          <p:cNvPicPr>
            <a:picLocks noChangeAspect="1"/>
          </p:cNvPicPr>
          <p:nvPr/>
        </p:nvPicPr>
        <p:blipFill>
          <a:blip r:embed="rId3"/>
          <a:stretch>
            <a:fillRect/>
          </a:stretch>
        </p:blipFill>
        <p:spPr>
          <a:xfrm>
            <a:off x="9922117" y="940499"/>
            <a:ext cx="1280271" cy="541067"/>
          </a:xfrm>
          <a:prstGeom prst="rect">
            <a:avLst/>
          </a:prstGeom>
        </p:spPr>
      </p:pic>
      <p:sp>
        <p:nvSpPr>
          <p:cNvPr id="4" name="文本框 3"/>
          <p:cNvSpPr txBox="1"/>
          <p:nvPr/>
        </p:nvSpPr>
        <p:spPr>
          <a:xfrm>
            <a:off x="983314" y="1026366"/>
            <a:ext cx="10614637" cy="2031325"/>
          </a:xfrm>
          <a:prstGeom prst="rect">
            <a:avLst/>
          </a:prstGeom>
          <a:noFill/>
        </p:spPr>
        <p:txBody>
          <a:bodyPr wrap="square" rtlCol="0">
            <a:spAutoFit/>
          </a:bodyPr>
          <a:lstStyle/>
          <a:p>
            <a:r>
              <a:rPr lang="en-US" altLang="zh-CN" dirty="0"/>
              <a:t>Fick's second law can help predict how diffusion will cause concentration to change over time:                           .</a:t>
            </a:r>
          </a:p>
          <a:p>
            <a:endParaRPr lang="en-US" altLang="zh-CN" dirty="0"/>
          </a:p>
          <a:p>
            <a:r>
              <a:rPr lang="en-US" altLang="zh-CN" dirty="0"/>
              <a:t>Solution:                                                             .</a:t>
            </a:r>
          </a:p>
          <a:p>
            <a:endParaRPr lang="en-US" altLang="zh-CN" dirty="0"/>
          </a:p>
          <a:p>
            <a:r>
              <a:rPr lang="en-US" altLang="zh-CN" dirty="0"/>
              <a:t>A</a:t>
            </a:r>
            <a:r>
              <a:rPr lang="zh-CN" altLang="en-US" dirty="0"/>
              <a:t>、</a:t>
            </a:r>
            <a:r>
              <a:rPr lang="en-US" altLang="zh-CN" dirty="0"/>
              <a:t>B are constants.</a:t>
            </a:r>
          </a:p>
          <a:p>
            <a:endParaRPr lang="en-US" altLang="zh-CN" dirty="0"/>
          </a:p>
          <a:p>
            <a:r>
              <a:rPr lang="en-US" altLang="zh-CN" dirty="0"/>
              <a:t>Let x=0                                                 and                       .</a:t>
            </a:r>
            <a:endParaRPr lang="zh-CN" altLang="en-US" dirty="0"/>
          </a:p>
        </p:txBody>
      </p:sp>
      <p:pic>
        <p:nvPicPr>
          <p:cNvPr id="5" name="图片 4"/>
          <p:cNvPicPr>
            <a:picLocks noChangeAspect="1"/>
          </p:cNvPicPr>
          <p:nvPr/>
        </p:nvPicPr>
        <p:blipFill>
          <a:blip r:embed="rId4"/>
          <a:stretch>
            <a:fillRect/>
          </a:stretch>
        </p:blipFill>
        <p:spPr>
          <a:xfrm>
            <a:off x="2169200" y="1517427"/>
            <a:ext cx="2907432" cy="497181"/>
          </a:xfrm>
          <a:prstGeom prst="rect">
            <a:avLst/>
          </a:prstGeom>
        </p:spPr>
      </p:pic>
      <p:pic>
        <p:nvPicPr>
          <p:cNvPr id="6" name="图片 5"/>
          <p:cNvPicPr>
            <a:picLocks noChangeAspect="1"/>
          </p:cNvPicPr>
          <p:nvPr/>
        </p:nvPicPr>
        <p:blipFill>
          <a:blip r:embed="rId5"/>
          <a:stretch>
            <a:fillRect/>
          </a:stretch>
        </p:blipFill>
        <p:spPr>
          <a:xfrm>
            <a:off x="2791719" y="2666417"/>
            <a:ext cx="1397410" cy="391274"/>
          </a:xfrm>
          <a:prstGeom prst="rect">
            <a:avLst/>
          </a:prstGeom>
        </p:spPr>
      </p:pic>
      <p:sp>
        <p:nvSpPr>
          <p:cNvPr id="7" name="箭头: 右 6"/>
          <p:cNvSpPr/>
          <p:nvPr/>
        </p:nvSpPr>
        <p:spPr>
          <a:xfrm>
            <a:off x="2010518" y="2724539"/>
            <a:ext cx="452702"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a:stretch>
            <a:fillRect/>
          </a:stretch>
        </p:blipFill>
        <p:spPr>
          <a:xfrm>
            <a:off x="4805265" y="2672317"/>
            <a:ext cx="1038834" cy="385374"/>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1091682" y="3415004"/>
                <a:ext cx="10282334" cy="2585323"/>
              </a:xfrm>
              <a:prstGeom prst="rect">
                <a:avLst/>
              </a:prstGeom>
              <a:noFill/>
            </p:spPr>
            <p:txBody>
              <a:bodyPr wrap="square" rtlCol="0">
                <a:spAutoFit/>
              </a:bodyPr>
              <a:lstStyle/>
              <a:p>
                <a:r>
                  <a:rPr lang="en-US" altLang="zh-CN" dirty="0"/>
                  <a:t>      Consider the input (evaporation) and output (diffusion) of water vapor in Knudsen layer, we can find a equation as follows:</a:t>
                </a:r>
              </a:p>
              <a:p>
                <a:endParaRPr lang="en-US" altLang="zh-CN" dirty="0"/>
              </a:p>
              <a:p>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𝑚</m:t>
                        </m:r>
                      </m:sub>
                    </m:sSub>
                  </m:oMath>
                </a14:m>
                <a:r>
                  <a:rPr lang="en-US" altLang="zh-CN" dirty="0"/>
                  <a:t> stands for molar volume.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𝑣</m:t>
                        </m:r>
                      </m:sub>
                    </m:sSub>
                  </m:oMath>
                </a14:m>
                <a:r>
                  <a:rPr lang="en-US" altLang="zh-CN" dirty="0"/>
                  <a:t> represents saturated vapor pressure. T represents temperature in Kelvin’s </a:t>
                </a:r>
              </a:p>
              <a:p>
                <a:r>
                  <a:rPr lang="en-US" altLang="zh-CN" dirty="0"/>
                  <a:t>degree. D is the coefficient of diffusion, which is related to temperature, and λ is a constant related to air humidity.</a:t>
                </a:r>
              </a:p>
              <a:p>
                <a:r>
                  <a:rPr lang="en-US" altLang="zh-CN" dirty="0"/>
                  <a:t>      Along with Langmuir’s Evaporation equation, we can find out the amount of time for the cloth to dry out.</a:t>
                </a:r>
                <a:endParaRPr lang="zh-CN" altLang="zh-CN" dirty="0"/>
              </a:p>
            </p:txBody>
          </p:sp>
        </mc:Choice>
        <mc:Fallback xmlns="">
          <p:sp>
            <p:nvSpPr>
              <p:cNvPr id="10" name="文本框 9"/>
              <p:cNvSpPr txBox="1">
                <a:spLocks noRot="1" noChangeAspect="1" noMove="1" noResize="1" noEditPoints="1" noAdjustHandles="1" noChangeArrowheads="1" noChangeShapeType="1" noTextEdit="1"/>
              </p:cNvSpPr>
              <p:nvPr/>
            </p:nvSpPr>
            <p:spPr>
              <a:xfrm>
                <a:off x="1091682" y="3415004"/>
                <a:ext cx="10282334" cy="2585323"/>
              </a:xfrm>
              <a:prstGeom prst="rect">
                <a:avLst/>
              </a:prstGeom>
              <a:blipFill rotWithShape="1">
                <a:blip r:embed="rId7"/>
                <a:stretch>
                  <a:fillRect l="-474" t="-1179" r="-593" b="-2830"/>
                </a:stretch>
              </a:blipFill>
            </p:spPr>
            <p:txBody>
              <a:bodyPr/>
              <a:lstStyle/>
              <a:p>
                <a:r>
                  <a:rPr lang="zh-CN" altLang="en-US">
                    <a:noFill/>
                  </a:rPr>
                  <a:t> </a:t>
                </a:r>
                <a:endParaRPr lang="zh-CN" altLang="en-US">
                  <a:noFill/>
                </a:endParaRPr>
              </a:p>
            </p:txBody>
          </p:sp>
        </mc:Fallback>
      </mc:AlternateContent>
      <p:pic>
        <p:nvPicPr>
          <p:cNvPr id="9" name="图片 8"/>
          <p:cNvPicPr>
            <a:picLocks noChangeAspect="1"/>
          </p:cNvPicPr>
          <p:nvPr/>
        </p:nvPicPr>
        <p:blipFill>
          <a:blip r:embed="rId8"/>
          <a:stretch>
            <a:fillRect/>
          </a:stretch>
        </p:blipFill>
        <p:spPr>
          <a:xfrm>
            <a:off x="9922117" y="1857191"/>
            <a:ext cx="1597290" cy="1286367"/>
          </a:xfrm>
          <a:prstGeom prst="rect">
            <a:avLst/>
          </a:prstGeom>
        </p:spPr>
      </p:pic>
      <p:pic>
        <p:nvPicPr>
          <p:cNvPr id="11" name="图片 10"/>
          <p:cNvPicPr>
            <a:picLocks noChangeAspect="1"/>
          </p:cNvPicPr>
          <p:nvPr/>
        </p:nvPicPr>
        <p:blipFill>
          <a:blip r:embed="rId9"/>
          <a:stretch>
            <a:fillRect/>
          </a:stretch>
        </p:blipFill>
        <p:spPr>
          <a:xfrm>
            <a:off x="3858492" y="3820549"/>
            <a:ext cx="4213710" cy="7887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3314" y="339196"/>
            <a:ext cx="1027204" cy="369332"/>
          </a:xfrm>
          <a:prstGeom prst="rect">
            <a:avLst/>
          </a:prstGeom>
          <a:noFill/>
        </p:spPr>
        <p:txBody>
          <a:bodyPr wrap="none" rtlCol="0">
            <a:spAutoFit/>
          </a:bodyPr>
          <a:lstStyle/>
          <a:p>
            <a:r>
              <a:rPr lang="en-US" altLang="zh-CN" dirty="0">
                <a:solidFill>
                  <a:schemeClr val="bg1"/>
                </a:solidFill>
              </a:rPr>
              <a:t>Diffusion</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3" name="文本框 2"/>
              <p:cNvSpPr txBox="1"/>
              <p:nvPr/>
            </p:nvSpPr>
            <p:spPr>
              <a:xfrm>
                <a:off x="983313" y="923731"/>
                <a:ext cx="10493339" cy="2336537"/>
              </a:xfrm>
              <a:prstGeom prst="rect">
                <a:avLst/>
              </a:prstGeom>
              <a:noFill/>
            </p:spPr>
            <p:txBody>
              <a:bodyPr wrap="square" rtlCol="0">
                <a:spAutoFit/>
              </a:bodyPr>
              <a:lstStyle/>
              <a:p>
                <a:r>
                  <a:rPr lang="en-US" altLang="zh-CN" dirty="0"/>
                  <a:t>According to Chapman-</a:t>
                </a:r>
                <a:r>
                  <a:rPr lang="en-US" altLang="zh-CN" dirty="0" err="1"/>
                  <a:t>Enskog</a:t>
                </a:r>
                <a:r>
                  <a:rPr lang="en-US" altLang="zh-CN" dirty="0"/>
                  <a:t> theorem, the coefficient of diffusion can be figured out by the formula as follows:</a:t>
                </a:r>
              </a:p>
              <a:p>
                <a:endParaRPr lang="en-US" altLang="zh-CN" dirty="0"/>
              </a:p>
              <a:p>
                <a:endParaRPr lang="en-US" altLang="zh-CN" dirty="0"/>
              </a:p>
              <a:p>
                <a:endParaRPr lang="en-US" altLang="zh-CN" dirty="0"/>
              </a:p>
              <a:p>
                <a:r>
                  <a:rPr lang="en-US" altLang="zh-CN" dirty="0"/>
                  <a:t>T=298K, air(disorder) – water(gas): </a:t>
                </a:r>
                <a14:m>
                  <m:oMath xmlns:m="http://schemas.openxmlformats.org/officeDocument/2006/math">
                    <m:r>
                      <a:rPr lang="en-US" altLang="zh-CN" i="1">
                        <a:latin typeface="Cambria Math" panose="02040503050406030204" pitchFamily="18" charset="0"/>
                      </a:rPr>
                      <m:t>0</m:t>
                    </m:r>
                    <m:r>
                      <a:rPr lang="en-US" altLang="zh-CN" b="0" i="1" smtClean="0">
                        <a:latin typeface="Cambria Math" panose="02040503050406030204" pitchFamily="18" charset="0"/>
                      </a:rPr>
                      <m:t>.282</m:t>
                    </m:r>
                    <m:f>
                      <m:fPr>
                        <m:type m:val="skw"/>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𝑐𝑚</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𝑠</m:t>
                        </m:r>
                      </m:den>
                    </m:f>
                  </m:oMath>
                </a14:m>
                <a:r>
                  <a:rPr lang="en-US" altLang="zh-CN" dirty="0"/>
                  <a:t>.</a:t>
                </a:r>
              </a:p>
              <a:p>
                <a:endParaRPr lang="en-US" altLang="zh-CN" dirty="0"/>
              </a:p>
              <a:p>
                <a:r>
                  <a:rPr lang="en-US" altLang="zh-CN" dirty="0"/>
                  <a:t>Saturated vapor pressure:</a:t>
                </a:r>
              </a:p>
            </p:txBody>
          </p:sp>
        </mc:Choice>
        <mc:Fallback xmlns="">
          <p:sp>
            <p:nvSpPr>
              <p:cNvPr id="3" name="文本框 2"/>
              <p:cNvSpPr txBox="1">
                <a:spLocks noRot="1" noChangeAspect="1" noMove="1" noResize="1" noEditPoints="1" noAdjustHandles="1" noChangeArrowheads="1" noChangeShapeType="1" noTextEdit="1"/>
              </p:cNvSpPr>
              <p:nvPr/>
            </p:nvSpPr>
            <p:spPr>
              <a:xfrm>
                <a:off x="983313" y="923731"/>
                <a:ext cx="10493339" cy="2336537"/>
              </a:xfrm>
              <a:prstGeom prst="rect">
                <a:avLst/>
              </a:prstGeom>
              <a:blipFill>
                <a:blip r:embed="rId3"/>
                <a:stretch>
                  <a:fillRect l="-465" t="-1567" b="-3394"/>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3713653" y="1364129"/>
            <a:ext cx="3737895" cy="873530"/>
          </a:xfrm>
          <a:prstGeom prst="rect">
            <a:avLst/>
          </a:prstGeom>
        </p:spPr>
      </p:pic>
      <p:pic>
        <p:nvPicPr>
          <p:cNvPr id="6" name="图片 5"/>
          <p:cNvPicPr>
            <a:picLocks noChangeAspect="1"/>
          </p:cNvPicPr>
          <p:nvPr/>
        </p:nvPicPr>
        <p:blipFill>
          <a:blip r:embed="rId5"/>
          <a:stretch>
            <a:fillRect/>
          </a:stretch>
        </p:blipFill>
        <p:spPr>
          <a:xfrm>
            <a:off x="3713653" y="3260268"/>
            <a:ext cx="4816257" cy="32845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9370" y="339196"/>
            <a:ext cx="1522661" cy="369332"/>
          </a:xfrm>
          <a:prstGeom prst="rect">
            <a:avLst/>
          </a:prstGeom>
          <a:noFill/>
        </p:spPr>
        <p:txBody>
          <a:bodyPr wrap="none" rtlCol="0">
            <a:spAutoFit/>
          </a:bodyPr>
          <a:lstStyle/>
          <a:p>
            <a:r>
              <a:rPr lang="en-US" altLang="zh-CN" dirty="0">
                <a:solidFill>
                  <a:schemeClr val="bg1"/>
                </a:solidFill>
              </a:rPr>
              <a:t>Final equation</a:t>
            </a:r>
            <a:endParaRPr lang="zh-CN" altLang="en-US" dirty="0">
              <a:solidFill>
                <a:schemeClr val="bg1"/>
              </a:solidFill>
            </a:endParaRPr>
          </a:p>
        </p:txBody>
      </p:sp>
      <mc:AlternateContent xmlns:mc="http://schemas.openxmlformats.org/markup-compatibility/2006">
        <mc:Choice xmlns:a14="http://schemas.microsoft.com/office/drawing/2010/main" Requires="a14">
          <p:sp>
            <p:nvSpPr>
              <p:cNvPr id="5" name="文本框 4"/>
              <p:cNvSpPr txBox="1"/>
              <p:nvPr/>
            </p:nvSpPr>
            <p:spPr>
              <a:xfrm>
                <a:off x="2915817" y="2869163"/>
                <a:ext cx="6644318" cy="999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r>
                                            <m:rPr>
                                              <m:sty m:val="p"/>
                                            </m:rPr>
                                            <a:rPr lang="en-US" altLang="zh-CN" i="1">
                                              <a:latin typeface="Cambria Math" panose="02040503050406030204" pitchFamily="18" charset="0"/>
                                            </a:rPr>
                                            <m:t>π</m:t>
                                          </m:r>
                                          <m:r>
                                            <a:rPr lang="en-US" altLang="zh-CN" b="0" i="1" smtClean="0">
                                              <a:latin typeface="Cambria Math" panose="02040503050406030204" pitchFamily="18" charset="0"/>
                                            </a:rPr>
                                            <m:t>𝑘</m:t>
                                          </m:r>
                                        </m:num>
                                        <m:den>
                                          <m:r>
                                            <a:rPr lang="en-US" altLang="zh-CN" b="0" i="1" smtClean="0">
                                              <a:latin typeface="Cambria Math" panose="02040503050406030204" pitchFamily="18" charset="0"/>
                                            </a:rPr>
                                            <m:t>𝑀</m:t>
                                          </m:r>
                                        </m:den>
                                      </m:f>
                                    </m:e>
                                  </m:rad>
                                </m:num>
                                <m:den>
                                  <m:r>
                                    <a:rPr lang="en-US" altLang="zh-CN" b="0" i="1" smtClean="0">
                                      <a:latin typeface="Cambria Math" panose="02040503050406030204" pitchFamily="18" charset="0"/>
                                    </a:rPr>
                                    <m:t>18</m:t>
                                  </m:r>
                                  <m:r>
                                    <m:rPr>
                                      <m:sty m:val="p"/>
                                    </m:rPr>
                                    <a:rPr lang="en-US" altLang="zh-CN" i="1">
                                      <a:latin typeface="Cambria Math" panose="02040503050406030204" pitchFamily="18" charset="0"/>
                                    </a:rPr>
                                    <m:t>δ</m:t>
                                  </m:r>
                                </m:den>
                              </m:f>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𝑣</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ad>
                                        <m:radPr>
                                          <m:degHide m:val="on"/>
                                          <m:ctrlPr>
                                            <a:rPr lang="en-US" altLang="zh-CN" i="1">
                                              <a:latin typeface="Cambria Math" panose="02040503050406030204" pitchFamily="18" charset="0"/>
                                            </a:rPr>
                                          </m:ctrlPr>
                                        </m:radPr>
                                        <m:deg/>
                                        <m:e>
                                          <m:f>
                                            <m:fPr>
                                              <m:ctrlPr>
                                                <a:rPr lang="en-US" altLang="zh-CN" i="1">
                                                  <a:latin typeface="Cambria Math" panose="02040503050406030204" pitchFamily="18" charset="0"/>
                                                </a:rPr>
                                              </m:ctrlPr>
                                            </m:fPr>
                                            <m:num>
                                              <m:r>
                                                <a:rPr lang="en-US" altLang="zh-CN" i="1">
                                                  <a:latin typeface="Cambria Math" panose="02040503050406030204" pitchFamily="18" charset="0"/>
                                                </a:rPr>
                                                <m:t>2</m:t>
                                              </m:r>
                                              <m:r>
                                                <m:rPr>
                                                  <m:sty m:val="p"/>
                                                </m:rPr>
                                                <a:rPr lang="en-US" altLang="zh-CN" i="1">
                                                  <a:latin typeface="Cambria Math" panose="02040503050406030204" pitchFamily="18" charset="0"/>
                                                </a:rPr>
                                                <m:t>π</m:t>
                                              </m:r>
                                              <m:r>
                                                <a:rPr lang="en-US" altLang="zh-CN" i="1">
                                                  <a:latin typeface="Cambria Math" panose="02040503050406030204" pitchFamily="18" charset="0"/>
                                                </a:rPr>
                                                <m:t>𝑘</m:t>
                                              </m:r>
                                            </m:num>
                                            <m:den>
                                              <m:r>
                                                <a:rPr lang="en-US" altLang="zh-CN" i="1">
                                                  <a:latin typeface="Cambria Math" panose="02040503050406030204" pitchFamily="18" charset="0"/>
                                                </a:rPr>
                                                <m:t>𝑀</m:t>
                                              </m:r>
                                            </m:den>
                                          </m:f>
                                        </m:e>
                                      </m:rad>
                                    </m:num>
                                    <m:den>
                                      <m:r>
                                        <a:rPr lang="en-US" altLang="zh-CN" i="1">
                                          <a:latin typeface="Cambria Math" panose="02040503050406030204" pitchFamily="18" charset="0"/>
                                        </a:rPr>
                                        <m:t>18</m:t>
                                      </m:r>
                                      <m:r>
                                        <m:rPr>
                                          <m:sty m:val="p"/>
                                        </m:rPr>
                                        <a:rPr lang="en-US" altLang="zh-CN" i="1">
                                          <a:latin typeface="Cambria Math" panose="02040503050406030204" pitchFamily="18" charset="0"/>
                                        </a:rPr>
                                        <m:t>δ</m:t>
                                      </m:r>
                                    </m:den>
                                  </m:f>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𝑇</m:t>
                                      </m:r>
                                    </m:e>
                                  </m:ra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D</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λ</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sup>
                          </m:sSup>
                        </m:e>
                      </m:d>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𝑀</m:t>
                              </m:r>
                            </m:num>
                            <m:den>
                              <m:r>
                                <a:rPr lang="en-US" altLang="zh-CN" b="0" i="1" smtClean="0">
                                  <a:latin typeface="Cambria Math" panose="02040503050406030204" pitchFamily="18" charset="0"/>
                                </a:rPr>
                                <m:t>2</m:t>
                              </m:r>
                              <m:r>
                                <m:rPr>
                                  <m:sty m:val="p"/>
                                </m:rPr>
                                <a:rPr lang="en-US" altLang="zh-CN" i="1">
                                  <a:latin typeface="Cambria Math" panose="02040503050406030204" pitchFamily="18" charset="0"/>
                                </a:rPr>
                                <m:t>π</m:t>
                              </m:r>
                              <m:r>
                                <a:rPr lang="en-US" altLang="zh-CN" b="0" i="1" smtClean="0">
                                  <a:latin typeface="Cambria Math" panose="02040503050406030204" pitchFamily="18" charset="0"/>
                                </a:rPr>
                                <m:t>𝑘𝑇</m:t>
                              </m:r>
                            </m:den>
                          </m:f>
                        </m:e>
                      </m:rad>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m:oMathPara>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2915817" y="2869163"/>
                <a:ext cx="6644318" cy="99969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5220478" y="1824135"/>
                <a:ext cx="1511824" cy="5950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num>
                        <m:den>
                          <m:r>
                            <a:rPr lang="en-US" altLang="zh-CN" b="0" i="1" smtClean="0">
                              <a:latin typeface="Cambria Math" panose="02040503050406030204" pitchFamily="18" charset="0"/>
                            </a:rPr>
                            <m:t>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den>
                      </m:f>
                      <m:r>
                        <a:rPr lang="en-US" altLang="zh-CN" i="1">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1</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2</m:t>
                                  </m:r>
                                </m:sub>
                              </m:sSub>
                            </m:den>
                          </m:f>
                          <m:r>
                            <a:rPr lang="en-US" altLang="zh-CN" b="0" i="1" smtClean="0">
                              <a:latin typeface="Cambria Math" panose="02040503050406030204" pitchFamily="18" charset="0"/>
                            </a:rPr>
                            <m:t>)</m:t>
                          </m:r>
                        </m:e>
                        <m:sup>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3</m:t>
                              </m:r>
                            </m:num>
                            <m:den>
                              <m:r>
                                <a:rPr lang="en-US" altLang="zh-CN" b="0" i="1" smtClean="0">
                                  <a:latin typeface="Cambria Math" panose="02040503050406030204" pitchFamily="18" charset="0"/>
                                </a:rPr>
                                <m:t>2</m:t>
                              </m:r>
                            </m:den>
                          </m:f>
                        </m:sup>
                      </m:sSup>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5220478" y="1824135"/>
                <a:ext cx="1511824" cy="59503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5026611" y="4558004"/>
                <a:ext cx="3074240" cy="52136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e>
                      </m:d>
                      <m:r>
                        <a:rPr lang="en-US" altLang="zh-CN" b="0" i="1" smtClean="0">
                          <a:latin typeface="Cambria Math" panose="02040503050406030204" pitchFamily="18" charset="0"/>
                        </a:rPr>
                        <m:t>=0.282∗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−4</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𝑇</m:t>
                              </m:r>
                            </m:num>
                            <m:den>
                              <m:r>
                                <a:rPr lang="en-US" altLang="zh-CN" b="0" i="1" smtClean="0">
                                  <a:latin typeface="Cambria Math" panose="02040503050406030204" pitchFamily="18" charset="0"/>
                                </a:rPr>
                                <m:t>298</m:t>
                              </m:r>
                            </m:den>
                          </m:f>
                          <m:r>
                            <a:rPr lang="en-US" altLang="zh-CN" b="0" i="1" smtClean="0">
                              <a:latin typeface="Cambria Math" panose="02040503050406030204" pitchFamily="18" charset="0"/>
                            </a:rPr>
                            <m:t>)</m:t>
                          </m:r>
                        </m:e>
                        <m: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m:t>
                              </m:r>
                            </m:num>
                            <m:den>
                              <m:r>
                                <a:rPr lang="en-US" altLang="zh-CN" b="0" i="1" smtClean="0">
                                  <a:latin typeface="Cambria Math" panose="02040503050406030204" pitchFamily="18" charset="0"/>
                                </a:rPr>
                                <m:t>2</m:t>
                              </m:r>
                            </m:den>
                          </m:f>
                        </m:sup>
                      </m:sSup>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5026611" y="4558004"/>
                <a:ext cx="3074240" cy="521361"/>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47993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834</Words>
  <Application>Microsoft Office PowerPoint</Application>
  <PresentationFormat>宽屏</PresentationFormat>
  <Paragraphs>161</Paragraphs>
  <Slides>27</Slides>
  <Notes>5</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27</vt:i4>
      </vt:variant>
    </vt:vector>
  </HeadingPairs>
  <TitlesOfParts>
    <vt:vector size="49" baseType="lpstr">
      <vt:lpstr>Aharini</vt:lpstr>
      <vt:lpstr>Aharoni</vt:lpstr>
      <vt:lpstr>Arial Unicode MS</vt:lpstr>
      <vt:lpstr>inherit</vt:lpstr>
      <vt:lpstr>新細明體</vt:lpstr>
      <vt:lpstr>Raleway</vt:lpstr>
      <vt:lpstr>等线</vt:lpstr>
      <vt:lpstr>等线 Light</vt:lpstr>
      <vt:lpstr>宋体</vt:lpstr>
      <vt:lpstr>微软雅黑</vt:lpstr>
      <vt:lpstr>Agency FB</vt:lpstr>
      <vt:lpstr>Arial</vt:lpstr>
      <vt:lpstr>Calibri</vt:lpstr>
      <vt:lpstr>Calibri Light</vt:lpstr>
      <vt:lpstr>Cambria Math</vt:lpstr>
      <vt:lpstr>Impact</vt:lpstr>
      <vt:lpstr>Tahoma</vt:lpstr>
      <vt:lpstr>Wingdings</vt:lpstr>
      <vt:lpstr>Office 主题​​</vt:lpstr>
      <vt:lpstr>Office Theme</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API source: HeWeather</vt:lpstr>
      <vt:lpstr>PowerPoint 演示文稿</vt:lpstr>
      <vt:lpstr>How to get JSONObject by URL</vt:lpstr>
      <vt:lpstr>Multithread(多线程)</vt:lpstr>
      <vt:lpstr>Analysis JSONObject in a new thread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aleast zhou</dc:creator>
  <cp:lastModifiedBy>aleast zhou</cp:lastModifiedBy>
  <cp:revision>102</cp:revision>
  <dcterms:created xsi:type="dcterms:W3CDTF">2017-05-18T07:29:00Z</dcterms:created>
  <dcterms:modified xsi:type="dcterms:W3CDTF">2017-06-06T12:37:42Z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