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329" r:id="rId5"/>
    <p:sldId id="304" r:id="rId6"/>
    <p:sldId id="318" r:id="rId7"/>
    <p:sldId id="259" r:id="rId8"/>
    <p:sldId id="300" r:id="rId9"/>
    <p:sldId id="336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260" r:id="rId19"/>
    <p:sldId id="338" r:id="rId20"/>
    <p:sldId id="339" r:id="rId21"/>
    <p:sldId id="340" r:id="rId22"/>
    <p:sldId id="261" r:id="rId23"/>
    <p:sldId id="331" r:id="rId24"/>
    <p:sldId id="334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5375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262626"/>
    <a:srgbClr val="5681A0"/>
    <a:srgbClr val="82170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430" y="67"/>
      </p:cViewPr>
      <p:guideLst>
        <p:guide orient="horz" pos="346"/>
        <p:guide pos="5375"/>
        <p:guide pos="385"/>
        <p:guide orient="horz" pos="39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19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4D2B66-5007-472F-AC25-0EBDA33EF4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6A5AC3D-E2CD-4CFE-9F1C-DB0E22400FA1}">
      <dgm:prSet phldrT="[文本]"/>
      <dgm:spPr/>
      <dgm:t>
        <a:bodyPr/>
        <a:lstStyle/>
        <a:p>
          <a:r>
            <a:rPr lang="en-US" altLang="zh-CN" dirty="0"/>
            <a:t>Layout</a:t>
          </a:r>
          <a:endParaRPr lang="zh-CN" altLang="en-US" dirty="0"/>
        </a:p>
      </dgm:t>
    </dgm:pt>
    <dgm:pt modelId="{6F37D34E-1FFC-4949-A0AB-3D14C655FCFC}" type="parTrans" cxnId="{73CC558D-9EE0-4A5D-9CD8-571EC108795E}">
      <dgm:prSet/>
      <dgm:spPr/>
      <dgm:t>
        <a:bodyPr/>
        <a:lstStyle/>
        <a:p>
          <a:endParaRPr lang="zh-CN" altLang="en-US"/>
        </a:p>
      </dgm:t>
    </dgm:pt>
    <dgm:pt modelId="{4829FED8-73A0-4EFA-B41D-757C7DE2E3C5}" type="sibTrans" cxnId="{73CC558D-9EE0-4A5D-9CD8-571EC108795E}">
      <dgm:prSet/>
      <dgm:spPr/>
      <dgm:t>
        <a:bodyPr/>
        <a:lstStyle/>
        <a:p>
          <a:endParaRPr lang="zh-CN" altLang="en-US"/>
        </a:p>
      </dgm:t>
    </dgm:pt>
    <dgm:pt modelId="{ECA6B52C-588F-4AB5-8B5D-8DDB32A81672}">
      <dgm:prSet phldrT="[文本]"/>
      <dgm:spPr/>
      <dgm:t>
        <a:bodyPr/>
        <a:lstStyle/>
        <a:p>
          <a:r>
            <a:rPr lang="en-US" altLang="zh-CN" dirty="0"/>
            <a:t>Activity</a:t>
          </a:r>
          <a:endParaRPr lang="zh-CN" altLang="en-US" dirty="0"/>
        </a:p>
      </dgm:t>
    </dgm:pt>
    <dgm:pt modelId="{54F7E81B-E5E8-41E4-A393-35A258FF206B}" type="parTrans" cxnId="{4019A661-A585-42C1-9AEF-EE0B1677200A}">
      <dgm:prSet/>
      <dgm:spPr/>
      <dgm:t>
        <a:bodyPr/>
        <a:lstStyle/>
        <a:p>
          <a:endParaRPr lang="zh-CN" altLang="en-US"/>
        </a:p>
      </dgm:t>
    </dgm:pt>
    <dgm:pt modelId="{CD60F580-3E81-4D2C-A41C-463C2BDBB63B}" type="sibTrans" cxnId="{4019A661-A585-42C1-9AEF-EE0B1677200A}">
      <dgm:prSet/>
      <dgm:spPr/>
      <dgm:t>
        <a:bodyPr/>
        <a:lstStyle/>
        <a:p>
          <a:endParaRPr lang="zh-CN" altLang="en-US"/>
        </a:p>
      </dgm:t>
    </dgm:pt>
    <dgm:pt modelId="{16DF65C2-FDE5-431A-B388-F3F55C311CA9}">
      <dgm:prSet phldrT="[文本]"/>
      <dgm:spPr/>
      <dgm:t>
        <a:bodyPr/>
        <a:lstStyle/>
        <a:p>
          <a:r>
            <a:rPr lang="en-US" altLang="zh-CN" dirty="0"/>
            <a:t>Widget</a:t>
          </a:r>
          <a:endParaRPr lang="zh-CN" altLang="en-US" dirty="0"/>
        </a:p>
      </dgm:t>
    </dgm:pt>
    <dgm:pt modelId="{7260683C-3631-41BE-AFA4-09C6503E5AF5}" type="parTrans" cxnId="{320F7073-8D40-4460-9665-EBFA93E7662A}">
      <dgm:prSet/>
      <dgm:spPr/>
      <dgm:t>
        <a:bodyPr/>
        <a:lstStyle/>
        <a:p>
          <a:endParaRPr lang="zh-CN" altLang="en-US"/>
        </a:p>
      </dgm:t>
    </dgm:pt>
    <dgm:pt modelId="{A622A669-2275-4E9F-BC72-4242AAAFF3B9}" type="sibTrans" cxnId="{320F7073-8D40-4460-9665-EBFA93E7662A}">
      <dgm:prSet/>
      <dgm:spPr/>
      <dgm:t>
        <a:bodyPr/>
        <a:lstStyle/>
        <a:p>
          <a:endParaRPr lang="zh-CN" altLang="en-US"/>
        </a:p>
      </dgm:t>
    </dgm:pt>
    <dgm:pt modelId="{37169B6C-B56A-4DD0-88CE-9BB18E876121}">
      <dgm:prSet/>
      <dgm:spPr/>
      <dgm:t>
        <a:bodyPr/>
        <a:lstStyle/>
        <a:p>
          <a:r>
            <a:rPr lang="en-US" altLang="zh-CN" dirty="0"/>
            <a:t>XML</a:t>
          </a:r>
          <a:endParaRPr lang="zh-CN" altLang="en-US" dirty="0"/>
        </a:p>
      </dgm:t>
    </dgm:pt>
    <dgm:pt modelId="{C20A6985-F9BC-45E9-94FA-0B10F9690E2A}" type="parTrans" cxnId="{B4DD9710-C713-4C30-8A68-6D9EA76DDEBD}">
      <dgm:prSet/>
      <dgm:spPr/>
      <dgm:t>
        <a:bodyPr/>
        <a:lstStyle/>
        <a:p>
          <a:endParaRPr lang="zh-CN" altLang="en-US"/>
        </a:p>
      </dgm:t>
    </dgm:pt>
    <dgm:pt modelId="{47B2E594-9199-4ACF-8CAE-8840097E3BF9}" type="sibTrans" cxnId="{B4DD9710-C713-4C30-8A68-6D9EA76DDEBD}">
      <dgm:prSet/>
      <dgm:spPr/>
      <dgm:t>
        <a:bodyPr/>
        <a:lstStyle/>
        <a:p>
          <a:endParaRPr lang="zh-CN" altLang="en-US"/>
        </a:p>
      </dgm:t>
    </dgm:pt>
    <dgm:pt modelId="{EB1B2E99-EA0F-4686-80CD-34E44234C1B2}" type="pres">
      <dgm:prSet presAssocID="{574D2B66-5007-472F-AC25-0EBDA33EF483}" presName="linear" presStyleCnt="0">
        <dgm:presLayoutVars>
          <dgm:dir/>
          <dgm:animLvl val="lvl"/>
          <dgm:resizeHandles val="exact"/>
        </dgm:presLayoutVars>
      </dgm:prSet>
      <dgm:spPr/>
    </dgm:pt>
    <dgm:pt modelId="{7F0AD294-86B8-47EA-B7B4-18ABB6202D7E}" type="pres">
      <dgm:prSet presAssocID="{96A5AC3D-E2CD-4CFE-9F1C-DB0E22400FA1}" presName="parentLin" presStyleCnt="0"/>
      <dgm:spPr/>
    </dgm:pt>
    <dgm:pt modelId="{68AAF12B-EB9B-4D84-BE32-CA40A04D4D7C}" type="pres">
      <dgm:prSet presAssocID="{96A5AC3D-E2CD-4CFE-9F1C-DB0E22400FA1}" presName="parentLeftMargin" presStyleLbl="node1" presStyleIdx="0" presStyleCnt="4"/>
      <dgm:spPr/>
    </dgm:pt>
    <dgm:pt modelId="{6EF38639-2914-4E10-86EB-8BCD1BA3C52E}" type="pres">
      <dgm:prSet presAssocID="{96A5AC3D-E2CD-4CFE-9F1C-DB0E22400FA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24E14C4F-AADA-49E5-9B3B-18D0601F9BC6}" type="pres">
      <dgm:prSet presAssocID="{96A5AC3D-E2CD-4CFE-9F1C-DB0E22400FA1}" presName="negativeSpace" presStyleCnt="0"/>
      <dgm:spPr/>
    </dgm:pt>
    <dgm:pt modelId="{3450D3CB-7D3D-4BE2-A9A1-B15918ADED23}" type="pres">
      <dgm:prSet presAssocID="{96A5AC3D-E2CD-4CFE-9F1C-DB0E22400FA1}" presName="childText" presStyleLbl="conFgAcc1" presStyleIdx="0" presStyleCnt="4">
        <dgm:presLayoutVars>
          <dgm:bulletEnabled val="1"/>
        </dgm:presLayoutVars>
      </dgm:prSet>
      <dgm:spPr/>
    </dgm:pt>
    <dgm:pt modelId="{A949D945-E8B5-4DE5-B9EC-0CF1F686A89B}" type="pres">
      <dgm:prSet presAssocID="{4829FED8-73A0-4EFA-B41D-757C7DE2E3C5}" presName="spaceBetweenRectangles" presStyleCnt="0"/>
      <dgm:spPr/>
    </dgm:pt>
    <dgm:pt modelId="{76632739-CDCC-4292-B86F-075B4772F178}" type="pres">
      <dgm:prSet presAssocID="{ECA6B52C-588F-4AB5-8B5D-8DDB32A81672}" presName="parentLin" presStyleCnt="0"/>
      <dgm:spPr/>
    </dgm:pt>
    <dgm:pt modelId="{1D5053EA-89FC-4BE8-B424-61F14A28E4B1}" type="pres">
      <dgm:prSet presAssocID="{ECA6B52C-588F-4AB5-8B5D-8DDB32A81672}" presName="parentLeftMargin" presStyleLbl="node1" presStyleIdx="0" presStyleCnt="4"/>
      <dgm:spPr/>
    </dgm:pt>
    <dgm:pt modelId="{89E7A775-CA79-4DA3-B12D-90577B04CD9F}" type="pres">
      <dgm:prSet presAssocID="{ECA6B52C-588F-4AB5-8B5D-8DDB32A8167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195E791-4293-4BD6-99A7-C896817AB440}" type="pres">
      <dgm:prSet presAssocID="{ECA6B52C-588F-4AB5-8B5D-8DDB32A81672}" presName="negativeSpace" presStyleCnt="0"/>
      <dgm:spPr/>
    </dgm:pt>
    <dgm:pt modelId="{92F0909E-D3EC-441C-8F91-37C1FFBBE650}" type="pres">
      <dgm:prSet presAssocID="{ECA6B52C-588F-4AB5-8B5D-8DDB32A81672}" presName="childText" presStyleLbl="conFgAcc1" presStyleIdx="1" presStyleCnt="4">
        <dgm:presLayoutVars>
          <dgm:bulletEnabled val="1"/>
        </dgm:presLayoutVars>
      </dgm:prSet>
      <dgm:spPr/>
    </dgm:pt>
    <dgm:pt modelId="{1D8C2A88-2ECD-4AC7-A192-A63BA39B2D65}" type="pres">
      <dgm:prSet presAssocID="{CD60F580-3E81-4D2C-A41C-463C2BDBB63B}" presName="spaceBetweenRectangles" presStyleCnt="0"/>
      <dgm:spPr/>
    </dgm:pt>
    <dgm:pt modelId="{814613C1-9796-4850-A72F-8873FEF6B8A3}" type="pres">
      <dgm:prSet presAssocID="{16DF65C2-FDE5-431A-B388-F3F55C311CA9}" presName="parentLin" presStyleCnt="0"/>
      <dgm:spPr/>
    </dgm:pt>
    <dgm:pt modelId="{DCF8E5C5-849C-4D7A-9C06-F20348507FF3}" type="pres">
      <dgm:prSet presAssocID="{16DF65C2-FDE5-431A-B388-F3F55C311CA9}" presName="parentLeftMargin" presStyleLbl="node1" presStyleIdx="1" presStyleCnt="4"/>
      <dgm:spPr/>
    </dgm:pt>
    <dgm:pt modelId="{4D4DEBBE-A8B0-4117-88B5-2FDEBC610D86}" type="pres">
      <dgm:prSet presAssocID="{16DF65C2-FDE5-431A-B388-F3F55C311CA9}" presName="parentText" presStyleLbl="node1" presStyleIdx="2" presStyleCnt="4" custLinFactNeighborX="9369" custLinFactNeighborY="948">
        <dgm:presLayoutVars>
          <dgm:chMax val="0"/>
          <dgm:bulletEnabled val="1"/>
        </dgm:presLayoutVars>
      </dgm:prSet>
      <dgm:spPr/>
    </dgm:pt>
    <dgm:pt modelId="{A1DDA101-8215-4172-B548-EB249E1237CD}" type="pres">
      <dgm:prSet presAssocID="{16DF65C2-FDE5-431A-B388-F3F55C311CA9}" presName="negativeSpace" presStyleCnt="0"/>
      <dgm:spPr/>
    </dgm:pt>
    <dgm:pt modelId="{AC350340-C43C-4550-90D4-DE981D97715E}" type="pres">
      <dgm:prSet presAssocID="{16DF65C2-FDE5-431A-B388-F3F55C311CA9}" presName="childText" presStyleLbl="conFgAcc1" presStyleIdx="2" presStyleCnt="4">
        <dgm:presLayoutVars>
          <dgm:bulletEnabled val="1"/>
        </dgm:presLayoutVars>
      </dgm:prSet>
      <dgm:spPr/>
    </dgm:pt>
    <dgm:pt modelId="{0D1686D5-DEF2-4067-8ADB-93C6F0FFA5AB}" type="pres">
      <dgm:prSet presAssocID="{A622A669-2275-4E9F-BC72-4242AAAFF3B9}" presName="spaceBetweenRectangles" presStyleCnt="0"/>
      <dgm:spPr/>
    </dgm:pt>
    <dgm:pt modelId="{663DCAC6-ACBD-422D-A906-E6D156A48AE2}" type="pres">
      <dgm:prSet presAssocID="{37169B6C-B56A-4DD0-88CE-9BB18E876121}" presName="parentLin" presStyleCnt="0"/>
      <dgm:spPr/>
    </dgm:pt>
    <dgm:pt modelId="{D49B7642-3CC9-45E6-BCED-2D8D4E88F03E}" type="pres">
      <dgm:prSet presAssocID="{37169B6C-B56A-4DD0-88CE-9BB18E876121}" presName="parentLeftMargin" presStyleLbl="node1" presStyleIdx="2" presStyleCnt="4"/>
      <dgm:spPr/>
    </dgm:pt>
    <dgm:pt modelId="{F9C1DD77-6740-4CF6-8F07-FDE5B8FF8309}" type="pres">
      <dgm:prSet presAssocID="{37169B6C-B56A-4DD0-88CE-9BB18E87612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B632E7F-7E1E-4E9C-B43D-3CF421875AE7}" type="pres">
      <dgm:prSet presAssocID="{37169B6C-B56A-4DD0-88CE-9BB18E876121}" presName="negativeSpace" presStyleCnt="0"/>
      <dgm:spPr/>
    </dgm:pt>
    <dgm:pt modelId="{5C54C094-329E-49C8-BD87-8957E01B3553}" type="pres">
      <dgm:prSet presAssocID="{37169B6C-B56A-4DD0-88CE-9BB18E87612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4DD9710-C713-4C30-8A68-6D9EA76DDEBD}" srcId="{574D2B66-5007-472F-AC25-0EBDA33EF483}" destId="{37169B6C-B56A-4DD0-88CE-9BB18E876121}" srcOrd="3" destOrd="0" parTransId="{C20A6985-F9BC-45E9-94FA-0B10F9690E2A}" sibTransId="{47B2E594-9199-4ACF-8CAE-8840097E3BF9}"/>
    <dgm:cxn modelId="{489DFD16-5F90-483D-B227-DFE91BA4D562}" type="presOf" srcId="{ECA6B52C-588F-4AB5-8B5D-8DDB32A81672}" destId="{1D5053EA-89FC-4BE8-B424-61F14A28E4B1}" srcOrd="0" destOrd="0" presId="urn:microsoft.com/office/officeart/2005/8/layout/list1"/>
    <dgm:cxn modelId="{8EAEC41F-EBC1-481D-8137-BA3F452F4BF6}" type="presOf" srcId="{96A5AC3D-E2CD-4CFE-9F1C-DB0E22400FA1}" destId="{68AAF12B-EB9B-4D84-BE32-CA40A04D4D7C}" srcOrd="0" destOrd="0" presId="urn:microsoft.com/office/officeart/2005/8/layout/list1"/>
    <dgm:cxn modelId="{D141A430-2B75-4A2E-B645-131A5ED2F67D}" type="presOf" srcId="{574D2B66-5007-472F-AC25-0EBDA33EF483}" destId="{EB1B2E99-EA0F-4686-80CD-34E44234C1B2}" srcOrd="0" destOrd="0" presId="urn:microsoft.com/office/officeart/2005/8/layout/list1"/>
    <dgm:cxn modelId="{4019A661-A585-42C1-9AEF-EE0B1677200A}" srcId="{574D2B66-5007-472F-AC25-0EBDA33EF483}" destId="{ECA6B52C-588F-4AB5-8B5D-8DDB32A81672}" srcOrd="1" destOrd="0" parTransId="{54F7E81B-E5E8-41E4-A393-35A258FF206B}" sibTransId="{CD60F580-3E81-4D2C-A41C-463C2BDBB63B}"/>
    <dgm:cxn modelId="{A524B868-9682-4F8B-BCBD-5E6E625003A1}" type="presOf" srcId="{37169B6C-B56A-4DD0-88CE-9BB18E876121}" destId="{D49B7642-3CC9-45E6-BCED-2D8D4E88F03E}" srcOrd="0" destOrd="0" presId="urn:microsoft.com/office/officeart/2005/8/layout/list1"/>
    <dgm:cxn modelId="{320F7073-8D40-4460-9665-EBFA93E7662A}" srcId="{574D2B66-5007-472F-AC25-0EBDA33EF483}" destId="{16DF65C2-FDE5-431A-B388-F3F55C311CA9}" srcOrd="2" destOrd="0" parTransId="{7260683C-3631-41BE-AFA4-09C6503E5AF5}" sibTransId="{A622A669-2275-4E9F-BC72-4242AAAFF3B9}"/>
    <dgm:cxn modelId="{F2537C53-24FB-4942-9105-B9E239328B4F}" type="presOf" srcId="{16DF65C2-FDE5-431A-B388-F3F55C311CA9}" destId="{4D4DEBBE-A8B0-4117-88B5-2FDEBC610D86}" srcOrd="1" destOrd="0" presId="urn:microsoft.com/office/officeart/2005/8/layout/list1"/>
    <dgm:cxn modelId="{52738675-941A-48E8-B201-A1037ADCFD47}" type="presOf" srcId="{37169B6C-B56A-4DD0-88CE-9BB18E876121}" destId="{F9C1DD77-6740-4CF6-8F07-FDE5B8FF8309}" srcOrd="1" destOrd="0" presId="urn:microsoft.com/office/officeart/2005/8/layout/list1"/>
    <dgm:cxn modelId="{8432A556-F7A0-4E05-991B-F5EF1AB9BFC8}" type="presOf" srcId="{96A5AC3D-E2CD-4CFE-9F1C-DB0E22400FA1}" destId="{6EF38639-2914-4E10-86EB-8BCD1BA3C52E}" srcOrd="1" destOrd="0" presId="urn:microsoft.com/office/officeart/2005/8/layout/list1"/>
    <dgm:cxn modelId="{73CC558D-9EE0-4A5D-9CD8-571EC108795E}" srcId="{574D2B66-5007-472F-AC25-0EBDA33EF483}" destId="{96A5AC3D-E2CD-4CFE-9F1C-DB0E22400FA1}" srcOrd="0" destOrd="0" parTransId="{6F37D34E-1FFC-4949-A0AB-3D14C655FCFC}" sibTransId="{4829FED8-73A0-4EFA-B41D-757C7DE2E3C5}"/>
    <dgm:cxn modelId="{E77F00AA-6765-4F32-A659-BB312CC304B6}" type="presOf" srcId="{16DF65C2-FDE5-431A-B388-F3F55C311CA9}" destId="{DCF8E5C5-849C-4D7A-9C06-F20348507FF3}" srcOrd="0" destOrd="0" presId="urn:microsoft.com/office/officeart/2005/8/layout/list1"/>
    <dgm:cxn modelId="{07BF51C6-F002-46BC-B6EE-11AFB5F4012D}" type="presOf" srcId="{ECA6B52C-588F-4AB5-8B5D-8DDB32A81672}" destId="{89E7A775-CA79-4DA3-B12D-90577B04CD9F}" srcOrd="1" destOrd="0" presId="urn:microsoft.com/office/officeart/2005/8/layout/list1"/>
    <dgm:cxn modelId="{77E6A8E2-5035-4356-94B7-FFA27A2C8642}" type="presParOf" srcId="{EB1B2E99-EA0F-4686-80CD-34E44234C1B2}" destId="{7F0AD294-86B8-47EA-B7B4-18ABB6202D7E}" srcOrd="0" destOrd="0" presId="urn:microsoft.com/office/officeart/2005/8/layout/list1"/>
    <dgm:cxn modelId="{A4A695C1-DCF1-446A-A718-F58E8248A404}" type="presParOf" srcId="{7F0AD294-86B8-47EA-B7B4-18ABB6202D7E}" destId="{68AAF12B-EB9B-4D84-BE32-CA40A04D4D7C}" srcOrd="0" destOrd="0" presId="urn:microsoft.com/office/officeart/2005/8/layout/list1"/>
    <dgm:cxn modelId="{E9D1EF22-C68F-416C-A7F5-7CEC8250C87A}" type="presParOf" srcId="{7F0AD294-86B8-47EA-B7B4-18ABB6202D7E}" destId="{6EF38639-2914-4E10-86EB-8BCD1BA3C52E}" srcOrd="1" destOrd="0" presId="urn:microsoft.com/office/officeart/2005/8/layout/list1"/>
    <dgm:cxn modelId="{9FA90ACC-EBC3-46D8-97FB-1B4BBC117036}" type="presParOf" srcId="{EB1B2E99-EA0F-4686-80CD-34E44234C1B2}" destId="{24E14C4F-AADA-49E5-9B3B-18D0601F9BC6}" srcOrd="1" destOrd="0" presId="urn:microsoft.com/office/officeart/2005/8/layout/list1"/>
    <dgm:cxn modelId="{03EC5398-6F53-4E35-82C5-F4CC36CDE0F8}" type="presParOf" srcId="{EB1B2E99-EA0F-4686-80CD-34E44234C1B2}" destId="{3450D3CB-7D3D-4BE2-A9A1-B15918ADED23}" srcOrd="2" destOrd="0" presId="urn:microsoft.com/office/officeart/2005/8/layout/list1"/>
    <dgm:cxn modelId="{8693C735-2502-4DDA-BF73-4C3784DAA7A2}" type="presParOf" srcId="{EB1B2E99-EA0F-4686-80CD-34E44234C1B2}" destId="{A949D945-E8B5-4DE5-B9EC-0CF1F686A89B}" srcOrd="3" destOrd="0" presId="urn:microsoft.com/office/officeart/2005/8/layout/list1"/>
    <dgm:cxn modelId="{0D111B15-290D-4230-9B5E-BC7459A18281}" type="presParOf" srcId="{EB1B2E99-EA0F-4686-80CD-34E44234C1B2}" destId="{76632739-CDCC-4292-B86F-075B4772F178}" srcOrd="4" destOrd="0" presId="urn:microsoft.com/office/officeart/2005/8/layout/list1"/>
    <dgm:cxn modelId="{58B196F9-BD64-484A-A46B-BD6969E1437C}" type="presParOf" srcId="{76632739-CDCC-4292-B86F-075B4772F178}" destId="{1D5053EA-89FC-4BE8-B424-61F14A28E4B1}" srcOrd="0" destOrd="0" presId="urn:microsoft.com/office/officeart/2005/8/layout/list1"/>
    <dgm:cxn modelId="{9CF769D7-5DCB-454B-ACD9-A1795FEFE522}" type="presParOf" srcId="{76632739-CDCC-4292-B86F-075B4772F178}" destId="{89E7A775-CA79-4DA3-B12D-90577B04CD9F}" srcOrd="1" destOrd="0" presId="urn:microsoft.com/office/officeart/2005/8/layout/list1"/>
    <dgm:cxn modelId="{31B4BBB4-B407-4A58-9C31-1F6D3417A9AD}" type="presParOf" srcId="{EB1B2E99-EA0F-4686-80CD-34E44234C1B2}" destId="{A195E791-4293-4BD6-99A7-C896817AB440}" srcOrd="5" destOrd="0" presId="urn:microsoft.com/office/officeart/2005/8/layout/list1"/>
    <dgm:cxn modelId="{F9DB6C6B-8DC8-45CE-A4BD-D181746A6781}" type="presParOf" srcId="{EB1B2E99-EA0F-4686-80CD-34E44234C1B2}" destId="{92F0909E-D3EC-441C-8F91-37C1FFBBE650}" srcOrd="6" destOrd="0" presId="urn:microsoft.com/office/officeart/2005/8/layout/list1"/>
    <dgm:cxn modelId="{5883EF4E-CF6E-478E-8BA0-D8786BC85110}" type="presParOf" srcId="{EB1B2E99-EA0F-4686-80CD-34E44234C1B2}" destId="{1D8C2A88-2ECD-4AC7-A192-A63BA39B2D65}" srcOrd="7" destOrd="0" presId="urn:microsoft.com/office/officeart/2005/8/layout/list1"/>
    <dgm:cxn modelId="{CD53E9A0-D071-4E42-A2F1-7E8DF983EA4A}" type="presParOf" srcId="{EB1B2E99-EA0F-4686-80CD-34E44234C1B2}" destId="{814613C1-9796-4850-A72F-8873FEF6B8A3}" srcOrd="8" destOrd="0" presId="urn:microsoft.com/office/officeart/2005/8/layout/list1"/>
    <dgm:cxn modelId="{D1360705-2F00-4F51-A581-E529A306F055}" type="presParOf" srcId="{814613C1-9796-4850-A72F-8873FEF6B8A3}" destId="{DCF8E5C5-849C-4D7A-9C06-F20348507FF3}" srcOrd="0" destOrd="0" presId="urn:microsoft.com/office/officeart/2005/8/layout/list1"/>
    <dgm:cxn modelId="{2631B327-E827-4667-BF3B-7091CA378E50}" type="presParOf" srcId="{814613C1-9796-4850-A72F-8873FEF6B8A3}" destId="{4D4DEBBE-A8B0-4117-88B5-2FDEBC610D86}" srcOrd="1" destOrd="0" presId="urn:microsoft.com/office/officeart/2005/8/layout/list1"/>
    <dgm:cxn modelId="{FF14AB56-4052-4FF6-900B-AF93E883D28F}" type="presParOf" srcId="{EB1B2E99-EA0F-4686-80CD-34E44234C1B2}" destId="{A1DDA101-8215-4172-B548-EB249E1237CD}" srcOrd="9" destOrd="0" presId="urn:microsoft.com/office/officeart/2005/8/layout/list1"/>
    <dgm:cxn modelId="{0214F79A-5921-4C73-B950-38304122720F}" type="presParOf" srcId="{EB1B2E99-EA0F-4686-80CD-34E44234C1B2}" destId="{AC350340-C43C-4550-90D4-DE981D97715E}" srcOrd="10" destOrd="0" presId="urn:microsoft.com/office/officeart/2005/8/layout/list1"/>
    <dgm:cxn modelId="{FEB1D48E-EC9C-434D-B9B1-107603745F17}" type="presParOf" srcId="{EB1B2E99-EA0F-4686-80CD-34E44234C1B2}" destId="{0D1686D5-DEF2-4067-8ADB-93C6F0FFA5AB}" srcOrd="11" destOrd="0" presId="urn:microsoft.com/office/officeart/2005/8/layout/list1"/>
    <dgm:cxn modelId="{2C83B679-A5AA-45AF-AA97-844A80A954DD}" type="presParOf" srcId="{EB1B2E99-EA0F-4686-80CD-34E44234C1B2}" destId="{663DCAC6-ACBD-422D-A906-E6D156A48AE2}" srcOrd="12" destOrd="0" presId="urn:microsoft.com/office/officeart/2005/8/layout/list1"/>
    <dgm:cxn modelId="{12A1D63D-9A49-474E-868C-7F4086618F3C}" type="presParOf" srcId="{663DCAC6-ACBD-422D-A906-E6D156A48AE2}" destId="{D49B7642-3CC9-45E6-BCED-2D8D4E88F03E}" srcOrd="0" destOrd="0" presId="urn:microsoft.com/office/officeart/2005/8/layout/list1"/>
    <dgm:cxn modelId="{AB620CCA-D055-47F9-B55D-5A475EEC0128}" type="presParOf" srcId="{663DCAC6-ACBD-422D-A906-E6D156A48AE2}" destId="{F9C1DD77-6740-4CF6-8F07-FDE5B8FF8309}" srcOrd="1" destOrd="0" presId="urn:microsoft.com/office/officeart/2005/8/layout/list1"/>
    <dgm:cxn modelId="{D163CDE9-8EED-4EF4-88ED-BEFBACA22076}" type="presParOf" srcId="{EB1B2E99-EA0F-4686-80CD-34E44234C1B2}" destId="{CB632E7F-7E1E-4E9C-B43D-3CF421875AE7}" srcOrd="13" destOrd="0" presId="urn:microsoft.com/office/officeart/2005/8/layout/list1"/>
    <dgm:cxn modelId="{84DFDCED-88C8-4407-B124-ECE23841B8C4}" type="presParOf" srcId="{EB1B2E99-EA0F-4686-80CD-34E44234C1B2}" destId="{5C54C094-329E-49C8-BD87-8957E01B355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642E7-DDA7-4F48-9F4D-D841E4FD144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C26EEC3-938A-4A65-838A-860BC2FA440D}">
      <dgm:prSet phldrT="[文本]"/>
      <dgm:spPr/>
      <dgm:t>
        <a:bodyPr/>
        <a:lstStyle/>
        <a:p>
          <a:r>
            <a:rPr lang="en-US" altLang="zh-CN" dirty="0" err="1"/>
            <a:t>TextView</a:t>
          </a:r>
          <a:endParaRPr lang="zh-CN" altLang="en-US" dirty="0"/>
        </a:p>
      </dgm:t>
    </dgm:pt>
    <dgm:pt modelId="{E7A27D18-5B3A-4F1E-95A0-1C4A3C4F518B}" type="parTrans" cxnId="{1ECAB414-25ED-4A8E-8D39-470B757756EA}">
      <dgm:prSet/>
      <dgm:spPr/>
      <dgm:t>
        <a:bodyPr/>
        <a:lstStyle/>
        <a:p>
          <a:endParaRPr lang="zh-CN" altLang="en-US"/>
        </a:p>
      </dgm:t>
    </dgm:pt>
    <dgm:pt modelId="{EC7274C0-5C06-4A22-A53A-777C23F783AE}" type="sibTrans" cxnId="{1ECAB414-25ED-4A8E-8D39-470B757756EA}">
      <dgm:prSet/>
      <dgm:spPr/>
      <dgm:t>
        <a:bodyPr/>
        <a:lstStyle/>
        <a:p>
          <a:endParaRPr lang="zh-CN" altLang="en-US"/>
        </a:p>
      </dgm:t>
    </dgm:pt>
    <dgm:pt modelId="{287CCDD0-F43D-49D5-9913-B58EB4B65708}">
      <dgm:prSet phldrT="[文本]"/>
      <dgm:spPr/>
      <dgm:t>
        <a:bodyPr/>
        <a:lstStyle/>
        <a:p>
          <a:r>
            <a:rPr lang="en-US" altLang="zh-CN" dirty="0"/>
            <a:t>Button</a:t>
          </a:r>
          <a:endParaRPr lang="zh-CN" altLang="en-US" dirty="0"/>
        </a:p>
      </dgm:t>
    </dgm:pt>
    <dgm:pt modelId="{54E8AB0F-89BC-4E92-A3DA-A6077D9B8453}" type="parTrans" cxnId="{B0D99F60-E616-44FC-9A4B-A7EF2C20365C}">
      <dgm:prSet/>
      <dgm:spPr/>
      <dgm:t>
        <a:bodyPr/>
        <a:lstStyle/>
        <a:p>
          <a:endParaRPr lang="zh-CN" altLang="en-US"/>
        </a:p>
      </dgm:t>
    </dgm:pt>
    <dgm:pt modelId="{281B1DD0-7491-4485-9CD0-46179816B262}" type="sibTrans" cxnId="{B0D99F60-E616-44FC-9A4B-A7EF2C20365C}">
      <dgm:prSet/>
      <dgm:spPr/>
      <dgm:t>
        <a:bodyPr/>
        <a:lstStyle/>
        <a:p>
          <a:endParaRPr lang="zh-CN" altLang="en-US"/>
        </a:p>
      </dgm:t>
    </dgm:pt>
    <dgm:pt modelId="{BA7F5C87-E74D-493A-BE31-C8F44CB80AED}">
      <dgm:prSet phldrT="[文本]"/>
      <dgm:spPr/>
      <dgm:t>
        <a:bodyPr/>
        <a:lstStyle/>
        <a:p>
          <a:r>
            <a:rPr lang="en-US" altLang="zh-CN" dirty="0" err="1"/>
            <a:t>EditText</a:t>
          </a:r>
          <a:endParaRPr lang="zh-CN" altLang="en-US" dirty="0"/>
        </a:p>
      </dgm:t>
    </dgm:pt>
    <dgm:pt modelId="{B73761ED-8693-479F-A0DC-C5EBBF5F3C76}" type="parTrans" cxnId="{AD6BB51D-2F99-418D-B26A-8E35A1D74519}">
      <dgm:prSet/>
      <dgm:spPr/>
      <dgm:t>
        <a:bodyPr/>
        <a:lstStyle/>
        <a:p>
          <a:endParaRPr lang="zh-CN" altLang="en-US"/>
        </a:p>
      </dgm:t>
    </dgm:pt>
    <dgm:pt modelId="{FB14627E-3EF0-494F-BC8B-CB3E2F423CB6}" type="sibTrans" cxnId="{AD6BB51D-2F99-418D-B26A-8E35A1D74519}">
      <dgm:prSet/>
      <dgm:spPr/>
      <dgm:t>
        <a:bodyPr/>
        <a:lstStyle/>
        <a:p>
          <a:endParaRPr lang="zh-CN" altLang="en-US"/>
        </a:p>
      </dgm:t>
    </dgm:pt>
    <dgm:pt modelId="{19EF5531-CE26-4BFE-AC90-242F1FF20E4F}">
      <dgm:prSet phldrT="[文本]"/>
      <dgm:spPr/>
      <dgm:t>
        <a:bodyPr/>
        <a:lstStyle/>
        <a:p>
          <a:r>
            <a:rPr lang="en-US" altLang="zh-CN" dirty="0" err="1"/>
            <a:t>WebView</a:t>
          </a:r>
          <a:endParaRPr lang="zh-CN" altLang="en-US" dirty="0"/>
        </a:p>
      </dgm:t>
    </dgm:pt>
    <dgm:pt modelId="{AF4F7830-151E-448C-BA05-174BAF7A9CB9}" type="parTrans" cxnId="{992B5F7B-0029-4F93-BBC4-4F609C4AAF2E}">
      <dgm:prSet/>
      <dgm:spPr/>
      <dgm:t>
        <a:bodyPr/>
        <a:lstStyle/>
        <a:p>
          <a:endParaRPr lang="zh-CN" altLang="en-US"/>
        </a:p>
      </dgm:t>
    </dgm:pt>
    <dgm:pt modelId="{C5A4B2A9-CA37-4C43-B6DD-47EB649A12B4}" type="sibTrans" cxnId="{992B5F7B-0029-4F93-BBC4-4F609C4AAF2E}">
      <dgm:prSet/>
      <dgm:spPr/>
      <dgm:t>
        <a:bodyPr/>
        <a:lstStyle/>
        <a:p>
          <a:endParaRPr lang="zh-CN" altLang="en-US"/>
        </a:p>
      </dgm:t>
    </dgm:pt>
    <dgm:pt modelId="{DDFC77FA-B8D4-4662-B755-34560F2A8C0B}">
      <dgm:prSet phldrT="[文本]"/>
      <dgm:spPr/>
      <dgm:t>
        <a:bodyPr/>
        <a:lstStyle/>
        <a:p>
          <a:r>
            <a:rPr lang="en-US" altLang="zh-CN" dirty="0" err="1"/>
            <a:t>AlertDialog</a:t>
          </a:r>
          <a:endParaRPr lang="zh-CN" altLang="en-US" dirty="0"/>
        </a:p>
      </dgm:t>
    </dgm:pt>
    <dgm:pt modelId="{8C4AB360-2244-48EA-B6A3-C494EEDCB723}" type="parTrans" cxnId="{918CA28D-00D5-440E-B347-2505837D3DB5}">
      <dgm:prSet/>
      <dgm:spPr/>
      <dgm:t>
        <a:bodyPr/>
        <a:lstStyle/>
        <a:p>
          <a:endParaRPr lang="zh-CN" altLang="en-US"/>
        </a:p>
      </dgm:t>
    </dgm:pt>
    <dgm:pt modelId="{6D66C5C0-26AB-4F4B-AE69-5925B985D3FD}" type="sibTrans" cxnId="{918CA28D-00D5-440E-B347-2505837D3DB5}">
      <dgm:prSet/>
      <dgm:spPr/>
      <dgm:t>
        <a:bodyPr/>
        <a:lstStyle/>
        <a:p>
          <a:endParaRPr lang="zh-CN" altLang="en-US"/>
        </a:p>
      </dgm:t>
    </dgm:pt>
    <dgm:pt modelId="{C3021108-1F3C-4503-8545-475DB8547D87}">
      <dgm:prSet phldrT="[文本]"/>
      <dgm:spPr/>
      <dgm:t>
        <a:bodyPr/>
        <a:lstStyle/>
        <a:p>
          <a:r>
            <a:rPr lang="en-US" altLang="zh-CN" dirty="0"/>
            <a:t>…</a:t>
          </a:r>
        </a:p>
      </dgm:t>
    </dgm:pt>
    <dgm:pt modelId="{EF11E38E-C574-491D-BEAA-79C9E7D82D03}" type="parTrans" cxnId="{9CEAC617-E570-4D26-9B80-A641A43634D1}">
      <dgm:prSet/>
      <dgm:spPr/>
      <dgm:t>
        <a:bodyPr/>
        <a:lstStyle/>
        <a:p>
          <a:endParaRPr lang="zh-CN" altLang="en-US"/>
        </a:p>
      </dgm:t>
    </dgm:pt>
    <dgm:pt modelId="{0C506256-8E96-4DC9-8E59-6A9D402DF9BC}" type="sibTrans" cxnId="{9CEAC617-E570-4D26-9B80-A641A43634D1}">
      <dgm:prSet/>
      <dgm:spPr/>
      <dgm:t>
        <a:bodyPr/>
        <a:lstStyle/>
        <a:p>
          <a:endParaRPr lang="zh-CN" altLang="en-US"/>
        </a:p>
      </dgm:t>
    </dgm:pt>
    <dgm:pt modelId="{30567325-499E-4557-B657-58DC1E84F506}" type="pres">
      <dgm:prSet presAssocID="{C51642E7-DDA7-4F48-9F4D-D841E4FD144B}" presName="diagram" presStyleCnt="0">
        <dgm:presLayoutVars>
          <dgm:dir/>
          <dgm:resizeHandles val="exact"/>
        </dgm:presLayoutVars>
      </dgm:prSet>
      <dgm:spPr/>
    </dgm:pt>
    <dgm:pt modelId="{5BEBFA55-3943-42B6-8D26-0F6FBD330DDA}" type="pres">
      <dgm:prSet presAssocID="{EC26EEC3-938A-4A65-838A-860BC2FA440D}" presName="node" presStyleLbl="node1" presStyleIdx="0" presStyleCnt="6">
        <dgm:presLayoutVars>
          <dgm:bulletEnabled val="1"/>
        </dgm:presLayoutVars>
      </dgm:prSet>
      <dgm:spPr/>
    </dgm:pt>
    <dgm:pt modelId="{9CF36B1A-3FDB-45AF-8A87-4FFB3DD8C8BE}" type="pres">
      <dgm:prSet presAssocID="{EC7274C0-5C06-4A22-A53A-777C23F783AE}" presName="sibTrans" presStyleCnt="0"/>
      <dgm:spPr/>
    </dgm:pt>
    <dgm:pt modelId="{803AB2B4-94B1-4133-A439-577E346CCD4E}" type="pres">
      <dgm:prSet presAssocID="{287CCDD0-F43D-49D5-9913-B58EB4B65708}" presName="node" presStyleLbl="node1" presStyleIdx="1" presStyleCnt="6">
        <dgm:presLayoutVars>
          <dgm:bulletEnabled val="1"/>
        </dgm:presLayoutVars>
      </dgm:prSet>
      <dgm:spPr/>
    </dgm:pt>
    <dgm:pt modelId="{31457110-4E09-48F9-8F71-659EAE590C33}" type="pres">
      <dgm:prSet presAssocID="{281B1DD0-7491-4485-9CD0-46179816B262}" presName="sibTrans" presStyleCnt="0"/>
      <dgm:spPr/>
    </dgm:pt>
    <dgm:pt modelId="{831F62EA-8639-41FF-8404-E8CDC62E0D11}" type="pres">
      <dgm:prSet presAssocID="{BA7F5C87-E74D-493A-BE31-C8F44CB80AED}" presName="node" presStyleLbl="node1" presStyleIdx="2" presStyleCnt="6">
        <dgm:presLayoutVars>
          <dgm:bulletEnabled val="1"/>
        </dgm:presLayoutVars>
      </dgm:prSet>
      <dgm:spPr/>
    </dgm:pt>
    <dgm:pt modelId="{5B5F08F7-666C-479E-BC8E-176EB444FD76}" type="pres">
      <dgm:prSet presAssocID="{FB14627E-3EF0-494F-BC8B-CB3E2F423CB6}" presName="sibTrans" presStyleCnt="0"/>
      <dgm:spPr/>
    </dgm:pt>
    <dgm:pt modelId="{6CB77634-5AC2-4C56-9DDE-9C1E5EA8086B}" type="pres">
      <dgm:prSet presAssocID="{19EF5531-CE26-4BFE-AC90-242F1FF20E4F}" presName="node" presStyleLbl="node1" presStyleIdx="3" presStyleCnt="6">
        <dgm:presLayoutVars>
          <dgm:bulletEnabled val="1"/>
        </dgm:presLayoutVars>
      </dgm:prSet>
      <dgm:spPr/>
    </dgm:pt>
    <dgm:pt modelId="{31A1FB1E-6577-4E42-90E1-9D7633EE8BE5}" type="pres">
      <dgm:prSet presAssocID="{C5A4B2A9-CA37-4C43-B6DD-47EB649A12B4}" presName="sibTrans" presStyleCnt="0"/>
      <dgm:spPr/>
    </dgm:pt>
    <dgm:pt modelId="{664677BD-AA32-4086-A756-A9EA26AC7050}" type="pres">
      <dgm:prSet presAssocID="{DDFC77FA-B8D4-4662-B755-34560F2A8C0B}" presName="node" presStyleLbl="node1" presStyleIdx="4" presStyleCnt="6">
        <dgm:presLayoutVars>
          <dgm:bulletEnabled val="1"/>
        </dgm:presLayoutVars>
      </dgm:prSet>
      <dgm:spPr/>
    </dgm:pt>
    <dgm:pt modelId="{09C6DF85-C81F-4F1A-A808-C781601E4C3A}" type="pres">
      <dgm:prSet presAssocID="{6D66C5C0-26AB-4F4B-AE69-5925B985D3FD}" presName="sibTrans" presStyleCnt="0"/>
      <dgm:spPr/>
    </dgm:pt>
    <dgm:pt modelId="{F1C3B3E6-96D1-47CC-834B-111822AB787B}" type="pres">
      <dgm:prSet presAssocID="{C3021108-1F3C-4503-8545-475DB8547D87}" presName="node" presStyleLbl="node1" presStyleIdx="5" presStyleCnt="6" custLinFactNeighborX="0">
        <dgm:presLayoutVars>
          <dgm:bulletEnabled val="1"/>
        </dgm:presLayoutVars>
      </dgm:prSet>
      <dgm:spPr/>
    </dgm:pt>
  </dgm:ptLst>
  <dgm:cxnLst>
    <dgm:cxn modelId="{1ECAB414-25ED-4A8E-8D39-470B757756EA}" srcId="{C51642E7-DDA7-4F48-9F4D-D841E4FD144B}" destId="{EC26EEC3-938A-4A65-838A-860BC2FA440D}" srcOrd="0" destOrd="0" parTransId="{E7A27D18-5B3A-4F1E-95A0-1C4A3C4F518B}" sibTransId="{EC7274C0-5C06-4A22-A53A-777C23F783AE}"/>
    <dgm:cxn modelId="{9CEAC617-E570-4D26-9B80-A641A43634D1}" srcId="{C51642E7-DDA7-4F48-9F4D-D841E4FD144B}" destId="{C3021108-1F3C-4503-8545-475DB8547D87}" srcOrd="5" destOrd="0" parTransId="{EF11E38E-C574-491D-BEAA-79C9E7D82D03}" sibTransId="{0C506256-8E96-4DC9-8E59-6A9D402DF9BC}"/>
    <dgm:cxn modelId="{AD6BB51D-2F99-418D-B26A-8E35A1D74519}" srcId="{C51642E7-DDA7-4F48-9F4D-D841E4FD144B}" destId="{BA7F5C87-E74D-493A-BE31-C8F44CB80AED}" srcOrd="2" destOrd="0" parTransId="{B73761ED-8693-479F-A0DC-C5EBBF5F3C76}" sibTransId="{FB14627E-3EF0-494F-BC8B-CB3E2F423CB6}"/>
    <dgm:cxn modelId="{97554120-C848-454D-AA4F-0686584F678F}" type="presOf" srcId="{C3021108-1F3C-4503-8545-475DB8547D87}" destId="{F1C3B3E6-96D1-47CC-834B-111822AB787B}" srcOrd="0" destOrd="0" presId="urn:microsoft.com/office/officeart/2005/8/layout/default"/>
    <dgm:cxn modelId="{B0D99F60-E616-44FC-9A4B-A7EF2C20365C}" srcId="{C51642E7-DDA7-4F48-9F4D-D841E4FD144B}" destId="{287CCDD0-F43D-49D5-9913-B58EB4B65708}" srcOrd="1" destOrd="0" parTransId="{54E8AB0F-89BC-4E92-A3DA-A6077D9B8453}" sibTransId="{281B1DD0-7491-4485-9CD0-46179816B262}"/>
    <dgm:cxn modelId="{5932B943-FE05-48A6-AE75-8538274AE3A4}" type="presOf" srcId="{EC26EEC3-938A-4A65-838A-860BC2FA440D}" destId="{5BEBFA55-3943-42B6-8D26-0F6FBD330DDA}" srcOrd="0" destOrd="0" presId="urn:microsoft.com/office/officeart/2005/8/layout/default"/>
    <dgm:cxn modelId="{992B5F7B-0029-4F93-BBC4-4F609C4AAF2E}" srcId="{C51642E7-DDA7-4F48-9F4D-D841E4FD144B}" destId="{19EF5531-CE26-4BFE-AC90-242F1FF20E4F}" srcOrd="3" destOrd="0" parTransId="{AF4F7830-151E-448C-BA05-174BAF7A9CB9}" sibTransId="{C5A4B2A9-CA37-4C43-B6DD-47EB649A12B4}"/>
    <dgm:cxn modelId="{918CA28D-00D5-440E-B347-2505837D3DB5}" srcId="{C51642E7-DDA7-4F48-9F4D-D841E4FD144B}" destId="{DDFC77FA-B8D4-4662-B755-34560F2A8C0B}" srcOrd="4" destOrd="0" parTransId="{8C4AB360-2244-48EA-B6A3-C494EEDCB723}" sibTransId="{6D66C5C0-26AB-4F4B-AE69-5925B985D3FD}"/>
    <dgm:cxn modelId="{4F044B96-5BD0-43AD-8EF5-2C775D72432A}" type="presOf" srcId="{19EF5531-CE26-4BFE-AC90-242F1FF20E4F}" destId="{6CB77634-5AC2-4C56-9DDE-9C1E5EA8086B}" srcOrd="0" destOrd="0" presId="urn:microsoft.com/office/officeart/2005/8/layout/default"/>
    <dgm:cxn modelId="{39B96CA5-7131-4AEB-9951-12F9761E6BB6}" type="presOf" srcId="{DDFC77FA-B8D4-4662-B755-34560F2A8C0B}" destId="{664677BD-AA32-4086-A756-A9EA26AC7050}" srcOrd="0" destOrd="0" presId="urn:microsoft.com/office/officeart/2005/8/layout/default"/>
    <dgm:cxn modelId="{F3CA07AA-7DF3-4518-9910-F9FB2D9608F1}" type="presOf" srcId="{BA7F5C87-E74D-493A-BE31-C8F44CB80AED}" destId="{831F62EA-8639-41FF-8404-E8CDC62E0D11}" srcOrd="0" destOrd="0" presId="urn:microsoft.com/office/officeart/2005/8/layout/default"/>
    <dgm:cxn modelId="{2DD2BAC5-969D-48F5-8B39-366DEEBF9F17}" type="presOf" srcId="{287CCDD0-F43D-49D5-9913-B58EB4B65708}" destId="{803AB2B4-94B1-4133-A439-577E346CCD4E}" srcOrd="0" destOrd="0" presId="urn:microsoft.com/office/officeart/2005/8/layout/default"/>
    <dgm:cxn modelId="{F277B6F7-E5AF-49A9-9C5D-FD7F3638AB08}" type="presOf" srcId="{C51642E7-DDA7-4F48-9F4D-D841E4FD144B}" destId="{30567325-499E-4557-B657-58DC1E84F506}" srcOrd="0" destOrd="0" presId="urn:microsoft.com/office/officeart/2005/8/layout/default"/>
    <dgm:cxn modelId="{0070F9D2-3540-49CE-B9E8-07DC667E963F}" type="presParOf" srcId="{30567325-499E-4557-B657-58DC1E84F506}" destId="{5BEBFA55-3943-42B6-8D26-0F6FBD330DDA}" srcOrd="0" destOrd="0" presId="urn:microsoft.com/office/officeart/2005/8/layout/default"/>
    <dgm:cxn modelId="{7A35C188-5219-441A-8D10-59BF4F9EEA43}" type="presParOf" srcId="{30567325-499E-4557-B657-58DC1E84F506}" destId="{9CF36B1A-3FDB-45AF-8A87-4FFB3DD8C8BE}" srcOrd="1" destOrd="0" presId="urn:microsoft.com/office/officeart/2005/8/layout/default"/>
    <dgm:cxn modelId="{0BC148A0-7F5F-482D-B9F9-A86C34552E77}" type="presParOf" srcId="{30567325-499E-4557-B657-58DC1E84F506}" destId="{803AB2B4-94B1-4133-A439-577E346CCD4E}" srcOrd="2" destOrd="0" presId="urn:microsoft.com/office/officeart/2005/8/layout/default"/>
    <dgm:cxn modelId="{775EEBF4-4BD1-4264-B564-B90B0133CC0E}" type="presParOf" srcId="{30567325-499E-4557-B657-58DC1E84F506}" destId="{31457110-4E09-48F9-8F71-659EAE590C33}" srcOrd="3" destOrd="0" presId="urn:microsoft.com/office/officeart/2005/8/layout/default"/>
    <dgm:cxn modelId="{7232710B-33BF-4A87-A6C3-B5B56D17D3D7}" type="presParOf" srcId="{30567325-499E-4557-B657-58DC1E84F506}" destId="{831F62EA-8639-41FF-8404-E8CDC62E0D11}" srcOrd="4" destOrd="0" presId="urn:microsoft.com/office/officeart/2005/8/layout/default"/>
    <dgm:cxn modelId="{C4F0CBDB-6679-4740-A633-D354C9BD793E}" type="presParOf" srcId="{30567325-499E-4557-B657-58DC1E84F506}" destId="{5B5F08F7-666C-479E-BC8E-176EB444FD76}" srcOrd="5" destOrd="0" presId="urn:microsoft.com/office/officeart/2005/8/layout/default"/>
    <dgm:cxn modelId="{015CC16E-6DF2-4DA2-80A3-380D27E4065E}" type="presParOf" srcId="{30567325-499E-4557-B657-58DC1E84F506}" destId="{6CB77634-5AC2-4C56-9DDE-9C1E5EA8086B}" srcOrd="6" destOrd="0" presId="urn:microsoft.com/office/officeart/2005/8/layout/default"/>
    <dgm:cxn modelId="{FE9B438C-A61C-4362-A8A9-164CA47EB961}" type="presParOf" srcId="{30567325-499E-4557-B657-58DC1E84F506}" destId="{31A1FB1E-6577-4E42-90E1-9D7633EE8BE5}" srcOrd="7" destOrd="0" presId="urn:microsoft.com/office/officeart/2005/8/layout/default"/>
    <dgm:cxn modelId="{4E9EF496-CD22-4ADD-8987-A27A6D764354}" type="presParOf" srcId="{30567325-499E-4557-B657-58DC1E84F506}" destId="{664677BD-AA32-4086-A756-A9EA26AC7050}" srcOrd="8" destOrd="0" presId="urn:microsoft.com/office/officeart/2005/8/layout/default"/>
    <dgm:cxn modelId="{7CA63D51-D7C1-4594-B36E-FFC02B653FA6}" type="presParOf" srcId="{30567325-499E-4557-B657-58DC1E84F506}" destId="{09C6DF85-C81F-4F1A-A808-C781601E4C3A}" srcOrd="9" destOrd="0" presId="urn:microsoft.com/office/officeart/2005/8/layout/default"/>
    <dgm:cxn modelId="{643B13EF-00B3-41C1-8A9A-E81E802C3C54}" type="presParOf" srcId="{30567325-499E-4557-B657-58DC1E84F506}" destId="{F1C3B3E6-96D1-47CC-834B-111822AB787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484260-2CD5-4053-BAC1-F1B8ACC186E4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0B4E7BD0-495D-45B7-95D5-7EBD92D8C7FF}">
      <dgm:prSet phldrT="[文本]" custT="1"/>
      <dgm:spPr/>
      <dgm:t>
        <a:bodyPr/>
        <a:lstStyle/>
        <a:p>
          <a:pPr algn="ctr"/>
          <a:r>
            <a:rPr lang="en-US" altLang="zh-CN" sz="2400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LinearLayout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DB9878C-1B95-48DF-AB40-2888D11BDB6F}" type="parTrans" cxnId="{7AEF9FF6-8BCD-497C-B814-C575C224F412}">
      <dgm:prSet/>
      <dgm:spPr/>
      <dgm:t>
        <a:bodyPr/>
        <a:lstStyle/>
        <a:p>
          <a:pPr algn="ctr"/>
          <a:endParaRPr lang="zh-CN" altLang="en-US"/>
        </a:p>
      </dgm:t>
    </dgm:pt>
    <dgm:pt modelId="{3EFC88F4-B6EB-4BAA-AECE-4C4DB642C3FC}" type="sibTrans" cxnId="{7AEF9FF6-8BCD-497C-B814-C575C224F412}">
      <dgm:prSet/>
      <dgm:spPr/>
      <dgm:t>
        <a:bodyPr/>
        <a:lstStyle/>
        <a:p>
          <a:pPr algn="ctr"/>
          <a:endParaRPr lang="zh-CN" altLang="en-US"/>
        </a:p>
      </dgm:t>
    </dgm:pt>
    <dgm:pt modelId="{EFA640C8-3182-4FA0-9322-102FC1C99ACF}">
      <dgm:prSet phldrT="[文本]" custT="1"/>
      <dgm:spPr/>
      <dgm:t>
        <a:bodyPr/>
        <a:lstStyle/>
        <a:p>
          <a:pPr algn="ctr"/>
          <a:r>
            <a:rPr lang="en-US" altLang="zh-CN" sz="2400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FrameLayout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DF438B-1A27-4755-AD71-ECC484D2B74B}" type="parTrans" cxnId="{81F79F7B-DC0D-4C58-A604-CC854774DF7D}">
      <dgm:prSet/>
      <dgm:spPr/>
      <dgm:t>
        <a:bodyPr/>
        <a:lstStyle/>
        <a:p>
          <a:pPr algn="ctr"/>
          <a:endParaRPr lang="zh-CN" altLang="en-US"/>
        </a:p>
      </dgm:t>
    </dgm:pt>
    <dgm:pt modelId="{074A3D5E-E8A5-4230-844E-0B84AB8CCF64}" type="sibTrans" cxnId="{81F79F7B-DC0D-4C58-A604-CC854774DF7D}">
      <dgm:prSet/>
      <dgm:spPr/>
      <dgm:t>
        <a:bodyPr/>
        <a:lstStyle/>
        <a:p>
          <a:pPr algn="ctr"/>
          <a:endParaRPr lang="zh-CN" altLang="en-US"/>
        </a:p>
      </dgm:t>
    </dgm:pt>
    <dgm:pt modelId="{5587F3CA-AAAA-4E6C-B450-ED03BB527783}">
      <dgm:prSet phldrT="[文本]" custT="1"/>
      <dgm:spPr/>
      <dgm:t>
        <a:bodyPr/>
        <a:lstStyle/>
        <a:p>
          <a:pPr algn="ctr"/>
          <a:r>
            <a:rPr lang="en-US" altLang="zh-CN" sz="2400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RelativeLayout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DFF00CC-4B72-4FF2-B0CA-A310E6A25157}" type="parTrans" cxnId="{7E7E2ACB-C29C-4870-9108-DE26FC0C0080}">
      <dgm:prSet/>
      <dgm:spPr/>
      <dgm:t>
        <a:bodyPr/>
        <a:lstStyle/>
        <a:p>
          <a:pPr algn="ctr"/>
          <a:endParaRPr lang="zh-CN" altLang="en-US"/>
        </a:p>
      </dgm:t>
    </dgm:pt>
    <dgm:pt modelId="{BE47BDF2-8354-4EAF-ABEC-EFFEDF2862E6}" type="sibTrans" cxnId="{7E7E2ACB-C29C-4870-9108-DE26FC0C0080}">
      <dgm:prSet/>
      <dgm:spPr/>
      <dgm:t>
        <a:bodyPr/>
        <a:lstStyle/>
        <a:p>
          <a:pPr algn="ctr"/>
          <a:endParaRPr lang="zh-CN" altLang="en-US"/>
        </a:p>
      </dgm:t>
    </dgm:pt>
    <dgm:pt modelId="{C1B404F1-314B-46AC-85DA-0553F05D1729}">
      <dgm:prSet phldrT="[文本]" custT="1"/>
      <dgm:spPr/>
      <dgm:t>
        <a:bodyPr/>
        <a:lstStyle/>
        <a:p>
          <a:pPr algn="ctr"/>
          <a:r>
            <a:rPr lang="en-US" altLang="zh-CN" sz="2400" b="1" dirty="0" err="1">
              <a:latin typeface="微软雅黑" panose="020B0503020204020204" pitchFamily="34" charset="-122"/>
              <a:ea typeface="微软雅黑" panose="020B0503020204020204" pitchFamily="34" charset="-122"/>
            </a:rPr>
            <a:t>ListView</a:t>
          </a:r>
          <a:endParaRPr lang="zh-CN" altLang="en-US" sz="24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C2F1B09-524C-4702-A617-FA79947ADA2B}" type="parTrans" cxnId="{2B019FD2-EBDD-4FFE-BCFC-9A2386C9F95C}">
      <dgm:prSet/>
      <dgm:spPr/>
      <dgm:t>
        <a:bodyPr/>
        <a:lstStyle/>
        <a:p>
          <a:pPr algn="ctr"/>
          <a:endParaRPr lang="zh-CN" altLang="en-US"/>
        </a:p>
      </dgm:t>
    </dgm:pt>
    <dgm:pt modelId="{B85903E2-1A1B-4B76-8085-2D281DF8C764}" type="sibTrans" cxnId="{2B019FD2-EBDD-4FFE-BCFC-9A2386C9F95C}">
      <dgm:prSet/>
      <dgm:spPr/>
      <dgm:t>
        <a:bodyPr/>
        <a:lstStyle/>
        <a:p>
          <a:pPr algn="ctr"/>
          <a:endParaRPr lang="zh-CN" altLang="en-US"/>
        </a:p>
      </dgm:t>
    </dgm:pt>
    <dgm:pt modelId="{C7EEDF01-0B9D-4BC1-86C8-6C5AA41C4B4C}" type="pres">
      <dgm:prSet presAssocID="{D4484260-2CD5-4053-BAC1-F1B8ACC186E4}" presName="Name0" presStyleCnt="0">
        <dgm:presLayoutVars>
          <dgm:dir/>
          <dgm:resizeHandles val="exact"/>
        </dgm:presLayoutVars>
      </dgm:prSet>
      <dgm:spPr/>
    </dgm:pt>
    <dgm:pt modelId="{B512A55D-D22B-443A-8089-E5B446B2629B}" type="pres">
      <dgm:prSet presAssocID="{0B4E7BD0-495D-45B7-95D5-7EBD92D8C7FF}" presName="compNode" presStyleCnt="0"/>
      <dgm:spPr/>
    </dgm:pt>
    <dgm:pt modelId="{320FCCCD-4905-41E6-909D-4EEE121789C6}" type="pres">
      <dgm:prSet presAssocID="{0B4E7BD0-495D-45B7-95D5-7EBD92D8C7FF}" presName="pictRect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7AEEE9F-8976-40C4-BD72-C9EC7BC74FCB}" type="pres">
      <dgm:prSet presAssocID="{0B4E7BD0-495D-45B7-95D5-7EBD92D8C7FF}" presName="textRect" presStyleLbl="revTx" presStyleIdx="0" presStyleCnt="4">
        <dgm:presLayoutVars>
          <dgm:bulletEnabled val="1"/>
        </dgm:presLayoutVars>
      </dgm:prSet>
      <dgm:spPr/>
    </dgm:pt>
    <dgm:pt modelId="{FADFEE7B-1339-48A8-B739-12E6AB60FEC8}" type="pres">
      <dgm:prSet presAssocID="{3EFC88F4-B6EB-4BAA-AECE-4C4DB642C3FC}" presName="sibTrans" presStyleLbl="sibTrans2D1" presStyleIdx="0" presStyleCnt="0"/>
      <dgm:spPr/>
    </dgm:pt>
    <dgm:pt modelId="{476B18EA-855F-4A48-997D-55640F0972F9}" type="pres">
      <dgm:prSet presAssocID="{EFA640C8-3182-4FA0-9322-102FC1C99ACF}" presName="compNode" presStyleCnt="0"/>
      <dgm:spPr/>
    </dgm:pt>
    <dgm:pt modelId="{EBDA3EC8-DF78-4C48-8AD6-36A9357A47A7}" type="pres">
      <dgm:prSet presAssocID="{EFA640C8-3182-4FA0-9322-102FC1C99ACF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C490573-7357-4C82-972B-6F6EE03BF2B4}" type="pres">
      <dgm:prSet presAssocID="{EFA640C8-3182-4FA0-9322-102FC1C99ACF}" presName="textRect" presStyleLbl="revTx" presStyleIdx="1" presStyleCnt="4">
        <dgm:presLayoutVars>
          <dgm:bulletEnabled val="1"/>
        </dgm:presLayoutVars>
      </dgm:prSet>
      <dgm:spPr/>
    </dgm:pt>
    <dgm:pt modelId="{B0F2E8D4-9B34-43E4-B082-69BBED8D8ED9}" type="pres">
      <dgm:prSet presAssocID="{074A3D5E-E8A5-4230-844E-0B84AB8CCF64}" presName="sibTrans" presStyleLbl="sibTrans2D1" presStyleIdx="0" presStyleCnt="0"/>
      <dgm:spPr/>
    </dgm:pt>
    <dgm:pt modelId="{35F11B73-19EF-4725-9E62-0A00F495C57A}" type="pres">
      <dgm:prSet presAssocID="{5587F3CA-AAAA-4E6C-B450-ED03BB527783}" presName="compNode" presStyleCnt="0"/>
      <dgm:spPr/>
    </dgm:pt>
    <dgm:pt modelId="{6AE60B0B-607D-4B53-B1EF-30A9B65B7813}" type="pres">
      <dgm:prSet presAssocID="{5587F3CA-AAAA-4E6C-B450-ED03BB527783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57E7A6F-76C1-427B-8A91-AA5EBB5203FA}" type="pres">
      <dgm:prSet presAssocID="{5587F3CA-AAAA-4E6C-B450-ED03BB527783}" presName="textRect" presStyleLbl="revTx" presStyleIdx="2" presStyleCnt="4">
        <dgm:presLayoutVars>
          <dgm:bulletEnabled val="1"/>
        </dgm:presLayoutVars>
      </dgm:prSet>
      <dgm:spPr/>
    </dgm:pt>
    <dgm:pt modelId="{00D6F863-F805-453A-9327-0E8FBC5827BB}" type="pres">
      <dgm:prSet presAssocID="{BE47BDF2-8354-4EAF-ABEC-EFFEDF2862E6}" presName="sibTrans" presStyleLbl="sibTrans2D1" presStyleIdx="0" presStyleCnt="0"/>
      <dgm:spPr/>
    </dgm:pt>
    <dgm:pt modelId="{A6EE3B57-09B2-4E24-BE1F-E0DB7498CE22}" type="pres">
      <dgm:prSet presAssocID="{C1B404F1-314B-46AC-85DA-0553F05D1729}" presName="compNode" presStyleCnt="0"/>
      <dgm:spPr/>
    </dgm:pt>
    <dgm:pt modelId="{289F2A7F-3F7E-4E3D-91F6-C3331C1D8DD5}" type="pres">
      <dgm:prSet presAssocID="{C1B404F1-314B-46AC-85DA-0553F05D1729}" presName="pictRect" presStyleLbl="node1" presStyleIdx="3" presStyleCnt="4" custLinFactNeighborX="-33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7A7F747-DFF0-47AF-A3EA-7B17D6FF5500}" type="pres">
      <dgm:prSet presAssocID="{C1B404F1-314B-46AC-85DA-0553F05D1729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6C21C763-C079-4F07-B847-240D96B76D99}" type="presOf" srcId="{0B4E7BD0-495D-45B7-95D5-7EBD92D8C7FF}" destId="{47AEEE9F-8976-40C4-BD72-C9EC7BC74FCB}" srcOrd="0" destOrd="0" presId="urn:microsoft.com/office/officeart/2005/8/layout/pList1"/>
    <dgm:cxn modelId="{7EBFA552-88D7-4F40-8705-2C9A9999D8C3}" type="presOf" srcId="{074A3D5E-E8A5-4230-844E-0B84AB8CCF64}" destId="{B0F2E8D4-9B34-43E4-B082-69BBED8D8ED9}" srcOrd="0" destOrd="0" presId="urn:microsoft.com/office/officeart/2005/8/layout/pList1"/>
    <dgm:cxn modelId="{E779CE77-4A89-4A30-8203-E4165B6B223B}" type="presOf" srcId="{5587F3CA-AAAA-4E6C-B450-ED03BB527783}" destId="{957E7A6F-76C1-427B-8A91-AA5EBB5203FA}" srcOrd="0" destOrd="0" presId="urn:microsoft.com/office/officeart/2005/8/layout/pList1"/>
    <dgm:cxn modelId="{81F79F7B-DC0D-4C58-A604-CC854774DF7D}" srcId="{D4484260-2CD5-4053-BAC1-F1B8ACC186E4}" destId="{EFA640C8-3182-4FA0-9322-102FC1C99ACF}" srcOrd="1" destOrd="0" parTransId="{F2DF438B-1A27-4755-AD71-ECC484D2B74B}" sibTransId="{074A3D5E-E8A5-4230-844E-0B84AB8CCF64}"/>
    <dgm:cxn modelId="{61E5D0A0-E3AB-4A05-AAF0-9CCC97C1676F}" type="presOf" srcId="{C1B404F1-314B-46AC-85DA-0553F05D1729}" destId="{F7A7F747-DFF0-47AF-A3EA-7B17D6FF5500}" srcOrd="0" destOrd="0" presId="urn:microsoft.com/office/officeart/2005/8/layout/pList1"/>
    <dgm:cxn modelId="{216190B3-86B0-4A2A-9DD7-6778EA2F2DC8}" type="presOf" srcId="{BE47BDF2-8354-4EAF-ABEC-EFFEDF2862E6}" destId="{00D6F863-F805-453A-9327-0E8FBC5827BB}" srcOrd="0" destOrd="0" presId="urn:microsoft.com/office/officeart/2005/8/layout/pList1"/>
    <dgm:cxn modelId="{A4DCEAB4-E6D3-42F2-A05D-F8F026537E42}" type="presOf" srcId="{D4484260-2CD5-4053-BAC1-F1B8ACC186E4}" destId="{C7EEDF01-0B9D-4BC1-86C8-6C5AA41C4B4C}" srcOrd="0" destOrd="0" presId="urn:microsoft.com/office/officeart/2005/8/layout/pList1"/>
    <dgm:cxn modelId="{7E7E2ACB-C29C-4870-9108-DE26FC0C0080}" srcId="{D4484260-2CD5-4053-BAC1-F1B8ACC186E4}" destId="{5587F3CA-AAAA-4E6C-B450-ED03BB527783}" srcOrd="2" destOrd="0" parTransId="{9DFF00CC-4B72-4FF2-B0CA-A310E6A25157}" sibTransId="{BE47BDF2-8354-4EAF-ABEC-EFFEDF2862E6}"/>
    <dgm:cxn modelId="{2B019FD2-EBDD-4FFE-BCFC-9A2386C9F95C}" srcId="{D4484260-2CD5-4053-BAC1-F1B8ACC186E4}" destId="{C1B404F1-314B-46AC-85DA-0553F05D1729}" srcOrd="3" destOrd="0" parTransId="{EC2F1B09-524C-4702-A617-FA79947ADA2B}" sibTransId="{B85903E2-1A1B-4B76-8085-2D281DF8C764}"/>
    <dgm:cxn modelId="{091B54DF-B641-41E3-A6A1-8703D4D63B23}" type="presOf" srcId="{3EFC88F4-B6EB-4BAA-AECE-4C4DB642C3FC}" destId="{FADFEE7B-1339-48A8-B739-12E6AB60FEC8}" srcOrd="0" destOrd="0" presId="urn:microsoft.com/office/officeart/2005/8/layout/pList1"/>
    <dgm:cxn modelId="{D2320EF6-A84C-407C-BD7C-2175D155A59A}" type="presOf" srcId="{EFA640C8-3182-4FA0-9322-102FC1C99ACF}" destId="{2C490573-7357-4C82-972B-6F6EE03BF2B4}" srcOrd="0" destOrd="0" presId="urn:microsoft.com/office/officeart/2005/8/layout/pList1"/>
    <dgm:cxn modelId="{7AEF9FF6-8BCD-497C-B814-C575C224F412}" srcId="{D4484260-2CD5-4053-BAC1-F1B8ACC186E4}" destId="{0B4E7BD0-495D-45B7-95D5-7EBD92D8C7FF}" srcOrd="0" destOrd="0" parTransId="{8DB9878C-1B95-48DF-AB40-2888D11BDB6F}" sibTransId="{3EFC88F4-B6EB-4BAA-AECE-4C4DB642C3FC}"/>
    <dgm:cxn modelId="{CA2853DF-1C3C-4B0A-99CF-E3F721B46C8B}" type="presParOf" srcId="{C7EEDF01-0B9D-4BC1-86C8-6C5AA41C4B4C}" destId="{B512A55D-D22B-443A-8089-E5B446B2629B}" srcOrd="0" destOrd="0" presId="urn:microsoft.com/office/officeart/2005/8/layout/pList1"/>
    <dgm:cxn modelId="{1CEA8652-D0B5-4C66-8DC8-02A030567ACF}" type="presParOf" srcId="{B512A55D-D22B-443A-8089-E5B446B2629B}" destId="{320FCCCD-4905-41E6-909D-4EEE121789C6}" srcOrd="0" destOrd="0" presId="urn:microsoft.com/office/officeart/2005/8/layout/pList1"/>
    <dgm:cxn modelId="{867D7BFF-5AD8-48CA-8B32-D5A9F68C58EA}" type="presParOf" srcId="{B512A55D-D22B-443A-8089-E5B446B2629B}" destId="{47AEEE9F-8976-40C4-BD72-C9EC7BC74FCB}" srcOrd="1" destOrd="0" presId="urn:microsoft.com/office/officeart/2005/8/layout/pList1"/>
    <dgm:cxn modelId="{6452D594-65BA-4C61-823C-6059F919044E}" type="presParOf" srcId="{C7EEDF01-0B9D-4BC1-86C8-6C5AA41C4B4C}" destId="{FADFEE7B-1339-48A8-B739-12E6AB60FEC8}" srcOrd="1" destOrd="0" presId="urn:microsoft.com/office/officeart/2005/8/layout/pList1"/>
    <dgm:cxn modelId="{EECEA00F-5B0B-4DFF-AAF6-2762E9528706}" type="presParOf" srcId="{C7EEDF01-0B9D-4BC1-86C8-6C5AA41C4B4C}" destId="{476B18EA-855F-4A48-997D-55640F0972F9}" srcOrd="2" destOrd="0" presId="urn:microsoft.com/office/officeart/2005/8/layout/pList1"/>
    <dgm:cxn modelId="{2303E005-D91E-44BF-8E70-164352777E77}" type="presParOf" srcId="{476B18EA-855F-4A48-997D-55640F0972F9}" destId="{EBDA3EC8-DF78-4C48-8AD6-36A9357A47A7}" srcOrd="0" destOrd="0" presId="urn:microsoft.com/office/officeart/2005/8/layout/pList1"/>
    <dgm:cxn modelId="{601EEBEB-0D1D-4919-A39F-D2C1191C7242}" type="presParOf" srcId="{476B18EA-855F-4A48-997D-55640F0972F9}" destId="{2C490573-7357-4C82-972B-6F6EE03BF2B4}" srcOrd="1" destOrd="0" presId="urn:microsoft.com/office/officeart/2005/8/layout/pList1"/>
    <dgm:cxn modelId="{FC39BD89-011B-4DA7-A4A9-3423F3C1FAEA}" type="presParOf" srcId="{C7EEDF01-0B9D-4BC1-86C8-6C5AA41C4B4C}" destId="{B0F2E8D4-9B34-43E4-B082-69BBED8D8ED9}" srcOrd="3" destOrd="0" presId="urn:microsoft.com/office/officeart/2005/8/layout/pList1"/>
    <dgm:cxn modelId="{63E5A5D0-CDE8-4391-BD3F-0FABEBE78F1D}" type="presParOf" srcId="{C7EEDF01-0B9D-4BC1-86C8-6C5AA41C4B4C}" destId="{35F11B73-19EF-4725-9E62-0A00F495C57A}" srcOrd="4" destOrd="0" presId="urn:microsoft.com/office/officeart/2005/8/layout/pList1"/>
    <dgm:cxn modelId="{FAE96813-9C4B-4D99-A13A-0F10D6CD5A4C}" type="presParOf" srcId="{35F11B73-19EF-4725-9E62-0A00F495C57A}" destId="{6AE60B0B-607D-4B53-B1EF-30A9B65B7813}" srcOrd="0" destOrd="0" presId="urn:microsoft.com/office/officeart/2005/8/layout/pList1"/>
    <dgm:cxn modelId="{DAFD15EB-A398-45DB-BC9C-F4D21D524DA7}" type="presParOf" srcId="{35F11B73-19EF-4725-9E62-0A00F495C57A}" destId="{957E7A6F-76C1-427B-8A91-AA5EBB5203FA}" srcOrd="1" destOrd="0" presId="urn:microsoft.com/office/officeart/2005/8/layout/pList1"/>
    <dgm:cxn modelId="{9EEC9D15-BD1B-49F1-9829-99F9EF3F5F67}" type="presParOf" srcId="{C7EEDF01-0B9D-4BC1-86C8-6C5AA41C4B4C}" destId="{00D6F863-F805-453A-9327-0E8FBC5827BB}" srcOrd="5" destOrd="0" presId="urn:microsoft.com/office/officeart/2005/8/layout/pList1"/>
    <dgm:cxn modelId="{79450FAA-7EA0-40BE-9475-CB4246EDBFF0}" type="presParOf" srcId="{C7EEDF01-0B9D-4BC1-86C8-6C5AA41C4B4C}" destId="{A6EE3B57-09B2-4E24-BE1F-E0DB7498CE22}" srcOrd="6" destOrd="0" presId="urn:microsoft.com/office/officeart/2005/8/layout/pList1"/>
    <dgm:cxn modelId="{FDA31D42-3943-4846-9F62-D3834B6D9857}" type="presParOf" srcId="{A6EE3B57-09B2-4E24-BE1F-E0DB7498CE22}" destId="{289F2A7F-3F7E-4E3D-91F6-C3331C1D8DD5}" srcOrd="0" destOrd="0" presId="urn:microsoft.com/office/officeart/2005/8/layout/pList1"/>
    <dgm:cxn modelId="{2090BB7A-1B79-40DF-B611-D1D6877C788D}" type="presParOf" srcId="{A6EE3B57-09B2-4E24-BE1F-E0DB7498CE22}" destId="{F7A7F747-DFF0-47AF-A3EA-7B17D6FF550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0D3CB-7D3D-4BE2-A9A1-B15918ADED23}">
      <dsp:nvSpPr>
        <dsp:cNvPr id="0" name=""/>
        <dsp:cNvSpPr/>
      </dsp:nvSpPr>
      <dsp:spPr>
        <a:xfrm>
          <a:off x="0" y="41742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F38639-2914-4E10-86EB-8BCD1BA3C52E}">
      <dsp:nvSpPr>
        <dsp:cNvPr id="0" name=""/>
        <dsp:cNvSpPr/>
      </dsp:nvSpPr>
      <dsp:spPr>
        <a:xfrm>
          <a:off x="394335" y="63189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Layout</a:t>
          </a:r>
          <a:endParaRPr lang="zh-CN" altLang="en-US" sz="2400" kern="1200" dirty="0"/>
        </a:p>
      </dsp:txBody>
      <dsp:txXfrm>
        <a:off x="428920" y="97774"/>
        <a:ext cx="5451520" cy="639310"/>
      </dsp:txXfrm>
    </dsp:sp>
    <dsp:sp modelId="{92F0909E-D3EC-441C-8F91-37C1FFBBE650}">
      <dsp:nvSpPr>
        <dsp:cNvPr id="0" name=""/>
        <dsp:cNvSpPr/>
      </dsp:nvSpPr>
      <dsp:spPr>
        <a:xfrm>
          <a:off x="0" y="150606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E7A775-CA79-4DA3-B12D-90577B04CD9F}">
      <dsp:nvSpPr>
        <dsp:cNvPr id="0" name=""/>
        <dsp:cNvSpPr/>
      </dsp:nvSpPr>
      <dsp:spPr>
        <a:xfrm>
          <a:off x="394335" y="1151829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Activity</a:t>
          </a:r>
          <a:endParaRPr lang="zh-CN" altLang="en-US" sz="2400" kern="1200" dirty="0"/>
        </a:p>
      </dsp:txBody>
      <dsp:txXfrm>
        <a:off x="428920" y="1186414"/>
        <a:ext cx="5451520" cy="639310"/>
      </dsp:txXfrm>
    </dsp:sp>
    <dsp:sp modelId="{AC350340-C43C-4550-90D4-DE981D97715E}">
      <dsp:nvSpPr>
        <dsp:cNvPr id="0" name=""/>
        <dsp:cNvSpPr/>
      </dsp:nvSpPr>
      <dsp:spPr>
        <a:xfrm>
          <a:off x="0" y="259470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DEBBE-A8B0-4117-88B5-2FDEBC610D86}">
      <dsp:nvSpPr>
        <dsp:cNvPr id="0" name=""/>
        <dsp:cNvSpPr/>
      </dsp:nvSpPr>
      <dsp:spPr>
        <a:xfrm>
          <a:off x="431280" y="2247185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Widget</a:t>
          </a:r>
          <a:endParaRPr lang="zh-CN" altLang="en-US" sz="2400" kern="1200" dirty="0"/>
        </a:p>
      </dsp:txBody>
      <dsp:txXfrm>
        <a:off x="465865" y="2281770"/>
        <a:ext cx="5451520" cy="639310"/>
      </dsp:txXfrm>
    </dsp:sp>
    <dsp:sp modelId="{5C54C094-329E-49C8-BD87-8957E01B3553}">
      <dsp:nvSpPr>
        <dsp:cNvPr id="0" name=""/>
        <dsp:cNvSpPr/>
      </dsp:nvSpPr>
      <dsp:spPr>
        <a:xfrm>
          <a:off x="0" y="3683349"/>
          <a:ext cx="78867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1DD77-6740-4CF6-8F07-FDE5B8FF8309}">
      <dsp:nvSpPr>
        <dsp:cNvPr id="0" name=""/>
        <dsp:cNvSpPr/>
      </dsp:nvSpPr>
      <dsp:spPr>
        <a:xfrm>
          <a:off x="394335" y="3329109"/>
          <a:ext cx="5520690" cy="708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/>
            <a:t>XML</a:t>
          </a:r>
          <a:endParaRPr lang="zh-CN" altLang="en-US" sz="2400" kern="1200" dirty="0"/>
        </a:p>
      </dsp:txBody>
      <dsp:txXfrm>
        <a:off x="428920" y="3363694"/>
        <a:ext cx="5451520" cy="639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BFA55-3943-42B6-8D26-0F6FBD330DDA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700" kern="1200" dirty="0" err="1"/>
            <a:t>TextView</a:t>
          </a:r>
          <a:endParaRPr lang="zh-CN" altLang="en-US" sz="3700" kern="1200" dirty="0"/>
        </a:p>
      </dsp:txBody>
      <dsp:txXfrm>
        <a:off x="0" y="573683"/>
        <a:ext cx="2464593" cy="1478756"/>
      </dsp:txXfrm>
    </dsp:sp>
    <dsp:sp modelId="{803AB2B4-94B1-4133-A439-577E346CCD4E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700" kern="1200" dirty="0"/>
            <a:t>Button</a:t>
          </a:r>
          <a:endParaRPr lang="zh-CN" altLang="en-US" sz="3700" kern="1200" dirty="0"/>
        </a:p>
      </dsp:txBody>
      <dsp:txXfrm>
        <a:off x="2711053" y="573683"/>
        <a:ext cx="2464593" cy="1478756"/>
      </dsp:txXfrm>
    </dsp:sp>
    <dsp:sp modelId="{831F62EA-8639-41FF-8404-E8CDC62E0D11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700" kern="1200" dirty="0" err="1"/>
            <a:t>EditText</a:t>
          </a:r>
          <a:endParaRPr lang="zh-CN" altLang="en-US" sz="3700" kern="1200" dirty="0"/>
        </a:p>
      </dsp:txBody>
      <dsp:txXfrm>
        <a:off x="5422106" y="573683"/>
        <a:ext cx="2464593" cy="1478756"/>
      </dsp:txXfrm>
    </dsp:sp>
    <dsp:sp modelId="{6CB77634-5AC2-4C56-9DDE-9C1E5EA8086B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700" kern="1200" dirty="0" err="1"/>
            <a:t>WebView</a:t>
          </a:r>
          <a:endParaRPr lang="zh-CN" altLang="en-US" sz="3700" kern="1200" dirty="0"/>
        </a:p>
      </dsp:txBody>
      <dsp:txXfrm>
        <a:off x="0" y="2298898"/>
        <a:ext cx="2464593" cy="1478756"/>
      </dsp:txXfrm>
    </dsp:sp>
    <dsp:sp modelId="{664677BD-AA32-4086-A756-A9EA26AC7050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700" kern="1200" dirty="0" err="1"/>
            <a:t>AlertDialog</a:t>
          </a:r>
          <a:endParaRPr lang="zh-CN" altLang="en-US" sz="3700" kern="1200" dirty="0"/>
        </a:p>
      </dsp:txBody>
      <dsp:txXfrm>
        <a:off x="2711053" y="2298898"/>
        <a:ext cx="2464593" cy="1478756"/>
      </dsp:txXfrm>
    </dsp:sp>
    <dsp:sp modelId="{F1C3B3E6-96D1-47CC-834B-111822AB787B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700" kern="1200" dirty="0"/>
            <a:t>…</a:t>
          </a:r>
        </a:p>
      </dsp:txBody>
      <dsp:txXfrm>
        <a:off x="5422106" y="2298898"/>
        <a:ext cx="2464593" cy="14787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FCCCD-4905-41E6-909D-4EEE121789C6}">
      <dsp:nvSpPr>
        <dsp:cNvPr id="0" name=""/>
        <dsp:cNvSpPr/>
      </dsp:nvSpPr>
      <dsp:spPr>
        <a:xfrm>
          <a:off x="1041316" y="516"/>
          <a:ext cx="2623530" cy="180761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EEE9F-8976-40C4-BD72-C9EC7BC74FCB}">
      <dsp:nvSpPr>
        <dsp:cNvPr id="0" name=""/>
        <dsp:cNvSpPr/>
      </dsp:nvSpPr>
      <dsp:spPr>
        <a:xfrm>
          <a:off x="1041316" y="1808129"/>
          <a:ext cx="2623530" cy="97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LinearLayout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41316" y="1808129"/>
        <a:ext cx="2623530" cy="973329"/>
      </dsp:txXfrm>
    </dsp:sp>
    <dsp:sp modelId="{EBDA3EC8-DF78-4C48-8AD6-36A9357A47A7}">
      <dsp:nvSpPr>
        <dsp:cNvPr id="0" name=""/>
        <dsp:cNvSpPr/>
      </dsp:nvSpPr>
      <dsp:spPr>
        <a:xfrm>
          <a:off x="3927310" y="516"/>
          <a:ext cx="2623530" cy="180761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490573-7357-4C82-972B-6F6EE03BF2B4}">
      <dsp:nvSpPr>
        <dsp:cNvPr id="0" name=""/>
        <dsp:cNvSpPr/>
      </dsp:nvSpPr>
      <dsp:spPr>
        <a:xfrm>
          <a:off x="3927310" y="1808129"/>
          <a:ext cx="2623530" cy="97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FrameLayout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27310" y="1808129"/>
        <a:ext cx="2623530" cy="973329"/>
      </dsp:txXfrm>
    </dsp:sp>
    <dsp:sp modelId="{6AE60B0B-607D-4B53-B1EF-30A9B65B7813}">
      <dsp:nvSpPr>
        <dsp:cNvPr id="0" name=""/>
        <dsp:cNvSpPr/>
      </dsp:nvSpPr>
      <dsp:spPr>
        <a:xfrm>
          <a:off x="1041316" y="3043812"/>
          <a:ext cx="2623530" cy="180761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E7A6F-76C1-427B-8A91-AA5EBB5203FA}">
      <dsp:nvSpPr>
        <dsp:cNvPr id="0" name=""/>
        <dsp:cNvSpPr/>
      </dsp:nvSpPr>
      <dsp:spPr>
        <a:xfrm>
          <a:off x="1041316" y="4851424"/>
          <a:ext cx="2623530" cy="97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RelativeLayout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41316" y="4851424"/>
        <a:ext cx="2623530" cy="973329"/>
      </dsp:txXfrm>
    </dsp:sp>
    <dsp:sp modelId="{289F2A7F-3F7E-4E3D-91F6-C3331C1D8DD5}">
      <dsp:nvSpPr>
        <dsp:cNvPr id="0" name=""/>
        <dsp:cNvSpPr/>
      </dsp:nvSpPr>
      <dsp:spPr>
        <a:xfrm>
          <a:off x="3840734" y="3043812"/>
          <a:ext cx="2623530" cy="180761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A7F747-DFF0-47AF-A3EA-7B17D6FF5500}">
      <dsp:nvSpPr>
        <dsp:cNvPr id="0" name=""/>
        <dsp:cNvSpPr/>
      </dsp:nvSpPr>
      <dsp:spPr>
        <a:xfrm>
          <a:off x="3927310" y="4851424"/>
          <a:ext cx="2623530" cy="973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b="1" kern="1200" dirty="0" err="1">
              <a:latin typeface="微软雅黑" panose="020B0503020204020204" pitchFamily="34" charset="-122"/>
              <a:ea typeface="微软雅黑" panose="020B0503020204020204" pitchFamily="34" charset="-122"/>
            </a:rPr>
            <a:t>ListView</a:t>
          </a:r>
          <a:endParaRPr lang="zh-CN" altLang="en-US" sz="24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927310" y="4851424"/>
        <a:ext cx="2623530" cy="973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77B4-E4B4-4D3C-A9C5-EB900FF3B15E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D5EBB-275F-4C24-B082-C5EEF14355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490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15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0929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148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5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80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291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984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875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12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61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D302F-5E2D-4FF9-A986-02603DCE6FDA}" type="datetimeFigureOut">
              <a:rPr lang="zh-CN" altLang="en-US" smtClean="0"/>
              <a:t>2017/6/6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A248-7BE1-4335-B3FB-1E6869F2EC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10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991139" y="2329319"/>
            <a:ext cx="257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上海交通大学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1140" y="3010639"/>
            <a:ext cx="257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电子信息与电气工程学院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91140" y="3877389"/>
            <a:ext cx="242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Group leader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 </a:t>
            </a:r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Hao Xia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夏昊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64451" y="2109664"/>
            <a:ext cx="579549" cy="2231878"/>
            <a:chOff x="8564451" y="2716812"/>
            <a:chExt cx="579549" cy="1361673"/>
          </a:xfrm>
        </p:grpSpPr>
        <p:sp>
          <p:nvSpPr>
            <p:cNvPr id="12" name="矩形 11"/>
            <p:cNvSpPr/>
            <p:nvPr/>
          </p:nvSpPr>
          <p:spPr>
            <a:xfrm>
              <a:off x="8564451" y="2716812"/>
              <a:ext cx="579549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564451" y="3805061"/>
              <a:ext cx="579549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109664"/>
            <a:ext cx="5926975" cy="2212488"/>
            <a:chOff x="0" y="2604904"/>
            <a:chExt cx="5991142" cy="1473581"/>
          </a:xfrm>
        </p:grpSpPr>
        <p:sp>
          <p:nvSpPr>
            <p:cNvPr id="30" name="矩形 29"/>
            <p:cNvSpPr/>
            <p:nvPr/>
          </p:nvSpPr>
          <p:spPr>
            <a:xfrm>
              <a:off x="0" y="3805061"/>
              <a:ext cx="5991141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604904"/>
              <a:ext cx="5991142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697049" y="2861681"/>
              <a:ext cx="3294091" cy="686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3400" b="1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WordMap</a:t>
              </a:r>
              <a:endParaRPr lang="zh-CN" altLang="en-US" sz="3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80065" y="3782260"/>
              <a:ext cx="1311075" cy="271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Group 8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150228" y="2226791"/>
            <a:ext cx="1287874" cy="129929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1804821" y="2192637"/>
            <a:ext cx="1337390" cy="13334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494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LingWai SC Medium" charset="-122"/>
              </a:rPr>
              <a:t>App Structure and connection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1907650" y="2760691"/>
            <a:ext cx="2800961" cy="9056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V="1">
            <a:off x="4633641" y="2064005"/>
            <a:ext cx="2546618" cy="16277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33" name="矩形 3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08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667933" y="2624061"/>
            <a:ext cx="2129544" cy="2106754"/>
            <a:chOff x="3744535" y="1104900"/>
            <a:chExt cx="1566161" cy="1549400"/>
          </a:xfrm>
        </p:grpSpPr>
        <p:sp>
          <p:nvSpPr>
            <p:cNvPr id="26" name="椭圆 25"/>
            <p:cNvSpPr/>
            <p:nvPr/>
          </p:nvSpPr>
          <p:spPr>
            <a:xfrm>
              <a:off x="3761296" y="1104900"/>
              <a:ext cx="1549400" cy="1549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44535" y="1636572"/>
              <a:ext cx="1549400" cy="4300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map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565576" y="1465942"/>
            <a:ext cx="1655788" cy="1108426"/>
            <a:chOff x="6352096" y="849600"/>
            <a:chExt cx="1549400" cy="1037208"/>
          </a:xfrm>
        </p:grpSpPr>
        <p:sp>
          <p:nvSpPr>
            <p:cNvPr id="40" name="椭圆 39"/>
            <p:cNvSpPr/>
            <p:nvPr/>
          </p:nvSpPr>
          <p:spPr>
            <a:xfrm>
              <a:off x="6608192" y="849600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52096" y="1233053"/>
              <a:ext cx="1549400" cy="316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translation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68414" y="1875724"/>
            <a:ext cx="1928434" cy="1659137"/>
            <a:chOff x="1436471" y="1121088"/>
            <a:chExt cx="1224817" cy="1037208"/>
          </a:xfrm>
        </p:grpSpPr>
        <p:sp>
          <p:nvSpPr>
            <p:cNvPr id="43" name="椭圆 42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436471" y="1323198"/>
              <a:ext cx="1224817" cy="716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Vocabulary book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Glossary</a:t>
              </a:r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）</a:t>
              </a:r>
              <a:endPara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6971" y="4951880"/>
            <a:ext cx="72356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Method:</a:t>
            </a:r>
          </a:p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</a:rPr>
              <a:t>map:Baidu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 Map API</a:t>
            </a:r>
          </a:p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</a:rPr>
              <a:t>translation:Baidu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 translation API</a:t>
            </a:r>
          </a:p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	connection with Vocabulary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</a:rPr>
              <a:t>：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 Baidu map inner class :marker and</a:t>
            </a:r>
          </a:p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				favorite.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5CC057C-2AA9-487E-9244-89113BCC0475}"/>
              </a:ext>
            </a:extLst>
          </p:cNvPr>
          <p:cNvSpPr txBox="1"/>
          <p:nvPr/>
        </p:nvSpPr>
        <p:spPr>
          <a:xfrm>
            <a:off x="3966402" y="798897"/>
            <a:ext cx="4743882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H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ongying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</a:t>
            </a:r>
            <a:endParaRPr lang="da-D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6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Map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890757" y="2471562"/>
            <a:ext cx="27162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Baidu map </a:t>
            </a:r>
            <a:r>
              <a:rPr lang="en-US" altLang="zh-C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display map on the screen.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575300" y="925733"/>
            <a:ext cx="0" cy="4979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22" name="矩形 21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09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7" y="1067708"/>
            <a:ext cx="4823314" cy="48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67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4675" y="5591146"/>
            <a:ext cx="7994967" cy="90386"/>
            <a:chOff x="647702" y="5265146"/>
            <a:chExt cx="7921940" cy="90386"/>
          </a:xfrm>
        </p:grpSpPr>
        <p:cxnSp>
          <p:nvCxnSpPr>
            <p:cNvPr id="25" name="直接连接符 24"/>
            <p:cNvCxnSpPr>
              <a:endCxn id="35" idx="2"/>
            </p:cNvCxnSpPr>
            <p:nvPr/>
          </p:nvCxnSpPr>
          <p:spPr>
            <a:xfrm>
              <a:off x="705811" y="5310339"/>
              <a:ext cx="779017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7702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8495984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11187" y="5805184"/>
            <a:ext cx="792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Baidu Map inner </a:t>
            </a:r>
            <a:r>
              <a:rPr lang="en-US" altLang="zh-C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class:marker</a:t>
            </a:r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favorite.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0" name="矩形 1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71" y="1540168"/>
            <a:ext cx="3847240" cy="3228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945" y="1540168"/>
            <a:ext cx="4293464" cy="321306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7567A04F-DDEB-4AB6-BC3F-78701C28027C}"/>
              </a:ext>
            </a:extLst>
          </p:cNvPr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Position marker</a:t>
            </a:r>
          </a:p>
        </p:txBody>
      </p:sp>
    </p:spTree>
    <p:extLst>
      <p:ext uri="{BB962C8B-B14F-4D97-AF65-F5344CB8AC3E}">
        <p14:creationId xmlns:p14="http://schemas.microsoft.com/office/powerpoint/2010/main" val="3393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Get position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01227" y="946022"/>
            <a:ext cx="0" cy="4979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53" y="946022"/>
            <a:ext cx="3582186" cy="52994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13664" y="2749471"/>
            <a:ext cx="30445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Using the function </a:t>
            </a:r>
            <a:r>
              <a:rPr lang="en-US" altLang="zh-CN" sz="2400" b="1" dirty="0" err="1">
                <a:solidFill>
                  <a:schemeClr val="accent1">
                    <a:lumMod val="75000"/>
                  </a:schemeClr>
                </a:solidFill>
              </a:rPr>
              <a:t>Getlatitude</a:t>
            </a:r>
            <a:r>
              <a:rPr kumimoji="1"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and  </a:t>
            </a:r>
            <a:r>
              <a:rPr kumimoji="1" lang="en-US" altLang="zh-CN" sz="2400" b="1" dirty="0" err="1">
                <a:solidFill>
                  <a:schemeClr val="accent1">
                    <a:lumMod val="75000"/>
                  </a:schemeClr>
                </a:solidFill>
              </a:rPr>
              <a:t>Getlongitude</a:t>
            </a:r>
            <a:r>
              <a:rPr kumimoji="1" lang="en-US" altLang="zh-CN" sz="2400" b="1" dirty="0">
                <a:solidFill>
                  <a:schemeClr val="accent1">
                    <a:lumMod val="75000"/>
                  </a:schemeClr>
                </a:solidFill>
              </a:rPr>
              <a:t> to get the current position.</a:t>
            </a:r>
            <a:endParaRPr kumimoji="1" lang="zh-CN" alt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FE633CB2-0421-4073-9132-81482646D581}"/>
              </a:ext>
            </a:extLst>
          </p:cNvPr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C7B8A28-6D94-461F-A1C3-6D08ABCAED2D}"/>
                </a:ext>
              </a:extLst>
            </p:cNvPr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4656853-3DE0-43F4-A246-8FA41D44745C}"/>
                </a:ext>
              </a:extLst>
            </p:cNvPr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131ABAA-B7B8-4BAC-B47F-C3DE94F31261}"/>
                </a:ext>
              </a:extLst>
            </p:cNvPr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73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Translation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5201227" y="946022"/>
            <a:ext cx="0" cy="497976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52" y="1891145"/>
            <a:ext cx="3825233" cy="3048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1091" y="1787236"/>
            <a:ext cx="3127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Use Baidu translation 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</a:rPr>
              <a:t>api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 to get the </a:t>
            </a:r>
          </a:p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Translation of the sentence, than Cooperate with </a:t>
            </a:r>
            <a:r>
              <a:rPr kumimoji="1" lang="en-US" altLang="zh-CN" dirty="0" err="1">
                <a:solidFill>
                  <a:schemeClr val="accent1">
                    <a:lumMod val="75000"/>
                  </a:schemeClr>
                </a:solidFill>
              </a:rPr>
              <a:t>Mengqi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 Cao’s interface to finish this part.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6808BE8-F70F-4B83-B2EA-BA3EB5F3A751}"/>
              </a:ext>
            </a:extLst>
          </p:cNvPr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DA6FAE7-9147-4388-9DEC-7E3DCEEE151B}"/>
                </a:ext>
              </a:extLst>
            </p:cNvPr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C71EC07-C2A5-4591-B791-2C2379BD38A5}"/>
                </a:ext>
              </a:extLst>
            </p:cNvPr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12123F8-3876-42D5-9554-193E6A2F4CEF}"/>
                </a:ext>
              </a:extLst>
            </p:cNvPr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5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574675" y="5591146"/>
            <a:ext cx="7994967" cy="90386"/>
            <a:chOff x="647702" y="5265146"/>
            <a:chExt cx="7921940" cy="90386"/>
          </a:xfrm>
        </p:grpSpPr>
        <p:cxnSp>
          <p:nvCxnSpPr>
            <p:cNvPr id="25" name="直接连接符 24"/>
            <p:cNvCxnSpPr>
              <a:endCxn id="35" idx="2"/>
            </p:cNvCxnSpPr>
            <p:nvPr/>
          </p:nvCxnSpPr>
          <p:spPr>
            <a:xfrm>
              <a:off x="705811" y="5310339"/>
              <a:ext cx="779017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7702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8495984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11187" y="5805184"/>
            <a:ext cx="792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ideal: download the HTML page to split the string.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0" name="矩形 1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13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575" y="261275"/>
            <a:ext cx="6582808" cy="41142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256" y="4678355"/>
            <a:ext cx="6645168" cy="32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5298" y="5416805"/>
            <a:ext cx="7994967" cy="90386"/>
            <a:chOff x="647702" y="5265146"/>
            <a:chExt cx="7921940" cy="90386"/>
          </a:xfrm>
        </p:grpSpPr>
        <p:cxnSp>
          <p:nvCxnSpPr>
            <p:cNvPr id="25" name="直接连接符 24"/>
            <p:cNvCxnSpPr>
              <a:endCxn id="35" idx="2"/>
            </p:cNvCxnSpPr>
            <p:nvPr/>
          </p:nvCxnSpPr>
          <p:spPr>
            <a:xfrm>
              <a:off x="705811" y="5310339"/>
              <a:ext cx="779017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7702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8495984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0" name="矩形 1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56" y="1064170"/>
            <a:ext cx="6415592" cy="4009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6291" y="426027"/>
            <a:ext cx="30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 err="1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Result:failure</a:t>
            </a:r>
            <a:r>
              <a:rPr kumimoji="1"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kumimoji="1"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649" y="5850082"/>
            <a:ext cx="702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HTML file: very complicated and can’t find the result.</a:t>
            </a:r>
          </a:p>
          <a:p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Encryption algorithm (</a:t>
            </a:r>
            <a:r>
              <a:rPr kumimoji="1" lang="zh-CN" altLang="en-US" dirty="0">
                <a:solidFill>
                  <a:schemeClr val="accent1">
                    <a:lumMod val="75000"/>
                  </a:schemeClr>
                </a:solidFill>
              </a:rPr>
              <a:t>加密算法</a:t>
            </a:r>
            <a:r>
              <a:rPr kumimoji="1" lang="en-US" altLang="zh-CN" dirty="0">
                <a:solidFill>
                  <a:schemeClr val="accent1">
                    <a:lumMod val="75000"/>
                  </a:schemeClr>
                </a:solidFill>
              </a:rPr>
              <a:t>):MD5. </a:t>
            </a:r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7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95298" y="5416805"/>
            <a:ext cx="7994967" cy="90386"/>
            <a:chOff x="647702" y="5265146"/>
            <a:chExt cx="7921940" cy="90386"/>
          </a:xfrm>
        </p:grpSpPr>
        <p:cxnSp>
          <p:nvCxnSpPr>
            <p:cNvPr id="25" name="直接连接符 24"/>
            <p:cNvCxnSpPr>
              <a:endCxn id="35" idx="2"/>
            </p:cNvCxnSpPr>
            <p:nvPr/>
          </p:nvCxnSpPr>
          <p:spPr>
            <a:xfrm>
              <a:off x="705811" y="5310339"/>
              <a:ext cx="7790173" cy="0"/>
            </a:xfrm>
            <a:prstGeom prst="line">
              <a:avLst/>
            </a:prstGeom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647702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椭圆 34"/>
            <p:cNvSpPr>
              <a:spLocks noChangeAspect="1"/>
            </p:cNvSpPr>
            <p:nvPr/>
          </p:nvSpPr>
          <p:spPr>
            <a:xfrm>
              <a:off x="8495984" y="5265146"/>
              <a:ext cx="73658" cy="90386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20659" y="6519446"/>
            <a:ext cx="8024939" cy="338554"/>
            <a:chOff x="1277256" y="6519446"/>
            <a:chExt cx="8024939" cy="338554"/>
          </a:xfrm>
        </p:grpSpPr>
        <p:sp>
          <p:nvSpPr>
            <p:cNvPr id="20" name="矩形 1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15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277256" y="6519446"/>
              <a:ext cx="74896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96291" y="426027"/>
            <a:ext cx="3096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 method: API</a:t>
            </a:r>
            <a:endParaRPr kumimoji="1" lang="zh-CN" altLang="en-US" sz="2400" b="1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949" y="5507191"/>
            <a:ext cx="70268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The advantage of API:</a:t>
            </a:r>
          </a:p>
          <a:p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 Easy to use.</a:t>
            </a:r>
          </a:p>
          <a:p>
            <a:r>
              <a:rPr kumimoji="1" lang="en-US" altLang="zh-CN" sz="2000" dirty="0" err="1">
                <a:solidFill>
                  <a:schemeClr val="accent1">
                    <a:lumMod val="75000"/>
                  </a:schemeClr>
                </a:solidFill>
              </a:rPr>
              <a:t>Plurilingual</a:t>
            </a:r>
            <a:r>
              <a:rPr kumimoji="1" lang="zh-CN" altLang="en-U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kumimoji="1" lang="zh-CN" altLang="en-US" sz="2000" dirty="0">
                <a:solidFill>
                  <a:schemeClr val="accent1">
                    <a:lumMod val="75000"/>
                  </a:schemeClr>
                </a:solidFill>
              </a:rPr>
              <a:t>多语种</a:t>
            </a:r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 I</a:t>
            </a:r>
            <a:r>
              <a:rPr lang="en-US" altLang="zh-CN" sz="2000" dirty="0">
                <a:solidFill>
                  <a:schemeClr val="accent1">
                    <a:lumMod val="75000"/>
                  </a:schemeClr>
                </a:solidFill>
              </a:rPr>
              <a:t>nformation security:</a:t>
            </a:r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  <a:sym typeface="Wingdings"/>
              </a:rPr>
              <a:t>(</a:t>
            </a:r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MD5 algorithm)</a:t>
            </a:r>
          </a:p>
          <a:p>
            <a:r>
              <a:rPr kumimoji="1" lang="en-US" altLang="zh-CN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1" lang="zh-CN" alt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659" y="948766"/>
            <a:ext cx="6789881" cy="400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1" y="2845078"/>
            <a:ext cx="4645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Design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87162" y="3416888"/>
            <a:ext cx="466344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</a:t>
            </a:r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UIs?</a:t>
            </a:r>
          </a:p>
          <a:p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Hao Xia</a:t>
            </a: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夏昊</a:t>
            </a:r>
            <a:endParaRPr lang="da-DK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THREE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7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663819" y="102836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>
            <a:extLst>
              <a:ext uri="{FF2B5EF4-FFF2-40B4-BE49-F238E27FC236}">
                <a16:creationId xmlns:a16="http://schemas.microsoft.com/office/drawing/2014/main" id="{00C9F78A-981D-49A8-B0FE-12BA2F007AB6}"/>
              </a:ext>
            </a:extLst>
          </p:cNvPr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B67370A-BE69-49AF-8731-F4F0EFE140D8}"/>
                </a:ext>
              </a:extLst>
            </p:cNvPr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137D73D3-BFFF-4537-884B-CB00F66F1359}"/>
                </a:ext>
              </a:extLst>
            </p:cNvPr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16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87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平行四边形 4"/>
          <p:cNvSpPr/>
          <p:nvPr/>
        </p:nvSpPr>
        <p:spPr>
          <a:xfrm flipH="1">
            <a:off x="-26964" y="-6251"/>
            <a:ext cx="4635476" cy="6904592"/>
          </a:xfrm>
          <a:custGeom>
            <a:avLst/>
            <a:gdLst>
              <a:gd name="connsiteX0" fmla="*/ 0 w 4608514"/>
              <a:gd name="connsiteY0" fmla="*/ 6043981 h 6043981"/>
              <a:gd name="connsiteX1" fmla="*/ 2819212 w 4608514"/>
              <a:gd name="connsiteY1" fmla="*/ 0 h 6043981"/>
              <a:gd name="connsiteX2" fmla="*/ 4608514 w 4608514"/>
              <a:gd name="connsiteY2" fmla="*/ 0 h 6043981"/>
              <a:gd name="connsiteX3" fmla="*/ 1789302 w 4608514"/>
              <a:gd name="connsiteY3" fmla="*/ 6043981 h 6043981"/>
              <a:gd name="connsiteX4" fmla="*/ 0 w 4608514"/>
              <a:gd name="connsiteY4" fmla="*/ 6043981 h 6043981"/>
              <a:gd name="connsiteX0" fmla="*/ 0 w 4613184"/>
              <a:gd name="connsiteY0" fmla="*/ 6043981 h 6084322"/>
              <a:gd name="connsiteX1" fmla="*/ 2819212 w 4613184"/>
              <a:gd name="connsiteY1" fmla="*/ 0 h 6084322"/>
              <a:gd name="connsiteX2" fmla="*/ 4608514 w 4613184"/>
              <a:gd name="connsiteY2" fmla="*/ 0 h 6084322"/>
              <a:gd name="connsiteX3" fmla="*/ 4613184 w 4613184"/>
              <a:gd name="connsiteY3" fmla="*/ 6084322 h 6084322"/>
              <a:gd name="connsiteX4" fmla="*/ 0 w 4613184"/>
              <a:gd name="connsiteY4" fmla="*/ 6043981 h 6084322"/>
              <a:gd name="connsiteX0" fmla="*/ 0 w 4613184"/>
              <a:gd name="connsiteY0" fmla="*/ 6864251 h 6904592"/>
              <a:gd name="connsiteX1" fmla="*/ 3209177 w 4613184"/>
              <a:gd name="connsiteY1" fmla="*/ 0 h 6904592"/>
              <a:gd name="connsiteX2" fmla="*/ 4608514 w 4613184"/>
              <a:gd name="connsiteY2" fmla="*/ 820270 h 6904592"/>
              <a:gd name="connsiteX3" fmla="*/ 4613184 w 4613184"/>
              <a:gd name="connsiteY3" fmla="*/ 6904592 h 6904592"/>
              <a:gd name="connsiteX4" fmla="*/ 0 w 4613184"/>
              <a:gd name="connsiteY4" fmla="*/ 6864251 h 6904592"/>
              <a:gd name="connsiteX0" fmla="*/ 0 w 4635476"/>
              <a:gd name="connsiteY0" fmla="*/ 6864251 h 6904592"/>
              <a:gd name="connsiteX1" fmla="*/ 3209177 w 4635476"/>
              <a:gd name="connsiteY1" fmla="*/ 0 h 6904592"/>
              <a:gd name="connsiteX2" fmla="*/ 4635408 w 4635476"/>
              <a:gd name="connsiteY2" fmla="*/ 0 h 6904592"/>
              <a:gd name="connsiteX3" fmla="*/ 4613184 w 4635476"/>
              <a:gd name="connsiteY3" fmla="*/ 6904592 h 6904592"/>
              <a:gd name="connsiteX4" fmla="*/ 0 w 4635476"/>
              <a:gd name="connsiteY4" fmla="*/ 6864251 h 6904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5476" h="6904592">
                <a:moveTo>
                  <a:pt x="0" y="6864251"/>
                </a:moveTo>
                <a:lnTo>
                  <a:pt x="3209177" y="0"/>
                </a:lnTo>
                <a:lnTo>
                  <a:pt x="4635408" y="0"/>
                </a:lnTo>
                <a:cubicBezTo>
                  <a:pt x="4636965" y="2028107"/>
                  <a:pt x="4611627" y="4876485"/>
                  <a:pt x="4613184" y="6904592"/>
                </a:cubicBezTo>
                <a:lnTo>
                  <a:pt x="0" y="68642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827149" y="1625954"/>
            <a:ext cx="828000" cy="828000"/>
            <a:chOff x="1827149" y="1625954"/>
            <a:chExt cx="828000" cy="828000"/>
          </a:xfrm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827149" y="1625954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904142" y="1782985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405971" y="2838627"/>
            <a:ext cx="828000" cy="828000"/>
            <a:chOff x="2405971" y="2838627"/>
            <a:chExt cx="828000" cy="828000"/>
          </a:xfrm>
        </p:grpSpPr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2405971" y="2838627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482964" y="2991017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984793" y="4046659"/>
            <a:ext cx="828000" cy="828000"/>
            <a:chOff x="2984793" y="4046659"/>
            <a:chExt cx="828000" cy="828000"/>
          </a:xfrm>
        </p:grpSpPr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2984793" y="4046659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3061786" y="4199049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563616" y="5254690"/>
            <a:ext cx="828000" cy="828000"/>
            <a:chOff x="3563616" y="5254690"/>
            <a:chExt cx="828000" cy="828000"/>
          </a:xfrm>
        </p:grpSpPr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3563616" y="5254690"/>
              <a:ext cx="828000" cy="828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3640609" y="5407080"/>
              <a:ext cx="674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3024024" y="1812093"/>
            <a:ext cx="558294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Background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310964" y="2958941"/>
            <a:ext cx="658130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Structuring &amp; Core Algorithm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090037" y="4222132"/>
            <a:ext cx="49961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UI Design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468609" y="5407080"/>
            <a:ext cx="494607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Maintenance &amp; future plans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362218" y="259392"/>
            <a:ext cx="42055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26" name="矩形 25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190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/>
      <p:bldP spid="21" grpId="0"/>
      <p:bldP spid="22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47464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F8F4F8C5-EA92-4D93-B73C-62F0FB9793CE}"/>
              </a:ext>
            </a:extLst>
          </p:cNvPr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6FE98E12-F488-4366-BEEF-7E4D00383F29}"/>
                </a:ext>
              </a:extLst>
            </p:cNvPr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1D8EB234-D23F-4238-94D9-89A96C497B8A}"/>
                </a:ext>
              </a:extLst>
            </p:cNvPr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17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13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/>
          </p:nvPr>
        </p:nvGraphicFramePr>
        <p:xfrm>
          <a:off x="971551" y="430823"/>
          <a:ext cx="7592158" cy="5825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组合 2">
            <a:extLst>
              <a:ext uri="{FF2B5EF4-FFF2-40B4-BE49-F238E27FC236}">
                <a16:creationId xmlns:a16="http://schemas.microsoft.com/office/drawing/2014/main" id="{70B57095-45C8-4A5C-9A45-576A15B3AE24}"/>
              </a:ext>
            </a:extLst>
          </p:cNvPr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687DAD2-1CEC-474E-8543-117AC6D71DB1}"/>
                </a:ext>
              </a:extLst>
            </p:cNvPr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9D7292E3-FE81-4A7A-9541-4B14ABDD385F}"/>
                </a:ext>
              </a:extLst>
            </p:cNvPr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18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70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-175846" y="1816476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57316" y="2809056"/>
            <a:ext cx="53108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Maintenance &amp; Future plans</a:t>
            </a:r>
          </a:p>
          <a:p>
            <a:endParaRPr lang="en-US" altLang="zh-CN" sz="2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11315" y="3381719"/>
            <a:ext cx="4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Now it is not the end.</a:t>
            </a:r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711315" y="3279531"/>
            <a:ext cx="5107369" cy="1683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311745" y="3070666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FOUR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8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Maintenance &amp; Future Plans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40" name="矩形 39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-43543" y="3429000"/>
            <a:ext cx="918754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373794" y="1219202"/>
            <a:ext cx="4523521" cy="4419596"/>
            <a:chOff x="1358044" y="1219202"/>
            <a:chExt cx="4523521" cy="4419596"/>
          </a:xfrm>
        </p:grpSpPr>
        <p:sp>
          <p:nvSpPr>
            <p:cNvPr id="37" name="任意多边形 36"/>
            <p:cNvSpPr/>
            <p:nvPr/>
          </p:nvSpPr>
          <p:spPr>
            <a:xfrm>
              <a:off x="1595438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 dirty="0"/>
            </a:p>
            <a:p>
              <a:pPr lvl="1"/>
              <a:endParaRPr lang="zh-CN" altLang="en-US" dirty="0"/>
            </a:p>
          </p:txBody>
        </p:sp>
        <p:sp>
          <p:nvSpPr>
            <p:cNvPr id="38" name="矩形 37"/>
            <p:cNvSpPr/>
            <p:nvPr/>
          </p:nvSpPr>
          <p:spPr>
            <a:xfrm>
              <a:off x="1358044" y="2690336"/>
              <a:ext cx="4523521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User </a:t>
              </a:r>
            </a:p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interface </a:t>
              </a:r>
            </a:p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optimization</a:t>
              </a:r>
              <a:endParaRPr lang="zh-CN" altLang="zh-CN" sz="2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3222485" y="1219202"/>
            <a:ext cx="4808530" cy="4419596"/>
            <a:chOff x="4743763" y="1219202"/>
            <a:chExt cx="4808530" cy="4419596"/>
          </a:xfrm>
        </p:grpSpPr>
        <p:sp>
          <p:nvSpPr>
            <p:cNvPr id="44" name="任意多边形 43"/>
            <p:cNvSpPr/>
            <p:nvPr/>
          </p:nvSpPr>
          <p:spPr>
            <a:xfrm>
              <a:off x="5043972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/>
            </a:p>
            <a:p>
              <a:pPr lvl="1"/>
              <a:endParaRPr lang="zh-CN" altLang="en-US"/>
            </a:p>
          </p:txBody>
        </p:sp>
        <p:sp>
          <p:nvSpPr>
            <p:cNvPr id="45" name="矩形 44"/>
            <p:cNvSpPr/>
            <p:nvPr/>
          </p:nvSpPr>
          <p:spPr>
            <a:xfrm>
              <a:off x="4743763" y="2671745"/>
              <a:ext cx="480853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Expansion of </a:t>
              </a:r>
            </a:p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primary </a:t>
              </a:r>
            </a:p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vocabulary </a:t>
              </a:r>
            </a:p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book</a:t>
              </a:r>
              <a:endParaRPr lang="zh-CN" altLang="zh-CN" sz="2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72427" y="1219202"/>
            <a:ext cx="2265828" cy="4419596"/>
            <a:chOff x="8330735" y="1219202"/>
            <a:chExt cx="2265828" cy="4419596"/>
          </a:xfrm>
        </p:grpSpPr>
        <p:sp>
          <p:nvSpPr>
            <p:cNvPr id="47" name="任意多边形 46"/>
            <p:cNvSpPr/>
            <p:nvPr/>
          </p:nvSpPr>
          <p:spPr>
            <a:xfrm>
              <a:off x="8492507" y="1219202"/>
              <a:ext cx="2104056" cy="441959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Arial" panose="020B0604020202020204" pitchFamily="34" charset="0"/>
                <a:ea typeface="微软雅黑" panose="020B0503020204020204" pitchFamily="34" charset="-122"/>
              </a:endParaRPr>
            </a:p>
            <a:p>
              <a:pPr lvl="1"/>
              <a:endParaRPr lang="zh-CN" altLang="en-US"/>
            </a:p>
            <a:p>
              <a:pPr lvl="1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>
              <a:off x="8330735" y="2690336"/>
              <a:ext cx="2260386" cy="1361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APK Size &amp;</a:t>
              </a:r>
            </a:p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Multi-</a:t>
              </a:r>
            </a:p>
            <a:p>
              <a:pPr indent="304800">
                <a:lnSpc>
                  <a:spcPct val="125000"/>
                </a:lnSpc>
                <a:spcAft>
                  <a:spcPts val="0"/>
                </a:spcAft>
              </a:pPr>
              <a:r>
                <a:rPr lang="en-US" altLang="zh-CN" sz="22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thread</a:t>
              </a:r>
              <a:endParaRPr lang="zh-CN" altLang="zh-CN" sz="22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75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3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2" presetClass="entr" presetSubtype="8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991139" y="2329319"/>
            <a:ext cx="2573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上海交通大学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991140" y="3010639"/>
            <a:ext cx="257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600" dirty="0"/>
              <a:t>电子信息与电气工程学院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991140" y="3877389"/>
            <a:ext cx="2429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Group leader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 </a:t>
            </a:r>
            <a:endParaRPr lang="en-US" altLang="zh-CN" sz="16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r"/>
            <a:r>
              <a:rPr lang="en-US" altLang="zh-CN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Hao Xia </a:t>
            </a:r>
            <a:r>
              <a:rPr lang="zh-CN" altLang="en-US" sz="16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夏昊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564451" y="2109664"/>
            <a:ext cx="579549" cy="2231878"/>
            <a:chOff x="8564451" y="2716812"/>
            <a:chExt cx="579549" cy="1361673"/>
          </a:xfrm>
        </p:grpSpPr>
        <p:sp>
          <p:nvSpPr>
            <p:cNvPr id="12" name="矩形 11"/>
            <p:cNvSpPr/>
            <p:nvPr/>
          </p:nvSpPr>
          <p:spPr>
            <a:xfrm>
              <a:off x="8564451" y="2716812"/>
              <a:ext cx="579549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8564451" y="3805061"/>
              <a:ext cx="579549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2109664"/>
            <a:ext cx="5926975" cy="2212488"/>
            <a:chOff x="0" y="2604904"/>
            <a:chExt cx="5991142" cy="1473581"/>
          </a:xfrm>
        </p:grpSpPr>
        <p:sp>
          <p:nvSpPr>
            <p:cNvPr id="30" name="矩形 29"/>
            <p:cNvSpPr/>
            <p:nvPr/>
          </p:nvSpPr>
          <p:spPr>
            <a:xfrm>
              <a:off x="0" y="3805061"/>
              <a:ext cx="5991141" cy="2734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2604904"/>
              <a:ext cx="5991142" cy="993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548169" y="2604904"/>
              <a:ext cx="3294091" cy="881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sz="3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Thanks for listening</a:t>
              </a:r>
              <a:endPara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680065" y="3782260"/>
              <a:ext cx="1311075" cy="271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5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Group</a:t>
              </a: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 6</a:t>
              </a:r>
              <a:endPara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150228" y="2226791"/>
            <a:ext cx="1287874" cy="129929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椭圆 26"/>
          <p:cNvSpPr/>
          <p:nvPr/>
        </p:nvSpPr>
        <p:spPr>
          <a:xfrm>
            <a:off x="1804821" y="2192637"/>
            <a:ext cx="1337390" cy="133344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53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2" y="2845078"/>
            <a:ext cx="4663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Project Background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87161" y="3416888"/>
            <a:ext cx="4645651" cy="148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come up with this idea?</a:t>
            </a:r>
          </a:p>
          <a:p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Mengqi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Cao</a:t>
            </a:r>
          </a:p>
          <a:p>
            <a:pPr algn="r">
              <a:lnSpc>
                <a:spcPct val="150000"/>
              </a:lnSpc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曹梦奇</a:t>
            </a:r>
            <a:endParaRPr lang="da-DK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ONE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5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Problems in my life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611188" y="1349965"/>
            <a:ext cx="548230" cy="547940"/>
            <a:chOff x="7618710" y="3833560"/>
            <a:chExt cx="548230" cy="547940"/>
          </a:xfrm>
          <a:solidFill>
            <a:schemeClr val="accent1"/>
          </a:solidFill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7618710" y="3833560"/>
              <a:ext cx="548230" cy="547940"/>
            </a:xfrm>
            <a:custGeom>
              <a:avLst/>
              <a:gdLst>
                <a:gd name="T0" fmla="*/ 34 w 68"/>
                <a:gd name="T1" fmla="*/ 0 h 68"/>
                <a:gd name="T2" fmla="*/ 0 w 68"/>
                <a:gd name="T3" fmla="*/ 34 h 68"/>
                <a:gd name="T4" fmla="*/ 34 w 68"/>
                <a:gd name="T5" fmla="*/ 68 h 68"/>
                <a:gd name="T6" fmla="*/ 68 w 68"/>
                <a:gd name="T7" fmla="*/ 34 h 68"/>
                <a:gd name="T8" fmla="*/ 34 w 68"/>
                <a:gd name="T9" fmla="*/ 0 h 68"/>
                <a:gd name="T10" fmla="*/ 34 w 68"/>
                <a:gd name="T11" fmla="*/ 48 h 68"/>
                <a:gd name="T12" fmla="*/ 19 w 68"/>
                <a:gd name="T13" fmla="*/ 34 h 68"/>
                <a:gd name="T14" fmla="*/ 34 w 68"/>
                <a:gd name="T15" fmla="*/ 19 h 68"/>
                <a:gd name="T16" fmla="*/ 49 w 68"/>
                <a:gd name="T17" fmla="*/ 34 h 68"/>
                <a:gd name="T18" fmla="*/ 34 w 68"/>
                <a:gd name="T19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68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lose/>
                  <a:moveTo>
                    <a:pt x="34" y="48"/>
                  </a:moveTo>
                  <a:cubicBezTo>
                    <a:pt x="26" y="48"/>
                    <a:pt x="19" y="42"/>
                    <a:pt x="19" y="34"/>
                  </a:cubicBezTo>
                  <a:cubicBezTo>
                    <a:pt x="19" y="25"/>
                    <a:pt x="26" y="19"/>
                    <a:pt x="34" y="19"/>
                  </a:cubicBezTo>
                  <a:cubicBezTo>
                    <a:pt x="42" y="19"/>
                    <a:pt x="49" y="25"/>
                    <a:pt x="49" y="34"/>
                  </a:cubicBezTo>
                  <a:cubicBezTo>
                    <a:pt x="49" y="42"/>
                    <a:pt x="42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7779988" y="3994838"/>
              <a:ext cx="225674" cy="217552"/>
            </a:xfrm>
            <a:custGeom>
              <a:avLst/>
              <a:gdLst>
                <a:gd name="T0" fmla="*/ 14 w 28"/>
                <a:gd name="T1" fmla="*/ 0 h 27"/>
                <a:gd name="T2" fmla="*/ 0 w 28"/>
                <a:gd name="T3" fmla="*/ 14 h 27"/>
                <a:gd name="T4" fmla="*/ 14 w 28"/>
                <a:gd name="T5" fmla="*/ 27 h 27"/>
                <a:gd name="T6" fmla="*/ 28 w 28"/>
                <a:gd name="T7" fmla="*/ 14 h 27"/>
                <a:gd name="T8" fmla="*/ 14 w 28"/>
                <a:gd name="T9" fmla="*/ 0 h 27"/>
                <a:gd name="T10" fmla="*/ 14 w 28"/>
                <a:gd name="T11" fmla="*/ 22 h 27"/>
                <a:gd name="T12" fmla="*/ 6 w 28"/>
                <a:gd name="T13" fmla="*/ 14 h 27"/>
                <a:gd name="T14" fmla="*/ 14 w 28"/>
                <a:gd name="T15" fmla="*/ 5 h 27"/>
                <a:gd name="T16" fmla="*/ 22 w 28"/>
                <a:gd name="T17" fmla="*/ 14 h 27"/>
                <a:gd name="T18" fmla="*/ 14 w 28"/>
                <a:gd name="T19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14" y="0"/>
                  </a:moveTo>
                  <a:cubicBezTo>
                    <a:pt x="7" y="0"/>
                    <a:pt x="0" y="6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2" y="27"/>
                    <a:pt x="28" y="21"/>
                    <a:pt x="28" y="14"/>
                  </a:cubicBezTo>
                  <a:cubicBezTo>
                    <a:pt x="28" y="6"/>
                    <a:pt x="22" y="0"/>
                    <a:pt x="14" y="0"/>
                  </a:cubicBezTo>
                  <a:close/>
                  <a:moveTo>
                    <a:pt x="14" y="22"/>
                  </a:moveTo>
                  <a:cubicBezTo>
                    <a:pt x="10" y="22"/>
                    <a:pt x="6" y="18"/>
                    <a:pt x="6" y="14"/>
                  </a:cubicBezTo>
                  <a:cubicBezTo>
                    <a:pt x="6" y="9"/>
                    <a:pt x="10" y="5"/>
                    <a:pt x="14" y="5"/>
                  </a:cubicBezTo>
                  <a:cubicBezTo>
                    <a:pt x="19" y="5"/>
                    <a:pt x="22" y="9"/>
                    <a:pt x="22" y="14"/>
                  </a:cubicBezTo>
                  <a:cubicBezTo>
                    <a:pt x="22" y="18"/>
                    <a:pt x="19" y="22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38554" y="1439269"/>
            <a:ext cx="33210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Have trouble remembering </a:t>
            </a:r>
            <a:r>
              <a:rPr lang="en-US" altLang="zh-CN" sz="2800" b="1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words</a:t>
            </a:r>
            <a:endParaRPr lang="en-US" altLang="zh-CN" b="1" i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Freeform 13"/>
          <p:cNvSpPr>
            <a:spLocks noEditPoints="1"/>
          </p:cNvSpPr>
          <p:nvPr/>
        </p:nvSpPr>
        <p:spPr bwMode="auto">
          <a:xfrm>
            <a:off x="611188" y="2524399"/>
            <a:ext cx="570193" cy="606660"/>
          </a:xfrm>
          <a:custGeom>
            <a:avLst/>
            <a:gdLst>
              <a:gd name="T0" fmla="*/ 40 w 70"/>
              <a:gd name="T1" fmla="*/ 42 h 74"/>
              <a:gd name="T2" fmla="*/ 41 w 70"/>
              <a:gd name="T3" fmla="*/ 48 h 74"/>
              <a:gd name="T4" fmla="*/ 37 w 70"/>
              <a:gd name="T5" fmla="*/ 59 h 74"/>
              <a:gd name="T6" fmla="*/ 29 w 70"/>
              <a:gd name="T7" fmla="*/ 69 h 74"/>
              <a:gd name="T8" fmla="*/ 18 w 70"/>
              <a:gd name="T9" fmla="*/ 74 h 74"/>
              <a:gd name="T10" fmla="*/ 6 w 70"/>
              <a:gd name="T11" fmla="*/ 70 h 74"/>
              <a:gd name="T12" fmla="*/ 6 w 70"/>
              <a:gd name="T13" fmla="*/ 70 h 74"/>
              <a:gd name="T14" fmla="*/ 1 w 70"/>
              <a:gd name="T15" fmla="*/ 59 h 74"/>
              <a:gd name="T16" fmla="*/ 5 w 70"/>
              <a:gd name="T17" fmla="*/ 47 h 74"/>
              <a:gd name="T18" fmla="*/ 13 w 70"/>
              <a:gd name="T19" fmla="*/ 38 h 74"/>
              <a:gd name="T20" fmla="*/ 24 w 70"/>
              <a:gd name="T21" fmla="*/ 33 h 74"/>
              <a:gd name="T22" fmla="*/ 30 w 70"/>
              <a:gd name="T23" fmla="*/ 33 h 74"/>
              <a:gd name="T24" fmla="*/ 23 w 70"/>
              <a:gd name="T25" fmla="*/ 42 h 74"/>
              <a:gd name="T26" fmla="*/ 19 w 70"/>
              <a:gd name="T27" fmla="*/ 44 h 74"/>
              <a:gd name="T28" fmla="*/ 11 w 70"/>
              <a:gd name="T29" fmla="*/ 53 h 74"/>
              <a:gd name="T30" fmla="*/ 9 w 70"/>
              <a:gd name="T31" fmla="*/ 58 h 74"/>
              <a:gd name="T32" fmla="*/ 12 w 70"/>
              <a:gd name="T33" fmla="*/ 64 h 74"/>
              <a:gd name="T34" fmla="*/ 12 w 70"/>
              <a:gd name="T35" fmla="*/ 64 h 74"/>
              <a:gd name="T36" fmla="*/ 17 w 70"/>
              <a:gd name="T37" fmla="*/ 65 h 74"/>
              <a:gd name="T38" fmla="*/ 23 w 70"/>
              <a:gd name="T39" fmla="*/ 63 h 74"/>
              <a:gd name="T40" fmla="*/ 31 w 70"/>
              <a:gd name="T41" fmla="*/ 54 h 74"/>
              <a:gd name="T42" fmla="*/ 32 w 70"/>
              <a:gd name="T43" fmla="*/ 50 h 74"/>
              <a:gd name="T44" fmla="*/ 40 w 70"/>
              <a:gd name="T45" fmla="*/ 42 h 74"/>
              <a:gd name="T46" fmla="*/ 64 w 70"/>
              <a:gd name="T47" fmla="*/ 4 h 74"/>
              <a:gd name="T48" fmla="*/ 52 w 70"/>
              <a:gd name="T49" fmla="*/ 0 h 74"/>
              <a:gd name="T50" fmla="*/ 41 w 70"/>
              <a:gd name="T51" fmla="*/ 5 h 74"/>
              <a:gd name="T52" fmla="*/ 33 w 70"/>
              <a:gd name="T53" fmla="*/ 15 h 74"/>
              <a:gd name="T54" fmla="*/ 29 w 70"/>
              <a:gd name="T55" fmla="*/ 26 h 74"/>
              <a:gd name="T56" fmla="*/ 31 w 70"/>
              <a:gd name="T57" fmla="*/ 32 h 74"/>
              <a:gd name="T58" fmla="*/ 38 w 70"/>
              <a:gd name="T59" fmla="*/ 24 h 74"/>
              <a:gd name="T60" fmla="*/ 40 w 70"/>
              <a:gd name="T61" fmla="*/ 20 h 74"/>
              <a:gd name="T62" fmla="*/ 47 w 70"/>
              <a:gd name="T63" fmla="*/ 11 h 74"/>
              <a:gd name="T64" fmla="*/ 53 w 70"/>
              <a:gd name="T65" fmla="*/ 9 h 74"/>
              <a:gd name="T66" fmla="*/ 58 w 70"/>
              <a:gd name="T67" fmla="*/ 10 h 74"/>
              <a:gd name="T68" fmla="*/ 58 w 70"/>
              <a:gd name="T69" fmla="*/ 10 h 74"/>
              <a:gd name="T70" fmla="*/ 61 w 70"/>
              <a:gd name="T71" fmla="*/ 16 h 74"/>
              <a:gd name="T72" fmla="*/ 59 w 70"/>
              <a:gd name="T73" fmla="*/ 21 h 74"/>
              <a:gd name="T74" fmla="*/ 51 w 70"/>
              <a:gd name="T75" fmla="*/ 30 h 74"/>
              <a:gd name="T76" fmla="*/ 48 w 70"/>
              <a:gd name="T77" fmla="*/ 32 h 74"/>
              <a:gd name="T78" fmla="*/ 41 w 70"/>
              <a:gd name="T79" fmla="*/ 41 h 74"/>
              <a:gd name="T80" fmla="*/ 46 w 70"/>
              <a:gd name="T81" fmla="*/ 41 h 74"/>
              <a:gd name="T82" fmla="*/ 57 w 70"/>
              <a:gd name="T83" fmla="*/ 36 h 74"/>
              <a:gd name="T84" fmla="*/ 65 w 70"/>
              <a:gd name="T85" fmla="*/ 27 h 74"/>
              <a:gd name="T86" fmla="*/ 69 w 70"/>
              <a:gd name="T87" fmla="*/ 15 h 74"/>
              <a:gd name="T88" fmla="*/ 64 w 70"/>
              <a:gd name="T89" fmla="*/ 4 h 74"/>
              <a:gd name="T90" fmla="*/ 64 w 70"/>
              <a:gd name="T91" fmla="*/ 4 h 74"/>
              <a:gd name="T92" fmla="*/ 49 w 70"/>
              <a:gd name="T93" fmla="*/ 21 h 74"/>
              <a:gd name="T94" fmla="*/ 43 w 70"/>
              <a:gd name="T95" fmla="*/ 21 h 74"/>
              <a:gd name="T96" fmla="*/ 22 w 70"/>
              <a:gd name="T97" fmla="*/ 45 h 74"/>
              <a:gd name="T98" fmla="*/ 23 w 70"/>
              <a:gd name="T99" fmla="*/ 52 h 74"/>
              <a:gd name="T100" fmla="*/ 23 w 70"/>
              <a:gd name="T101" fmla="*/ 52 h 74"/>
              <a:gd name="T102" fmla="*/ 29 w 70"/>
              <a:gd name="T103" fmla="*/ 51 h 74"/>
              <a:gd name="T104" fmla="*/ 50 w 70"/>
              <a:gd name="T105" fmla="*/ 27 h 74"/>
              <a:gd name="T106" fmla="*/ 49 w 70"/>
              <a:gd name="T107" fmla="*/ 2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0" h="74">
                <a:moveTo>
                  <a:pt x="40" y="42"/>
                </a:moveTo>
                <a:cubicBezTo>
                  <a:pt x="40" y="44"/>
                  <a:pt x="41" y="46"/>
                  <a:pt x="41" y="48"/>
                </a:cubicBezTo>
                <a:cubicBezTo>
                  <a:pt x="41" y="52"/>
                  <a:pt x="40" y="56"/>
                  <a:pt x="37" y="59"/>
                </a:cubicBezTo>
                <a:cubicBezTo>
                  <a:pt x="29" y="69"/>
                  <a:pt x="29" y="69"/>
                  <a:pt x="29" y="69"/>
                </a:cubicBezTo>
                <a:cubicBezTo>
                  <a:pt x="26" y="72"/>
                  <a:pt x="22" y="74"/>
                  <a:pt x="18" y="74"/>
                </a:cubicBezTo>
                <a:cubicBezTo>
                  <a:pt x="14" y="74"/>
                  <a:pt x="10" y="73"/>
                  <a:pt x="6" y="70"/>
                </a:cubicBezTo>
                <a:cubicBezTo>
                  <a:pt x="6" y="70"/>
                  <a:pt x="6" y="70"/>
                  <a:pt x="6" y="70"/>
                </a:cubicBezTo>
                <a:cubicBezTo>
                  <a:pt x="3" y="67"/>
                  <a:pt x="1" y="63"/>
                  <a:pt x="1" y="59"/>
                </a:cubicBezTo>
                <a:cubicBezTo>
                  <a:pt x="0" y="55"/>
                  <a:pt x="2" y="51"/>
                  <a:pt x="5" y="47"/>
                </a:cubicBezTo>
                <a:cubicBezTo>
                  <a:pt x="13" y="38"/>
                  <a:pt x="13" y="38"/>
                  <a:pt x="13" y="38"/>
                </a:cubicBezTo>
                <a:cubicBezTo>
                  <a:pt x="16" y="35"/>
                  <a:pt x="20" y="33"/>
                  <a:pt x="24" y="33"/>
                </a:cubicBezTo>
                <a:cubicBezTo>
                  <a:pt x="26" y="32"/>
                  <a:pt x="28" y="33"/>
                  <a:pt x="30" y="33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2"/>
                  <a:pt x="20" y="43"/>
                  <a:pt x="19" y="44"/>
                </a:cubicBezTo>
                <a:cubicBezTo>
                  <a:pt x="11" y="53"/>
                  <a:pt x="11" y="53"/>
                  <a:pt x="11" y="53"/>
                </a:cubicBezTo>
                <a:cubicBezTo>
                  <a:pt x="10" y="55"/>
                  <a:pt x="9" y="57"/>
                  <a:pt x="9" y="58"/>
                </a:cubicBezTo>
                <a:cubicBezTo>
                  <a:pt x="10" y="60"/>
                  <a:pt x="10" y="62"/>
                  <a:pt x="12" y="64"/>
                </a:cubicBezTo>
                <a:cubicBezTo>
                  <a:pt x="12" y="64"/>
                  <a:pt x="12" y="64"/>
                  <a:pt x="12" y="64"/>
                </a:cubicBezTo>
                <a:cubicBezTo>
                  <a:pt x="14" y="65"/>
                  <a:pt x="16" y="65"/>
                  <a:pt x="17" y="65"/>
                </a:cubicBezTo>
                <a:cubicBezTo>
                  <a:pt x="19" y="65"/>
                  <a:pt x="21" y="64"/>
                  <a:pt x="23" y="63"/>
                </a:cubicBezTo>
                <a:cubicBezTo>
                  <a:pt x="31" y="54"/>
                  <a:pt x="31" y="54"/>
                  <a:pt x="31" y="54"/>
                </a:cubicBezTo>
                <a:cubicBezTo>
                  <a:pt x="31" y="53"/>
                  <a:pt x="32" y="52"/>
                  <a:pt x="32" y="50"/>
                </a:cubicBezTo>
                <a:cubicBezTo>
                  <a:pt x="40" y="42"/>
                  <a:pt x="40" y="42"/>
                  <a:pt x="40" y="42"/>
                </a:cubicBezTo>
                <a:close/>
                <a:moveTo>
                  <a:pt x="64" y="4"/>
                </a:moveTo>
                <a:cubicBezTo>
                  <a:pt x="60" y="1"/>
                  <a:pt x="56" y="0"/>
                  <a:pt x="52" y="0"/>
                </a:cubicBezTo>
                <a:cubicBezTo>
                  <a:pt x="48" y="0"/>
                  <a:pt x="44" y="2"/>
                  <a:pt x="41" y="5"/>
                </a:cubicBezTo>
                <a:cubicBezTo>
                  <a:pt x="33" y="15"/>
                  <a:pt x="33" y="15"/>
                  <a:pt x="33" y="15"/>
                </a:cubicBezTo>
                <a:cubicBezTo>
                  <a:pt x="30" y="18"/>
                  <a:pt x="29" y="22"/>
                  <a:pt x="29" y="26"/>
                </a:cubicBezTo>
                <a:cubicBezTo>
                  <a:pt x="29" y="29"/>
                  <a:pt x="30" y="31"/>
                  <a:pt x="31" y="32"/>
                </a:cubicBezTo>
                <a:cubicBezTo>
                  <a:pt x="38" y="24"/>
                  <a:pt x="38" y="24"/>
                  <a:pt x="38" y="24"/>
                </a:cubicBezTo>
                <a:cubicBezTo>
                  <a:pt x="38" y="23"/>
                  <a:pt x="39" y="21"/>
                  <a:pt x="40" y="20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1" y="9"/>
                  <a:pt x="53" y="9"/>
                </a:cubicBezTo>
                <a:cubicBezTo>
                  <a:pt x="55" y="9"/>
                  <a:pt x="56" y="9"/>
                  <a:pt x="58" y="10"/>
                </a:cubicBezTo>
                <a:cubicBezTo>
                  <a:pt x="58" y="10"/>
                  <a:pt x="58" y="10"/>
                  <a:pt x="58" y="10"/>
                </a:cubicBezTo>
                <a:cubicBezTo>
                  <a:pt x="60" y="12"/>
                  <a:pt x="60" y="14"/>
                  <a:pt x="61" y="16"/>
                </a:cubicBezTo>
                <a:cubicBezTo>
                  <a:pt x="61" y="17"/>
                  <a:pt x="60" y="19"/>
                  <a:pt x="59" y="21"/>
                </a:cubicBezTo>
                <a:cubicBezTo>
                  <a:pt x="51" y="30"/>
                  <a:pt x="51" y="30"/>
                  <a:pt x="51" y="30"/>
                </a:cubicBezTo>
                <a:cubicBezTo>
                  <a:pt x="50" y="31"/>
                  <a:pt x="49" y="32"/>
                  <a:pt x="48" y="32"/>
                </a:cubicBezTo>
                <a:cubicBezTo>
                  <a:pt x="41" y="41"/>
                  <a:pt x="41" y="41"/>
                  <a:pt x="41" y="41"/>
                </a:cubicBezTo>
                <a:cubicBezTo>
                  <a:pt x="42" y="41"/>
                  <a:pt x="44" y="42"/>
                  <a:pt x="46" y="41"/>
                </a:cubicBezTo>
                <a:cubicBezTo>
                  <a:pt x="50" y="41"/>
                  <a:pt x="55" y="39"/>
                  <a:pt x="57" y="36"/>
                </a:cubicBezTo>
                <a:cubicBezTo>
                  <a:pt x="65" y="27"/>
                  <a:pt x="65" y="27"/>
                  <a:pt x="65" y="27"/>
                </a:cubicBezTo>
                <a:cubicBezTo>
                  <a:pt x="68" y="23"/>
                  <a:pt x="70" y="19"/>
                  <a:pt x="69" y="15"/>
                </a:cubicBezTo>
                <a:cubicBezTo>
                  <a:pt x="69" y="11"/>
                  <a:pt x="67" y="7"/>
                  <a:pt x="64" y="4"/>
                </a:cubicBezTo>
                <a:cubicBezTo>
                  <a:pt x="64" y="4"/>
                  <a:pt x="64" y="4"/>
                  <a:pt x="64" y="4"/>
                </a:cubicBezTo>
                <a:close/>
                <a:moveTo>
                  <a:pt x="49" y="21"/>
                </a:moveTo>
                <a:cubicBezTo>
                  <a:pt x="48" y="19"/>
                  <a:pt x="45" y="19"/>
                  <a:pt x="43" y="21"/>
                </a:cubicBezTo>
                <a:cubicBezTo>
                  <a:pt x="22" y="45"/>
                  <a:pt x="22" y="45"/>
                  <a:pt x="22" y="45"/>
                </a:cubicBezTo>
                <a:cubicBezTo>
                  <a:pt x="21" y="47"/>
                  <a:pt x="21" y="50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5" y="53"/>
                  <a:pt x="27" y="53"/>
                  <a:pt x="29" y="51"/>
                </a:cubicBezTo>
                <a:cubicBezTo>
                  <a:pt x="50" y="27"/>
                  <a:pt x="50" y="27"/>
                  <a:pt x="50" y="27"/>
                </a:cubicBezTo>
                <a:cubicBezTo>
                  <a:pt x="51" y="25"/>
                  <a:pt x="51" y="22"/>
                  <a:pt x="49" y="2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338554" y="2337381"/>
            <a:ext cx="33210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Know clearly </a:t>
            </a:r>
            <a:r>
              <a:rPr lang="en-US" altLang="zh-CN" sz="2800" b="1" i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where</a:t>
            </a:r>
            <a:r>
              <a:rPr lang="en-US" altLang="zh-CN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you encountered this word but just forget all the details</a:t>
            </a: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611188" y="3870407"/>
            <a:ext cx="640245" cy="453344"/>
          </a:xfrm>
          <a:custGeom>
            <a:avLst/>
            <a:gdLst>
              <a:gd name="T0" fmla="*/ 25 w 65"/>
              <a:gd name="T1" fmla="*/ 45 h 45"/>
              <a:gd name="T2" fmla="*/ 0 w 65"/>
              <a:gd name="T3" fmla="*/ 22 h 45"/>
              <a:gd name="T4" fmla="*/ 25 w 65"/>
              <a:gd name="T5" fmla="*/ 0 h 45"/>
              <a:gd name="T6" fmla="*/ 25 w 65"/>
              <a:gd name="T7" fmla="*/ 45 h 45"/>
              <a:gd name="T8" fmla="*/ 40 w 65"/>
              <a:gd name="T9" fmla="*/ 35 h 45"/>
              <a:gd name="T10" fmla="*/ 62 w 65"/>
              <a:gd name="T11" fmla="*/ 35 h 45"/>
              <a:gd name="T12" fmla="*/ 62 w 65"/>
              <a:gd name="T13" fmla="*/ 40 h 45"/>
              <a:gd name="T14" fmla="*/ 40 w 65"/>
              <a:gd name="T15" fmla="*/ 40 h 45"/>
              <a:gd name="T16" fmla="*/ 40 w 65"/>
              <a:gd name="T17" fmla="*/ 35 h 45"/>
              <a:gd name="T18" fmla="*/ 43 w 65"/>
              <a:gd name="T19" fmla="*/ 25 h 45"/>
              <a:gd name="T20" fmla="*/ 65 w 65"/>
              <a:gd name="T21" fmla="*/ 25 h 45"/>
              <a:gd name="T22" fmla="*/ 65 w 65"/>
              <a:gd name="T23" fmla="*/ 30 h 45"/>
              <a:gd name="T24" fmla="*/ 43 w 65"/>
              <a:gd name="T25" fmla="*/ 30 h 45"/>
              <a:gd name="T26" fmla="*/ 43 w 65"/>
              <a:gd name="T27" fmla="*/ 25 h 45"/>
              <a:gd name="T28" fmla="*/ 43 w 65"/>
              <a:gd name="T29" fmla="*/ 15 h 45"/>
              <a:gd name="T30" fmla="*/ 64 w 65"/>
              <a:gd name="T31" fmla="*/ 15 h 45"/>
              <a:gd name="T32" fmla="*/ 64 w 65"/>
              <a:gd name="T33" fmla="*/ 20 h 45"/>
              <a:gd name="T34" fmla="*/ 43 w 65"/>
              <a:gd name="T35" fmla="*/ 20 h 45"/>
              <a:gd name="T36" fmla="*/ 43 w 65"/>
              <a:gd name="T37" fmla="*/ 15 h 45"/>
              <a:gd name="T38" fmla="*/ 40 w 65"/>
              <a:gd name="T39" fmla="*/ 5 h 45"/>
              <a:gd name="T40" fmla="*/ 62 w 65"/>
              <a:gd name="T41" fmla="*/ 5 h 45"/>
              <a:gd name="T42" fmla="*/ 62 w 65"/>
              <a:gd name="T43" fmla="*/ 9 h 45"/>
              <a:gd name="T44" fmla="*/ 40 w 65"/>
              <a:gd name="T45" fmla="*/ 9 h 45"/>
              <a:gd name="T46" fmla="*/ 40 w 65"/>
              <a:gd name="T47" fmla="*/ 5 h 45"/>
              <a:gd name="T48" fmla="*/ 33 w 65"/>
              <a:gd name="T49" fmla="*/ 0 h 45"/>
              <a:gd name="T50" fmla="*/ 33 w 65"/>
              <a:gd name="T51" fmla="*/ 44 h 45"/>
              <a:gd name="T52" fmla="*/ 26 w 65"/>
              <a:gd name="T53" fmla="*/ 45 h 45"/>
              <a:gd name="T54" fmla="*/ 26 w 65"/>
              <a:gd name="T55" fmla="*/ 0 h 45"/>
              <a:gd name="T56" fmla="*/ 33 w 65"/>
              <a:gd name="T57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5" h="45">
                <a:moveTo>
                  <a:pt x="25" y="45"/>
                </a:moveTo>
                <a:cubicBezTo>
                  <a:pt x="9" y="44"/>
                  <a:pt x="0" y="34"/>
                  <a:pt x="0" y="22"/>
                </a:cubicBezTo>
                <a:cubicBezTo>
                  <a:pt x="0" y="12"/>
                  <a:pt x="9" y="3"/>
                  <a:pt x="25" y="0"/>
                </a:cubicBezTo>
                <a:cubicBezTo>
                  <a:pt x="25" y="45"/>
                  <a:pt x="25" y="45"/>
                  <a:pt x="25" y="45"/>
                </a:cubicBezTo>
                <a:close/>
                <a:moveTo>
                  <a:pt x="40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35"/>
                  <a:pt x="40" y="35"/>
                  <a:pt x="40" y="35"/>
                </a:cubicBezTo>
                <a:close/>
                <a:moveTo>
                  <a:pt x="43" y="25"/>
                </a:moveTo>
                <a:cubicBezTo>
                  <a:pt x="65" y="25"/>
                  <a:pt x="65" y="25"/>
                  <a:pt x="65" y="25"/>
                </a:cubicBezTo>
                <a:cubicBezTo>
                  <a:pt x="65" y="30"/>
                  <a:pt x="65" y="30"/>
                  <a:pt x="65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5"/>
                  <a:pt x="43" y="25"/>
                  <a:pt x="43" y="25"/>
                </a:cubicBezTo>
                <a:close/>
                <a:moveTo>
                  <a:pt x="43" y="15"/>
                </a:moveTo>
                <a:cubicBezTo>
                  <a:pt x="64" y="15"/>
                  <a:pt x="64" y="15"/>
                  <a:pt x="64" y="15"/>
                </a:cubicBezTo>
                <a:cubicBezTo>
                  <a:pt x="64" y="20"/>
                  <a:pt x="64" y="20"/>
                  <a:pt x="64" y="20"/>
                </a:cubicBezTo>
                <a:cubicBezTo>
                  <a:pt x="43" y="20"/>
                  <a:pt x="43" y="20"/>
                  <a:pt x="43" y="20"/>
                </a:cubicBezTo>
                <a:cubicBezTo>
                  <a:pt x="43" y="15"/>
                  <a:pt x="43" y="15"/>
                  <a:pt x="43" y="15"/>
                </a:cubicBezTo>
                <a:close/>
                <a:moveTo>
                  <a:pt x="40" y="5"/>
                </a:moveTo>
                <a:cubicBezTo>
                  <a:pt x="62" y="5"/>
                  <a:pt x="62" y="5"/>
                  <a:pt x="62" y="5"/>
                </a:cubicBezTo>
                <a:cubicBezTo>
                  <a:pt x="62" y="9"/>
                  <a:pt x="62" y="9"/>
                  <a:pt x="62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5"/>
                  <a:pt x="40" y="5"/>
                  <a:pt x="40" y="5"/>
                </a:cubicBezTo>
                <a:close/>
                <a:moveTo>
                  <a:pt x="33" y="0"/>
                </a:moveTo>
                <a:cubicBezTo>
                  <a:pt x="37" y="15"/>
                  <a:pt x="37" y="30"/>
                  <a:pt x="33" y="44"/>
                </a:cubicBezTo>
                <a:cubicBezTo>
                  <a:pt x="31" y="45"/>
                  <a:pt x="28" y="45"/>
                  <a:pt x="26" y="45"/>
                </a:cubicBezTo>
                <a:cubicBezTo>
                  <a:pt x="26" y="0"/>
                  <a:pt x="26" y="0"/>
                  <a:pt x="26" y="0"/>
                </a:cubicBezTo>
                <a:cubicBezTo>
                  <a:pt x="28" y="0"/>
                  <a:pt x="31" y="0"/>
                  <a:pt x="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1330591" y="3927802"/>
            <a:ext cx="405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b="1" dirty="0">
                <a:solidFill>
                  <a:schemeClr val="accent1"/>
                </a:solidFill>
              </a:rPr>
              <a:t>Why not try 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166254" y="4565236"/>
            <a:ext cx="511232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Associative Mnemonic Approach			        </a:t>
            </a:r>
            <a:r>
              <a:rPr lang="zh-CN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联想记忆法</a:t>
            </a:r>
            <a:endParaRPr lang="en-US" altLang="zh-CN" sz="2000" b="1" i="1" dirty="0">
              <a:solidFill>
                <a:srgbClr val="0070C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b="1" i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21" name="矩形 20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" name="图片 3" descr="图片包含 树, 户外, 水, 天空&#10;&#10;已生成极高可信度的说明">
            <a:extLst>
              <a:ext uri="{FF2B5EF4-FFF2-40B4-BE49-F238E27FC236}">
                <a16:creationId xmlns:a16="http://schemas.microsoft.com/office/drawing/2014/main" id="{7D895421-99E8-4E5A-A36C-A6A0044D8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25" y="4602815"/>
            <a:ext cx="3001109" cy="1563888"/>
          </a:xfrm>
          <a:prstGeom prst="rect">
            <a:avLst/>
          </a:prstGeom>
        </p:spPr>
      </p:pic>
      <p:pic>
        <p:nvPicPr>
          <p:cNvPr id="6" name="图片 5" descr="图片包含 天空, 户外, 建筑物, 浅色&#10;&#10;已生成极高可信度的说明">
            <a:extLst>
              <a:ext uri="{FF2B5EF4-FFF2-40B4-BE49-F238E27FC236}">
                <a16:creationId xmlns:a16="http://schemas.microsoft.com/office/drawing/2014/main" id="{FED9B190-770D-4D36-BAC8-8901B0646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26" y="749564"/>
            <a:ext cx="3001109" cy="1842668"/>
          </a:xfrm>
          <a:prstGeom prst="rect">
            <a:avLst/>
          </a:prstGeom>
        </p:spPr>
      </p:pic>
      <p:pic>
        <p:nvPicPr>
          <p:cNvPr id="8" name="图片 7" descr="图片包含 地板, 天花板, 室内, 房间&#10;&#10;已生成极高可信度的说明">
            <a:extLst>
              <a:ext uri="{FF2B5EF4-FFF2-40B4-BE49-F238E27FC236}">
                <a16:creationId xmlns:a16="http://schemas.microsoft.com/office/drawing/2014/main" id="{22C19BB4-36A6-48FC-A99D-8AE9D5347B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526" y="2783823"/>
            <a:ext cx="3001109" cy="16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7" grpId="0" animBg="1"/>
      <p:bldP spid="29" grpId="0"/>
      <p:bldP spid="24" grpId="0" animBg="1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Associative Mnemonic Approach</a:t>
            </a:r>
          </a:p>
        </p:txBody>
      </p:sp>
      <p:cxnSp>
        <p:nvCxnSpPr>
          <p:cNvPr id="57" name="直接连接符 56"/>
          <p:cNvCxnSpPr>
            <a:cxnSpLocks/>
          </p:cNvCxnSpPr>
          <p:nvPr/>
        </p:nvCxnSpPr>
        <p:spPr>
          <a:xfrm>
            <a:off x="1550337" y="1956218"/>
            <a:ext cx="2800961" cy="90565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cxnSpLocks/>
          </p:cNvCxnSpPr>
          <p:nvPr/>
        </p:nvCxnSpPr>
        <p:spPr>
          <a:xfrm flipV="1">
            <a:off x="2406680" y="2887271"/>
            <a:ext cx="1957318" cy="9848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cxnSpLocks/>
          </p:cNvCxnSpPr>
          <p:nvPr/>
        </p:nvCxnSpPr>
        <p:spPr>
          <a:xfrm flipV="1">
            <a:off x="4276328" y="1456031"/>
            <a:ext cx="2675208" cy="143124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cxnSpLocks/>
          </p:cNvCxnSpPr>
          <p:nvPr/>
        </p:nvCxnSpPr>
        <p:spPr>
          <a:xfrm>
            <a:off x="4338598" y="2861870"/>
            <a:ext cx="3307739" cy="6328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>
            <a:off x="611188" y="5086402"/>
            <a:ext cx="7892468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25000"/>
              </a:lnSpc>
            </a:pP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In psychology, associative memory is defined as the ability to learn and remember the relationship between unrelated items. </a:t>
            </a:r>
          </a:p>
          <a:p>
            <a:pPr indent="457200">
              <a:lnSpc>
                <a:spcPct val="125000"/>
              </a:lnSpc>
            </a:pPr>
            <a:r>
              <a:rPr lang="en-US" altLang="zh-CN" sz="1500" b="1" dirty="0" err="1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WordMap</a:t>
            </a: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records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i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locations</a:t>
            </a:r>
            <a:r>
              <a: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5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classify the words we have memorized.</a:t>
            </a:r>
            <a:endParaRPr lang="en-US" altLang="zh-CN" sz="15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33" name="矩形 3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156484" y="1819580"/>
            <a:ext cx="2447938" cy="1970124"/>
            <a:chOff x="3761295" y="1104900"/>
            <a:chExt cx="1551651" cy="1549400"/>
          </a:xfrm>
        </p:grpSpPr>
        <p:sp>
          <p:nvSpPr>
            <p:cNvPr id="26" name="椭圆 25"/>
            <p:cNvSpPr/>
            <p:nvPr/>
          </p:nvSpPr>
          <p:spPr>
            <a:xfrm>
              <a:off x="3761295" y="1104900"/>
              <a:ext cx="1549400" cy="15494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763546" y="1668094"/>
              <a:ext cx="1549400" cy="653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Parallelepiped</a:t>
              </a:r>
            </a:p>
            <a:p>
              <a:pPr algn="ctr"/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425869" y="780104"/>
            <a:ext cx="1562297" cy="1199402"/>
            <a:chOff x="6357473" y="849600"/>
            <a:chExt cx="1549400" cy="1122338"/>
          </a:xfrm>
        </p:grpSpPr>
        <p:sp>
          <p:nvSpPr>
            <p:cNvPr id="40" name="椭圆 39"/>
            <p:cNvSpPr/>
            <p:nvPr/>
          </p:nvSpPr>
          <p:spPr>
            <a:xfrm>
              <a:off x="6608192" y="849600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6357473" y="963933"/>
              <a:ext cx="1549400" cy="100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8:00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</a:t>
              </a:r>
            </a:p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9:40</a:t>
              </a:r>
            </a:p>
            <a:p>
              <a:pPr algn="ctr"/>
              <a:endParaRPr lang="en-US" altLang="zh-CN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13479" y="1273622"/>
            <a:ext cx="2053272" cy="1456766"/>
            <a:chOff x="1277256" y="1121088"/>
            <a:chExt cx="1549400" cy="1037208"/>
          </a:xfrm>
        </p:grpSpPr>
        <p:sp>
          <p:nvSpPr>
            <p:cNvPr id="43" name="椭圆 42"/>
            <p:cNvSpPr/>
            <p:nvPr/>
          </p:nvSpPr>
          <p:spPr>
            <a:xfrm>
              <a:off x="1533352" y="1121088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277256" y="1387687"/>
              <a:ext cx="1549400" cy="5040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Solid </a:t>
              </a:r>
            </a:p>
            <a:p>
              <a:pPr algn="ctr"/>
              <a:r>
                <a: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geometry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6653632" y="2861869"/>
            <a:ext cx="1879180" cy="1333251"/>
            <a:chOff x="7645400" y="1877556"/>
            <a:chExt cx="1549400" cy="1037208"/>
          </a:xfrm>
        </p:grpSpPr>
        <p:sp>
          <p:nvSpPr>
            <p:cNvPr id="46" name="椭圆 45"/>
            <p:cNvSpPr/>
            <p:nvPr/>
          </p:nvSpPr>
          <p:spPr>
            <a:xfrm>
              <a:off x="7901496" y="1877556"/>
              <a:ext cx="1037208" cy="10372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645400" y="2144752"/>
              <a:ext cx="1549400" cy="502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Professor </a:t>
              </a:r>
            </a:p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81501" y="3310691"/>
            <a:ext cx="1931003" cy="1492446"/>
            <a:chOff x="4956611" y="2183559"/>
            <a:chExt cx="1549400" cy="1129895"/>
          </a:xfrm>
        </p:grpSpPr>
        <p:sp>
          <p:nvSpPr>
            <p:cNvPr id="49" name="椭圆 48"/>
            <p:cNvSpPr/>
            <p:nvPr/>
          </p:nvSpPr>
          <p:spPr>
            <a:xfrm>
              <a:off x="5123804" y="2183559"/>
              <a:ext cx="1226197" cy="112989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4956611" y="2415597"/>
              <a:ext cx="1549400" cy="699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Classroom </a:t>
              </a:r>
            </a:p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207</a:t>
              </a:r>
            </a:p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amazing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30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Function implementation</a:t>
            </a:r>
          </a:p>
          <a:p>
            <a:endParaRPr lang="en-US" altLang="zh-CN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58205" y="1567994"/>
            <a:ext cx="7992365" cy="2862322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720000">
              <a:lnSpc>
                <a:spcPct val="125000"/>
              </a:lnSpc>
            </a:pP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Providing that you want to check the meaning of </a:t>
            </a:r>
            <a:r>
              <a:rPr lang="en-US" altLang="zh-CN" i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parallelepiped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and recite it (when you are studying in the school library), you can use our </a:t>
            </a:r>
            <a:r>
              <a:rPr lang="en-US" altLang="zh-CN" dirty="0" err="1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WordMap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to: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 the meaning of the word.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Store such word (including meanings</a:t>
            </a:r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your present position) in your vocabulary book.</a:t>
            </a:r>
          </a:p>
          <a:p>
            <a:pPr marL="342900" indent="-342900">
              <a:lnSpc>
                <a:spcPct val="125000"/>
              </a:lnSpc>
              <a:buAutoNum type="arabicPeriod"/>
            </a:pP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Check the position where you recited the word on the map and display all the details about the word.</a:t>
            </a:r>
            <a:endParaRPr lang="zh-CN" altLang="en-US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9131" y="1119662"/>
            <a:ext cx="1591407" cy="8409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function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21" name="矩形 20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文本框 15"/>
          <p:cNvSpPr txBox="1"/>
          <p:nvPr/>
        </p:nvSpPr>
        <p:spPr>
          <a:xfrm>
            <a:off x="958204" y="5199414"/>
            <a:ext cx="7992365" cy="78483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indent="720000">
              <a:lnSpc>
                <a:spcPct val="125000"/>
              </a:lnSpc>
            </a:pP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Translate phrases and sentences.</a:t>
            </a:r>
          </a:p>
          <a:p>
            <a:pPr indent="720000">
              <a:lnSpc>
                <a:spcPct val="125000"/>
              </a:lnSpc>
            </a:pPr>
            <a:r>
              <a:rPr lang="en-US" altLang="zh-CN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(simply to perfect the functions of our app)</a:t>
            </a:r>
          </a:p>
        </p:txBody>
      </p:sp>
      <p:sp>
        <p:nvSpPr>
          <p:cNvPr id="24" name="矩形 23"/>
          <p:cNvSpPr/>
          <p:nvPr/>
        </p:nvSpPr>
        <p:spPr bwMode="auto">
          <a:xfrm>
            <a:off x="79131" y="4751082"/>
            <a:ext cx="1591407" cy="8935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Auxiliary</a:t>
            </a:r>
          </a:p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function</a:t>
            </a:r>
          </a:p>
        </p:txBody>
      </p:sp>
    </p:spTree>
    <p:extLst>
      <p:ext uri="{BB962C8B-B14F-4D97-AF65-F5344CB8AC3E}">
        <p14:creationId xmlns:p14="http://schemas.microsoft.com/office/powerpoint/2010/main" val="36966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 animBg="1"/>
      <p:bldP spid="29" grpId="0" animBg="1"/>
      <p:bldP spid="1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0" y="1851645"/>
            <a:ext cx="420552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99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87162" y="2598003"/>
            <a:ext cx="5921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Structuring &amp; </a:t>
            </a:r>
          </a:p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Core Algorithm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887162" y="3416888"/>
            <a:ext cx="474388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organise and implement our app?</a:t>
            </a:r>
          </a:p>
          <a:p>
            <a:endParaRPr lang="da-DK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Haoxuan Wang, Hongying Ma</a:t>
            </a:r>
          </a:p>
          <a:p>
            <a:pPr algn="r">
              <a:lnSpc>
                <a:spcPct val="150000"/>
              </a:lnSpc>
            </a:pP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王皓轩，马鸿英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887162" y="3375000"/>
            <a:ext cx="4663440" cy="108000"/>
            <a:chOff x="3649980" y="3375660"/>
            <a:chExt cx="4663440" cy="108000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733800" y="3429660"/>
              <a:ext cx="4495800" cy="0"/>
            </a:xfrm>
            <a:prstGeom prst="line">
              <a:avLst/>
            </a:prstGeom>
            <a:ln w="127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>
              <a:spLocks/>
            </p:cNvSpPr>
            <p:nvPr/>
          </p:nvSpPr>
          <p:spPr>
            <a:xfrm>
              <a:off x="364998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/>
            </p:cNvSpPr>
            <p:nvPr/>
          </p:nvSpPr>
          <p:spPr>
            <a:xfrm>
              <a:off x="8205420" y="3375660"/>
              <a:ext cx="108000" cy="10800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 useBgFill="1">
        <p:nvSpPr>
          <p:cNvPr id="16" name="文本框 15"/>
          <p:cNvSpPr txBox="1"/>
          <p:nvPr/>
        </p:nvSpPr>
        <p:spPr>
          <a:xfrm>
            <a:off x="487591" y="3105835"/>
            <a:ext cx="3230339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TWO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8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Structuring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13" name="矩形 1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06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4C823C97-A42B-4BEF-A641-9D8C53FDEF72}"/>
              </a:ext>
            </a:extLst>
          </p:cNvPr>
          <p:cNvSpPr txBox="1"/>
          <p:nvPr/>
        </p:nvSpPr>
        <p:spPr>
          <a:xfrm>
            <a:off x="3788931" y="631493"/>
            <a:ext cx="47438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da-DK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Speaker: Haoxuan Wang</a:t>
            </a:r>
          </a:p>
        </p:txBody>
      </p:sp>
      <p:grpSp>
        <p:nvGrpSpPr>
          <p:cNvPr id="164" name="Group 29">
            <a:extLst>
              <a:ext uri="{FF2B5EF4-FFF2-40B4-BE49-F238E27FC236}">
                <a16:creationId xmlns:a16="http://schemas.microsoft.com/office/drawing/2014/main" id="{8D37E4A1-7F03-4EF5-AE95-199806E2053C}"/>
              </a:ext>
            </a:extLst>
          </p:cNvPr>
          <p:cNvGrpSpPr>
            <a:grpSpLocks/>
          </p:cNvGrpSpPr>
          <p:nvPr/>
        </p:nvGrpSpPr>
        <p:grpSpPr bwMode="auto">
          <a:xfrm>
            <a:off x="1700517" y="1980936"/>
            <a:ext cx="5280252" cy="1860640"/>
            <a:chOff x="326" y="1209"/>
            <a:chExt cx="4976" cy="1269"/>
          </a:xfrm>
        </p:grpSpPr>
        <p:sp>
          <p:nvSpPr>
            <p:cNvPr id="172" name="AutoShape 10">
              <a:extLst>
                <a:ext uri="{FF2B5EF4-FFF2-40B4-BE49-F238E27FC236}">
                  <a16:creationId xmlns:a16="http://schemas.microsoft.com/office/drawing/2014/main" id="{E4AC233A-72C5-4D0D-ACD2-A5D0340C2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8" y="1906"/>
              <a:ext cx="1255" cy="572"/>
            </a:xfrm>
            <a:prstGeom prst="roundRect">
              <a:avLst>
                <a:gd name="adj" fmla="val 22537"/>
              </a:avLst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Display </a:t>
              </a:r>
            </a:p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the map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73" name="Group 25">
              <a:extLst>
                <a:ext uri="{FF2B5EF4-FFF2-40B4-BE49-F238E27FC236}">
                  <a16:creationId xmlns:a16="http://schemas.microsoft.com/office/drawing/2014/main" id="{18C27B37-0EBC-45F2-882D-262819FBF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" y="1895"/>
              <a:ext cx="4322" cy="583"/>
              <a:chOff x="274" y="1895"/>
              <a:chExt cx="4322" cy="583"/>
            </a:xfrm>
          </p:grpSpPr>
          <p:sp>
            <p:nvSpPr>
              <p:cNvPr id="185" name="AutoShape 12">
                <a:extLst>
                  <a:ext uri="{FF2B5EF4-FFF2-40B4-BE49-F238E27FC236}">
                    <a16:creationId xmlns:a16="http://schemas.microsoft.com/office/drawing/2014/main" id="{89255AD2-7DD7-4E3B-B1A9-F5C4011A3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" y="1895"/>
                <a:ext cx="1179" cy="583"/>
              </a:xfrm>
              <a:prstGeom prst="roundRect">
                <a:avLst>
                  <a:gd name="adj" fmla="val 22537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Look up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 words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(default)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7" name="AutoShape 14">
                <a:extLst>
                  <a:ext uri="{FF2B5EF4-FFF2-40B4-BE49-F238E27FC236}">
                    <a16:creationId xmlns:a16="http://schemas.microsoft.com/office/drawing/2014/main" id="{18847923-03F0-4753-8E84-079A197C1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2" y="1906"/>
                <a:ext cx="1634" cy="572"/>
              </a:xfrm>
              <a:prstGeom prst="roundRect">
                <a:avLst>
                  <a:gd name="adj" fmla="val 23944"/>
                </a:avLst>
              </a:prstGeom>
              <a:solidFill>
                <a:schemeClr val="accent1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Display your </a:t>
                </a:r>
              </a:p>
              <a:p>
                <a:pPr algn="ctr"/>
                <a:r>
                  <a:rPr lang="en-US" altLang="zh-CN" sz="16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vocabulary book</a:t>
                </a:r>
                <a:endPara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75" name="Line 18">
              <a:extLst>
                <a:ext uri="{FF2B5EF4-FFF2-40B4-BE49-F238E27FC236}">
                  <a16:creationId xmlns:a16="http://schemas.microsoft.com/office/drawing/2014/main" id="{BC93ACD9-E87E-4FAC-BA44-3659A237B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1209"/>
              <a:ext cx="1" cy="312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oval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  <p:grpSp>
          <p:nvGrpSpPr>
            <p:cNvPr id="176" name="Group 26">
              <a:extLst>
                <a:ext uri="{FF2B5EF4-FFF2-40B4-BE49-F238E27FC236}">
                  <a16:creationId xmlns:a16="http://schemas.microsoft.com/office/drawing/2014/main" id="{5DB6E54C-415D-4C64-B7AB-2D378C9E9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34" y="1519"/>
              <a:ext cx="4168" cy="323"/>
              <a:chOff x="1156" y="1519"/>
              <a:chExt cx="4168" cy="323"/>
            </a:xfrm>
          </p:grpSpPr>
          <p:sp>
            <p:nvSpPr>
              <p:cNvPr id="177" name="Line 19">
                <a:extLst>
                  <a:ext uri="{FF2B5EF4-FFF2-40B4-BE49-F238E27FC236}">
                    <a16:creationId xmlns:a16="http://schemas.microsoft.com/office/drawing/2014/main" id="{22852810-8D65-40CC-9FA7-16B27CFF23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56" y="1519"/>
                <a:ext cx="4168" cy="0"/>
              </a:xfrm>
              <a:prstGeom prst="line">
                <a:avLst/>
              </a:prstGeom>
              <a:noFill/>
              <a:ln w="19050" cap="rnd">
                <a:solidFill>
                  <a:schemeClr val="tx2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 dirty="0"/>
              </a:p>
            </p:txBody>
          </p:sp>
          <p:grpSp>
            <p:nvGrpSpPr>
              <p:cNvPr id="178" name="Group 20">
                <a:extLst>
                  <a:ext uri="{FF2B5EF4-FFF2-40B4-BE49-F238E27FC236}">
                    <a16:creationId xmlns:a16="http://schemas.microsoft.com/office/drawing/2014/main" id="{DEC4BE90-D06F-430F-8356-9556495A7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56" y="1519"/>
                <a:ext cx="1092" cy="323"/>
                <a:chOff x="1066" y="1519"/>
                <a:chExt cx="1092" cy="227"/>
              </a:xfrm>
            </p:grpSpPr>
            <p:sp>
              <p:nvSpPr>
                <p:cNvPr id="179" name="Line 21">
                  <a:extLst>
                    <a:ext uri="{FF2B5EF4-FFF2-40B4-BE49-F238E27FC236}">
                      <a16:creationId xmlns:a16="http://schemas.microsoft.com/office/drawing/2014/main" id="{B81329CF-35BD-4970-85D2-ABB325635C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66" y="1519"/>
                  <a:ext cx="0" cy="227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 dirty="0"/>
                </a:p>
              </p:txBody>
            </p:sp>
            <p:sp>
              <p:nvSpPr>
                <p:cNvPr id="180" name="Line 22">
                  <a:extLst>
                    <a:ext uri="{FF2B5EF4-FFF2-40B4-BE49-F238E27FC236}">
                      <a16:creationId xmlns:a16="http://schemas.microsoft.com/office/drawing/2014/main" id="{A8AFD311-95A9-4A6C-9B82-75CD82001C8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58" y="1519"/>
                  <a:ext cx="0" cy="227"/>
                </a:xfrm>
                <a:prstGeom prst="line">
                  <a:avLst/>
                </a:prstGeom>
                <a:noFill/>
                <a:ln w="19050" cap="rnd">
                  <a:solidFill>
                    <a:schemeClr val="tx1"/>
                  </a:solidFill>
                  <a:prstDash val="sysDot"/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190" name="AutoShape 10">
            <a:extLst>
              <a:ext uri="{FF2B5EF4-FFF2-40B4-BE49-F238E27FC236}">
                <a16:creationId xmlns:a16="http://schemas.microsoft.com/office/drawing/2014/main" id="{A18AC8B0-B442-4050-A7F0-9567EB6939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0240" y="2986768"/>
            <a:ext cx="1331736" cy="854808"/>
          </a:xfrm>
          <a:prstGeom prst="roundRect">
            <a:avLst>
              <a:gd name="adj" fmla="val 2253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Translation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Line 22">
            <a:extLst>
              <a:ext uri="{FF2B5EF4-FFF2-40B4-BE49-F238E27FC236}">
                <a16:creationId xmlns:a16="http://schemas.microsoft.com/office/drawing/2014/main" id="{BB356312-CE23-400B-997E-F8D95B21C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4408" y="2435465"/>
            <a:ext cx="0" cy="473591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2" name="Line 22">
            <a:extLst>
              <a:ext uri="{FF2B5EF4-FFF2-40B4-BE49-F238E27FC236}">
                <a16:creationId xmlns:a16="http://schemas.microsoft.com/office/drawing/2014/main" id="{7A514BC2-1103-4430-A5DD-8DE266CB47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0769" y="2435465"/>
            <a:ext cx="0" cy="473591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94" name="AutoShape 14">
            <a:extLst>
              <a:ext uri="{FF2B5EF4-FFF2-40B4-BE49-F238E27FC236}">
                <a16:creationId xmlns:a16="http://schemas.microsoft.com/office/drawing/2014/main" id="{EB5FCCDB-0F80-4495-9EF2-ABA55B32BB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8346" y="4422674"/>
            <a:ext cx="1633303" cy="838681"/>
          </a:xfrm>
          <a:prstGeom prst="roundRect">
            <a:avLst>
              <a:gd name="adj" fmla="val 23944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XML Parsing</a:t>
            </a:r>
          </a:p>
          <a:p>
            <a:pPr algn="ctr"/>
            <a:r>
              <a:rPr lang="en-US" altLang="zh-CN" sz="16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Youdao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Line 21">
            <a:extLst>
              <a:ext uri="{FF2B5EF4-FFF2-40B4-BE49-F238E27FC236}">
                <a16:creationId xmlns:a16="http://schemas.microsoft.com/office/drawing/2014/main" id="{392B439F-FF13-46AA-BD00-A34F68D5ADB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5034" y="3841576"/>
            <a:ext cx="9662" cy="5513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96" name="AutoShape 14">
            <a:extLst>
              <a:ext uri="{FF2B5EF4-FFF2-40B4-BE49-F238E27FC236}">
                <a16:creationId xmlns:a16="http://schemas.microsoft.com/office/drawing/2014/main" id="{2983EE88-19D6-4185-BCEA-D49EC01C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963" y="5484514"/>
            <a:ext cx="1733909" cy="838681"/>
          </a:xfrm>
          <a:prstGeom prst="roundRect">
            <a:avLst>
              <a:gd name="adj" fmla="val 23944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Acquire map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Baidu Map API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Line 21">
            <a:extLst>
              <a:ext uri="{FF2B5EF4-FFF2-40B4-BE49-F238E27FC236}">
                <a16:creationId xmlns:a16="http://schemas.microsoft.com/office/drawing/2014/main" id="{1D2BE01F-1B12-4FBD-892D-E3B5FE1C8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16673" y="3841576"/>
            <a:ext cx="17" cy="1598944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98" name="AutoShape 14">
            <a:extLst>
              <a:ext uri="{FF2B5EF4-FFF2-40B4-BE49-F238E27FC236}">
                <a16:creationId xmlns:a16="http://schemas.microsoft.com/office/drawing/2014/main" id="{EF092D22-1FCA-402C-B597-AE1D88DE5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030" y="4441916"/>
            <a:ext cx="1733909" cy="838681"/>
          </a:xfrm>
          <a:prstGeom prst="roundRect">
            <a:avLst>
              <a:gd name="adj" fmla="val 23944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Dynamic Array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(within Android)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Line 21">
            <a:extLst>
              <a:ext uri="{FF2B5EF4-FFF2-40B4-BE49-F238E27FC236}">
                <a16:creationId xmlns:a16="http://schemas.microsoft.com/office/drawing/2014/main" id="{798D1929-A8AF-435F-B30D-265D20CD5A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1958" y="3874488"/>
            <a:ext cx="9662" cy="5513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200" name="AutoShape 14">
            <a:extLst>
              <a:ext uri="{FF2B5EF4-FFF2-40B4-BE49-F238E27FC236}">
                <a16:creationId xmlns:a16="http://schemas.microsoft.com/office/drawing/2014/main" id="{0C4E3888-3D15-4925-ACB3-7FF609F9C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1329" y="1139324"/>
            <a:ext cx="1733909" cy="838681"/>
          </a:xfrm>
          <a:prstGeom prst="roundRect">
            <a:avLst>
              <a:gd name="adj" fmla="val 23944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 Activity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1" name="AutoShape 14">
            <a:extLst>
              <a:ext uri="{FF2B5EF4-FFF2-40B4-BE49-F238E27FC236}">
                <a16:creationId xmlns:a16="http://schemas.microsoft.com/office/drawing/2014/main" id="{DFEAD9C8-D56C-456A-A909-E0E241E8B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1643" y="5498410"/>
            <a:ext cx="2390333" cy="838681"/>
          </a:xfrm>
          <a:prstGeom prst="roundRect">
            <a:avLst>
              <a:gd name="adj" fmla="val 23944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Baidu Translation API</a:t>
            </a:r>
          </a:p>
          <a:p>
            <a:pPr algn="ctr"/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Return a string value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2" name="Line 21">
            <a:extLst>
              <a:ext uri="{FF2B5EF4-FFF2-40B4-BE49-F238E27FC236}">
                <a16:creationId xmlns:a16="http://schemas.microsoft.com/office/drawing/2014/main" id="{F6B61F64-81A2-4994-9865-F20CC372AB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6888" y="3860817"/>
            <a:ext cx="10408" cy="1511151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2855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11187" y="261275"/>
            <a:ext cx="666069" cy="664458"/>
            <a:chOff x="611187" y="261275"/>
            <a:chExt cx="666069" cy="664458"/>
          </a:xfrm>
        </p:grpSpPr>
        <p:sp>
          <p:nvSpPr>
            <p:cNvPr id="9" name="矩形 8"/>
            <p:cNvSpPr>
              <a:spLocks noChangeAspect="1"/>
            </p:cNvSpPr>
            <p:nvPr/>
          </p:nvSpPr>
          <p:spPr>
            <a:xfrm>
              <a:off x="611187" y="261275"/>
              <a:ext cx="538925" cy="53762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>
              <a:spLocks noChangeAspect="1"/>
            </p:cNvSpPr>
            <p:nvPr/>
          </p:nvSpPr>
          <p:spPr>
            <a:xfrm>
              <a:off x="880650" y="530086"/>
              <a:ext cx="396606" cy="39564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1419575" y="362672"/>
            <a:ext cx="7113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Splash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MainActivity</a:t>
            </a: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 </a:t>
            </a:r>
            <a:r>
              <a:rPr lang="en-US" altLang="zh-CN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Youdao</a:t>
            </a:r>
            <a:r>
              <a:rPr lang="en-US" altLang="zh-C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API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606970" y="6519446"/>
            <a:ext cx="638628" cy="338554"/>
            <a:chOff x="8663567" y="6519446"/>
            <a:chExt cx="638628" cy="338554"/>
          </a:xfrm>
        </p:grpSpPr>
        <p:sp>
          <p:nvSpPr>
            <p:cNvPr id="13" name="矩形 12"/>
            <p:cNvSpPr/>
            <p:nvPr/>
          </p:nvSpPr>
          <p:spPr>
            <a:xfrm>
              <a:off x="8766881" y="6519446"/>
              <a:ext cx="432000" cy="3385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8663567" y="6519446"/>
              <a:ext cx="638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07</a:t>
              </a:r>
              <a:endPara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图片包含 屏幕截图&#10;&#10;已生成极高可信度的说明">
            <a:extLst>
              <a:ext uri="{FF2B5EF4-FFF2-40B4-BE49-F238E27FC236}">
                <a16:creationId xmlns:a16="http://schemas.microsoft.com/office/drawing/2014/main" id="{2C56C195-F7DD-4329-A02C-552432B24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46" y="1613188"/>
            <a:ext cx="2550670" cy="4534525"/>
          </a:xfrm>
          <a:prstGeom prst="rect">
            <a:avLst/>
          </a:prstGeom>
        </p:spPr>
      </p:pic>
      <p:pic>
        <p:nvPicPr>
          <p:cNvPr id="5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id="{07E38784-6169-446E-8337-609071D581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63" y="1613187"/>
            <a:ext cx="2738282" cy="45345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A3B7543-B507-4872-8F46-F45405D706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3" y="1613187"/>
            <a:ext cx="2550670" cy="453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7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学术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751</TotalTime>
  <Words>537</Words>
  <Application>Microsoft Office PowerPoint</Application>
  <PresentationFormat>全屏显示(4:3)</PresentationFormat>
  <Paragraphs>172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LingWai SC Medium</vt:lpstr>
      <vt:lpstr>宋体</vt:lpstr>
      <vt:lpstr>微软雅黑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qqhrcmq</cp:lastModifiedBy>
  <cp:revision>260</cp:revision>
  <dcterms:created xsi:type="dcterms:W3CDTF">2015-01-13T10:49:01Z</dcterms:created>
  <dcterms:modified xsi:type="dcterms:W3CDTF">2017-06-06T05:42:01Z</dcterms:modified>
  <cp:category>PPTS</cp:category>
</cp:coreProperties>
</file>