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91" r:id="rId3"/>
    <p:sldId id="282" r:id="rId4"/>
    <p:sldId id="288" r:id="rId5"/>
    <p:sldId id="283" r:id="rId6"/>
    <p:sldId id="285" r:id="rId7"/>
    <p:sldId id="284" r:id="rId8"/>
    <p:sldId id="263" r:id="rId9"/>
    <p:sldId id="262" r:id="rId10"/>
    <p:sldId id="264" r:id="rId11"/>
    <p:sldId id="266" r:id="rId12"/>
    <p:sldId id="268" r:id="rId13"/>
    <p:sldId id="267" r:id="rId14"/>
    <p:sldId id="269" r:id="rId15"/>
    <p:sldId id="272" r:id="rId16"/>
    <p:sldId id="270" r:id="rId17"/>
    <p:sldId id="273" r:id="rId18"/>
    <p:sldId id="271" r:id="rId19"/>
    <p:sldId id="274" r:id="rId20"/>
    <p:sldId id="287" r:id="rId21"/>
    <p:sldId id="261" r:id="rId22"/>
    <p:sldId id="275" r:id="rId23"/>
    <p:sldId id="276" r:id="rId24"/>
    <p:sldId id="277" r:id="rId25"/>
    <p:sldId id="278" r:id="rId26"/>
    <p:sldId id="259" r:id="rId27"/>
    <p:sldId id="279" r:id="rId28"/>
    <p:sldId id="280" r:id="rId29"/>
    <p:sldId id="281" r:id="rId30"/>
    <p:sldId id="289" r:id="rId31"/>
    <p:sldId id="257" r:id="rId32"/>
    <p:sldId id="260" r:id="rId33"/>
    <p:sldId id="258" r:id="rId34"/>
    <p:sldId id="29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11" autoAdjust="0"/>
  </p:normalViewPr>
  <p:slideViewPr>
    <p:cSldViewPr snapToGrid="0">
      <p:cViewPr varScale="1">
        <p:scale>
          <a:sx n="54" d="100"/>
          <a:sy n="54" d="100"/>
        </p:scale>
        <p:origin x="11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04480-7E4F-447F-B692-8F1BDF2FB6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2BD2CB54-7634-4E60-9844-D82C80A38DEA}">
      <dgm:prSet phldrT="[文本]"/>
      <dgm:spPr/>
      <dgm:t>
        <a:bodyPr/>
        <a:lstStyle/>
        <a:p>
          <a:r>
            <a:rPr lang="zh-CN" altLang="en-US" dirty="0"/>
            <a:t>张二</a:t>
          </a:r>
        </a:p>
      </dgm:t>
    </dgm:pt>
    <dgm:pt modelId="{24894B99-8D00-4959-AF51-D8F7100159C1}" type="parTrans" cxnId="{0B433949-3796-4000-82BF-CB8350F3B158}">
      <dgm:prSet/>
      <dgm:spPr/>
      <dgm:t>
        <a:bodyPr/>
        <a:lstStyle/>
        <a:p>
          <a:endParaRPr lang="zh-CN" altLang="en-US"/>
        </a:p>
      </dgm:t>
    </dgm:pt>
    <dgm:pt modelId="{92A20B07-65C6-4827-AE4F-1C07F32BB0E3}" type="sibTrans" cxnId="{0B433949-3796-4000-82BF-CB8350F3B158}">
      <dgm:prSet/>
      <dgm:spPr/>
      <dgm:t>
        <a:bodyPr/>
        <a:lstStyle/>
        <a:p>
          <a:endParaRPr lang="zh-CN" altLang="en-US"/>
        </a:p>
      </dgm:t>
    </dgm:pt>
    <dgm:pt modelId="{F0BA59E3-6AEF-4BC0-BE4C-ABD3EF9BFD4E}">
      <dgm:prSet phldrT="[文本]"/>
      <dgm:spPr/>
      <dgm:t>
        <a:bodyPr/>
        <a:lstStyle/>
        <a:p>
          <a:r>
            <a:rPr lang="zh-CN" altLang="en-US" dirty="0"/>
            <a:t>张三</a:t>
          </a:r>
        </a:p>
      </dgm:t>
    </dgm:pt>
    <dgm:pt modelId="{AF6585EA-79B8-465F-8D44-DE1F38F3F1B4}" type="parTrans" cxnId="{816250CC-4C61-4C0B-8BE5-2629DC13575C}">
      <dgm:prSet/>
      <dgm:spPr/>
      <dgm:t>
        <a:bodyPr/>
        <a:lstStyle/>
        <a:p>
          <a:endParaRPr lang="zh-CN" altLang="en-US"/>
        </a:p>
      </dgm:t>
    </dgm:pt>
    <dgm:pt modelId="{62EF893A-6A2E-4F14-BDF9-60ED9020E844}" type="sibTrans" cxnId="{816250CC-4C61-4C0B-8BE5-2629DC13575C}">
      <dgm:prSet/>
      <dgm:spPr/>
      <dgm:t>
        <a:bodyPr/>
        <a:lstStyle/>
        <a:p>
          <a:endParaRPr lang="zh-CN" altLang="en-US"/>
        </a:p>
      </dgm:t>
    </dgm:pt>
    <dgm:pt modelId="{DAAAF98D-5854-4007-807E-FE9E816D1AE9}" type="pres">
      <dgm:prSet presAssocID="{68404480-7E4F-447F-B692-8F1BDF2FB629}" presName="hierChild1" presStyleCnt="0">
        <dgm:presLayoutVars>
          <dgm:orgChart val="1"/>
          <dgm:chPref val="1"/>
          <dgm:dir/>
          <dgm:animOne val="branch"/>
          <dgm:animLvl val="lvl"/>
          <dgm:resizeHandles/>
        </dgm:presLayoutVars>
      </dgm:prSet>
      <dgm:spPr/>
      <dgm:t>
        <a:bodyPr/>
        <a:lstStyle/>
        <a:p>
          <a:endParaRPr lang="zh-CN" altLang="en-US"/>
        </a:p>
      </dgm:t>
    </dgm:pt>
    <dgm:pt modelId="{D4D9773B-4313-4F44-8B45-03BF5A553D82}" type="pres">
      <dgm:prSet presAssocID="{2BD2CB54-7634-4E60-9844-D82C80A38DEA}" presName="hierRoot1" presStyleCnt="0">
        <dgm:presLayoutVars>
          <dgm:hierBranch val="init"/>
        </dgm:presLayoutVars>
      </dgm:prSet>
      <dgm:spPr/>
    </dgm:pt>
    <dgm:pt modelId="{9DD0A780-D651-4D50-ACDA-07198A70B061}" type="pres">
      <dgm:prSet presAssocID="{2BD2CB54-7634-4E60-9844-D82C80A38DEA}" presName="rootComposite1" presStyleCnt="0"/>
      <dgm:spPr/>
    </dgm:pt>
    <dgm:pt modelId="{8685A87A-DB85-4623-AD03-763442689863}" type="pres">
      <dgm:prSet presAssocID="{2BD2CB54-7634-4E60-9844-D82C80A38DEA}" presName="rootText1" presStyleLbl="node0" presStyleIdx="0" presStyleCnt="1">
        <dgm:presLayoutVars>
          <dgm:chPref val="3"/>
        </dgm:presLayoutVars>
      </dgm:prSet>
      <dgm:spPr/>
      <dgm:t>
        <a:bodyPr/>
        <a:lstStyle/>
        <a:p>
          <a:endParaRPr lang="zh-CN" altLang="en-US"/>
        </a:p>
      </dgm:t>
    </dgm:pt>
    <dgm:pt modelId="{802B4A91-88D4-4001-884C-012E02DF1E03}" type="pres">
      <dgm:prSet presAssocID="{2BD2CB54-7634-4E60-9844-D82C80A38DEA}" presName="rootConnector1" presStyleLbl="node1" presStyleIdx="0" presStyleCnt="0"/>
      <dgm:spPr/>
      <dgm:t>
        <a:bodyPr/>
        <a:lstStyle/>
        <a:p>
          <a:endParaRPr lang="zh-CN" altLang="en-US"/>
        </a:p>
      </dgm:t>
    </dgm:pt>
    <dgm:pt modelId="{F346B266-12BD-4592-89A6-DB5962FF38C5}" type="pres">
      <dgm:prSet presAssocID="{2BD2CB54-7634-4E60-9844-D82C80A38DEA}" presName="hierChild2" presStyleCnt="0"/>
      <dgm:spPr/>
    </dgm:pt>
    <dgm:pt modelId="{FA3DA8E4-40AB-46DC-A536-1C8E1DDCDC4F}" type="pres">
      <dgm:prSet presAssocID="{AF6585EA-79B8-465F-8D44-DE1F38F3F1B4}" presName="Name37" presStyleLbl="parChTrans1D2" presStyleIdx="0" presStyleCnt="1"/>
      <dgm:spPr/>
      <dgm:t>
        <a:bodyPr/>
        <a:lstStyle/>
        <a:p>
          <a:endParaRPr lang="zh-CN" altLang="en-US"/>
        </a:p>
      </dgm:t>
    </dgm:pt>
    <dgm:pt modelId="{C4781A01-EFEA-4B0A-9CFF-52576DB6C799}" type="pres">
      <dgm:prSet presAssocID="{F0BA59E3-6AEF-4BC0-BE4C-ABD3EF9BFD4E}" presName="hierRoot2" presStyleCnt="0">
        <dgm:presLayoutVars>
          <dgm:hierBranch val="init"/>
        </dgm:presLayoutVars>
      </dgm:prSet>
      <dgm:spPr/>
    </dgm:pt>
    <dgm:pt modelId="{E2FD440D-2868-49E1-8FBF-A752EDA91BEA}" type="pres">
      <dgm:prSet presAssocID="{F0BA59E3-6AEF-4BC0-BE4C-ABD3EF9BFD4E}" presName="rootComposite" presStyleCnt="0"/>
      <dgm:spPr/>
    </dgm:pt>
    <dgm:pt modelId="{28D69140-5C90-4103-93C8-434041533243}" type="pres">
      <dgm:prSet presAssocID="{F0BA59E3-6AEF-4BC0-BE4C-ABD3EF9BFD4E}" presName="rootText" presStyleLbl="node2" presStyleIdx="0" presStyleCnt="1">
        <dgm:presLayoutVars>
          <dgm:chPref val="3"/>
        </dgm:presLayoutVars>
      </dgm:prSet>
      <dgm:spPr/>
      <dgm:t>
        <a:bodyPr/>
        <a:lstStyle/>
        <a:p>
          <a:endParaRPr lang="zh-CN" altLang="en-US"/>
        </a:p>
      </dgm:t>
    </dgm:pt>
    <dgm:pt modelId="{0E85570C-AF16-421F-B0F2-204B8979F346}" type="pres">
      <dgm:prSet presAssocID="{F0BA59E3-6AEF-4BC0-BE4C-ABD3EF9BFD4E}" presName="rootConnector" presStyleLbl="node2" presStyleIdx="0" presStyleCnt="1"/>
      <dgm:spPr/>
      <dgm:t>
        <a:bodyPr/>
        <a:lstStyle/>
        <a:p>
          <a:endParaRPr lang="zh-CN" altLang="en-US"/>
        </a:p>
      </dgm:t>
    </dgm:pt>
    <dgm:pt modelId="{DA8EE079-B5B5-40CC-A7FF-29487172FB7D}" type="pres">
      <dgm:prSet presAssocID="{F0BA59E3-6AEF-4BC0-BE4C-ABD3EF9BFD4E}" presName="hierChild4" presStyleCnt="0"/>
      <dgm:spPr/>
    </dgm:pt>
    <dgm:pt modelId="{375D07E1-434B-464C-B704-359943388C9F}" type="pres">
      <dgm:prSet presAssocID="{F0BA59E3-6AEF-4BC0-BE4C-ABD3EF9BFD4E}" presName="hierChild5" presStyleCnt="0"/>
      <dgm:spPr/>
    </dgm:pt>
    <dgm:pt modelId="{46C4509A-A044-419F-ABFB-E60C0657AB3C}" type="pres">
      <dgm:prSet presAssocID="{2BD2CB54-7634-4E60-9844-D82C80A38DEA}" presName="hierChild3" presStyleCnt="0"/>
      <dgm:spPr/>
    </dgm:pt>
  </dgm:ptLst>
  <dgm:cxnLst>
    <dgm:cxn modelId="{3164CEC3-732B-45A0-AAD8-A8A7430E1D32}" type="presOf" srcId="{68404480-7E4F-447F-B692-8F1BDF2FB629}" destId="{DAAAF98D-5854-4007-807E-FE9E816D1AE9}" srcOrd="0" destOrd="0" presId="urn:microsoft.com/office/officeart/2005/8/layout/orgChart1"/>
    <dgm:cxn modelId="{816250CC-4C61-4C0B-8BE5-2629DC13575C}" srcId="{2BD2CB54-7634-4E60-9844-D82C80A38DEA}" destId="{F0BA59E3-6AEF-4BC0-BE4C-ABD3EF9BFD4E}" srcOrd="0" destOrd="0" parTransId="{AF6585EA-79B8-465F-8D44-DE1F38F3F1B4}" sibTransId="{62EF893A-6A2E-4F14-BDF9-60ED9020E844}"/>
    <dgm:cxn modelId="{0B433949-3796-4000-82BF-CB8350F3B158}" srcId="{68404480-7E4F-447F-B692-8F1BDF2FB629}" destId="{2BD2CB54-7634-4E60-9844-D82C80A38DEA}" srcOrd="0" destOrd="0" parTransId="{24894B99-8D00-4959-AF51-D8F7100159C1}" sibTransId="{92A20B07-65C6-4827-AE4F-1C07F32BB0E3}"/>
    <dgm:cxn modelId="{C75608F5-CB26-4427-985B-374D36581FBB}" type="presOf" srcId="{2BD2CB54-7634-4E60-9844-D82C80A38DEA}" destId="{802B4A91-88D4-4001-884C-012E02DF1E03}" srcOrd="1" destOrd="0" presId="urn:microsoft.com/office/officeart/2005/8/layout/orgChart1"/>
    <dgm:cxn modelId="{59FEF040-005A-47CE-9AD4-0F7FE2F1ED34}" type="presOf" srcId="{AF6585EA-79B8-465F-8D44-DE1F38F3F1B4}" destId="{FA3DA8E4-40AB-46DC-A536-1C8E1DDCDC4F}" srcOrd="0" destOrd="0" presId="urn:microsoft.com/office/officeart/2005/8/layout/orgChart1"/>
    <dgm:cxn modelId="{EA814054-103A-4343-BCBC-8AF23AF32573}" type="presOf" srcId="{F0BA59E3-6AEF-4BC0-BE4C-ABD3EF9BFD4E}" destId="{28D69140-5C90-4103-93C8-434041533243}" srcOrd="0" destOrd="0" presId="urn:microsoft.com/office/officeart/2005/8/layout/orgChart1"/>
    <dgm:cxn modelId="{50E862F3-4611-4072-BC53-0E4BB331B5F6}" type="presOf" srcId="{2BD2CB54-7634-4E60-9844-D82C80A38DEA}" destId="{8685A87A-DB85-4623-AD03-763442689863}" srcOrd="0" destOrd="0" presId="urn:microsoft.com/office/officeart/2005/8/layout/orgChart1"/>
    <dgm:cxn modelId="{3F7B295D-B7AB-4EA5-AEF5-76C3F2098C77}" type="presOf" srcId="{F0BA59E3-6AEF-4BC0-BE4C-ABD3EF9BFD4E}" destId="{0E85570C-AF16-421F-B0F2-204B8979F346}" srcOrd="1" destOrd="0" presId="urn:microsoft.com/office/officeart/2005/8/layout/orgChart1"/>
    <dgm:cxn modelId="{61E57611-7F4E-44B0-ABCD-25D4A5FD0348}" type="presParOf" srcId="{DAAAF98D-5854-4007-807E-FE9E816D1AE9}" destId="{D4D9773B-4313-4F44-8B45-03BF5A553D82}" srcOrd="0" destOrd="0" presId="urn:microsoft.com/office/officeart/2005/8/layout/orgChart1"/>
    <dgm:cxn modelId="{FCA64438-3E80-41F4-A438-E8789E7F5D0A}" type="presParOf" srcId="{D4D9773B-4313-4F44-8B45-03BF5A553D82}" destId="{9DD0A780-D651-4D50-ACDA-07198A70B061}" srcOrd="0" destOrd="0" presId="urn:microsoft.com/office/officeart/2005/8/layout/orgChart1"/>
    <dgm:cxn modelId="{0C103E32-4B5D-4097-BB13-214B4DEEB818}" type="presParOf" srcId="{9DD0A780-D651-4D50-ACDA-07198A70B061}" destId="{8685A87A-DB85-4623-AD03-763442689863}" srcOrd="0" destOrd="0" presId="urn:microsoft.com/office/officeart/2005/8/layout/orgChart1"/>
    <dgm:cxn modelId="{3ED46C6A-3B71-490A-992E-B2C9C7BE3C95}" type="presParOf" srcId="{9DD0A780-D651-4D50-ACDA-07198A70B061}" destId="{802B4A91-88D4-4001-884C-012E02DF1E03}" srcOrd="1" destOrd="0" presId="urn:microsoft.com/office/officeart/2005/8/layout/orgChart1"/>
    <dgm:cxn modelId="{D6382138-42F0-482C-BDAD-2700BC3F3495}" type="presParOf" srcId="{D4D9773B-4313-4F44-8B45-03BF5A553D82}" destId="{F346B266-12BD-4592-89A6-DB5962FF38C5}" srcOrd="1" destOrd="0" presId="urn:microsoft.com/office/officeart/2005/8/layout/orgChart1"/>
    <dgm:cxn modelId="{FF6A5815-FFBA-465F-AA9B-40C51AA33E5D}" type="presParOf" srcId="{F346B266-12BD-4592-89A6-DB5962FF38C5}" destId="{FA3DA8E4-40AB-46DC-A536-1C8E1DDCDC4F}" srcOrd="0" destOrd="0" presId="urn:microsoft.com/office/officeart/2005/8/layout/orgChart1"/>
    <dgm:cxn modelId="{48ECD5D1-4C0F-4CD5-A32C-FCCDE6E1EE91}" type="presParOf" srcId="{F346B266-12BD-4592-89A6-DB5962FF38C5}" destId="{C4781A01-EFEA-4B0A-9CFF-52576DB6C799}" srcOrd="1" destOrd="0" presId="urn:microsoft.com/office/officeart/2005/8/layout/orgChart1"/>
    <dgm:cxn modelId="{3FFFDE0A-B603-4ABD-B138-EF8EF58BE1B0}" type="presParOf" srcId="{C4781A01-EFEA-4B0A-9CFF-52576DB6C799}" destId="{E2FD440D-2868-49E1-8FBF-A752EDA91BEA}" srcOrd="0" destOrd="0" presId="urn:microsoft.com/office/officeart/2005/8/layout/orgChart1"/>
    <dgm:cxn modelId="{2BA6322D-6E45-444C-97A7-B558DEE31287}" type="presParOf" srcId="{E2FD440D-2868-49E1-8FBF-A752EDA91BEA}" destId="{28D69140-5C90-4103-93C8-434041533243}" srcOrd="0" destOrd="0" presId="urn:microsoft.com/office/officeart/2005/8/layout/orgChart1"/>
    <dgm:cxn modelId="{FC943BE7-1ADC-4897-ABEC-514B8E730D45}" type="presParOf" srcId="{E2FD440D-2868-49E1-8FBF-A752EDA91BEA}" destId="{0E85570C-AF16-421F-B0F2-204B8979F346}" srcOrd="1" destOrd="0" presId="urn:microsoft.com/office/officeart/2005/8/layout/orgChart1"/>
    <dgm:cxn modelId="{F3352B69-14CE-42A7-801D-7AE027DF5B26}" type="presParOf" srcId="{C4781A01-EFEA-4B0A-9CFF-52576DB6C799}" destId="{DA8EE079-B5B5-40CC-A7FF-29487172FB7D}" srcOrd="1" destOrd="0" presId="urn:microsoft.com/office/officeart/2005/8/layout/orgChart1"/>
    <dgm:cxn modelId="{1E44A6D3-1190-420D-8936-25E52061A01F}" type="presParOf" srcId="{C4781A01-EFEA-4B0A-9CFF-52576DB6C799}" destId="{375D07E1-434B-464C-B704-359943388C9F}" srcOrd="2" destOrd="0" presId="urn:microsoft.com/office/officeart/2005/8/layout/orgChart1"/>
    <dgm:cxn modelId="{B3CA7220-0711-40B2-B815-B5D7628F7540}" type="presParOf" srcId="{D4D9773B-4313-4F44-8B45-03BF5A553D82}" destId="{46C4509A-A044-419F-ABFB-E60C0657AB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1E414-303A-4316-A852-B9B277E6A2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775D748-5728-4B01-8D82-9EC0AE25F890}">
      <dgm:prSet phldrT="[文本]"/>
      <dgm:spPr/>
      <dgm:t>
        <a:bodyPr/>
        <a:lstStyle/>
        <a:p>
          <a:r>
            <a:rPr lang="zh-CN" altLang="en-US" dirty="0"/>
            <a:t>张三</a:t>
          </a:r>
        </a:p>
      </dgm:t>
    </dgm:pt>
    <dgm:pt modelId="{FC1A0DDB-4CA9-4310-A450-FE62BC098F45}" type="parTrans" cxnId="{E111D6CB-4483-4B92-A559-37EF985724DB}">
      <dgm:prSet/>
      <dgm:spPr/>
      <dgm:t>
        <a:bodyPr/>
        <a:lstStyle/>
        <a:p>
          <a:endParaRPr lang="zh-CN" altLang="en-US"/>
        </a:p>
      </dgm:t>
    </dgm:pt>
    <dgm:pt modelId="{4DD5312D-D7E7-4585-9AEA-AB22C2376068}" type="sibTrans" cxnId="{E111D6CB-4483-4B92-A559-37EF985724DB}">
      <dgm:prSet/>
      <dgm:spPr/>
      <dgm:t>
        <a:bodyPr/>
        <a:lstStyle/>
        <a:p>
          <a:endParaRPr lang="zh-CN" altLang="en-US"/>
        </a:p>
      </dgm:t>
    </dgm:pt>
    <dgm:pt modelId="{E749CB23-33F1-4867-A114-6A6E41CB277B}">
      <dgm:prSet phldrT="[文本]"/>
      <dgm:spPr/>
      <dgm:t>
        <a:bodyPr/>
        <a:lstStyle/>
        <a:p>
          <a:r>
            <a:rPr lang="en-US" altLang="zh-CN" dirty="0"/>
            <a:t>Gender</a:t>
          </a:r>
          <a:r>
            <a:rPr lang="zh-CN" altLang="en-US" dirty="0"/>
            <a:t>：</a:t>
          </a:r>
          <a:r>
            <a:rPr lang="en-US" altLang="zh-CN" dirty="0"/>
            <a:t>Male</a:t>
          </a:r>
          <a:endParaRPr lang="zh-CN" altLang="en-US" dirty="0"/>
        </a:p>
      </dgm:t>
    </dgm:pt>
    <dgm:pt modelId="{CDFC487E-1F12-4B37-989E-6EA0C9D2D8E8}" type="parTrans" cxnId="{21A4C0EF-C715-481A-BF5D-D55DD2CA5311}">
      <dgm:prSet/>
      <dgm:spPr/>
      <dgm:t>
        <a:bodyPr/>
        <a:lstStyle/>
        <a:p>
          <a:endParaRPr lang="zh-CN" altLang="en-US"/>
        </a:p>
      </dgm:t>
    </dgm:pt>
    <dgm:pt modelId="{94300996-2418-4CF1-918B-FD6F907D727E}" type="sibTrans" cxnId="{21A4C0EF-C715-481A-BF5D-D55DD2CA5311}">
      <dgm:prSet/>
      <dgm:spPr/>
      <dgm:t>
        <a:bodyPr/>
        <a:lstStyle/>
        <a:p>
          <a:endParaRPr lang="zh-CN" altLang="en-US"/>
        </a:p>
      </dgm:t>
    </dgm:pt>
    <dgm:pt modelId="{66A876E2-C207-4253-95B4-94039F73ADE6}">
      <dgm:prSet/>
      <dgm:spPr/>
      <dgm:t>
        <a:bodyPr/>
        <a:lstStyle/>
        <a:p>
          <a:r>
            <a:rPr lang="en-US" altLang="zh-CN" dirty="0">
              <a:latin typeface="ＤＦ明朝体W5" panose="02010609010101010101" pitchFamily="49" charset="-128"/>
              <a:ea typeface="ＤＦ明朝体W5" panose="02010609010101010101" pitchFamily="49" charset="-128"/>
            </a:rPr>
            <a:t>Name</a:t>
          </a:r>
          <a:r>
            <a:rPr lang="zh-CN" altLang="en-US" dirty="0">
              <a:latin typeface="ＤＦ明朝体W5" panose="02010609010101010101" pitchFamily="49" charset="-128"/>
              <a:ea typeface="ＤＦ明朝体W5" panose="02010609010101010101" pitchFamily="49" charset="-128"/>
            </a:rPr>
            <a:t>：张三</a:t>
          </a:r>
          <a:endParaRPr lang="en-US" altLang="zh-CN" dirty="0">
            <a:latin typeface="ＤＦ明朝体W5" panose="02010609010101010101" pitchFamily="49" charset="-128"/>
            <a:ea typeface="ＤＦ明朝体W5" panose="02010609010101010101" pitchFamily="49" charset="-128"/>
          </a:endParaRPr>
        </a:p>
      </dgm:t>
    </dgm:pt>
    <dgm:pt modelId="{667637D9-A852-4C36-97D3-2DA167E71AEB}" type="parTrans" cxnId="{8868C91A-C257-4C2D-B148-DDD131BAF975}">
      <dgm:prSet/>
      <dgm:spPr/>
      <dgm:t>
        <a:bodyPr/>
        <a:lstStyle/>
        <a:p>
          <a:endParaRPr lang="zh-CN" altLang="en-US"/>
        </a:p>
      </dgm:t>
    </dgm:pt>
    <dgm:pt modelId="{E839F74A-2D7B-422E-AD75-ECC53D01F3CA}" type="sibTrans" cxnId="{8868C91A-C257-4C2D-B148-DDD131BAF975}">
      <dgm:prSet/>
      <dgm:spPr/>
      <dgm:t>
        <a:bodyPr/>
        <a:lstStyle/>
        <a:p>
          <a:endParaRPr lang="zh-CN" altLang="en-US"/>
        </a:p>
      </dgm:t>
    </dgm:pt>
    <dgm:pt modelId="{23E26A74-6845-498D-8F14-13715F3D4D44}">
      <dgm:prSet/>
      <dgm:spPr/>
      <dgm:t>
        <a:bodyPr/>
        <a:lstStyle/>
        <a:p>
          <a:r>
            <a:rPr lang="en-US" altLang="zh-CN" dirty="0">
              <a:latin typeface="ＤＦ明朝体W5" panose="02010609010101010101" pitchFamily="49" charset="-128"/>
              <a:ea typeface="ＤＦ明朝体W5" panose="02010609010101010101" pitchFamily="49" charset="-128"/>
            </a:rPr>
            <a:t>Tel</a:t>
          </a:r>
          <a:r>
            <a:rPr lang="zh-CN" altLang="en-US" dirty="0">
              <a:latin typeface="ＤＦ明朝体W5" panose="02010609010101010101" pitchFamily="49" charset="-128"/>
              <a:ea typeface="ＤＦ明朝体W5" panose="02010609010101010101" pitchFamily="49" charset="-128"/>
            </a:rPr>
            <a:t>：</a:t>
          </a:r>
          <a:r>
            <a:rPr lang="en-US" altLang="zh-CN" dirty="0">
              <a:latin typeface="ＤＦ明朝体W5" panose="02010609010101010101" pitchFamily="49" charset="-128"/>
              <a:ea typeface="ＤＦ明朝体W5" panose="02010609010101010101" pitchFamily="49" charset="-128"/>
            </a:rPr>
            <a:t> 18667131322</a:t>
          </a:r>
        </a:p>
      </dgm:t>
    </dgm:pt>
    <dgm:pt modelId="{35D17593-57E7-4641-8F28-271A23ABC8B1}" type="parTrans" cxnId="{089DC4F4-FA7E-40AC-B942-35F57F988475}">
      <dgm:prSet/>
      <dgm:spPr/>
      <dgm:t>
        <a:bodyPr/>
        <a:lstStyle/>
        <a:p>
          <a:endParaRPr lang="zh-CN" altLang="en-US"/>
        </a:p>
      </dgm:t>
    </dgm:pt>
    <dgm:pt modelId="{A9AFD030-EC47-48F7-9999-458A063C7E70}" type="sibTrans" cxnId="{089DC4F4-FA7E-40AC-B942-35F57F988475}">
      <dgm:prSet/>
      <dgm:spPr/>
      <dgm:t>
        <a:bodyPr/>
        <a:lstStyle/>
        <a:p>
          <a:endParaRPr lang="zh-CN" altLang="en-US"/>
        </a:p>
      </dgm:t>
    </dgm:pt>
    <dgm:pt modelId="{C62F3FAF-1C2E-452F-9AD7-CF30A62AFD5A}">
      <dgm:prSet/>
      <dgm:spPr/>
      <dgm:t>
        <a:bodyPr/>
        <a:lstStyle/>
        <a:p>
          <a:r>
            <a:rPr lang="en-US" altLang="zh-CN">
              <a:latin typeface="ＤＦ明朝体W5" panose="02010609010101010101" pitchFamily="49" charset="-128"/>
              <a:ea typeface="ＤＦ明朝体W5" panose="02010609010101010101" pitchFamily="49" charset="-128"/>
            </a:rPr>
            <a:t>Location</a:t>
          </a:r>
          <a:r>
            <a:rPr lang="zh-CN" altLang="en-US">
              <a:latin typeface="ＤＦ明朝体W5" panose="02010609010101010101" pitchFamily="49" charset="-128"/>
              <a:ea typeface="ＤＦ明朝体W5" panose="02010609010101010101" pitchFamily="49" charset="-128"/>
            </a:rPr>
            <a:t>：上海</a:t>
          </a:r>
          <a:endParaRPr lang="en-US" altLang="zh-CN" dirty="0">
            <a:latin typeface="ＤＦ明朝体W5" panose="02010609010101010101" pitchFamily="49" charset="-128"/>
            <a:ea typeface="ＤＦ明朝体W5" panose="02010609010101010101" pitchFamily="49" charset="-128"/>
          </a:endParaRPr>
        </a:p>
      </dgm:t>
    </dgm:pt>
    <dgm:pt modelId="{10556BB0-B805-494C-BFA6-CB24BED4747B}" type="parTrans" cxnId="{2457A9F7-FF19-4C77-8274-3548F13D861D}">
      <dgm:prSet/>
      <dgm:spPr/>
      <dgm:t>
        <a:bodyPr/>
        <a:lstStyle/>
        <a:p>
          <a:endParaRPr lang="zh-CN" altLang="en-US"/>
        </a:p>
      </dgm:t>
    </dgm:pt>
    <dgm:pt modelId="{BBD0B977-E338-4D89-ABE3-CE73C80DC530}" type="sibTrans" cxnId="{2457A9F7-FF19-4C77-8274-3548F13D861D}">
      <dgm:prSet/>
      <dgm:spPr/>
      <dgm:t>
        <a:bodyPr/>
        <a:lstStyle/>
        <a:p>
          <a:endParaRPr lang="zh-CN" altLang="en-US"/>
        </a:p>
      </dgm:t>
    </dgm:pt>
    <dgm:pt modelId="{EE5F0115-D6F5-4C4D-8827-4AC65560CB18}">
      <dgm:prSet/>
      <dgm:spPr/>
      <dgm:t>
        <a:bodyPr/>
        <a:lstStyle/>
        <a:p>
          <a:r>
            <a:rPr lang="en-US" altLang="zh-CN" dirty="0">
              <a:latin typeface="ＤＦ明朝体W5" panose="02010609010101010101" pitchFamily="49" charset="-128"/>
              <a:ea typeface="ＤＦ明朝体W5" panose="02010609010101010101" pitchFamily="49" charset="-128"/>
            </a:rPr>
            <a:t>Father</a:t>
          </a:r>
          <a:r>
            <a:rPr lang="zh-CN" altLang="en-US" dirty="0">
              <a:latin typeface="ＤＦ明朝体W5" panose="02010609010101010101" pitchFamily="49" charset="-128"/>
              <a:ea typeface="ＤＦ明朝体W5" panose="02010609010101010101" pitchFamily="49" charset="-128"/>
            </a:rPr>
            <a:t>：张二</a:t>
          </a:r>
          <a:endParaRPr lang="en-US" altLang="zh-CN" dirty="0">
            <a:latin typeface="ＤＦ明朝体W5" panose="02010609010101010101" pitchFamily="49" charset="-128"/>
            <a:ea typeface="ＤＦ明朝体W5" panose="02010609010101010101" pitchFamily="49" charset="-128"/>
          </a:endParaRPr>
        </a:p>
      </dgm:t>
    </dgm:pt>
    <dgm:pt modelId="{1081CF6B-58F3-4E4B-82BC-0B85B65F83B7}" type="parTrans" cxnId="{35D24C80-77A5-4A92-B642-DDBF296FA673}">
      <dgm:prSet/>
      <dgm:spPr/>
      <dgm:t>
        <a:bodyPr/>
        <a:lstStyle/>
        <a:p>
          <a:endParaRPr lang="zh-CN" altLang="en-US"/>
        </a:p>
      </dgm:t>
    </dgm:pt>
    <dgm:pt modelId="{CF7A48FB-EBD7-44AB-B2DC-20E279B46365}" type="sibTrans" cxnId="{35D24C80-77A5-4A92-B642-DDBF296FA673}">
      <dgm:prSet/>
      <dgm:spPr/>
      <dgm:t>
        <a:bodyPr/>
        <a:lstStyle/>
        <a:p>
          <a:endParaRPr lang="zh-CN" altLang="en-US"/>
        </a:p>
      </dgm:t>
    </dgm:pt>
    <dgm:pt modelId="{86E4A6B8-883D-43FD-8380-EE181BF4287B}" type="pres">
      <dgm:prSet presAssocID="{1561E414-303A-4316-A852-B9B277E6A29C}" presName="Name0" presStyleCnt="0">
        <dgm:presLayoutVars>
          <dgm:dir/>
          <dgm:animLvl val="lvl"/>
          <dgm:resizeHandles val="exact"/>
        </dgm:presLayoutVars>
      </dgm:prSet>
      <dgm:spPr/>
      <dgm:t>
        <a:bodyPr/>
        <a:lstStyle/>
        <a:p>
          <a:endParaRPr lang="zh-CN" altLang="en-US"/>
        </a:p>
      </dgm:t>
    </dgm:pt>
    <dgm:pt modelId="{D9468C51-9441-4EBC-8EF2-D66F564950B6}" type="pres">
      <dgm:prSet presAssocID="{C775D748-5728-4B01-8D82-9EC0AE25F890}" presName="composite" presStyleCnt="0"/>
      <dgm:spPr/>
    </dgm:pt>
    <dgm:pt modelId="{C4DB4D2E-925E-47E8-916B-92795D02299E}" type="pres">
      <dgm:prSet presAssocID="{C775D748-5728-4B01-8D82-9EC0AE25F890}" presName="parTx" presStyleLbl="alignNode1" presStyleIdx="0" presStyleCnt="1">
        <dgm:presLayoutVars>
          <dgm:chMax val="0"/>
          <dgm:chPref val="0"/>
          <dgm:bulletEnabled val="1"/>
        </dgm:presLayoutVars>
      </dgm:prSet>
      <dgm:spPr/>
      <dgm:t>
        <a:bodyPr/>
        <a:lstStyle/>
        <a:p>
          <a:endParaRPr lang="zh-CN" altLang="en-US"/>
        </a:p>
      </dgm:t>
    </dgm:pt>
    <dgm:pt modelId="{15709F40-2415-4094-88A6-6B85835CEAFC}" type="pres">
      <dgm:prSet presAssocID="{C775D748-5728-4B01-8D82-9EC0AE25F890}" presName="desTx" presStyleLbl="alignAccFollowNode1" presStyleIdx="0" presStyleCnt="1">
        <dgm:presLayoutVars>
          <dgm:bulletEnabled val="1"/>
        </dgm:presLayoutVars>
      </dgm:prSet>
      <dgm:spPr/>
      <dgm:t>
        <a:bodyPr/>
        <a:lstStyle/>
        <a:p>
          <a:endParaRPr lang="zh-CN" altLang="en-US"/>
        </a:p>
      </dgm:t>
    </dgm:pt>
  </dgm:ptLst>
  <dgm:cxnLst>
    <dgm:cxn modelId="{35D24C80-77A5-4A92-B642-DDBF296FA673}" srcId="{C775D748-5728-4B01-8D82-9EC0AE25F890}" destId="{EE5F0115-D6F5-4C4D-8827-4AC65560CB18}" srcOrd="4" destOrd="0" parTransId="{1081CF6B-58F3-4E4B-82BC-0B85B65F83B7}" sibTransId="{CF7A48FB-EBD7-44AB-B2DC-20E279B46365}"/>
    <dgm:cxn modelId="{B4FDF00C-EF80-48D2-961F-464550DAF4B8}" type="presOf" srcId="{E749CB23-33F1-4867-A114-6A6E41CB277B}" destId="{15709F40-2415-4094-88A6-6B85835CEAFC}" srcOrd="0" destOrd="0" presId="urn:microsoft.com/office/officeart/2005/8/layout/hList1"/>
    <dgm:cxn modelId="{2457A9F7-FF19-4C77-8274-3548F13D861D}" srcId="{C775D748-5728-4B01-8D82-9EC0AE25F890}" destId="{C62F3FAF-1C2E-452F-9AD7-CF30A62AFD5A}" srcOrd="3" destOrd="0" parTransId="{10556BB0-B805-494C-BFA6-CB24BED4747B}" sibTransId="{BBD0B977-E338-4D89-ABE3-CE73C80DC530}"/>
    <dgm:cxn modelId="{D578F0D3-5F44-496F-9CB1-F287BBEFDF0E}" type="presOf" srcId="{1561E414-303A-4316-A852-B9B277E6A29C}" destId="{86E4A6B8-883D-43FD-8380-EE181BF4287B}" srcOrd="0" destOrd="0" presId="urn:microsoft.com/office/officeart/2005/8/layout/hList1"/>
    <dgm:cxn modelId="{3F8880BC-FE9E-4465-8587-7B5BE77438A9}" type="presOf" srcId="{C62F3FAF-1C2E-452F-9AD7-CF30A62AFD5A}" destId="{15709F40-2415-4094-88A6-6B85835CEAFC}" srcOrd="0" destOrd="3" presId="urn:microsoft.com/office/officeart/2005/8/layout/hList1"/>
    <dgm:cxn modelId="{8A48FCDC-6258-46D0-80AB-57510923D197}" type="presOf" srcId="{EE5F0115-D6F5-4C4D-8827-4AC65560CB18}" destId="{15709F40-2415-4094-88A6-6B85835CEAFC}" srcOrd="0" destOrd="4" presId="urn:microsoft.com/office/officeart/2005/8/layout/hList1"/>
    <dgm:cxn modelId="{E111D6CB-4483-4B92-A559-37EF985724DB}" srcId="{1561E414-303A-4316-A852-B9B277E6A29C}" destId="{C775D748-5728-4B01-8D82-9EC0AE25F890}" srcOrd="0" destOrd="0" parTransId="{FC1A0DDB-4CA9-4310-A450-FE62BC098F45}" sibTransId="{4DD5312D-D7E7-4585-9AEA-AB22C2376068}"/>
    <dgm:cxn modelId="{19E47A72-0ACC-496E-A094-71A0C57CECEA}" type="presOf" srcId="{C775D748-5728-4B01-8D82-9EC0AE25F890}" destId="{C4DB4D2E-925E-47E8-916B-92795D02299E}" srcOrd="0" destOrd="0" presId="urn:microsoft.com/office/officeart/2005/8/layout/hList1"/>
    <dgm:cxn modelId="{8868C91A-C257-4C2D-B148-DDD131BAF975}" srcId="{C775D748-5728-4B01-8D82-9EC0AE25F890}" destId="{66A876E2-C207-4253-95B4-94039F73ADE6}" srcOrd="1" destOrd="0" parTransId="{667637D9-A852-4C36-97D3-2DA167E71AEB}" sibTransId="{E839F74A-2D7B-422E-AD75-ECC53D01F3CA}"/>
    <dgm:cxn modelId="{089DC4F4-FA7E-40AC-B942-35F57F988475}" srcId="{C775D748-5728-4B01-8D82-9EC0AE25F890}" destId="{23E26A74-6845-498D-8F14-13715F3D4D44}" srcOrd="2" destOrd="0" parTransId="{35D17593-57E7-4641-8F28-271A23ABC8B1}" sibTransId="{A9AFD030-EC47-48F7-9999-458A063C7E70}"/>
    <dgm:cxn modelId="{21A4C0EF-C715-481A-BF5D-D55DD2CA5311}" srcId="{C775D748-5728-4B01-8D82-9EC0AE25F890}" destId="{E749CB23-33F1-4867-A114-6A6E41CB277B}" srcOrd="0" destOrd="0" parTransId="{CDFC487E-1F12-4B37-989E-6EA0C9D2D8E8}" sibTransId="{94300996-2418-4CF1-918B-FD6F907D727E}"/>
    <dgm:cxn modelId="{8D5C869E-FBE6-4B07-9AFF-5C4F9FA42E00}" type="presOf" srcId="{66A876E2-C207-4253-95B4-94039F73ADE6}" destId="{15709F40-2415-4094-88A6-6B85835CEAFC}" srcOrd="0" destOrd="1" presId="urn:microsoft.com/office/officeart/2005/8/layout/hList1"/>
    <dgm:cxn modelId="{3F2DFE60-33D6-464B-A47A-6B56641431A4}" type="presOf" srcId="{23E26A74-6845-498D-8F14-13715F3D4D44}" destId="{15709F40-2415-4094-88A6-6B85835CEAFC}" srcOrd="0" destOrd="2" presId="urn:microsoft.com/office/officeart/2005/8/layout/hList1"/>
    <dgm:cxn modelId="{ABD1D221-0959-4D7C-9228-E631C4709AFF}" type="presParOf" srcId="{86E4A6B8-883D-43FD-8380-EE181BF4287B}" destId="{D9468C51-9441-4EBC-8EF2-D66F564950B6}" srcOrd="0" destOrd="0" presId="urn:microsoft.com/office/officeart/2005/8/layout/hList1"/>
    <dgm:cxn modelId="{8BD512DA-4C51-40E5-AE8D-D841662C7515}" type="presParOf" srcId="{D9468C51-9441-4EBC-8EF2-D66F564950B6}" destId="{C4DB4D2E-925E-47E8-916B-92795D02299E}" srcOrd="0" destOrd="0" presId="urn:microsoft.com/office/officeart/2005/8/layout/hList1"/>
    <dgm:cxn modelId="{9220979E-C283-473F-AF1D-508177AB4963}" type="presParOf" srcId="{D9468C51-9441-4EBC-8EF2-D66F564950B6}" destId="{15709F40-2415-4094-88A6-6B85835CEAF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6CD65-2F76-4C1D-95F4-25D0E5D7F58A}" type="datetimeFigureOut">
              <a:rPr lang="zh-CN" altLang="en-US" smtClean="0"/>
              <a:t>2017/6/6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501A5-4DF4-46DA-AEC4-EFF1BB71BD66}" type="slidenum">
              <a:rPr lang="zh-CN" altLang="en-US" smtClean="0"/>
              <a:t>‹#›</a:t>
            </a:fld>
            <a:endParaRPr lang="zh-CN" altLang="en-US"/>
          </a:p>
        </p:txBody>
      </p:sp>
    </p:spTree>
    <p:extLst>
      <p:ext uri="{BB962C8B-B14F-4D97-AF65-F5344CB8AC3E}">
        <p14:creationId xmlns:p14="http://schemas.microsoft.com/office/powerpoint/2010/main" val="8175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User Interface is like this--</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1</a:t>
            </a:fld>
            <a:endParaRPr lang="zh-CN" altLang="en-US"/>
          </a:p>
        </p:txBody>
      </p:sp>
    </p:spTree>
    <p:extLst>
      <p:ext uri="{BB962C8B-B14F-4D97-AF65-F5344CB8AC3E}">
        <p14:creationId xmlns:p14="http://schemas.microsoft.com/office/powerpoint/2010/main" val="110997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Welcome our designer of login interface – </a:t>
            </a:r>
            <a:r>
              <a:rPr lang="en-US" altLang="zh-CN" dirty="0" err="1" smtClean="0"/>
              <a:t>Qiu</a:t>
            </a:r>
            <a:r>
              <a:rPr lang="en-US" altLang="zh-CN" dirty="0" smtClean="0"/>
              <a:t> </a:t>
            </a:r>
            <a:r>
              <a:rPr lang="en-US" altLang="zh-CN" dirty="0" err="1" smtClean="0"/>
              <a:t>Bowei</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12</a:t>
            </a:fld>
            <a:endParaRPr lang="zh-CN" altLang="en-US"/>
          </a:p>
        </p:txBody>
      </p:sp>
    </p:spTree>
    <p:extLst>
      <p:ext uri="{BB962C8B-B14F-4D97-AF65-F5344CB8AC3E}">
        <p14:creationId xmlns:p14="http://schemas.microsoft.com/office/powerpoint/2010/main" val="126377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Welcome our designer for</a:t>
            </a:r>
            <a:r>
              <a:rPr lang="en-US" altLang="zh-CN" baseline="0" dirty="0" smtClean="0"/>
              <a:t> sharing port – Zhang </a:t>
            </a:r>
            <a:r>
              <a:rPr lang="en-US" altLang="zh-CN" baseline="0" dirty="0" err="1" smtClean="0"/>
              <a:t>Yuhui</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16</a:t>
            </a:fld>
            <a:endParaRPr lang="zh-CN" altLang="en-US"/>
          </a:p>
        </p:txBody>
      </p:sp>
    </p:spTree>
    <p:extLst>
      <p:ext uri="{BB962C8B-B14F-4D97-AF65-F5344CB8AC3E}">
        <p14:creationId xmlns:p14="http://schemas.microsoft.com/office/powerpoint/2010/main" val="236760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17</a:t>
            </a:fld>
            <a:endParaRPr lang="zh-CN" altLang="en-US"/>
          </a:p>
        </p:txBody>
      </p:sp>
    </p:spTree>
    <p:extLst>
      <p:ext uri="{BB962C8B-B14F-4D97-AF65-F5344CB8AC3E}">
        <p14:creationId xmlns:p14="http://schemas.microsoft.com/office/powerpoint/2010/main" val="368982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18</a:t>
            </a:fld>
            <a:endParaRPr lang="zh-CN" altLang="en-US"/>
          </a:p>
        </p:txBody>
      </p:sp>
    </p:spTree>
    <p:extLst>
      <p:ext uri="{BB962C8B-B14F-4D97-AF65-F5344CB8AC3E}">
        <p14:creationId xmlns:p14="http://schemas.microsoft.com/office/powerpoint/2010/main" val="306574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it’s the database and algorithm part.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20</a:t>
            </a:fld>
            <a:endParaRPr lang="zh-CN" altLang="en-US"/>
          </a:p>
        </p:txBody>
      </p:sp>
    </p:spTree>
    <p:extLst>
      <p:ext uri="{BB962C8B-B14F-4D97-AF65-F5344CB8AC3E}">
        <p14:creationId xmlns:p14="http://schemas.microsoft.com/office/powerpoint/2010/main" val="99297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21</a:t>
            </a:fld>
            <a:endParaRPr lang="zh-CN" altLang="en-US"/>
          </a:p>
        </p:txBody>
      </p:sp>
    </p:spTree>
    <p:extLst>
      <p:ext uri="{BB962C8B-B14F-4D97-AF65-F5344CB8AC3E}">
        <p14:creationId xmlns:p14="http://schemas.microsoft.com/office/powerpoint/2010/main" val="160749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interesting</a:t>
            </a:r>
            <a:r>
              <a:rPr lang="en-US" altLang="zh-CN" baseline="0" dirty="0" smtClean="0"/>
              <a:t> feature is h</a:t>
            </a:r>
            <a:r>
              <a:rPr lang="en-US" altLang="zh-CN" dirty="0" smtClean="0"/>
              <a:t>andwriting recognition, I used Tesseract to  implement</a:t>
            </a:r>
            <a:r>
              <a:rPr lang="en-US" altLang="zh-CN" baseline="0" dirty="0" smtClean="0"/>
              <a:t> this function. The code is --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22</a:t>
            </a:fld>
            <a:endParaRPr lang="zh-CN" altLang="en-US"/>
          </a:p>
        </p:txBody>
      </p:sp>
    </p:spTree>
    <p:extLst>
      <p:ext uri="{BB962C8B-B14F-4D97-AF65-F5344CB8AC3E}">
        <p14:creationId xmlns:p14="http://schemas.microsoft.com/office/powerpoint/2010/main" val="216323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23</a:t>
            </a:fld>
            <a:endParaRPr lang="zh-CN" altLang="en-US"/>
          </a:p>
        </p:txBody>
      </p:sp>
    </p:spTree>
    <p:extLst>
      <p:ext uri="{BB962C8B-B14F-4D97-AF65-F5344CB8AC3E}">
        <p14:creationId xmlns:p14="http://schemas.microsoft.com/office/powerpoint/2010/main" val="128811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a:t>
            </a:r>
            <a:r>
              <a:rPr lang="en-US" altLang="zh-CN" baseline="0" dirty="0" smtClean="0"/>
              <a:t> important feature is NLP, natural language processing. The former sentence is now processed to 5 pieces – Gender Name </a:t>
            </a:r>
            <a:r>
              <a:rPr lang="en-US" altLang="zh-CN" baseline="0" dirty="0" err="1" smtClean="0"/>
              <a:t>TelNum</a:t>
            </a:r>
            <a:r>
              <a:rPr lang="en-US" altLang="zh-CN" baseline="0" dirty="0" smtClean="0"/>
              <a:t> Location and </a:t>
            </a:r>
            <a:r>
              <a:rPr lang="en-US" altLang="zh-CN" dirty="0" smtClean="0"/>
              <a:t>immediate family member</a:t>
            </a:r>
            <a:r>
              <a:rPr lang="en-US" altLang="zh-CN" baseline="0" dirty="0" smtClean="0"/>
              <a:t>, well, here is his father.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24</a:t>
            </a:fld>
            <a:endParaRPr lang="zh-CN" altLang="en-US"/>
          </a:p>
        </p:txBody>
      </p:sp>
    </p:spTree>
    <p:extLst>
      <p:ext uri="{BB962C8B-B14F-4D97-AF65-F5344CB8AC3E}">
        <p14:creationId xmlns:p14="http://schemas.microsoft.com/office/powerpoint/2010/main" val="160939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user</a:t>
            </a:r>
            <a:r>
              <a:rPr lang="en-US" altLang="zh-CN" baseline="0" dirty="0" smtClean="0"/>
              <a:t> interface is like this -- a bunch of the tree is established, and when you click the bottom button, his info will be show as the right column</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25</a:t>
            </a:fld>
            <a:endParaRPr lang="zh-CN" altLang="en-US"/>
          </a:p>
        </p:txBody>
      </p:sp>
    </p:spTree>
    <p:extLst>
      <p:ext uri="{BB962C8B-B14F-4D97-AF65-F5344CB8AC3E}">
        <p14:creationId xmlns:p14="http://schemas.microsoft.com/office/powerpoint/2010/main" val="16314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a:t>
            </a:fld>
            <a:endParaRPr lang="zh-CN" altLang="en-US"/>
          </a:p>
        </p:txBody>
      </p:sp>
    </p:spTree>
    <p:extLst>
      <p:ext uri="{BB962C8B-B14F-4D97-AF65-F5344CB8AC3E}">
        <p14:creationId xmlns:p14="http://schemas.microsoft.com/office/powerpoint/2010/main" val="703700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database part is kind of boring – I used </a:t>
            </a:r>
            <a:r>
              <a:rPr lang="en-US" altLang="zh-CN" dirty="0" err="1" smtClean="0"/>
              <a:t>SQLite</a:t>
            </a:r>
            <a:r>
              <a:rPr lang="en-US" altLang="zh-CN" baseline="0" dirty="0" err="1" smtClean="0"/>
              <a:t>Database</a:t>
            </a:r>
            <a:r>
              <a:rPr lang="en-US" altLang="zh-CN" baseline="0" dirty="0" smtClean="0"/>
              <a:t> to store our user info. The following code is for storing user’s account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26</a:t>
            </a:fld>
            <a:endParaRPr lang="zh-CN" altLang="en-US"/>
          </a:p>
        </p:txBody>
      </p:sp>
    </p:spTree>
    <p:extLst>
      <p:ext uri="{BB962C8B-B14F-4D97-AF65-F5344CB8AC3E}">
        <p14:creationId xmlns:p14="http://schemas.microsoft.com/office/powerpoint/2010/main" val="1918607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last</a:t>
            </a:r>
            <a:r>
              <a:rPr lang="en-US" altLang="zh-CN" baseline="0" dirty="0" smtClean="0"/>
              <a:t> feature is connect several pieces, which I mentioned before. Here is 3 different trees, but they have some common parts.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30</a:t>
            </a:fld>
            <a:endParaRPr lang="zh-CN" altLang="en-US"/>
          </a:p>
        </p:txBody>
      </p:sp>
    </p:spTree>
    <p:extLst>
      <p:ext uri="{BB962C8B-B14F-4D97-AF65-F5344CB8AC3E}">
        <p14:creationId xmlns:p14="http://schemas.microsoft.com/office/powerpoint/2010/main" val="2926561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31</a:t>
            </a:fld>
            <a:endParaRPr lang="zh-CN" altLang="en-US"/>
          </a:p>
        </p:txBody>
      </p:sp>
    </p:spTree>
    <p:extLst>
      <p:ext uri="{BB962C8B-B14F-4D97-AF65-F5344CB8AC3E}">
        <p14:creationId xmlns:p14="http://schemas.microsoft.com/office/powerpoint/2010/main" val="99903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DPS</a:t>
            </a:r>
            <a:r>
              <a:rPr lang="en-US" altLang="zh-CN" baseline="0" dirty="0" smtClean="0"/>
              <a:t> and other necessary processing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32</a:t>
            </a:fld>
            <a:endParaRPr lang="zh-CN" altLang="en-US"/>
          </a:p>
        </p:txBody>
      </p:sp>
    </p:spTree>
    <p:extLst>
      <p:ext uri="{BB962C8B-B14F-4D97-AF65-F5344CB8AC3E}">
        <p14:creationId xmlns:p14="http://schemas.microsoft.com/office/powerpoint/2010/main" val="3808379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got the</a:t>
            </a:r>
            <a:r>
              <a:rPr lang="en-US" altLang="zh-CN" baseline="0" dirty="0" smtClean="0"/>
              <a:t> whole tree – you may ask why there is a dog? Well, we all know the marriage of </a:t>
            </a:r>
            <a:r>
              <a:rPr lang="en-US" altLang="zh-CN" dirty="0" smtClean="0"/>
              <a:t>close relative</a:t>
            </a:r>
            <a:r>
              <a:rPr lang="en-US" altLang="zh-CN" baseline="0" dirty="0" smtClean="0"/>
              <a:t>s often leads something wrong -- This time it’s the poor dog by accident.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33</a:t>
            </a:fld>
            <a:endParaRPr lang="zh-CN" altLang="en-US"/>
          </a:p>
        </p:txBody>
      </p:sp>
    </p:spTree>
    <p:extLst>
      <p:ext uri="{BB962C8B-B14F-4D97-AF65-F5344CB8AC3E}">
        <p14:creationId xmlns:p14="http://schemas.microsoft.com/office/powerpoint/2010/main" val="200527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That’s all, thank you.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34</a:t>
            </a:fld>
            <a:endParaRPr lang="zh-CN" altLang="en-US"/>
          </a:p>
        </p:txBody>
      </p:sp>
    </p:spTree>
    <p:extLst>
      <p:ext uri="{BB962C8B-B14F-4D97-AF65-F5344CB8AC3E}">
        <p14:creationId xmlns:p14="http://schemas.microsoft.com/office/powerpoint/2010/main" val="183050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a:t>
            </a:r>
            <a:r>
              <a:rPr lang="en-US" altLang="zh-CN" baseline="0" dirty="0" smtClean="0"/>
              <a:t> everyone, we are group 12. You may wonder, what the hell our app is, is it about </a:t>
            </a:r>
            <a:r>
              <a:rPr lang="en-US" altLang="zh-CN" dirty="0" smtClean="0"/>
              <a:t>dementia or something?</a:t>
            </a:r>
            <a:r>
              <a:rPr lang="en-US" altLang="zh-CN" baseline="0" dirty="0" smtClean="0"/>
              <a:t> Imagine when spring festival, all your family members </a:t>
            </a:r>
            <a:r>
              <a:rPr lang="en-US" altLang="zh-CN" dirty="0" smtClean="0"/>
              <a:t>assembled together,</a:t>
            </a:r>
            <a:r>
              <a:rPr lang="en-US" altLang="zh-CN" baseline="0" dirty="0" smtClean="0"/>
              <a:t> and you noticed someone who’s familiar with you but you couldn’t recall who he or she is, unfortunately, he or she was walking to you and prepared to say hi. Well, it’s the time to open our app -- </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3</a:t>
            </a:fld>
            <a:endParaRPr lang="zh-CN" altLang="en-US"/>
          </a:p>
        </p:txBody>
      </p:sp>
    </p:spTree>
    <p:extLst>
      <p:ext uri="{BB962C8B-B14F-4D97-AF65-F5344CB8AC3E}">
        <p14:creationId xmlns:p14="http://schemas.microsoft.com/office/powerpoint/2010/main" val="23176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4</a:t>
            </a:fld>
            <a:endParaRPr lang="zh-CN" altLang="en-US"/>
          </a:p>
        </p:txBody>
      </p:sp>
    </p:spTree>
    <p:extLst>
      <p:ext uri="{BB962C8B-B14F-4D97-AF65-F5344CB8AC3E}">
        <p14:creationId xmlns:p14="http://schemas.microsoft.com/office/powerpoint/2010/main" val="367186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Nowadays, we are gradually</a:t>
            </a:r>
            <a:r>
              <a:rPr lang="en-US" altLang="zh-CN" baseline="0" dirty="0" smtClean="0"/>
              <a:t> used to maintaining our friend circle, which is connected by friendship. However, the f</a:t>
            </a:r>
            <a:r>
              <a:rPr lang="en-US" altLang="zh-CN" dirty="0" smtClean="0"/>
              <a:t>amily affection may be neglected as the same time.</a:t>
            </a:r>
            <a:r>
              <a:rPr lang="en-US" altLang="zh-CN" baseline="0" dirty="0" smtClean="0"/>
              <a:t> So we think about designing a family circle, which is based on blood connection.</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5</a:t>
            </a:fld>
            <a:endParaRPr lang="zh-CN" altLang="en-US"/>
          </a:p>
        </p:txBody>
      </p:sp>
    </p:spTree>
    <p:extLst>
      <p:ext uri="{BB962C8B-B14F-4D97-AF65-F5344CB8AC3E}">
        <p14:creationId xmlns:p14="http://schemas.microsoft.com/office/powerpoint/2010/main" val="257647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this app, it’s relatively</a:t>
            </a:r>
            <a:r>
              <a:rPr lang="en-US" altLang="zh-CN" baseline="0" dirty="0" smtClean="0"/>
              <a:t> easy to share family </a:t>
            </a:r>
            <a:r>
              <a:rPr lang="en-US" altLang="zh-CN" dirty="0" smtClean="0"/>
              <a:t>reunites and information</a:t>
            </a:r>
            <a:r>
              <a:rPr lang="en-US" altLang="zh-CN" baseline="0" dirty="0" smtClean="0"/>
              <a:t> with your family friend in this app.</a:t>
            </a:r>
            <a:endParaRPr lang="en-US" altLang="zh-CN" dirty="0" smtClean="0"/>
          </a:p>
        </p:txBody>
      </p:sp>
      <p:sp>
        <p:nvSpPr>
          <p:cNvPr id="4" name="灯片编号占位符 3"/>
          <p:cNvSpPr>
            <a:spLocks noGrp="1"/>
          </p:cNvSpPr>
          <p:nvPr>
            <p:ph type="sldNum" sz="quarter" idx="10"/>
          </p:nvPr>
        </p:nvSpPr>
        <p:spPr/>
        <p:txBody>
          <a:bodyPr/>
          <a:lstStyle/>
          <a:p>
            <a:fld id="{E83501A5-4DF4-46DA-AEC4-EFF1BB71BD66}" type="slidenum">
              <a:rPr lang="zh-CN" altLang="en-US" smtClean="0"/>
              <a:t>6</a:t>
            </a:fld>
            <a:endParaRPr lang="zh-CN" altLang="en-US"/>
          </a:p>
        </p:txBody>
      </p:sp>
    </p:spTree>
    <p:extLst>
      <p:ext uri="{BB962C8B-B14F-4D97-AF65-F5344CB8AC3E}">
        <p14:creationId xmlns:p14="http://schemas.microsoft.com/office/powerpoint/2010/main" val="20584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a:t>
            </a:r>
            <a:r>
              <a:rPr lang="en-US" altLang="zh-CN" baseline="0" dirty="0" smtClean="0"/>
              <a:t> interesting function is to detect your family member, which makes it possible to connect to your long-time-no-see </a:t>
            </a:r>
            <a:r>
              <a:rPr lang="en-US" altLang="zh-CN" dirty="0" smtClean="0"/>
              <a:t>relative, and I will talk about how it walk latter. Now</a:t>
            </a:r>
            <a:r>
              <a:rPr lang="en-US" altLang="zh-CN" baseline="0" dirty="0" smtClean="0"/>
              <a:t> welcome our main user interface designer -- </a:t>
            </a:r>
            <a:r>
              <a:rPr lang="en-US" altLang="zh-CN" baseline="0" dirty="0" err="1" smtClean="0"/>
              <a:t>Qinyu</a:t>
            </a:r>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7</a:t>
            </a:fld>
            <a:endParaRPr lang="zh-CN" altLang="en-US"/>
          </a:p>
        </p:txBody>
      </p:sp>
    </p:spTree>
    <p:extLst>
      <p:ext uri="{BB962C8B-B14F-4D97-AF65-F5344CB8AC3E}">
        <p14:creationId xmlns:p14="http://schemas.microsoft.com/office/powerpoint/2010/main" val="300994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8</a:t>
            </a:fld>
            <a:endParaRPr lang="zh-CN" altLang="en-US"/>
          </a:p>
        </p:txBody>
      </p:sp>
    </p:spTree>
    <p:extLst>
      <p:ext uri="{BB962C8B-B14F-4D97-AF65-F5344CB8AC3E}">
        <p14:creationId xmlns:p14="http://schemas.microsoft.com/office/powerpoint/2010/main" val="162902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501A5-4DF4-46DA-AEC4-EFF1BB71BD66}" type="slidenum">
              <a:rPr lang="zh-CN" altLang="en-US" smtClean="0"/>
              <a:t>9</a:t>
            </a:fld>
            <a:endParaRPr lang="zh-CN" altLang="en-US"/>
          </a:p>
        </p:txBody>
      </p:sp>
    </p:spTree>
    <p:extLst>
      <p:ext uri="{BB962C8B-B14F-4D97-AF65-F5344CB8AC3E}">
        <p14:creationId xmlns:p14="http://schemas.microsoft.com/office/powerpoint/2010/main" val="177246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359013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16840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330216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335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53526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66147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235790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829011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111460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16214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186867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282252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102560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44683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34205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99289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EF33D5F-C76B-4D6F-8C07-8CC8ECB84B1C}" type="datetimeFigureOut">
              <a:rPr lang="zh-CN" altLang="en-US" smtClean="0"/>
              <a:t>2017/6/6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381323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EF33D5F-C76B-4D6F-8C07-8CC8ECB84B1C}" type="datetimeFigureOut">
              <a:rPr lang="zh-CN" altLang="en-US" smtClean="0"/>
              <a:t>2017/6/6</a:t>
            </a:fld>
            <a:endParaRPr lang="zh-CN"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zh-CN"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DC54A8A-D5B6-4034-BF8C-D43E71ED14A4}" type="slidenum">
              <a:rPr lang="zh-CN" altLang="en-US" smtClean="0"/>
              <a:t>‹#›</a:t>
            </a:fld>
            <a:endParaRPr lang="zh-CN" altLang="en-US"/>
          </a:p>
        </p:txBody>
      </p:sp>
    </p:spTree>
    <p:extLst>
      <p:ext uri="{BB962C8B-B14F-4D97-AF65-F5344CB8AC3E}">
        <p14:creationId xmlns:p14="http://schemas.microsoft.com/office/powerpoint/2010/main" val="1698843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186" y="-528320"/>
            <a:ext cx="9113054" cy="7837228"/>
          </a:xfrm>
          <a:prstGeom prst="rect">
            <a:avLst/>
          </a:prstGeom>
          <a:noFill/>
          <a:ln>
            <a:noFill/>
          </a:ln>
        </p:spPr>
      </p:pic>
      <p:sp>
        <p:nvSpPr>
          <p:cNvPr id="2" name="标题 1"/>
          <p:cNvSpPr>
            <a:spLocks noGrp="1"/>
          </p:cNvSpPr>
          <p:nvPr>
            <p:ph type="ctrTitle"/>
          </p:nvPr>
        </p:nvSpPr>
        <p:spPr/>
        <p:txBody>
          <a:bodyPr/>
          <a:lstStyle/>
          <a:p>
            <a:r>
              <a:rPr lang="en-US" altLang="zh-CN" dirty="0"/>
              <a:t>Family Tree</a:t>
            </a:r>
            <a:endParaRPr lang="zh-CN" altLang="en-US" dirty="0"/>
          </a:p>
        </p:txBody>
      </p:sp>
      <p:sp>
        <p:nvSpPr>
          <p:cNvPr id="3" name="副标题 2"/>
          <p:cNvSpPr>
            <a:spLocks noGrp="1"/>
          </p:cNvSpPr>
          <p:nvPr>
            <p:ph type="subTitle" idx="1"/>
          </p:nvPr>
        </p:nvSpPr>
        <p:spPr>
          <a:xfrm>
            <a:off x="1524000" y="4592320"/>
            <a:ext cx="9144000" cy="665480"/>
          </a:xfrm>
        </p:spPr>
        <p:txBody>
          <a:bodyPr/>
          <a:lstStyle/>
          <a:p>
            <a:r>
              <a:rPr lang="en-US" altLang="zh-CN" dirty="0"/>
              <a:t>IEEE F16</a:t>
            </a:r>
            <a:endParaRPr lang="zh-CN" altLang="en-US" dirty="0"/>
          </a:p>
        </p:txBody>
      </p:sp>
    </p:spTree>
    <p:extLst>
      <p:ext uri="{BB962C8B-B14F-4D97-AF65-F5344CB8AC3E}">
        <p14:creationId xmlns:p14="http://schemas.microsoft.com/office/powerpoint/2010/main" val="303473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374" y="2012865"/>
            <a:ext cx="2519279" cy="416409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5" name="标题 1"/>
          <p:cNvSpPr>
            <a:spLocks noGrp="1"/>
          </p:cNvSpPr>
          <p:nvPr>
            <p:ph type="title"/>
          </p:nvPr>
        </p:nvSpPr>
        <p:spPr>
          <a:xfrm>
            <a:off x="838200" y="365125"/>
            <a:ext cx="10515600" cy="1325563"/>
          </a:xfrm>
        </p:spPr>
        <p:txBody>
          <a:bodyPr>
            <a:normAutofit/>
          </a:bodyPr>
          <a:lstStyle/>
          <a:p>
            <a:r>
              <a:rPr lang="en-US" altLang="zh-CN" dirty="0"/>
              <a:t>Personal Profile</a:t>
            </a:r>
            <a:endParaRPr lang="zh-CN" altLang="en-US" dirty="0"/>
          </a:p>
        </p:txBody>
      </p:sp>
      <p:sp>
        <p:nvSpPr>
          <p:cNvPr id="6" name="内容占位符 2"/>
          <p:cNvSpPr>
            <a:spLocks noGrp="1"/>
          </p:cNvSpPr>
          <p:nvPr>
            <p:ph idx="1"/>
          </p:nvPr>
        </p:nvSpPr>
        <p:spPr>
          <a:xfrm>
            <a:off x="838200" y="2012865"/>
            <a:ext cx="4317322" cy="4164098"/>
          </a:xfrm>
        </p:spPr>
        <p:txBody>
          <a:bodyPr anchor="ctr">
            <a:normAutofit/>
          </a:bodyPr>
          <a:lstStyle/>
          <a:p>
            <a:r>
              <a:rPr lang="en-US" altLang="zh-CN" sz="2000" dirty="0">
                <a:solidFill>
                  <a:schemeClr val="tx1"/>
                </a:solidFill>
              </a:rPr>
              <a:t>Brief personal information</a:t>
            </a:r>
          </a:p>
          <a:p>
            <a:endParaRPr lang="en-US" altLang="zh-CN" sz="2000" dirty="0">
              <a:solidFill>
                <a:schemeClr val="tx1"/>
              </a:solidFill>
            </a:endParaRPr>
          </a:p>
          <a:p>
            <a:r>
              <a:rPr lang="en-US" altLang="zh-CN" sz="2000" dirty="0">
                <a:solidFill>
                  <a:schemeClr val="tx1"/>
                </a:solidFill>
              </a:rPr>
              <a:t>Dead or alive</a:t>
            </a:r>
          </a:p>
          <a:p>
            <a:endParaRPr lang="en-US" altLang="zh-CN" sz="2000" dirty="0">
              <a:solidFill>
                <a:schemeClr val="tx1"/>
              </a:solidFill>
            </a:endParaRPr>
          </a:p>
          <a:p>
            <a:r>
              <a:rPr lang="en-US" altLang="zh-CN" sz="2000" dirty="0">
                <a:solidFill>
                  <a:schemeClr val="tx1"/>
                </a:solidFill>
              </a:rPr>
              <a:t>The “+” means add sibling, child or parent </a:t>
            </a:r>
            <a:endParaRPr lang="zh-CN" altLang="en-US" sz="2000" dirty="0">
              <a:solidFill>
                <a:schemeClr val="tx1"/>
              </a:solidFill>
            </a:endParaRPr>
          </a:p>
        </p:txBody>
      </p:sp>
    </p:spTree>
    <p:extLst>
      <p:ext uri="{BB962C8B-B14F-4D97-AF65-F5344CB8AC3E}">
        <p14:creationId xmlns:p14="http://schemas.microsoft.com/office/powerpoint/2010/main" val="1530566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屏幕截图&#10;&#10;已生成极高可信度的说明"/>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8841" y="1402080"/>
            <a:ext cx="3081731" cy="5114909"/>
          </a:xfrm>
          <a:prstGeom prst="rect">
            <a:avLst/>
          </a:prstGeom>
        </p:spPr>
      </p:pic>
      <p:sp>
        <p:nvSpPr>
          <p:cNvPr id="3" name="标题 1"/>
          <p:cNvSpPr>
            <a:spLocks noGrp="1"/>
          </p:cNvSpPr>
          <p:nvPr>
            <p:ph type="title"/>
          </p:nvPr>
        </p:nvSpPr>
        <p:spPr>
          <a:xfrm>
            <a:off x="2936362" y="551484"/>
            <a:ext cx="5693783" cy="1096331"/>
          </a:xfrm>
        </p:spPr>
        <p:txBody>
          <a:bodyPr vert="horz" lIns="91440" tIns="45720" rIns="91440" bIns="45720" rtlCol="0">
            <a:normAutofit/>
          </a:bodyPr>
          <a:lstStyle/>
          <a:p>
            <a:r>
              <a:rPr lang="en-US" altLang="zh-CN" sz="4000" kern="1200" dirty="0">
                <a:latin typeface="+mj-lt"/>
                <a:ea typeface="+mj-ea"/>
                <a:cs typeface="+mj-cs"/>
              </a:rPr>
              <a:t>Add new people</a:t>
            </a:r>
          </a:p>
        </p:txBody>
      </p:sp>
      <p:sp>
        <p:nvSpPr>
          <p:cNvPr id="4" name="内容占位符 6"/>
          <p:cNvSpPr>
            <a:spLocks noGrp="1"/>
          </p:cNvSpPr>
          <p:nvPr>
            <p:ph idx="1"/>
          </p:nvPr>
        </p:nvSpPr>
        <p:spPr>
          <a:xfrm>
            <a:off x="5807455" y="2132666"/>
            <a:ext cx="5053585" cy="4020458"/>
          </a:xfrm>
        </p:spPr>
        <p:txBody>
          <a:bodyPr anchor="ctr">
            <a:normAutofit/>
          </a:bodyPr>
          <a:lstStyle/>
          <a:p>
            <a:r>
              <a:rPr lang="en-US" altLang="zh-CN" sz="2800" dirty="0"/>
              <a:t>Choose the relationship</a:t>
            </a:r>
          </a:p>
          <a:p>
            <a:pPr marL="0" indent="0">
              <a:buNone/>
            </a:pPr>
            <a:r>
              <a:rPr lang="en-US" altLang="zh-CN" sz="2800" dirty="0"/>
              <a:t>Sibling or child or parent </a:t>
            </a:r>
          </a:p>
          <a:p>
            <a:endParaRPr lang="en-US" altLang="zh-CN" sz="2800" dirty="0"/>
          </a:p>
          <a:p>
            <a:r>
              <a:rPr lang="en-US" altLang="zh-CN" sz="2800" dirty="0"/>
              <a:t>Name and gender</a:t>
            </a:r>
          </a:p>
          <a:p>
            <a:endParaRPr lang="en-US" altLang="zh-CN" sz="2800" dirty="0"/>
          </a:p>
          <a:p>
            <a:r>
              <a:rPr lang="en-US" altLang="zh-CN" sz="2800" dirty="0"/>
              <a:t>Add photo</a:t>
            </a:r>
            <a:endParaRPr lang="zh-CN" altLang="en-US" sz="2800" dirty="0"/>
          </a:p>
        </p:txBody>
      </p:sp>
    </p:spTree>
    <p:extLst>
      <p:ext uri="{BB962C8B-B14F-4D97-AF65-F5344CB8AC3E}">
        <p14:creationId xmlns:p14="http://schemas.microsoft.com/office/powerpoint/2010/main" val="250114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邱柏崴</a:t>
            </a:r>
          </a:p>
        </p:txBody>
      </p:sp>
      <p:sp>
        <p:nvSpPr>
          <p:cNvPr id="3" name="副标题 2"/>
          <p:cNvSpPr>
            <a:spLocks noGrp="1"/>
          </p:cNvSpPr>
          <p:nvPr>
            <p:ph type="subTitle" idx="1"/>
          </p:nvPr>
        </p:nvSpPr>
        <p:spPr>
          <a:xfrm>
            <a:off x="1524000" y="4592320"/>
            <a:ext cx="9144000" cy="665480"/>
          </a:xfrm>
        </p:spPr>
        <p:txBody>
          <a:bodyPr/>
          <a:lstStyle/>
          <a:p>
            <a:r>
              <a:rPr lang="en-US" altLang="zh-CN" dirty="0"/>
              <a:t>Login Interface</a:t>
            </a:r>
            <a:endParaRPr lang="zh-CN" altLang="en-US" dirty="0"/>
          </a:p>
        </p:txBody>
      </p:sp>
    </p:spTree>
    <p:extLst>
      <p:ext uri="{BB962C8B-B14F-4D97-AF65-F5344CB8AC3E}">
        <p14:creationId xmlns:p14="http://schemas.microsoft.com/office/powerpoint/2010/main" val="180471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049568" y="753656"/>
            <a:ext cx="5760640" cy="792088"/>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a:t>Login Interface</a:t>
            </a:r>
            <a:endParaRPr lang="zh-CN" altLang="en-US" dirty="0"/>
          </a:p>
        </p:txBody>
      </p:sp>
      <p:pic>
        <p:nvPicPr>
          <p:cNvPr id="4" name="图片 3" descr="Screenshot_1495331347.png"/>
          <p:cNvPicPr>
            <a:picLocks noChangeAspect="1"/>
          </p:cNvPicPr>
          <p:nvPr/>
        </p:nvPicPr>
        <p:blipFill>
          <a:blip r:embed="rId2" cstate="print"/>
          <a:stretch>
            <a:fillRect/>
          </a:stretch>
        </p:blipFill>
        <p:spPr>
          <a:xfrm>
            <a:off x="2113464" y="1761768"/>
            <a:ext cx="2389766" cy="4248472"/>
          </a:xfrm>
          <a:prstGeom prst="rect">
            <a:avLst/>
          </a:prstGeom>
        </p:spPr>
      </p:pic>
      <p:sp>
        <p:nvSpPr>
          <p:cNvPr id="5" name="TextBox 5"/>
          <p:cNvSpPr txBox="1"/>
          <p:nvPr/>
        </p:nvSpPr>
        <p:spPr>
          <a:xfrm>
            <a:off x="5137800" y="2337832"/>
            <a:ext cx="3168352" cy="1477328"/>
          </a:xfrm>
          <a:prstGeom prst="rect">
            <a:avLst/>
          </a:prstGeom>
          <a:noFill/>
        </p:spPr>
        <p:txBody>
          <a:bodyPr wrap="square" rtlCol="0">
            <a:spAutoFit/>
          </a:bodyPr>
          <a:lstStyle/>
          <a:p>
            <a:pPr>
              <a:buFont typeface="Arial" pitchFamily="34" charset="0"/>
              <a:buChar char="•"/>
            </a:pPr>
            <a:r>
              <a:rPr lang="en-US" altLang="zh-CN" sz="2400" dirty="0"/>
              <a:t>Address Bar</a:t>
            </a:r>
          </a:p>
          <a:p>
            <a:pPr>
              <a:buFont typeface="Arial" pitchFamily="34" charset="0"/>
              <a:buChar char="•"/>
            </a:pPr>
            <a:r>
              <a:rPr lang="en-US" altLang="zh-CN" sz="2400" dirty="0"/>
              <a:t>Password Bar</a:t>
            </a:r>
          </a:p>
          <a:p>
            <a:pPr>
              <a:buFont typeface="Arial" pitchFamily="34" charset="0"/>
              <a:buChar char="•"/>
            </a:pPr>
            <a:r>
              <a:rPr lang="en-US" altLang="zh-CN" sz="2400" dirty="0"/>
              <a:t>Login/Register Button</a:t>
            </a:r>
          </a:p>
          <a:p>
            <a:endParaRPr lang="zh-CN" altLang="en-US" dirty="0"/>
          </a:p>
        </p:txBody>
      </p:sp>
      <p:grpSp>
        <p:nvGrpSpPr>
          <p:cNvPr id="6" name="组合 5"/>
          <p:cNvGrpSpPr/>
          <p:nvPr/>
        </p:nvGrpSpPr>
        <p:grpSpPr>
          <a:xfrm>
            <a:off x="5065792" y="4266612"/>
            <a:ext cx="5231594" cy="1241659"/>
            <a:chOff x="3419872" y="4205652"/>
            <a:chExt cx="5231594" cy="1241659"/>
          </a:xfrm>
        </p:grpSpPr>
        <p:pic>
          <p:nvPicPr>
            <p:cNvPr id="7" name="图片 6" descr="Screenshot_1495331330_meitu_1.jpg"/>
            <p:cNvPicPr>
              <a:picLocks noChangeAspect="1"/>
            </p:cNvPicPr>
            <p:nvPr/>
          </p:nvPicPr>
          <p:blipFill>
            <a:blip r:embed="rId3" cstate="print"/>
            <a:stretch>
              <a:fillRect/>
            </a:stretch>
          </p:blipFill>
          <p:spPr>
            <a:xfrm>
              <a:off x="3419872" y="4437112"/>
              <a:ext cx="2880320" cy="1010199"/>
            </a:xfrm>
            <a:prstGeom prst="rect">
              <a:avLst/>
            </a:prstGeom>
          </p:spPr>
        </p:pic>
        <p:sp>
          <p:nvSpPr>
            <p:cNvPr id="8" name="TextBox 7"/>
            <p:cNvSpPr txBox="1"/>
            <p:nvPr/>
          </p:nvSpPr>
          <p:spPr>
            <a:xfrm rot="1100010">
              <a:off x="4475002" y="4205652"/>
              <a:ext cx="4176464" cy="707886"/>
            </a:xfrm>
            <a:prstGeom prst="rect">
              <a:avLst/>
            </a:prstGeom>
            <a:noFill/>
          </p:spPr>
          <p:txBody>
            <a:bodyPr wrap="square" rtlCol="0">
              <a:spAutoFit/>
            </a:bodyPr>
            <a:lstStyle/>
            <a:p>
              <a:r>
                <a:rPr lang="en-US" altLang="zh-CN" sz="2000" b="1" dirty="0"/>
                <a:t>We set the word</a:t>
              </a:r>
              <a:r>
                <a:rPr lang="zh-CN" altLang="en-US" sz="2000" b="1" dirty="0"/>
                <a:t>“地址、密码”</a:t>
              </a:r>
              <a:r>
                <a:rPr lang="en-US" altLang="zh-CN" sz="2000" b="1" dirty="0"/>
                <a:t>as the hint type.</a:t>
              </a:r>
              <a:endParaRPr lang="zh-CN" altLang="en-US" sz="2000" b="1" dirty="0"/>
            </a:p>
          </p:txBody>
        </p:sp>
      </p:grpSp>
    </p:spTree>
    <p:extLst>
      <p:ext uri="{BB962C8B-B14F-4D97-AF65-F5344CB8AC3E}">
        <p14:creationId xmlns:p14="http://schemas.microsoft.com/office/powerpoint/2010/main" val="5836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76400" y="355918"/>
            <a:ext cx="8229600" cy="1143000"/>
          </a:xfrm>
        </p:spPr>
        <p:txBody>
          <a:bodyPr/>
          <a:lstStyle/>
          <a:p>
            <a:r>
              <a:rPr lang="en-US" altLang="zh-CN" dirty="0"/>
              <a:t>Success Interface</a:t>
            </a:r>
            <a:endParaRPr lang="zh-CN" altLang="en-US" dirty="0"/>
          </a:p>
        </p:txBody>
      </p:sp>
      <p:sp>
        <p:nvSpPr>
          <p:cNvPr id="5" name="TextBox 3"/>
          <p:cNvSpPr txBox="1"/>
          <p:nvPr/>
        </p:nvSpPr>
        <p:spPr>
          <a:xfrm>
            <a:off x="1974776" y="1710081"/>
            <a:ext cx="5256584" cy="461665"/>
          </a:xfrm>
          <a:prstGeom prst="rect">
            <a:avLst/>
          </a:prstGeom>
          <a:noFill/>
        </p:spPr>
        <p:txBody>
          <a:bodyPr wrap="square" rtlCol="0">
            <a:spAutoFit/>
          </a:bodyPr>
          <a:lstStyle/>
          <a:p>
            <a:r>
              <a:rPr lang="en-US" altLang="zh-CN" sz="2400" dirty="0"/>
              <a:t>It will pop dialog according the process</a:t>
            </a:r>
            <a:endParaRPr lang="zh-CN" altLang="en-US" sz="2400" dirty="0"/>
          </a:p>
        </p:txBody>
      </p:sp>
      <p:sp>
        <p:nvSpPr>
          <p:cNvPr id="6" name="TextBox 4"/>
          <p:cNvSpPr txBox="1"/>
          <p:nvPr/>
        </p:nvSpPr>
        <p:spPr>
          <a:xfrm>
            <a:off x="1974776" y="2502168"/>
            <a:ext cx="2232248" cy="461665"/>
          </a:xfrm>
          <a:prstGeom prst="rect">
            <a:avLst/>
          </a:prstGeom>
          <a:noFill/>
        </p:spPr>
        <p:txBody>
          <a:bodyPr wrap="square" rtlCol="0">
            <a:spAutoFit/>
          </a:bodyPr>
          <a:lstStyle/>
          <a:p>
            <a:r>
              <a:rPr lang="en-US" altLang="zh-CN" sz="2400" dirty="0"/>
              <a:t>Login success</a:t>
            </a:r>
            <a:endParaRPr lang="zh-CN" altLang="en-US" sz="2400" dirty="0"/>
          </a:p>
        </p:txBody>
      </p:sp>
      <p:sp>
        <p:nvSpPr>
          <p:cNvPr id="7" name="TextBox 5"/>
          <p:cNvSpPr txBox="1"/>
          <p:nvPr/>
        </p:nvSpPr>
        <p:spPr>
          <a:xfrm>
            <a:off x="1902768" y="4302368"/>
            <a:ext cx="2592288" cy="461665"/>
          </a:xfrm>
          <a:prstGeom prst="rect">
            <a:avLst/>
          </a:prstGeom>
          <a:noFill/>
        </p:spPr>
        <p:txBody>
          <a:bodyPr wrap="square" rtlCol="0">
            <a:spAutoFit/>
          </a:bodyPr>
          <a:lstStyle/>
          <a:p>
            <a:r>
              <a:rPr lang="en-US" altLang="zh-CN" sz="2400" dirty="0"/>
              <a:t>Register success</a:t>
            </a:r>
            <a:endParaRPr lang="zh-CN" altLang="en-US" sz="2400" dirty="0"/>
          </a:p>
        </p:txBody>
      </p:sp>
      <p:pic>
        <p:nvPicPr>
          <p:cNvPr id="8" name="图片 7" descr="dl.jpg"/>
          <p:cNvPicPr>
            <a:picLocks noChangeAspect="1"/>
          </p:cNvPicPr>
          <p:nvPr/>
        </p:nvPicPr>
        <p:blipFill>
          <a:blip r:embed="rId2" cstate="print"/>
          <a:stretch>
            <a:fillRect/>
          </a:stretch>
        </p:blipFill>
        <p:spPr>
          <a:xfrm>
            <a:off x="3108961" y="3078232"/>
            <a:ext cx="5490552" cy="882410"/>
          </a:xfrm>
          <a:prstGeom prst="rect">
            <a:avLst/>
          </a:prstGeom>
        </p:spPr>
      </p:pic>
      <p:pic>
        <p:nvPicPr>
          <p:cNvPr id="9" name="图片 8" descr="zc.jpg"/>
          <p:cNvPicPr>
            <a:picLocks noChangeAspect="1"/>
          </p:cNvPicPr>
          <p:nvPr/>
        </p:nvPicPr>
        <p:blipFill>
          <a:blip r:embed="rId3" cstate="print"/>
          <a:stretch>
            <a:fillRect/>
          </a:stretch>
        </p:blipFill>
        <p:spPr>
          <a:xfrm>
            <a:off x="3270920" y="5094456"/>
            <a:ext cx="5184576" cy="1251083"/>
          </a:xfrm>
          <a:prstGeom prst="rect">
            <a:avLst/>
          </a:prstGeom>
        </p:spPr>
      </p:pic>
    </p:spTree>
    <p:extLst>
      <p:ext uri="{BB962C8B-B14F-4D97-AF65-F5344CB8AC3E}">
        <p14:creationId xmlns:p14="http://schemas.microsoft.com/office/powerpoint/2010/main" val="1856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06880" y="589598"/>
            <a:ext cx="8229600" cy="1143000"/>
          </a:xfrm>
        </p:spPr>
        <p:txBody>
          <a:bodyPr/>
          <a:lstStyle/>
          <a:p>
            <a:r>
              <a:rPr lang="en-US" altLang="zh-CN" dirty="0"/>
              <a:t>Error </a:t>
            </a:r>
            <a:endParaRPr lang="zh-CN" altLang="en-US" dirty="0"/>
          </a:p>
        </p:txBody>
      </p:sp>
      <p:pic>
        <p:nvPicPr>
          <p:cNvPr id="3" name="图片 2" descr="Screenshot_1495345322_meitu_3.jpg"/>
          <p:cNvPicPr>
            <a:picLocks noChangeAspect="1"/>
          </p:cNvPicPr>
          <p:nvPr/>
        </p:nvPicPr>
        <p:blipFill>
          <a:blip r:embed="rId2" cstate="print"/>
          <a:stretch>
            <a:fillRect/>
          </a:stretch>
        </p:blipFill>
        <p:spPr>
          <a:xfrm>
            <a:off x="1789232" y="2550304"/>
            <a:ext cx="5328592" cy="1030695"/>
          </a:xfrm>
          <a:prstGeom prst="rect">
            <a:avLst/>
          </a:prstGeom>
        </p:spPr>
      </p:pic>
      <p:pic>
        <p:nvPicPr>
          <p:cNvPr id="4" name="图片 3" descr="Screenshot_1495344562_meitu_2.jpg"/>
          <p:cNvPicPr>
            <a:picLocks noChangeAspect="1"/>
          </p:cNvPicPr>
          <p:nvPr/>
        </p:nvPicPr>
        <p:blipFill>
          <a:blip r:embed="rId3" cstate="print"/>
          <a:stretch>
            <a:fillRect/>
          </a:stretch>
        </p:blipFill>
        <p:spPr>
          <a:xfrm>
            <a:off x="4669552" y="5214600"/>
            <a:ext cx="5040560" cy="982314"/>
          </a:xfrm>
          <a:prstGeom prst="rect">
            <a:avLst/>
          </a:prstGeom>
        </p:spPr>
      </p:pic>
      <p:sp>
        <p:nvSpPr>
          <p:cNvPr id="5" name="TextBox 5"/>
          <p:cNvSpPr txBox="1"/>
          <p:nvPr/>
        </p:nvSpPr>
        <p:spPr>
          <a:xfrm>
            <a:off x="1789232" y="1871752"/>
            <a:ext cx="4392488" cy="461665"/>
          </a:xfrm>
          <a:prstGeom prst="rect">
            <a:avLst/>
          </a:prstGeom>
          <a:noFill/>
        </p:spPr>
        <p:txBody>
          <a:bodyPr wrap="square" rtlCol="0">
            <a:spAutoFit/>
          </a:bodyPr>
          <a:lstStyle/>
          <a:p>
            <a:r>
              <a:rPr lang="en-US" altLang="zh-CN" sz="2400" dirty="0"/>
              <a:t>The username can’t be empty</a:t>
            </a:r>
            <a:endParaRPr lang="zh-CN" altLang="en-US" sz="2400" dirty="0"/>
          </a:p>
        </p:txBody>
      </p:sp>
      <p:sp>
        <p:nvSpPr>
          <p:cNvPr id="6" name="TextBox 6"/>
          <p:cNvSpPr txBox="1"/>
          <p:nvPr/>
        </p:nvSpPr>
        <p:spPr>
          <a:xfrm>
            <a:off x="3085376" y="4350504"/>
            <a:ext cx="4752528" cy="830997"/>
          </a:xfrm>
          <a:prstGeom prst="rect">
            <a:avLst/>
          </a:prstGeom>
          <a:noFill/>
        </p:spPr>
        <p:txBody>
          <a:bodyPr wrap="square" rtlCol="0">
            <a:spAutoFit/>
          </a:bodyPr>
          <a:lstStyle/>
          <a:p>
            <a:pPr algn="r"/>
            <a:r>
              <a:rPr lang="en-US" altLang="zh-CN" sz="2400" dirty="0"/>
              <a:t>The form of the username should be             ****@***.com</a:t>
            </a:r>
            <a:endParaRPr lang="zh-CN" altLang="en-US" sz="2400" dirty="0"/>
          </a:p>
        </p:txBody>
      </p:sp>
    </p:spTree>
    <p:extLst>
      <p:ext uri="{BB962C8B-B14F-4D97-AF65-F5344CB8AC3E}">
        <p14:creationId xmlns:p14="http://schemas.microsoft.com/office/powerpoint/2010/main" val="107539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eitu_28_meitu_3.jpg"/>
          <p:cNvPicPr>
            <a:picLocks noChangeAspect="1"/>
          </p:cNvPicPr>
          <p:nvPr/>
        </p:nvPicPr>
        <p:blipFill>
          <a:blip r:embed="rId3" cstate="print"/>
          <a:stretch>
            <a:fillRect/>
          </a:stretch>
        </p:blipFill>
        <p:spPr>
          <a:xfrm>
            <a:off x="2253536" y="966624"/>
            <a:ext cx="6912768" cy="5184576"/>
          </a:xfrm>
          <a:prstGeom prst="rect">
            <a:avLst/>
          </a:prstGeom>
        </p:spPr>
      </p:pic>
    </p:spTree>
    <p:extLst>
      <p:ext uri="{BB962C8B-B14F-4D97-AF65-F5344CB8AC3E}">
        <p14:creationId xmlns:p14="http://schemas.microsoft.com/office/powerpoint/2010/main" val="188178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张煜辉</a:t>
            </a:r>
          </a:p>
        </p:txBody>
      </p:sp>
      <p:sp>
        <p:nvSpPr>
          <p:cNvPr id="3" name="副标题 2"/>
          <p:cNvSpPr>
            <a:spLocks noGrp="1"/>
          </p:cNvSpPr>
          <p:nvPr>
            <p:ph type="subTitle" idx="1"/>
          </p:nvPr>
        </p:nvSpPr>
        <p:spPr>
          <a:xfrm>
            <a:off x="1524000" y="4592320"/>
            <a:ext cx="9144000" cy="665480"/>
          </a:xfrm>
        </p:spPr>
        <p:txBody>
          <a:bodyPr/>
          <a:lstStyle/>
          <a:p>
            <a:r>
              <a:rPr lang="en-US" altLang="zh-CN" dirty="0"/>
              <a:t>Sharing</a:t>
            </a:r>
            <a:endParaRPr lang="zh-CN" altLang="en-US" dirty="0"/>
          </a:p>
        </p:txBody>
      </p:sp>
    </p:spTree>
    <p:extLst>
      <p:ext uri="{BB962C8B-B14F-4D97-AF65-F5344CB8AC3E}">
        <p14:creationId xmlns:p14="http://schemas.microsoft.com/office/powerpoint/2010/main" val="352431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ph idx="1"/>
          </p:nvPr>
        </p:nvSpPr>
        <p:spPr>
          <a:xfrm>
            <a:off x="462280" y="442090"/>
            <a:ext cx="10515600" cy="3581270"/>
          </a:xfrm>
        </p:spPr>
        <p:txBody>
          <a:bodyPr>
            <a:normAutofit lnSpcReduction="10000"/>
          </a:bodyPr>
          <a:lstStyle/>
          <a:p>
            <a:r>
              <a:rPr lang="en-US" altLang="zh-CN" sz="3600" dirty="0"/>
              <a:t>We designed the </a:t>
            </a:r>
            <a:r>
              <a:rPr lang="en-US" altLang="zh-CN" sz="3600" dirty="0" err="1"/>
              <a:t>screemshot</a:t>
            </a:r>
            <a:r>
              <a:rPr lang="en-US" altLang="zh-CN" sz="3600" dirty="0"/>
              <a:t> function which saves the </a:t>
            </a:r>
            <a:r>
              <a:rPr lang="en-US" altLang="zh-CN" sz="3600" dirty="0" err="1"/>
              <a:t>screemshot</a:t>
            </a:r>
            <a:r>
              <a:rPr lang="en-US" altLang="zh-CN" sz="3600" dirty="0"/>
              <a:t> picture in the </a:t>
            </a:r>
            <a:r>
              <a:rPr lang="en-US" altLang="zh-CN" sz="3600" dirty="0" err="1"/>
              <a:t>sdcard</a:t>
            </a:r>
            <a:r>
              <a:rPr lang="en-US" altLang="zh-CN" sz="3600" dirty="0"/>
              <a:t> automatically.</a:t>
            </a:r>
          </a:p>
          <a:p>
            <a:r>
              <a:rPr lang="en-US" altLang="zh-CN" sz="4000" dirty="0">
                <a:latin typeface="+mj-ea"/>
              </a:rPr>
              <a:t>We mainly use the “</a:t>
            </a:r>
            <a:r>
              <a:rPr lang="en-US" altLang="zh-CN" sz="4000" dirty="0" err="1">
                <a:latin typeface="+mj-ea"/>
              </a:rPr>
              <a:t>View.getDrawingCache</a:t>
            </a:r>
            <a:r>
              <a:rPr lang="en-US" altLang="zh-CN" sz="4000" dirty="0">
                <a:latin typeface="+mj-ea"/>
              </a:rPr>
              <a:t>()” method to get the screenshot</a:t>
            </a:r>
            <a:r>
              <a:rPr lang="en-US" altLang="zh-CN" sz="6000" b="1" dirty="0">
                <a:latin typeface="+mj-ea"/>
              </a:rPr>
              <a:t>.</a:t>
            </a:r>
            <a:endParaRPr lang="zh-CN" altLang="zh-CN" sz="6000" dirty="0">
              <a:latin typeface="+mj-ea"/>
            </a:endParaRPr>
          </a:p>
          <a:p>
            <a:endParaRPr lang="zh-CN" altLang="en-US" sz="3600" dirty="0"/>
          </a:p>
        </p:txBody>
      </p:sp>
      <p:sp>
        <p:nvSpPr>
          <p:cNvPr id="3" name="内容占位符 2"/>
          <p:cNvSpPr txBox="1">
            <a:spLocks/>
          </p:cNvSpPr>
          <p:nvPr/>
        </p:nvSpPr>
        <p:spPr>
          <a:xfrm>
            <a:off x="863550" y="1570145"/>
            <a:ext cx="10515600" cy="488589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 y="4241948"/>
            <a:ext cx="9126875" cy="2302275"/>
          </a:xfrm>
          <a:prstGeom prst="rect">
            <a:avLst/>
          </a:prstGeom>
        </p:spPr>
      </p:pic>
    </p:spTree>
    <p:extLst>
      <p:ext uri="{BB962C8B-B14F-4D97-AF65-F5344CB8AC3E}">
        <p14:creationId xmlns:p14="http://schemas.microsoft.com/office/powerpoint/2010/main" val="411241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743459" y="1001284"/>
            <a:ext cx="10515600" cy="4982956"/>
          </a:xfrm>
        </p:spPr>
        <p:txBody>
          <a:bodyPr>
            <a:normAutofit/>
          </a:bodyPr>
          <a:lstStyle/>
          <a:p>
            <a:r>
              <a:rPr lang="en-US" altLang="zh-CN" sz="3600" dirty="0"/>
              <a:t>We want to make our users </a:t>
            </a:r>
            <a:r>
              <a:rPr lang="en-US" altLang="zh-CN" sz="3600" b="1" dirty="0"/>
              <a:t> </a:t>
            </a:r>
            <a:r>
              <a:rPr lang="en-US" altLang="zh-CN" sz="3600" dirty="0"/>
              <a:t>look over their family tree or share their family tree with others conveniently. To bring users a better using experience.</a:t>
            </a:r>
          </a:p>
          <a:p>
            <a:pPr marL="36900" indent="0">
              <a:buNone/>
            </a:pPr>
            <a:endParaRPr lang="zh-CN" altLang="zh-CN" dirty="0"/>
          </a:p>
          <a:p>
            <a:endParaRPr lang="zh-CN" altLang="en-US" dirty="0"/>
          </a:p>
        </p:txBody>
      </p:sp>
    </p:spTree>
    <p:extLst>
      <p:ext uri="{BB962C8B-B14F-4D97-AF65-F5344CB8AC3E}">
        <p14:creationId xmlns:p14="http://schemas.microsoft.com/office/powerpoint/2010/main" val="90126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张寅青</a:t>
            </a:r>
          </a:p>
        </p:txBody>
      </p:sp>
      <p:sp>
        <p:nvSpPr>
          <p:cNvPr id="3" name="副标题 2"/>
          <p:cNvSpPr>
            <a:spLocks noGrp="1"/>
          </p:cNvSpPr>
          <p:nvPr>
            <p:ph type="subTitle" idx="1"/>
          </p:nvPr>
        </p:nvSpPr>
        <p:spPr>
          <a:xfrm>
            <a:off x="1524000" y="4592320"/>
            <a:ext cx="9144000" cy="665480"/>
          </a:xfrm>
        </p:spPr>
        <p:txBody>
          <a:bodyPr/>
          <a:lstStyle/>
          <a:p>
            <a:r>
              <a:rPr lang="en-US" altLang="zh-CN" dirty="0" smtClean="0"/>
              <a:t>Introduction</a:t>
            </a:r>
            <a:endParaRPr lang="zh-CN" altLang="en-US" dirty="0"/>
          </a:p>
        </p:txBody>
      </p:sp>
    </p:spTree>
    <p:extLst>
      <p:ext uri="{BB962C8B-B14F-4D97-AF65-F5344CB8AC3E}">
        <p14:creationId xmlns:p14="http://schemas.microsoft.com/office/powerpoint/2010/main" val="2085711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1997" y="1399624"/>
            <a:ext cx="10353762" cy="4058751"/>
          </a:xfrm>
        </p:spPr>
        <p:txBody>
          <a:bodyPr/>
          <a:lstStyle/>
          <a:p>
            <a:r>
              <a:rPr lang="en-US" altLang="zh-CN" sz="3600" dirty="0"/>
              <a:t>Share the pdf directly on social </a:t>
            </a:r>
          </a:p>
          <a:p>
            <a:pPr marL="36900" indent="0">
              <a:buNone/>
            </a:pPr>
            <a:r>
              <a:rPr lang="en-US" altLang="zh-CN" sz="3600" dirty="0"/>
              <a:t>media, such as </a:t>
            </a:r>
            <a:r>
              <a:rPr lang="en-US" altLang="zh-CN" sz="3600" dirty="0" err="1"/>
              <a:t>Wechat</a:t>
            </a:r>
            <a:r>
              <a:rPr lang="en-US" altLang="zh-CN" sz="3600" dirty="0"/>
              <a:t>, QQ</a:t>
            </a:r>
            <a:endParaRPr lang="zh-CN" altLang="en-US" sz="36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47" y="2895599"/>
            <a:ext cx="3213100" cy="33528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379" y="622893"/>
            <a:ext cx="4151976" cy="5625506"/>
          </a:xfrm>
          <a:prstGeom prst="rect">
            <a:avLst/>
          </a:prstGeom>
        </p:spPr>
      </p:pic>
      <p:sp>
        <p:nvSpPr>
          <p:cNvPr id="8" name="箭头: 右 7"/>
          <p:cNvSpPr/>
          <p:nvPr/>
        </p:nvSpPr>
        <p:spPr>
          <a:xfrm rot="20459503">
            <a:off x="4679432" y="4525348"/>
            <a:ext cx="2253212" cy="72778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Click</a:t>
            </a:r>
            <a:endParaRPr lang="zh-CN" altLang="en-US" dirty="0"/>
          </a:p>
        </p:txBody>
      </p:sp>
    </p:spTree>
    <p:extLst>
      <p:ext uri="{BB962C8B-B14F-4D97-AF65-F5344CB8AC3E}">
        <p14:creationId xmlns:p14="http://schemas.microsoft.com/office/powerpoint/2010/main" val="206011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张寅青</a:t>
            </a:r>
          </a:p>
        </p:txBody>
      </p:sp>
      <p:sp>
        <p:nvSpPr>
          <p:cNvPr id="3" name="副标题 2"/>
          <p:cNvSpPr>
            <a:spLocks noGrp="1"/>
          </p:cNvSpPr>
          <p:nvPr>
            <p:ph type="subTitle" idx="1"/>
          </p:nvPr>
        </p:nvSpPr>
        <p:spPr>
          <a:xfrm>
            <a:off x="1524000" y="4592320"/>
            <a:ext cx="9144000" cy="665480"/>
          </a:xfrm>
        </p:spPr>
        <p:txBody>
          <a:bodyPr/>
          <a:lstStyle/>
          <a:p>
            <a:r>
              <a:rPr lang="en-US" altLang="zh-CN" dirty="0"/>
              <a:t>Database &amp; Algorithms</a:t>
            </a:r>
            <a:endParaRPr lang="zh-CN" altLang="en-US" dirty="0"/>
          </a:p>
        </p:txBody>
      </p:sp>
    </p:spTree>
    <p:extLst>
      <p:ext uri="{BB962C8B-B14F-4D97-AF65-F5344CB8AC3E}">
        <p14:creationId xmlns:p14="http://schemas.microsoft.com/office/powerpoint/2010/main" val="1260658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HWR (Handwriting Recognition)</a:t>
            </a:r>
            <a:endParaRPr lang="zh-CN" altLang="en-US" dirty="0"/>
          </a:p>
        </p:txBody>
      </p:sp>
      <p:sp>
        <p:nvSpPr>
          <p:cNvPr id="3" name="内容占位符 2"/>
          <p:cNvSpPr>
            <a:spLocks noGrp="1"/>
          </p:cNvSpPr>
          <p:nvPr>
            <p:ph idx="1"/>
          </p:nvPr>
        </p:nvSpPr>
        <p:spPr>
          <a:xfrm>
            <a:off x="913795" y="1732449"/>
            <a:ext cx="10353762" cy="4424511"/>
          </a:xfrm>
        </p:spPr>
        <p:txBody>
          <a:bodyPr>
            <a:normAutofit/>
          </a:bodyPr>
          <a:lstStyle/>
          <a:p>
            <a:r>
              <a:rPr lang="zh-CN" altLang="en-US" sz="3600" dirty="0"/>
              <a:t>张二的儿子叫张三，手机号是</a:t>
            </a:r>
            <a:r>
              <a:rPr lang="en-US" altLang="zh-CN" sz="3600" dirty="0">
                <a:latin typeface="方正静蕾简体" panose="02000000000000000000" pitchFamily="2" charset="-122"/>
                <a:ea typeface="方正静蕾简体" panose="02000000000000000000" pitchFamily="2" charset="-122"/>
              </a:rPr>
              <a:t>18667131322</a:t>
            </a:r>
            <a:r>
              <a:rPr lang="zh-CN" altLang="en-US" sz="3600" dirty="0"/>
              <a:t>，常住在上海。</a:t>
            </a:r>
            <a:endParaRPr lang="en-US" altLang="zh-CN" sz="3600" dirty="0"/>
          </a:p>
          <a:p>
            <a:r>
              <a:rPr lang="en-US" altLang="zh-CN" sz="3600" b="1" dirty="0"/>
              <a:t>----After T</a:t>
            </a:r>
            <a:r>
              <a:rPr lang="zh-CN" altLang="zh-CN" sz="3600" b="1" dirty="0"/>
              <a:t>esseract</a:t>
            </a:r>
            <a:r>
              <a:rPr lang="en-US" altLang="zh-CN" sz="3600" b="1" dirty="0"/>
              <a:t>----</a:t>
            </a:r>
          </a:p>
          <a:p>
            <a:r>
              <a:rPr lang="zh-CN" altLang="en-US" sz="3600" dirty="0">
                <a:latin typeface="ＤＦ明朝体W5" panose="02010609010101010101" pitchFamily="49" charset="-128"/>
                <a:ea typeface="ＤＦ明朝体W5" panose="02010609010101010101" pitchFamily="49" charset="-128"/>
              </a:rPr>
              <a:t>张二的儿子叫张三，手机号是</a:t>
            </a:r>
            <a:r>
              <a:rPr lang="en-US" altLang="zh-CN" sz="3600" dirty="0">
                <a:latin typeface="ＤＦ明朝体W5" panose="02010609010101010101" pitchFamily="49" charset="-128"/>
                <a:ea typeface="ＤＦ明朝体W5" panose="02010609010101010101" pitchFamily="49" charset="-128"/>
              </a:rPr>
              <a:t>18667131322</a:t>
            </a:r>
            <a:r>
              <a:rPr lang="zh-CN" altLang="en-US" sz="3600" dirty="0">
                <a:latin typeface="ＤＦ明朝体W5" panose="02010609010101010101" pitchFamily="49" charset="-128"/>
                <a:ea typeface="ＤＦ明朝体W5" panose="02010609010101010101" pitchFamily="49" charset="-128"/>
              </a:rPr>
              <a:t>，常住在上海。</a:t>
            </a:r>
            <a:endParaRPr lang="en-US" altLang="zh-CN" sz="3600" dirty="0">
              <a:latin typeface="ＤＦ明朝体W5" panose="02010609010101010101" pitchFamily="49" charset="-128"/>
              <a:ea typeface="ＤＦ明朝体W5" panose="02010609010101010101" pitchFamily="49" charset="-128"/>
            </a:endParaRPr>
          </a:p>
          <a:p>
            <a:endParaRPr lang="en-US" altLang="zh-CN" sz="3600" dirty="0"/>
          </a:p>
          <a:p>
            <a:endParaRPr lang="en-US" altLang="zh-CN" sz="3600" dirty="0"/>
          </a:p>
          <a:p>
            <a:endParaRPr lang="zh-CN" altLang="en-US" sz="3600" dirty="0"/>
          </a:p>
        </p:txBody>
      </p:sp>
    </p:spTree>
    <p:extLst>
      <p:ext uri="{BB962C8B-B14F-4D97-AF65-F5344CB8AC3E}">
        <p14:creationId xmlns:p14="http://schemas.microsoft.com/office/powerpoint/2010/main" val="256019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11280" y="609600"/>
            <a:ext cx="12180720" cy="5445760"/>
          </a:xfrm>
          <a:prstGeom prst="rect">
            <a:avLst/>
          </a:prstGeom>
        </p:spPr>
      </p:pic>
    </p:spTree>
    <p:extLst>
      <p:ext uri="{BB962C8B-B14F-4D97-AF65-F5344CB8AC3E}">
        <p14:creationId xmlns:p14="http://schemas.microsoft.com/office/powerpoint/2010/main" val="525225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NLP(</a:t>
            </a:r>
            <a:r>
              <a:rPr lang="en-US" altLang="zh-CN" dirty="0">
                <a:effectLst/>
              </a:rPr>
              <a:t>Natural language </a:t>
            </a:r>
            <a:r>
              <a:rPr lang="en-US" altLang="zh-CN" dirty="0" smtClean="0">
                <a:effectLst/>
              </a:rPr>
              <a:t>processing</a:t>
            </a:r>
            <a:r>
              <a:rPr lang="en-US" altLang="zh-CN" dirty="0" smtClean="0"/>
              <a:t>)</a:t>
            </a:r>
            <a:endParaRPr lang="zh-CN" altLang="en-US" dirty="0"/>
          </a:p>
        </p:txBody>
      </p:sp>
      <p:sp>
        <p:nvSpPr>
          <p:cNvPr id="3" name="内容占位符 2"/>
          <p:cNvSpPr>
            <a:spLocks noGrp="1"/>
          </p:cNvSpPr>
          <p:nvPr>
            <p:ph idx="1"/>
          </p:nvPr>
        </p:nvSpPr>
        <p:spPr>
          <a:xfrm>
            <a:off x="913795" y="1732449"/>
            <a:ext cx="10353762" cy="5257631"/>
          </a:xfrm>
        </p:spPr>
        <p:txBody>
          <a:bodyPr>
            <a:normAutofit/>
          </a:bodyPr>
          <a:lstStyle/>
          <a:p>
            <a:r>
              <a:rPr lang="zh-CN" altLang="en-US" sz="3200" dirty="0">
                <a:latin typeface="ＤＦ明朝体W5" panose="02010609010101010101" pitchFamily="49" charset="-128"/>
                <a:ea typeface="ＤＦ明朝体W5" panose="02010609010101010101" pitchFamily="49" charset="-128"/>
              </a:rPr>
              <a:t>张二的儿子叫张三，手机号是</a:t>
            </a:r>
            <a:r>
              <a:rPr lang="en-US" altLang="zh-CN" sz="3200" dirty="0">
                <a:latin typeface="ＤＦ明朝体W5" panose="02010609010101010101" pitchFamily="49" charset="-128"/>
                <a:ea typeface="ＤＦ明朝体W5" panose="02010609010101010101" pitchFamily="49" charset="-128"/>
              </a:rPr>
              <a:t>18667131322</a:t>
            </a:r>
            <a:r>
              <a:rPr lang="zh-CN" altLang="en-US" sz="3200" dirty="0">
                <a:latin typeface="ＤＦ明朝体W5" panose="02010609010101010101" pitchFamily="49" charset="-128"/>
                <a:ea typeface="ＤＦ明朝体W5" panose="02010609010101010101" pitchFamily="49" charset="-128"/>
              </a:rPr>
              <a:t>，常住在上海。</a:t>
            </a:r>
            <a:endParaRPr lang="en-US" altLang="zh-CN" sz="3200" dirty="0">
              <a:latin typeface="ＤＦ明朝体W5" panose="02010609010101010101" pitchFamily="49" charset="-128"/>
              <a:ea typeface="ＤＦ明朝体W5" panose="02010609010101010101" pitchFamily="49" charset="-128"/>
            </a:endParaRPr>
          </a:p>
          <a:p>
            <a:r>
              <a:rPr lang="en-US" altLang="zh-CN" sz="3200" b="1" dirty="0"/>
              <a:t>----After NLP----</a:t>
            </a:r>
          </a:p>
          <a:p>
            <a:r>
              <a:rPr lang="en-US" altLang="zh-CN" sz="3200" dirty="0"/>
              <a:t>Gender</a:t>
            </a:r>
            <a:r>
              <a:rPr lang="zh-CN" altLang="en-US" sz="3200" dirty="0"/>
              <a:t>：</a:t>
            </a:r>
            <a:r>
              <a:rPr lang="en-US" altLang="zh-CN" sz="3200" dirty="0"/>
              <a:t>Male</a:t>
            </a:r>
            <a:endParaRPr lang="en-US" altLang="zh-CN" sz="3200" dirty="0">
              <a:latin typeface="ＤＦ明朝体W5" panose="02010609010101010101" pitchFamily="49" charset="-128"/>
              <a:ea typeface="ＤＦ明朝体W5" panose="02010609010101010101" pitchFamily="49" charset="-128"/>
            </a:endParaRPr>
          </a:p>
          <a:p>
            <a:r>
              <a:rPr lang="en-US" altLang="zh-CN" sz="3200" dirty="0">
                <a:latin typeface="ＤＦ明朝体W5" panose="02010609010101010101" pitchFamily="49" charset="-128"/>
                <a:ea typeface="ＤＦ明朝体W5" panose="02010609010101010101" pitchFamily="49" charset="-128"/>
              </a:rPr>
              <a:t>Name</a:t>
            </a:r>
            <a:r>
              <a:rPr lang="zh-CN" altLang="en-US" sz="3200" dirty="0">
                <a:latin typeface="ＤＦ明朝体W5" panose="02010609010101010101" pitchFamily="49" charset="-128"/>
                <a:ea typeface="ＤＦ明朝体W5" panose="02010609010101010101" pitchFamily="49" charset="-128"/>
              </a:rPr>
              <a:t>：张三</a:t>
            </a:r>
            <a:endParaRPr lang="en-US" altLang="zh-CN" sz="3200" dirty="0">
              <a:latin typeface="ＤＦ明朝体W5" panose="02010609010101010101" pitchFamily="49" charset="-128"/>
              <a:ea typeface="ＤＦ明朝体W5" panose="02010609010101010101" pitchFamily="49" charset="-128"/>
            </a:endParaRPr>
          </a:p>
          <a:p>
            <a:r>
              <a:rPr lang="en-US" altLang="zh-CN" sz="3200" dirty="0">
                <a:latin typeface="ＤＦ明朝体W5" panose="02010609010101010101" pitchFamily="49" charset="-128"/>
                <a:ea typeface="ＤＦ明朝体W5" panose="02010609010101010101" pitchFamily="49" charset="-128"/>
              </a:rPr>
              <a:t>Tel</a:t>
            </a:r>
            <a:r>
              <a:rPr lang="zh-CN" altLang="en-US" sz="3200" dirty="0">
                <a:latin typeface="ＤＦ明朝体W5" panose="02010609010101010101" pitchFamily="49" charset="-128"/>
                <a:ea typeface="ＤＦ明朝体W5" panose="02010609010101010101" pitchFamily="49" charset="-128"/>
              </a:rPr>
              <a:t>：</a:t>
            </a:r>
            <a:r>
              <a:rPr lang="en-US" altLang="zh-CN" sz="3200" dirty="0">
                <a:latin typeface="ＤＦ明朝体W5" panose="02010609010101010101" pitchFamily="49" charset="-128"/>
                <a:ea typeface="ＤＦ明朝体W5" panose="02010609010101010101" pitchFamily="49" charset="-128"/>
              </a:rPr>
              <a:t> 18667131322</a:t>
            </a:r>
          </a:p>
          <a:p>
            <a:r>
              <a:rPr lang="en-US" altLang="zh-CN" sz="3200" dirty="0">
                <a:latin typeface="ＤＦ明朝体W5" panose="02010609010101010101" pitchFamily="49" charset="-128"/>
                <a:ea typeface="ＤＦ明朝体W5" panose="02010609010101010101" pitchFamily="49" charset="-128"/>
              </a:rPr>
              <a:t>Location</a:t>
            </a:r>
            <a:r>
              <a:rPr lang="zh-CN" altLang="en-US" sz="3200" dirty="0">
                <a:latin typeface="ＤＦ明朝体W5" panose="02010609010101010101" pitchFamily="49" charset="-128"/>
                <a:ea typeface="ＤＦ明朝体W5" panose="02010609010101010101" pitchFamily="49" charset="-128"/>
              </a:rPr>
              <a:t>：上海</a:t>
            </a:r>
            <a:endParaRPr lang="en-US" altLang="zh-CN" sz="3200" dirty="0">
              <a:latin typeface="ＤＦ明朝体W5" panose="02010609010101010101" pitchFamily="49" charset="-128"/>
              <a:ea typeface="ＤＦ明朝体W5" panose="02010609010101010101" pitchFamily="49" charset="-128"/>
            </a:endParaRPr>
          </a:p>
          <a:p>
            <a:r>
              <a:rPr lang="en-US" altLang="zh-CN" sz="3200" dirty="0">
                <a:latin typeface="ＤＦ明朝体W5" panose="02010609010101010101" pitchFamily="49" charset="-128"/>
                <a:ea typeface="ＤＦ明朝体W5" panose="02010609010101010101" pitchFamily="49" charset="-128"/>
              </a:rPr>
              <a:t>Father</a:t>
            </a:r>
            <a:r>
              <a:rPr lang="zh-CN" altLang="en-US" sz="3200" dirty="0">
                <a:latin typeface="ＤＦ明朝体W5" panose="02010609010101010101" pitchFamily="49" charset="-128"/>
                <a:ea typeface="ＤＦ明朝体W5" panose="02010609010101010101" pitchFamily="49" charset="-128"/>
              </a:rPr>
              <a:t>：张二</a:t>
            </a:r>
            <a:endParaRPr lang="en-US" altLang="zh-CN" sz="3200" dirty="0">
              <a:latin typeface="ＤＦ明朝体W5" panose="02010609010101010101" pitchFamily="49" charset="-128"/>
              <a:ea typeface="ＤＦ明朝体W5" panose="02010609010101010101" pitchFamily="49" charset="-128"/>
            </a:endParaRPr>
          </a:p>
        </p:txBody>
      </p:sp>
    </p:spTree>
    <p:extLst>
      <p:ext uri="{BB962C8B-B14F-4D97-AF65-F5344CB8AC3E}">
        <p14:creationId xmlns:p14="http://schemas.microsoft.com/office/powerpoint/2010/main" val="1012437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693994618"/>
              </p:ext>
            </p:extLst>
          </p:nvPr>
        </p:nvGraphicFramePr>
        <p:xfrm>
          <a:off x="0" y="729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图示 4"/>
          <p:cNvGraphicFramePr/>
          <p:nvPr>
            <p:extLst>
              <p:ext uri="{D42A27DB-BD31-4B8C-83A1-F6EECF244321}">
                <p14:modId xmlns:p14="http://schemas.microsoft.com/office/powerpoint/2010/main" val="1524952565"/>
              </p:ext>
            </p:extLst>
          </p:nvPr>
        </p:nvGraphicFramePr>
        <p:xfrm>
          <a:off x="8056880" y="943186"/>
          <a:ext cx="356616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右箭头 7"/>
          <p:cNvSpPr/>
          <p:nvPr/>
        </p:nvSpPr>
        <p:spPr>
          <a:xfrm rot="19995286">
            <a:off x="6604001" y="4094480"/>
            <a:ext cx="1402080" cy="1412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Click</a:t>
            </a:r>
            <a:endParaRPr lang="zh-CN" altLang="en-US" dirty="0"/>
          </a:p>
        </p:txBody>
      </p:sp>
    </p:spTree>
    <p:extLst>
      <p:ext uri="{BB962C8B-B14F-4D97-AF65-F5344CB8AC3E}">
        <p14:creationId xmlns:p14="http://schemas.microsoft.com/office/powerpoint/2010/main" val="271428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Database</a:t>
            </a:r>
            <a:endParaRPr lang="zh-CN" altLang="en-US" dirty="0"/>
          </a:p>
        </p:txBody>
      </p:sp>
      <p:sp>
        <p:nvSpPr>
          <p:cNvPr id="3" name="内容占位符 2"/>
          <p:cNvSpPr>
            <a:spLocks noGrp="1"/>
          </p:cNvSpPr>
          <p:nvPr>
            <p:ph idx="1"/>
          </p:nvPr>
        </p:nvSpPr>
        <p:spPr/>
        <p:txBody>
          <a:bodyPr>
            <a:normAutofit/>
          </a:bodyPr>
          <a:lstStyle/>
          <a:p>
            <a:r>
              <a:rPr lang="en-US" altLang="zh-CN" sz="3600" dirty="0" err="1"/>
              <a:t>SQLiteDatabase</a:t>
            </a:r>
            <a:endParaRPr lang="en-US" altLang="zh-CN" sz="3600" dirty="0"/>
          </a:p>
          <a:p>
            <a:r>
              <a:rPr lang="en-US" altLang="zh-CN" sz="3600" dirty="0"/>
              <a:t>Structure</a:t>
            </a:r>
          </a:p>
          <a:p>
            <a:r>
              <a:rPr lang="en-US" altLang="zh-CN" sz="3600" dirty="0"/>
              <a:t>Adapter</a:t>
            </a:r>
          </a:p>
          <a:p>
            <a:r>
              <a:rPr lang="en-US" altLang="zh-CN" sz="3600" dirty="0" err="1"/>
              <a:t>SQLiteDatabase</a:t>
            </a:r>
            <a:r>
              <a:rPr lang="en-US" altLang="zh-CN" sz="3600" dirty="0"/>
              <a:t> APIs</a:t>
            </a:r>
            <a:endParaRPr lang="zh-CN" altLang="en-US" sz="3600" dirty="0"/>
          </a:p>
        </p:txBody>
      </p:sp>
    </p:spTree>
    <p:extLst>
      <p:ext uri="{BB962C8B-B14F-4D97-AF65-F5344CB8AC3E}">
        <p14:creationId xmlns:p14="http://schemas.microsoft.com/office/powerpoint/2010/main" val="338691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71754" y="2667952"/>
            <a:ext cx="12128957" cy="1589088"/>
          </a:xfrm>
          <a:prstGeom prst="rect">
            <a:avLst/>
          </a:prstGeom>
        </p:spPr>
      </p:pic>
    </p:spTree>
    <p:extLst>
      <p:ext uri="{BB962C8B-B14F-4D97-AF65-F5344CB8AC3E}">
        <p14:creationId xmlns:p14="http://schemas.microsoft.com/office/powerpoint/2010/main" val="292527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1" y="1462087"/>
            <a:ext cx="12149699" cy="3719513"/>
          </a:xfrm>
          <a:prstGeom prst="rect">
            <a:avLst/>
          </a:prstGeom>
        </p:spPr>
      </p:pic>
    </p:spTree>
    <p:extLst>
      <p:ext uri="{BB962C8B-B14F-4D97-AF65-F5344CB8AC3E}">
        <p14:creationId xmlns:p14="http://schemas.microsoft.com/office/powerpoint/2010/main" val="3784509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0" y="1227137"/>
            <a:ext cx="12200760" cy="4106863"/>
          </a:xfrm>
          <a:prstGeom prst="rect">
            <a:avLst/>
          </a:prstGeom>
        </p:spPr>
      </p:pic>
    </p:spTree>
    <p:extLst>
      <p:ext uri="{BB962C8B-B14F-4D97-AF65-F5344CB8AC3E}">
        <p14:creationId xmlns:p14="http://schemas.microsoft.com/office/powerpoint/2010/main" val="97189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Remember HER? Who’s HIM? </a:t>
            </a:r>
            <a:endParaRPr lang="zh-CN" altLang="en-US" dirty="0"/>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130907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Build the Trees</a:t>
            </a:r>
            <a:endParaRPr lang="zh-CN" altLang="en-US" dirty="0"/>
          </a:p>
        </p:txBody>
      </p:sp>
      <p:pic>
        <p:nvPicPr>
          <p:cNvPr id="4" name="内容占位符 3"/>
          <p:cNvPicPr>
            <a:picLocks noGrp="1" noChangeAspect="1"/>
          </p:cNvPicPr>
          <p:nvPr>
            <p:ph idx="1"/>
          </p:nvPr>
        </p:nvPicPr>
        <p:blipFill rotWithShape="1">
          <a:blip r:embed="rId3">
            <a:extLst>
              <a:ext uri="{28A0092B-C50C-407E-A947-70E740481C1C}">
                <a14:useLocalDpi xmlns:a14="http://schemas.microsoft.com/office/drawing/2010/main" val="0"/>
              </a:ext>
            </a:extLst>
          </a:blip>
          <a:srcRect r="2984" b="44552"/>
          <a:stretch/>
        </p:blipFill>
        <p:spPr>
          <a:xfrm>
            <a:off x="913795" y="2150030"/>
            <a:ext cx="4095085" cy="2250757"/>
          </a:xfrm>
        </p:spPr>
      </p:pic>
      <p:pic>
        <p:nvPicPr>
          <p:cNvPr id="6" name="内容占位符 3"/>
          <p:cNvPicPr>
            <a:picLocks noChangeAspect="1"/>
          </p:cNvPicPr>
          <p:nvPr/>
        </p:nvPicPr>
        <p:blipFill rotWithShape="1">
          <a:blip r:embed="rId3">
            <a:extLst>
              <a:ext uri="{28A0092B-C50C-407E-A947-70E740481C1C}">
                <a14:useLocalDpi xmlns:a14="http://schemas.microsoft.com/office/drawing/2010/main" val="0"/>
              </a:ext>
            </a:extLst>
          </a:blip>
          <a:srcRect t="32730" r="53851"/>
          <a:stretch/>
        </p:blipFill>
        <p:spPr>
          <a:xfrm>
            <a:off x="9034998" y="2072640"/>
            <a:ext cx="1947962" cy="2730658"/>
          </a:xfrm>
          <a:prstGeom prst="rect">
            <a:avLst/>
          </a:prstGeom>
          <a:effectLst>
            <a:outerShdw blurRad="25400" dir="17880000">
              <a:srgbClr val="000000">
                <a:alpha val="46000"/>
              </a:srgbClr>
            </a:outerShdw>
          </a:effectLst>
        </p:spPr>
      </p:pic>
      <p:pic>
        <p:nvPicPr>
          <p:cNvPr id="7" name="内容占位符 3"/>
          <p:cNvPicPr>
            <a:picLocks noChangeAspect="1"/>
          </p:cNvPicPr>
          <p:nvPr/>
        </p:nvPicPr>
        <p:blipFill rotWithShape="1">
          <a:blip r:embed="rId3">
            <a:extLst>
              <a:ext uri="{28A0092B-C50C-407E-A947-70E740481C1C}">
                <a14:useLocalDpi xmlns:a14="http://schemas.microsoft.com/office/drawing/2010/main" val="0"/>
              </a:ext>
            </a:extLst>
          </a:blip>
          <a:srcRect l="47768" t="34674"/>
          <a:stretch/>
        </p:blipFill>
        <p:spPr>
          <a:xfrm>
            <a:off x="5863699" y="2072640"/>
            <a:ext cx="2204720" cy="2651760"/>
          </a:xfrm>
          <a:prstGeom prst="rect">
            <a:avLst/>
          </a:prstGeom>
          <a:effectLst>
            <a:outerShdw blurRad="25400" dir="17880000">
              <a:srgbClr val="000000">
                <a:alpha val="46000"/>
              </a:srgbClr>
            </a:outerShdw>
          </a:effectLst>
        </p:spPr>
      </p:pic>
      <p:sp>
        <p:nvSpPr>
          <p:cNvPr id="8" name="文本框 7"/>
          <p:cNvSpPr txBox="1"/>
          <p:nvPr/>
        </p:nvSpPr>
        <p:spPr>
          <a:xfrm>
            <a:off x="1930097" y="4803298"/>
            <a:ext cx="2062480" cy="923330"/>
          </a:xfrm>
          <a:prstGeom prst="rect">
            <a:avLst/>
          </a:prstGeom>
          <a:noFill/>
        </p:spPr>
        <p:txBody>
          <a:bodyPr wrap="square" rtlCol="0">
            <a:spAutoFit/>
          </a:bodyPr>
          <a:lstStyle/>
          <a:p>
            <a:r>
              <a:rPr lang="en-US" altLang="zh-CN" sz="5400" dirty="0"/>
              <a:t>Tree 1</a:t>
            </a:r>
            <a:endParaRPr lang="zh-CN" altLang="en-US" sz="5400" dirty="0"/>
          </a:p>
        </p:txBody>
      </p:sp>
      <p:sp>
        <p:nvSpPr>
          <p:cNvPr id="9" name="文本框 8"/>
          <p:cNvSpPr txBox="1"/>
          <p:nvPr/>
        </p:nvSpPr>
        <p:spPr>
          <a:xfrm>
            <a:off x="5934819" y="5067458"/>
            <a:ext cx="2062480" cy="923330"/>
          </a:xfrm>
          <a:prstGeom prst="rect">
            <a:avLst/>
          </a:prstGeom>
          <a:noFill/>
        </p:spPr>
        <p:txBody>
          <a:bodyPr wrap="square" rtlCol="0">
            <a:spAutoFit/>
          </a:bodyPr>
          <a:lstStyle/>
          <a:p>
            <a:r>
              <a:rPr lang="en-US" altLang="zh-CN" sz="5400" dirty="0"/>
              <a:t>Tree 2</a:t>
            </a:r>
            <a:endParaRPr lang="zh-CN" altLang="en-US" sz="5400" dirty="0"/>
          </a:p>
        </p:txBody>
      </p:sp>
      <p:sp>
        <p:nvSpPr>
          <p:cNvPr id="10" name="文本框 9"/>
          <p:cNvSpPr txBox="1"/>
          <p:nvPr/>
        </p:nvSpPr>
        <p:spPr>
          <a:xfrm>
            <a:off x="9034998" y="5090305"/>
            <a:ext cx="2062480" cy="923330"/>
          </a:xfrm>
          <a:prstGeom prst="rect">
            <a:avLst/>
          </a:prstGeom>
          <a:noFill/>
        </p:spPr>
        <p:txBody>
          <a:bodyPr wrap="square" rtlCol="0">
            <a:spAutoFit/>
          </a:bodyPr>
          <a:lstStyle/>
          <a:p>
            <a:r>
              <a:rPr lang="en-US" altLang="zh-CN" sz="5400" dirty="0"/>
              <a:t>Tree 3</a:t>
            </a:r>
            <a:endParaRPr lang="zh-CN" altLang="en-US" sz="5400" dirty="0"/>
          </a:p>
        </p:txBody>
      </p:sp>
    </p:spTree>
    <p:extLst>
      <p:ext uri="{BB962C8B-B14F-4D97-AF65-F5344CB8AC3E}">
        <p14:creationId xmlns:p14="http://schemas.microsoft.com/office/powerpoint/2010/main" val="960266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Build the Trees</a:t>
            </a:r>
            <a:endParaRPr lang="zh-CN" altLang="en-US" dirty="0"/>
          </a:p>
        </p:txBody>
      </p:sp>
      <p:pic>
        <p:nvPicPr>
          <p:cNvPr id="4" name="内容占位符 3"/>
          <p:cNvPicPr>
            <a:picLocks noGrp="1" noChangeAspect="1"/>
          </p:cNvPicPr>
          <p:nvPr>
            <p:ph idx="1"/>
          </p:nvPr>
        </p:nvPicPr>
        <p:blipFill rotWithShape="1">
          <a:blip r:embed="rId3">
            <a:extLst>
              <a:ext uri="{28A0092B-C50C-407E-A947-70E740481C1C}">
                <a14:useLocalDpi xmlns:a14="http://schemas.microsoft.com/office/drawing/2010/main" val="0"/>
              </a:ext>
            </a:extLst>
          </a:blip>
          <a:srcRect r="2984" b="44552"/>
          <a:stretch/>
        </p:blipFill>
        <p:spPr>
          <a:xfrm>
            <a:off x="913795" y="2150030"/>
            <a:ext cx="4095085" cy="2250757"/>
          </a:xfrm>
        </p:spPr>
      </p:pic>
      <p:pic>
        <p:nvPicPr>
          <p:cNvPr id="6" name="内容占位符 3"/>
          <p:cNvPicPr>
            <a:picLocks noChangeAspect="1"/>
          </p:cNvPicPr>
          <p:nvPr/>
        </p:nvPicPr>
        <p:blipFill rotWithShape="1">
          <a:blip r:embed="rId3">
            <a:extLst>
              <a:ext uri="{28A0092B-C50C-407E-A947-70E740481C1C}">
                <a14:useLocalDpi xmlns:a14="http://schemas.microsoft.com/office/drawing/2010/main" val="0"/>
              </a:ext>
            </a:extLst>
          </a:blip>
          <a:srcRect t="32730" r="53851"/>
          <a:stretch/>
        </p:blipFill>
        <p:spPr>
          <a:xfrm>
            <a:off x="9034998" y="2072640"/>
            <a:ext cx="1947962" cy="2730658"/>
          </a:xfrm>
          <a:prstGeom prst="rect">
            <a:avLst/>
          </a:prstGeom>
          <a:effectLst>
            <a:outerShdw blurRad="25400" dir="17880000">
              <a:srgbClr val="000000">
                <a:alpha val="46000"/>
              </a:srgbClr>
            </a:outerShdw>
          </a:effectLst>
        </p:spPr>
      </p:pic>
      <p:pic>
        <p:nvPicPr>
          <p:cNvPr id="7" name="内容占位符 3"/>
          <p:cNvPicPr>
            <a:picLocks noChangeAspect="1"/>
          </p:cNvPicPr>
          <p:nvPr/>
        </p:nvPicPr>
        <p:blipFill rotWithShape="1">
          <a:blip r:embed="rId3">
            <a:extLst>
              <a:ext uri="{28A0092B-C50C-407E-A947-70E740481C1C}">
                <a14:useLocalDpi xmlns:a14="http://schemas.microsoft.com/office/drawing/2010/main" val="0"/>
              </a:ext>
            </a:extLst>
          </a:blip>
          <a:srcRect l="47768" t="34674"/>
          <a:stretch/>
        </p:blipFill>
        <p:spPr>
          <a:xfrm>
            <a:off x="5863699" y="2072640"/>
            <a:ext cx="2204720" cy="2651760"/>
          </a:xfrm>
          <a:prstGeom prst="rect">
            <a:avLst/>
          </a:prstGeom>
          <a:effectLst>
            <a:outerShdw blurRad="25400" dir="17880000">
              <a:srgbClr val="000000">
                <a:alpha val="46000"/>
              </a:srgbClr>
            </a:outerShdw>
          </a:effectLst>
        </p:spPr>
      </p:pic>
      <p:sp>
        <p:nvSpPr>
          <p:cNvPr id="8" name="文本框 7"/>
          <p:cNvSpPr txBox="1"/>
          <p:nvPr/>
        </p:nvSpPr>
        <p:spPr>
          <a:xfrm>
            <a:off x="1930097" y="4803298"/>
            <a:ext cx="2062480" cy="923330"/>
          </a:xfrm>
          <a:prstGeom prst="rect">
            <a:avLst/>
          </a:prstGeom>
          <a:noFill/>
        </p:spPr>
        <p:txBody>
          <a:bodyPr wrap="square" rtlCol="0">
            <a:spAutoFit/>
          </a:bodyPr>
          <a:lstStyle/>
          <a:p>
            <a:r>
              <a:rPr lang="en-US" altLang="zh-CN" sz="5400" dirty="0"/>
              <a:t>Tree 1</a:t>
            </a:r>
            <a:endParaRPr lang="zh-CN" altLang="en-US" sz="5400" dirty="0"/>
          </a:p>
        </p:txBody>
      </p:sp>
      <p:sp>
        <p:nvSpPr>
          <p:cNvPr id="9" name="文本框 8"/>
          <p:cNvSpPr txBox="1"/>
          <p:nvPr/>
        </p:nvSpPr>
        <p:spPr>
          <a:xfrm>
            <a:off x="5934819" y="5067458"/>
            <a:ext cx="2062480" cy="923330"/>
          </a:xfrm>
          <a:prstGeom prst="rect">
            <a:avLst/>
          </a:prstGeom>
          <a:noFill/>
        </p:spPr>
        <p:txBody>
          <a:bodyPr wrap="square" rtlCol="0">
            <a:spAutoFit/>
          </a:bodyPr>
          <a:lstStyle/>
          <a:p>
            <a:r>
              <a:rPr lang="en-US" altLang="zh-CN" sz="5400" dirty="0"/>
              <a:t>Tree 2</a:t>
            </a:r>
            <a:endParaRPr lang="zh-CN" altLang="en-US" sz="5400" dirty="0"/>
          </a:p>
        </p:txBody>
      </p:sp>
      <p:sp>
        <p:nvSpPr>
          <p:cNvPr id="10" name="文本框 9"/>
          <p:cNvSpPr txBox="1"/>
          <p:nvPr/>
        </p:nvSpPr>
        <p:spPr>
          <a:xfrm>
            <a:off x="9034998" y="5090305"/>
            <a:ext cx="2062480" cy="923330"/>
          </a:xfrm>
          <a:prstGeom prst="rect">
            <a:avLst/>
          </a:prstGeom>
          <a:noFill/>
        </p:spPr>
        <p:txBody>
          <a:bodyPr wrap="square" rtlCol="0">
            <a:spAutoFit/>
          </a:bodyPr>
          <a:lstStyle/>
          <a:p>
            <a:r>
              <a:rPr lang="en-US" altLang="zh-CN" sz="5400" dirty="0"/>
              <a:t>Tree 3</a:t>
            </a:r>
            <a:endParaRPr lang="zh-CN" altLang="en-US" sz="5400" dirty="0"/>
          </a:p>
        </p:txBody>
      </p:sp>
      <p:sp>
        <p:nvSpPr>
          <p:cNvPr id="3" name="矩形 2"/>
          <p:cNvSpPr/>
          <p:nvPr/>
        </p:nvSpPr>
        <p:spPr>
          <a:xfrm>
            <a:off x="2844314" y="3655620"/>
            <a:ext cx="2250200" cy="91638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863699" y="2072640"/>
            <a:ext cx="2250200" cy="91638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8952" y="3638063"/>
            <a:ext cx="2250200" cy="91638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883879" y="2064979"/>
            <a:ext cx="2250200" cy="91638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27679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DPS</a:t>
            </a:r>
            <a:endParaRPr lang="zh-CN" altLang="en-US" dirty="0"/>
          </a:p>
        </p:txBody>
      </p:sp>
      <p:pic>
        <p:nvPicPr>
          <p:cNvPr id="2050" name="Picture 2" descr="https://timgsa.baidu.com/timg?image&amp;quality=80&amp;size=b9999_10000&amp;sec=1495357374370&amp;di=4cf0f64538c7366179369ccb18828785&amp;imgtype=0&amp;src=http%3A%2F%2Fimages.cnitblog.com%2Fi%2F611409%2F201407%2F14083329896730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3795" y="1580050"/>
            <a:ext cx="5157661" cy="45261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imgsa.baidu.com/timg?image&amp;quality=80&amp;size=b9999_10000&amp;sec=1495357396743&amp;di=97a06efa3448cf4e8fcf35930f1c8a3b&amp;imgtype=0&amp;src=http%3A%2F%2Fwww.myexception.cn%2Fimg%2F2014%2F03%2F18%2F100804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360" y="1580050"/>
            <a:ext cx="5486517" cy="455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54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Finally</a:t>
            </a:r>
            <a:endParaRPr lang="zh-CN" altLang="en-US" dirty="0"/>
          </a:p>
        </p:txBody>
      </p:sp>
      <p:pic>
        <p:nvPicPr>
          <p:cNvPr id="4"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300" y="1197206"/>
            <a:ext cx="5448061" cy="5239220"/>
          </a:xfrm>
          <a:prstGeom prst="rect">
            <a:avLst/>
          </a:prstGeom>
          <a:noFill/>
          <a:ln>
            <a:noFill/>
          </a:ln>
        </p:spPr>
      </p:pic>
      <p:sp>
        <p:nvSpPr>
          <p:cNvPr id="5" name="内容占位符 4"/>
          <p:cNvSpPr txBox="1">
            <a:spLocks noGrp="1"/>
          </p:cNvSpPr>
          <p:nvPr>
            <p:ph idx="1"/>
          </p:nvPr>
        </p:nvSpPr>
        <p:spPr>
          <a:xfrm>
            <a:off x="6808513" y="3022769"/>
            <a:ext cx="4805796" cy="923330"/>
          </a:xfrm>
          <a:prstGeom prst="rect">
            <a:avLst/>
          </a:prstGeom>
          <a:noFill/>
        </p:spPr>
        <p:txBody>
          <a:bodyPr wrap="square" rtlCol="0">
            <a:spAutoFit/>
          </a:bodyPr>
          <a:lstStyle/>
          <a:p>
            <a:r>
              <a:rPr lang="en-US" altLang="zh-CN" sz="5400" dirty="0"/>
              <a:t>Whole Tree </a:t>
            </a:r>
            <a:endParaRPr lang="zh-CN" altLang="en-US" sz="5400" dirty="0"/>
          </a:p>
        </p:txBody>
      </p:sp>
    </p:spTree>
    <p:extLst>
      <p:ext uri="{BB962C8B-B14F-4D97-AF65-F5344CB8AC3E}">
        <p14:creationId xmlns:p14="http://schemas.microsoft.com/office/powerpoint/2010/main" val="1471563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latin typeface="+mn-ea"/>
                <a:ea typeface="+mn-ea"/>
              </a:rPr>
              <a:t>Thank You</a:t>
            </a:r>
            <a:endParaRPr lang="zh-CN" altLang="en-US" dirty="0">
              <a:latin typeface="+mn-ea"/>
              <a:ea typeface="+mn-ea"/>
            </a:endParaRPr>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85325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616700" y="2290947"/>
            <a:ext cx="5118100" cy="923330"/>
          </a:xfrm>
          <a:prstGeom prst="rect">
            <a:avLst/>
          </a:prstGeom>
          <a:noFill/>
        </p:spPr>
        <p:txBody>
          <a:bodyPr wrap="square" rtlCol="0">
            <a:spAutoFit/>
          </a:bodyPr>
          <a:lstStyle/>
          <a:p>
            <a:r>
              <a:rPr lang="en-US" altLang="zh-CN" sz="5400" dirty="0" smtClean="0">
                <a:latin typeface="+mj-ea"/>
                <a:ea typeface="+mj-ea"/>
              </a:rPr>
              <a:t>User Interface</a:t>
            </a:r>
            <a:endParaRPr lang="zh-CN" altLang="en-US" sz="5400" dirty="0">
              <a:latin typeface="+mj-ea"/>
              <a:ea typeface="+mj-ea"/>
            </a:endParaRPr>
          </a:p>
        </p:txBody>
      </p:sp>
      <p:grpSp>
        <p:nvGrpSpPr>
          <p:cNvPr id="12" name="组合 11"/>
          <p:cNvGrpSpPr/>
          <p:nvPr/>
        </p:nvGrpSpPr>
        <p:grpSpPr>
          <a:xfrm>
            <a:off x="1854200" y="0"/>
            <a:ext cx="4393144" cy="6858000"/>
            <a:chOff x="1854200" y="0"/>
            <a:chExt cx="4393144" cy="6858000"/>
          </a:xfrm>
        </p:grpSpPr>
        <p:grpSp>
          <p:nvGrpSpPr>
            <p:cNvPr id="7" name="组合 6"/>
            <p:cNvGrpSpPr/>
            <p:nvPr/>
          </p:nvGrpSpPr>
          <p:grpSpPr>
            <a:xfrm>
              <a:off x="1854200" y="0"/>
              <a:ext cx="4393144" cy="6858000"/>
              <a:chOff x="1663700" y="0"/>
              <a:chExt cx="4393144" cy="685800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0"/>
                <a:ext cx="4393144" cy="6858000"/>
              </a:xfrm>
              <a:prstGeom prst="rect">
                <a:avLst/>
              </a:prstGeom>
            </p:spPr>
          </p:pic>
          <p:pic>
            <p:nvPicPr>
              <p:cNvPr id="4" name="图片 3" descr="图片包含 照片, 文字, 天空, 户外&#10;&#10;已生成高可信度的说明"/>
              <p:cNvPicPr>
                <a:picLocks noChangeAspect="1"/>
              </p:cNvPicPr>
              <p:nvPr/>
            </p:nvPicPr>
            <p:blipFill rotWithShape="1">
              <a:blip r:embed="rId4">
                <a:extLst>
                  <a:ext uri="{28A0092B-C50C-407E-A947-70E740481C1C}">
                    <a14:useLocalDpi xmlns:a14="http://schemas.microsoft.com/office/drawing/2010/main" val="0"/>
                  </a:ext>
                </a:extLst>
              </a:blip>
              <a:srcRect t="17530" r="-1" b="24578"/>
              <a:stretch/>
            </p:blipFill>
            <p:spPr>
              <a:xfrm>
                <a:off x="2472725" y="2290947"/>
                <a:ext cx="2850504" cy="240030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087" y="4743450"/>
                <a:ext cx="1083204" cy="1130300"/>
              </a:xfrm>
              <a:prstGeom prst="rect">
                <a:avLst/>
              </a:prstGeom>
            </p:spPr>
          </p:pic>
        </p:gr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2497" t="7839"/>
            <a:stretch/>
          </p:blipFill>
          <p:spPr>
            <a:xfrm>
              <a:off x="2562827" y="1761067"/>
              <a:ext cx="2950902" cy="3860809"/>
            </a:xfrm>
            <a:prstGeom prst="rect">
              <a:avLst/>
            </a:prstGeom>
          </p:spPr>
        </p:pic>
        <p:pic>
          <p:nvPicPr>
            <p:cNvPr id="11" name="图片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3356" y="4832547"/>
              <a:ext cx="1047847" cy="1093406"/>
            </a:xfrm>
            <a:prstGeom prst="rect">
              <a:avLst/>
            </a:prstGeom>
          </p:spPr>
        </p:pic>
      </p:grpSp>
    </p:spTree>
    <p:extLst>
      <p:ext uri="{BB962C8B-B14F-4D97-AF65-F5344CB8AC3E}">
        <p14:creationId xmlns:p14="http://schemas.microsoft.com/office/powerpoint/2010/main" val="382439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Friend Circle?</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27807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How do you do!</a:t>
            </a:r>
            <a:endParaRPr lang="zh-CN" altLang="en-US" dirty="0"/>
          </a:p>
        </p:txBody>
      </p:sp>
      <p:sp>
        <p:nvSpPr>
          <p:cNvPr id="3" name="副标题 2"/>
          <p:cNvSpPr>
            <a:spLocks noGrp="1"/>
          </p:cNvSpPr>
          <p:nvPr>
            <p:ph type="subTitle" idx="1"/>
          </p:nvPr>
        </p:nvSpPr>
        <p:spPr/>
        <p:txBody>
          <a:bodyPr/>
          <a:lstStyle/>
          <a:p>
            <a:r>
              <a:rPr lang="en-US" altLang="zh-CN" dirty="0"/>
              <a:t>Family meeting, Info Sharing… and more.</a:t>
            </a:r>
            <a:endParaRPr lang="zh-CN" altLang="en-US" dirty="0"/>
          </a:p>
        </p:txBody>
      </p:sp>
    </p:spTree>
    <p:extLst>
      <p:ext uri="{BB962C8B-B14F-4D97-AF65-F5344CB8AC3E}">
        <p14:creationId xmlns:p14="http://schemas.microsoft.com/office/powerpoint/2010/main" val="41798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Hey There!</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20093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秦宇</a:t>
            </a:r>
          </a:p>
        </p:txBody>
      </p:sp>
      <p:sp>
        <p:nvSpPr>
          <p:cNvPr id="3" name="副标题 2"/>
          <p:cNvSpPr>
            <a:spLocks noGrp="1"/>
          </p:cNvSpPr>
          <p:nvPr>
            <p:ph type="subTitle" idx="1"/>
          </p:nvPr>
        </p:nvSpPr>
        <p:spPr>
          <a:xfrm>
            <a:off x="1524000" y="4592320"/>
            <a:ext cx="9144000" cy="665480"/>
          </a:xfrm>
        </p:spPr>
        <p:txBody>
          <a:bodyPr/>
          <a:lstStyle/>
          <a:p>
            <a:r>
              <a:rPr lang="en-US" altLang="zh-CN" dirty="0"/>
              <a:t>Main User Interface</a:t>
            </a:r>
            <a:endParaRPr lang="zh-CN" altLang="en-US" dirty="0"/>
          </a:p>
        </p:txBody>
      </p:sp>
    </p:spTree>
    <p:extLst>
      <p:ext uri="{BB962C8B-B14F-4D97-AF65-F5344CB8AC3E}">
        <p14:creationId xmlns:p14="http://schemas.microsoft.com/office/powerpoint/2010/main" val="38580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照片, 文字, 天空, 户外&#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t="17530" r="-1" b="24578"/>
          <a:stretch/>
        </p:blipFill>
        <p:spPr>
          <a:xfrm>
            <a:off x="828772" y="1904281"/>
            <a:ext cx="5074070" cy="4272681"/>
          </a:xfrm>
          <a:prstGeom prst="rect">
            <a:avLst/>
          </a:prstGeom>
        </p:spPr>
      </p:pic>
      <p:sp>
        <p:nvSpPr>
          <p:cNvPr id="5" name="标题 1"/>
          <p:cNvSpPr txBox="1">
            <a:spLocks/>
          </p:cNvSpPr>
          <p:nvPr/>
        </p:nvSpPr>
        <p:spPr>
          <a:xfrm>
            <a:off x="838200" y="365125"/>
            <a:ext cx="10515600" cy="1325563"/>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a:t>Main Interface</a:t>
            </a:r>
            <a:endParaRPr lang="zh-CN" altLang="en-US" dirty="0"/>
          </a:p>
        </p:txBody>
      </p:sp>
      <p:sp>
        <p:nvSpPr>
          <p:cNvPr id="6" name="内容占位符 2"/>
          <p:cNvSpPr txBox="1">
            <a:spLocks/>
          </p:cNvSpPr>
          <p:nvPr/>
        </p:nvSpPr>
        <p:spPr>
          <a:xfrm>
            <a:off x="6338316" y="1825625"/>
            <a:ext cx="5015484" cy="435133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altLang="zh-CN" sz="2400"/>
              <a:t>Linked picture represent a couple</a:t>
            </a:r>
          </a:p>
          <a:p>
            <a:endParaRPr lang="en-US" altLang="zh-CN" sz="2400"/>
          </a:p>
          <a:p>
            <a:r>
              <a:rPr lang="en-US" altLang="zh-CN" sz="2400"/>
              <a:t>Curve lines the parent and children</a:t>
            </a:r>
          </a:p>
          <a:p>
            <a:endParaRPr lang="en-US" altLang="zh-CN" sz="2400"/>
          </a:p>
          <a:p>
            <a:r>
              <a:rPr lang="en-US" altLang="zh-CN" sz="2400"/>
              <a:t> Each picture is a image button</a:t>
            </a:r>
          </a:p>
          <a:p>
            <a:pPr marL="0" indent="0">
              <a:buFont typeface="Wingdings 2" charset="2"/>
              <a:buNone/>
            </a:pPr>
            <a:r>
              <a:rPr lang="en-US" altLang="zh-CN" sz="2400"/>
              <a:t>Click it and show the profile</a:t>
            </a:r>
          </a:p>
          <a:p>
            <a:endParaRPr lang="zh-CN" altLang="en-US" sz="2400"/>
          </a:p>
        </p:txBody>
      </p:sp>
    </p:spTree>
    <p:extLst>
      <p:ext uri="{BB962C8B-B14F-4D97-AF65-F5344CB8AC3E}">
        <p14:creationId xmlns:p14="http://schemas.microsoft.com/office/powerpoint/2010/main" val="2625537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石板">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石板</Template>
  <TotalTime>246</TotalTime>
  <Words>802</Words>
  <Application>Microsoft Office PowerPoint</Application>
  <PresentationFormat>宽屏</PresentationFormat>
  <Paragraphs>136</Paragraphs>
  <Slides>34</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Calisto MT</vt:lpstr>
      <vt:lpstr>ＤＦ明朝体W5</vt:lpstr>
      <vt:lpstr>方正静蕾简体</vt:lpstr>
      <vt:lpstr>方正舒体</vt:lpstr>
      <vt:lpstr>宋体</vt:lpstr>
      <vt:lpstr>Arial</vt:lpstr>
      <vt:lpstr>Calibri</vt:lpstr>
      <vt:lpstr>Trebuchet MS</vt:lpstr>
      <vt:lpstr>Wingdings 2</vt:lpstr>
      <vt:lpstr>石板</vt:lpstr>
      <vt:lpstr>Family Tree</vt:lpstr>
      <vt:lpstr>张寅青</vt:lpstr>
      <vt:lpstr>Remember HER? Who’s HIM? </vt:lpstr>
      <vt:lpstr>PowerPoint 演示文稿</vt:lpstr>
      <vt:lpstr>Friend Circle?</vt:lpstr>
      <vt:lpstr>How do you do!</vt:lpstr>
      <vt:lpstr>Hey There!</vt:lpstr>
      <vt:lpstr>秦宇</vt:lpstr>
      <vt:lpstr>PowerPoint 演示文稿</vt:lpstr>
      <vt:lpstr>Personal Profile</vt:lpstr>
      <vt:lpstr>Add new people</vt:lpstr>
      <vt:lpstr>邱柏崴</vt:lpstr>
      <vt:lpstr>PowerPoint 演示文稿</vt:lpstr>
      <vt:lpstr>Success Interface</vt:lpstr>
      <vt:lpstr>Error </vt:lpstr>
      <vt:lpstr>PowerPoint 演示文稿</vt:lpstr>
      <vt:lpstr>张煜辉</vt:lpstr>
      <vt:lpstr>PowerPoint 演示文稿</vt:lpstr>
      <vt:lpstr>PowerPoint 演示文稿</vt:lpstr>
      <vt:lpstr>PowerPoint 演示文稿</vt:lpstr>
      <vt:lpstr>张寅青</vt:lpstr>
      <vt:lpstr>HWR (Handwriting Recognition)</vt:lpstr>
      <vt:lpstr>PowerPoint 演示文稿</vt:lpstr>
      <vt:lpstr>NLP(Natural language processing)</vt:lpstr>
      <vt:lpstr>PowerPoint 演示文稿</vt:lpstr>
      <vt:lpstr>Database</vt:lpstr>
      <vt:lpstr>PowerPoint 演示文稿</vt:lpstr>
      <vt:lpstr>PowerPoint 演示文稿</vt:lpstr>
      <vt:lpstr>PowerPoint 演示文稿</vt:lpstr>
      <vt:lpstr>Build the Trees</vt:lpstr>
      <vt:lpstr>Build the Trees</vt:lpstr>
      <vt:lpstr>DPS</vt:lpstr>
      <vt:lpstr>Finally</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张寅青</dc:title>
  <dc:creator>Declan Zhang</dc:creator>
  <cp:lastModifiedBy>Declan Zhang</cp:lastModifiedBy>
  <cp:revision>22</cp:revision>
  <dcterms:created xsi:type="dcterms:W3CDTF">2017-05-21T06:08:53Z</dcterms:created>
  <dcterms:modified xsi:type="dcterms:W3CDTF">2017-06-06T10:28:18Z</dcterms:modified>
</cp:coreProperties>
</file>