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68" r:id="rId3"/>
    <p:sldId id="257" r:id="rId4"/>
    <p:sldId id="280" r:id="rId5"/>
    <p:sldId id="281" r:id="rId6"/>
    <p:sldId id="302" r:id="rId7"/>
    <p:sldId id="305" r:id="rId8"/>
    <p:sldId id="309" r:id="rId9"/>
    <p:sldId id="310" r:id="rId10"/>
    <p:sldId id="311" r:id="rId11"/>
    <p:sldId id="312" r:id="rId12"/>
    <p:sldId id="313" r:id="rId13"/>
    <p:sldId id="314" r:id="rId14"/>
    <p:sldId id="315" r:id="rId15"/>
    <p:sldId id="286" r:id="rId16"/>
    <p:sldId id="260" r:id="rId17"/>
    <p:sldId id="291" r:id="rId18"/>
    <p:sldId id="261" r:id="rId19"/>
    <p:sldId id="292" r:id="rId20"/>
    <p:sldId id="294" r:id="rId21"/>
    <p:sldId id="293" r:id="rId22"/>
    <p:sldId id="282" r:id="rId23"/>
    <p:sldId id="262" r:id="rId24"/>
    <p:sldId id="266" r:id="rId25"/>
  </p:sldIdLst>
  <p:sldSz cx="12192000" cy="6858000"/>
  <p:notesSz cx="6858000" cy="9144000"/>
  <p:defaultTextStyle>
    <a:defPPr>
      <a:defRPr lang="zh-CN"/>
    </a:defPPr>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9pPr>
  </p:defaultTextStyle>
  <p:extLst>
    <p:ext uri="{EFAFB233-063F-42B5-8137-9DF3F51BA10A}">
      <p15:sldGuideLst xmlns:p15="http://schemas.microsoft.com/office/powerpoint/2012/main">
        <p15:guide id="1" orient="horz" pos="2198">
          <p15:clr>
            <a:srgbClr val="A4A3A4"/>
          </p15:clr>
        </p15:guide>
        <p15:guide id="2" pos="382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8" d="100"/>
          <a:sy n="68" d="100"/>
        </p:scale>
        <p:origin x="792" y="78"/>
      </p:cViewPr>
      <p:guideLst>
        <p:guide orient="horz" pos="2198"/>
        <p:guide pos="3821"/>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buFont typeface="Arial" panose="020B0604020202020204" pitchFamily="34" charset="0"/>
              <a:buNone/>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8C6BA6E-6696-4F1B-91AF-97FEEE1C2C02}"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2017/5/23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2" name="幻灯片图像占位符 3"/>
          <p:cNvSpPr>
            <a:spLocks noGrp="1" noRot="1" noChangeAspect="1"/>
          </p:cNvSpPr>
          <p:nvPr>
            <p:ph type="sldImg" idx="2"/>
          </p:nvPr>
        </p:nvSpPr>
        <p:spPr>
          <a:xfrm>
            <a:off x="685800" y="1143000"/>
            <a:ext cx="5486400" cy="3086100"/>
          </a:xfrm>
          <a:prstGeom prst="rect">
            <a:avLst/>
          </a:prstGeom>
          <a:noFill/>
          <a:ln w="9525">
            <a:noFill/>
          </a:ln>
        </p:spPr>
      </p:sp>
      <p:sp>
        <p:nvSpPr>
          <p:cNvPr id="2053" name="备注占位符 4"/>
          <p:cNvSpPr>
            <a:spLocks noGrp="1" noRot="1" noChangeAspect="1" noChangeArrowheads="1"/>
          </p:cNvSpPr>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p>
        </p:txBody>
      </p:sp>
      <p:sp>
        <p:nvSpPr>
          <p:cNvPr id="2054" name="页脚占位符 5"/>
          <p:cNvSpPr>
            <a:spLocks noGrp="1" noChangeArrowheads="1"/>
          </p:cNvSpPr>
          <p:nvPr>
            <p:ph type="ftr" sz="quarter" idx="4"/>
          </p:nvPr>
        </p:nvSpPr>
        <p:spPr bwMode="auto">
          <a:xfrm>
            <a:off x="0" y="8685213"/>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buFont typeface="Arial" panose="020B0604020202020204" pitchFamily="34" charset="0"/>
              <a:buNone/>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灯片编号占位符 6"/>
          <p:cNvSpPr>
            <a:spLocks noGrp="1" noChangeArrowheads="1"/>
          </p:cNvSpPr>
          <p:nvPr>
            <p:ph type="sldNum" sz="quarter" idx="5"/>
          </p:nvPr>
        </p:nvSpPr>
        <p:spPr bwMode="auto">
          <a:xfrm>
            <a:off x="3884613" y="8685213"/>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buFont typeface="Arial" panose="020B0604020202020204" pitchFamily="34" charset="0"/>
              <a:buNone/>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1C337F9-7905-42D5-A4A0-CF02EE6392E1}" type="slidenum">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p:sp>
      <p:sp>
        <p:nvSpPr>
          <p:cNvPr id="4099"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4100"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buChar char="•"/>
            </a:pPr>
            <a:fld id="{BB962C8B-B14F-4D97-AF65-F5344CB8AC3E}" type="datetime1">
              <a:rPr lang="zh-CN" altLang="en-US" dirty="0"/>
              <a:t>2017/5/23</a:t>
            </a:fld>
            <a:endParaRPr lang="zh-CN" altLang="en-US" sz="1200" dirty="0"/>
          </a:p>
        </p:txBody>
      </p:sp>
      <p:sp>
        <p:nvSpPr>
          <p:cNvPr id="4101" name="灯片编号占位符 4"/>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buChar char="•"/>
            </a:pPr>
            <a:fld id="{9A0DB2DC-4C9A-4742-B13C-FB6460FD3503}" type="slidenum">
              <a:rPr lang="zh-CN" altLang="en-US" dirty="0"/>
              <a:t>1</a:t>
            </a:fld>
            <a:endParaRPr lang="zh-CN" alt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p:sp>
      <p:sp>
        <p:nvSpPr>
          <p:cNvPr id="10243"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10244"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buChar char="•"/>
            </a:pPr>
            <a:fld id="{BB962C8B-B14F-4D97-AF65-F5344CB8AC3E}" type="datetime1">
              <a:rPr lang="zh-CN" altLang="en-US" dirty="0"/>
              <a:t>2017/5/23</a:t>
            </a:fld>
            <a:endParaRPr lang="zh-CN" altLang="en-US" sz="1200" dirty="0"/>
          </a:p>
        </p:txBody>
      </p:sp>
      <p:sp>
        <p:nvSpPr>
          <p:cNvPr id="10245" name="灯片编号占位符 4"/>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buChar char="•"/>
            </a:pPr>
            <a:fld id="{9A0DB2DC-4C9A-4742-B13C-FB6460FD3503}" type="slidenum">
              <a:rPr lang="zh-CN" altLang="en-US" dirty="0"/>
              <a:t>10</a:t>
            </a:fld>
            <a:endParaRPr lang="zh-CN" alt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p:sp>
      <p:sp>
        <p:nvSpPr>
          <p:cNvPr id="10243"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10244"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buChar char="•"/>
            </a:pPr>
            <a:fld id="{BB962C8B-B14F-4D97-AF65-F5344CB8AC3E}" type="datetime1">
              <a:rPr lang="zh-CN" altLang="en-US" dirty="0"/>
              <a:t>2017/5/23</a:t>
            </a:fld>
            <a:endParaRPr lang="zh-CN" altLang="en-US" sz="1200" dirty="0"/>
          </a:p>
        </p:txBody>
      </p:sp>
      <p:sp>
        <p:nvSpPr>
          <p:cNvPr id="10245" name="灯片编号占位符 4"/>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buChar char="•"/>
            </a:pPr>
            <a:fld id="{9A0DB2DC-4C9A-4742-B13C-FB6460FD3503}" type="slidenum">
              <a:rPr lang="zh-CN" altLang="en-US" dirty="0"/>
              <a:t>11</a:t>
            </a:fld>
            <a:endParaRPr lang="zh-CN" alt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p:sp>
      <p:sp>
        <p:nvSpPr>
          <p:cNvPr id="10243"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10244"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buChar char="•"/>
            </a:pPr>
            <a:fld id="{BB962C8B-B14F-4D97-AF65-F5344CB8AC3E}" type="datetime1">
              <a:rPr lang="zh-CN" altLang="en-US" dirty="0"/>
              <a:t>2017/5/23</a:t>
            </a:fld>
            <a:endParaRPr lang="zh-CN" altLang="en-US" sz="1200" dirty="0"/>
          </a:p>
        </p:txBody>
      </p:sp>
      <p:sp>
        <p:nvSpPr>
          <p:cNvPr id="10245" name="灯片编号占位符 4"/>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buChar char="•"/>
            </a:pPr>
            <a:fld id="{9A0DB2DC-4C9A-4742-B13C-FB6460FD3503}" type="slidenum">
              <a:rPr lang="zh-CN" altLang="en-US" dirty="0"/>
              <a:t>12</a:t>
            </a:fld>
            <a:endParaRPr lang="zh-CN" alt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p:sp>
      <p:sp>
        <p:nvSpPr>
          <p:cNvPr id="10243"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10244"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buChar char="•"/>
            </a:pPr>
            <a:fld id="{BB962C8B-B14F-4D97-AF65-F5344CB8AC3E}" type="datetime1">
              <a:rPr lang="zh-CN" altLang="en-US" dirty="0"/>
              <a:t>2017/5/23</a:t>
            </a:fld>
            <a:endParaRPr lang="zh-CN" altLang="en-US" sz="1200" dirty="0"/>
          </a:p>
        </p:txBody>
      </p:sp>
      <p:sp>
        <p:nvSpPr>
          <p:cNvPr id="10245" name="灯片编号占位符 4"/>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buChar char="•"/>
            </a:pPr>
            <a:fld id="{9A0DB2DC-4C9A-4742-B13C-FB6460FD3503}" type="slidenum">
              <a:rPr lang="zh-CN" altLang="en-US" dirty="0"/>
              <a:t>13</a:t>
            </a:fld>
            <a:endParaRPr lang="zh-CN" alt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p:sp>
      <p:sp>
        <p:nvSpPr>
          <p:cNvPr id="10243"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10244"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buChar char="•"/>
            </a:pPr>
            <a:fld id="{BB962C8B-B14F-4D97-AF65-F5344CB8AC3E}" type="datetime1">
              <a:rPr lang="zh-CN" altLang="en-US" dirty="0"/>
              <a:t>2017/5/23</a:t>
            </a:fld>
            <a:endParaRPr lang="zh-CN" altLang="en-US" sz="1200" dirty="0"/>
          </a:p>
        </p:txBody>
      </p:sp>
      <p:sp>
        <p:nvSpPr>
          <p:cNvPr id="10245" name="灯片编号占位符 4"/>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buChar char="•"/>
            </a:pPr>
            <a:fld id="{9A0DB2DC-4C9A-4742-B13C-FB6460FD3503}" type="slidenum">
              <a:rPr lang="zh-CN" altLang="en-US" dirty="0"/>
              <a:t>14</a:t>
            </a:fld>
            <a:endParaRPr lang="zh-CN" altLang="en-US"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p:sp>
      <p:sp>
        <p:nvSpPr>
          <p:cNvPr id="6147"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6148"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buChar char="•"/>
            </a:pPr>
            <a:fld id="{BB962C8B-B14F-4D97-AF65-F5344CB8AC3E}" type="datetime1">
              <a:rPr lang="zh-CN" altLang="en-US" dirty="0"/>
              <a:t>2017/5/23</a:t>
            </a:fld>
            <a:endParaRPr lang="zh-CN" altLang="en-US" sz="1200" dirty="0"/>
          </a:p>
        </p:txBody>
      </p:sp>
      <p:sp>
        <p:nvSpPr>
          <p:cNvPr id="6149" name="灯片编号占位符 4"/>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buChar char="•"/>
            </a:pPr>
            <a:fld id="{9A0DB2DC-4C9A-4742-B13C-FB6460FD3503}" type="slidenum">
              <a:rPr lang="zh-CN" altLang="en-US" dirty="0"/>
              <a:t>15</a:t>
            </a:fld>
            <a:endParaRPr lang="zh-CN" altLang="en-US"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p:sp>
      <p:sp>
        <p:nvSpPr>
          <p:cNvPr id="14339"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14340"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buChar char="•"/>
            </a:pPr>
            <a:fld id="{BB962C8B-B14F-4D97-AF65-F5344CB8AC3E}" type="datetime1">
              <a:rPr lang="zh-CN" altLang="en-US" dirty="0"/>
              <a:t>2017/5/23</a:t>
            </a:fld>
            <a:endParaRPr lang="zh-CN" altLang="en-US" sz="1200" dirty="0"/>
          </a:p>
        </p:txBody>
      </p:sp>
      <p:sp>
        <p:nvSpPr>
          <p:cNvPr id="14341" name="灯片编号占位符 4"/>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buChar char="•"/>
            </a:pPr>
            <a:fld id="{9A0DB2DC-4C9A-4742-B13C-FB6460FD3503}" type="slidenum">
              <a:rPr lang="zh-CN" altLang="en-US" dirty="0"/>
              <a:t>16</a:t>
            </a:fld>
            <a:endParaRPr lang="zh-CN" altLang="en-US"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p:sp>
      <p:sp>
        <p:nvSpPr>
          <p:cNvPr id="14339"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14340"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buChar char="•"/>
            </a:pPr>
            <a:fld id="{BB962C8B-B14F-4D97-AF65-F5344CB8AC3E}" type="datetime1">
              <a:rPr lang="zh-CN" altLang="en-US" dirty="0"/>
              <a:t>2017/5/23</a:t>
            </a:fld>
            <a:endParaRPr lang="zh-CN" altLang="en-US" sz="1200" dirty="0"/>
          </a:p>
        </p:txBody>
      </p:sp>
      <p:sp>
        <p:nvSpPr>
          <p:cNvPr id="14341" name="灯片编号占位符 4"/>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buChar char="•"/>
            </a:pPr>
            <a:fld id="{9A0DB2DC-4C9A-4742-B13C-FB6460FD3503}" type="slidenum">
              <a:rPr lang="zh-CN" altLang="en-US" dirty="0"/>
              <a:t>17</a:t>
            </a:fld>
            <a:endParaRPr lang="zh-CN" altLang="en-US"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p:sp>
      <p:sp>
        <p:nvSpPr>
          <p:cNvPr id="16387"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16388"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buChar char="•"/>
            </a:pPr>
            <a:fld id="{BB962C8B-B14F-4D97-AF65-F5344CB8AC3E}" type="datetime1">
              <a:rPr lang="zh-CN" altLang="en-US" dirty="0"/>
              <a:t>2017/5/23</a:t>
            </a:fld>
            <a:endParaRPr lang="zh-CN" altLang="en-US" sz="1200" dirty="0"/>
          </a:p>
        </p:txBody>
      </p:sp>
      <p:sp>
        <p:nvSpPr>
          <p:cNvPr id="16389" name="灯片编号占位符 4"/>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buChar char="•"/>
            </a:pPr>
            <a:fld id="{9A0DB2DC-4C9A-4742-B13C-FB6460FD3503}" type="slidenum">
              <a:rPr lang="zh-CN" altLang="en-US" dirty="0"/>
              <a:t>18</a:t>
            </a:fld>
            <a:endParaRPr lang="zh-CN" altLang="en-US"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p:sp>
      <p:sp>
        <p:nvSpPr>
          <p:cNvPr id="16387"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16388"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buChar char="•"/>
            </a:pPr>
            <a:fld id="{BB962C8B-B14F-4D97-AF65-F5344CB8AC3E}" type="datetime1">
              <a:rPr lang="zh-CN" altLang="en-US" dirty="0"/>
              <a:t>2017/5/23</a:t>
            </a:fld>
            <a:endParaRPr lang="zh-CN" altLang="en-US" sz="1200" dirty="0"/>
          </a:p>
        </p:txBody>
      </p:sp>
      <p:sp>
        <p:nvSpPr>
          <p:cNvPr id="16389" name="灯片编号占位符 4"/>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buChar char="•"/>
            </a:pPr>
            <a:fld id="{9A0DB2DC-4C9A-4742-B13C-FB6460FD3503}" type="slidenum">
              <a:rPr lang="zh-CN" altLang="en-US" dirty="0"/>
              <a:t>19</a:t>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p:sp>
      <p:sp>
        <p:nvSpPr>
          <p:cNvPr id="6147"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6148"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buChar char="•"/>
            </a:pPr>
            <a:fld id="{BB962C8B-B14F-4D97-AF65-F5344CB8AC3E}" type="datetime1">
              <a:rPr lang="zh-CN" altLang="en-US" dirty="0"/>
              <a:t>2017/5/23</a:t>
            </a:fld>
            <a:endParaRPr lang="zh-CN" altLang="en-US" sz="1200" dirty="0"/>
          </a:p>
        </p:txBody>
      </p:sp>
      <p:sp>
        <p:nvSpPr>
          <p:cNvPr id="6149" name="灯片编号占位符 4"/>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buChar char="•"/>
            </a:pPr>
            <a:fld id="{9A0DB2DC-4C9A-4742-B13C-FB6460FD3503}" type="slidenum">
              <a:rPr lang="zh-CN" altLang="en-US" dirty="0"/>
              <a:t>2</a:t>
            </a:fld>
            <a:endParaRPr lang="zh-CN" altLang="en-US"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p:sp>
      <p:sp>
        <p:nvSpPr>
          <p:cNvPr id="16387"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16388"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buChar char="•"/>
            </a:pPr>
            <a:fld id="{BB962C8B-B14F-4D97-AF65-F5344CB8AC3E}" type="datetime1">
              <a:rPr lang="zh-CN" altLang="en-US" dirty="0"/>
              <a:t>2017/5/23</a:t>
            </a:fld>
            <a:endParaRPr lang="zh-CN" altLang="en-US" sz="1200" dirty="0"/>
          </a:p>
        </p:txBody>
      </p:sp>
      <p:sp>
        <p:nvSpPr>
          <p:cNvPr id="16389" name="灯片编号占位符 4"/>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buChar char="•"/>
            </a:pPr>
            <a:fld id="{9A0DB2DC-4C9A-4742-B13C-FB6460FD3503}" type="slidenum">
              <a:rPr lang="zh-CN" altLang="en-US" dirty="0"/>
              <a:t>20</a:t>
            </a:fld>
            <a:endParaRPr lang="zh-CN" altLang="en-US" sz="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p:sp>
      <p:sp>
        <p:nvSpPr>
          <p:cNvPr id="16387"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16388"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buChar char="•"/>
            </a:pPr>
            <a:fld id="{BB962C8B-B14F-4D97-AF65-F5344CB8AC3E}" type="datetime1">
              <a:rPr lang="zh-CN" altLang="en-US" dirty="0"/>
              <a:t>2017/5/23</a:t>
            </a:fld>
            <a:endParaRPr lang="zh-CN" altLang="en-US" sz="1200" dirty="0"/>
          </a:p>
        </p:txBody>
      </p:sp>
      <p:sp>
        <p:nvSpPr>
          <p:cNvPr id="16389" name="灯片编号占位符 4"/>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buChar char="•"/>
            </a:pPr>
            <a:fld id="{9A0DB2DC-4C9A-4742-B13C-FB6460FD3503}" type="slidenum">
              <a:rPr lang="zh-CN" altLang="en-US" dirty="0"/>
              <a:t>21</a:t>
            </a:fld>
            <a:endParaRPr lang="zh-CN" altLang="en-US" sz="12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p:sp>
      <p:sp>
        <p:nvSpPr>
          <p:cNvPr id="6147"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6148"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buChar char="•"/>
            </a:pPr>
            <a:fld id="{BB962C8B-B14F-4D97-AF65-F5344CB8AC3E}" type="datetime1">
              <a:rPr lang="zh-CN" altLang="en-US" dirty="0"/>
              <a:t>2017/5/23</a:t>
            </a:fld>
            <a:endParaRPr lang="zh-CN" altLang="en-US" sz="1200" dirty="0"/>
          </a:p>
        </p:txBody>
      </p:sp>
      <p:sp>
        <p:nvSpPr>
          <p:cNvPr id="6149" name="灯片编号占位符 4"/>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buChar char="•"/>
            </a:pPr>
            <a:fld id="{9A0DB2DC-4C9A-4742-B13C-FB6460FD3503}" type="slidenum">
              <a:rPr lang="zh-CN" altLang="en-US" dirty="0"/>
              <a:t>22</a:t>
            </a:fld>
            <a:endParaRPr lang="zh-CN" altLang="en-US" sz="12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p:sp>
      <p:sp>
        <p:nvSpPr>
          <p:cNvPr id="18435"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18436"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buChar char="•"/>
            </a:pPr>
            <a:fld id="{BB962C8B-B14F-4D97-AF65-F5344CB8AC3E}" type="datetime1">
              <a:rPr lang="zh-CN" altLang="en-US" dirty="0"/>
              <a:t>2017/5/23</a:t>
            </a:fld>
            <a:endParaRPr lang="zh-CN" altLang="en-US" sz="1200" dirty="0"/>
          </a:p>
        </p:txBody>
      </p:sp>
      <p:sp>
        <p:nvSpPr>
          <p:cNvPr id="18437" name="灯片编号占位符 4"/>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buChar char="•"/>
            </a:pPr>
            <a:fld id="{9A0DB2DC-4C9A-4742-B13C-FB6460FD3503}" type="slidenum">
              <a:rPr lang="zh-CN" altLang="en-US" dirty="0"/>
              <a:t>23</a:t>
            </a:fld>
            <a:endParaRPr lang="zh-CN" altLang="en-US" sz="12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p:sp>
      <p:sp>
        <p:nvSpPr>
          <p:cNvPr id="26627"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26628"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buChar char="•"/>
            </a:pPr>
            <a:fld id="{BB962C8B-B14F-4D97-AF65-F5344CB8AC3E}" type="datetime1">
              <a:rPr lang="zh-CN" altLang="en-US" dirty="0"/>
              <a:t>2017/5/23</a:t>
            </a:fld>
            <a:endParaRPr lang="zh-CN" altLang="en-US" sz="1200" dirty="0"/>
          </a:p>
        </p:txBody>
      </p:sp>
      <p:sp>
        <p:nvSpPr>
          <p:cNvPr id="26629" name="灯片编号占位符 4"/>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buChar char="•"/>
            </a:pPr>
            <a:fld id="{9A0DB2DC-4C9A-4742-B13C-FB6460FD3503}" type="slidenum">
              <a:rPr lang="zh-CN" altLang="en-US" dirty="0"/>
              <a:t>24</a:t>
            </a:fld>
            <a:endParaRPr lang="zh-CN"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TextEdit="1"/>
          </p:cNvSpPr>
          <p:nvPr>
            <p:ph type="sldImg"/>
          </p:nvPr>
        </p:nvSpPr>
        <p:spPr/>
      </p:sp>
      <p:sp>
        <p:nvSpPr>
          <p:cNvPr id="8195"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8196"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buChar char="•"/>
            </a:pPr>
            <a:fld id="{BB962C8B-B14F-4D97-AF65-F5344CB8AC3E}" type="datetime1">
              <a:rPr lang="zh-CN" altLang="en-US" dirty="0"/>
              <a:t>2017/5/23</a:t>
            </a:fld>
            <a:endParaRPr lang="zh-CN" altLang="en-US" sz="1200" dirty="0"/>
          </a:p>
        </p:txBody>
      </p:sp>
      <p:sp>
        <p:nvSpPr>
          <p:cNvPr id="8197" name="灯片编号占位符 4"/>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buChar char="•"/>
            </a:pPr>
            <a:fld id="{9A0DB2DC-4C9A-4742-B13C-FB6460FD3503}" type="slidenum">
              <a:rPr lang="zh-CN" altLang="en-US" dirty="0"/>
              <a:t>3</a:t>
            </a:fld>
            <a:endParaRPr lang="zh-CN"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p:sp>
      <p:sp>
        <p:nvSpPr>
          <p:cNvPr id="16387"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16388"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buChar char="•"/>
            </a:pPr>
            <a:fld id="{BB962C8B-B14F-4D97-AF65-F5344CB8AC3E}" type="datetime1">
              <a:rPr lang="zh-CN" altLang="en-US" dirty="0"/>
              <a:t>2017/5/23</a:t>
            </a:fld>
            <a:endParaRPr lang="zh-CN" altLang="en-US" sz="1200" dirty="0"/>
          </a:p>
        </p:txBody>
      </p:sp>
      <p:sp>
        <p:nvSpPr>
          <p:cNvPr id="16389" name="灯片编号占位符 4"/>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buChar char="•"/>
            </a:pPr>
            <a:fld id="{9A0DB2DC-4C9A-4742-B13C-FB6460FD3503}" type="slidenum">
              <a:rPr lang="zh-CN" altLang="en-US" dirty="0"/>
              <a:t>4</a:t>
            </a:fld>
            <a:endParaRPr lang="zh-CN"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TextEdit="1"/>
          </p:cNvSpPr>
          <p:nvPr>
            <p:ph type="sldImg"/>
          </p:nvPr>
        </p:nvSpPr>
        <p:spPr/>
      </p:sp>
      <p:sp>
        <p:nvSpPr>
          <p:cNvPr id="8195"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8196"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buChar char="•"/>
            </a:pPr>
            <a:fld id="{BB962C8B-B14F-4D97-AF65-F5344CB8AC3E}" type="datetime1">
              <a:rPr lang="zh-CN" altLang="en-US" dirty="0"/>
              <a:t>2017/5/23</a:t>
            </a:fld>
            <a:endParaRPr lang="zh-CN" altLang="en-US" sz="1200" dirty="0"/>
          </a:p>
        </p:txBody>
      </p:sp>
      <p:sp>
        <p:nvSpPr>
          <p:cNvPr id="8197" name="灯片编号占位符 4"/>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buChar char="•"/>
            </a:pPr>
            <a:fld id="{9A0DB2DC-4C9A-4742-B13C-FB6460FD3503}" type="slidenum">
              <a:rPr lang="zh-CN" altLang="en-US" dirty="0"/>
              <a:t>5</a:t>
            </a:fld>
            <a:endParaRPr lang="zh-CN" alt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p:sp>
      <p:sp>
        <p:nvSpPr>
          <p:cNvPr id="6147"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6148"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buChar char="•"/>
            </a:pPr>
            <a:fld id="{BB962C8B-B14F-4D97-AF65-F5344CB8AC3E}" type="datetime1">
              <a:rPr lang="zh-CN" altLang="en-US" dirty="0"/>
              <a:t>2017/5/23</a:t>
            </a:fld>
            <a:endParaRPr lang="zh-CN" altLang="en-US" sz="1200" dirty="0"/>
          </a:p>
        </p:txBody>
      </p:sp>
      <p:sp>
        <p:nvSpPr>
          <p:cNvPr id="6149" name="灯片编号占位符 4"/>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buChar char="•"/>
            </a:pPr>
            <a:fld id="{9A0DB2DC-4C9A-4742-B13C-FB6460FD3503}" type="slidenum">
              <a:rPr lang="zh-CN" altLang="en-US" dirty="0"/>
              <a:t>6</a:t>
            </a:fld>
            <a:endParaRPr lang="zh-CN" alt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p:sp>
      <p:sp>
        <p:nvSpPr>
          <p:cNvPr id="10243"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10244"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buChar char="•"/>
            </a:pPr>
            <a:fld id="{BB962C8B-B14F-4D97-AF65-F5344CB8AC3E}" type="datetime1">
              <a:rPr lang="zh-CN" altLang="en-US" dirty="0"/>
              <a:t>2017/5/23</a:t>
            </a:fld>
            <a:endParaRPr lang="zh-CN" altLang="en-US" sz="1200" dirty="0"/>
          </a:p>
        </p:txBody>
      </p:sp>
      <p:sp>
        <p:nvSpPr>
          <p:cNvPr id="10245" name="灯片编号占位符 4"/>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buChar char="•"/>
            </a:pPr>
            <a:fld id="{9A0DB2DC-4C9A-4742-B13C-FB6460FD3503}" type="slidenum">
              <a:rPr lang="zh-CN" altLang="en-US" dirty="0"/>
              <a:t>7</a:t>
            </a:fld>
            <a:endParaRPr lang="zh-CN" alt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p:sp>
      <p:sp>
        <p:nvSpPr>
          <p:cNvPr id="10243"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10244"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buChar char="•"/>
            </a:pPr>
            <a:fld id="{BB962C8B-B14F-4D97-AF65-F5344CB8AC3E}" type="datetime1">
              <a:rPr lang="zh-CN" altLang="en-US" dirty="0"/>
              <a:t>2017/5/23</a:t>
            </a:fld>
            <a:endParaRPr lang="zh-CN" altLang="en-US" sz="1200" dirty="0"/>
          </a:p>
        </p:txBody>
      </p:sp>
      <p:sp>
        <p:nvSpPr>
          <p:cNvPr id="10245" name="灯片编号占位符 4"/>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buChar char="•"/>
            </a:pPr>
            <a:fld id="{9A0DB2DC-4C9A-4742-B13C-FB6460FD3503}" type="slidenum">
              <a:rPr lang="zh-CN" altLang="en-US" dirty="0"/>
              <a:t>8</a:t>
            </a:fld>
            <a:endParaRPr lang="zh-CN" alt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p:sp>
      <p:sp>
        <p:nvSpPr>
          <p:cNvPr id="10243"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10244"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buChar char="•"/>
            </a:pPr>
            <a:fld id="{BB962C8B-B14F-4D97-AF65-F5344CB8AC3E}" type="datetime1">
              <a:rPr lang="zh-CN" altLang="en-US" dirty="0"/>
              <a:t>2017/5/23</a:t>
            </a:fld>
            <a:endParaRPr lang="zh-CN" altLang="en-US" sz="1200" dirty="0"/>
          </a:p>
        </p:txBody>
      </p:sp>
      <p:sp>
        <p:nvSpPr>
          <p:cNvPr id="10245" name="灯片编号占位符 4"/>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buChar char="•"/>
            </a:pPr>
            <a:fld id="{9A0DB2DC-4C9A-4742-B13C-FB6460FD3503}" type="slidenum">
              <a:rPr lang="zh-CN" altLang="en-US" dirty="0"/>
              <a:t>9</a:t>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C714A09-A7BE-4B30-8D3E-ADA3FEF1DDB4}"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2017/5/23</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0F1FF03-69A1-4FF7-A9A6-A9DA86F8D45F}"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advTm="3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C714A09-A7BE-4B30-8D3E-ADA3FEF1DDB4}"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2017/5/23</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0F1FF03-69A1-4FF7-A9A6-A9DA86F8D45F}"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advTm="3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C714A09-A7BE-4B30-8D3E-ADA3FEF1DDB4}"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2017/5/23</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0F1FF03-69A1-4FF7-A9A6-A9DA86F8D45F}"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advTm="3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C714A09-A7BE-4B30-8D3E-ADA3FEF1DDB4}"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2017/5/23</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0F1FF03-69A1-4FF7-A9A6-A9DA86F8D45F}"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advTm="3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C714A09-A7BE-4B30-8D3E-ADA3FEF1DDB4}"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2017/5/23</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0F1FF03-69A1-4FF7-A9A6-A9DA86F8D45F}"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advTm="3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C714A09-A7BE-4B30-8D3E-ADA3FEF1DDB4}"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2017/5/23</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0F1FF03-69A1-4FF7-A9A6-A9DA86F8D45F}"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advTm="3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C714A09-A7BE-4B30-8D3E-ADA3FEF1DDB4}"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2017/5/23</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0F1FF03-69A1-4FF7-A9A6-A9DA86F8D45F}"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advTm="3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C714A09-A7BE-4B30-8D3E-ADA3FEF1DDB4}"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2017/5/23</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0F1FF03-69A1-4FF7-A9A6-A9DA86F8D45F}"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advTm="3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C714A09-A7BE-4B30-8D3E-ADA3FEF1DDB4}"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2017/5/23</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0F1FF03-69A1-4FF7-A9A6-A9DA86F8D45F}"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advTm="3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C714A09-A7BE-4B30-8D3E-ADA3FEF1DDB4}"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2017/5/23</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0F1FF03-69A1-4FF7-A9A6-A9DA86F8D45F}"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advTm="3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C714A09-A7BE-4B30-8D3E-ADA3FEF1DDB4}"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2017/5/23</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0F1FF03-69A1-4FF7-A9A6-A9DA86F8D45F}"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advTm="3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lstStyle/>
          <a:p>
            <a:pPr lvl="0"/>
            <a:r>
              <a:rPr lang="zh-CN" altLang="zh-CN" dirty="0"/>
              <a:t>单击此处编辑母版标题样式</a:t>
            </a:r>
          </a:p>
        </p:txBody>
      </p:sp>
      <p:sp>
        <p:nvSpPr>
          <p:cNvPr id="1027" name="文本占位符 2"/>
          <p:cNvSpPr>
            <a:spLocks noGrp="1"/>
          </p:cNvSpPr>
          <p:nvPr>
            <p:ph type="body" idx="1"/>
          </p:nvPr>
        </p:nvSpPr>
        <p:spPr>
          <a:xfrm>
            <a:off x="838200" y="1825625"/>
            <a:ext cx="10515600" cy="4351338"/>
          </a:xfrm>
          <a:prstGeom prst="rect">
            <a:avLst/>
          </a:prstGeom>
          <a:noFill/>
          <a:ln w="9525">
            <a:noFill/>
          </a:ln>
        </p:spPr>
        <p:txBody>
          <a:bodyPr/>
          <a:lstStyle/>
          <a:p>
            <a:pPr lvl="0"/>
            <a:r>
              <a:rPr lang="zh-CN" altLang="zh-CN" dirty="0"/>
              <a:t>单击此处编辑母版文本样式</a:t>
            </a:r>
          </a:p>
          <a:p>
            <a:pPr lvl="1"/>
            <a:r>
              <a:rPr lang="zh-CN" altLang="zh-CN" dirty="0"/>
              <a:t>第二级</a:t>
            </a:r>
          </a:p>
          <a:p>
            <a:pPr lvl="2"/>
            <a:r>
              <a:rPr lang="zh-CN" altLang="zh-CN" dirty="0"/>
              <a:t>第三级</a:t>
            </a:r>
          </a:p>
          <a:p>
            <a:pPr lvl="3"/>
            <a:r>
              <a:rPr lang="zh-CN" altLang="zh-CN" dirty="0"/>
              <a:t>第四级</a:t>
            </a:r>
          </a:p>
          <a:p>
            <a:pPr lvl="4"/>
            <a:r>
              <a:rPr lang="zh-CN" altLang="zh-CN" dirty="0"/>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C714A09-A7BE-4B30-8D3E-ADA3FEF1DDB4}"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2017/5/23</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0F1FF03-69A1-4FF7-A9A6-A9DA86F8D45F}"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3000">
    <p:fade/>
  </p:transition>
  <p:hf sldNum="0" hdr="0" ftr="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文本框 3"/>
          <p:cNvSpPr/>
          <p:nvPr/>
        </p:nvSpPr>
        <p:spPr>
          <a:xfrm>
            <a:off x="3311525" y="4364038"/>
            <a:ext cx="4992688" cy="67881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r>
              <a:rPr lang="en-US" altLang="zh-CN" sz="3600" dirty="0">
                <a:solidFill>
                  <a:schemeClr val="bg1"/>
                </a:solidFill>
                <a:latin typeface="微软雅黑" panose="020B0503020204020204" pitchFamily="34" charset="-122"/>
                <a:ea typeface="微软雅黑" panose="020B0503020204020204" pitchFamily="34" charset="-122"/>
                <a:sym typeface="Roboto Th" pitchFamily="2" charset="0"/>
              </a:rPr>
              <a:t> </a:t>
            </a:r>
          </a:p>
        </p:txBody>
      </p:sp>
      <p:sp>
        <p:nvSpPr>
          <p:cNvPr id="3075" name="文本框 4"/>
          <p:cNvSpPr/>
          <p:nvPr/>
        </p:nvSpPr>
        <p:spPr>
          <a:xfrm>
            <a:off x="1780540" y="1194753"/>
            <a:ext cx="8054975" cy="165798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r>
              <a:rPr lang="en-US" altLang="zh-CN" sz="9600" dirty="0">
                <a:solidFill>
                  <a:schemeClr val="bg1"/>
                </a:solidFill>
                <a:latin typeface="微软雅黑" panose="020B0503020204020204" pitchFamily="34" charset="-122"/>
                <a:ea typeface="微软雅黑" panose="020B0503020204020204" pitchFamily="34" charset="-122"/>
                <a:sym typeface="Roboto Th" pitchFamily="2" charset="0"/>
              </a:rPr>
              <a:t>Android Tex</a:t>
            </a:r>
          </a:p>
        </p:txBody>
      </p:sp>
      <p:sp>
        <p:nvSpPr>
          <p:cNvPr id="3076" name="文本框 5"/>
          <p:cNvSpPr/>
          <p:nvPr/>
        </p:nvSpPr>
        <p:spPr>
          <a:xfrm>
            <a:off x="1419225" y="4087495"/>
            <a:ext cx="8622030" cy="133223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en-US" altLang="zh-CN" sz="2000" b="1" dirty="0">
              <a:solidFill>
                <a:schemeClr val="bg1"/>
              </a:solidFill>
              <a:latin typeface="微软雅黑" panose="020B0503020204020204" pitchFamily="34" charset="-122"/>
              <a:ea typeface="微软雅黑" panose="020B0503020204020204" pitchFamily="34" charset="-122"/>
              <a:sym typeface="Roboto Th" pitchFamily="2" charset="0"/>
            </a:endParaRPr>
          </a:p>
          <a:p>
            <a:pPr marL="0" lvl="0" indent="0" algn="ctr" eaLnBrk="1" hangingPunct="1">
              <a:lnSpc>
                <a:spcPct val="100000"/>
              </a:lnSpc>
              <a:spcBef>
                <a:spcPct val="0"/>
              </a:spcBef>
              <a:buNone/>
            </a:pPr>
            <a:r>
              <a:rPr lang="en-US" altLang="zh-CN" sz="2000" b="1" dirty="0">
                <a:solidFill>
                  <a:schemeClr val="bg1"/>
                </a:solidFill>
                <a:latin typeface="微软雅黑" panose="020B0503020204020204" pitchFamily="34" charset="-122"/>
                <a:ea typeface="微软雅黑" panose="020B0503020204020204" pitchFamily="34" charset="-122"/>
                <a:sym typeface="Roboto Th" pitchFamily="2" charset="0"/>
              </a:rPr>
              <a:t>Haotian Tang      Benjie Miao</a:t>
            </a:r>
          </a:p>
          <a:p>
            <a:pPr marL="0" lvl="0" indent="0" algn="ctr" eaLnBrk="1" hangingPunct="1">
              <a:lnSpc>
                <a:spcPct val="100000"/>
              </a:lnSpc>
              <a:spcBef>
                <a:spcPct val="0"/>
              </a:spcBef>
              <a:buNone/>
            </a:pPr>
            <a:r>
              <a:rPr lang="en-US" altLang="zh-CN" sz="2000" b="1" dirty="0">
                <a:solidFill>
                  <a:schemeClr val="bg1"/>
                </a:solidFill>
                <a:latin typeface="微软雅黑" panose="020B0503020204020204" pitchFamily="34" charset="-122"/>
                <a:ea typeface="微软雅黑" panose="020B0503020204020204" pitchFamily="34" charset="-122"/>
                <a:sym typeface="Roboto Th" pitchFamily="2" charset="0"/>
              </a:rPr>
              <a:t>   </a:t>
            </a:r>
          </a:p>
          <a:p>
            <a:pPr marL="0" lvl="0" indent="0" algn="ctr" eaLnBrk="1" hangingPunct="1">
              <a:lnSpc>
                <a:spcPct val="100000"/>
              </a:lnSpc>
              <a:spcBef>
                <a:spcPct val="0"/>
              </a:spcBef>
              <a:buNone/>
            </a:pPr>
            <a:r>
              <a:rPr lang="en-US" altLang="zh-CN" sz="2000" b="1" dirty="0">
                <a:solidFill>
                  <a:schemeClr val="bg1"/>
                </a:solidFill>
                <a:latin typeface="微软雅黑" panose="020B0503020204020204" pitchFamily="34" charset="-122"/>
                <a:ea typeface="微软雅黑" panose="020B0503020204020204" pitchFamily="34" charset="-122"/>
                <a:sym typeface="Roboto Th" pitchFamily="2" charset="0"/>
              </a:rPr>
              <a:t> Feixang Xu         Hanbo Wen </a:t>
            </a:r>
          </a:p>
        </p:txBody>
      </p:sp>
      <p:sp>
        <p:nvSpPr>
          <p:cNvPr id="2" name="文本框 1"/>
          <p:cNvSpPr txBox="1"/>
          <p:nvPr/>
        </p:nvSpPr>
        <p:spPr>
          <a:xfrm>
            <a:off x="2657475" y="2743835"/>
            <a:ext cx="6372860" cy="579120"/>
          </a:xfrm>
          <a:prstGeom prst="rect">
            <a:avLst/>
          </a:prstGeom>
          <a:noFill/>
        </p:spPr>
        <p:txBody>
          <a:bodyPr wrap="square" rtlCol="0">
            <a:spAutoFit/>
          </a:bodyPr>
          <a:lstStyle/>
          <a:p>
            <a:r>
              <a:rPr lang="en-US" altLang="zh-CN" sz="280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en-US" altLang="zh-CN" sz="3200">
                <a:ln w="10160">
                  <a:solidFill>
                    <a:schemeClr val="accent5"/>
                  </a:solidFill>
                  <a:prstDash val="solid"/>
                </a:ln>
                <a:solidFill>
                  <a:srgbClr val="FFFFFF"/>
                </a:solidFill>
                <a:effectLst>
                  <a:outerShdw blurRad="38100" dist="22860" dir="5400000" algn="tl" rotWithShape="0">
                    <a:srgbClr val="000000">
                      <a:alpha val="30000"/>
                    </a:srgbClr>
                  </a:outerShdw>
                </a:effectLst>
              </a:rPr>
              <a:t> Tex Editor on Android Platform</a:t>
            </a:r>
          </a:p>
        </p:txBody>
      </p:sp>
    </p:spTree>
  </p:cSld>
  <p:clrMapOvr>
    <a:masterClrMapping/>
  </p:clrMapOvr>
  <p:transition spd="slow" advTm="3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圆角矩形 3"/>
          <p:cNvSpPr/>
          <p:nvPr/>
        </p:nvSpPr>
        <p:spPr>
          <a:xfrm>
            <a:off x="1479550" y="869950"/>
            <a:ext cx="9174163" cy="914400"/>
          </a:xfrm>
          <a:prstGeom prst="roundRect">
            <a:avLst>
              <a:gd name="adj" fmla="val 16667"/>
            </a:avLst>
          </a:prstGeom>
          <a:noFill/>
          <a:ln w="12700" cap="flat" cmpd="sng">
            <a:solidFill>
              <a:srgbClr val="FFFFFF">
                <a:alpha val="38823"/>
              </a:srgbClr>
            </a:solidFill>
            <a:prstDash val="solid"/>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9219" name="文本框 4"/>
          <p:cNvSpPr/>
          <p:nvPr/>
        </p:nvSpPr>
        <p:spPr>
          <a:xfrm>
            <a:off x="3571875" y="1004888"/>
            <a:ext cx="4991100" cy="135318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r>
              <a:rPr lang="en-US" altLang="zh-CN" sz="4000" dirty="0">
                <a:solidFill>
                  <a:srgbClr val="FFC000"/>
                </a:solidFill>
                <a:latin typeface="微软雅黑" panose="020B0503020204020204" pitchFamily="34" charset="-122"/>
                <a:ea typeface="微软雅黑" panose="020B0503020204020204" pitchFamily="34" charset="-122"/>
                <a:sym typeface="Roboto Th" pitchFamily="2" charset="0"/>
              </a:rPr>
              <a:t>UI and StructTree</a:t>
            </a:r>
            <a:r>
              <a:rPr lang="en-US" altLang="zh-CN" sz="4000" dirty="0">
                <a:solidFill>
                  <a:schemeClr val="bg1"/>
                </a:solidFill>
                <a:latin typeface="微软雅黑" panose="020B0503020204020204" pitchFamily="34" charset="-122"/>
                <a:ea typeface="微软雅黑" panose="020B0503020204020204" pitchFamily="34" charset="-122"/>
                <a:sym typeface="Roboto Th" pitchFamily="2" charset="0"/>
              </a:rPr>
              <a:t> </a:t>
            </a:r>
          </a:p>
          <a:p>
            <a:pPr marL="0" lvl="0" indent="0" algn="ctr" eaLnBrk="1" hangingPunct="1">
              <a:lnSpc>
                <a:spcPct val="100000"/>
              </a:lnSpc>
              <a:spcBef>
                <a:spcPct val="0"/>
              </a:spcBef>
              <a:buNone/>
            </a:pPr>
            <a:endParaRPr lang="en-US" altLang="zh-CN" sz="4000" dirty="0">
              <a:solidFill>
                <a:schemeClr val="bg1"/>
              </a:solidFill>
              <a:latin typeface="微软雅黑" panose="020B0503020204020204" pitchFamily="34" charset="-122"/>
              <a:ea typeface="微软雅黑" panose="020B0503020204020204" pitchFamily="34" charset="-122"/>
              <a:sym typeface="Roboto Th" pitchFamily="2" charset="0"/>
            </a:endParaRPr>
          </a:p>
        </p:txBody>
      </p:sp>
      <p:sp>
        <p:nvSpPr>
          <p:cNvPr id="9226" name="TextBox 3"/>
          <p:cNvSpPr txBox="1"/>
          <p:nvPr/>
        </p:nvSpPr>
        <p:spPr>
          <a:xfrm>
            <a:off x="1855788" y="6472238"/>
            <a:ext cx="8569325" cy="3524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25603" name="矩形 9"/>
          <p:cNvSpPr/>
          <p:nvPr/>
        </p:nvSpPr>
        <p:spPr>
          <a:xfrm>
            <a:off x="3944938" y="2163128"/>
            <a:ext cx="4195762" cy="46037"/>
          </a:xfrm>
          <a:prstGeom prst="rect">
            <a:avLst/>
          </a:prstGeom>
          <a:solidFill>
            <a:srgbClr val="FFFFFF">
              <a:alpha val="20000"/>
            </a:srgb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 name="文本框 1"/>
          <p:cNvSpPr txBox="1"/>
          <p:nvPr/>
        </p:nvSpPr>
        <p:spPr>
          <a:xfrm>
            <a:off x="3805555" y="1812925"/>
            <a:ext cx="4757420" cy="396240"/>
          </a:xfrm>
          <a:prstGeom prst="rect">
            <a:avLst/>
          </a:prstGeom>
          <a:noFill/>
        </p:spPr>
        <p:txBody>
          <a:bodyPr wrap="square" rtlCol="0">
            <a:spAutoFit/>
          </a:bodyPr>
          <a:lstStyle/>
          <a:p>
            <a:r>
              <a:rPr lang="en-US" altLang="zh-CN" sz="2000">
                <a:solidFill>
                  <a:srgbClr val="FFC000"/>
                </a:solidFill>
                <a:latin typeface="Consolas" panose="020B0609020204030204" charset="0"/>
                <a:sym typeface="+mn-ea"/>
              </a:rPr>
              <a:t> Construct the data structure</a:t>
            </a:r>
            <a:endParaRPr lang="en-US" altLang="zh-CN" sz="2000">
              <a:solidFill>
                <a:srgbClr val="FFC000"/>
              </a:solidFill>
              <a:latin typeface="Consolas" panose="020B0609020204030204" charset="0"/>
            </a:endParaRPr>
          </a:p>
        </p:txBody>
      </p:sp>
      <p:sp>
        <p:nvSpPr>
          <p:cNvPr id="3" name="文本框 2"/>
          <p:cNvSpPr txBox="1"/>
          <p:nvPr/>
        </p:nvSpPr>
        <p:spPr>
          <a:xfrm>
            <a:off x="2226945" y="2163445"/>
            <a:ext cx="8427085" cy="4480560"/>
          </a:xfrm>
          <a:prstGeom prst="rect">
            <a:avLst/>
          </a:prstGeom>
          <a:noFill/>
        </p:spPr>
        <p:txBody>
          <a:bodyPr wrap="square" rtlCol="0">
            <a:spAutoFit/>
          </a:bodyPr>
          <a:lstStyle/>
          <a:p>
            <a:endParaRPr lang="zh-CN" altLang="en-US" sz="3200">
              <a:solidFill>
                <a:schemeClr val="bg1"/>
              </a:solidFill>
              <a:latin typeface="Consolas" panose="020B0609020204030204" charset="0"/>
            </a:endParaRPr>
          </a:p>
          <a:p>
            <a:r>
              <a:rPr lang="zh-CN" altLang="en-US" sz="3200">
                <a:solidFill>
                  <a:schemeClr val="bg1"/>
                </a:solidFill>
                <a:latin typeface="Consolas" panose="020B0609020204030204" charset="0"/>
              </a:rPr>
              <a:t>Thus, we can use a small amount of information to represent the whole structure tree. However, it is relatively difficult to edit, add or delete nodes or to modify the structure of the tree. Therefore, we design </a:t>
            </a:r>
            <a:r>
              <a:rPr lang="zh-CN" altLang="en-US" sz="3200" b="1">
                <a:solidFill>
                  <a:srgbClr val="FFC000"/>
                </a:solidFill>
                <a:latin typeface="Consolas" panose="020B0609020204030204" charset="0"/>
              </a:rPr>
              <a:t>a series of Methods to construct the primitive operations</a:t>
            </a:r>
            <a:r>
              <a:rPr lang="zh-CN" altLang="en-US" sz="3200">
                <a:solidFill>
                  <a:schemeClr val="bg1"/>
                </a:solidFill>
                <a:latin typeface="Consolas" panose="020B0609020204030204" charset="0"/>
              </a:rPr>
              <a:t>: </a:t>
            </a:r>
          </a:p>
        </p:txBody>
      </p:sp>
    </p:spTree>
  </p:cSld>
  <p:clrMapOvr>
    <a:masterClrMapping/>
  </p:clrMapOvr>
  <p:transition spd="slow" advTm="3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 name="TextBox 3"/>
          <p:cNvSpPr txBox="1"/>
          <p:nvPr/>
        </p:nvSpPr>
        <p:spPr>
          <a:xfrm>
            <a:off x="1855788" y="6472238"/>
            <a:ext cx="8569325" cy="3524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764540" y="1667510"/>
            <a:ext cx="8427085" cy="1066800"/>
          </a:xfrm>
          <a:prstGeom prst="rect">
            <a:avLst/>
          </a:prstGeom>
          <a:noFill/>
        </p:spPr>
        <p:txBody>
          <a:bodyPr wrap="square" rtlCol="0">
            <a:spAutoFit/>
          </a:bodyPr>
          <a:lstStyle/>
          <a:p>
            <a:endParaRPr lang="zh-CN" altLang="en-US" sz="3200">
              <a:solidFill>
                <a:schemeClr val="bg1"/>
              </a:solidFill>
              <a:latin typeface="Consolas" panose="020B0609020204030204" charset="0"/>
            </a:endParaRPr>
          </a:p>
          <a:p>
            <a:endParaRPr lang="zh-CN" altLang="en-US" sz="3200">
              <a:solidFill>
                <a:schemeClr val="bg1"/>
              </a:solidFill>
              <a:latin typeface="Consolas" panose="020B0609020204030204" charset="0"/>
            </a:endParaRPr>
          </a:p>
        </p:txBody>
      </p:sp>
      <p:pic>
        <p:nvPicPr>
          <p:cNvPr id="5" name="图片 1"/>
          <p:cNvPicPr>
            <a:picLocks noChangeAspect="1" noChangeArrowheads="1"/>
          </p:cNvPicPr>
          <p:nvPr/>
        </p:nvPicPr>
        <p:blipFill>
          <a:blip r:embed="rId3"/>
          <a:srcRect/>
          <a:stretch>
            <a:fillRect/>
          </a:stretch>
        </p:blipFill>
        <p:spPr>
          <a:xfrm>
            <a:off x="2637155" y="-31115"/>
            <a:ext cx="7007225" cy="6856730"/>
          </a:xfrm>
          <a:prstGeom prst="rect">
            <a:avLst/>
          </a:prstGeom>
          <a:noFill/>
          <a:ln w="9525">
            <a:noFill/>
            <a:miter lim="800000"/>
            <a:headEnd/>
            <a:tailEnd/>
          </a:ln>
        </p:spPr>
      </p:pic>
    </p:spTree>
  </p:cSld>
  <p:clrMapOvr>
    <a:masterClrMapping/>
  </p:clrMapOvr>
  <p:transition spd="slow" advTm="3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圆角矩形 3"/>
          <p:cNvSpPr/>
          <p:nvPr/>
        </p:nvSpPr>
        <p:spPr>
          <a:xfrm>
            <a:off x="1479550" y="869950"/>
            <a:ext cx="9174163" cy="914400"/>
          </a:xfrm>
          <a:prstGeom prst="roundRect">
            <a:avLst>
              <a:gd name="adj" fmla="val 16667"/>
            </a:avLst>
          </a:prstGeom>
          <a:noFill/>
          <a:ln w="12700" cap="flat" cmpd="sng">
            <a:solidFill>
              <a:srgbClr val="FFFFFF">
                <a:alpha val="38823"/>
              </a:srgbClr>
            </a:solidFill>
            <a:prstDash val="solid"/>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9219" name="文本框 4"/>
          <p:cNvSpPr/>
          <p:nvPr/>
        </p:nvSpPr>
        <p:spPr>
          <a:xfrm>
            <a:off x="3571875" y="1004888"/>
            <a:ext cx="4991100" cy="135318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r>
              <a:rPr lang="en-US" altLang="zh-CN" sz="4000" dirty="0">
                <a:solidFill>
                  <a:schemeClr val="bg1"/>
                </a:solidFill>
                <a:latin typeface="微软雅黑" panose="020B0503020204020204" pitchFamily="34" charset="-122"/>
                <a:ea typeface="微软雅黑" panose="020B0503020204020204" pitchFamily="34" charset="-122"/>
                <a:sym typeface="Roboto Th" pitchFamily="2" charset="0"/>
              </a:rPr>
              <a:t>   </a:t>
            </a:r>
            <a:r>
              <a:rPr lang="en-US" altLang="zh-CN" sz="4000" dirty="0">
                <a:solidFill>
                  <a:srgbClr val="FFC000"/>
                </a:solidFill>
                <a:latin typeface="微软雅黑" panose="020B0503020204020204" pitchFamily="34" charset="-122"/>
                <a:ea typeface="微软雅黑" panose="020B0503020204020204" pitchFamily="34" charset="-122"/>
                <a:sym typeface="Roboto Th" pitchFamily="2" charset="0"/>
              </a:rPr>
              <a:t>UI and StructTree</a:t>
            </a:r>
            <a:r>
              <a:rPr lang="en-US" altLang="zh-CN" sz="4000" dirty="0">
                <a:solidFill>
                  <a:schemeClr val="bg1"/>
                </a:solidFill>
                <a:latin typeface="微软雅黑" panose="020B0503020204020204" pitchFamily="34" charset="-122"/>
                <a:ea typeface="微软雅黑" panose="020B0503020204020204" pitchFamily="34" charset="-122"/>
                <a:sym typeface="Roboto Th" pitchFamily="2" charset="0"/>
              </a:rPr>
              <a:t> </a:t>
            </a:r>
          </a:p>
          <a:p>
            <a:pPr marL="0" lvl="0" indent="0" algn="ctr" eaLnBrk="1" hangingPunct="1">
              <a:lnSpc>
                <a:spcPct val="100000"/>
              </a:lnSpc>
              <a:spcBef>
                <a:spcPct val="0"/>
              </a:spcBef>
              <a:buNone/>
            </a:pPr>
            <a:endParaRPr lang="en-US" altLang="zh-CN" sz="4000" dirty="0">
              <a:solidFill>
                <a:schemeClr val="bg1"/>
              </a:solidFill>
              <a:latin typeface="微软雅黑" panose="020B0503020204020204" pitchFamily="34" charset="-122"/>
              <a:ea typeface="微软雅黑" panose="020B0503020204020204" pitchFamily="34" charset="-122"/>
              <a:sym typeface="Roboto Th" pitchFamily="2" charset="0"/>
            </a:endParaRPr>
          </a:p>
        </p:txBody>
      </p:sp>
      <p:sp>
        <p:nvSpPr>
          <p:cNvPr id="9226" name="TextBox 3"/>
          <p:cNvSpPr txBox="1"/>
          <p:nvPr/>
        </p:nvSpPr>
        <p:spPr>
          <a:xfrm>
            <a:off x="1855788" y="6472238"/>
            <a:ext cx="8569325" cy="3524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25603" name="矩形 9"/>
          <p:cNvSpPr/>
          <p:nvPr/>
        </p:nvSpPr>
        <p:spPr>
          <a:xfrm>
            <a:off x="3944938" y="2163128"/>
            <a:ext cx="4195762" cy="46037"/>
          </a:xfrm>
          <a:prstGeom prst="rect">
            <a:avLst/>
          </a:prstGeom>
          <a:solidFill>
            <a:srgbClr val="FFFFFF">
              <a:alpha val="20000"/>
            </a:srgb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 name="文本框 1"/>
          <p:cNvSpPr txBox="1"/>
          <p:nvPr/>
        </p:nvSpPr>
        <p:spPr>
          <a:xfrm>
            <a:off x="3805555" y="1812925"/>
            <a:ext cx="4757420" cy="396240"/>
          </a:xfrm>
          <a:prstGeom prst="rect">
            <a:avLst/>
          </a:prstGeom>
          <a:noFill/>
        </p:spPr>
        <p:txBody>
          <a:bodyPr wrap="square" rtlCol="0">
            <a:spAutoFit/>
          </a:bodyPr>
          <a:lstStyle/>
          <a:p>
            <a:r>
              <a:rPr lang="en-US" altLang="zh-CN" sz="2000">
                <a:solidFill>
                  <a:srgbClr val="FFC000"/>
                </a:solidFill>
                <a:latin typeface="Consolas" panose="020B0609020204030204" charset="0"/>
                <a:sym typeface="+mn-ea"/>
              </a:rPr>
              <a:t> Construct the data structure</a:t>
            </a:r>
            <a:endParaRPr lang="en-US" altLang="zh-CN" sz="2000">
              <a:solidFill>
                <a:srgbClr val="FFC000"/>
              </a:solidFill>
              <a:latin typeface="Consolas" panose="020B0609020204030204" charset="0"/>
            </a:endParaRPr>
          </a:p>
        </p:txBody>
      </p:sp>
      <p:sp>
        <p:nvSpPr>
          <p:cNvPr id="3" name="文本框 2"/>
          <p:cNvSpPr txBox="1"/>
          <p:nvPr/>
        </p:nvSpPr>
        <p:spPr>
          <a:xfrm>
            <a:off x="2226945" y="2163445"/>
            <a:ext cx="8427085" cy="4480560"/>
          </a:xfrm>
          <a:prstGeom prst="rect">
            <a:avLst/>
          </a:prstGeom>
          <a:noFill/>
        </p:spPr>
        <p:txBody>
          <a:bodyPr wrap="square" rtlCol="0">
            <a:spAutoFit/>
          </a:bodyPr>
          <a:lstStyle/>
          <a:p>
            <a:r>
              <a:rPr lang="en-US" altLang="zh-CN">
                <a:solidFill>
                  <a:schemeClr val="bg1"/>
                </a:solidFill>
                <a:latin typeface="Consolas" panose="020B0609020204030204" charset="0"/>
              </a:rPr>
              <a:t>  </a:t>
            </a:r>
            <a:r>
              <a:rPr lang="zh-CN" altLang="en-US">
                <a:solidFill>
                  <a:schemeClr val="bg1"/>
                </a:solidFill>
                <a:latin typeface="Consolas" panose="020B0609020204030204" charset="0"/>
              </a:rPr>
              <a:t>When dealing with the height of each node, we store it in every node but check and refresh it when the tree is modified. </a:t>
            </a:r>
          </a:p>
          <a:p>
            <a:endParaRPr lang="zh-CN" altLang="en-US">
              <a:solidFill>
                <a:schemeClr val="bg1"/>
              </a:solidFill>
              <a:latin typeface="Consolas" panose="020B0609020204030204" charset="0"/>
            </a:endParaRPr>
          </a:p>
          <a:p>
            <a:r>
              <a:rPr lang="zh-CN" altLang="en-US">
                <a:solidFill>
                  <a:schemeClr val="bg1"/>
                </a:solidFill>
                <a:latin typeface="Consolas" panose="020B0609020204030204" charset="0"/>
              </a:rPr>
              <a:t>  When it comes to show the whole structure in a ListView like below:</a:t>
            </a:r>
          </a:p>
          <a:p>
            <a:endParaRPr lang="zh-CN" altLang="en-US">
              <a:solidFill>
                <a:schemeClr val="bg1"/>
              </a:solidFill>
              <a:latin typeface="Consolas" panose="020B0609020204030204" charset="0"/>
            </a:endParaRPr>
          </a:p>
          <a:p>
            <a:endParaRPr lang="zh-CN" altLang="en-US">
              <a:solidFill>
                <a:schemeClr val="bg1"/>
              </a:solidFill>
              <a:latin typeface="Consolas" panose="020B0609020204030204" charset="0"/>
            </a:endParaRPr>
          </a:p>
          <a:p>
            <a:endParaRPr lang="zh-CN" altLang="en-US">
              <a:solidFill>
                <a:schemeClr val="bg1"/>
              </a:solidFill>
              <a:latin typeface="Consolas" panose="020B0609020204030204" charset="0"/>
            </a:endParaRPr>
          </a:p>
          <a:p>
            <a:endParaRPr lang="zh-CN" altLang="en-US">
              <a:solidFill>
                <a:schemeClr val="bg1"/>
              </a:solidFill>
              <a:latin typeface="Consolas" panose="020B0609020204030204" charset="0"/>
            </a:endParaRPr>
          </a:p>
          <a:p>
            <a:endParaRPr lang="zh-CN" altLang="en-US">
              <a:solidFill>
                <a:schemeClr val="bg1"/>
              </a:solidFill>
              <a:latin typeface="Consolas" panose="020B0609020204030204" charset="0"/>
            </a:endParaRPr>
          </a:p>
          <a:p>
            <a:endParaRPr lang="zh-CN" altLang="en-US">
              <a:solidFill>
                <a:schemeClr val="bg1"/>
              </a:solidFill>
              <a:latin typeface="Consolas" panose="020B0609020204030204" charset="0"/>
            </a:endParaRPr>
          </a:p>
          <a:p>
            <a:endParaRPr lang="zh-CN" altLang="en-US">
              <a:solidFill>
                <a:schemeClr val="bg1"/>
              </a:solidFill>
              <a:latin typeface="Consolas" panose="020B0609020204030204" charset="0"/>
            </a:endParaRPr>
          </a:p>
          <a:p>
            <a:r>
              <a:rPr lang="zh-CN" altLang="en-US">
                <a:solidFill>
                  <a:schemeClr val="bg1"/>
                </a:solidFill>
                <a:latin typeface="Consolas" panose="020B0609020204030204" charset="0"/>
              </a:rPr>
              <a:t> </a:t>
            </a:r>
          </a:p>
          <a:p>
            <a:r>
              <a:rPr lang="zh-CN" altLang="en-US">
                <a:solidFill>
                  <a:schemeClr val="bg1"/>
                </a:solidFill>
                <a:latin typeface="Consolas" panose="020B0609020204030204" charset="0"/>
              </a:rPr>
              <a:t>  A DFSTraversal is first done. And the sequence of each node indicates the order to be shown. And the height of node decides the indents before the item.</a:t>
            </a:r>
          </a:p>
        </p:txBody>
      </p:sp>
      <p:pic>
        <p:nvPicPr>
          <p:cNvPr id="4" name="图片 4"/>
          <p:cNvPicPr>
            <a:picLocks noChangeAspect="1" noChangeArrowheads="1"/>
          </p:cNvPicPr>
          <p:nvPr/>
        </p:nvPicPr>
        <p:blipFill>
          <a:blip r:embed="rId3" cstate="print"/>
          <a:srcRect/>
          <a:stretch>
            <a:fillRect/>
          </a:stretch>
        </p:blipFill>
        <p:spPr>
          <a:xfrm>
            <a:off x="3082290" y="3712845"/>
            <a:ext cx="5921375" cy="2011045"/>
          </a:xfrm>
          <a:prstGeom prst="rect">
            <a:avLst/>
          </a:prstGeom>
          <a:noFill/>
          <a:ln w="9525">
            <a:noFill/>
            <a:miter lim="800000"/>
            <a:headEnd/>
            <a:tailEnd/>
          </a:ln>
        </p:spPr>
      </p:pic>
    </p:spTree>
  </p:cSld>
  <p:clrMapOvr>
    <a:masterClrMapping/>
  </p:clrMapOvr>
  <p:transition spd="slow" advTm="3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圆角矩形 3"/>
          <p:cNvSpPr/>
          <p:nvPr/>
        </p:nvSpPr>
        <p:spPr>
          <a:xfrm>
            <a:off x="1479550" y="869950"/>
            <a:ext cx="9174163" cy="914400"/>
          </a:xfrm>
          <a:prstGeom prst="roundRect">
            <a:avLst>
              <a:gd name="adj" fmla="val 16667"/>
            </a:avLst>
          </a:prstGeom>
          <a:noFill/>
          <a:ln w="12700" cap="flat" cmpd="sng">
            <a:solidFill>
              <a:srgbClr val="FFFFFF">
                <a:alpha val="38823"/>
              </a:srgbClr>
            </a:solidFill>
            <a:prstDash val="solid"/>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9219" name="文本框 4"/>
          <p:cNvSpPr/>
          <p:nvPr/>
        </p:nvSpPr>
        <p:spPr>
          <a:xfrm>
            <a:off x="3571875" y="1004888"/>
            <a:ext cx="4991100" cy="135318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r>
              <a:rPr lang="en-US" altLang="zh-CN" sz="4000" dirty="0">
                <a:solidFill>
                  <a:schemeClr val="bg1"/>
                </a:solidFill>
                <a:latin typeface="微软雅黑" panose="020B0503020204020204" pitchFamily="34" charset="-122"/>
                <a:ea typeface="微软雅黑" panose="020B0503020204020204" pitchFamily="34" charset="-122"/>
                <a:sym typeface="Roboto Th" pitchFamily="2" charset="0"/>
              </a:rPr>
              <a:t>   </a:t>
            </a:r>
            <a:r>
              <a:rPr lang="en-US" altLang="zh-CN" sz="4000" dirty="0">
                <a:solidFill>
                  <a:srgbClr val="FFC000"/>
                </a:solidFill>
                <a:latin typeface="微软雅黑" panose="020B0503020204020204" pitchFamily="34" charset="-122"/>
                <a:ea typeface="微软雅黑" panose="020B0503020204020204" pitchFamily="34" charset="-122"/>
                <a:sym typeface="Roboto Th" pitchFamily="2" charset="0"/>
              </a:rPr>
              <a:t>UI and StructTree</a:t>
            </a:r>
            <a:r>
              <a:rPr lang="en-US" altLang="zh-CN" sz="4000" dirty="0">
                <a:solidFill>
                  <a:schemeClr val="bg1"/>
                </a:solidFill>
                <a:latin typeface="微软雅黑" panose="020B0503020204020204" pitchFamily="34" charset="-122"/>
                <a:ea typeface="微软雅黑" panose="020B0503020204020204" pitchFamily="34" charset="-122"/>
                <a:sym typeface="Roboto Th" pitchFamily="2" charset="0"/>
              </a:rPr>
              <a:t> </a:t>
            </a:r>
          </a:p>
          <a:p>
            <a:pPr marL="0" lvl="0" indent="0" algn="ctr" eaLnBrk="1" hangingPunct="1">
              <a:lnSpc>
                <a:spcPct val="100000"/>
              </a:lnSpc>
              <a:spcBef>
                <a:spcPct val="0"/>
              </a:spcBef>
              <a:buNone/>
            </a:pPr>
            <a:endParaRPr lang="en-US" altLang="zh-CN" sz="4000" dirty="0">
              <a:solidFill>
                <a:schemeClr val="bg1"/>
              </a:solidFill>
              <a:latin typeface="微软雅黑" panose="020B0503020204020204" pitchFamily="34" charset="-122"/>
              <a:ea typeface="微软雅黑" panose="020B0503020204020204" pitchFamily="34" charset="-122"/>
              <a:sym typeface="Roboto Th" pitchFamily="2" charset="0"/>
            </a:endParaRPr>
          </a:p>
        </p:txBody>
      </p:sp>
      <p:sp>
        <p:nvSpPr>
          <p:cNvPr id="9226" name="TextBox 3"/>
          <p:cNvSpPr txBox="1"/>
          <p:nvPr/>
        </p:nvSpPr>
        <p:spPr>
          <a:xfrm>
            <a:off x="1855788" y="6472238"/>
            <a:ext cx="8569325" cy="3524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25603" name="矩形 9"/>
          <p:cNvSpPr/>
          <p:nvPr/>
        </p:nvSpPr>
        <p:spPr>
          <a:xfrm>
            <a:off x="3944938" y="2163128"/>
            <a:ext cx="4195762" cy="46037"/>
          </a:xfrm>
          <a:prstGeom prst="rect">
            <a:avLst/>
          </a:prstGeom>
          <a:solidFill>
            <a:srgbClr val="FFFFFF">
              <a:alpha val="20000"/>
            </a:srgb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 name="文本框 1"/>
          <p:cNvSpPr txBox="1"/>
          <p:nvPr/>
        </p:nvSpPr>
        <p:spPr>
          <a:xfrm>
            <a:off x="2690495" y="1812925"/>
            <a:ext cx="6263005" cy="426720"/>
          </a:xfrm>
          <a:prstGeom prst="rect">
            <a:avLst/>
          </a:prstGeom>
          <a:noFill/>
        </p:spPr>
        <p:txBody>
          <a:bodyPr wrap="square" rtlCol="0">
            <a:spAutoFit/>
          </a:bodyPr>
          <a:lstStyle/>
          <a:p>
            <a:r>
              <a:rPr lang="en-US" altLang="zh-CN" sz="2200">
                <a:solidFill>
                  <a:srgbClr val="FFC000"/>
                </a:solidFill>
                <a:latin typeface="Consolas" panose="020B0609020204030204" charset="0"/>
                <a:sym typeface="+mn-ea"/>
              </a:rPr>
              <a:t>               User interface</a:t>
            </a:r>
          </a:p>
        </p:txBody>
      </p:sp>
      <p:sp>
        <p:nvSpPr>
          <p:cNvPr id="3" name="文本框 2"/>
          <p:cNvSpPr txBox="1"/>
          <p:nvPr/>
        </p:nvSpPr>
        <p:spPr>
          <a:xfrm>
            <a:off x="2226945" y="2163445"/>
            <a:ext cx="8427085" cy="762000"/>
          </a:xfrm>
          <a:prstGeom prst="rect">
            <a:avLst/>
          </a:prstGeom>
          <a:noFill/>
        </p:spPr>
        <p:txBody>
          <a:bodyPr wrap="square" rtlCol="0">
            <a:spAutoFit/>
          </a:bodyPr>
          <a:lstStyle/>
          <a:p>
            <a:endParaRPr lang="en-US" altLang="zh-CN" sz="2200">
              <a:solidFill>
                <a:schemeClr val="bg1"/>
              </a:solidFill>
              <a:latin typeface="Consolas" panose="020B0609020204030204" charset="0"/>
            </a:endParaRPr>
          </a:p>
          <a:p>
            <a:r>
              <a:rPr lang="en-US" altLang="zh-CN" sz="2200">
                <a:solidFill>
                  <a:schemeClr val="bg1"/>
                </a:solidFill>
                <a:latin typeface="Consolas" panose="020B0609020204030204" charset="0"/>
              </a:rPr>
              <a:t>The main interface is the structure of the Essay.</a:t>
            </a:r>
          </a:p>
        </p:txBody>
      </p:sp>
      <p:pic>
        <p:nvPicPr>
          <p:cNvPr id="4" name="图片 3" descr="1.png"/>
          <p:cNvPicPr>
            <a:picLocks noChangeAspect="1"/>
          </p:cNvPicPr>
          <p:nvPr/>
        </p:nvPicPr>
        <p:blipFill>
          <a:blip r:embed="rId3" cstate="print"/>
          <a:stretch>
            <a:fillRect/>
          </a:stretch>
        </p:blipFill>
        <p:spPr>
          <a:xfrm>
            <a:off x="3288665" y="3607435"/>
            <a:ext cx="5274310" cy="2966720"/>
          </a:xfrm>
          <a:prstGeom prst="rect">
            <a:avLst/>
          </a:prstGeom>
        </p:spPr>
      </p:pic>
    </p:spTree>
  </p:cSld>
  <p:clrMapOvr>
    <a:masterClrMapping/>
  </p:clrMapOvr>
  <p:transition spd="slow" advTm="300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圆角矩形 3"/>
          <p:cNvSpPr/>
          <p:nvPr/>
        </p:nvSpPr>
        <p:spPr>
          <a:xfrm>
            <a:off x="1479550" y="869950"/>
            <a:ext cx="9174163" cy="914400"/>
          </a:xfrm>
          <a:prstGeom prst="roundRect">
            <a:avLst>
              <a:gd name="adj" fmla="val 16667"/>
            </a:avLst>
          </a:prstGeom>
          <a:noFill/>
          <a:ln w="12700" cap="flat" cmpd="sng">
            <a:solidFill>
              <a:srgbClr val="FFFFFF">
                <a:alpha val="38823"/>
              </a:srgbClr>
            </a:solidFill>
            <a:prstDash val="solid"/>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9219" name="文本框 4"/>
          <p:cNvSpPr/>
          <p:nvPr/>
        </p:nvSpPr>
        <p:spPr>
          <a:xfrm>
            <a:off x="3571875" y="1004888"/>
            <a:ext cx="4991100" cy="135318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r>
              <a:rPr lang="en-US" altLang="zh-CN" sz="4000" dirty="0">
                <a:solidFill>
                  <a:schemeClr val="bg1"/>
                </a:solidFill>
                <a:latin typeface="微软雅黑" panose="020B0503020204020204" pitchFamily="34" charset="-122"/>
                <a:ea typeface="微软雅黑" panose="020B0503020204020204" pitchFamily="34" charset="-122"/>
                <a:sym typeface="Roboto Th" pitchFamily="2" charset="0"/>
              </a:rPr>
              <a:t>   </a:t>
            </a:r>
            <a:r>
              <a:rPr lang="en-US" altLang="zh-CN" sz="4000" dirty="0">
                <a:solidFill>
                  <a:srgbClr val="FFC000"/>
                </a:solidFill>
                <a:latin typeface="微软雅黑" panose="020B0503020204020204" pitchFamily="34" charset="-122"/>
                <a:ea typeface="微软雅黑" panose="020B0503020204020204" pitchFamily="34" charset="-122"/>
                <a:sym typeface="Roboto Th" pitchFamily="2" charset="0"/>
              </a:rPr>
              <a:t>UI and StructTree</a:t>
            </a:r>
            <a:r>
              <a:rPr lang="en-US" altLang="zh-CN" sz="4000" dirty="0">
                <a:solidFill>
                  <a:schemeClr val="bg1"/>
                </a:solidFill>
                <a:latin typeface="微软雅黑" panose="020B0503020204020204" pitchFamily="34" charset="-122"/>
                <a:ea typeface="微软雅黑" panose="020B0503020204020204" pitchFamily="34" charset="-122"/>
                <a:sym typeface="Roboto Th" pitchFamily="2" charset="0"/>
              </a:rPr>
              <a:t> </a:t>
            </a:r>
          </a:p>
          <a:p>
            <a:pPr marL="0" lvl="0" indent="0" algn="ctr" eaLnBrk="1" hangingPunct="1">
              <a:lnSpc>
                <a:spcPct val="100000"/>
              </a:lnSpc>
              <a:spcBef>
                <a:spcPct val="0"/>
              </a:spcBef>
              <a:buNone/>
            </a:pPr>
            <a:endParaRPr lang="en-US" altLang="zh-CN" sz="4000" dirty="0">
              <a:solidFill>
                <a:schemeClr val="bg1"/>
              </a:solidFill>
              <a:latin typeface="微软雅黑" panose="020B0503020204020204" pitchFamily="34" charset="-122"/>
              <a:ea typeface="微软雅黑" panose="020B0503020204020204" pitchFamily="34" charset="-122"/>
              <a:sym typeface="Roboto Th" pitchFamily="2" charset="0"/>
            </a:endParaRPr>
          </a:p>
        </p:txBody>
      </p:sp>
      <p:sp>
        <p:nvSpPr>
          <p:cNvPr id="9226" name="TextBox 3"/>
          <p:cNvSpPr txBox="1"/>
          <p:nvPr/>
        </p:nvSpPr>
        <p:spPr>
          <a:xfrm>
            <a:off x="1855788" y="6472238"/>
            <a:ext cx="8569325" cy="3524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25603" name="矩形 9"/>
          <p:cNvSpPr/>
          <p:nvPr/>
        </p:nvSpPr>
        <p:spPr>
          <a:xfrm>
            <a:off x="3944938" y="2163128"/>
            <a:ext cx="4195762" cy="46037"/>
          </a:xfrm>
          <a:prstGeom prst="rect">
            <a:avLst/>
          </a:prstGeom>
          <a:solidFill>
            <a:srgbClr val="FFFFFF">
              <a:alpha val="20000"/>
            </a:srgb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 name="文本框 1"/>
          <p:cNvSpPr txBox="1"/>
          <p:nvPr/>
        </p:nvSpPr>
        <p:spPr>
          <a:xfrm>
            <a:off x="2690495" y="1812925"/>
            <a:ext cx="6263005" cy="426720"/>
          </a:xfrm>
          <a:prstGeom prst="rect">
            <a:avLst/>
          </a:prstGeom>
          <a:noFill/>
        </p:spPr>
        <p:txBody>
          <a:bodyPr wrap="square" rtlCol="0">
            <a:spAutoFit/>
          </a:bodyPr>
          <a:lstStyle/>
          <a:p>
            <a:r>
              <a:rPr lang="en-US" altLang="zh-CN" sz="2200">
                <a:solidFill>
                  <a:srgbClr val="FFC000"/>
                </a:solidFill>
                <a:latin typeface="Consolas" panose="020B0609020204030204" charset="0"/>
                <a:sym typeface="+mn-ea"/>
              </a:rPr>
              <a:t>               User interface</a:t>
            </a:r>
          </a:p>
        </p:txBody>
      </p:sp>
      <p:sp>
        <p:nvSpPr>
          <p:cNvPr id="3" name="文本框 2"/>
          <p:cNvSpPr txBox="1"/>
          <p:nvPr/>
        </p:nvSpPr>
        <p:spPr>
          <a:xfrm>
            <a:off x="1256665" y="2163445"/>
            <a:ext cx="9918700" cy="1432560"/>
          </a:xfrm>
          <a:prstGeom prst="rect">
            <a:avLst/>
          </a:prstGeom>
          <a:noFill/>
        </p:spPr>
        <p:txBody>
          <a:bodyPr wrap="square" rtlCol="0">
            <a:spAutoFit/>
          </a:bodyPr>
          <a:lstStyle/>
          <a:p>
            <a:r>
              <a:rPr lang="en-US" altLang="zh-CN" sz="2200">
                <a:solidFill>
                  <a:srgbClr val="FFC000"/>
                </a:solidFill>
                <a:latin typeface="Consolas" panose="020B0609020204030204" charset="0"/>
              </a:rPr>
              <a:t>simply click the certain item:</a:t>
            </a:r>
            <a:r>
              <a:rPr lang="en-US" altLang="zh-CN" sz="2200">
                <a:solidFill>
                  <a:schemeClr val="bg1"/>
                </a:solidFill>
                <a:latin typeface="Consolas" panose="020B0609020204030204" charset="0"/>
              </a:rPr>
              <a:t> </a:t>
            </a:r>
            <a:r>
              <a:rPr lang="en-US" altLang="zh-CN" sz="2200">
                <a:solidFill>
                  <a:schemeClr val="bg1"/>
                </a:solidFill>
                <a:latin typeface="Consolas" panose="020B0609020204030204" charset="0"/>
                <a:sym typeface="+mn-ea"/>
              </a:rPr>
              <a:t>see and edit one section</a:t>
            </a:r>
            <a:r>
              <a:rPr lang="en-US" altLang="zh-CN" sz="2200">
                <a:solidFill>
                  <a:schemeClr val="bg1"/>
                </a:solidFill>
                <a:latin typeface="Consolas" panose="020B0609020204030204" charset="0"/>
              </a:rPr>
              <a:t> and the content of the section will appears.</a:t>
            </a:r>
          </a:p>
          <a:p>
            <a:endParaRPr lang="en-US" altLang="zh-CN" sz="2200">
              <a:solidFill>
                <a:schemeClr val="bg1"/>
              </a:solidFill>
              <a:latin typeface="Consolas" panose="020B0609020204030204" charset="0"/>
            </a:endParaRPr>
          </a:p>
          <a:p>
            <a:r>
              <a:rPr lang="en-US" altLang="zh-CN" sz="2200">
                <a:solidFill>
                  <a:srgbClr val="FFC000"/>
                </a:solidFill>
                <a:latin typeface="Consolas" panose="020B0609020204030204" charset="0"/>
              </a:rPr>
              <a:t>long-click:</a:t>
            </a:r>
            <a:r>
              <a:rPr lang="en-US" altLang="zh-CN" sz="2200">
                <a:solidFill>
                  <a:schemeClr val="bg1"/>
                </a:solidFill>
                <a:latin typeface="Consolas" panose="020B0609020204030204" charset="0"/>
              </a:rPr>
              <a:t>  the system enters the modifying mode. </a:t>
            </a:r>
          </a:p>
        </p:txBody>
      </p:sp>
      <p:pic>
        <p:nvPicPr>
          <p:cNvPr id="6" name="图片 4" descr="2.png"/>
          <p:cNvPicPr>
            <a:picLocks noChangeAspect="1"/>
          </p:cNvPicPr>
          <p:nvPr/>
        </p:nvPicPr>
        <p:blipFill>
          <a:blip r:embed="rId3" cstate="print"/>
          <a:stretch>
            <a:fillRect/>
          </a:stretch>
        </p:blipFill>
        <p:spPr>
          <a:xfrm>
            <a:off x="3288665" y="3596005"/>
            <a:ext cx="5274310" cy="2966720"/>
          </a:xfrm>
          <a:prstGeom prst="rect">
            <a:avLst/>
          </a:prstGeom>
        </p:spPr>
      </p:pic>
    </p:spTree>
  </p:cSld>
  <p:clrMapOvr>
    <a:masterClrMapping/>
  </p:clrMapOvr>
  <p:transition spd="slow" advTm="300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3"/>
          <p:cNvSpPr/>
          <p:nvPr/>
        </p:nvSpPr>
        <p:spPr>
          <a:xfrm>
            <a:off x="1166178" y="2968943"/>
            <a:ext cx="3041650" cy="709612"/>
          </a:xfrm>
          <a:prstGeom prst="rect">
            <a:avLst/>
          </a:prstGeom>
          <a:noFill/>
          <a:ln w="9525" cap="flat" cmpd="sng">
            <a:solidFill>
              <a:srgbClr val="FFFFFF">
                <a:alpha val="34901"/>
              </a:srgbClr>
            </a:solidFill>
            <a:prstDash val="solid"/>
            <a:miter/>
            <a:headEnd type="none" w="med" len="med"/>
            <a:tailEnd type="none" w="med" len="med"/>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r>
              <a:rPr lang="en-US" altLang="zh-CN" sz="4000" b="1" dirty="0">
                <a:solidFill>
                  <a:schemeClr val="bg1"/>
                </a:solidFill>
                <a:latin typeface="微软雅黑" panose="020B0503020204020204" pitchFamily="34" charset="-122"/>
                <a:ea typeface="微软雅黑" panose="020B0503020204020204" pitchFamily="34" charset="-122"/>
                <a:sym typeface="Roboto Th" pitchFamily="2" charset="0"/>
              </a:rPr>
              <a:t>CONTENTS</a:t>
            </a:r>
          </a:p>
        </p:txBody>
      </p:sp>
      <p:grpSp>
        <p:nvGrpSpPr>
          <p:cNvPr id="5123" name="组合 16"/>
          <p:cNvGrpSpPr/>
          <p:nvPr/>
        </p:nvGrpSpPr>
        <p:grpSpPr>
          <a:xfrm>
            <a:off x="5353341" y="1456055"/>
            <a:ext cx="4077679" cy="548640"/>
            <a:chOff x="-206126" y="17758"/>
            <a:chExt cx="4078514" cy="547954"/>
          </a:xfrm>
        </p:grpSpPr>
        <p:sp>
          <p:nvSpPr>
            <p:cNvPr id="5134" name="六边形 4"/>
            <p:cNvSpPr/>
            <p:nvPr/>
          </p:nvSpPr>
          <p:spPr>
            <a:xfrm>
              <a:off x="0" y="80686"/>
              <a:ext cx="348342" cy="300294"/>
            </a:xfrm>
            <a:prstGeom prst="hexagon">
              <a:avLst>
                <a:gd name="adj" fmla="val 24999"/>
                <a:gd name="vf" fmla="val 115470"/>
              </a:avLst>
            </a:prstGeom>
            <a:solidFill>
              <a:srgbClr val="FFFFFF">
                <a:alpha val="36078"/>
              </a:srgb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135" name="文本框 5"/>
            <p:cNvSpPr/>
            <p:nvPr/>
          </p:nvSpPr>
          <p:spPr>
            <a:xfrm>
              <a:off x="-206126" y="17758"/>
              <a:ext cx="4078514" cy="547954"/>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r>
                <a:rPr lang="en-US" altLang="zh-CN" dirty="0">
                  <a:solidFill>
                    <a:schemeClr val="bg1"/>
                  </a:solidFill>
                  <a:latin typeface="微软雅黑" panose="020B0503020204020204" pitchFamily="34" charset="-122"/>
                  <a:ea typeface="微软雅黑" panose="020B0503020204020204" pitchFamily="34" charset="-122"/>
                  <a:sym typeface="Roboto Th" pitchFamily="2" charset="0"/>
                </a:rPr>
                <a:t>     Background </a:t>
              </a:r>
            </a:p>
          </p:txBody>
        </p:sp>
      </p:grpSp>
      <p:grpSp>
        <p:nvGrpSpPr>
          <p:cNvPr id="5124" name="组合 17"/>
          <p:cNvGrpSpPr/>
          <p:nvPr/>
        </p:nvGrpSpPr>
        <p:grpSpPr>
          <a:xfrm>
            <a:off x="5559425" y="2589213"/>
            <a:ext cx="4425950" cy="548640"/>
            <a:chOff x="0" y="0"/>
            <a:chExt cx="4426856" cy="549620"/>
          </a:xfrm>
        </p:grpSpPr>
        <p:sp>
          <p:nvSpPr>
            <p:cNvPr id="5132" name="六边形 18"/>
            <p:cNvSpPr/>
            <p:nvPr/>
          </p:nvSpPr>
          <p:spPr>
            <a:xfrm>
              <a:off x="0" y="80686"/>
              <a:ext cx="348342" cy="300294"/>
            </a:xfrm>
            <a:prstGeom prst="hexagon">
              <a:avLst>
                <a:gd name="adj" fmla="val 24999"/>
                <a:gd name="vf" fmla="val 115470"/>
              </a:avLst>
            </a:prstGeom>
            <a:solidFill>
              <a:srgbClr val="FFFFFF">
                <a:alpha val="36078"/>
              </a:srgb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133" name="文本框 19"/>
            <p:cNvSpPr/>
            <p:nvPr/>
          </p:nvSpPr>
          <p:spPr>
            <a:xfrm>
              <a:off x="348342" y="0"/>
              <a:ext cx="4078514" cy="54962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r>
                <a:rPr lang="en-US" altLang="zh-CN" dirty="0">
                  <a:solidFill>
                    <a:schemeClr val="bg1"/>
                  </a:solidFill>
                  <a:latin typeface="微软雅黑" panose="020B0503020204020204" pitchFamily="34" charset="-122"/>
                  <a:ea typeface="微软雅黑" panose="020B0503020204020204" pitchFamily="34" charset="-122"/>
                  <a:sym typeface="Roboto Th" pitchFamily="2" charset="0"/>
                </a:rPr>
                <a:t>   UI and StructTree </a:t>
              </a:r>
            </a:p>
          </p:txBody>
        </p:sp>
      </p:grpSp>
      <p:grpSp>
        <p:nvGrpSpPr>
          <p:cNvPr id="5125" name="组合 20"/>
          <p:cNvGrpSpPr/>
          <p:nvPr/>
        </p:nvGrpSpPr>
        <p:grpSpPr>
          <a:xfrm>
            <a:off x="5559425" y="3816350"/>
            <a:ext cx="6226175" cy="975360"/>
            <a:chOff x="0" y="0"/>
            <a:chExt cx="6227450" cy="974141"/>
          </a:xfrm>
        </p:grpSpPr>
        <p:sp>
          <p:nvSpPr>
            <p:cNvPr id="5130" name="六边形 21"/>
            <p:cNvSpPr/>
            <p:nvPr/>
          </p:nvSpPr>
          <p:spPr>
            <a:xfrm>
              <a:off x="0" y="80686"/>
              <a:ext cx="348342" cy="300294"/>
            </a:xfrm>
            <a:prstGeom prst="hexagon">
              <a:avLst>
                <a:gd name="adj" fmla="val 24999"/>
                <a:gd name="vf" fmla="val 115470"/>
              </a:avLst>
            </a:prstGeom>
            <a:solidFill>
              <a:srgbClr val="FFC00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131" name="文本框 22"/>
            <p:cNvSpPr/>
            <p:nvPr/>
          </p:nvSpPr>
          <p:spPr>
            <a:xfrm>
              <a:off x="512550" y="0"/>
              <a:ext cx="5714900" cy="974141"/>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r>
                <a:rPr lang="en-US" altLang="zh-CN" dirty="0">
                  <a:solidFill>
                    <a:srgbClr val="FFC000"/>
                  </a:solidFill>
                  <a:latin typeface="微软雅黑" panose="020B0503020204020204" pitchFamily="34" charset="-122"/>
                  <a:ea typeface="微软雅黑" panose="020B0503020204020204" pitchFamily="34" charset="-122"/>
                  <a:sym typeface="Roboto Th" pitchFamily="2" charset="0"/>
                </a:rPr>
                <a:t>  Inner Structure and Widgets</a:t>
              </a:r>
              <a:r>
                <a:rPr lang="en-US" altLang="zh-CN" dirty="0">
                  <a:solidFill>
                    <a:schemeClr val="bg1"/>
                  </a:solidFill>
                  <a:latin typeface="微软雅黑" panose="020B0503020204020204" pitchFamily="34" charset="-122"/>
                  <a:ea typeface="微软雅黑" panose="020B0503020204020204" pitchFamily="34" charset="-122"/>
                  <a:sym typeface="Roboto Th" pitchFamily="2" charset="0"/>
                </a:rPr>
                <a:t> </a:t>
              </a:r>
            </a:p>
            <a:p>
              <a:pPr marL="0" lvl="0" indent="0" algn="ctr" eaLnBrk="1" hangingPunct="1">
                <a:lnSpc>
                  <a:spcPct val="100000"/>
                </a:lnSpc>
                <a:spcBef>
                  <a:spcPct val="0"/>
                </a:spcBef>
                <a:buNone/>
              </a:pPr>
              <a:r>
                <a:rPr lang="en-US" altLang="zh-CN" dirty="0">
                  <a:solidFill>
                    <a:schemeClr val="bg1"/>
                  </a:solidFill>
                  <a:latin typeface="微软雅黑" panose="020B0503020204020204" pitchFamily="34" charset="-122"/>
                  <a:ea typeface="微软雅黑" panose="020B0503020204020204" pitchFamily="34" charset="-122"/>
                  <a:sym typeface="Roboto Th" pitchFamily="2" charset="0"/>
                </a:rPr>
                <a:t> </a:t>
              </a:r>
            </a:p>
          </p:txBody>
        </p:sp>
      </p:grpSp>
      <p:grpSp>
        <p:nvGrpSpPr>
          <p:cNvPr id="5126" name="组合 23"/>
          <p:cNvGrpSpPr/>
          <p:nvPr/>
        </p:nvGrpSpPr>
        <p:grpSpPr>
          <a:xfrm>
            <a:off x="5559425" y="4940935"/>
            <a:ext cx="4077970" cy="548640"/>
            <a:chOff x="0" y="-43893"/>
            <a:chExt cx="4078805" cy="549619"/>
          </a:xfrm>
        </p:grpSpPr>
        <p:sp>
          <p:nvSpPr>
            <p:cNvPr id="5128" name="六边形 24"/>
            <p:cNvSpPr/>
            <p:nvPr/>
          </p:nvSpPr>
          <p:spPr>
            <a:xfrm>
              <a:off x="0" y="80686"/>
              <a:ext cx="348342" cy="300294"/>
            </a:xfrm>
            <a:prstGeom prst="hexagon">
              <a:avLst>
                <a:gd name="adj" fmla="val 24999"/>
                <a:gd name="vf" fmla="val 115470"/>
              </a:avLst>
            </a:prstGeom>
            <a:solidFill>
              <a:srgbClr val="FFFFFF">
                <a:alpha val="36078"/>
              </a:srgb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129" name="文本框 25"/>
            <p:cNvSpPr/>
            <p:nvPr/>
          </p:nvSpPr>
          <p:spPr>
            <a:xfrm>
              <a:off x="291" y="-43893"/>
              <a:ext cx="4078514" cy="549619"/>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r>
                <a:rPr lang="en-US" altLang="zh-CN" dirty="0">
                  <a:solidFill>
                    <a:schemeClr val="bg1"/>
                  </a:solidFill>
                  <a:latin typeface="微软雅黑" panose="020B0503020204020204" pitchFamily="34" charset="-122"/>
                  <a:ea typeface="微软雅黑" panose="020B0503020204020204" pitchFamily="34" charset="-122"/>
                  <a:sym typeface="Roboto Th" pitchFamily="2" charset="0"/>
                </a:rPr>
                <a:t>To Improve </a:t>
              </a:r>
            </a:p>
          </p:txBody>
        </p:sp>
      </p:grpSp>
    </p:spTree>
  </p:cSld>
  <p:clrMapOvr>
    <a:masterClrMapping/>
  </p:clrMapOvr>
  <p:transition spd="slow" advTm="300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圆角矩形 3"/>
          <p:cNvSpPr/>
          <p:nvPr/>
        </p:nvSpPr>
        <p:spPr>
          <a:xfrm>
            <a:off x="1479550" y="869950"/>
            <a:ext cx="9174163" cy="914400"/>
          </a:xfrm>
          <a:prstGeom prst="roundRect">
            <a:avLst>
              <a:gd name="adj" fmla="val 16667"/>
            </a:avLst>
          </a:prstGeom>
          <a:noFill/>
          <a:ln w="12700" cap="flat" cmpd="sng">
            <a:solidFill>
              <a:srgbClr val="FFFFFF">
                <a:alpha val="38823"/>
              </a:srgbClr>
            </a:solidFill>
            <a:prstDash val="solid"/>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3315" name="文本框 4"/>
          <p:cNvSpPr/>
          <p:nvPr/>
        </p:nvSpPr>
        <p:spPr>
          <a:xfrm>
            <a:off x="2247265" y="1005205"/>
            <a:ext cx="7977505" cy="74358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r>
              <a:rPr lang="en-US" altLang="zh-CN" sz="4000" dirty="0">
                <a:solidFill>
                  <a:srgbClr val="FFC000"/>
                </a:solidFill>
                <a:latin typeface="微软雅黑" panose="020B0503020204020204" pitchFamily="34" charset="-122"/>
                <a:ea typeface="微软雅黑" panose="020B0503020204020204" pitchFamily="34" charset="-122"/>
                <a:sym typeface="Roboto Th" pitchFamily="2" charset="0"/>
              </a:rPr>
              <a:t>Inner Structure and Widgets</a:t>
            </a:r>
            <a:r>
              <a:rPr lang="en-US" altLang="zh-CN" sz="4000" dirty="0">
                <a:solidFill>
                  <a:schemeClr val="bg1"/>
                </a:solidFill>
                <a:latin typeface="微软雅黑" panose="020B0503020204020204" pitchFamily="34" charset="-122"/>
                <a:ea typeface="微软雅黑" panose="020B0503020204020204" pitchFamily="34" charset="-122"/>
                <a:sym typeface="Roboto Th" pitchFamily="2" charset="0"/>
              </a:rPr>
              <a:t> </a:t>
            </a:r>
          </a:p>
        </p:txBody>
      </p:sp>
      <p:sp>
        <p:nvSpPr>
          <p:cNvPr id="13316" name="文本框 5"/>
          <p:cNvSpPr/>
          <p:nvPr/>
        </p:nvSpPr>
        <p:spPr>
          <a:xfrm>
            <a:off x="4168775" y="3489325"/>
            <a:ext cx="3795713" cy="74358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r>
              <a:rPr lang="en-US" altLang="zh-CN" sz="4000" dirty="0">
                <a:solidFill>
                  <a:schemeClr val="bg1"/>
                </a:solidFill>
                <a:latin typeface="微软雅黑" panose="020B0503020204020204" pitchFamily="34" charset="-122"/>
                <a:ea typeface="微软雅黑" panose="020B0503020204020204" pitchFamily="34" charset="-122"/>
                <a:sym typeface="Roboto Th" pitchFamily="2" charset="0"/>
              </a:rPr>
              <a:t> </a:t>
            </a:r>
          </a:p>
        </p:txBody>
      </p:sp>
      <p:sp>
        <p:nvSpPr>
          <p:cNvPr id="25603" name="矩形 9"/>
          <p:cNvSpPr/>
          <p:nvPr/>
        </p:nvSpPr>
        <p:spPr>
          <a:xfrm>
            <a:off x="3968433" y="2285048"/>
            <a:ext cx="4195762" cy="46037"/>
          </a:xfrm>
          <a:prstGeom prst="rect">
            <a:avLst/>
          </a:prstGeom>
          <a:solidFill>
            <a:srgbClr val="FFFFFF">
              <a:alpha val="20000"/>
            </a:srgb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 name="文本框 1"/>
          <p:cNvSpPr txBox="1"/>
          <p:nvPr/>
        </p:nvSpPr>
        <p:spPr>
          <a:xfrm>
            <a:off x="3913505" y="1784350"/>
            <a:ext cx="3957320" cy="457200"/>
          </a:xfrm>
          <a:prstGeom prst="rect">
            <a:avLst/>
          </a:prstGeom>
          <a:noFill/>
        </p:spPr>
        <p:txBody>
          <a:bodyPr wrap="square" rtlCol="0">
            <a:spAutoFit/>
          </a:bodyPr>
          <a:lstStyle/>
          <a:p>
            <a:r>
              <a:rPr lang="en-US" altLang="zh-CN" sz="2000">
                <a:solidFill>
                  <a:srgbClr val="FFC000"/>
                </a:solidFill>
              </a:rPr>
              <a:t>          </a:t>
            </a:r>
            <a:r>
              <a:rPr lang="en-US" altLang="zh-CN" sz="2000">
                <a:solidFill>
                  <a:srgbClr val="FFFF66"/>
                </a:solidFill>
              </a:rPr>
              <a:t>   </a:t>
            </a:r>
            <a:r>
              <a:rPr lang="en-US" altLang="zh-CN" sz="2400">
                <a:solidFill>
                  <a:srgbClr val="FFFF66"/>
                </a:solidFill>
                <a:latin typeface="Consolas" panose="020B0609020204030204" charset="0"/>
              </a:rPr>
              <a:t>Syntax analysis</a:t>
            </a:r>
          </a:p>
        </p:txBody>
      </p:sp>
      <p:sp>
        <p:nvSpPr>
          <p:cNvPr id="3" name="文本框 2"/>
          <p:cNvSpPr txBox="1"/>
          <p:nvPr/>
        </p:nvSpPr>
        <p:spPr>
          <a:xfrm>
            <a:off x="864870" y="2453640"/>
            <a:ext cx="4008755" cy="3779520"/>
          </a:xfrm>
          <a:prstGeom prst="rect">
            <a:avLst/>
          </a:prstGeom>
          <a:noFill/>
        </p:spPr>
        <p:txBody>
          <a:bodyPr wrap="square" rtlCol="0">
            <a:spAutoFit/>
          </a:bodyPr>
          <a:lstStyle/>
          <a:p>
            <a:r>
              <a:rPr lang="zh-CN" altLang="en-US" sz="2200">
                <a:solidFill>
                  <a:schemeClr val="bg1"/>
                </a:solidFill>
                <a:latin typeface="Consolas" panose="020B0609020204030204" charset="0"/>
              </a:rPr>
              <a:t>Adjacent sections can          have only </a:t>
            </a:r>
            <a:r>
              <a:rPr lang="en-US" altLang="zh-CN" sz="2200">
                <a:solidFill>
                  <a:schemeClr val="bg1"/>
                </a:solidFill>
                <a:latin typeface="Consolas" panose="020B0609020204030204" charset="0"/>
              </a:rPr>
              <a:t>3 </a:t>
            </a:r>
            <a:r>
              <a:rPr lang="zh-CN" altLang="en-US" sz="2200">
                <a:solidFill>
                  <a:schemeClr val="bg1"/>
                </a:solidFill>
                <a:latin typeface="Consolas" panose="020B0609020204030204" charset="0"/>
              </a:rPr>
              <a:t>relationships:</a:t>
            </a:r>
          </a:p>
          <a:p>
            <a:endParaRPr lang="zh-CN" altLang="en-US" sz="2200">
              <a:solidFill>
                <a:schemeClr val="bg1"/>
              </a:solidFill>
              <a:latin typeface="Consolas" panose="020B0609020204030204" charset="0"/>
            </a:endParaRPr>
          </a:p>
          <a:p>
            <a:r>
              <a:rPr lang="zh-CN" altLang="en-US" sz="2200">
                <a:solidFill>
                  <a:schemeClr val="bg1"/>
                </a:solidFill>
                <a:latin typeface="Consolas" panose="020B0609020204030204" charset="0"/>
              </a:rPr>
              <a:t>1. Father node and son node;</a:t>
            </a:r>
          </a:p>
          <a:p>
            <a:endParaRPr lang="zh-CN" altLang="en-US" sz="2200">
              <a:solidFill>
                <a:schemeClr val="bg1"/>
              </a:solidFill>
              <a:latin typeface="Consolas" panose="020B0609020204030204" charset="0"/>
            </a:endParaRPr>
          </a:p>
          <a:p>
            <a:r>
              <a:rPr lang="zh-CN" altLang="en-US" sz="2200">
                <a:solidFill>
                  <a:schemeClr val="bg1"/>
                </a:solidFill>
                <a:latin typeface="Consolas" panose="020B0609020204030204" charset="0"/>
              </a:rPr>
              <a:t>2. Siblings;</a:t>
            </a:r>
          </a:p>
          <a:p>
            <a:endParaRPr lang="zh-CN" altLang="en-US" sz="2200">
              <a:solidFill>
                <a:schemeClr val="bg1"/>
              </a:solidFill>
              <a:latin typeface="Consolas" panose="020B0609020204030204" charset="0"/>
            </a:endParaRPr>
          </a:p>
          <a:p>
            <a:r>
              <a:rPr lang="zh-CN" altLang="en-US" sz="2200">
                <a:solidFill>
                  <a:schemeClr val="bg1"/>
                </a:solidFill>
                <a:latin typeface="Consolas" panose="020B0609020204030204" charset="0"/>
              </a:rPr>
              <a:t>3. Different level but not father and son.</a:t>
            </a:r>
          </a:p>
        </p:txBody>
      </p:sp>
      <p:sp>
        <p:nvSpPr>
          <p:cNvPr id="4" name="文本框 3"/>
          <p:cNvSpPr txBox="1"/>
          <p:nvPr/>
        </p:nvSpPr>
        <p:spPr>
          <a:xfrm>
            <a:off x="6489700" y="2484120"/>
            <a:ext cx="4813300" cy="4053840"/>
          </a:xfrm>
          <a:prstGeom prst="rect">
            <a:avLst/>
          </a:prstGeom>
          <a:noFill/>
        </p:spPr>
        <p:txBody>
          <a:bodyPr wrap="square" rtlCol="0">
            <a:spAutoFit/>
          </a:bodyPr>
          <a:lstStyle/>
          <a:p>
            <a:r>
              <a:rPr lang="en-US" altLang="zh-CN" sz="2000">
                <a:solidFill>
                  <a:schemeClr val="bg1"/>
                </a:solidFill>
                <a:latin typeface="Consolas" panose="020B0609020204030204" charset="0"/>
              </a:rPr>
              <a:t>W</a:t>
            </a:r>
            <a:r>
              <a:rPr lang="zh-CN" altLang="en-US" sz="2000">
                <a:solidFill>
                  <a:schemeClr val="bg1"/>
                </a:solidFill>
                <a:latin typeface="Consolas" panose="020B0609020204030204" charset="0"/>
              </a:rPr>
              <a:t>e can perform following operations when building the struct tree.</a:t>
            </a:r>
          </a:p>
          <a:p>
            <a:endParaRPr lang="zh-CN" altLang="en-US" sz="2000">
              <a:solidFill>
                <a:schemeClr val="bg1"/>
              </a:solidFill>
              <a:latin typeface="Consolas" panose="020B0609020204030204" charset="0"/>
            </a:endParaRPr>
          </a:p>
          <a:p>
            <a:r>
              <a:rPr lang="zh-CN" altLang="en-US" sz="2000">
                <a:solidFill>
                  <a:schemeClr val="bg1"/>
                </a:solidFill>
                <a:latin typeface="Consolas" panose="020B0609020204030204" charset="0"/>
              </a:rPr>
              <a:t>1.Add first child to the first node.</a:t>
            </a:r>
          </a:p>
          <a:p>
            <a:r>
              <a:rPr lang="zh-CN" altLang="en-US" sz="2000">
                <a:solidFill>
                  <a:schemeClr val="bg1"/>
                </a:solidFill>
                <a:latin typeface="Consolas" panose="020B0609020204030204" charset="0"/>
              </a:rPr>
              <a:t>2.Add next sibling to the first node.</a:t>
            </a:r>
          </a:p>
          <a:p>
            <a:r>
              <a:rPr lang="zh-CN" altLang="en-US" sz="2000">
                <a:solidFill>
                  <a:schemeClr val="bg1"/>
                </a:solidFill>
                <a:latin typeface="Consolas" panose="020B0609020204030204" charset="0"/>
              </a:rPr>
              <a:t>3.Find LCA(Least Common Ancestor) of the first node and the second node, and add the second node as a next sibling of LCA’s first son.</a:t>
            </a:r>
          </a:p>
        </p:txBody>
      </p:sp>
    </p:spTree>
  </p:cSld>
  <p:clrMapOvr>
    <a:masterClrMapping/>
  </p:clrMapOvr>
  <p:transition spd="slow" advTm="300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圆角矩形 3"/>
          <p:cNvSpPr/>
          <p:nvPr/>
        </p:nvSpPr>
        <p:spPr>
          <a:xfrm>
            <a:off x="1479550" y="869950"/>
            <a:ext cx="9174163" cy="914400"/>
          </a:xfrm>
          <a:prstGeom prst="roundRect">
            <a:avLst>
              <a:gd name="adj" fmla="val 16667"/>
            </a:avLst>
          </a:prstGeom>
          <a:noFill/>
          <a:ln w="12700" cap="flat" cmpd="sng">
            <a:solidFill>
              <a:srgbClr val="FFFFFF">
                <a:alpha val="38823"/>
              </a:srgbClr>
            </a:solidFill>
            <a:prstDash val="solid"/>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3315" name="文本框 4"/>
          <p:cNvSpPr/>
          <p:nvPr/>
        </p:nvSpPr>
        <p:spPr>
          <a:xfrm>
            <a:off x="2247265" y="1005205"/>
            <a:ext cx="7977505" cy="74358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r>
              <a:rPr lang="en-US" altLang="zh-CN" sz="4000" dirty="0">
                <a:solidFill>
                  <a:srgbClr val="FFC000"/>
                </a:solidFill>
                <a:latin typeface="微软雅黑" panose="020B0503020204020204" pitchFamily="34" charset="-122"/>
                <a:ea typeface="微软雅黑" panose="020B0503020204020204" pitchFamily="34" charset="-122"/>
                <a:sym typeface="Roboto Th" pitchFamily="2" charset="0"/>
              </a:rPr>
              <a:t>Inner Structure and Widgets</a:t>
            </a:r>
            <a:r>
              <a:rPr lang="en-US" altLang="zh-CN" sz="4000" dirty="0">
                <a:solidFill>
                  <a:schemeClr val="bg1"/>
                </a:solidFill>
                <a:latin typeface="微软雅黑" panose="020B0503020204020204" pitchFamily="34" charset="-122"/>
                <a:ea typeface="微软雅黑" panose="020B0503020204020204" pitchFamily="34" charset="-122"/>
                <a:sym typeface="Roboto Th" pitchFamily="2" charset="0"/>
              </a:rPr>
              <a:t> </a:t>
            </a:r>
          </a:p>
        </p:txBody>
      </p:sp>
      <p:sp>
        <p:nvSpPr>
          <p:cNvPr id="13316" name="文本框 5"/>
          <p:cNvSpPr/>
          <p:nvPr/>
        </p:nvSpPr>
        <p:spPr>
          <a:xfrm>
            <a:off x="4168775" y="3489325"/>
            <a:ext cx="3795713" cy="74358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r>
              <a:rPr lang="en-US" altLang="zh-CN" sz="4000" dirty="0">
                <a:solidFill>
                  <a:schemeClr val="bg1"/>
                </a:solidFill>
                <a:latin typeface="微软雅黑" panose="020B0503020204020204" pitchFamily="34" charset="-122"/>
                <a:ea typeface="微软雅黑" panose="020B0503020204020204" pitchFamily="34" charset="-122"/>
                <a:sym typeface="Roboto Th" pitchFamily="2" charset="0"/>
              </a:rPr>
              <a:t> </a:t>
            </a:r>
          </a:p>
        </p:txBody>
      </p:sp>
      <p:sp>
        <p:nvSpPr>
          <p:cNvPr id="25603" name="矩形 9"/>
          <p:cNvSpPr/>
          <p:nvPr/>
        </p:nvSpPr>
        <p:spPr>
          <a:xfrm>
            <a:off x="3968433" y="2285048"/>
            <a:ext cx="4195762" cy="46037"/>
          </a:xfrm>
          <a:prstGeom prst="rect">
            <a:avLst/>
          </a:prstGeom>
          <a:solidFill>
            <a:srgbClr val="FFFFFF">
              <a:alpha val="20000"/>
            </a:srgb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 name="文本框 1"/>
          <p:cNvSpPr txBox="1"/>
          <p:nvPr/>
        </p:nvSpPr>
        <p:spPr>
          <a:xfrm>
            <a:off x="3913505" y="1784350"/>
            <a:ext cx="3957320" cy="457200"/>
          </a:xfrm>
          <a:prstGeom prst="rect">
            <a:avLst/>
          </a:prstGeom>
          <a:noFill/>
        </p:spPr>
        <p:txBody>
          <a:bodyPr wrap="square" rtlCol="0">
            <a:spAutoFit/>
          </a:bodyPr>
          <a:lstStyle/>
          <a:p>
            <a:r>
              <a:rPr lang="en-US" altLang="zh-CN" sz="2000">
                <a:solidFill>
                  <a:srgbClr val="FFC000"/>
                </a:solidFill>
              </a:rPr>
              <a:t>             </a:t>
            </a:r>
            <a:r>
              <a:rPr lang="en-US" altLang="zh-CN" sz="2400">
                <a:solidFill>
                  <a:srgbClr val="FFFF66"/>
                </a:solidFill>
                <a:latin typeface="Consolas" panose="020B0609020204030204" charset="0"/>
              </a:rPr>
              <a:t>Syntax analysis</a:t>
            </a:r>
          </a:p>
        </p:txBody>
      </p:sp>
      <p:sp>
        <p:nvSpPr>
          <p:cNvPr id="6" name="文本框 5"/>
          <p:cNvSpPr txBox="1"/>
          <p:nvPr/>
        </p:nvSpPr>
        <p:spPr>
          <a:xfrm>
            <a:off x="1532255" y="2639695"/>
            <a:ext cx="8889365" cy="426720"/>
          </a:xfrm>
          <a:prstGeom prst="rect">
            <a:avLst/>
          </a:prstGeom>
          <a:noFill/>
        </p:spPr>
        <p:txBody>
          <a:bodyPr wrap="square" rtlCol="0">
            <a:spAutoFit/>
          </a:bodyPr>
          <a:lstStyle/>
          <a:p>
            <a:r>
              <a:rPr lang="en-US" altLang="zh-CN" sz="2200">
                <a:solidFill>
                  <a:schemeClr val="bg1"/>
                </a:solidFill>
                <a:effectLst>
                  <a:outerShdw blurRad="38100" dist="19050" dir="2700000" algn="tl" rotWithShape="0">
                    <a:schemeClr val="dk1">
                      <a:alpha val="40000"/>
                    </a:schemeClr>
                  </a:outerShdw>
                </a:effectLst>
              </a:rPr>
              <a:t>U</a:t>
            </a:r>
            <a:r>
              <a:rPr lang="zh-CN" altLang="en-US" sz="2200">
                <a:solidFill>
                  <a:schemeClr val="bg1"/>
                </a:solidFill>
                <a:effectLst>
                  <a:outerShdw blurRad="38100" dist="19050" dir="2700000" algn="tl" rotWithShape="0">
                    <a:schemeClr val="dk1">
                      <a:alpha val="40000"/>
                    </a:schemeClr>
                  </a:outerShdw>
                </a:effectLst>
              </a:rPr>
              <a:t>se an Article class to store the information of the whole passage</a:t>
            </a:r>
            <a:r>
              <a:rPr lang="en-US" altLang="zh-CN" sz="2200">
                <a:solidFill>
                  <a:schemeClr val="bg1"/>
                </a:solidFill>
                <a:effectLst>
                  <a:outerShdw blurRad="38100" dist="19050" dir="2700000" algn="tl" rotWithShape="0">
                    <a:schemeClr val="dk1">
                      <a:alpha val="40000"/>
                    </a:schemeClr>
                  </a:outerShdw>
                </a:effectLst>
              </a:rPr>
              <a:t>:</a:t>
            </a:r>
          </a:p>
        </p:txBody>
      </p:sp>
      <p:sp>
        <p:nvSpPr>
          <p:cNvPr id="8" name="文本框 7"/>
          <p:cNvSpPr txBox="1"/>
          <p:nvPr/>
        </p:nvSpPr>
        <p:spPr>
          <a:xfrm>
            <a:off x="1532255" y="3557905"/>
            <a:ext cx="5178425" cy="396240"/>
          </a:xfrm>
          <a:prstGeom prst="rect">
            <a:avLst/>
          </a:prstGeom>
          <a:noFill/>
        </p:spPr>
        <p:txBody>
          <a:bodyPr wrap="square" rtlCol="0">
            <a:spAutoFit/>
          </a:bodyPr>
          <a:lstStyle/>
          <a:p>
            <a:r>
              <a:rPr lang="en-US" altLang="zh-CN" sz="2000">
                <a:solidFill>
                  <a:schemeClr val="bg1"/>
                </a:solidFill>
              </a:rPr>
              <a:t>      1.all the inner structures</a:t>
            </a:r>
          </a:p>
        </p:txBody>
      </p:sp>
      <p:sp>
        <p:nvSpPr>
          <p:cNvPr id="9" name="文本框 8"/>
          <p:cNvSpPr txBox="1"/>
          <p:nvPr/>
        </p:nvSpPr>
        <p:spPr>
          <a:xfrm>
            <a:off x="1532255" y="4232910"/>
            <a:ext cx="8329295" cy="396240"/>
          </a:xfrm>
          <a:prstGeom prst="rect">
            <a:avLst/>
          </a:prstGeom>
          <a:noFill/>
        </p:spPr>
        <p:txBody>
          <a:bodyPr wrap="square" rtlCol="0">
            <a:spAutoFit/>
          </a:bodyPr>
          <a:lstStyle/>
          <a:p>
            <a:r>
              <a:rPr lang="en-US" altLang="zh-CN" sz="2000">
                <a:solidFill>
                  <a:schemeClr val="bg1"/>
                </a:solidFill>
              </a:rPr>
              <a:t>      2.some interfaces which can interact with inner structures</a:t>
            </a:r>
          </a:p>
        </p:txBody>
      </p:sp>
      <p:sp>
        <p:nvSpPr>
          <p:cNvPr id="10" name="文本框 9"/>
          <p:cNvSpPr txBox="1"/>
          <p:nvPr/>
        </p:nvSpPr>
        <p:spPr>
          <a:xfrm>
            <a:off x="1532255" y="4854575"/>
            <a:ext cx="5178425" cy="396240"/>
          </a:xfrm>
          <a:prstGeom prst="rect">
            <a:avLst/>
          </a:prstGeom>
          <a:noFill/>
        </p:spPr>
        <p:txBody>
          <a:bodyPr wrap="square" rtlCol="0">
            <a:spAutoFit/>
          </a:bodyPr>
          <a:lstStyle/>
          <a:p>
            <a:r>
              <a:rPr lang="en-US" altLang="zh-CN" sz="2000">
                <a:solidFill>
                  <a:schemeClr val="bg1"/>
                </a:solidFill>
              </a:rPr>
              <a:t>      3.StructTree</a:t>
            </a:r>
          </a:p>
        </p:txBody>
      </p:sp>
      <p:sp>
        <p:nvSpPr>
          <p:cNvPr id="11" name="文本框 10"/>
          <p:cNvSpPr txBox="1"/>
          <p:nvPr/>
        </p:nvSpPr>
        <p:spPr>
          <a:xfrm>
            <a:off x="1531620" y="5454015"/>
            <a:ext cx="7378700" cy="441960"/>
          </a:xfrm>
          <a:prstGeom prst="rect">
            <a:avLst/>
          </a:prstGeom>
          <a:noFill/>
        </p:spPr>
        <p:txBody>
          <a:bodyPr wrap="square" rtlCol="0">
            <a:spAutoFit/>
          </a:bodyPr>
          <a:lstStyle/>
          <a:p>
            <a:r>
              <a:rPr lang="en-US" altLang="zh-CN" sz="2300">
                <a:solidFill>
                  <a:schemeClr val="bg1"/>
                </a:solidFill>
              </a:rPr>
              <a:t>A global class</a:t>
            </a:r>
          </a:p>
        </p:txBody>
      </p:sp>
    </p:spTree>
  </p:cSld>
  <p:clrMapOvr>
    <a:masterClrMapping/>
  </p:clrMapOvr>
  <p:transition spd="slow" advTm="300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圆角矩形 3"/>
          <p:cNvSpPr/>
          <p:nvPr/>
        </p:nvSpPr>
        <p:spPr>
          <a:xfrm>
            <a:off x="1479550" y="869950"/>
            <a:ext cx="9174163" cy="914400"/>
          </a:xfrm>
          <a:prstGeom prst="roundRect">
            <a:avLst>
              <a:gd name="adj" fmla="val 16667"/>
            </a:avLst>
          </a:prstGeom>
          <a:noFill/>
          <a:ln w="12700" cap="flat" cmpd="sng">
            <a:solidFill>
              <a:srgbClr val="FFFFFF">
                <a:alpha val="38823"/>
              </a:srgbClr>
            </a:solidFill>
            <a:prstDash val="solid"/>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5363" name="文本框 4"/>
          <p:cNvSpPr/>
          <p:nvPr/>
        </p:nvSpPr>
        <p:spPr>
          <a:xfrm>
            <a:off x="1970405" y="1005205"/>
            <a:ext cx="8020050" cy="74358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r>
              <a:rPr lang="en-US" altLang="zh-CN" sz="4000" dirty="0">
                <a:solidFill>
                  <a:srgbClr val="FFC000"/>
                </a:solidFill>
                <a:latin typeface="微软雅黑" panose="020B0503020204020204" pitchFamily="34" charset="-122"/>
                <a:ea typeface="微软雅黑" panose="020B0503020204020204" pitchFamily="34" charset="-122"/>
                <a:sym typeface="Roboto Th" pitchFamily="2" charset="0"/>
              </a:rPr>
              <a:t>Inner Structure and Widgets</a:t>
            </a:r>
            <a:r>
              <a:rPr lang="en-US" altLang="zh-CN" sz="4000" dirty="0">
                <a:solidFill>
                  <a:schemeClr val="bg1"/>
                </a:solidFill>
                <a:latin typeface="微软雅黑" panose="020B0503020204020204" pitchFamily="34" charset="-122"/>
                <a:ea typeface="微软雅黑" panose="020B0503020204020204" pitchFamily="34" charset="-122"/>
                <a:sym typeface="Roboto Th" pitchFamily="2" charset="0"/>
              </a:rPr>
              <a:t> </a:t>
            </a:r>
          </a:p>
        </p:txBody>
      </p:sp>
      <p:sp>
        <p:nvSpPr>
          <p:cNvPr id="25603" name="矩形 9"/>
          <p:cNvSpPr/>
          <p:nvPr/>
        </p:nvSpPr>
        <p:spPr>
          <a:xfrm>
            <a:off x="3777933" y="2297748"/>
            <a:ext cx="4195762" cy="46037"/>
          </a:xfrm>
          <a:prstGeom prst="rect">
            <a:avLst/>
          </a:prstGeom>
          <a:solidFill>
            <a:srgbClr val="FFFFFF">
              <a:alpha val="20000"/>
            </a:srgb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 name="文本框 1"/>
          <p:cNvSpPr txBox="1"/>
          <p:nvPr/>
        </p:nvSpPr>
        <p:spPr>
          <a:xfrm>
            <a:off x="4156075" y="1886585"/>
            <a:ext cx="3740785" cy="457200"/>
          </a:xfrm>
          <a:prstGeom prst="rect">
            <a:avLst/>
          </a:prstGeom>
          <a:noFill/>
        </p:spPr>
        <p:txBody>
          <a:bodyPr wrap="square" rtlCol="0">
            <a:spAutoFit/>
          </a:bodyPr>
          <a:lstStyle/>
          <a:p>
            <a:r>
              <a:rPr lang="en-US" altLang="zh-CN" sz="2400">
                <a:solidFill>
                  <a:srgbClr val="FFFF66"/>
                </a:solidFill>
                <a:latin typeface="Consolas" panose="020B0609020204030204" charset="0"/>
              </a:rPr>
              <a:t>  Inner structure</a:t>
            </a:r>
          </a:p>
        </p:txBody>
      </p:sp>
      <p:sp>
        <p:nvSpPr>
          <p:cNvPr id="3" name="文本框 2"/>
          <p:cNvSpPr txBox="1"/>
          <p:nvPr/>
        </p:nvSpPr>
        <p:spPr>
          <a:xfrm>
            <a:off x="1575435" y="2674620"/>
            <a:ext cx="8131175" cy="701040"/>
          </a:xfrm>
          <a:prstGeom prst="rect">
            <a:avLst/>
          </a:prstGeom>
          <a:noFill/>
        </p:spPr>
        <p:txBody>
          <a:bodyPr wrap="square" rtlCol="0">
            <a:spAutoFit/>
          </a:bodyPr>
          <a:lstStyle/>
          <a:p>
            <a:r>
              <a:rPr lang="en-US" altLang="zh-CN" sz="2000">
                <a:solidFill>
                  <a:schemeClr val="bg1"/>
                </a:solidFill>
                <a:latin typeface="Consolas" panose="020B0609020204030204" charset="0"/>
              </a:rPr>
              <a:t>A</a:t>
            </a:r>
            <a:r>
              <a:rPr lang="zh-CN" altLang="en-US" sz="2000">
                <a:solidFill>
                  <a:schemeClr val="bg1"/>
                </a:solidFill>
                <a:latin typeface="Consolas" panose="020B0609020204030204" charset="0"/>
              </a:rPr>
              <a:t> class ArticleComponent to store the inner information of each latex document</a:t>
            </a:r>
            <a:r>
              <a:rPr lang="en-US" altLang="zh-CN" sz="2000">
                <a:solidFill>
                  <a:schemeClr val="bg1"/>
                </a:solidFill>
                <a:latin typeface="Consolas" panose="020B0609020204030204" charset="0"/>
              </a:rPr>
              <a:t>.</a:t>
            </a:r>
          </a:p>
        </p:txBody>
      </p:sp>
      <p:sp>
        <p:nvSpPr>
          <p:cNvPr id="4" name="文本框 3"/>
          <p:cNvSpPr txBox="1"/>
          <p:nvPr/>
        </p:nvSpPr>
        <p:spPr>
          <a:xfrm>
            <a:off x="1575435" y="3587750"/>
            <a:ext cx="7463790" cy="1584960"/>
          </a:xfrm>
          <a:prstGeom prst="rect">
            <a:avLst/>
          </a:prstGeom>
          <a:noFill/>
        </p:spPr>
        <p:txBody>
          <a:bodyPr wrap="square" rtlCol="0">
            <a:spAutoFit/>
          </a:bodyPr>
          <a:lstStyle/>
          <a:p>
            <a:r>
              <a:rPr lang="en-US" altLang="zh-CN" sz="2000">
                <a:solidFill>
                  <a:schemeClr val="bg1"/>
                </a:solidFill>
                <a:latin typeface="Consolas" panose="020B0609020204030204" charset="0"/>
              </a:rPr>
              <a:t>Three simple elements:</a:t>
            </a:r>
          </a:p>
          <a:p>
            <a:endParaRPr lang="en-US" altLang="zh-CN">
              <a:solidFill>
                <a:schemeClr val="bg1"/>
              </a:solidFill>
              <a:latin typeface="Consolas" panose="020B0609020204030204" charset="0"/>
            </a:endParaRPr>
          </a:p>
          <a:p>
            <a:r>
              <a:rPr lang="en-US" altLang="zh-CN">
                <a:solidFill>
                  <a:schemeClr val="bg1"/>
                </a:solidFill>
                <a:latin typeface="Consolas" panose="020B0609020204030204" charset="0"/>
              </a:rPr>
              <a:t>               </a:t>
            </a:r>
            <a:r>
              <a:rPr lang="en-US" altLang="zh-CN" sz="2000">
                <a:solidFill>
                  <a:schemeClr val="bg1"/>
                </a:solidFill>
                <a:latin typeface="Consolas" panose="020B0609020204030204" charset="0"/>
              </a:rPr>
              <a:t>1.table</a:t>
            </a:r>
          </a:p>
          <a:p>
            <a:r>
              <a:rPr lang="en-US" altLang="zh-CN" sz="2000">
                <a:solidFill>
                  <a:schemeClr val="bg1"/>
                </a:solidFill>
                <a:latin typeface="Consolas" panose="020B0609020204030204" charset="0"/>
              </a:rPr>
              <a:t>              2.mathematical formula </a:t>
            </a:r>
          </a:p>
          <a:p>
            <a:r>
              <a:rPr lang="en-US" altLang="zh-CN" sz="2000">
                <a:solidFill>
                  <a:schemeClr val="bg1"/>
                </a:solidFill>
                <a:latin typeface="Consolas" panose="020B0609020204030204" charset="0"/>
              </a:rPr>
              <a:t>              3.picture</a:t>
            </a:r>
          </a:p>
        </p:txBody>
      </p:sp>
      <p:sp>
        <p:nvSpPr>
          <p:cNvPr id="5" name="文本框 4"/>
          <p:cNvSpPr txBox="1"/>
          <p:nvPr/>
        </p:nvSpPr>
        <p:spPr>
          <a:xfrm>
            <a:off x="1575435" y="5549900"/>
            <a:ext cx="3749675" cy="396240"/>
          </a:xfrm>
          <a:prstGeom prst="rect">
            <a:avLst/>
          </a:prstGeom>
          <a:noFill/>
        </p:spPr>
        <p:txBody>
          <a:bodyPr wrap="square" rtlCol="0">
            <a:spAutoFit/>
          </a:bodyPr>
          <a:lstStyle/>
          <a:p>
            <a:r>
              <a:rPr lang="en-US" altLang="zh-CN" sz="2000">
                <a:solidFill>
                  <a:schemeClr val="bg1"/>
                </a:solidFill>
                <a:latin typeface="Consolas" panose="020B0609020204030204" charset="0"/>
              </a:rPr>
              <a:t>P</a:t>
            </a:r>
            <a:r>
              <a:rPr lang="zh-CN" altLang="en-US" sz="2000">
                <a:solidFill>
                  <a:schemeClr val="bg1"/>
                </a:solidFill>
                <a:latin typeface="Consolas" panose="020B0609020204030204" charset="0"/>
              </a:rPr>
              <a:t>osition vector</a:t>
            </a:r>
          </a:p>
        </p:txBody>
      </p:sp>
    </p:spTree>
  </p:cSld>
  <p:clrMapOvr>
    <a:masterClrMapping/>
  </p:clrMapOvr>
  <p:transition spd="slow" advTm="300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圆角矩形 3"/>
          <p:cNvSpPr/>
          <p:nvPr/>
        </p:nvSpPr>
        <p:spPr>
          <a:xfrm>
            <a:off x="1479550" y="869950"/>
            <a:ext cx="9174163" cy="914400"/>
          </a:xfrm>
          <a:prstGeom prst="roundRect">
            <a:avLst>
              <a:gd name="adj" fmla="val 16667"/>
            </a:avLst>
          </a:prstGeom>
          <a:noFill/>
          <a:ln w="12700" cap="flat" cmpd="sng">
            <a:solidFill>
              <a:srgbClr val="FFFFFF">
                <a:alpha val="38823"/>
              </a:srgbClr>
            </a:solidFill>
            <a:prstDash val="solid"/>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5363" name="文本框 4"/>
          <p:cNvSpPr/>
          <p:nvPr/>
        </p:nvSpPr>
        <p:spPr>
          <a:xfrm>
            <a:off x="1970405" y="1005205"/>
            <a:ext cx="8020050" cy="74358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r>
              <a:rPr lang="en-US" altLang="zh-CN" sz="4000" dirty="0">
                <a:solidFill>
                  <a:srgbClr val="FFC000"/>
                </a:solidFill>
                <a:latin typeface="微软雅黑" panose="020B0503020204020204" pitchFamily="34" charset="-122"/>
                <a:ea typeface="微软雅黑" panose="020B0503020204020204" pitchFamily="34" charset="-122"/>
                <a:sym typeface="Roboto Th" pitchFamily="2" charset="0"/>
              </a:rPr>
              <a:t>Inner Structure and Widgets</a:t>
            </a:r>
            <a:r>
              <a:rPr lang="en-US" altLang="zh-CN" sz="4000" dirty="0">
                <a:solidFill>
                  <a:schemeClr val="bg1"/>
                </a:solidFill>
                <a:latin typeface="微软雅黑" panose="020B0503020204020204" pitchFamily="34" charset="-122"/>
                <a:ea typeface="微软雅黑" panose="020B0503020204020204" pitchFamily="34" charset="-122"/>
                <a:sym typeface="Roboto Th" pitchFamily="2" charset="0"/>
              </a:rPr>
              <a:t> </a:t>
            </a:r>
          </a:p>
        </p:txBody>
      </p:sp>
      <p:sp>
        <p:nvSpPr>
          <p:cNvPr id="25603" name="矩形 9"/>
          <p:cNvSpPr/>
          <p:nvPr/>
        </p:nvSpPr>
        <p:spPr>
          <a:xfrm>
            <a:off x="3777933" y="2297748"/>
            <a:ext cx="4195762" cy="46037"/>
          </a:xfrm>
          <a:prstGeom prst="rect">
            <a:avLst/>
          </a:prstGeom>
          <a:solidFill>
            <a:srgbClr val="FFFFFF">
              <a:alpha val="20000"/>
            </a:srgb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 name="文本框 1"/>
          <p:cNvSpPr txBox="1"/>
          <p:nvPr/>
        </p:nvSpPr>
        <p:spPr>
          <a:xfrm>
            <a:off x="4156075" y="1886585"/>
            <a:ext cx="3740785" cy="457200"/>
          </a:xfrm>
          <a:prstGeom prst="rect">
            <a:avLst/>
          </a:prstGeom>
          <a:noFill/>
        </p:spPr>
        <p:txBody>
          <a:bodyPr wrap="square" rtlCol="0">
            <a:spAutoFit/>
          </a:bodyPr>
          <a:lstStyle/>
          <a:p>
            <a:r>
              <a:rPr lang="en-US" altLang="zh-CN" sz="2400">
                <a:solidFill>
                  <a:srgbClr val="FFFF66"/>
                </a:solidFill>
                <a:latin typeface="Consolas" panose="020B0609020204030204" charset="0"/>
              </a:rPr>
              <a:t>  Inner structure</a:t>
            </a:r>
          </a:p>
        </p:txBody>
      </p:sp>
      <p:sp>
        <p:nvSpPr>
          <p:cNvPr id="7" name="文本框 6"/>
          <p:cNvSpPr txBox="1"/>
          <p:nvPr/>
        </p:nvSpPr>
        <p:spPr>
          <a:xfrm>
            <a:off x="805180" y="2472055"/>
            <a:ext cx="4338320" cy="396240"/>
          </a:xfrm>
          <a:prstGeom prst="rect">
            <a:avLst/>
          </a:prstGeom>
          <a:noFill/>
        </p:spPr>
        <p:txBody>
          <a:bodyPr wrap="square" rtlCol="0">
            <a:spAutoFit/>
          </a:bodyPr>
          <a:lstStyle/>
          <a:p>
            <a:r>
              <a:rPr lang="en-US" altLang="zh-CN" sz="2000">
                <a:solidFill>
                  <a:schemeClr val="bg1"/>
                </a:solidFill>
                <a:latin typeface="Consolas" panose="020B0609020204030204" charset="0"/>
              </a:rPr>
              <a:t>Structrue of ArticleComponent</a:t>
            </a:r>
          </a:p>
        </p:txBody>
      </p:sp>
      <p:sp>
        <p:nvSpPr>
          <p:cNvPr id="8" name="文本框 7"/>
          <p:cNvSpPr txBox="1"/>
          <p:nvPr/>
        </p:nvSpPr>
        <p:spPr>
          <a:xfrm>
            <a:off x="6694805" y="2472055"/>
            <a:ext cx="4241800" cy="701040"/>
          </a:xfrm>
          <a:prstGeom prst="rect">
            <a:avLst/>
          </a:prstGeom>
          <a:noFill/>
        </p:spPr>
        <p:txBody>
          <a:bodyPr wrap="square" rtlCol="0">
            <a:spAutoFit/>
          </a:bodyPr>
          <a:lstStyle/>
          <a:p>
            <a:r>
              <a:rPr lang="en-US" altLang="zh-CN" sz="2000">
                <a:solidFill>
                  <a:schemeClr val="bg1"/>
                </a:solidFill>
                <a:latin typeface="Consolas" panose="020B0609020204030204" charset="0"/>
              </a:rPr>
              <a:t>Methods of </a:t>
            </a:r>
            <a:r>
              <a:rPr lang="en-US" altLang="zh-CN" sz="2000">
                <a:solidFill>
                  <a:schemeClr val="bg1"/>
                </a:solidFill>
                <a:latin typeface="Consolas" panose="020B0609020204030204" charset="0"/>
                <a:sym typeface="+mn-ea"/>
              </a:rPr>
              <a:t>ArticleComponent</a:t>
            </a:r>
            <a:endParaRPr lang="en-US" altLang="zh-CN" sz="2000">
              <a:solidFill>
                <a:schemeClr val="bg1"/>
              </a:solidFill>
              <a:latin typeface="Consolas" panose="020B0609020204030204" charset="0"/>
            </a:endParaRPr>
          </a:p>
          <a:p>
            <a:r>
              <a:rPr lang="en-US" altLang="zh-CN" sz="2000">
                <a:solidFill>
                  <a:schemeClr val="bg1"/>
                </a:solidFill>
                <a:latin typeface="Consolas" panose="020B0609020204030204" charset="0"/>
              </a:rPr>
              <a:t> </a:t>
            </a:r>
          </a:p>
        </p:txBody>
      </p:sp>
      <p:pic>
        <p:nvPicPr>
          <p:cNvPr id="9" name="图片 8" descr="图片1"/>
          <p:cNvPicPr>
            <a:picLocks noChangeAspect="1"/>
          </p:cNvPicPr>
          <p:nvPr/>
        </p:nvPicPr>
        <p:blipFill>
          <a:blip r:embed="rId3"/>
          <a:stretch>
            <a:fillRect/>
          </a:stretch>
        </p:blipFill>
        <p:spPr>
          <a:xfrm>
            <a:off x="290830" y="3240405"/>
            <a:ext cx="5685790" cy="2965450"/>
          </a:xfrm>
          <a:prstGeom prst="rect">
            <a:avLst/>
          </a:prstGeom>
        </p:spPr>
      </p:pic>
      <p:pic>
        <p:nvPicPr>
          <p:cNvPr id="10" name="图片 9" descr="图片2"/>
          <p:cNvPicPr>
            <a:picLocks noChangeAspect="1"/>
          </p:cNvPicPr>
          <p:nvPr/>
        </p:nvPicPr>
        <p:blipFill>
          <a:blip r:embed="rId4"/>
          <a:stretch>
            <a:fillRect/>
          </a:stretch>
        </p:blipFill>
        <p:spPr>
          <a:xfrm>
            <a:off x="6305550" y="2807970"/>
            <a:ext cx="4850765" cy="3985895"/>
          </a:xfrm>
          <a:prstGeom prst="rect">
            <a:avLst/>
          </a:prstGeom>
        </p:spPr>
      </p:pic>
    </p:spTree>
  </p:cSld>
  <p:clrMapOvr>
    <a:masterClrMapping/>
  </p:clrMapOvr>
  <p:transition spd="slow" advTm="3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3"/>
          <p:cNvSpPr/>
          <p:nvPr/>
        </p:nvSpPr>
        <p:spPr>
          <a:xfrm>
            <a:off x="1166178" y="2968943"/>
            <a:ext cx="3041650" cy="709612"/>
          </a:xfrm>
          <a:prstGeom prst="rect">
            <a:avLst/>
          </a:prstGeom>
          <a:noFill/>
          <a:ln w="9525" cap="flat" cmpd="sng">
            <a:solidFill>
              <a:srgbClr val="FFFFFF">
                <a:alpha val="34901"/>
              </a:srgbClr>
            </a:solidFill>
            <a:prstDash val="solid"/>
            <a:miter/>
            <a:headEnd type="none" w="med" len="med"/>
            <a:tailEnd type="none" w="med" len="med"/>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r>
              <a:rPr lang="en-US" altLang="zh-CN" sz="4000" b="1" dirty="0">
                <a:solidFill>
                  <a:schemeClr val="bg1"/>
                </a:solidFill>
                <a:latin typeface="微软雅黑" panose="020B0503020204020204" pitchFamily="34" charset="-122"/>
                <a:ea typeface="微软雅黑" panose="020B0503020204020204" pitchFamily="34" charset="-122"/>
                <a:sym typeface="Roboto Th" pitchFamily="2" charset="0"/>
              </a:rPr>
              <a:t>CONTENTS</a:t>
            </a:r>
          </a:p>
        </p:txBody>
      </p:sp>
      <p:grpSp>
        <p:nvGrpSpPr>
          <p:cNvPr id="5123" name="组合 16"/>
          <p:cNvGrpSpPr/>
          <p:nvPr/>
        </p:nvGrpSpPr>
        <p:grpSpPr>
          <a:xfrm>
            <a:off x="5343525" y="1456055"/>
            <a:ext cx="4425315" cy="548640"/>
            <a:chOff x="-215944" y="17758"/>
            <a:chExt cx="4426221" cy="547954"/>
          </a:xfrm>
        </p:grpSpPr>
        <p:sp>
          <p:nvSpPr>
            <p:cNvPr id="5134" name="六边形 4"/>
            <p:cNvSpPr/>
            <p:nvPr/>
          </p:nvSpPr>
          <p:spPr>
            <a:xfrm>
              <a:off x="0" y="80686"/>
              <a:ext cx="348342" cy="300294"/>
            </a:xfrm>
            <a:prstGeom prst="hexagon">
              <a:avLst>
                <a:gd name="adj" fmla="val 24999"/>
                <a:gd name="vf" fmla="val 115470"/>
              </a:avLst>
            </a:prstGeom>
            <a:solidFill>
              <a:srgbClr val="FFC00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135" name="文本框 5"/>
            <p:cNvSpPr/>
            <p:nvPr/>
          </p:nvSpPr>
          <p:spPr>
            <a:xfrm>
              <a:off x="-215944" y="17758"/>
              <a:ext cx="4426221" cy="547954"/>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r>
                <a:rPr lang="en-US" altLang="zh-CN" dirty="0">
                  <a:solidFill>
                    <a:srgbClr val="FFC000"/>
                  </a:solidFill>
                  <a:latin typeface="微软雅黑" panose="020B0503020204020204" pitchFamily="34" charset="-122"/>
                  <a:ea typeface="微软雅黑" panose="020B0503020204020204" pitchFamily="34" charset="-122"/>
                  <a:sym typeface="Roboto Th" pitchFamily="2" charset="0"/>
                </a:rPr>
                <a:t>  Background</a:t>
              </a:r>
              <a:r>
                <a:rPr lang="en-US" altLang="zh-CN" dirty="0">
                  <a:solidFill>
                    <a:schemeClr val="bg1"/>
                  </a:solidFill>
                  <a:latin typeface="微软雅黑" panose="020B0503020204020204" pitchFamily="34" charset="-122"/>
                  <a:ea typeface="微软雅黑" panose="020B0503020204020204" pitchFamily="34" charset="-122"/>
                  <a:sym typeface="Roboto Th" pitchFamily="2" charset="0"/>
                </a:rPr>
                <a:t> </a:t>
              </a:r>
            </a:p>
          </p:txBody>
        </p:sp>
      </p:grpSp>
      <p:grpSp>
        <p:nvGrpSpPr>
          <p:cNvPr id="5124" name="组合 17"/>
          <p:cNvGrpSpPr/>
          <p:nvPr/>
        </p:nvGrpSpPr>
        <p:grpSpPr>
          <a:xfrm>
            <a:off x="5559425" y="2589213"/>
            <a:ext cx="4425950" cy="548640"/>
            <a:chOff x="0" y="0"/>
            <a:chExt cx="4426856" cy="549620"/>
          </a:xfrm>
        </p:grpSpPr>
        <p:sp>
          <p:nvSpPr>
            <p:cNvPr id="5132" name="六边形 18"/>
            <p:cNvSpPr/>
            <p:nvPr/>
          </p:nvSpPr>
          <p:spPr>
            <a:xfrm>
              <a:off x="0" y="80686"/>
              <a:ext cx="348342" cy="300294"/>
            </a:xfrm>
            <a:prstGeom prst="hexagon">
              <a:avLst>
                <a:gd name="adj" fmla="val 24999"/>
                <a:gd name="vf" fmla="val 115470"/>
              </a:avLst>
            </a:prstGeom>
            <a:solidFill>
              <a:srgbClr val="FFFFFF">
                <a:alpha val="36078"/>
              </a:srgb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133" name="文本框 19"/>
            <p:cNvSpPr/>
            <p:nvPr/>
          </p:nvSpPr>
          <p:spPr>
            <a:xfrm>
              <a:off x="348342" y="0"/>
              <a:ext cx="4078514" cy="54962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r>
                <a:rPr lang="en-US" altLang="zh-CN" dirty="0">
                  <a:solidFill>
                    <a:schemeClr val="bg1"/>
                  </a:solidFill>
                  <a:latin typeface="微软雅黑" panose="020B0503020204020204" pitchFamily="34" charset="-122"/>
                  <a:ea typeface="微软雅黑" panose="020B0503020204020204" pitchFamily="34" charset="-122"/>
                  <a:sym typeface="Roboto Th" pitchFamily="2" charset="0"/>
                </a:rPr>
                <a:t>   UI and StructTree </a:t>
              </a:r>
            </a:p>
          </p:txBody>
        </p:sp>
      </p:grpSp>
      <p:grpSp>
        <p:nvGrpSpPr>
          <p:cNvPr id="5125" name="组合 20"/>
          <p:cNvGrpSpPr/>
          <p:nvPr/>
        </p:nvGrpSpPr>
        <p:grpSpPr>
          <a:xfrm>
            <a:off x="5559425" y="3816350"/>
            <a:ext cx="6061710" cy="975360"/>
            <a:chOff x="0" y="0"/>
            <a:chExt cx="6062951" cy="974141"/>
          </a:xfrm>
        </p:grpSpPr>
        <p:sp>
          <p:nvSpPr>
            <p:cNvPr id="5130" name="六边形 21"/>
            <p:cNvSpPr/>
            <p:nvPr/>
          </p:nvSpPr>
          <p:spPr>
            <a:xfrm>
              <a:off x="0" y="80686"/>
              <a:ext cx="348342" cy="300294"/>
            </a:xfrm>
            <a:prstGeom prst="hexagon">
              <a:avLst>
                <a:gd name="adj" fmla="val 24999"/>
                <a:gd name="vf" fmla="val 115470"/>
              </a:avLst>
            </a:prstGeom>
            <a:solidFill>
              <a:srgbClr val="FFFFFF">
                <a:alpha val="36078"/>
              </a:srgb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131" name="文本框 22"/>
            <p:cNvSpPr/>
            <p:nvPr/>
          </p:nvSpPr>
          <p:spPr>
            <a:xfrm>
              <a:off x="348051" y="0"/>
              <a:ext cx="5714900" cy="974141"/>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r>
                <a:rPr lang="en-US" altLang="zh-CN" dirty="0">
                  <a:solidFill>
                    <a:schemeClr val="bg1"/>
                  </a:solidFill>
                  <a:latin typeface="微软雅黑" panose="020B0503020204020204" pitchFamily="34" charset="-122"/>
                  <a:ea typeface="微软雅黑" panose="020B0503020204020204" pitchFamily="34" charset="-122"/>
                  <a:sym typeface="Roboto Th" pitchFamily="2" charset="0"/>
                </a:rPr>
                <a:t>     Inner Structure and Widgets </a:t>
              </a:r>
            </a:p>
            <a:p>
              <a:pPr marL="0" lvl="0" indent="0" algn="ctr" eaLnBrk="1" hangingPunct="1">
                <a:lnSpc>
                  <a:spcPct val="100000"/>
                </a:lnSpc>
                <a:spcBef>
                  <a:spcPct val="0"/>
                </a:spcBef>
                <a:buNone/>
              </a:pPr>
              <a:r>
                <a:rPr lang="en-US" altLang="zh-CN" dirty="0">
                  <a:solidFill>
                    <a:schemeClr val="bg1"/>
                  </a:solidFill>
                  <a:latin typeface="微软雅黑" panose="020B0503020204020204" pitchFamily="34" charset="-122"/>
                  <a:ea typeface="微软雅黑" panose="020B0503020204020204" pitchFamily="34" charset="-122"/>
                  <a:sym typeface="Roboto Th" pitchFamily="2" charset="0"/>
                </a:rPr>
                <a:t> </a:t>
              </a:r>
            </a:p>
          </p:txBody>
        </p:sp>
      </p:grpSp>
      <p:grpSp>
        <p:nvGrpSpPr>
          <p:cNvPr id="5126" name="组合 23"/>
          <p:cNvGrpSpPr/>
          <p:nvPr/>
        </p:nvGrpSpPr>
        <p:grpSpPr>
          <a:xfrm>
            <a:off x="5232691" y="4940935"/>
            <a:ext cx="4077679" cy="548640"/>
            <a:chOff x="-326801" y="-43893"/>
            <a:chExt cx="4078514" cy="549619"/>
          </a:xfrm>
        </p:grpSpPr>
        <p:sp>
          <p:nvSpPr>
            <p:cNvPr id="5128" name="六边形 24"/>
            <p:cNvSpPr/>
            <p:nvPr/>
          </p:nvSpPr>
          <p:spPr>
            <a:xfrm>
              <a:off x="0" y="80686"/>
              <a:ext cx="348342" cy="300294"/>
            </a:xfrm>
            <a:prstGeom prst="hexagon">
              <a:avLst>
                <a:gd name="adj" fmla="val 24999"/>
                <a:gd name="vf" fmla="val 115470"/>
              </a:avLst>
            </a:prstGeom>
            <a:solidFill>
              <a:srgbClr val="FFFFFF">
                <a:alpha val="36078"/>
              </a:srgb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129" name="文本框 25"/>
            <p:cNvSpPr/>
            <p:nvPr/>
          </p:nvSpPr>
          <p:spPr>
            <a:xfrm>
              <a:off x="-326801" y="-43893"/>
              <a:ext cx="4078514" cy="549619"/>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r>
                <a:rPr lang="en-US" altLang="zh-CN" dirty="0">
                  <a:solidFill>
                    <a:schemeClr val="bg1"/>
                  </a:solidFill>
                  <a:latin typeface="微软雅黑" panose="020B0503020204020204" pitchFamily="34" charset="-122"/>
                  <a:ea typeface="微软雅黑" panose="020B0503020204020204" pitchFamily="34" charset="-122"/>
                  <a:sym typeface="Roboto Th" pitchFamily="2" charset="0"/>
                </a:rPr>
                <a:t>      To Improve </a:t>
              </a:r>
            </a:p>
          </p:txBody>
        </p:sp>
      </p:grpSp>
    </p:spTree>
  </p:cSld>
  <p:clrMapOvr>
    <a:masterClrMapping/>
  </p:clrMapOvr>
  <p:transition spd="slow" advTm="300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圆角矩形 3"/>
          <p:cNvSpPr/>
          <p:nvPr/>
        </p:nvSpPr>
        <p:spPr>
          <a:xfrm>
            <a:off x="1479550" y="869950"/>
            <a:ext cx="9174163" cy="914400"/>
          </a:xfrm>
          <a:prstGeom prst="roundRect">
            <a:avLst>
              <a:gd name="adj" fmla="val 16667"/>
            </a:avLst>
          </a:prstGeom>
          <a:noFill/>
          <a:ln w="12700" cap="flat" cmpd="sng">
            <a:solidFill>
              <a:srgbClr val="FFFFFF">
                <a:alpha val="38823"/>
              </a:srgbClr>
            </a:solidFill>
            <a:prstDash val="solid"/>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5363" name="文本框 4"/>
          <p:cNvSpPr/>
          <p:nvPr/>
        </p:nvSpPr>
        <p:spPr>
          <a:xfrm>
            <a:off x="1970405" y="1005205"/>
            <a:ext cx="8020050" cy="74358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r>
              <a:rPr lang="en-US" altLang="zh-CN" sz="4000" dirty="0">
                <a:solidFill>
                  <a:srgbClr val="FFC000"/>
                </a:solidFill>
                <a:latin typeface="微软雅黑" panose="020B0503020204020204" pitchFamily="34" charset="-122"/>
                <a:ea typeface="微软雅黑" panose="020B0503020204020204" pitchFamily="34" charset="-122"/>
                <a:sym typeface="Roboto Th" pitchFamily="2" charset="0"/>
              </a:rPr>
              <a:t>Inner Structure and Widgets</a:t>
            </a:r>
            <a:r>
              <a:rPr lang="en-US" altLang="zh-CN" sz="4000" dirty="0">
                <a:solidFill>
                  <a:schemeClr val="bg1"/>
                </a:solidFill>
                <a:latin typeface="微软雅黑" panose="020B0503020204020204" pitchFamily="34" charset="-122"/>
                <a:ea typeface="微软雅黑" panose="020B0503020204020204" pitchFamily="34" charset="-122"/>
                <a:sym typeface="Roboto Th" pitchFamily="2" charset="0"/>
              </a:rPr>
              <a:t> </a:t>
            </a:r>
          </a:p>
        </p:txBody>
      </p:sp>
      <p:sp>
        <p:nvSpPr>
          <p:cNvPr id="25603" name="矩形 9"/>
          <p:cNvSpPr/>
          <p:nvPr/>
        </p:nvSpPr>
        <p:spPr>
          <a:xfrm>
            <a:off x="3777933" y="2297748"/>
            <a:ext cx="4195762" cy="46037"/>
          </a:xfrm>
          <a:prstGeom prst="rect">
            <a:avLst/>
          </a:prstGeom>
          <a:solidFill>
            <a:srgbClr val="FFFFFF">
              <a:alpha val="20000"/>
            </a:srgb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 name="文本框 1"/>
          <p:cNvSpPr txBox="1"/>
          <p:nvPr/>
        </p:nvSpPr>
        <p:spPr>
          <a:xfrm>
            <a:off x="3645535" y="1886585"/>
            <a:ext cx="4251325" cy="457200"/>
          </a:xfrm>
          <a:prstGeom prst="rect">
            <a:avLst/>
          </a:prstGeom>
          <a:noFill/>
        </p:spPr>
        <p:txBody>
          <a:bodyPr wrap="square" rtlCol="0">
            <a:spAutoFit/>
          </a:bodyPr>
          <a:lstStyle/>
          <a:p>
            <a:r>
              <a:rPr lang="en-US" altLang="zh-CN" sz="2400">
                <a:solidFill>
                  <a:srgbClr val="FFFF66"/>
                </a:solidFill>
                <a:latin typeface="Consolas" panose="020B0609020204030204" charset="0"/>
              </a:rPr>
              <a:t>  Mathematical Formulas</a:t>
            </a:r>
          </a:p>
        </p:txBody>
      </p:sp>
      <p:sp>
        <p:nvSpPr>
          <p:cNvPr id="4" name="文本框 3"/>
          <p:cNvSpPr txBox="1"/>
          <p:nvPr/>
        </p:nvSpPr>
        <p:spPr>
          <a:xfrm>
            <a:off x="101600" y="2635250"/>
            <a:ext cx="7463790" cy="3749040"/>
          </a:xfrm>
          <a:prstGeom prst="rect">
            <a:avLst/>
          </a:prstGeom>
          <a:noFill/>
        </p:spPr>
        <p:txBody>
          <a:bodyPr wrap="square" rtlCol="0">
            <a:spAutoFit/>
          </a:bodyPr>
          <a:lstStyle/>
          <a:p>
            <a:r>
              <a:rPr lang="en-US" altLang="zh-CN" sz="2000">
                <a:solidFill>
                  <a:schemeClr val="bg1"/>
                </a:solidFill>
                <a:latin typeface="Consolas" panose="020B0609020204030204" charset="0"/>
              </a:rPr>
              <a:t>Hand-writing coginition:</a:t>
            </a:r>
          </a:p>
          <a:p>
            <a:r>
              <a:rPr lang="en-US" altLang="zh-CN" sz="2000">
                <a:solidFill>
                  <a:schemeClr val="bg1"/>
                </a:solidFill>
                <a:latin typeface="Consolas" panose="020B0609020204030204" charset="0"/>
              </a:rPr>
              <a:t>Using Myscript api.</a:t>
            </a:r>
          </a:p>
          <a:p>
            <a:r>
              <a:rPr lang="en-US" altLang="zh-CN" sz="2000">
                <a:solidFill>
                  <a:schemeClr val="bg1"/>
                </a:solidFill>
                <a:latin typeface="Consolas" panose="020B0609020204030204" charset="0"/>
              </a:rPr>
              <a:t>What is supported:</a:t>
            </a:r>
          </a:p>
          <a:p>
            <a:r>
              <a:rPr lang="en-US" altLang="zh-CN" sz="2000">
                <a:solidFill>
                  <a:schemeClr val="bg1"/>
                </a:solidFill>
                <a:latin typeface="Consolas" panose="020B0609020204030204" charset="0"/>
              </a:rPr>
              <a:t>Real time hand-writing cognition </a:t>
            </a:r>
          </a:p>
          <a:p>
            <a:r>
              <a:rPr lang="en-US" altLang="zh-CN" sz="2000">
                <a:solidFill>
                  <a:schemeClr val="bg1"/>
                </a:solidFill>
                <a:latin typeface="Consolas" panose="020B0609020204030204" charset="0"/>
              </a:rPr>
              <a:t>and converting into latex strings.</a:t>
            </a:r>
          </a:p>
          <a:p>
            <a:r>
              <a:rPr lang="en-US" altLang="zh-CN" sz="2000">
                <a:solidFill>
                  <a:schemeClr val="bg1"/>
                </a:solidFill>
                <a:latin typeface="Consolas" panose="020B0609020204030204" charset="0"/>
              </a:rPr>
              <a:t>Restore the content that is recognized </a:t>
            </a:r>
          </a:p>
          <a:p>
            <a:r>
              <a:rPr lang="en-US" altLang="zh-CN" sz="2000">
                <a:solidFill>
                  <a:schemeClr val="bg1"/>
                </a:solidFill>
                <a:latin typeface="Consolas" panose="020B0609020204030204" charset="0"/>
              </a:rPr>
              <a:t>last time.</a:t>
            </a:r>
          </a:p>
          <a:p>
            <a:r>
              <a:rPr lang="en-US" altLang="zh-CN" sz="2000">
                <a:solidFill>
                  <a:schemeClr val="bg1"/>
                </a:solidFill>
                <a:latin typeface="Consolas" panose="020B0609020204030204" charset="0"/>
              </a:rPr>
              <a:t>What to be supported:(We have been </a:t>
            </a:r>
          </a:p>
          <a:p>
            <a:r>
              <a:rPr lang="en-US" altLang="zh-CN" sz="2000">
                <a:solidFill>
                  <a:schemeClr val="bg1"/>
                </a:solidFill>
                <a:latin typeface="Consolas" panose="020B0609020204030204" charset="0"/>
              </a:rPr>
              <a:t>working on this but due to the time </a:t>
            </a:r>
          </a:p>
          <a:p>
            <a:r>
              <a:rPr lang="en-US" altLang="zh-CN" sz="2000">
                <a:solidFill>
                  <a:schemeClr val="bg1"/>
                </a:solidFill>
                <a:latin typeface="Consolas" panose="020B0609020204030204" charset="0"/>
              </a:rPr>
              <a:t>limit we haven’t succeeded):</a:t>
            </a:r>
          </a:p>
          <a:p>
            <a:r>
              <a:rPr lang="en-US" altLang="zh-CN" sz="2000">
                <a:solidFill>
                  <a:schemeClr val="bg1"/>
                </a:solidFill>
                <a:latin typeface="Consolas" panose="020B0609020204030204" charset="0"/>
              </a:rPr>
              <a:t>Use this Api to modify existing </a:t>
            </a:r>
          </a:p>
          <a:p>
            <a:r>
              <a:rPr lang="en-US" altLang="zh-CN" sz="2000">
                <a:solidFill>
                  <a:schemeClr val="bg1"/>
                </a:solidFill>
                <a:latin typeface="Consolas" panose="020B0609020204030204" charset="0"/>
              </a:rPr>
              <a:t>mathematical formulas in the document.</a:t>
            </a:r>
          </a:p>
        </p:txBody>
      </p:sp>
      <p:pic>
        <p:nvPicPr>
          <p:cNvPr id="6" name="图片 5" descr="图片3"/>
          <p:cNvPicPr>
            <a:picLocks noChangeAspect="1"/>
          </p:cNvPicPr>
          <p:nvPr/>
        </p:nvPicPr>
        <p:blipFill>
          <a:blip r:embed="rId3"/>
          <a:stretch>
            <a:fillRect/>
          </a:stretch>
        </p:blipFill>
        <p:spPr>
          <a:xfrm>
            <a:off x="5539105" y="2717165"/>
            <a:ext cx="6584315" cy="3667125"/>
          </a:xfrm>
          <a:prstGeom prst="rect">
            <a:avLst/>
          </a:prstGeom>
        </p:spPr>
      </p:pic>
    </p:spTree>
  </p:cSld>
  <p:clrMapOvr>
    <a:masterClrMapping/>
  </p:clrMapOvr>
  <p:transition spd="slow" advTm="300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圆角矩形 3"/>
          <p:cNvSpPr/>
          <p:nvPr/>
        </p:nvSpPr>
        <p:spPr>
          <a:xfrm>
            <a:off x="1479550" y="869950"/>
            <a:ext cx="9174163" cy="914400"/>
          </a:xfrm>
          <a:prstGeom prst="roundRect">
            <a:avLst>
              <a:gd name="adj" fmla="val 16667"/>
            </a:avLst>
          </a:prstGeom>
          <a:noFill/>
          <a:ln w="12700" cap="flat" cmpd="sng">
            <a:solidFill>
              <a:srgbClr val="FFFFFF">
                <a:alpha val="38823"/>
              </a:srgbClr>
            </a:solidFill>
            <a:prstDash val="solid"/>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5363" name="文本框 4"/>
          <p:cNvSpPr/>
          <p:nvPr/>
        </p:nvSpPr>
        <p:spPr>
          <a:xfrm>
            <a:off x="1970405" y="1005205"/>
            <a:ext cx="8020050" cy="74358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r>
              <a:rPr lang="en-US" altLang="zh-CN" sz="4000" dirty="0">
                <a:solidFill>
                  <a:srgbClr val="FFC000"/>
                </a:solidFill>
                <a:latin typeface="微软雅黑" panose="020B0503020204020204" pitchFamily="34" charset="-122"/>
                <a:ea typeface="微软雅黑" panose="020B0503020204020204" pitchFamily="34" charset="-122"/>
                <a:sym typeface="Roboto Th" pitchFamily="2" charset="0"/>
              </a:rPr>
              <a:t>Inner Structure and Widgets</a:t>
            </a:r>
            <a:r>
              <a:rPr lang="en-US" altLang="zh-CN" sz="4000" dirty="0">
                <a:solidFill>
                  <a:schemeClr val="bg1"/>
                </a:solidFill>
                <a:latin typeface="微软雅黑" panose="020B0503020204020204" pitchFamily="34" charset="-122"/>
                <a:ea typeface="微软雅黑" panose="020B0503020204020204" pitchFamily="34" charset="-122"/>
                <a:sym typeface="Roboto Th" pitchFamily="2" charset="0"/>
              </a:rPr>
              <a:t> </a:t>
            </a:r>
          </a:p>
        </p:txBody>
      </p:sp>
      <p:sp>
        <p:nvSpPr>
          <p:cNvPr id="25603" name="矩形 9"/>
          <p:cNvSpPr/>
          <p:nvPr/>
        </p:nvSpPr>
        <p:spPr>
          <a:xfrm>
            <a:off x="3777933" y="2297748"/>
            <a:ext cx="4195762" cy="46037"/>
          </a:xfrm>
          <a:prstGeom prst="rect">
            <a:avLst/>
          </a:prstGeom>
          <a:solidFill>
            <a:srgbClr val="FFFFFF">
              <a:alpha val="20000"/>
            </a:srgb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 name="文本框 1"/>
          <p:cNvSpPr txBox="1"/>
          <p:nvPr/>
        </p:nvSpPr>
        <p:spPr>
          <a:xfrm>
            <a:off x="4156075" y="1886585"/>
            <a:ext cx="3740785" cy="457200"/>
          </a:xfrm>
          <a:prstGeom prst="rect">
            <a:avLst/>
          </a:prstGeom>
          <a:noFill/>
        </p:spPr>
        <p:txBody>
          <a:bodyPr wrap="square" rtlCol="0">
            <a:spAutoFit/>
          </a:bodyPr>
          <a:lstStyle/>
          <a:p>
            <a:r>
              <a:rPr lang="en-US" altLang="zh-CN" sz="2400">
                <a:solidFill>
                  <a:srgbClr val="FFFF66"/>
                </a:solidFill>
                <a:latin typeface="Consolas" panose="020B0609020204030204" charset="0"/>
              </a:rPr>
              <a:t>  Rendering</a:t>
            </a:r>
          </a:p>
        </p:txBody>
      </p:sp>
      <p:sp>
        <p:nvSpPr>
          <p:cNvPr id="4" name="文本框 3"/>
          <p:cNvSpPr txBox="1"/>
          <p:nvPr/>
        </p:nvSpPr>
        <p:spPr>
          <a:xfrm>
            <a:off x="1779905" y="2505710"/>
            <a:ext cx="7463790" cy="3383280"/>
          </a:xfrm>
          <a:prstGeom prst="rect">
            <a:avLst/>
          </a:prstGeom>
          <a:noFill/>
        </p:spPr>
        <p:txBody>
          <a:bodyPr wrap="square" rtlCol="0">
            <a:spAutoFit/>
          </a:bodyPr>
          <a:lstStyle/>
          <a:p>
            <a:r>
              <a:rPr lang="en-US" altLang="zh-CN" sz="2400">
                <a:solidFill>
                  <a:schemeClr val="bg1"/>
                </a:solidFill>
                <a:latin typeface="Consolas" panose="020B0609020204030204" charset="0"/>
              </a:rPr>
              <a:t>Java API JLatexmath</a:t>
            </a:r>
          </a:p>
          <a:p>
            <a:endParaRPr lang="en-US" altLang="zh-CN" sz="2400">
              <a:solidFill>
                <a:schemeClr val="bg1"/>
              </a:solidFill>
              <a:latin typeface="Consolas" panose="020B0609020204030204" charset="0"/>
            </a:endParaRPr>
          </a:p>
          <a:p>
            <a:r>
              <a:rPr lang="en-US" altLang="zh-CN" sz="2400">
                <a:solidFill>
                  <a:schemeClr val="bg1"/>
                </a:solidFill>
                <a:latin typeface="Consolas" panose="020B0609020204030204" charset="0"/>
              </a:rPr>
              <a:t>Basically the API can only render single-line tex code.</a:t>
            </a:r>
          </a:p>
          <a:p>
            <a:endParaRPr lang="en-US" altLang="zh-CN" sz="2400">
              <a:solidFill>
                <a:schemeClr val="bg1"/>
              </a:solidFill>
              <a:latin typeface="Consolas" panose="020B0609020204030204" charset="0"/>
            </a:endParaRPr>
          </a:p>
          <a:p>
            <a:r>
              <a:rPr lang="en-US" altLang="zh-CN" sz="2400">
                <a:solidFill>
                  <a:schemeClr val="bg1"/>
                </a:solidFill>
                <a:latin typeface="Consolas" panose="020B0609020204030204" charset="0"/>
              </a:rPr>
              <a:t>After doing some modifications to the API, it can render the whole section now.</a:t>
            </a:r>
          </a:p>
          <a:p>
            <a:endParaRPr lang="en-US" altLang="zh-CN" sz="2400">
              <a:solidFill>
                <a:schemeClr val="bg1"/>
              </a:solidFill>
              <a:latin typeface="Consolas" panose="020B0609020204030204" charset="0"/>
            </a:endParaRPr>
          </a:p>
          <a:p>
            <a:r>
              <a:rPr lang="en-US" altLang="zh-CN" sz="2400">
                <a:solidFill>
                  <a:schemeClr val="bg1"/>
                </a:solidFill>
                <a:latin typeface="Consolas" panose="020B0609020204030204" charset="0"/>
              </a:rPr>
              <a:t>About What is Rendered</a:t>
            </a:r>
          </a:p>
        </p:txBody>
      </p:sp>
    </p:spTree>
  </p:cSld>
  <p:clrMapOvr>
    <a:masterClrMapping/>
  </p:clrMapOvr>
  <p:transition spd="slow" advTm="300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3"/>
          <p:cNvSpPr/>
          <p:nvPr/>
        </p:nvSpPr>
        <p:spPr>
          <a:xfrm>
            <a:off x="1166178" y="2968943"/>
            <a:ext cx="3041650" cy="709612"/>
          </a:xfrm>
          <a:prstGeom prst="rect">
            <a:avLst/>
          </a:prstGeom>
          <a:noFill/>
          <a:ln w="9525" cap="flat" cmpd="sng">
            <a:solidFill>
              <a:srgbClr val="FFFFFF">
                <a:alpha val="34901"/>
              </a:srgbClr>
            </a:solidFill>
            <a:prstDash val="solid"/>
            <a:miter/>
            <a:headEnd type="none" w="med" len="med"/>
            <a:tailEnd type="none" w="med" len="med"/>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r>
              <a:rPr lang="en-US" altLang="zh-CN" sz="4000" b="1" dirty="0">
                <a:solidFill>
                  <a:schemeClr val="bg1"/>
                </a:solidFill>
                <a:latin typeface="微软雅黑" panose="020B0503020204020204" pitchFamily="34" charset="-122"/>
                <a:ea typeface="微软雅黑" panose="020B0503020204020204" pitchFamily="34" charset="-122"/>
                <a:sym typeface="Roboto Th" pitchFamily="2" charset="0"/>
              </a:rPr>
              <a:t>CONTENTS</a:t>
            </a:r>
          </a:p>
        </p:txBody>
      </p:sp>
      <p:grpSp>
        <p:nvGrpSpPr>
          <p:cNvPr id="5123" name="组合 16"/>
          <p:cNvGrpSpPr/>
          <p:nvPr/>
        </p:nvGrpSpPr>
        <p:grpSpPr>
          <a:xfrm>
            <a:off x="5405411" y="1446530"/>
            <a:ext cx="4077679" cy="548640"/>
            <a:chOff x="-154046" y="8245"/>
            <a:chExt cx="4078514" cy="547954"/>
          </a:xfrm>
        </p:grpSpPr>
        <p:sp>
          <p:nvSpPr>
            <p:cNvPr id="5134" name="六边形 4"/>
            <p:cNvSpPr/>
            <p:nvPr/>
          </p:nvSpPr>
          <p:spPr>
            <a:xfrm>
              <a:off x="0" y="80686"/>
              <a:ext cx="348342" cy="300294"/>
            </a:xfrm>
            <a:prstGeom prst="hexagon">
              <a:avLst>
                <a:gd name="adj" fmla="val 24999"/>
                <a:gd name="vf" fmla="val 115470"/>
              </a:avLst>
            </a:prstGeom>
            <a:solidFill>
              <a:srgbClr val="FFFFFF">
                <a:alpha val="36078"/>
              </a:srgb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135" name="文本框 5"/>
            <p:cNvSpPr/>
            <p:nvPr/>
          </p:nvSpPr>
          <p:spPr>
            <a:xfrm>
              <a:off x="-154046" y="8245"/>
              <a:ext cx="4078514" cy="547954"/>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r>
                <a:rPr lang="en-US" altLang="zh-CN" dirty="0">
                  <a:solidFill>
                    <a:schemeClr val="bg1"/>
                  </a:solidFill>
                  <a:latin typeface="微软雅黑" panose="020B0503020204020204" pitchFamily="34" charset="-122"/>
                  <a:ea typeface="微软雅黑" panose="020B0503020204020204" pitchFamily="34" charset="-122"/>
                  <a:sym typeface="Roboto Th" pitchFamily="2" charset="0"/>
                </a:rPr>
                <a:t>   Background </a:t>
              </a:r>
            </a:p>
          </p:txBody>
        </p:sp>
      </p:grpSp>
      <p:grpSp>
        <p:nvGrpSpPr>
          <p:cNvPr id="5124" name="组合 17"/>
          <p:cNvGrpSpPr/>
          <p:nvPr/>
        </p:nvGrpSpPr>
        <p:grpSpPr>
          <a:xfrm>
            <a:off x="5559425" y="2589213"/>
            <a:ext cx="4425950" cy="548640"/>
            <a:chOff x="0" y="0"/>
            <a:chExt cx="4426856" cy="549620"/>
          </a:xfrm>
        </p:grpSpPr>
        <p:sp>
          <p:nvSpPr>
            <p:cNvPr id="5132" name="六边形 18"/>
            <p:cNvSpPr/>
            <p:nvPr/>
          </p:nvSpPr>
          <p:spPr>
            <a:xfrm>
              <a:off x="0" y="80686"/>
              <a:ext cx="348342" cy="300294"/>
            </a:xfrm>
            <a:prstGeom prst="hexagon">
              <a:avLst>
                <a:gd name="adj" fmla="val 24999"/>
                <a:gd name="vf" fmla="val 115470"/>
              </a:avLst>
            </a:prstGeom>
            <a:solidFill>
              <a:srgbClr val="FFFFFF">
                <a:alpha val="36078"/>
              </a:srgb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133" name="文本框 19"/>
            <p:cNvSpPr/>
            <p:nvPr/>
          </p:nvSpPr>
          <p:spPr>
            <a:xfrm>
              <a:off x="348342" y="0"/>
              <a:ext cx="4078514" cy="54962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r>
                <a:rPr lang="en-US" altLang="zh-CN" dirty="0">
                  <a:solidFill>
                    <a:schemeClr val="bg1"/>
                  </a:solidFill>
                  <a:latin typeface="微软雅黑" panose="020B0503020204020204" pitchFamily="34" charset="-122"/>
                  <a:ea typeface="微软雅黑" panose="020B0503020204020204" pitchFamily="34" charset="-122"/>
                  <a:sym typeface="Roboto Th" pitchFamily="2" charset="0"/>
                </a:rPr>
                <a:t>  UI and StructTree </a:t>
              </a:r>
            </a:p>
          </p:txBody>
        </p:sp>
      </p:grpSp>
      <p:grpSp>
        <p:nvGrpSpPr>
          <p:cNvPr id="5125" name="组合 20"/>
          <p:cNvGrpSpPr/>
          <p:nvPr/>
        </p:nvGrpSpPr>
        <p:grpSpPr>
          <a:xfrm>
            <a:off x="5559425" y="3816350"/>
            <a:ext cx="6061710" cy="975360"/>
            <a:chOff x="0" y="0"/>
            <a:chExt cx="6062951" cy="974141"/>
          </a:xfrm>
        </p:grpSpPr>
        <p:sp>
          <p:nvSpPr>
            <p:cNvPr id="5130" name="六边形 21"/>
            <p:cNvSpPr/>
            <p:nvPr/>
          </p:nvSpPr>
          <p:spPr>
            <a:xfrm>
              <a:off x="0" y="80686"/>
              <a:ext cx="348342" cy="300294"/>
            </a:xfrm>
            <a:prstGeom prst="hexagon">
              <a:avLst>
                <a:gd name="adj" fmla="val 24999"/>
                <a:gd name="vf" fmla="val 115470"/>
              </a:avLst>
            </a:prstGeom>
            <a:solidFill>
              <a:srgbClr val="FFFFFF">
                <a:alpha val="36078"/>
              </a:srgb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131" name="文本框 22"/>
            <p:cNvSpPr/>
            <p:nvPr/>
          </p:nvSpPr>
          <p:spPr>
            <a:xfrm>
              <a:off x="348051" y="0"/>
              <a:ext cx="5714900" cy="974141"/>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r>
                <a:rPr lang="en-US" altLang="zh-CN" dirty="0">
                  <a:solidFill>
                    <a:schemeClr val="bg1"/>
                  </a:solidFill>
                  <a:latin typeface="微软雅黑" panose="020B0503020204020204" pitchFamily="34" charset="-122"/>
                  <a:ea typeface="微软雅黑" panose="020B0503020204020204" pitchFamily="34" charset="-122"/>
                  <a:sym typeface="Roboto Th" pitchFamily="2" charset="0"/>
                </a:rPr>
                <a:t>    Inner Structure and Widgets </a:t>
              </a:r>
            </a:p>
            <a:p>
              <a:pPr marL="0" lvl="0" indent="0" algn="ctr" eaLnBrk="1" hangingPunct="1">
                <a:lnSpc>
                  <a:spcPct val="100000"/>
                </a:lnSpc>
                <a:spcBef>
                  <a:spcPct val="0"/>
                </a:spcBef>
                <a:buNone/>
              </a:pPr>
              <a:r>
                <a:rPr lang="en-US" altLang="zh-CN" dirty="0">
                  <a:solidFill>
                    <a:schemeClr val="bg1"/>
                  </a:solidFill>
                  <a:latin typeface="微软雅黑" panose="020B0503020204020204" pitchFamily="34" charset="-122"/>
                  <a:ea typeface="微软雅黑" panose="020B0503020204020204" pitchFamily="34" charset="-122"/>
                  <a:sym typeface="Roboto Th" pitchFamily="2" charset="0"/>
                </a:rPr>
                <a:t> </a:t>
              </a:r>
            </a:p>
          </p:txBody>
        </p:sp>
      </p:grpSp>
      <p:grpSp>
        <p:nvGrpSpPr>
          <p:cNvPr id="5126" name="组合 23"/>
          <p:cNvGrpSpPr/>
          <p:nvPr/>
        </p:nvGrpSpPr>
        <p:grpSpPr>
          <a:xfrm>
            <a:off x="5405411" y="4993005"/>
            <a:ext cx="4077679" cy="548640"/>
            <a:chOff x="-154046" y="8270"/>
            <a:chExt cx="4078514" cy="549619"/>
          </a:xfrm>
        </p:grpSpPr>
        <p:sp>
          <p:nvSpPr>
            <p:cNvPr id="5128" name="六边形 24"/>
            <p:cNvSpPr/>
            <p:nvPr/>
          </p:nvSpPr>
          <p:spPr>
            <a:xfrm>
              <a:off x="0" y="80686"/>
              <a:ext cx="348342" cy="300294"/>
            </a:xfrm>
            <a:prstGeom prst="hexagon">
              <a:avLst>
                <a:gd name="adj" fmla="val 24999"/>
                <a:gd name="vf" fmla="val 115470"/>
              </a:avLst>
            </a:prstGeom>
            <a:solidFill>
              <a:srgbClr val="FFC00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129" name="文本框 25"/>
            <p:cNvSpPr/>
            <p:nvPr/>
          </p:nvSpPr>
          <p:spPr>
            <a:xfrm>
              <a:off x="-154046" y="8270"/>
              <a:ext cx="4078514" cy="549619"/>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r>
                <a:rPr lang="en-US" altLang="zh-CN" dirty="0">
                  <a:solidFill>
                    <a:srgbClr val="FFC000"/>
                  </a:solidFill>
                  <a:latin typeface="微软雅黑" panose="020B0503020204020204" pitchFamily="34" charset="-122"/>
                  <a:ea typeface="微软雅黑" panose="020B0503020204020204" pitchFamily="34" charset="-122"/>
                  <a:sym typeface="Roboto Th" pitchFamily="2" charset="0"/>
                </a:rPr>
                <a:t>  To Improve</a:t>
              </a:r>
              <a:r>
                <a:rPr lang="en-US" altLang="zh-CN" dirty="0">
                  <a:solidFill>
                    <a:schemeClr val="bg1"/>
                  </a:solidFill>
                  <a:latin typeface="微软雅黑" panose="020B0503020204020204" pitchFamily="34" charset="-122"/>
                  <a:ea typeface="微软雅黑" panose="020B0503020204020204" pitchFamily="34" charset="-122"/>
                  <a:sym typeface="Roboto Th" pitchFamily="2" charset="0"/>
                </a:rPr>
                <a:t> </a:t>
              </a:r>
            </a:p>
          </p:txBody>
        </p:sp>
      </p:grpSp>
    </p:spTree>
  </p:cSld>
  <p:clrMapOvr>
    <a:masterClrMapping/>
  </p:clrMapOvr>
  <p:transition spd="slow" advTm="300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圆角矩形 3"/>
          <p:cNvSpPr/>
          <p:nvPr/>
        </p:nvSpPr>
        <p:spPr>
          <a:xfrm>
            <a:off x="1479550" y="869950"/>
            <a:ext cx="9174163" cy="914400"/>
          </a:xfrm>
          <a:prstGeom prst="roundRect">
            <a:avLst>
              <a:gd name="adj" fmla="val 16667"/>
            </a:avLst>
          </a:prstGeom>
          <a:noFill/>
          <a:ln w="12700" cap="flat" cmpd="sng">
            <a:solidFill>
              <a:srgbClr val="FFFFFF">
                <a:alpha val="38823"/>
              </a:srgbClr>
            </a:solidFill>
            <a:prstDash val="solid"/>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7411" name="文本框 4"/>
          <p:cNvSpPr/>
          <p:nvPr/>
        </p:nvSpPr>
        <p:spPr>
          <a:xfrm>
            <a:off x="3571875" y="1004888"/>
            <a:ext cx="4991100" cy="74358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r>
              <a:rPr lang="en-US" altLang="zh-CN" sz="4000" dirty="0">
                <a:solidFill>
                  <a:schemeClr val="bg1"/>
                </a:solidFill>
                <a:latin typeface="微软雅黑" panose="020B0503020204020204" pitchFamily="34" charset="-122"/>
                <a:ea typeface="微软雅黑" panose="020B0503020204020204" pitchFamily="34" charset="-122"/>
                <a:sym typeface="Roboto Th" pitchFamily="2" charset="0"/>
              </a:rPr>
              <a:t>To improve</a:t>
            </a:r>
          </a:p>
        </p:txBody>
      </p:sp>
      <p:sp>
        <p:nvSpPr>
          <p:cNvPr id="17412" name="圆角矩形 5"/>
          <p:cNvSpPr/>
          <p:nvPr/>
        </p:nvSpPr>
        <p:spPr>
          <a:xfrm>
            <a:off x="654050" y="2212975"/>
            <a:ext cx="10668000" cy="4173538"/>
          </a:xfrm>
          <a:prstGeom prst="roundRect">
            <a:avLst>
              <a:gd name="adj" fmla="val 16667"/>
            </a:avLst>
          </a:prstGeom>
          <a:noFill/>
          <a:ln w="12700" cap="flat" cmpd="sng">
            <a:solidFill>
              <a:srgbClr val="FFFFFF">
                <a:alpha val="34901"/>
              </a:srgbClr>
            </a:solidFill>
            <a:prstDash val="solid"/>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 name="文本框 1"/>
          <p:cNvSpPr txBox="1"/>
          <p:nvPr/>
        </p:nvSpPr>
        <p:spPr>
          <a:xfrm>
            <a:off x="1202690" y="2546985"/>
            <a:ext cx="10220960" cy="3931920"/>
          </a:xfrm>
          <a:prstGeom prst="rect">
            <a:avLst/>
          </a:prstGeom>
          <a:noFill/>
        </p:spPr>
        <p:txBody>
          <a:bodyPr wrap="square" rtlCol="0">
            <a:spAutoFit/>
          </a:bodyPr>
          <a:lstStyle/>
          <a:p>
            <a:r>
              <a:rPr lang="en-US" altLang="zh-CN" sz="2800">
                <a:solidFill>
                  <a:srgbClr val="FFFF66"/>
                </a:solidFill>
                <a:latin typeface="Consolas" panose="020B0609020204030204" charset="0"/>
              </a:rPr>
              <a:t>                  </a:t>
            </a:r>
            <a:r>
              <a:rPr lang="zh-CN" altLang="en-US" sz="2800">
                <a:solidFill>
                  <a:srgbClr val="FFC000"/>
                </a:solidFill>
                <a:latin typeface="Consolas" panose="020B0609020204030204" charset="0"/>
              </a:rPr>
              <a:t>Future works</a:t>
            </a:r>
          </a:p>
          <a:p>
            <a:endParaRPr lang="zh-CN" altLang="en-US" sz="2800" b="1">
              <a:solidFill>
                <a:srgbClr val="FFFF66"/>
              </a:solidFill>
              <a:latin typeface="Consolas" panose="020B0609020204030204" charset="0"/>
            </a:endParaRPr>
          </a:p>
          <a:p>
            <a:r>
              <a:rPr lang="zh-CN" altLang="en-US" sz="2800" b="1">
                <a:solidFill>
                  <a:srgbClr val="FFFF66"/>
                </a:solidFill>
                <a:latin typeface="Consolas" panose="020B0609020204030204" charset="0"/>
              </a:rPr>
              <a:t>1.Modify existing mathematical formulas in the document.</a:t>
            </a:r>
          </a:p>
          <a:p>
            <a:endParaRPr lang="zh-CN" altLang="en-US" sz="2800" b="1">
              <a:solidFill>
                <a:srgbClr val="FFFF66"/>
              </a:solidFill>
              <a:latin typeface="Consolas" panose="020B0609020204030204" charset="0"/>
            </a:endParaRPr>
          </a:p>
          <a:p>
            <a:r>
              <a:rPr lang="zh-CN" altLang="en-US" sz="2800" b="1">
                <a:solidFill>
                  <a:srgbClr val="FFFF66"/>
                </a:solidFill>
                <a:latin typeface="Consolas" panose="020B0609020204030204" charset="0"/>
              </a:rPr>
              <a:t>2.Not only simple m*n tables, support merging.</a:t>
            </a:r>
          </a:p>
          <a:p>
            <a:endParaRPr lang="zh-CN" altLang="en-US" sz="2800" b="1">
              <a:solidFill>
                <a:srgbClr val="FFFF66"/>
              </a:solidFill>
              <a:latin typeface="Consolas" panose="020B0609020204030204" charset="0"/>
            </a:endParaRPr>
          </a:p>
          <a:p>
            <a:r>
              <a:rPr lang="zh-CN" altLang="en-US" sz="2800" b="1">
                <a:solidFill>
                  <a:srgbClr val="FFFF66"/>
                </a:solidFill>
                <a:latin typeface="Consolas" panose="020B0609020204030204" charset="0"/>
              </a:rPr>
              <a:t>3.Able to generate the result .pdf file on the mobile.</a:t>
            </a:r>
          </a:p>
        </p:txBody>
      </p:sp>
    </p:spTree>
  </p:cSld>
  <p:clrMapOvr>
    <a:masterClrMapping/>
  </p:clrMapOvr>
  <p:transition spd="slow" advTm="3000">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组合 5"/>
          <p:cNvGrpSpPr/>
          <p:nvPr/>
        </p:nvGrpSpPr>
        <p:grpSpPr>
          <a:xfrm>
            <a:off x="3171825" y="1736725"/>
            <a:ext cx="6140450" cy="2617788"/>
            <a:chOff x="0" y="0"/>
            <a:chExt cx="6140925" cy="2618071"/>
          </a:xfrm>
        </p:grpSpPr>
        <p:sp>
          <p:nvSpPr>
            <p:cNvPr id="25605" name="文本框 6"/>
            <p:cNvSpPr/>
            <p:nvPr/>
          </p:nvSpPr>
          <p:spPr>
            <a:xfrm>
              <a:off x="0" y="1510075"/>
              <a:ext cx="4968240" cy="1107996"/>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r>
                <a:rPr lang="en-US" altLang="zh-CN" sz="6600" dirty="0">
                  <a:solidFill>
                    <a:schemeClr val="bg1"/>
                  </a:solidFill>
                  <a:latin typeface="微软雅黑" panose="020B0503020204020204" pitchFamily="34" charset="-122"/>
                  <a:ea typeface="微软雅黑" panose="020B0503020204020204" pitchFamily="34" charset="-122"/>
                  <a:sym typeface="Roboto Th" pitchFamily="2" charset="0"/>
                </a:rPr>
                <a:t>THANKS</a:t>
              </a:r>
            </a:p>
          </p:txBody>
        </p:sp>
        <p:sp>
          <p:nvSpPr>
            <p:cNvPr id="25606" name="Freeform 5"/>
            <p:cNvSpPr/>
            <p:nvPr/>
          </p:nvSpPr>
          <p:spPr>
            <a:xfrm>
              <a:off x="4074000" y="0"/>
              <a:ext cx="2066925" cy="1820863"/>
            </a:xfrm>
            <a:custGeom>
              <a:avLst/>
              <a:gdLst>
                <a:gd name="txL" fmla="*/ 0 w 56"/>
                <a:gd name="txT" fmla="*/ 0 h 49"/>
                <a:gd name="txR" fmla="*/ 56 w 56"/>
                <a:gd name="txB" fmla="*/ 49 h 49"/>
              </a:gdLst>
              <a:ahLst/>
              <a:cxnLst>
                <a:cxn ang="0">
                  <a:pos x="2147483646" y="2147483646"/>
                </a:cxn>
                <a:cxn ang="0">
                  <a:pos x="2147483646" y="2147483646"/>
                </a:cxn>
                <a:cxn ang="0">
                  <a:pos x="2147483646" y="2147483646"/>
                </a:cxn>
                <a:cxn ang="0">
                  <a:pos x="2147483646" y="2147483646"/>
                </a:cxn>
                <a:cxn ang="0">
                  <a:pos x="0" y="2147483646"/>
                </a:cxn>
                <a:cxn ang="0">
                  <a:pos x="2147483646" y="0"/>
                </a:cxn>
                <a:cxn ang="0">
                  <a:pos x="2147483646" y="2147483646"/>
                </a:cxn>
                <a:cxn ang="0">
                  <a:pos x="2147483646" y="2147483646"/>
                </a:cxn>
              </a:cxnLst>
              <a:rect l="txL" t="txT" r="txR" b="txB"/>
              <a:pathLst>
                <a:path w="56" h="49">
                  <a:moveTo>
                    <a:pt x="28" y="44"/>
                  </a:moveTo>
                  <a:cubicBezTo>
                    <a:pt x="24" y="44"/>
                    <a:pt x="21" y="43"/>
                    <a:pt x="18" y="42"/>
                  </a:cubicBezTo>
                  <a:cubicBezTo>
                    <a:pt x="14" y="45"/>
                    <a:pt x="9" y="49"/>
                    <a:pt x="4" y="49"/>
                  </a:cubicBezTo>
                  <a:cubicBezTo>
                    <a:pt x="6" y="46"/>
                    <a:pt x="7" y="41"/>
                    <a:pt x="7" y="37"/>
                  </a:cubicBezTo>
                  <a:cubicBezTo>
                    <a:pt x="3" y="33"/>
                    <a:pt x="0" y="28"/>
                    <a:pt x="0" y="22"/>
                  </a:cubicBezTo>
                  <a:cubicBezTo>
                    <a:pt x="0" y="10"/>
                    <a:pt x="13" y="0"/>
                    <a:pt x="28" y="0"/>
                  </a:cubicBezTo>
                  <a:cubicBezTo>
                    <a:pt x="43" y="0"/>
                    <a:pt x="56" y="10"/>
                    <a:pt x="56" y="22"/>
                  </a:cubicBezTo>
                  <a:cubicBezTo>
                    <a:pt x="56" y="34"/>
                    <a:pt x="43" y="44"/>
                    <a:pt x="28" y="44"/>
                  </a:cubicBezTo>
                  <a:close/>
                </a:path>
              </a:pathLst>
            </a:custGeom>
            <a:noFill/>
            <a:ln w="9525" cap="flat" cmpd="sng">
              <a:solidFill>
                <a:srgbClr val="FFFFFF">
                  <a:alpha val="34901"/>
                </a:srgbClr>
              </a:solidFill>
              <a:prstDash val="solid"/>
              <a:miter lim="800000"/>
              <a:headEnd type="none" w="med" len="med"/>
              <a:tailEnd type="none" w="med" len="med"/>
            </a:ln>
          </p:spPr>
          <p:txBody>
            <a:bodyPr/>
            <a:lstStyle/>
            <a:p>
              <a:endParaRPr lang="zh-CN" altLang="en-US"/>
            </a:p>
          </p:txBody>
        </p:sp>
        <p:sp>
          <p:nvSpPr>
            <p:cNvPr id="25607" name="文本框 8"/>
            <p:cNvSpPr/>
            <p:nvPr/>
          </p:nvSpPr>
          <p:spPr>
            <a:xfrm>
              <a:off x="4194490" y="556488"/>
              <a:ext cx="1825943" cy="417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en-US" sz="2000" dirty="0">
                <a:solidFill>
                  <a:schemeClr val="bg1"/>
                </a:solidFill>
                <a:latin typeface="微软雅黑" panose="020B0503020204020204" pitchFamily="34" charset="-122"/>
                <a:ea typeface="微软雅黑" panose="020B0503020204020204" pitchFamily="34" charset="-122"/>
                <a:sym typeface="Roboto Th" pitchFamily="2" charset="0"/>
              </a:endParaRPr>
            </a:p>
          </p:txBody>
        </p:sp>
      </p:grpSp>
      <p:sp>
        <p:nvSpPr>
          <p:cNvPr id="25603" name="矩形 9"/>
          <p:cNvSpPr/>
          <p:nvPr/>
        </p:nvSpPr>
        <p:spPr>
          <a:xfrm>
            <a:off x="3557588" y="4354513"/>
            <a:ext cx="4195762" cy="46037"/>
          </a:xfrm>
          <a:prstGeom prst="rect">
            <a:avLst/>
          </a:prstGeom>
          <a:solidFill>
            <a:srgbClr val="FFFFFF">
              <a:alpha val="20000"/>
            </a:srgb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transition spd="slow" advTm="300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圆角矩形 3"/>
          <p:cNvSpPr/>
          <p:nvPr/>
        </p:nvSpPr>
        <p:spPr>
          <a:xfrm>
            <a:off x="1479550" y="869950"/>
            <a:ext cx="9174163" cy="914400"/>
          </a:xfrm>
          <a:prstGeom prst="roundRect">
            <a:avLst>
              <a:gd name="adj" fmla="val 16667"/>
            </a:avLst>
          </a:prstGeom>
          <a:noFill/>
          <a:ln w="12700" cap="flat" cmpd="sng">
            <a:solidFill>
              <a:srgbClr val="FFFFFF">
                <a:alpha val="38823"/>
              </a:srgbClr>
            </a:solidFill>
            <a:prstDash val="solid"/>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171" name="文本框 4"/>
          <p:cNvSpPr/>
          <p:nvPr/>
        </p:nvSpPr>
        <p:spPr>
          <a:xfrm>
            <a:off x="3571875" y="1004888"/>
            <a:ext cx="4991100" cy="74358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r>
              <a:rPr lang="en-US" altLang="zh-CN" sz="4000" dirty="0">
                <a:solidFill>
                  <a:schemeClr val="bg1"/>
                </a:solidFill>
                <a:latin typeface="微软雅黑" panose="020B0503020204020204" pitchFamily="34" charset="-122"/>
                <a:ea typeface="微软雅黑" panose="020B0503020204020204" pitchFamily="34" charset="-122"/>
                <a:sym typeface="Roboto Th" pitchFamily="2" charset="0"/>
              </a:rPr>
              <a:t>Background </a:t>
            </a:r>
          </a:p>
        </p:txBody>
      </p:sp>
      <p:sp>
        <p:nvSpPr>
          <p:cNvPr id="7172" name="圆角矩形 6"/>
          <p:cNvSpPr/>
          <p:nvPr/>
        </p:nvSpPr>
        <p:spPr>
          <a:xfrm>
            <a:off x="1889125" y="2619375"/>
            <a:ext cx="2179638" cy="3382963"/>
          </a:xfrm>
          <a:prstGeom prst="roundRect">
            <a:avLst>
              <a:gd name="adj" fmla="val 6667"/>
            </a:avLst>
          </a:prstGeom>
          <a:noFill/>
          <a:ln w="12700" cap="flat" cmpd="sng">
            <a:solidFill>
              <a:srgbClr val="FFFFFF">
                <a:alpha val="34901"/>
              </a:srgbClr>
            </a:solidFill>
            <a:prstDash val="solid"/>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173" name="圆角矩形 7"/>
          <p:cNvSpPr/>
          <p:nvPr/>
        </p:nvSpPr>
        <p:spPr>
          <a:xfrm>
            <a:off x="1889125" y="2619375"/>
            <a:ext cx="2179638" cy="944563"/>
          </a:xfrm>
          <a:prstGeom prst="roundRect">
            <a:avLst>
              <a:gd name="adj" fmla="val 6667"/>
            </a:avLst>
          </a:prstGeom>
          <a:solidFill>
            <a:srgbClr val="FFFFFF">
              <a:alpha val="20000"/>
            </a:srgb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7174" name="组合 8"/>
          <p:cNvGrpSpPr/>
          <p:nvPr/>
        </p:nvGrpSpPr>
        <p:grpSpPr>
          <a:xfrm>
            <a:off x="4999038" y="2619375"/>
            <a:ext cx="2179637" cy="3382963"/>
            <a:chOff x="0" y="0"/>
            <a:chExt cx="2179320" cy="3383280"/>
          </a:xfrm>
        </p:grpSpPr>
        <p:sp>
          <p:nvSpPr>
            <p:cNvPr id="7187" name="圆角矩形 9"/>
            <p:cNvSpPr/>
            <p:nvPr/>
          </p:nvSpPr>
          <p:spPr>
            <a:xfrm>
              <a:off x="0" y="0"/>
              <a:ext cx="2179320" cy="3383280"/>
            </a:xfrm>
            <a:prstGeom prst="roundRect">
              <a:avLst>
                <a:gd name="adj" fmla="val 6667"/>
              </a:avLst>
            </a:prstGeom>
            <a:noFill/>
            <a:ln w="12700" cap="flat" cmpd="sng">
              <a:solidFill>
                <a:srgbClr val="FFFFFF">
                  <a:alpha val="34901"/>
                </a:srgbClr>
              </a:solidFill>
              <a:prstDash val="solid"/>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188" name="圆角矩形 10"/>
            <p:cNvSpPr/>
            <p:nvPr/>
          </p:nvSpPr>
          <p:spPr>
            <a:xfrm>
              <a:off x="0" y="0"/>
              <a:ext cx="2179320" cy="944880"/>
            </a:xfrm>
            <a:prstGeom prst="roundRect">
              <a:avLst>
                <a:gd name="adj" fmla="val 6667"/>
              </a:avLst>
            </a:prstGeom>
            <a:solidFill>
              <a:srgbClr val="FFFFFF">
                <a:alpha val="20000"/>
              </a:srgb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grpSp>
      <p:sp>
        <p:nvSpPr>
          <p:cNvPr id="7175" name="圆角矩形 12"/>
          <p:cNvSpPr/>
          <p:nvPr/>
        </p:nvSpPr>
        <p:spPr>
          <a:xfrm>
            <a:off x="8107363" y="2619375"/>
            <a:ext cx="2179637" cy="3382963"/>
          </a:xfrm>
          <a:prstGeom prst="roundRect">
            <a:avLst>
              <a:gd name="adj" fmla="val 6667"/>
            </a:avLst>
          </a:prstGeom>
          <a:noFill/>
          <a:ln w="12700" cap="flat" cmpd="sng">
            <a:solidFill>
              <a:srgbClr val="FFFFFF">
                <a:alpha val="34901"/>
              </a:srgbClr>
            </a:solidFill>
            <a:prstDash val="solid"/>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176" name="圆角矩形 13"/>
          <p:cNvSpPr/>
          <p:nvPr/>
        </p:nvSpPr>
        <p:spPr>
          <a:xfrm>
            <a:off x="8107363" y="2619375"/>
            <a:ext cx="2179637" cy="944563"/>
          </a:xfrm>
          <a:prstGeom prst="roundRect">
            <a:avLst>
              <a:gd name="adj" fmla="val 6667"/>
            </a:avLst>
          </a:prstGeom>
          <a:solidFill>
            <a:srgbClr val="FFFFFF">
              <a:alpha val="20000"/>
            </a:srgb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177" name="Freeform 27"/>
          <p:cNvSpPr>
            <a:spLocks noEditPoints="1"/>
          </p:cNvSpPr>
          <p:nvPr/>
        </p:nvSpPr>
        <p:spPr>
          <a:xfrm>
            <a:off x="5922963" y="2981325"/>
            <a:ext cx="331787" cy="222250"/>
          </a:xfrm>
          <a:custGeom>
            <a:avLst/>
            <a:gdLst>
              <a:gd name="txL" fmla="*/ 0 w 87"/>
              <a:gd name="txT" fmla="*/ 0 h 59"/>
              <a:gd name="txR" fmla="*/ 87 w 87"/>
              <a:gd name="txB" fmla="*/ 59 h 59"/>
            </a:gdLst>
            <a:ahLst/>
            <a:cxnLst>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87" h="59">
                <a:moveTo>
                  <a:pt x="87" y="50"/>
                </a:moveTo>
                <a:cubicBezTo>
                  <a:pt x="87" y="54"/>
                  <a:pt x="87" y="54"/>
                  <a:pt x="87" y="54"/>
                </a:cubicBezTo>
                <a:cubicBezTo>
                  <a:pt x="87" y="57"/>
                  <a:pt x="84" y="59"/>
                  <a:pt x="80" y="59"/>
                </a:cubicBezTo>
                <a:cubicBezTo>
                  <a:pt x="7" y="59"/>
                  <a:pt x="7" y="59"/>
                  <a:pt x="7" y="59"/>
                </a:cubicBezTo>
                <a:cubicBezTo>
                  <a:pt x="3" y="59"/>
                  <a:pt x="0" y="57"/>
                  <a:pt x="0" y="54"/>
                </a:cubicBezTo>
                <a:cubicBezTo>
                  <a:pt x="0" y="50"/>
                  <a:pt x="0" y="50"/>
                  <a:pt x="0" y="50"/>
                </a:cubicBezTo>
                <a:cubicBezTo>
                  <a:pt x="7" y="50"/>
                  <a:pt x="7" y="50"/>
                  <a:pt x="7" y="50"/>
                </a:cubicBezTo>
                <a:cubicBezTo>
                  <a:pt x="80" y="50"/>
                  <a:pt x="80" y="50"/>
                  <a:pt x="80" y="50"/>
                </a:cubicBezTo>
                <a:lnTo>
                  <a:pt x="87" y="50"/>
                </a:lnTo>
                <a:close/>
                <a:moveTo>
                  <a:pt x="11" y="40"/>
                </a:moveTo>
                <a:cubicBezTo>
                  <a:pt x="11" y="8"/>
                  <a:pt x="11" y="8"/>
                  <a:pt x="11" y="8"/>
                </a:cubicBezTo>
                <a:cubicBezTo>
                  <a:pt x="11" y="4"/>
                  <a:pt x="15" y="0"/>
                  <a:pt x="19" y="0"/>
                </a:cubicBezTo>
                <a:cubicBezTo>
                  <a:pt x="68" y="0"/>
                  <a:pt x="68" y="0"/>
                  <a:pt x="68" y="0"/>
                </a:cubicBezTo>
                <a:cubicBezTo>
                  <a:pt x="72" y="0"/>
                  <a:pt x="76" y="4"/>
                  <a:pt x="76" y="8"/>
                </a:cubicBezTo>
                <a:cubicBezTo>
                  <a:pt x="76" y="40"/>
                  <a:pt x="76" y="40"/>
                  <a:pt x="76" y="40"/>
                </a:cubicBezTo>
                <a:cubicBezTo>
                  <a:pt x="76" y="44"/>
                  <a:pt x="72" y="47"/>
                  <a:pt x="68" y="47"/>
                </a:cubicBezTo>
                <a:cubicBezTo>
                  <a:pt x="19" y="47"/>
                  <a:pt x="19" y="47"/>
                  <a:pt x="19" y="47"/>
                </a:cubicBezTo>
                <a:cubicBezTo>
                  <a:pt x="15" y="47"/>
                  <a:pt x="11" y="44"/>
                  <a:pt x="11" y="40"/>
                </a:cubicBezTo>
                <a:close/>
                <a:moveTo>
                  <a:pt x="17" y="40"/>
                </a:moveTo>
                <a:cubicBezTo>
                  <a:pt x="17" y="41"/>
                  <a:pt x="18" y="41"/>
                  <a:pt x="19" y="41"/>
                </a:cubicBezTo>
                <a:cubicBezTo>
                  <a:pt x="68" y="41"/>
                  <a:pt x="68" y="41"/>
                  <a:pt x="68" y="41"/>
                </a:cubicBezTo>
                <a:cubicBezTo>
                  <a:pt x="69" y="41"/>
                  <a:pt x="70" y="41"/>
                  <a:pt x="70" y="40"/>
                </a:cubicBezTo>
                <a:cubicBezTo>
                  <a:pt x="70" y="8"/>
                  <a:pt x="70" y="8"/>
                  <a:pt x="70" y="8"/>
                </a:cubicBezTo>
                <a:cubicBezTo>
                  <a:pt x="70" y="7"/>
                  <a:pt x="69" y="6"/>
                  <a:pt x="68" y="6"/>
                </a:cubicBezTo>
                <a:cubicBezTo>
                  <a:pt x="19" y="6"/>
                  <a:pt x="19" y="6"/>
                  <a:pt x="19" y="6"/>
                </a:cubicBezTo>
                <a:cubicBezTo>
                  <a:pt x="18" y="6"/>
                  <a:pt x="17" y="7"/>
                  <a:pt x="17" y="8"/>
                </a:cubicBezTo>
                <a:lnTo>
                  <a:pt x="17" y="40"/>
                </a:lnTo>
                <a:close/>
                <a:moveTo>
                  <a:pt x="48" y="54"/>
                </a:moveTo>
                <a:cubicBezTo>
                  <a:pt x="48" y="53"/>
                  <a:pt x="48" y="53"/>
                  <a:pt x="47" y="53"/>
                </a:cubicBezTo>
                <a:cubicBezTo>
                  <a:pt x="40" y="53"/>
                  <a:pt x="40" y="53"/>
                  <a:pt x="40" y="53"/>
                </a:cubicBezTo>
                <a:cubicBezTo>
                  <a:pt x="39" y="53"/>
                  <a:pt x="39" y="53"/>
                  <a:pt x="39" y="54"/>
                </a:cubicBezTo>
                <a:cubicBezTo>
                  <a:pt x="39" y="54"/>
                  <a:pt x="39" y="54"/>
                  <a:pt x="40" y="54"/>
                </a:cubicBezTo>
                <a:cubicBezTo>
                  <a:pt x="47" y="54"/>
                  <a:pt x="47" y="54"/>
                  <a:pt x="47" y="54"/>
                </a:cubicBezTo>
                <a:cubicBezTo>
                  <a:pt x="48" y="54"/>
                  <a:pt x="48" y="54"/>
                  <a:pt x="48" y="54"/>
                </a:cubicBezTo>
                <a:close/>
              </a:path>
            </a:pathLst>
          </a:custGeom>
          <a:noFill/>
          <a:ln w="9525" cap="flat" cmpd="sng">
            <a:solidFill>
              <a:srgbClr val="FFFFFF">
                <a:alpha val="67842"/>
              </a:srgbClr>
            </a:solidFill>
            <a:prstDash val="solid"/>
            <a:miter lim="800000"/>
            <a:headEnd type="none" w="med" len="med"/>
            <a:tailEnd type="none" w="med" len="med"/>
          </a:ln>
        </p:spPr>
        <p:txBody>
          <a:bodyPr/>
          <a:lstStyle/>
          <a:p>
            <a:endParaRPr lang="zh-CN" altLang="en-US"/>
          </a:p>
        </p:txBody>
      </p:sp>
      <p:sp>
        <p:nvSpPr>
          <p:cNvPr id="7178" name="Freeform 29"/>
          <p:cNvSpPr>
            <a:spLocks noEditPoints="1"/>
          </p:cNvSpPr>
          <p:nvPr/>
        </p:nvSpPr>
        <p:spPr>
          <a:xfrm>
            <a:off x="9026525" y="2927350"/>
            <a:ext cx="339725" cy="255588"/>
          </a:xfrm>
          <a:custGeom>
            <a:avLst/>
            <a:gdLst>
              <a:gd name="txL" fmla="*/ 0 w 89"/>
              <a:gd name="txT" fmla="*/ 0 h 68"/>
              <a:gd name="txR" fmla="*/ 89 w 89"/>
              <a:gd name="txB" fmla="*/ 68 h 68"/>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89" h="68">
                <a:moveTo>
                  <a:pt x="86" y="56"/>
                </a:moveTo>
                <a:cubicBezTo>
                  <a:pt x="86" y="63"/>
                  <a:pt x="81" y="68"/>
                  <a:pt x="74" y="68"/>
                </a:cubicBezTo>
                <a:cubicBezTo>
                  <a:pt x="12" y="68"/>
                  <a:pt x="12" y="68"/>
                  <a:pt x="12" y="68"/>
                </a:cubicBezTo>
                <a:cubicBezTo>
                  <a:pt x="5" y="68"/>
                  <a:pt x="0" y="63"/>
                  <a:pt x="0" y="56"/>
                </a:cubicBezTo>
                <a:lnTo>
                  <a:pt x="86" y="56"/>
                </a:lnTo>
                <a:close/>
                <a:moveTo>
                  <a:pt x="71" y="37"/>
                </a:moveTo>
                <a:cubicBezTo>
                  <a:pt x="68" y="37"/>
                  <a:pt x="68" y="37"/>
                  <a:pt x="68" y="37"/>
                </a:cubicBezTo>
                <a:cubicBezTo>
                  <a:pt x="68" y="39"/>
                  <a:pt x="68" y="39"/>
                  <a:pt x="68" y="39"/>
                </a:cubicBezTo>
                <a:cubicBezTo>
                  <a:pt x="68" y="45"/>
                  <a:pt x="63" y="50"/>
                  <a:pt x="57" y="50"/>
                </a:cubicBezTo>
                <a:cubicBezTo>
                  <a:pt x="23" y="50"/>
                  <a:pt x="23" y="50"/>
                  <a:pt x="23" y="50"/>
                </a:cubicBezTo>
                <a:cubicBezTo>
                  <a:pt x="17" y="50"/>
                  <a:pt x="12" y="45"/>
                  <a:pt x="12" y="39"/>
                </a:cubicBezTo>
                <a:cubicBezTo>
                  <a:pt x="12" y="3"/>
                  <a:pt x="12" y="3"/>
                  <a:pt x="12" y="3"/>
                </a:cubicBezTo>
                <a:cubicBezTo>
                  <a:pt x="12" y="2"/>
                  <a:pt x="13" y="0"/>
                  <a:pt x="15" y="0"/>
                </a:cubicBezTo>
                <a:cubicBezTo>
                  <a:pt x="71" y="0"/>
                  <a:pt x="71" y="0"/>
                  <a:pt x="71" y="0"/>
                </a:cubicBezTo>
                <a:cubicBezTo>
                  <a:pt x="81" y="0"/>
                  <a:pt x="89" y="9"/>
                  <a:pt x="89" y="19"/>
                </a:cubicBezTo>
                <a:cubicBezTo>
                  <a:pt x="89" y="29"/>
                  <a:pt x="81" y="37"/>
                  <a:pt x="71" y="37"/>
                </a:cubicBezTo>
                <a:close/>
                <a:moveTo>
                  <a:pt x="71" y="10"/>
                </a:moveTo>
                <a:cubicBezTo>
                  <a:pt x="68" y="10"/>
                  <a:pt x="68" y="10"/>
                  <a:pt x="68" y="10"/>
                </a:cubicBezTo>
                <a:cubicBezTo>
                  <a:pt x="68" y="28"/>
                  <a:pt x="68" y="28"/>
                  <a:pt x="68" y="28"/>
                </a:cubicBezTo>
                <a:cubicBezTo>
                  <a:pt x="71" y="28"/>
                  <a:pt x="71" y="28"/>
                  <a:pt x="71" y="28"/>
                </a:cubicBezTo>
                <a:cubicBezTo>
                  <a:pt x="76" y="28"/>
                  <a:pt x="80" y="24"/>
                  <a:pt x="80" y="19"/>
                </a:cubicBezTo>
                <a:cubicBezTo>
                  <a:pt x="80" y="14"/>
                  <a:pt x="76" y="10"/>
                  <a:pt x="71" y="10"/>
                </a:cubicBezTo>
                <a:close/>
              </a:path>
            </a:pathLst>
          </a:custGeom>
          <a:noFill/>
          <a:ln w="9525" cap="flat" cmpd="sng">
            <a:solidFill>
              <a:srgbClr val="FFFFFF">
                <a:alpha val="67842"/>
              </a:srgbClr>
            </a:solidFill>
            <a:prstDash val="solid"/>
            <a:miter lim="800000"/>
            <a:headEnd type="none" w="med" len="med"/>
            <a:tailEnd type="none" w="med" len="med"/>
          </a:ln>
        </p:spPr>
        <p:txBody>
          <a:bodyPr/>
          <a:lstStyle/>
          <a:p>
            <a:endParaRPr lang="zh-CN" altLang="en-US"/>
          </a:p>
        </p:txBody>
      </p:sp>
      <p:sp>
        <p:nvSpPr>
          <p:cNvPr id="7179" name="Freeform 99"/>
          <p:cNvSpPr>
            <a:spLocks noEditPoints="1"/>
          </p:cNvSpPr>
          <p:nvPr/>
        </p:nvSpPr>
        <p:spPr>
          <a:xfrm>
            <a:off x="2879725" y="2927350"/>
            <a:ext cx="201613" cy="330200"/>
          </a:xfrm>
          <a:custGeom>
            <a:avLst/>
            <a:gdLst>
              <a:gd name="txL" fmla="*/ 0 w 53"/>
              <a:gd name="txT" fmla="*/ 0 h 88"/>
              <a:gd name="txR" fmla="*/ 53 w 53"/>
              <a:gd name="txB" fmla="*/ 88 h 88"/>
            </a:gdLst>
            <a:ahLst/>
            <a:cxnLst>
              <a:cxn ang="0">
                <a:pos x="2147483646" y="2147483646"/>
              </a:cxn>
              <a:cxn ang="0">
                <a:pos x="2147483646" y="2147483646"/>
              </a:cxn>
              <a:cxn ang="0">
                <a:pos x="2147483646" y="2147483646"/>
              </a:cxn>
              <a:cxn ang="0">
                <a:pos x="0" y="2147483646"/>
              </a:cxn>
              <a:cxn ang="0">
                <a:pos x="0"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53" h="88">
                <a:moveTo>
                  <a:pt x="53" y="79"/>
                </a:moveTo>
                <a:cubicBezTo>
                  <a:pt x="53" y="84"/>
                  <a:pt x="49" y="88"/>
                  <a:pt x="44" y="88"/>
                </a:cubicBezTo>
                <a:cubicBezTo>
                  <a:pt x="9" y="88"/>
                  <a:pt x="9" y="88"/>
                  <a:pt x="9" y="88"/>
                </a:cubicBezTo>
                <a:cubicBezTo>
                  <a:pt x="4" y="88"/>
                  <a:pt x="0" y="84"/>
                  <a:pt x="0" y="79"/>
                </a:cubicBezTo>
                <a:cubicBezTo>
                  <a:pt x="0" y="9"/>
                  <a:pt x="0" y="9"/>
                  <a:pt x="0" y="9"/>
                </a:cubicBezTo>
                <a:cubicBezTo>
                  <a:pt x="0" y="4"/>
                  <a:pt x="4" y="0"/>
                  <a:pt x="9" y="0"/>
                </a:cubicBezTo>
                <a:cubicBezTo>
                  <a:pt x="44" y="0"/>
                  <a:pt x="44" y="0"/>
                  <a:pt x="44" y="0"/>
                </a:cubicBezTo>
                <a:cubicBezTo>
                  <a:pt x="49" y="0"/>
                  <a:pt x="53" y="4"/>
                  <a:pt x="53" y="9"/>
                </a:cubicBezTo>
                <a:lnTo>
                  <a:pt x="53" y="79"/>
                </a:lnTo>
                <a:close/>
                <a:moveTo>
                  <a:pt x="46" y="20"/>
                </a:moveTo>
                <a:cubicBezTo>
                  <a:pt x="46" y="18"/>
                  <a:pt x="45" y="17"/>
                  <a:pt x="44" y="17"/>
                </a:cubicBezTo>
                <a:cubicBezTo>
                  <a:pt x="9" y="17"/>
                  <a:pt x="9" y="17"/>
                  <a:pt x="9" y="17"/>
                </a:cubicBezTo>
                <a:cubicBezTo>
                  <a:pt x="8" y="17"/>
                  <a:pt x="7" y="18"/>
                  <a:pt x="7" y="20"/>
                </a:cubicBezTo>
                <a:cubicBezTo>
                  <a:pt x="7" y="68"/>
                  <a:pt x="7" y="68"/>
                  <a:pt x="7" y="68"/>
                </a:cubicBezTo>
                <a:cubicBezTo>
                  <a:pt x="7" y="69"/>
                  <a:pt x="8" y="70"/>
                  <a:pt x="9" y="70"/>
                </a:cubicBezTo>
                <a:cubicBezTo>
                  <a:pt x="44" y="70"/>
                  <a:pt x="44" y="70"/>
                  <a:pt x="44" y="70"/>
                </a:cubicBezTo>
                <a:cubicBezTo>
                  <a:pt x="45" y="70"/>
                  <a:pt x="46" y="69"/>
                  <a:pt x="46" y="68"/>
                </a:cubicBezTo>
                <a:lnTo>
                  <a:pt x="46" y="20"/>
                </a:lnTo>
                <a:close/>
                <a:moveTo>
                  <a:pt x="32" y="9"/>
                </a:moveTo>
                <a:cubicBezTo>
                  <a:pt x="21" y="9"/>
                  <a:pt x="21" y="9"/>
                  <a:pt x="21" y="9"/>
                </a:cubicBezTo>
                <a:cubicBezTo>
                  <a:pt x="20" y="9"/>
                  <a:pt x="20" y="9"/>
                  <a:pt x="20" y="10"/>
                </a:cubicBezTo>
                <a:cubicBezTo>
                  <a:pt x="20" y="10"/>
                  <a:pt x="20" y="11"/>
                  <a:pt x="21" y="11"/>
                </a:cubicBezTo>
                <a:cubicBezTo>
                  <a:pt x="32" y="11"/>
                  <a:pt x="32" y="11"/>
                  <a:pt x="32" y="11"/>
                </a:cubicBezTo>
                <a:cubicBezTo>
                  <a:pt x="33" y="11"/>
                  <a:pt x="33" y="10"/>
                  <a:pt x="33" y="10"/>
                </a:cubicBezTo>
                <a:cubicBezTo>
                  <a:pt x="33" y="9"/>
                  <a:pt x="33" y="9"/>
                  <a:pt x="32" y="9"/>
                </a:cubicBezTo>
                <a:close/>
                <a:moveTo>
                  <a:pt x="27" y="74"/>
                </a:moveTo>
                <a:cubicBezTo>
                  <a:pt x="24" y="74"/>
                  <a:pt x="21" y="76"/>
                  <a:pt x="21" y="79"/>
                </a:cubicBezTo>
                <a:cubicBezTo>
                  <a:pt x="21" y="82"/>
                  <a:pt x="24" y="85"/>
                  <a:pt x="27" y="85"/>
                </a:cubicBezTo>
                <a:cubicBezTo>
                  <a:pt x="30" y="85"/>
                  <a:pt x="32" y="82"/>
                  <a:pt x="32" y="79"/>
                </a:cubicBezTo>
                <a:cubicBezTo>
                  <a:pt x="32" y="76"/>
                  <a:pt x="30" y="74"/>
                  <a:pt x="27" y="74"/>
                </a:cubicBezTo>
                <a:close/>
              </a:path>
            </a:pathLst>
          </a:custGeom>
          <a:noFill/>
          <a:ln w="9525" cap="flat" cmpd="sng">
            <a:solidFill>
              <a:srgbClr val="FFFFFF">
                <a:alpha val="67842"/>
              </a:srgbClr>
            </a:solidFill>
            <a:prstDash val="solid"/>
            <a:miter lim="800000"/>
            <a:headEnd type="none" w="med" len="med"/>
            <a:tailEnd type="none" w="med" len="med"/>
          </a:ln>
        </p:spPr>
        <p:txBody>
          <a:bodyPr/>
          <a:lstStyle/>
          <a:p>
            <a:endParaRPr lang="zh-CN" altLang="en-US"/>
          </a:p>
        </p:txBody>
      </p:sp>
      <p:sp>
        <p:nvSpPr>
          <p:cNvPr id="5" name="文本框 21"/>
          <p:cNvSpPr/>
          <p:nvPr/>
        </p:nvSpPr>
        <p:spPr>
          <a:xfrm>
            <a:off x="8237220" y="4366895"/>
            <a:ext cx="1920875" cy="41783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r>
              <a:rPr lang="en-US" altLang="zh-CN" sz="2000" b="1" dirty="0">
                <a:solidFill>
                  <a:schemeClr val="bg1"/>
                </a:solidFill>
                <a:latin typeface="微软雅黑" panose="020B0503020204020204" pitchFamily="34" charset="-122"/>
                <a:ea typeface="微软雅黑" panose="020B0503020204020204" pitchFamily="34" charset="-122"/>
                <a:sym typeface="Roboto Th" pitchFamily="2" charset="0"/>
              </a:rPr>
              <a:t>Difficulties</a:t>
            </a:r>
          </a:p>
        </p:txBody>
      </p:sp>
      <p:sp>
        <p:nvSpPr>
          <p:cNvPr id="6" name="文本框 22"/>
          <p:cNvSpPr/>
          <p:nvPr/>
        </p:nvSpPr>
        <p:spPr>
          <a:xfrm>
            <a:off x="5138103" y="4046855"/>
            <a:ext cx="1916112" cy="121475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r>
              <a:rPr lang="en-US" altLang="zh-CN" sz="2400" dirty="0">
                <a:solidFill>
                  <a:schemeClr val="bg1"/>
                </a:solidFill>
                <a:latin typeface="微软雅黑" panose="020B0503020204020204" pitchFamily="34" charset="-122"/>
                <a:ea typeface="微软雅黑" panose="020B0503020204020204" pitchFamily="34" charset="-122"/>
                <a:sym typeface="Roboto Th" pitchFamily="2" charset="0"/>
              </a:rPr>
              <a:t>Why</a:t>
            </a:r>
          </a:p>
          <a:p>
            <a:pPr marL="0" lvl="0" indent="0" algn="ctr" eaLnBrk="1" hangingPunct="1">
              <a:lnSpc>
                <a:spcPct val="100000"/>
              </a:lnSpc>
              <a:spcBef>
                <a:spcPct val="0"/>
              </a:spcBef>
              <a:buNone/>
            </a:pPr>
            <a:r>
              <a:rPr lang="en-US" altLang="zh-CN" sz="2400" dirty="0">
                <a:solidFill>
                  <a:schemeClr val="bg1"/>
                </a:solidFill>
                <a:latin typeface="微软雅黑" panose="020B0503020204020204" pitchFamily="34" charset="-122"/>
                <a:ea typeface="微软雅黑" panose="020B0503020204020204" pitchFamily="34" charset="-122"/>
                <a:sym typeface="Roboto Th" pitchFamily="2" charset="0"/>
              </a:rPr>
              <a:t> on </a:t>
            </a:r>
          </a:p>
          <a:p>
            <a:pPr marL="0" lvl="0" indent="0" algn="ctr" eaLnBrk="1" hangingPunct="1">
              <a:lnSpc>
                <a:spcPct val="100000"/>
              </a:lnSpc>
              <a:spcBef>
                <a:spcPct val="0"/>
              </a:spcBef>
              <a:buNone/>
            </a:pPr>
            <a:r>
              <a:rPr lang="en-US" altLang="zh-CN" sz="2400" dirty="0">
                <a:solidFill>
                  <a:schemeClr val="bg1"/>
                </a:solidFill>
                <a:latin typeface="微软雅黑" panose="020B0503020204020204" pitchFamily="34" charset="-122"/>
                <a:ea typeface="微软雅黑" panose="020B0503020204020204" pitchFamily="34" charset="-122"/>
                <a:sym typeface="Roboto Th" pitchFamily="2" charset="0"/>
              </a:rPr>
              <a:t>Android?</a:t>
            </a:r>
          </a:p>
        </p:txBody>
      </p:sp>
      <p:sp>
        <p:nvSpPr>
          <p:cNvPr id="7" name="文本框 6"/>
          <p:cNvSpPr txBox="1"/>
          <p:nvPr/>
        </p:nvSpPr>
        <p:spPr>
          <a:xfrm>
            <a:off x="2082800" y="3876675"/>
            <a:ext cx="1792605" cy="1554480"/>
          </a:xfrm>
          <a:prstGeom prst="rect">
            <a:avLst/>
          </a:prstGeom>
          <a:noFill/>
        </p:spPr>
        <p:txBody>
          <a:bodyPr wrap="square" rtlCol="0">
            <a:spAutoFit/>
          </a:bodyPr>
          <a:lstStyle/>
          <a:p>
            <a:r>
              <a:rPr lang="en-US" altLang="zh-CN">
                <a:solidFill>
                  <a:schemeClr val="bg1"/>
                </a:solidFill>
              </a:rPr>
              <a:t>    </a:t>
            </a:r>
            <a:r>
              <a:rPr lang="en-US" altLang="zh-CN" sz="2400">
                <a:solidFill>
                  <a:schemeClr val="bg1"/>
                </a:solidFill>
              </a:rPr>
              <a:t>  Brief introduction </a:t>
            </a:r>
          </a:p>
          <a:p>
            <a:r>
              <a:rPr lang="en-US" altLang="zh-CN" sz="2400">
                <a:solidFill>
                  <a:schemeClr val="bg1"/>
                </a:solidFill>
              </a:rPr>
              <a:t>       to</a:t>
            </a:r>
          </a:p>
          <a:p>
            <a:r>
              <a:rPr lang="en-US" altLang="zh-CN" sz="2400">
                <a:solidFill>
                  <a:schemeClr val="bg1"/>
                </a:solidFill>
              </a:rPr>
              <a:t>    LaTeX</a:t>
            </a:r>
          </a:p>
        </p:txBody>
      </p:sp>
    </p:spTree>
  </p:cSld>
  <p:clrMapOvr>
    <a:masterClrMapping/>
  </p:clrMapOvr>
  <p:transition spd="slow" advTm="3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2"/>
          <p:cNvPicPr>
            <a:picLocks noChangeAspect="1"/>
          </p:cNvPicPr>
          <p:nvPr/>
        </p:nvPicPr>
        <p:blipFill>
          <a:blip r:embed="rId3"/>
          <a:stretch>
            <a:fillRect/>
          </a:stretch>
        </p:blipFill>
        <p:spPr>
          <a:xfrm>
            <a:off x="4871085" y="3484245"/>
            <a:ext cx="5220335" cy="1981200"/>
          </a:xfrm>
          <a:prstGeom prst="rect">
            <a:avLst/>
          </a:prstGeom>
        </p:spPr>
      </p:pic>
      <p:pic>
        <p:nvPicPr>
          <p:cNvPr id="6" name="图片 5" descr="1"/>
          <p:cNvPicPr>
            <a:picLocks noChangeAspect="1"/>
          </p:cNvPicPr>
          <p:nvPr/>
        </p:nvPicPr>
        <p:blipFill>
          <a:blip r:embed="rId4"/>
          <a:stretch>
            <a:fillRect/>
          </a:stretch>
        </p:blipFill>
        <p:spPr>
          <a:xfrm>
            <a:off x="847090" y="702310"/>
            <a:ext cx="3743960" cy="4763135"/>
          </a:xfrm>
          <a:prstGeom prst="rect">
            <a:avLst/>
          </a:prstGeom>
        </p:spPr>
      </p:pic>
      <p:pic>
        <p:nvPicPr>
          <p:cNvPr id="7" name="图片 6" descr="3"/>
          <p:cNvPicPr>
            <a:picLocks noChangeAspect="1"/>
          </p:cNvPicPr>
          <p:nvPr/>
        </p:nvPicPr>
        <p:blipFill>
          <a:blip r:embed="rId5"/>
          <a:stretch>
            <a:fillRect/>
          </a:stretch>
        </p:blipFill>
        <p:spPr>
          <a:xfrm>
            <a:off x="5689600" y="1537335"/>
            <a:ext cx="3444240" cy="1341120"/>
          </a:xfrm>
          <a:prstGeom prst="rect">
            <a:avLst/>
          </a:prstGeom>
        </p:spPr>
      </p:pic>
      <p:sp>
        <p:nvSpPr>
          <p:cNvPr id="10" name="椭圆 6"/>
          <p:cNvSpPr/>
          <p:nvPr/>
        </p:nvSpPr>
        <p:spPr>
          <a:xfrm>
            <a:off x="963930" y="2820670"/>
            <a:ext cx="2727960" cy="2616200"/>
          </a:xfrm>
          <a:prstGeom prst="ellipse">
            <a:avLst/>
          </a:prstGeom>
          <a:solidFill>
            <a:srgbClr val="FFFFFF">
              <a:alpha val="20000"/>
            </a:srgb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transition spd="slow" advTm="3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圆角矩形 3"/>
          <p:cNvSpPr/>
          <p:nvPr/>
        </p:nvSpPr>
        <p:spPr>
          <a:xfrm>
            <a:off x="1479550" y="869950"/>
            <a:ext cx="9174163" cy="914400"/>
          </a:xfrm>
          <a:prstGeom prst="roundRect">
            <a:avLst>
              <a:gd name="adj" fmla="val 16667"/>
            </a:avLst>
          </a:prstGeom>
          <a:noFill/>
          <a:ln w="12700" cap="flat" cmpd="sng">
            <a:solidFill>
              <a:srgbClr val="FFFFFF">
                <a:alpha val="38823"/>
              </a:srgbClr>
            </a:solidFill>
            <a:prstDash val="solid"/>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171" name="文本框 4"/>
          <p:cNvSpPr/>
          <p:nvPr/>
        </p:nvSpPr>
        <p:spPr>
          <a:xfrm>
            <a:off x="3571875" y="1004888"/>
            <a:ext cx="4991100" cy="74358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r>
              <a:rPr lang="en-US" altLang="zh-CN" sz="4000" dirty="0">
                <a:solidFill>
                  <a:schemeClr val="bg1"/>
                </a:solidFill>
                <a:latin typeface="微软雅黑" panose="020B0503020204020204" pitchFamily="34" charset="-122"/>
                <a:ea typeface="微软雅黑" panose="020B0503020204020204" pitchFamily="34" charset="-122"/>
                <a:sym typeface="Roboto Th" pitchFamily="2" charset="0"/>
              </a:rPr>
              <a:t>Background </a:t>
            </a:r>
          </a:p>
        </p:txBody>
      </p:sp>
      <p:sp>
        <p:nvSpPr>
          <p:cNvPr id="7172" name="圆角矩形 6"/>
          <p:cNvSpPr/>
          <p:nvPr/>
        </p:nvSpPr>
        <p:spPr>
          <a:xfrm>
            <a:off x="1889125" y="2619375"/>
            <a:ext cx="2179638" cy="3382963"/>
          </a:xfrm>
          <a:prstGeom prst="roundRect">
            <a:avLst>
              <a:gd name="adj" fmla="val 6667"/>
            </a:avLst>
          </a:prstGeom>
          <a:noFill/>
          <a:ln w="12700" cap="flat" cmpd="sng">
            <a:solidFill>
              <a:srgbClr val="FFFFFF">
                <a:alpha val="34901"/>
              </a:srgbClr>
            </a:solidFill>
            <a:prstDash val="solid"/>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173" name="圆角矩形 7"/>
          <p:cNvSpPr/>
          <p:nvPr/>
        </p:nvSpPr>
        <p:spPr>
          <a:xfrm>
            <a:off x="1889125" y="2619375"/>
            <a:ext cx="2179638" cy="944563"/>
          </a:xfrm>
          <a:prstGeom prst="roundRect">
            <a:avLst>
              <a:gd name="adj" fmla="val 6667"/>
            </a:avLst>
          </a:prstGeom>
          <a:solidFill>
            <a:srgbClr val="FFFFFF">
              <a:alpha val="20000"/>
            </a:srgb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7174" name="组合 8"/>
          <p:cNvGrpSpPr/>
          <p:nvPr/>
        </p:nvGrpSpPr>
        <p:grpSpPr>
          <a:xfrm>
            <a:off x="4999038" y="2619375"/>
            <a:ext cx="2179637" cy="3382963"/>
            <a:chOff x="0" y="0"/>
            <a:chExt cx="2179320" cy="3383280"/>
          </a:xfrm>
        </p:grpSpPr>
        <p:sp>
          <p:nvSpPr>
            <p:cNvPr id="7187" name="圆角矩形 9"/>
            <p:cNvSpPr/>
            <p:nvPr/>
          </p:nvSpPr>
          <p:spPr>
            <a:xfrm>
              <a:off x="0" y="0"/>
              <a:ext cx="2179320" cy="3383280"/>
            </a:xfrm>
            <a:prstGeom prst="roundRect">
              <a:avLst>
                <a:gd name="adj" fmla="val 6667"/>
              </a:avLst>
            </a:prstGeom>
            <a:noFill/>
            <a:ln w="12700" cap="flat" cmpd="sng">
              <a:solidFill>
                <a:srgbClr val="FFFFFF">
                  <a:alpha val="34901"/>
                </a:srgbClr>
              </a:solidFill>
              <a:prstDash val="solid"/>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188" name="圆角矩形 10"/>
            <p:cNvSpPr/>
            <p:nvPr/>
          </p:nvSpPr>
          <p:spPr>
            <a:xfrm>
              <a:off x="0" y="0"/>
              <a:ext cx="2179320" cy="944880"/>
            </a:xfrm>
            <a:prstGeom prst="roundRect">
              <a:avLst>
                <a:gd name="adj" fmla="val 6667"/>
              </a:avLst>
            </a:prstGeom>
            <a:solidFill>
              <a:srgbClr val="FFFFFF">
                <a:alpha val="20000"/>
              </a:srgb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grpSp>
      <p:sp>
        <p:nvSpPr>
          <p:cNvPr id="7175" name="圆角矩形 12"/>
          <p:cNvSpPr/>
          <p:nvPr/>
        </p:nvSpPr>
        <p:spPr>
          <a:xfrm>
            <a:off x="8107363" y="2619375"/>
            <a:ext cx="2179637" cy="3382963"/>
          </a:xfrm>
          <a:prstGeom prst="roundRect">
            <a:avLst>
              <a:gd name="adj" fmla="val 6667"/>
            </a:avLst>
          </a:prstGeom>
          <a:noFill/>
          <a:ln w="12700" cap="flat" cmpd="sng">
            <a:solidFill>
              <a:srgbClr val="FFFFFF">
                <a:alpha val="34901"/>
              </a:srgbClr>
            </a:solidFill>
            <a:prstDash val="solid"/>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176" name="圆角矩形 13"/>
          <p:cNvSpPr/>
          <p:nvPr/>
        </p:nvSpPr>
        <p:spPr>
          <a:xfrm>
            <a:off x="8107363" y="2619375"/>
            <a:ext cx="2179637" cy="944563"/>
          </a:xfrm>
          <a:prstGeom prst="roundRect">
            <a:avLst>
              <a:gd name="adj" fmla="val 6667"/>
            </a:avLst>
          </a:prstGeom>
          <a:solidFill>
            <a:srgbClr val="FFFFFF">
              <a:alpha val="20000"/>
            </a:srgb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177" name="Freeform 27"/>
          <p:cNvSpPr>
            <a:spLocks noEditPoints="1"/>
          </p:cNvSpPr>
          <p:nvPr/>
        </p:nvSpPr>
        <p:spPr>
          <a:xfrm>
            <a:off x="5922963" y="2981325"/>
            <a:ext cx="331787" cy="222250"/>
          </a:xfrm>
          <a:custGeom>
            <a:avLst/>
            <a:gdLst>
              <a:gd name="txL" fmla="*/ 0 w 87"/>
              <a:gd name="txT" fmla="*/ 0 h 59"/>
              <a:gd name="txR" fmla="*/ 87 w 87"/>
              <a:gd name="txB" fmla="*/ 59 h 59"/>
            </a:gdLst>
            <a:ahLst/>
            <a:cxnLst>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87" h="59">
                <a:moveTo>
                  <a:pt x="87" y="50"/>
                </a:moveTo>
                <a:cubicBezTo>
                  <a:pt x="87" y="54"/>
                  <a:pt x="87" y="54"/>
                  <a:pt x="87" y="54"/>
                </a:cubicBezTo>
                <a:cubicBezTo>
                  <a:pt x="87" y="57"/>
                  <a:pt x="84" y="59"/>
                  <a:pt x="80" y="59"/>
                </a:cubicBezTo>
                <a:cubicBezTo>
                  <a:pt x="7" y="59"/>
                  <a:pt x="7" y="59"/>
                  <a:pt x="7" y="59"/>
                </a:cubicBezTo>
                <a:cubicBezTo>
                  <a:pt x="3" y="59"/>
                  <a:pt x="0" y="57"/>
                  <a:pt x="0" y="54"/>
                </a:cubicBezTo>
                <a:cubicBezTo>
                  <a:pt x="0" y="50"/>
                  <a:pt x="0" y="50"/>
                  <a:pt x="0" y="50"/>
                </a:cubicBezTo>
                <a:cubicBezTo>
                  <a:pt x="7" y="50"/>
                  <a:pt x="7" y="50"/>
                  <a:pt x="7" y="50"/>
                </a:cubicBezTo>
                <a:cubicBezTo>
                  <a:pt x="80" y="50"/>
                  <a:pt x="80" y="50"/>
                  <a:pt x="80" y="50"/>
                </a:cubicBezTo>
                <a:lnTo>
                  <a:pt x="87" y="50"/>
                </a:lnTo>
                <a:close/>
                <a:moveTo>
                  <a:pt x="11" y="40"/>
                </a:moveTo>
                <a:cubicBezTo>
                  <a:pt x="11" y="8"/>
                  <a:pt x="11" y="8"/>
                  <a:pt x="11" y="8"/>
                </a:cubicBezTo>
                <a:cubicBezTo>
                  <a:pt x="11" y="4"/>
                  <a:pt x="15" y="0"/>
                  <a:pt x="19" y="0"/>
                </a:cubicBezTo>
                <a:cubicBezTo>
                  <a:pt x="68" y="0"/>
                  <a:pt x="68" y="0"/>
                  <a:pt x="68" y="0"/>
                </a:cubicBezTo>
                <a:cubicBezTo>
                  <a:pt x="72" y="0"/>
                  <a:pt x="76" y="4"/>
                  <a:pt x="76" y="8"/>
                </a:cubicBezTo>
                <a:cubicBezTo>
                  <a:pt x="76" y="40"/>
                  <a:pt x="76" y="40"/>
                  <a:pt x="76" y="40"/>
                </a:cubicBezTo>
                <a:cubicBezTo>
                  <a:pt x="76" y="44"/>
                  <a:pt x="72" y="47"/>
                  <a:pt x="68" y="47"/>
                </a:cubicBezTo>
                <a:cubicBezTo>
                  <a:pt x="19" y="47"/>
                  <a:pt x="19" y="47"/>
                  <a:pt x="19" y="47"/>
                </a:cubicBezTo>
                <a:cubicBezTo>
                  <a:pt x="15" y="47"/>
                  <a:pt x="11" y="44"/>
                  <a:pt x="11" y="40"/>
                </a:cubicBezTo>
                <a:close/>
                <a:moveTo>
                  <a:pt x="17" y="40"/>
                </a:moveTo>
                <a:cubicBezTo>
                  <a:pt x="17" y="41"/>
                  <a:pt x="18" y="41"/>
                  <a:pt x="19" y="41"/>
                </a:cubicBezTo>
                <a:cubicBezTo>
                  <a:pt x="68" y="41"/>
                  <a:pt x="68" y="41"/>
                  <a:pt x="68" y="41"/>
                </a:cubicBezTo>
                <a:cubicBezTo>
                  <a:pt x="69" y="41"/>
                  <a:pt x="70" y="41"/>
                  <a:pt x="70" y="40"/>
                </a:cubicBezTo>
                <a:cubicBezTo>
                  <a:pt x="70" y="8"/>
                  <a:pt x="70" y="8"/>
                  <a:pt x="70" y="8"/>
                </a:cubicBezTo>
                <a:cubicBezTo>
                  <a:pt x="70" y="7"/>
                  <a:pt x="69" y="6"/>
                  <a:pt x="68" y="6"/>
                </a:cubicBezTo>
                <a:cubicBezTo>
                  <a:pt x="19" y="6"/>
                  <a:pt x="19" y="6"/>
                  <a:pt x="19" y="6"/>
                </a:cubicBezTo>
                <a:cubicBezTo>
                  <a:pt x="18" y="6"/>
                  <a:pt x="17" y="7"/>
                  <a:pt x="17" y="8"/>
                </a:cubicBezTo>
                <a:lnTo>
                  <a:pt x="17" y="40"/>
                </a:lnTo>
                <a:close/>
                <a:moveTo>
                  <a:pt x="48" y="54"/>
                </a:moveTo>
                <a:cubicBezTo>
                  <a:pt x="48" y="53"/>
                  <a:pt x="48" y="53"/>
                  <a:pt x="47" y="53"/>
                </a:cubicBezTo>
                <a:cubicBezTo>
                  <a:pt x="40" y="53"/>
                  <a:pt x="40" y="53"/>
                  <a:pt x="40" y="53"/>
                </a:cubicBezTo>
                <a:cubicBezTo>
                  <a:pt x="39" y="53"/>
                  <a:pt x="39" y="53"/>
                  <a:pt x="39" y="54"/>
                </a:cubicBezTo>
                <a:cubicBezTo>
                  <a:pt x="39" y="54"/>
                  <a:pt x="39" y="54"/>
                  <a:pt x="40" y="54"/>
                </a:cubicBezTo>
                <a:cubicBezTo>
                  <a:pt x="47" y="54"/>
                  <a:pt x="47" y="54"/>
                  <a:pt x="47" y="54"/>
                </a:cubicBezTo>
                <a:cubicBezTo>
                  <a:pt x="48" y="54"/>
                  <a:pt x="48" y="54"/>
                  <a:pt x="48" y="54"/>
                </a:cubicBezTo>
                <a:close/>
              </a:path>
            </a:pathLst>
          </a:custGeom>
          <a:noFill/>
          <a:ln w="9525" cap="flat" cmpd="sng">
            <a:solidFill>
              <a:srgbClr val="FFFFFF">
                <a:alpha val="67842"/>
              </a:srgbClr>
            </a:solidFill>
            <a:prstDash val="solid"/>
            <a:miter lim="800000"/>
            <a:headEnd type="none" w="med" len="med"/>
            <a:tailEnd type="none" w="med" len="med"/>
          </a:ln>
        </p:spPr>
        <p:txBody>
          <a:bodyPr/>
          <a:lstStyle/>
          <a:p>
            <a:endParaRPr lang="zh-CN" altLang="en-US"/>
          </a:p>
        </p:txBody>
      </p:sp>
      <p:sp>
        <p:nvSpPr>
          <p:cNvPr id="7178" name="Freeform 29"/>
          <p:cNvSpPr>
            <a:spLocks noEditPoints="1"/>
          </p:cNvSpPr>
          <p:nvPr/>
        </p:nvSpPr>
        <p:spPr>
          <a:xfrm>
            <a:off x="9026525" y="2927350"/>
            <a:ext cx="339725" cy="255588"/>
          </a:xfrm>
          <a:custGeom>
            <a:avLst/>
            <a:gdLst>
              <a:gd name="txL" fmla="*/ 0 w 89"/>
              <a:gd name="txT" fmla="*/ 0 h 68"/>
              <a:gd name="txR" fmla="*/ 89 w 89"/>
              <a:gd name="txB" fmla="*/ 68 h 68"/>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89" h="68">
                <a:moveTo>
                  <a:pt x="86" y="56"/>
                </a:moveTo>
                <a:cubicBezTo>
                  <a:pt x="86" y="63"/>
                  <a:pt x="81" y="68"/>
                  <a:pt x="74" y="68"/>
                </a:cubicBezTo>
                <a:cubicBezTo>
                  <a:pt x="12" y="68"/>
                  <a:pt x="12" y="68"/>
                  <a:pt x="12" y="68"/>
                </a:cubicBezTo>
                <a:cubicBezTo>
                  <a:pt x="5" y="68"/>
                  <a:pt x="0" y="63"/>
                  <a:pt x="0" y="56"/>
                </a:cubicBezTo>
                <a:lnTo>
                  <a:pt x="86" y="56"/>
                </a:lnTo>
                <a:close/>
                <a:moveTo>
                  <a:pt x="71" y="37"/>
                </a:moveTo>
                <a:cubicBezTo>
                  <a:pt x="68" y="37"/>
                  <a:pt x="68" y="37"/>
                  <a:pt x="68" y="37"/>
                </a:cubicBezTo>
                <a:cubicBezTo>
                  <a:pt x="68" y="39"/>
                  <a:pt x="68" y="39"/>
                  <a:pt x="68" y="39"/>
                </a:cubicBezTo>
                <a:cubicBezTo>
                  <a:pt x="68" y="45"/>
                  <a:pt x="63" y="50"/>
                  <a:pt x="57" y="50"/>
                </a:cubicBezTo>
                <a:cubicBezTo>
                  <a:pt x="23" y="50"/>
                  <a:pt x="23" y="50"/>
                  <a:pt x="23" y="50"/>
                </a:cubicBezTo>
                <a:cubicBezTo>
                  <a:pt x="17" y="50"/>
                  <a:pt x="12" y="45"/>
                  <a:pt x="12" y="39"/>
                </a:cubicBezTo>
                <a:cubicBezTo>
                  <a:pt x="12" y="3"/>
                  <a:pt x="12" y="3"/>
                  <a:pt x="12" y="3"/>
                </a:cubicBezTo>
                <a:cubicBezTo>
                  <a:pt x="12" y="2"/>
                  <a:pt x="13" y="0"/>
                  <a:pt x="15" y="0"/>
                </a:cubicBezTo>
                <a:cubicBezTo>
                  <a:pt x="71" y="0"/>
                  <a:pt x="71" y="0"/>
                  <a:pt x="71" y="0"/>
                </a:cubicBezTo>
                <a:cubicBezTo>
                  <a:pt x="81" y="0"/>
                  <a:pt x="89" y="9"/>
                  <a:pt x="89" y="19"/>
                </a:cubicBezTo>
                <a:cubicBezTo>
                  <a:pt x="89" y="29"/>
                  <a:pt x="81" y="37"/>
                  <a:pt x="71" y="37"/>
                </a:cubicBezTo>
                <a:close/>
                <a:moveTo>
                  <a:pt x="71" y="10"/>
                </a:moveTo>
                <a:cubicBezTo>
                  <a:pt x="68" y="10"/>
                  <a:pt x="68" y="10"/>
                  <a:pt x="68" y="10"/>
                </a:cubicBezTo>
                <a:cubicBezTo>
                  <a:pt x="68" y="28"/>
                  <a:pt x="68" y="28"/>
                  <a:pt x="68" y="28"/>
                </a:cubicBezTo>
                <a:cubicBezTo>
                  <a:pt x="71" y="28"/>
                  <a:pt x="71" y="28"/>
                  <a:pt x="71" y="28"/>
                </a:cubicBezTo>
                <a:cubicBezTo>
                  <a:pt x="76" y="28"/>
                  <a:pt x="80" y="24"/>
                  <a:pt x="80" y="19"/>
                </a:cubicBezTo>
                <a:cubicBezTo>
                  <a:pt x="80" y="14"/>
                  <a:pt x="76" y="10"/>
                  <a:pt x="71" y="10"/>
                </a:cubicBezTo>
                <a:close/>
              </a:path>
            </a:pathLst>
          </a:custGeom>
          <a:noFill/>
          <a:ln w="9525" cap="flat" cmpd="sng">
            <a:solidFill>
              <a:srgbClr val="FFFFFF">
                <a:alpha val="67842"/>
              </a:srgbClr>
            </a:solidFill>
            <a:prstDash val="solid"/>
            <a:miter lim="800000"/>
            <a:headEnd type="none" w="med" len="med"/>
            <a:tailEnd type="none" w="med" len="med"/>
          </a:ln>
        </p:spPr>
        <p:txBody>
          <a:bodyPr/>
          <a:lstStyle/>
          <a:p>
            <a:endParaRPr lang="zh-CN" altLang="en-US"/>
          </a:p>
        </p:txBody>
      </p:sp>
      <p:sp>
        <p:nvSpPr>
          <p:cNvPr id="7179" name="Freeform 99"/>
          <p:cNvSpPr>
            <a:spLocks noEditPoints="1"/>
          </p:cNvSpPr>
          <p:nvPr/>
        </p:nvSpPr>
        <p:spPr>
          <a:xfrm>
            <a:off x="2879725" y="2927350"/>
            <a:ext cx="201613" cy="330200"/>
          </a:xfrm>
          <a:custGeom>
            <a:avLst/>
            <a:gdLst>
              <a:gd name="txL" fmla="*/ 0 w 53"/>
              <a:gd name="txT" fmla="*/ 0 h 88"/>
              <a:gd name="txR" fmla="*/ 53 w 53"/>
              <a:gd name="txB" fmla="*/ 88 h 88"/>
            </a:gdLst>
            <a:ahLst/>
            <a:cxnLst>
              <a:cxn ang="0">
                <a:pos x="2147483646" y="2147483646"/>
              </a:cxn>
              <a:cxn ang="0">
                <a:pos x="2147483646" y="2147483646"/>
              </a:cxn>
              <a:cxn ang="0">
                <a:pos x="2147483646" y="2147483646"/>
              </a:cxn>
              <a:cxn ang="0">
                <a:pos x="0" y="2147483646"/>
              </a:cxn>
              <a:cxn ang="0">
                <a:pos x="0"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53" h="88">
                <a:moveTo>
                  <a:pt x="53" y="79"/>
                </a:moveTo>
                <a:cubicBezTo>
                  <a:pt x="53" y="84"/>
                  <a:pt x="49" y="88"/>
                  <a:pt x="44" y="88"/>
                </a:cubicBezTo>
                <a:cubicBezTo>
                  <a:pt x="9" y="88"/>
                  <a:pt x="9" y="88"/>
                  <a:pt x="9" y="88"/>
                </a:cubicBezTo>
                <a:cubicBezTo>
                  <a:pt x="4" y="88"/>
                  <a:pt x="0" y="84"/>
                  <a:pt x="0" y="79"/>
                </a:cubicBezTo>
                <a:cubicBezTo>
                  <a:pt x="0" y="9"/>
                  <a:pt x="0" y="9"/>
                  <a:pt x="0" y="9"/>
                </a:cubicBezTo>
                <a:cubicBezTo>
                  <a:pt x="0" y="4"/>
                  <a:pt x="4" y="0"/>
                  <a:pt x="9" y="0"/>
                </a:cubicBezTo>
                <a:cubicBezTo>
                  <a:pt x="44" y="0"/>
                  <a:pt x="44" y="0"/>
                  <a:pt x="44" y="0"/>
                </a:cubicBezTo>
                <a:cubicBezTo>
                  <a:pt x="49" y="0"/>
                  <a:pt x="53" y="4"/>
                  <a:pt x="53" y="9"/>
                </a:cubicBezTo>
                <a:lnTo>
                  <a:pt x="53" y="79"/>
                </a:lnTo>
                <a:close/>
                <a:moveTo>
                  <a:pt x="46" y="20"/>
                </a:moveTo>
                <a:cubicBezTo>
                  <a:pt x="46" y="18"/>
                  <a:pt x="45" y="17"/>
                  <a:pt x="44" y="17"/>
                </a:cubicBezTo>
                <a:cubicBezTo>
                  <a:pt x="9" y="17"/>
                  <a:pt x="9" y="17"/>
                  <a:pt x="9" y="17"/>
                </a:cubicBezTo>
                <a:cubicBezTo>
                  <a:pt x="8" y="17"/>
                  <a:pt x="7" y="18"/>
                  <a:pt x="7" y="20"/>
                </a:cubicBezTo>
                <a:cubicBezTo>
                  <a:pt x="7" y="68"/>
                  <a:pt x="7" y="68"/>
                  <a:pt x="7" y="68"/>
                </a:cubicBezTo>
                <a:cubicBezTo>
                  <a:pt x="7" y="69"/>
                  <a:pt x="8" y="70"/>
                  <a:pt x="9" y="70"/>
                </a:cubicBezTo>
                <a:cubicBezTo>
                  <a:pt x="44" y="70"/>
                  <a:pt x="44" y="70"/>
                  <a:pt x="44" y="70"/>
                </a:cubicBezTo>
                <a:cubicBezTo>
                  <a:pt x="45" y="70"/>
                  <a:pt x="46" y="69"/>
                  <a:pt x="46" y="68"/>
                </a:cubicBezTo>
                <a:lnTo>
                  <a:pt x="46" y="20"/>
                </a:lnTo>
                <a:close/>
                <a:moveTo>
                  <a:pt x="32" y="9"/>
                </a:moveTo>
                <a:cubicBezTo>
                  <a:pt x="21" y="9"/>
                  <a:pt x="21" y="9"/>
                  <a:pt x="21" y="9"/>
                </a:cubicBezTo>
                <a:cubicBezTo>
                  <a:pt x="20" y="9"/>
                  <a:pt x="20" y="9"/>
                  <a:pt x="20" y="10"/>
                </a:cubicBezTo>
                <a:cubicBezTo>
                  <a:pt x="20" y="10"/>
                  <a:pt x="20" y="11"/>
                  <a:pt x="21" y="11"/>
                </a:cubicBezTo>
                <a:cubicBezTo>
                  <a:pt x="32" y="11"/>
                  <a:pt x="32" y="11"/>
                  <a:pt x="32" y="11"/>
                </a:cubicBezTo>
                <a:cubicBezTo>
                  <a:pt x="33" y="11"/>
                  <a:pt x="33" y="10"/>
                  <a:pt x="33" y="10"/>
                </a:cubicBezTo>
                <a:cubicBezTo>
                  <a:pt x="33" y="9"/>
                  <a:pt x="33" y="9"/>
                  <a:pt x="32" y="9"/>
                </a:cubicBezTo>
                <a:close/>
                <a:moveTo>
                  <a:pt x="27" y="74"/>
                </a:moveTo>
                <a:cubicBezTo>
                  <a:pt x="24" y="74"/>
                  <a:pt x="21" y="76"/>
                  <a:pt x="21" y="79"/>
                </a:cubicBezTo>
                <a:cubicBezTo>
                  <a:pt x="21" y="82"/>
                  <a:pt x="24" y="85"/>
                  <a:pt x="27" y="85"/>
                </a:cubicBezTo>
                <a:cubicBezTo>
                  <a:pt x="30" y="85"/>
                  <a:pt x="32" y="82"/>
                  <a:pt x="32" y="79"/>
                </a:cubicBezTo>
                <a:cubicBezTo>
                  <a:pt x="32" y="76"/>
                  <a:pt x="30" y="74"/>
                  <a:pt x="27" y="74"/>
                </a:cubicBezTo>
                <a:close/>
              </a:path>
            </a:pathLst>
          </a:custGeom>
          <a:noFill/>
          <a:ln w="9525" cap="flat" cmpd="sng">
            <a:solidFill>
              <a:srgbClr val="FFFFFF">
                <a:alpha val="67842"/>
              </a:srgbClr>
            </a:solidFill>
            <a:prstDash val="solid"/>
            <a:miter lim="800000"/>
            <a:headEnd type="none" w="med" len="med"/>
            <a:tailEnd type="none" w="med" len="med"/>
          </a:ln>
        </p:spPr>
        <p:txBody>
          <a:bodyPr/>
          <a:lstStyle/>
          <a:p>
            <a:endParaRPr lang="zh-CN" altLang="en-US"/>
          </a:p>
        </p:txBody>
      </p:sp>
      <p:sp>
        <p:nvSpPr>
          <p:cNvPr id="5" name="文本框 21"/>
          <p:cNvSpPr/>
          <p:nvPr/>
        </p:nvSpPr>
        <p:spPr>
          <a:xfrm>
            <a:off x="8237220" y="4366895"/>
            <a:ext cx="1920875" cy="41783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r>
              <a:rPr lang="en-US" altLang="zh-CN" sz="2000" b="1" dirty="0">
                <a:solidFill>
                  <a:schemeClr val="bg1"/>
                </a:solidFill>
                <a:latin typeface="微软雅黑" panose="020B0503020204020204" pitchFamily="34" charset="-122"/>
                <a:ea typeface="微软雅黑" panose="020B0503020204020204" pitchFamily="34" charset="-122"/>
                <a:sym typeface="Roboto Th" pitchFamily="2" charset="0"/>
              </a:rPr>
              <a:t>Difficulties</a:t>
            </a:r>
          </a:p>
        </p:txBody>
      </p:sp>
      <p:sp>
        <p:nvSpPr>
          <p:cNvPr id="6" name="文本框 22"/>
          <p:cNvSpPr/>
          <p:nvPr/>
        </p:nvSpPr>
        <p:spPr>
          <a:xfrm>
            <a:off x="5138103" y="4046855"/>
            <a:ext cx="1916112" cy="121475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r>
              <a:rPr lang="en-US" altLang="zh-CN" sz="2400" dirty="0">
                <a:solidFill>
                  <a:schemeClr val="bg1"/>
                </a:solidFill>
                <a:latin typeface="微软雅黑" panose="020B0503020204020204" pitchFamily="34" charset="-122"/>
                <a:ea typeface="微软雅黑" panose="020B0503020204020204" pitchFamily="34" charset="-122"/>
                <a:sym typeface="Roboto Th" pitchFamily="2" charset="0"/>
              </a:rPr>
              <a:t>Why</a:t>
            </a:r>
          </a:p>
          <a:p>
            <a:pPr marL="0" lvl="0" indent="0" algn="ctr" eaLnBrk="1" hangingPunct="1">
              <a:lnSpc>
                <a:spcPct val="100000"/>
              </a:lnSpc>
              <a:spcBef>
                <a:spcPct val="0"/>
              </a:spcBef>
              <a:buNone/>
            </a:pPr>
            <a:r>
              <a:rPr lang="en-US" altLang="zh-CN" sz="2400" dirty="0">
                <a:solidFill>
                  <a:schemeClr val="bg1"/>
                </a:solidFill>
                <a:latin typeface="微软雅黑" panose="020B0503020204020204" pitchFamily="34" charset="-122"/>
                <a:ea typeface="微软雅黑" panose="020B0503020204020204" pitchFamily="34" charset="-122"/>
                <a:sym typeface="Roboto Th" pitchFamily="2" charset="0"/>
              </a:rPr>
              <a:t> on </a:t>
            </a:r>
          </a:p>
          <a:p>
            <a:pPr marL="0" lvl="0" indent="0" algn="ctr" eaLnBrk="1" hangingPunct="1">
              <a:lnSpc>
                <a:spcPct val="100000"/>
              </a:lnSpc>
              <a:spcBef>
                <a:spcPct val="0"/>
              </a:spcBef>
              <a:buNone/>
            </a:pPr>
            <a:r>
              <a:rPr lang="en-US" altLang="zh-CN" sz="2400" dirty="0">
                <a:solidFill>
                  <a:schemeClr val="bg1"/>
                </a:solidFill>
                <a:latin typeface="微软雅黑" panose="020B0503020204020204" pitchFamily="34" charset="-122"/>
                <a:ea typeface="微软雅黑" panose="020B0503020204020204" pitchFamily="34" charset="-122"/>
                <a:sym typeface="Roboto Th" pitchFamily="2" charset="0"/>
              </a:rPr>
              <a:t>Android?</a:t>
            </a:r>
          </a:p>
        </p:txBody>
      </p:sp>
      <p:sp>
        <p:nvSpPr>
          <p:cNvPr id="7" name="文本框 6"/>
          <p:cNvSpPr txBox="1"/>
          <p:nvPr/>
        </p:nvSpPr>
        <p:spPr>
          <a:xfrm>
            <a:off x="2082800" y="3876675"/>
            <a:ext cx="1792605" cy="1554480"/>
          </a:xfrm>
          <a:prstGeom prst="rect">
            <a:avLst/>
          </a:prstGeom>
          <a:noFill/>
        </p:spPr>
        <p:txBody>
          <a:bodyPr wrap="square" rtlCol="0">
            <a:spAutoFit/>
          </a:bodyPr>
          <a:lstStyle/>
          <a:p>
            <a:r>
              <a:rPr lang="en-US" altLang="zh-CN">
                <a:solidFill>
                  <a:schemeClr val="bg1"/>
                </a:solidFill>
              </a:rPr>
              <a:t>    </a:t>
            </a:r>
            <a:r>
              <a:rPr lang="en-US" altLang="zh-CN" sz="2400">
                <a:solidFill>
                  <a:schemeClr val="bg1"/>
                </a:solidFill>
              </a:rPr>
              <a:t>  Brief introduction </a:t>
            </a:r>
          </a:p>
          <a:p>
            <a:r>
              <a:rPr lang="en-US" altLang="zh-CN" sz="2400">
                <a:solidFill>
                  <a:schemeClr val="bg1"/>
                </a:solidFill>
              </a:rPr>
              <a:t>       to</a:t>
            </a:r>
          </a:p>
          <a:p>
            <a:r>
              <a:rPr lang="en-US" altLang="zh-CN" sz="2400">
                <a:solidFill>
                  <a:schemeClr val="bg1"/>
                </a:solidFill>
              </a:rPr>
              <a:t>    LaTeX</a:t>
            </a:r>
          </a:p>
        </p:txBody>
      </p:sp>
    </p:spTree>
  </p:cSld>
  <p:clrMapOvr>
    <a:masterClrMapping/>
  </p:clrMapOvr>
  <p:transition spd="slow" advTm="3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3"/>
          <p:cNvSpPr/>
          <p:nvPr/>
        </p:nvSpPr>
        <p:spPr>
          <a:xfrm>
            <a:off x="1166178" y="2968943"/>
            <a:ext cx="3041650" cy="709612"/>
          </a:xfrm>
          <a:prstGeom prst="rect">
            <a:avLst/>
          </a:prstGeom>
          <a:noFill/>
          <a:ln w="9525" cap="flat" cmpd="sng">
            <a:solidFill>
              <a:srgbClr val="FFFFFF">
                <a:alpha val="34901"/>
              </a:srgbClr>
            </a:solidFill>
            <a:prstDash val="solid"/>
            <a:miter/>
            <a:headEnd type="none" w="med" len="med"/>
            <a:tailEnd type="none" w="med" len="med"/>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r>
              <a:rPr lang="en-US" altLang="zh-CN" sz="4000" b="1" dirty="0">
                <a:solidFill>
                  <a:schemeClr val="bg1"/>
                </a:solidFill>
                <a:latin typeface="微软雅黑" panose="020B0503020204020204" pitchFamily="34" charset="-122"/>
                <a:ea typeface="微软雅黑" panose="020B0503020204020204" pitchFamily="34" charset="-122"/>
                <a:sym typeface="Roboto Th" pitchFamily="2" charset="0"/>
              </a:rPr>
              <a:t>CONTENTS</a:t>
            </a:r>
          </a:p>
        </p:txBody>
      </p:sp>
      <p:sp>
        <p:nvSpPr>
          <p:cNvPr id="5135" name="文本框 5"/>
          <p:cNvSpPr/>
          <p:nvPr/>
        </p:nvSpPr>
        <p:spPr>
          <a:xfrm>
            <a:off x="5343525" y="1456055"/>
            <a:ext cx="4425315" cy="54864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r>
              <a:rPr lang="en-US" altLang="zh-CN" dirty="0">
                <a:solidFill>
                  <a:srgbClr val="FFC000"/>
                </a:solidFill>
                <a:latin typeface="微软雅黑" panose="020B0503020204020204" pitchFamily="34" charset="-122"/>
                <a:ea typeface="微软雅黑" panose="020B0503020204020204" pitchFamily="34" charset="-122"/>
                <a:sym typeface="Roboto Th" pitchFamily="2" charset="0"/>
              </a:rPr>
              <a:t>  </a:t>
            </a:r>
            <a:r>
              <a:rPr lang="en-US" altLang="zh-CN" dirty="0">
                <a:solidFill>
                  <a:schemeClr val="bg1"/>
                </a:solidFill>
                <a:latin typeface="微软雅黑" panose="020B0503020204020204" pitchFamily="34" charset="-122"/>
                <a:ea typeface="微软雅黑" panose="020B0503020204020204" pitchFamily="34" charset="-122"/>
                <a:sym typeface="Roboto Th" pitchFamily="2" charset="0"/>
              </a:rPr>
              <a:t>Background </a:t>
            </a:r>
          </a:p>
        </p:txBody>
      </p:sp>
      <p:grpSp>
        <p:nvGrpSpPr>
          <p:cNvPr id="5124" name="组合 17"/>
          <p:cNvGrpSpPr/>
          <p:nvPr/>
        </p:nvGrpSpPr>
        <p:grpSpPr>
          <a:xfrm>
            <a:off x="5559425" y="2589213"/>
            <a:ext cx="4425950" cy="548640"/>
            <a:chOff x="0" y="0"/>
            <a:chExt cx="4426856" cy="549620"/>
          </a:xfrm>
        </p:grpSpPr>
        <p:sp>
          <p:nvSpPr>
            <p:cNvPr id="5132" name="六边形 18"/>
            <p:cNvSpPr/>
            <p:nvPr/>
          </p:nvSpPr>
          <p:spPr>
            <a:xfrm>
              <a:off x="0" y="80686"/>
              <a:ext cx="348342" cy="300294"/>
            </a:xfrm>
            <a:prstGeom prst="hexagon">
              <a:avLst>
                <a:gd name="adj" fmla="val 24999"/>
                <a:gd name="vf" fmla="val 115470"/>
              </a:avLst>
            </a:prstGeom>
            <a:solidFill>
              <a:srgbClr val="FFC00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133" name="文本框 19"/>
            <p:cNvSpPr/>
            <p:nvPr/>
          </p:nvSpPr>
          <p:spPr>
            <a:xfrm>
              <a:off x="348342" y="0"/>
              <a:ext cx="4078514" cy="54962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r>
                <a:rPr lang="en-US" altLang="zh-CN" dirty="0">
                  <a:solidFill>
                    <a:schemeClr val="bg1"/>
                  </a:solidFill>
                  <a:latin typeface="微软雅黑" panose="020B0503020204020204" pitchFamily="34" charset="-122"/>
                  <a:ea typeface="微软雅黑" panose="020B0503020204020204" pitchFamily="34" charset="-122"/>
                  <a:sym typeface="Roboto Th" pitchFamily="2" charset="0"/>
                </a:rPr>
                <a:t>   </a:t>
              </a:r>
              <a:r>
                <a:rPr lang="en-US" altLang="zh-CN" dirty="0">
                  <a:solidFill>
                    <a:srgbClr val="FFC000"/>
                  </a:solidFill>
                  <a:latin typeface="微软雅黑" panose="020B0503020204020204" pitchFamily="34" charset="-122"/>
                  <a:ea typeface="微软雅黑" panose="020B0503020204020204" pitchFamily="34" charset="-122"/>
                  <a:sym typeface="Roboto Th" pitchFamily="2" charset="0"/>
                </a:rPr>
                <a:t>UI and StructTree</a:t>
              </a:r>
              <a:r>
                <a:rPr lang="en-US" altLang="zh-CN" dirty="0">
                  <a:solidFill>
                    <a:schemeClr val="bg1"/>
                  </a:solidFill>
                  <a:latin typeface="微软雅黑" panose="020B0503020204020204" pitchFamily="34" charset="-122"/>
                  <a:ea typeface="微软雅黑" panose="020B0503020204020204" pitchFamily="34" charset="-122"/>
                  <a:sym typeface="Roboto Th" pitchFamily="2" charset="0"/>
                </a:rPr>
                <a:t> </a:t>
              </a:r>
            </a:p>
          </p:txBody>
        </p:sp>
      </p:grpSp>
      <p:grpSp>
        <p:nvGrpSpPr>
          <p:cNvPr id="5125" name="组合 20"/>
          <p:cNvGrpSpPr/>
          <p:nvPr/>
        </p:nvGrpSpPr>
        <p:grpSpPr>
          <a:xfrm>
            <a:off x="5559425" y="3816350"/>
            <a:ext cx="6061710" cy="975360"/>
            <a:chOff x="0" y="0"/>
            <a:chExt cx="6062951" cy="974141"/>
          </a:xfrm>
        </p:grpSpPr>
        <p:sp>
          <p:nvSpPr>
            <p:cNvPr id="5130" name="六边形 21"/>
            <p:cNvSpPr/>
            <p:nvPr/>
          </p:nvSpPr>
          <p:spPr>
            <a:xfrm>
              <a:off x="0" y="80686"/>
              <a:ext cx="348342" cy="300294"/>
            </a:xfrm>
            <a:prstGeom prst="hexagon">
              <a:avLst>
                <a:gd name="adj" fmla="val 24999"/>
                <a:gd name="vf" fmla="val 115470"/>
              </a:avLst>
            </a:prstGeom>
            <a:solidFill>
              <a:srgbClr val="FFFFFF">
                <a:alpha val="36078"/>
              </a:srgb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131" name="文本框 22"/>
            <p:cNvSpPr/>
            <p:nvPr/>
          </p:nvSpPr>
          <p:spPr>
            <a:xfrm>
              <a:off x="348051" y="0"/>
              <a:ext cx="5714900" cy="974141"/>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r>
                <a:rPr lang="en-US" altLang="zh-CN" dirty="0">
                  <a:solidFill>
                    <a:schemeClr val="bg1"/>
                  </a:solidFill>
                  <a:latin typeface="微软雅黑" panose="020B0503020204020204" pitchFamily="34" charset="-122"/>
                  <a:ea typeface="微软雅黑" panose="020B0503020204020204" pitchFamily="34" charset="-122"/>
                  <a:sym typeface="Roboto Th" pitchFamily="2" charset="0"/>
                </a:rPr>
                <a:t>     Inner Structure and Widgets </a:t>
              </a:r>
            </a:p>
            <a:p>
              <a:pPr marL="0" lvl="0" indent="0" algn="ctr" eaLnBrk="1" hangingPunct="1">
                <a:lnSpc>
                  <a:spcPct val="100000"/>
                </a:lnSpc>
                <a:spcBef>
                  <a:spcPct val="0"/>
                </a:spcBef>
                <a:buNone/>
              </a:pPr>
              <a:r>
                <a:rPr lang="en-US" altLang="zh-CN" dirty="0">
                  <a:solidFill>
                    <a:schemeClr val="bg1"/>
                  </a:solidFill>
                  <a:latin typeface="微软雅黑" panose="020B0503020204020204" pitchFamily="34" charset="-122"/>
                  <a:ea typeface="微软雅黑" panose="020B0503020204020204" pitchFamily="34" charset="-122"/>
                  <a:sym typeface="Roboto Th" pitchFamily="2" charset="0"/>
                </a:rPr>
                <a:t> </a:t>
              </a:r>
            </a:p>
          </p:txBody>
        </p:sp>
      </p:grpSp>
      <p:grpSp>
        <p:nvGrpSpPr>
          <p:cNvPr id="5126" name="组合 23"/>
          <p:cNvGrpSpPr/>
          <p:nvPr/>
        </p:nvGrpSpPr>
        <p:grpSpPr>
          <a:xfrm>
            <a:off x="5232691" y="4940935"/>
            <a:ext cx="4077679" cy="548640"/>
            <a:chOff x="-326801" y="-43893"/>
            <a:chExt cx="4078514" cy="549619"/>
          </a:xfrm>
        </p:grpSpPr>
        <p:sp>
          <p:nvSpPr>
            <p:cNvPr id="5128" name="六边形 24"/>
            <p:cNvSpPr/>
            <p:nvPr/>
          </p:nvSpPr>
          <p:spPr>
            <a:xfrm>
              <a:off x="0" y="80686"/>
              <a:ext cx="348342" cy="300294"/>
            </a:xfrm>
            <a:prstGeom prst="hexagon">
              <a:avLst>
                <a:gd name="adj" fmla="val 24999"/>
                <a:gd name="vf" fmla="val 115470"/>
              </a:avLst>
            </a:prstGeom>
            <a:solidFill>
              <a:srgbClr val="FFFFFF">
                <a:alpha val="36078"/>
              </a:srgb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129" name="文本框 25"/>
            <p:cNvSpPr/>
            <p:nvPr/>
          </p:nvSpPr>
          <p:spPr>
            <a:xfrm>
              <a:off x="-326801" y="-43893"/>
              <a:ext cx="4078514" cy="549619"/>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r>
                <a:rPr lang="en-US" altLang="zh-CN" dirty="0">
                  <a:solidFill>
                    <a:schemeClr val="bg1"/>
                  </a:solidFill>
                  <a:latin typeface="微软雅黑" panose="020B0503020204020204" pitchFamily="34" charset="-122"/>
                  <a:ea typeface="微软雅黑" panose="020B0503020204020204" pitchFamily="34" charset="-122"/>
                  <a:sym typeface="Roboto Th" pitchFamily="2" charset="0"/>
                </a:rPr>
                <a:t>      To Improve </a:t>
              </a:r>
            </a:p>
          </p:txBody>
        </p:sp>
      </p:grpSp>
      <p:sp>
        <p:nvSpPr>
          <p:cNvPr id="2" name="六边形 18"/>
          <p:cNvSpPr/>
          <p:nvPr/>
        </p:nvSpPr>
        <p:spPr>
          <a:xfrm>
            <a:off x="5559425" y="1580730"/>
            <a:ext cx="348271" cy="299759"/>
          </a:xfrm>
          <a:prstGeom prst="hexagon">
            <a:avLst>
              <a:gd name="adj" fmla="val 24999"/>
              <a:gd name="vf" fmla="val 115470"/>
            </a:avLst>
          </a:prstGeom>
          <a:solidFill>
            <a:srgbClr val="FFFFFF">
              <a:alpha val="36078"/>
            </a:srgb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transition spd="slow" advTm="3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圆角矩形 3"/>
          <p:cNvSpPr/>
          <p:nvPr/>
        </p:nvSpPr>
        <p:spPr>
          <a:xfrm>
            <a:off x="1479550" y="869950"/>
            <a:ext cx="9174163" cy="914400"/>
          </a:xfrm>
          <a:prstGeom prst="roundRect">
            <a:avLst>
              <a:gd name="adj" fmla="val 16667"/>
            </a:avLst>
          </a:prstGeom>
          <a:noFill/>
          <a:ln w="12700" cap="flat" cmpd="sng">
            <a:solidFill>
              <a:srgbClr val="FFFFFF">
                <a:alpha val="38823"/>
              </a:srgbClr>
            </a:solidFill>
            <a:prstDash val="solid"/>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9219" name="文本框 4"/>
          <p:cNvSpPr/>
          <p:nvPr/>
        </p:nvSpPr>
        <p:spPr>
          <a:xfrm>
            <a:off x="3571875" y="1004888"/>
            <a:ext cx="4991100" cy="135318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r>
              <a:rPr lang="en-US" altLang="zh-CN" sz="4000" dirty="0">
                <a:solidFill>
                  <a:schemeClr val="bg1"/>
                </a:solidFill>
                <a:latin typeface="微软雅黑" panose="020B0503020204020204" pitchFamily="34" charset="-122"/>
                <a:ea typeface="微软雅黑" panose="020B0503020204020204" pitchFamily="34" charset="-122"/>
                <a:sym typeface="Roboto Th" pitchFamily="2" charset="0"/>
              </a:rPr>
              <a:t>   </a:t>
            </a:r>
            <a:r>
              <a:rPr lang="en-US" altLang="zh-CN" sz="4000" dirty="0">
                <a:solidFill>
                  <a:srgbClr val="FFC000"/>
                </a:solidFill>
                <a:latin typeface="微软雅黑" panose="020B0503020204020204" pitchFamily="34" charset="-122"/>
                <a:ea typeface="微软雅黑" panose="020B0503020204020204" pitchFamily="34" charset="-122"/>
                <a:sym typeface="Roboto Th" pitchFamily="2" charset="0"/>
              </a:rPr>
              <a:t>UI and StructTree</a:t>
            </a:r>
            <a:r>
              <a:rPr lang="en-US" altLang="zh-CN" sz="4000" dirty="0">
                <a:solidFill>
                  <a:schemeClr val="bg1"/>
                </a:solidFill>
                <a:latin typeface="微软雅黑" panose="020B0503020204020204" pitchFamily="34" charset="-122"/>
                <a:ea typeface="微软雅黑" panose="020B0503020204020204" pitchFamily="34" charset="-122"/>
                <a:sym typeface="Roboto Th" pitchFamily="2" charset="0"/>
              </a:rPr>
              <a:t> </a:t>
            </a:r>
          </a:p>
          <a:p>
            <a:pPr marL="0" lvl="0" indent="0" algn="ctr" eaLnBrk="1" hangingPunct="1">
              <a:lnSpc>
                <a:spcPct val="100000"/>
              </a:lnSpc>
              <a:spcBef>
                <a:spcPct val="0"/>
              </a:spcBef>
              <a:buNone/>
            </a:pPr>
            <a:endParaRPr lang="en-US" altLang="zh-CN" sz="4000" dirty="0">
              <a:solidFill>
                <a:schemeClr val="bg1"/>
              </a:solidFill>
              <a:latin typeface="微软雅黑" panose="020B0503020204020204" pitchFamily="34" charset="-122"/>
              <a:ea typeface="微软雅黑" panose="020B0503020204020204" pitchFamily="34" charset="-122"/>
              <a:sym typeface="Roboto Th" pitchFamily="2" charset="0"/>
            </a:endParaRPr>
          </a:p>
        </p:txBody>
      </p:sp>
      <p:grpSp>
        <p:nvGrpSpPr>
          <p:cNvPr id="9220" name="组合 21"/>
          <p:cNvGrpSpPr/>
          <p:nvPr/>
        </p:nvGrpSpPr>
        <p:grpSpPr>
          <a:xfrm>
            <a:off x="2073275" y="2587625"/>
            <a:ext cx="1919288" cy="1630363"/>
            <a:chOff x="0" y="0"/>
            <a:chExt cx="1920240" cy="1630445"/>
          </a:xfrm>
        </p:grpSpPr>
        <p:grpSp>
          <p:nvGrpSpPr>
            <p:cNvPr id="9235" name="组合 10"/>
            <p:cNvGrpSpPr/>
            <p:nvPr/>
          </p:nvGrpSpPr>
          <p:grpSpPr>
            <a:xfrm>
              <a:off x="14462" y="0"/>
              <a:ext cx="1891317" cy="1630445"/>
              <a:chOff x="0" y="0"/>
              <a:chExt cx="1431102" cy="1233708"/>
            </a:xfrm>
          </p:grpSpPr>
          <p:sp>
            <p:nvSpPr>
              <p:cNvPr id="9237" name="六边形 17"/>
              <p:cNvSpPr/>
              <p:nvPr/>
            </p:nvSpPr>
            <p:spPr>
              <a:xfrm>
                <a:off x="130846" y="81580"/>
                <a:ext cx="1169410" cy="1008112"/>
              </a:xfrm>
              <a:prstGeom prst="hexagon">
                <a:avLst>
                  <a:gd name="adj" fmla="val 24999"/>
                  <a:gd name="vf" fmla="val 115470"/>
                </a:avLst>
              </a:prstGeom>
              <a:solidFill>
                <a:srgbClr val="FFFFFF">
                  <a:alpha val="20000"/>
                </a:srgb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9238" name="六边形 18"/>
              <p:cNvSpPr/>
              <p:nvPr/>
            </p:nvSpPr>
            <p:spPr>
              <a:xfrm>
                <a:off x="0" y="0"/>
                <a:ext cx="1431102" cy="1233708"/>
              </a:xfrm>
              <a:prstGeom prst="hexagon">
                <a:avLst>
                  <a:gd name="adj" fmla="val 24999"/>
                  <a:gd name="vf" fmla="val 115470"/>
                </a:avLst>
              </a:prstGeom>
              <a:noFill/>
              <a:ln w="12700" cap="flat" cmpd="sng">
                <a:solidFill>
                  <a:srgbClr val="FFFFFF">
                    <a:alpha val="34901"/>
                  </a:srgbClr>
                </a:solidFill>
                <a:prstDash val="dash"/>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grpSp>
        <p:sp>
          <p:nvSpPr>
            <p:cNvPr id="9236" name="文本框 7"/>
            <p:cNvSpPr/>
            <p:nvPr/>
          </p:nvSpPr>
          <p:spPr>
            <a:xfrm>
              <a:off x="0" y="624722"/>
              <a:ext cx="1920240" cy="384829"/>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r>
                <a:rPr lang="en-US" altLang="zh-CN" sz="1800" b="1" dirty="0">
                  <a:solidFill>
                    <a:schemeClr val="bg1"/>
                  </a:solidFill>
                  <a:latin typeface="微软雅黑" panose="020B0503020204020204" pitchFamily="34" charset="-122"/>
                  <a:ea typeface="微软雅黑" panose="020B0503020204020204" pitchFamily="34" charset="-122"/>
                  <a:sym typeface="Roboto Th" pitchFamily="2" charset="0"/>
                </a:rPr>
                <a:t>Table</a:t>
              </a:r>
            </a:p>
          </p:txBody>
        </p:sp>
      </p:grpSp>
      <p:grpSp>
        <p:nvGrpSpPr>
          <p:cNvPr id="9221" name="组合 20"/>
          <p:cNvGrpSpPr/>
          <p:nvPr/>
        </p:nvGrpSpPr>
        <p:grpSpPr>
          <a:xfrm>
            <a:off x="8140700" y="2546350"/>
            <a:ext cx="1920875" cy="1630363"/>
            <a:chOff x="0" y="0"/>
            <a:chExt cx="1920240" cy="1630445"/>
          </a:xfrm>
        </p:grpSpPr>
        <p:grpSp>
          <p:nvGrpSpPr>
            <p:cNvPr id="9231" name="组合 11"/>
            <p:cNvGrpSpPr/>
            <p:nvPr/>
          </p:nvGrpSpPr>
          <p:grpSpPr>
            <a:xfrm>
              <a:off x="0" y="0"/>
              <a:ext cx="1891317" cy="1630445"/>
              <a:chOff x="0" y="0"/>
              <a:chExt cx="1431102" cy="1233708"/>
            </a:xfrm>
          </p:grpSpPr>
          <p:sp>
            <p:nvSpPr>
              <p:cNvPr id="9233" name="六边形 15"/>
              <p:cNvSpPr/>
              <p:nvPr/>
            </p:nvSpPr>
            <p:spPr>
              <a:xfrm>
                <a:off x="130846" y="81580"/>
                <a:ext cx="1169410" cy="1008112"/>
              </a:xfrm>
              <a:prstGeom prst="hexagon">
                <a:avLst>
                  <a:gd name="adj" fmla="val 24999"/>
                  <a:gd name="vf" fmla="val 115470"/>
                </a:avLst>
              </a:prstGeom>
              <a:solidFill>
                <a:srgbClr val="FFFFFF">
                  <a:alpha val="20000"/>
                </a:srgb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9234" name="六边形 16"/>
              <p:cNvSpPr/>
              <p:nvPr/>
            </p:nvSpPr>
            <p:spPr>
              <a:xfrm>
                <a:off x="0" y="0"/>
                <a:ext cx="1431102" cy="1233708"/>
              </a:xfrm>
              <a:prstGeom prst="hexagon">
                <a:avLst>
                  <a:gd name="adj" fmla="val 24999"/>
                  <a:gd name="vf" fmla="val 115470"/>
                </a:avLst>
              </a:prstGeom>
              <a:noFill/>
              <a:ln w="12700" cap="flat" cmpd="sng">
                <a:solidFill>
                  <a:srgbClr val="FFFFFF">
                    <a:alpha val="34901"/>
                  </a:srgbClr>
                </a:solidFill>
                <a:prstDash val="dash"/>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grpSp>
        <p:sp>
          <p:nvSpPr>
            <p:cNvPr id="9232" name="文本框 8"/>
            <p:cNvSpPr/>
            <p:nvPr/>
          </p:nvSpPr>
          <p:spPr>
            <a:xfrm>
              <a:off x="0" y="624723"/>
              <a:ext cx="1920240" cy="384829"/>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r>
                <a:rPr lang="en-US" altLang="zh-CN" sz="1800" b="1" dirty="0">
                  <a:solidFill>
                    <a:schemeClr val="bg1"/>
                  </a:solidFill>
                  <a:latin typeface="微软雅黑" panose="020B0503020204020204" pitchFamily="34" charset="-122"/>
                  <a:ea typeface="微软雅黑" panose="020B0503020204020204" pitchFamily="34" charset="-122"/>
                  <a:sym typeface="Roboto Th" pitchFamily="2" charset="0"/>
                </a:rPr>
                <a:t>Picture</a:t>
              </a:r>
            </a:p>
          </p:txBody>
        </p:sp>
      </p:grpSp>
      <p:grpSp>
        <p:nvGrpSpPr>
          <p:cNvPr id="9222" name="组合 19"/>
          <p:cNvGrpSpPr/>
          <p:nvPr/>
        </p:nvGrpSpPr>
        <p:grpSpPr>
          <a:xfrm>
            <a:off x="5106988" y="2505075"/>
            <a:ext cx="1919287" cy="1630363"/>
            <a:chOff x="0" y="0"/>
            <a:chExt cx="1920240" cy="1630445"/>
          </a:xfrm>
        </p:grpSpPr>
        <p:grpSp>
          <p:nvGrpSpPr>
            <p:cNvPr id="9227" name="组合 12"/>
            <p:cNvGrpSpPr/>
            <p:nvPr/>
          </p:nvGrpSpPr>
          <p:grpSpPr>
            <a:xfrm>
              <a:off x="0" y="0"/>
              <a:ext cx="1891317" cy="1630445"/>
              <a:chOff x="0" y="0"/>
              <a:chExt cx="1431102" cy="1233708"/>
            </a:xfrm>
          </p:grpSpPr>
          <p:sp>
            <p:nvSpPr>
              <p:cNvPr id="9229" name="六边形 13"/>
              <p:cNvSpPr/>
              <p:nvPr/>
            </p:nvSpPr>
            <p:spPr>
              <a:xfrm>
                <a:off x="130846" y="81580"/>
                <a:ext cx="1169410" cy="1008112"/>
              </a:xfrm>
              <a:prstGeom prst="hexagon">
                <a:avLst>
                  <a:gd name="adj" fmla="val 24999"/>
                  <a:gd name="vf" fmla="val 115470"/>
                </a:avLst>
              </a:prstGeom>
              <a:solidFill>
                <a:srgbClr val="FFFFFF">
                  <a:alpha val="20000"/>
                </a:srgb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9230" name="六边形 14"/>
              <p:cNvSpPr/>
              <p:nvPr/>
            </p:nvSpPr>
            <p:spPr>
              <a:xfrm>
                <a:off x="0" y="0"/>
                <a:ext cx="1431102" cy="1233708"/>
              </a:xfrm>
              <a:prstGeom prst="hexagon">
                <a:avLst>
                  <a:gd name="adj" fmla="val 24999"/>
                  <a:gd name="vf" fmla="val 115470"/>
                </a:avLst>
              </a:prstGeom>
              <a:noFill/>
              <a:ln w="12700" cap="flat" cmpd="sng">
                <a:solidFill>
                  <a:srgbClr val="FFFFFF">
                    <a:alpha val="34901"/>
                  </a:srgbClr>
                </a:solidFill>
                <a:prstDash val="dash"/>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grpSp>
        <p:sp>
          <p:nvSpPr>
            <p:cNvPr id="9228" name="文本框 9"/>
            <p:cNvSpPr/>
            <p:nvPr/>
          </p:nvSpPr>
          <p:spPr>
            <a:xfrm>
              <a:off x="0" y="485826"/>
              <a:ext cx="1920240" cy="65916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r>
                <a:rPr lang="en-US" altLang="zh-CN" sz="1800" b="1" dirty="0">
                  <a:solidFill>
                    <a:schemeClr val="bg1"/>
                  </a:solidFill>
                  <a:latin typeface="微软雅黑" panose="020B0503020204020204" pitchFamily="34" charset="-122"/>
                  <a:ea typeface="微软雅黑" panose="020B0503020204020204" pitchFamily="34" charset="-122"/>
                  <a:sym typeface="Roboto Th" pitchFamily="2" charset="0"/>
                </a:rPr>
                <a:t>Math </a:t>
              </a:r>
            </a:p>
            <a:p>
              <a:pPr marL="0" lvl="0" indent="0" algn="ctr" eaLnBrk="1" hangingPunct="1">
                <a:lnSpc>
                  <a:spcPct val="100000"/>
                </a:lnSpc>
                <a:spcBef>
                  <a:spcPct val="0"/>
                </a:spcBef>
                <a:buNone/>
              </a:pPr>
              <a:r>
                <a:rPr lang="en-US" altLang="zh-CN" sz="1800" b="1" dirty="0">
                  <a:solidFill>
                    <a:schemeClr val="bg1"/>
                  </a:solidFill>
                  <a:latin typeface="微软雅黑" panose="020B0503020204020204" pitchFamily="34" charset="-122"/>
                  <a:ea typeface="微软雅黑" panose="020B0503020204020204" pitchFamily="34" charset="-122"/>
                  <a:sym typeface="Roboto Th" pitchFamily="2" charset="0"/>
                </a:rPr>
                <a:t>formula</a:t>
              </a:r>
            </a:p>
          </p:txBody>
        </p:sp>
      </p:grpSp>
      <p:sp>
        <p:nvSpPr>
          <p:cNvPr id="9223" name="文本框 22"/>
          <p:cNvSpPr/>
          <p:nvPr/>
        </p:nvSpPr>
        <p:spPr>
          <a:xfrm>
            <a:off x="1657985" y="4326255"/>
            <a:ext cx="2638425" cy="210312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r>
              <a:rPr lang="en-US" altLang="zh-CN" sz="2200" dirty="0">
                <a:solidFill>
                  <a:schemeClr val="bg1"/>
                </a:solidFill>
                <a:latin typeface="Consolas" panose="020B0609020204030204" charset="0"/>
                <a:ea typeface="微软雅黑" panose="020B0503020204020204" pitchFamily="34" charset="-122"/>
                <a:sym typeface="Roboto Th" pitchFamily="2" charset="0"/>
              </a:rPr>
              <a:t>As to Table, </a:t>
            </a:r>
          </a:p>
          <a:p>
            <a:pPr marL="0" lvl="0" indent="0" algn="ctr" eaLnBrk="1" hangingPunct="1">
              <a:lnSpc>
                <a:spcPct val="100000"/>
              </a:lnSpc>
              <a:spcBef>
                <a:spcPct val="0"/>
              </a:spcBef>
              <a:buNone/>
            </a:pPr>
            <a:r>
              <a:rPr lang="en-US" altLang="zh-CN" sz="2200" dirty="0">
                <a:solidFill>
                  <a:schemeClr val="bg1"/>
                </a:solidFill>
                <a:latin typeface="Consolas" panose="020B0609020204030204" charset="0"/>
                <a:ea typeface="微软雅黑" panose="020B0503020204020204" pitchFamily="34" charset="-122"/>
                <a:sym typeface="Roboto Th" pitchFamily="2" charset="0"/>
              </a:rPr>
              <a:t>we try to enable</a:t>
            </a:r>
          </a:p>
          <a:p>
            <a:pPr marL="0" lvl="0" indent="0" algn="ctr" eaLnBrk="1" hangingPunct="1">
              <a:lnSpc>
                <a:spcPct val="100000"/>
              </a:lnSpc>
              <a:spcBef>
                <a:spcPct val="0"/>
              </a:spcBef>
              <a:buNone/>
            </a:pPr>
            <a:r>
              <a:rPr lang="en-US" altLang="zh-CN" sz="2200" dirty="0">
                <a:solidFill>
                  <a:schemeClr val="bg1"/>
                </a:solidFill>
                <a:latin typeface="Consolas" panose="020B0609020204030204" charset="0"/>
                <a:ea typeface="微软雅黑" panose="020B0503020204020204" pitchFamily="34" charset="-122"/>
                <a:sym typeface="Roboto Th" pitchFamily="2" charset="0"/>
              </a:rPr>
              <a:t>users to edit it like</a:t>
            </a:r>
          </a:p>
          <a:p>
            <a:pPr marL="0" lvl="0" indent="0" algn="ctr" eaLnBrk="1" hangingPunct="1">
              <a:lnSpc>
                <a:spcPct val="100000"/>
              </a:lnSpc>
              <a:spcBef>
                <a:spcPct val="0"/>
              </a:spcBef>
              <a:buNone/>
            </a:pPr>
            <a:r>
              <a:rPr lang="en-US" altLang="zh-CN" sz="2200" dirty="0">
                <a:solidFill>
                  <a:schemeClr val="bg1"/>
                </a:solidFill>
                <a:latin typeface="Consolas" panose="020B0609020204030204" charset="0"/>
                <a:ea typeface="微软雅黑" panose="020B0503020204020204" pitchFamily="34" charset="-122"/>
                <a:sym typeface="Roboto Th" pitchFamily="2" charset="0"/>
              </a:rPr>
              <a:t>Excels</a:t>
            </a:r>
          </a:p>
        </p:txBody>
      </p:sp>
      <p:sp>
        <p:nvSpPr>
          <p:cNvPr id="9224" name="文本框 23"/>
          <p:cNvSpPr/>
          <p:nvPr/>
        </p:nvSpPr>
        <p:spPr>
          <a:xfrm>
            <a:off x="4586605" y="4326255"/>
            <a:ext cx="3058160" cy="256032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r>
              <a:rPr lang="en-US" altLang="zh-CN" sz="1800" dirty="0">
                <a:solidFill>
                  <a:schemeClr val="bg1"/>
                </a:solidFill>
                <a:latin typeface="Consolas" panose="020B0609020204030204" charset="0"/>
                <a:ea typeface="微软雅黑" panose="020B0503020204020204" pitchFamily="34" charset="-122"/>
                <a:sym typeface="Roboto Th" pitchFamily="2" charset="0"/>
              </a:rPr>
              <a:t>For math formula, we want our user to insert and modify them in the most nature way to input a formula -- to write it. Fortunately, we find an API Myscript to implement this.</a:t>
            </a:r>
          </a:p>
        </p:txBody>
      </p:sp>
      <p:sp>
        <p:nvSpPr>
          <p:cNvPr id="9225" name="文本框 24"/>
          <p:cNvSpPr/>
          <p:nvPr/>
        </p:nvSpPr>
        <p:spPr>
          <a:xfrm>
            <a:off x="8151813" y="4325938"/>
            <a:ext cx="1916112" cy="192024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r>
              <a:rPr lang="en-US" altLang="zh-CN" sz="2000" dirty="0">
                <a:solidFill>
                  <a:schemeClr val="bg1"/>
                </a:solidFill>
                <a:latin typeface="Consolas" panose="020B0609020204030204" charset="0"/>
                <a:ea typeface="微软雅黑" panose="020B0503020204020204" pitchFamily="34" charset="-122"/>
                <a:sym typeface="Roboto Th" pitchFamily="2" charset="0"/>
              </a:rPr>
              <a:t>For picture, we decide </a:t>
            </a:r>
          </a:p>
          <a:p>
            <a:pPr marL="0" lvl="0" indent="0" algn="ctr" eaLnBrk="1" hangingPunct="1">
              <a:lnSpc>
                <a:spcPct val="100000"/>
              </a:lnSpc>
              <a:spcBef>
                <a:spcPct val="0"/>
              </a:spcBef>
              <a:buNone/>
            </a:pPr>
            <a:r>
              <a:rPr lang="en-US" altLang="zh-CN" sz="2000" dirty="0">
                <a:solidFill>
                  <a:schemeClr val="bg1"/>
                </a:solidFill>
                <a:latin typeface="Consolas" panose="020B0609020204030204" charset="0"/>
                <a:ea typeface="微软雅黑" panose="020B0503020204020204" pitchFamily="34" charset="-122"/>
                <a:sym typeface="Roboto Th" pitchFamily="2" charset="0"/>
              </a:rPr>
              <a:t>to provide the visualized interface</a:t>
            </a:r>
          </a:p>
        </p:txBody>
      </p:sp>
      <p:sp>
        <p:nvSpPr>
          <p:cNvPr id="9226" name="TextBox 3"/>
          <p:cNvSpPr txBox="1"/>
          <p:nvPr/>
        </p:nvSpPr>
        <p:spPr>
          <a:xfrm>
            <a:off x="1855788" y="6472238"/>
            <a:ext cx="8569325" cy="3524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25603" name="矩形 9"/>
          <p:cNvSpPr/>
          <p:nvPr/>
        </p:nvSpPr>
        <p:spPr>
          <a:xfrm>
            <a:off x="3944938" y="2163128"/>
            <a:ext cx="4195762" cy="46037"/>
          </a:xfrm>
          <a:prstGeom prst="rect">
            <a:avLst/>
          </a:prstGeom>
          <a:solidFill>
            <a:srgbClr val="FFFFFF">
              <a:alpha val="20000"/>
            </a:srgb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 name="文本框 1"/>
          <p:cNvSpPr txBox="1"/>
          <p:nvPr/>
        </p:nvSpPr>
        <p:spPr>
          <a:xfrm>
            <a:off x="3960495" y="1812925"/>
            <a:ext cx="4164965" cy="396240"/>
          </a:xfrm>
          <a:prstGeom prst="rect">
            <a:avLst/>
          </a:prstGeom>
          <a:noFill/>
        </p:spPr>
        <p:txBody>
          <a:bodyPr wrap="square" rtlCol="0">
            <a:spAutoFit/>
          </a:bodyPr>
          <a:lstStyle/>
          <a:p>
            <a:r>
              <a:rPr lang="en-US" altLang="zh-CN" sz="2000">
                <a:solidFill>
                  <a:srgbClr val="FFC000"/>
                </a:solidFill>
                <a:latin typeface="Consolas" panose="020B0609020204030204" charset="0"/>
              </a:rPr>
              <a:t>   Decide the key function</a:t>
            </a:r>
          </a:p>
        </p:txBody>
      </p:sp>
    </p:spTree>
  </p:cSld>
  <p:clrMapOvr>
    <a:masterClrMapping/>
  </p:clrMapOvr>
  <p:transition spd="slow" advTm="3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圆角矩形 3"/>
          <p:cNvSpPr/>
          <p:nvPr/>
        </p:nvSpPr>
        <p:spPr>
          <a:xfrm>
            <a:off x="1479550" y="869950"/>
            <a:ext cx="9174163" cy="914400"/>
          </a:xfrm>
          <a:prstGeom prst="roundRect">
            <a:avLst>
              <a:gd name="adj" fmla="val 16667"/>
            </a:avLst>
          </a:prstGeom>
          <a:noFill/>
          <a:ln w="12700" cap="flat" cmpd="sng">
            <a:solidFill>
              <a:srgbClr val="FFFFFF">
                <a:alpha val="38823"/>
              </a:srgbClr>
            </a:solidFill>
            <a:prstDash val="solid"/>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9219" name="文本框 4"/>
          <p:cNvSpPr/>
          <p:nvPr/>
        </p:nvSpPr>
        <p:spPr>
          <a:xfrm>
            <a:off x="3571875" y="1004888"/>
            <a:ext cx="4991100" cy="135318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r>
              <a:rPr lang="en-US" altLang="zh-CN" sz="4000" dirty="0">
                <a:solidFill>
                  <a:schemeClr val="bg1"/>
                </a:solidFill>
                <a:latin typeface="微软雅黑" panose="020B0503020204020204" pitchFamily="34" charset="-122"/>
                <a:ea typeface="微软雅黑" panose="020B0503020204020204" pitchFamily="34" charset="-122"/>
                <a:sym typeface="Roboto Th" pitchFamily="2" charset="0"/>
              </a:rPr>
              <a:t>   </a:t>
            </a:r>
            <a:r>
              <a:rPr lang="en-US" altLang="zh-CN" sz="4000" dirty="0">
                <a:solidFill>
                  <a:srgbClr val="FFC000"/>
                </a:solidFill>
                <a:latin typeface="微软雅黑" panose="020B0503020204020204" pitchFamily="34" charset="-122"/>
                <a:ea typeface="微软雅黑" panose="020B0503020204020204" pitchFamily="34" charset="-122"/>
                <a:sym typeface="Roboto Th" pitchFamily="2" charset="0"/>
              </a:rPr>
              <a:t>UI and StructTree</a:t>
            </a:r>
            <a:r>
              <a:rPr lang="en-US" altLang="zh-CN" sz="4000" dirty="0">
                <a:solidFill>
                  <a:schemeClr val="bg1"/>
                </a:solidFill>
                <a:latin typeface="微软雅黑" panose="020B0503020204020204" pitchFamily="34" charset="-122"/>
                <a:ea typeface="微软雅黑" panose="020B0503020204020204" pitchFamily="34" charset="-122"/>
                <a:sym typeface="Roboto Th" pitchFamily="2" charset="0"/>
              </a:rPr>
              <a:t> </a:t>
            </a:r>
          </a:p>
          <a:p>
            <a:pPr marL="0" lvl="0" indent="0" algn="ctr" eaLnBrk="1" hangingPunct="1">
              <a:lnSpc>
                <a:spcPct val="100000"/>
              </a:lnSpc>
              <a:spcBef>
                <a:spcPct val="0"/>
              </a:spcBef>
              <a:buNone/>
            </a:pPr>
            <a:endParaRPr lang="en-US" altLang="zh-CN" sz="4000" dirty="0">
              <a:solidFill>
                <a:schemeClr val="bg1"/>
              </a:solidFill>
              <a:latin typeface="微软雅黑" panose="020B0503020204020204" pitchFamily="34" charset="-122"/>
              <a:ea typeface="微软雅黑" panose="020B0503020204020204" pitchFamily="34" charset="-122"/>
              <a:sym typeface="Roboto Th" pitchFamily="2" charset="0"/>
            </a:endParaRPr>
          </a:p>
        </p:txBody>
      </p:sp>
      <p:sp>
        <p:nvSpPr>
          <p:cNvPr id="9226" name="TextBox 3"/>
          <p:cNvSpPr txBox="1"/>
          <p:nvPr/>
        </p:nvSpPr>
        <p:spPr>
          <a:xfrm>
            <a:off x="1855788" y="6472238"/>
            <a:ext cx="8569325" cy="3524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25603" name="矩形 9"/>
          <p:cNvSpPr/>
          <p:nvPr/>
        </p:nvSpPr>
        <p:spPr>
          <a:xfrm>
            <a:off x="3944938" y="2163128"/>
            <a:ext cx="4195762" cy="46037"/>
          </a:xfrm>
          <a:prstGeom prst="rect">
            <a:avLst/>
          </a:prstGeom>
          <a:solidFill>
            <a:srgbClr val="FFFFFF">
              <a:alpha val="20000"/>
            </a:srgb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 name="文本框 1"/>
          <p:cNvSpPr txBox="1"/>
          <p:nvPr/>
        </p:nvSpPr>
        <p:spPr>
          <a:xfrm>
            <a:off x="3960495" y="1812925"/>
            <a:ext cx="4164965" cy="396240"/>
          </a:xfrm>
          <a:prstGeom prst="rect">
            <a:avLst/>
          </a:prstGeom>
          <a:noFill/>
        </p:spPr>
        <p:txBody>
          <a:bodyPr wrap="square" rtlCol="0">
            <a:spAutoFit/>
          </a:bodyPr>
          <a:lstStyle/>
          <a:p>
            <a:r>
              <a:rPr lang="en-US" altLang="zh-CN" sz="2000">
                <a:solidFill>
                  <a:srgbClr val="FFC000"/>
                </a:solidFill>
                <a:latin typeface="Consolas" panose="020B0609020204030204" charset="0"/>
              </a:rPr>
              <a:t>   Decide the key function</a:t>
            </a:r>
          </a:p>
        </p:txBody>
      </p:sp>
      <p:sp>
        <p:nvSpPr>
          <p:cNvPr id="3" name="文本框 2"/>
          <p:cNvSpPr txBox="1"/>
          <p:nvPr/>
        </p:nvSpPr>
        <p:spPr>
          <a:xfrm>
            <a:off x="1694180" y="2921635"/>
            <a:ext cx="8789035" cy="3017520"/>
          </a:xfrm>
          <a:prstGeom prst="rect">
            <a:avLst/>
          </a:prstGeom>
          <a:noFill/>
        </p:spPr>
        <p:txBody>
          <a:bodyPr wrap="square" rtlCol="0">
            <a:spAutoFit/>
          </a:bodyPr>
          <a:lstStyle/>
          <a:p>
            <a:r>
              <a:rPr lang="en-US" altLang="zh-CN" sz="3200">
                <a:solidFill>
                  <a:schemeClr val="bg1"/>
                </a:solidFill>
                <a:latin typeface="Consolas" panose="020B0609020204030204" charset="0"/>
              </a:rPr>
              <a:t>And the primary target of the app is:</a:t>
            </a:r>
          </a:p>
          <a:p>
            <a:endParaRPr lang="en-US" altLang="zh-CN" sz="3200">
              <a:solidFill>
                <a:schemeClr val="bg1"/>
              </a:solidFill>
              <a:latin typeface="Consolas" panose="020B0609020204030204" charset="0"/>
            </a:endParaRPr>
          </a:p>
          <a:p>
            <a:r>
              <a:rPr lang="en-US" altLang="zh-CN" sz="3200">
                <a:solidFill>
                  <a:schemeClr val="bg1"/>
                </a:solidFill>
                <a:latin typeface="Consolas" panose="020B0609020204030204" charset="0"/>
              </a:rPr>
              <a:t>in the whole LaTeX project, the users are able to not contact with any coding. The app can </a:t>
            </a:r>
            <a:r>
              <a:rPr lang="en-US" altLang="zh-CN" sz="3200" u="sng">
                <a:solidFill>
                  <a:srgbClr val="00B0F0"/>
                </a:solidFill>
                <a:latin typeface="Consolas" panose="020B0609020204030204" charset="0"/>
              </a:rPr>
              <a:t>deal with the coding process by itself</a:t>
            </a:r>
            <a:r>
              <a:rPr lang="en-US" altLang="zh-CN" sz="3200">
                <a:solidFill>
                  <a:schemeClr val="bg1"/>
                </a:solidFill>
                <a:latin typeface="Consolas" panose="020B0609020204030204" charset="0"/>
              </a:rPr>
              <a:t>.</a:t>
            </a:r>
          </a:p>
        </p:txBody>
      </p:sp>
    </p:spTree>
  </p:cSld>
  <p:clrMapOvr>
    <a:masterClrMapping/>
  </p:clrMapOvr>
  <p:transition spd="slow" advTm="3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圆角矩形 3"/>
          <p:cNvSpPr/>
          <p:nvPr/>
        </p:nvSpPr>
        <p:spPr>
          <a:xfrm>
            <a:off x="1479550" y="869950"/>
            <a:ext cx="9174163" cy="914400"/>
          </a:xfrm>
          <a:prstGeom prst="roundRect">
            <a:avLst>
              <a:gd name="adj" fmla="val 16667"/>
            </a:avLst>
          </a:prstGeom>
          <a:noFill/>
          <a:ln w="12700" cap="flat" cmpd="sng">
            <a:solidFill>
              <a:srgbClr val="FFFFFF">
                <a:alpha val="38823"/>
              </a:srgbClr>
            </a:solidFill>
            <a:prstDash val="solid"/>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9219" name="文本框 4"/>
          <p:cNvSpPr/>
          <p:nvPr/>
        </p:nvSpPr>
        <p:spPr>
          <a:xfrm>
            <a:off x="3571875" y="1004888"/>
            <a:ext cx="4991100" cy="135318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r>
              <a:rPr lang="en-US" altLang="zh-CN" sz="4000" dirty="0">
                <a:solidFill>
                  <a:srgbClr val="FFC000"/>
                </a:solidFill>
                <a:latin typeface="微软雅黑" panose="020B0503020204020204" pitchFamily="34" charset="-122"/>
                <a:ea typeface="微软雅黑" panose="020B0503020204020204" pitchFamily="34" charset="-122"/>
                <a:sym typeface="Roboto Th" pitchFamily="2" charset="0"/>
              </a:rPr>
              <a:t>UI and StructTree</a:t>
            </a:r>
            <a:r>
              <a:rPr lang="en-US" altLang="zh-CN" sz="4000" dirty="0">
                <a:solidFill>
                  <a:schemeClr val="bg1"/>
                </a:solidFill>
                <a:latin typeface="微软雅黑" panose="020B0503020204020204" pitchFamily="34" charset="-122"/>
                <a:ea typeface="微软雅黑" panose="020B0503020204020204" pitchFamily="34" charset="-122"/>
                <a:sym typeface="Roboto Th" pitchFamily="2" charset="0"/>
              </a:rPr>
              <a:t> </a:t>
            </a:r>
          </a:p>
          <a:p>
            <a:pPr marL="0" lvl="0" indent="0" algn="ctr" eaLnBrk="1" hangingPunct="1">
              <a:lnSpc>
                <a:spcPct val="100000"/>
              </a:lnSpc>
              <a:spcBef>
                <a:spcPct val="0"/>
              </a:spcBef>
              <a:buNone/>
            </a:pPr>
            <a:endParaRPr lang="en-US" altLang="zh-CN" sz="4000" dirty="0">
              <a:solidFill>
                <a:schemeClr val="bg1"/>
              </a:solidFill>
              <a:latin typeface="微软雅黑" panose="020B0503020204020204" pitchFamily="34" charset="-122"/>
              <a:ea typeface="微软雅黑" panose="020B0503020204020204" pitchFamily="34" charset="-122"/>
              <a:sym typeface="Roboto Th" pitchFamily="2" charset="0"/>
            </a:endParaRPr>
          </a:p>
        </p:txBody>
      </p:sp>
      <p:sp>
        <p:nvSpPr>
          <p:cNvPr id="9226" name="TextBox 3"/>
          <p:cNvSpPr txBox="1"/>
          <p:nvPr/>
        </p:nvSpPr>
        <p:spPr>
          <a:xfrm>
            <a:off x="572135" y="2358390"/>
            <a:ext cx="5079365" cy="435864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r>
              <a:rPr lang="en-US" altLang="zh-CN" dirty="0">
                <a:solidFill>
                  <a:schemeClr val="bg1"/>
                </a:solidFill>
                <a:latin typeface="Consolas" panose="020B0609020204030204" charset="0"/>
                <a:ea typeface="微软雅黑" panose="020B0503020204020204" pitchFamily="34" charset="-122"/>
              </a:rPr>
              <a:t>Use a Tree Structure to represent the structure.</a:t>
            </a:r>
          </a:p>
          <a:p>
            <a:pPr marL="0" lvl="0" indent="0" algn="ctr" eaLnBrk="1" hangingPunct="1">
              <a:lnSpc>
                <a:spcPct val="100000"/>
              </a:lnSpc>
              <a:spcBef>
                <a:spcPct val="0"/>
              </a:spcBef>
              <a:buNone/>
            </a:pPr>
            <a:r>
              <a:rPr lang="en-US" altLang="zh-CN" dirty="0">
                <a:solidFill>
                  <a:schemeClr val="bg1"/>
                </a:solidFill>
                <a:latin typeface="Consolas" panose="020B0609020204030204" charset="0"/>
                <a:ea typeface="微软雅黑" panose="020B0503020204020204" pitchFamily="34" charset="-122"/>
              </a:rPr>
              <a:t> </a:t>
            </a:r>
          </a:p>
          <a:p>
            <a:pPr marL="0" lvl="0" indent="0" algn="ctr" eaLnBrk="1" hangingPunct="1">
              <a:lnSpc>
                <a:spcPct val="100000"/>
              </a:lnSpc>
              <a:spcBef>
                <a:spcPct val="0"/>
              </a:spcBef>
              <a:buNone/>
            </a:pPr>
            <a:r>
              <a:rPr lang="en-US" altLang="zh-CN" dirty="0">
                <a:solidFill>
                  <a:schemeClr val="bg1"/>
                </a:solidFill>
                <a:latin typeface="Consolas" panose="020B0609020204030204" charset="0"/>
                <a:ea typeface="微软雅黑" panose="020B0503020204020204" pitchFamily="34" charset="-122"/>
              </a:rPr>
              <a:t>The different level of nodes represents the different level of sections. </a:t>
            </a:r>
          </a:p>
          <a:p>
            <a:pPr marL="0" lvl="0" indent="0" algn="ctr" eaLnBrk="1" hangingPunct="1">
              <a:lnSpc>
                <a:spcPct val="100000"/>
              </a:lnSpc>
              <a:spcBef>
                <a:spcPct val="0"/>
              </a:spcBef>
              <a:buNone/>
            </a:pPr>
            <a:endParaRPr lang="en-US" altLang="zh-CN" dirty="0">
              <a:solidFill>
                <a:schemeClr val="bg1"/>
              </a:solidFill>
              <a:latin typeface="Consolas" panose="020B0609020204030204" charset="0"/>
              <a:ea typeface="微软雅黑" panose="020B0503020204020204" pitchFamily="34" charset="-122"/>
              <a:sym typeface="+mn-ea"/>
            </a:endParaRPr>
          </a:p>
          <a:p>
            <a:pPr marL="0" lvl="0" indent="0" algn="ctr" eaLnBrk="1" hangingPunct="1">
              <a:lnSpc>
                <a:spcPct val="100000"/>
              </a:lnSpc>
              <a:spcBef>
                <a:spcPct val="0"/>
              </a:spcBef>
              <a:buNone/>
            </a:pPr>
            <a:r>
              <a:rPr lang="en-US" altLang="zh-CN" dirty="0">
                <a:solidFill>
                  <a:schemeClr val="bg1"/>
                </a:solidFill>
                <a:latin typeface="Consolas" panose="020B0609020204030204" charset="0"/>
                <a:ea typeface="微软雅黑" panose="020B0503020204020204" pitchFamily="34" charset="-122"/>
                <a:sym typeface="+mn-ea"/>
              </a:rPr>
              <a:t>Representation: </a:t>
            </a:r>
            <a:r>
              <a:rPr lang="en-US" altLang="zh-CN" dirty="0">
                <a:solidFill>
                  <a:schemeClr val="bg1"/>
                </a:solidFill>
                <a:latin typeface="Consolas" panose="020B0609020204030204" charset="0"/>
                <a:ea typeface="微软雅黑" panose="020B0503020204020204" pitchFamily="34" charset="-122"/>
              </a:rPr>
              <a:t> Left Son Right Sibling.</a:t>
            </a:r>
          </a:p>
        </p:txBody>
      </p:sp>
      <p:sp>
        <p:nvSpPr>
          <p:cNvPr id="25603" name="矩形 9"/>
          <p:cNvSpPr/>
          <p:nvPr/>
        </p:nvSpPr>
        <p:spPr>
          <a:xfrm>
            <a:off x="3944938" y="2163128"/>
            <a:ext cx="4195762" cy="46037"/>
          </a:xfrm>
          <a:prstGeom prst="rect">
            <a:avLst/>
          </a:prstGeom>
          <a:solidFill>
            <a:srgbClr val="FFFFFF">
              <a:alpha val="20000"/>
            </a:srgb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 name="文本框 1"/>
          <p:cNvSpPr txBox="1"/>
          <p:nvPr/>
        </p:nvSpPr>
        <p:spPr>
          <a:xfrm>
            <a:off x="3804920" y="1812925"/>
            <a:ext cx="4899025" cy="396240"/>
          </a:xfrm>
          <a:prstGeom prst="rect">
            <a:avLst/>
          </a:prstGeom>
          <a:noFill/>
        </p:spPr>
        <p:txBody>
          <a:bodyPr wrap="square" rtlCol="0">
            <a:spAutoFit/>
          </a:bodyPr>
          <a:lstStyle/>
          <a:p>
            <a:r>
              <a:rPr lang="en-US" altLang="zh-CN" sz="2000">
                <a:solidFill>
                  <a:srgbClr val="FFC000"/>
                </a:solidFill>
                <a:latin typeface="Consolas" panose="020B0609020204030204" charset="0"/>
              </a:rPr>
              <a:t> Construct the data structure</a:t>
            </a:r>
          </a:p>
        </p:txBody>
      </p:sp>
      <p:sp>
        <p:nvSpPr>
          <p:cNvPr id="3" name="文本框 2"/>
          <p:cNvSpPr txBox="1"/>
          <p:nvPr/>
        </p:nvSpPr>
        <p:spPr>
          <a:xfrm>
            <a:off x="6226175" y="2515870"/>
            <a:ext cx="5458460" cy="4053840"/>
          </a:xfrm>
          <a:prstGeom prst="rect">
            <a:avLst/>
          </a:prstGeom>
          <a:noFill/>
        </p:spPr>
        <p:txBody>
          <a:bodyPr wrap="square" rtlCol="0">
            <a:spAutoFit/>
          </a:bodyPr>
          <a:lstStyle/>
          <a:p>
            <a:r>
              <a:rPr lang="en-US" altLang="zh-CN" sz="2000">
                <a:solidFill>
                  <a:schemeClr val="bg1"/>
                </a:solidFill>
                <a:latin typeface="Consolas" panose="020B0609020204030204" charset="0"/>
              </a:rPr>
              <a:t>class treeNode {</a:t>
            </a:r>
          </a:p>
          <a:p>
            <a:r>
              <a:rPr lang="en-US" altLang="zh-CN" sz="2000">
                <a:solidFill>
                  <a:schemeClr val="bg1"/>
                </a:solidFill>
                <a:latin typeface="Consolas" panose="020B0609020204030204" charset="0"/>
              </a:rPr>
              <a:t>    int index;</a:t>
            </a:r>
          </a:p>
          <a:p>
            <a:r>
              <a:rPr lang="en-US" altLang="zh-CN" sz="2000">
                <a:solidFill>
                  <a:schemeClr val="bg1"/>
                </a:solidFill>
                <a:latin typeface="Consolas" panose="020B0609020204030204" charset="0"/>
              </a:rPr>
              <a:t>    int parent;</a:t>
            </a:r>
          </a:p>
          <a:p>
            <a:r>
              <a:rPr lang="en-US" altLang="zh-CN" sz="2000">
                <a:solidFill>
                  <a:schemeClr val="bg1"/>
                </a:solidFill>
                <a:latin typeface="Consolas" panose="020B0609020204030204" charset="0"/>
              </a:rPr>
              <a:t>    int firstChild = -1; //-1 means no Child</a:t>
            </a:r>
          </a:p>
          <a:p>
            <a:r>
              <a:rPr lang="en-US" altLang="zh-CN" sz="2000">
                <a:solidFill>
                  <a:schemeClr val="bg1"/>
                </a:solidFill>
                <a:latin typeface="Consolas" panose="020B0609020204030204" charset="0"/>
              </a:rPr>
              <a:t>    int nextSibling = -1;//-1 means it is the last child of his parent(i.e. no next sibling)</a:t>
            </a:r>
          </a:p>
          <a:p>
            <a:r>
              <a:rPr lang="en-US" altLang="zh-CN" sz="2000">
                <a:solidFill>
                  <a:schemeClr val="bg1"/>
                </a:solidFill>
                <a:latin typeface="Consolas" panose="020B0609020204030204" charset="0"/>
              </a:rPr>
              <a:t>    boolean isDeleted = false; //is Deleted means the node is deleted( but is able to be recovered)</a:t>
            </a:r>
          </a:p>
          <a:p>
            <a:r>
              <a:rPr lang="en-US" altLang="zh-CN" sz="2000">
                <a:solidFill>
                  <a:schemeClr val="bg1"/>
                </a:solidFill>
                <a:latin typeface="Consolas" panose="020B0609020204030204" charset="0"/>
              </a:rPr>
              <a:t>    int height = 0;</a:t>
            </a:r>
          </a:p>
          <a:p>
            <a:r>
              <a:rPr lang="en-US" altLang="zh-CN" sz="2000">
                <a:solidFill>
                  <a:schemeClr val="bg1"/>
                </a:solidFill>
                <a:latin typeface="Consolas" panose="020B0609020204030204" charset="0"/>
              </a:rPr>
              <a:t>    //The height of the node</a:t>
            </a:r>
          </a:p>
        </p:txBody>
      </p:sp>
    </p:spTree>
  </p:cSld>
  <p:clrMapOvr>
    <a:masterClrMapping/>
  </p:clrMapOvr>
  <p:transition spd="slow" advTm="3000">
    <p:fade/>
  </p:transition>
  <p:timing>
    <p:tnLst>
      <p:par>
        <p:cTn id="1" dur="indefinite" restart="never" nodeType="tmRoot"/>
      </p:par>
    </p:tnLst>
  </p:timing>
</p:sld>
</file>

<file path=ppt/theme/theme1.xml><?xml version="1.0" encoding="utf-8"?>
<a:theme xmlns:a="http://schemas.openxmlformats.org/drawingml/2006/main" name="Office 主题">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939</Words>
  <Application>Microsoft Office PowerPoint</Application>
  <PresentationFormat>宽屏</PresentationFormat>
  <Paragraphs>224</Paragraphs>
  <Slides>24</Slides>
  <Notes>24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24</vt:i4>
      </vt:variant>
    </vt:vector>
  </HeadingPairs>
  <TitlesOfParts>
    <vt:vector size="32" baseType="lpstr">
      <vt:lpstr>Roboto Th</vt:lpstr>
      <vt:lpstr>宋体</vt:lpstr>
      <vt:lpstr>微软雅黑</vt:lpstr>
      <vt:lpstr>Arial</vt:lpstr>
      <vt:lpstr>Calibri</vt:lpstr>
      <vt:lpstr>Calibri Light</vt:lpstr>
      <vt:lpstr>Consolas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黎石林</dc:creator>
  <cp:lastModifiedBy>Kentang1998</cp:lastModifiedBy>
  <cp:revision>21</cp:revision>
  <dcterms:created xsi:type="dcterms:W3CDTF">2014-07-22T14:15:00Z</dcterms:created>
  <dcterms:modified xsi:type="dcterms:W3CDTF">2017-05-23T05:38:33Z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2052-10.1.0.6391</vt:lpwstr>
  </property>
</Properties>
</file>