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71" r:id="rId13"/>
    <p:sldId id="272" r:id="rId14"/>
    <p:sldId id="264" r:id="rId15"/>
    <p:sldId id="270" r:id="rId16"/>
    <p:sldId id="26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7"/>
    <p:restoredTop sz="94671"/>
  </p:normalViewPr>
  <p:slideViewPr>
    <p:cSldViewPr snapToGrid="0" snapToObjects="1">
      <p:cViewPr>
        <p:scale>
          <a:sx n="80" d="100"/>
          <a:sy n="80" d="100"/>
        </p:scale>
        <p:origin x="-115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Zhe" userId="6cb9ebd1-1b74-47f5-a6fd-5b9c03cc7fd3" providerId="ADAL" clId="{10711E2E-EE1D-C345-96F9-D2450B6B34B5}"/>
    <pc:docChg chg="undo custSel addSld modSld sldOrd">
      <pc:chgData name="YeZhe" userId="6cb9ebd1-1b74-47f5-a6fd-5b9c03cc7fd3" providerId="ADAL" clId="{10711E2E-EE1D-C345-96F9-D2450B6B34B5}" dt="2018-09-27T01:07:08.665" v="1185" actId="1076"/>
      <pc:docMkLst>
        <pc:docMk/>
      </pc:docMkLst>
      <pc:sldChg chg="modSp">
        <pc:chgData name="YeZhe" userId="6cb9ebd1-1b74-47f5-a6fd-5b9c03cc7fd3" providerId="ADAL" clId="{10711E2E-EE1D-C345-96F9-D2450B6B34B5}" dt="2018-09-26T02:13:25.440" v="3" actId="20577"/>
        <pc:sldMkLst>
          <pc:docMk/>
          <pc:sldMk cId="501597588" sldId="256"/>
        </pc:sldMkLst>
        <pc:spChg chg="mod">
          <ac:chgData name="YeZhe" userId="6cb9ebd1-1b74-47f5-a6fd-5b9c03cc7fd3" providerId="ADAL" clId="{10711E2E-EE1D-C345-96F9-D2450B6B34B5}" dt="2018-09-26T02:13:25.440" v="3" actId="20577"/>
          <ac:spMkLst>
            <pc:docMk/>
            <pc:sldMk cId="501597588" sldId="256"/>
            <ac:spMk id="3" creationId="{00000000-0000-0000-0000-000000000000}"/>
          </ac:spMkLst>
        </pc:spChg>
      </pc:sldChg>
      <pc:sldChg chg="modSp">
        <pc:chgData name="YeZhe" userId="6cb9ebd1-1b74-47f5-a6fd-5b9c03cc7fd3" providerId="ADAL" clId="{10711E2E-EE1D-C345-96F9-D2450B6B34B5}" dt="2018-09-26T02:15:19.700" v="16" actId="20577"/>
        <pc:sldMkLst>
          <pc:docMk/>
          <pc:sldMk cId="1429939765" sldId="258"/>
        </pc:sldMkLst>
        <pc:spChg chg="mod">
          <ac:chgData name="YeZhe" userId="6cb9ebd1-1b74-47f5-a6fd-5b9c03cc7fd3" providerId="ADAL" clId="{10711E2E-EE1D-C345-96F9-D2450B6B34B5}" dt="2018-09-26T02:15:19.700" v="16" actId="20577"/>
          <ac:spMkLst>
            <pc:docMk/>
            <pc:sldMk cId="1429939765" sldId="258"/>
            <ac:spMk id="3" creationId="{00000000-0000-0000-0000-000000000000}"/>
          </ac:spMkLst>
        </pc:spChg>
      </pc:sldChg>
      <pc:sldChg chg="modSp">
        <pc:chgData name="YeZhe" userId="6cb9ebd1-1b74-47f5-a6fd-5b9c03cc7fd3" providerId="ADAL" clId="{10711E2E-EE1D-C345-96F9-D2450B6B34B5}" dt="2018-09-26T06:04:22.312" v="842" actId="20577"/>
        <pc:sldMkLst>
          <pc:docMk/>
          <pc:sldMk cId="258000037" sldId="259"/>
        </pc:sldMkLst>
        <pc:spChg chg="mod">
          <ac:chgData name="YeZhe" userId="6cb9ebd1-1b74-47f5-a6fd-5b9c03cc7fd3" providerId="ADAL" clId="{10711E2E-EE1D-C345-96F9-D2450B6B34B5}" dt="2018-09-26T06:04:22.312" v="842" actId="20577"/>
          <ac:spMkLst>
            <pc:docMk/>
            <pc:sldMk cId="258000037" sldId="259"/>
            <ac:spMk id="3" creationId="{00000000-0000-0000-0000-000000000000}"/>
          </ac:spMkLst>
        </pc:spChg>
      </pc:sldChg>
      <pc:sldChg chg="modSp">
        <pc:chgData name="YeZhe" userId="6cb9ebd1-1b74-47f5-a6fd-5b9c03cc7fd3" providerId="ADAL" clId="{10711E2E-EE1D-C345-96F9-D2450B6B34B5}" dt="2018-09-26T02:36:05.921" v="155" actId="14"/>
        <pc:sldMkLst>
          <pc:docMk/>
          <pc:sldMk cId="667352642" sldId="260"/>
        </pc:sldMkLst>
        <pc:spChg chg="mod">
          <ac:chgData name="YeZhe" userId="6cb9ebd1-1b74-47f5-a6fd-5b9c03cc7fd3" providerId="ADAL" clId="{10711E2E-EE1D-C345-96F9-D2450B6B34B5}" dt="2018-09-26T02:36:05.921" v="155" actId="14"/>
          <ac:spMkLst>
            <pc:docMk/>
            <pc:sldMk cId="667352642" sldId="260"/>
            <ac:spMk id="3" creationId="{00000000-0000-0000-0000-000000000000}"/>
          </ac:spMkLst>
        </pc:spChg>
      </pc:sldChg>
      <pc:sldChg chg="modSp">
        <pc:chgData name="YeZhe" userId="6cb9ebd1-1b74-47f5-a6fd-5b9c03cc7fd3" providerId="ADAL" clId="{10711E2E-EE1D-C345-96F9-D2450B6B34B5}" dt="2018-09-26T04:27:53.401" v="444" actId="20577"/>
        <pc:sldMkLst>
          <pc:docMk/>
          <pc:sldMk cId="523154824" sldId="261"/>
        </pc:sldMkLst>
        <pc:spChg chg="mod">
          <ac:chgData name="YeZhe" userId="6cb9ebd1-1b74-47f5-a6fd-5b9c03cc7fd3" providerId="ADAL" clId="{10711E2E-EE1D-C345-96F9-D2450B6B34B5}" dt="2018-09-26T04:27:53.401" v="444" actId="20577"/>
          <ac:spMkLst>
            <pc:docMk/>
            <pc:sldMk cId="523154824" sldId="261"/>
            <ac:spMk id="3" creationId="{00000000-0000-0000-0000-000000000000}"/>
          </ac:spMkLst>
        </pc:spChg>
      </pc:sldChg>
      <pc:sldChg chg="addSp delSp modSp">
        <pc:chgData name="YeZhe" userId="6cb9ebd1-1b74-47f5-a6fd-5b9c03cc7fd3" providerId="ADAL" clId="{10711E2E-EE1D-C345-96F9-D2450B6B34B5}" dt="2018-09-27T00:33:07.276" v="1003"/>
        <pc:sldMkLst>
          <pc:docMk/>
          <pc:sldMk cId="175672354" sldId="263"/>
        </pc:sldMkLst>
        <pc:spChg chg="mod">
          <ac:chgData name="YeZhe" userId="6cb9ebd1-1b74-47f5-a6fd-5b9c03cc7fd3" providerId="ADAL" clId="{10711E2E-EE1D-C345-96F9-D2450B6B34B5}" dt="2018-09-27T00:32:58.131" v="979"/>
          <ac:spMkLst>
            <pc:docMk/>
            <pc:sldMk cId="175672354" sldId="263"/>
            <ac:spMk id="3" creationId="{00000000-0000-0000-0000-000000000000}"/>
          </ac:spMkLst>
        </pc:spChg>
        <pc:picChg chg="add del mod">
          <ac:chgData name="YeZhe" userId="6cb9ebd1-1b74-47f5-a6fd-5b9c03cc7fd3" providerId="ADAL" clId="{10711E2E-EE1D-C345-96F9-D2450B6B34B5}" dt="2018-09-27T00:25:24.452" v="953"/>
          <ac:picMkLst>
            <pc:docMk/>
            <pc:sldMk cId="175672354" sldId="263"/>
            <ac:picMk id="4" creationId="{48FDC22A-D93A-A544-9FAD-CCEA6BA1BB56}"/>
          </ac:picMkLst>
        </pc:picChg>
        <pc:picChg chg="add del mod">
          <ac:chgData name="YeZhe" userId="6cb9ebd1-1b74-47f5-a6fd-5b9c03cc7fd3" providerId="ADAL" clId="{10711E2E-EE1D-C345-96F9-D2450B6B34B5}" dt="2018-09-27T00:32:19.140" v="959" actId="478"/>
          <ac:picMkLst>
            <pc:docMk/>
            <pc:sldMk cId="175672354" sldId="263"/>
            <ac:picMk id="5" creationId="{46DFD06C-0B42-194C-BBD4-0FA2678B1FF6}"/>
          </ac:picMkLst>
        </pc:picChg>
        <pc:picChg chg="add del mod">
          <ac:chgData name="YeZhe" userId="6cb9ebd1-1b74-47f5-a6fd-5b9c03cc7fd3" providerId="ADAL" clId="{10711E2E-EE1D-C345-96F9-D2450B6B34B5}" dt="2018-09-27T00:33:07.276" v="1003"/>
          <ac:picMkLst>
            <pc:docMk/>
            <pc:sldMk cId="175672354" sldId="263"/>
            <ac:picMk id="6" creationId="{1712449F-E236-204D-8852-D477F3028839}"/>
          </ac:picMkLst>
        </pc:picChg>
      </pc:sldChg>
      <pc:sldChg chg="modSp">
        <pc:chgData name="YeZhe" userId="6cb9ebd1-1b74-47f5-a6fd-5b9c03cc7fd3" providerId="ADAL" clId="{10711E2E-EE1D-C345-96F9-D2450B6B34B5}" dt="2018-09-26T05:16:27.088" v="824" actId="20577"/>
        <pc:sldMkLst>
          <pc:docMk/>
          <pc:sldMk cId="665928662" sldId="264"/>
        </pc:sldMkLst>
        <pc:spChg chg="mod">
          <ac:chgData name="YeZhe" userId="6cb9ebd1-1b74-47f5-a6fd-5b9c03cc7fd3" providerId="ADAL" clId="{10711E2E-EE1D-C345-96F9-D2450B6B34B5}" dt="2018-09-26T05:16:27.088" v="824" actId="20577"/>
          <ac:spMkLst>
            <pc:docMk/>
            <pc:sldMk cId="665928662" sldId="264"/>
            <ac:spMk id="3" creationId="{00000000-0000-0000-0000-000000000000}"/>
          </ac:spMkLst>
        </pc:spChg>
      </pc:sldChg>
      <pc:sldChg chg="addSp delSp modSp">
        <pc:chgData name="YeZhe" userId="6cb9ebd1-1b74-47f5-a6fd-5b9c03cc7fd3" providerId="ADAL" clId="{10711E2E-EE1D-C345-96F9-D2450B6B34B5}" dt="2018-09-26T04:12:55.541" v="392" actId="20577"/>
        <pc:sldMkLst>
          <pc:docMk/>
          <pc:sldMk cId="556231952" sldId="266"/>
        </pc:sldMkLst>
        <pc:spChg chg="mod">
          <ac:chgData name="YeZhe" userId="6cb9ebd1-1b74-47f5-a6fd-5b9c03cc7fd3" providerId="ADAL" clId="{10711E2E-EE1D-C345-96F9-D2450B6B34B5}" dt="2018-09-26T04:12:55.541" v="392" actId="20577"/>
          <ac:spMkLst>
            <pc:docMk/>
            <pc:sldMk cId="556231952" sldId="266"/>
            <ac:spMk id="3" creationId="{00000000-0000-0000-0000-000000000000}"/>
          </ac:spMkLst>
        </pc:spChg>
        <pc:picChg chg="del">
          <ac:chgData name="YeZhe" userId="6cb9ebd1-1b74-47f5-a6fd-5b9c03cc7fd3" providerId="ADAL" clId="{10711E2E-EE1D-C345-96F9-D2450B6B34B5}" dt="2018-09-26T04:01:00.508" v="283" actId="478"/>
          <ac:picMkLst>
            <pc:docMk/>
            <pc:sldMk cId="556231952" sldId="266"/>
            <ac:picMk id="4" creationId="{00000000-0000-0000-0000-000000000000}"/>
          </ac:picMkLst>
        </pc:picChg>
        <pc:picChg chg="add mod">
          <ac:chgData name="YeZhe" userId="6cb9ebd1-1b74-47f5-a6fd-5b9c03cc7fd3" providerId="ADAL" clId="{10711E2E-EE1D-C345-96F9-D2450B6B34B5}" dt="2018-09-26T04:12:06.175" v="299" actId="1076"/>
          <ac:picMkLst>
            <pc:docMk/>
            <pc:sldMk cId="556231952" sldId="266"/>
            <ac:picMk id="5" creationId="{07B1C884-D6ED-3F48-8522-D6AFAE9F02CE}"/>
          </ac:picMkLst>
        </pc:picChg>
      </pc:sldChg>
      <pc:sldChg chg="modSp">
        <pc:chgData name="YeZhe" userId="6cb9ebd1-1b74-47f5-a6fd-5b9c03cc7fd3" providerId="ADAL" clId="{10711E2E-EE1D-C345-96F9-D2450B6B34B5}" dt="2018-09-26T06:05:49.993" v="920" actId="20577"/>
        <pc:sldMkLst>
          <pc:docMk/>
          <pc:sldMk cId="1529148366" sldId="268"/>
        </pc:sldMkLst>
        <pc:spChg chg="mod">
          <ac:chgData name="YeZhe" userId="6cb9ebd1-1b74-47f5-a6fd-5b9c03cc7fd3" providerId="ADAL" clId="{10711E2E-EE1D-C345-96F9-D2450B6B34B5}" dt="2018-09-26T06:05:49.993" v="920" actId="20577"/>
          <ac:spMkLst>
            <pc:docMk/>
            <pc:sldMk cId="1529148366" sldId="268"/>
            <ac:spMk id="3" creationId="{00000000-0000-0000-0000-000000000000}"/>
          </ac:spMkLst>
        </pc:spChg>
      </pc:sldChg>
      <pc:sldChg chg="addSp delSp modSp add ord">
        <pc:chgData name="YeZhe" userId="6cb9ebd1-1b74-47f5-a6fd-5b9c03cc7fd3" providerId="ADAL" clId="{10711E2E-EE1D-C345-96F9-D2450B6B34B5}" dt="2018-09-26T02:41:38.619" v="165"/>
        <pc:sldMkLst>
          <pc:docMk/>
          <pc:sldMk cId="445845088" sldId="269"/>
        </pc:sldMkLst>
        <pc:spChg chg="mod">
          <ac:chgData name="YeZhe" userId="6cb9ebd1-1b74-47f5-a6fd-5b9c03cc7fd3" providerId="ADAL" clId="{10711E2E-EE1D-C345-96F9-D2450B6B34B5}" dt="2018-09-26T02:18:40.855" v="151" actId="20577"/>
          <ac:spMkLst>
            <pc:docMk/>
            <pc:sldMk cId="445845088" sldId="269"/>
            <ac:spMk id="2" creationId="{8204A1B9-27A1-ED46-BA1D-95BF46FCB452}"/>
          </ac:spMkLst>
        </pc:spChg>
        <pc:spChg chg="del">
          <ac:chgData name="YeZhe" userId="6cb9ebd1-1b74-47f5-a6fd-5b9c03cc7fd3" providerId="ADAL" clId="{10711E2E-EE1D-C345-96F9-D2450B6B34B5}" dt="2018-09-26T02:40:30.270" v="162"/>
          <ac:spMkLst>
            <pc:docMk/>
            <pc:sldMk cId="445845088" sldId="269"/>
            <ac:spMk id="3" creationId="{4397065D-54AF-344E-A1C5-BBD70C5A4448}"/>
          </ac:spMkLst>
        </pc:spChg>
        <pc:spChg chg="add del mod">
          <ac:chgData name="YeZhe" userId="6cb9ebd1-1b74-47f5-a6fd-5b9c03cc7fd3" providerId="ADAL" clId="{10711E2E-EE1D-C345-96F9-D2450B6B34B5}" dt="2018-09-26T02:41:38.619" v="165"/>
          <ac:spMkLst>
            <pc:docMk/>
            <pc:sldMk cId="445845088" sldId="269"/>
            <ac:spMk id="6" creationId="{25C1CE70-7B73-564F-9B39-408A3659B1EB}"/>
          </ac:spMkLst>
        </pc:spChg>
        <pc:picChg chg="add del mod">
          <ac:chgData name="YeZhe" userId="6cb9ebd1-1b74-47f5-a6fd-5b9c03cc7fd3" providerId="ADAL" clId="{10711E2E-EE1D-C345-96F9-D2450B6B34B5}" dt="2018-09-26T02:40:35.250" v="164" actId="478"/>
          <ac:picMkLst>
            <pc:docMk/>
            <pc:sldMk cId="445845088" sldId="269"/>
            <ac:picMk id="4" creationId="{015D4996-BC9F-F643-A665-151D883B5691}"/>
          </ac:picMkLst>
        </pc:picChg>
        <pc:picChg chg="add mod">
          <ac:chgData name="YeZhe" userId="6cb9ebd1-1b74-47f5-a6fd-5b9c03cc7fd3" providerId="ADAL" clId="{10711E2E-EE1D-C345-96F9-D2450B6B34B5}" dt="2018-09-26T02:41:38.619" v="165"/>
          <ac:picMkLst>
            <pc:docMk/>
            <pc:sldMk cId="445845088" sldId="269"/>
            <ac:picMk id="7" creationId="{3A365C56-B492-0B4F-9B81-B57ADF7DD7CF}"/>
          </ac:picMkLst>
        </pc:picChg>
      </pc:sldChg>
      <pc:sldChg chg="modSp add ord">
        <pc:chgData name="YeZhe" userId="6cb9ebd1-1b74-47f5-a6fd-5b9c03cc7fd3" providerId="ADAL" clId="{10711E2E-EE1D-C345-96F9-D2450B6B34B5}" dt="2018-09-26T05:16:19.770" v="805"/>
        <pc:sldMkLst>
          <pc:docMk/>
          <pc:sldMk cId="680412839" sldId="270"/>
        </pc:sldMkLst>
        <pc:spChg chg="mod">
          <ac:chgData name="YeZhe" userId="6cb9ebd1-1b74-47f5-a6fd-5b9c03cc7fd3" providerId="ADAL" clId="{10711E2E-EE1D-C345-96F9-D2450B6B34B5}" dt="2018-09-26T02:46:05.010" v="176" actId="20577"/>
          <ac:spMkLst>
            <pc:docMk/>
            <pc:sldMk cId="680412839" sldId="270"/>
            <ac:spMk id="2" creationId="{31239042-A2B1-5E44-B575-63BB2569C442}"/>
          </ac:spMkLst>
        </pc:spChg>
        <pc:spChg chg="mod">
          <ac:chgData name="YeZhe" userId="6cb9ebd1-1b74-47f5-a6fd-5b9c03cc7fd3" providerId="ADAL" clId="{10711E2E-EE1D-C345-96F9-D2450B6B34B5}" dt="2018-09-26T05:16:13.192" v="804" actId="20577"/>
          <ac:spMkLst>
            <pc:docMk/>
            <pc:sldMk cId="680412839" sldId="270"/>
            <ac:spMk id="3" creationId="{176AEF5E-6729-834A-AF7B-517F0C1BF285}"/>
          </ac:spMkLst>
        </pc:spChg>
      </pc:sldChg>
      <pc:sldChg chg="addSp delSp modSp add">
        <pc:chgData name="YeZhe" userId="6cb9ebd1-1b74-47f5-a6fd-5b9c03cc7fd3" providerId="ADAL" clId="{10711E2E-EE1D-C345-96F9-D2450B6B34B5}" dt="2018-09-27T00:33:09.222" v="1004"/>
        <pc:sldMkLst>
          <pc:docMk/>
          <pc:sldMk cId="799991098" sldId="271"/>
        </pc:sldMkLst>
        <pc:spChg chg="mod">
          <ac:chgData name="YeZhe" userId="6cb9ebd1-1b74-47f5-a6fd-5b9c03cc7fd3" providerId="ADAL" clId="{10711E2E-EE1D-C345-96F9-D2450B6B34B5}" dt="2018-09-27T00:33:04.781" v="1002" actId="20577"/>
          <ac:spMkLst>
            <pc:docMk/>
            <pc:sldMk cId="799991098" sldId="271"/>
            <ac:spMk id="2" creationId="{B6B084A0-F516-7245-9557-371C1A36290A}"/>
          </ac:spMkLst>
        </pc:spChg>
        <pc:spChg chg="del">
          <ac:chgData name="YeZhe" userId="6cb9ebd1-1b74-47f5-a6fd-5b9c03cc7fd3" providerId="ADAL" clId="{10711E2E-EE1D-C345-96F9-D2450B6B34B5}" dt="2018-09-27T00:33:09.222" v="1004"/>
          <ac:spMkLst>
            <pc:docMk/>
            <pc:sldMk cId="799991098" sldId="271"/>
            <ac:spMk id="3" creationId="{BBB973D9-BE90-D24A-AA8E-26EECEFADB0B}"/>
          </ac:spMkLst>
        </pc:spChg>
        <pc:picChg chg="add mod">
          <ac:chgData name="YeZhe" userId="6cb9ebd1-1b74-47f5-a6fd-5b9c03cc7fd3" providerId="ADAL" clId="{10711E2E-EE1D-C345-96F9-D2450B6B34B5}" dt="2018-09-27T00:33:09.222" v="1004"/>
          <ac:picMkLst>
            <pc:docMk/>
            <pc:sldMk cId="799991098" sldId="271"/>
            <ac:picMk id="4" creationId="{8A832F72-F434-134B-90CB-4DD820F0D4CD}"/>
          </ac:picMkLst>
        </pc:picChg>
      </pc:sldChg>
      <pc:sldChg chg="addSp delSp modSp add">
        <pc:chgData name="YeZhe" userId="6cb9ebd1-1b74-47f5-a6fd-5b9c03cc7fd3" providerId="ADAL" clId="{10711E2E-EE1D-C345-96F9-D2450B6B34B5}" dt="2018-09-27T01:07:08.665" v="1185" actId="1076"/>
        <pc:sldMkLst>
          <pc:docMk/>
          <pc:sldMk cId="1371205078" sldId="272"/>
        </pc:sldMkLst>
        <pc:spChg chg="mod">
          <ac:chgData name="YeZhe" userId="6cb9ebd1-1b74-47f5-a6fd-5b9c03cc7fd3" providerId="ADAL" clId="{10711E2E-EE1D-C345-96F9-D2450B6B34B5}" dt="2018-09-27T00:33:29.678" v="1027" actId="20577"/>
          <ac:spMkLst>
            <pc:docMk/>
            <pc:sldMk cId="1371205078" sldId="272"/>
            <ac:spMk id="2" creationId="{D8970DE5-576C-9440-842D-DBEC13E9AC63}"/>
          </ac:spMkLst>
        </pc:spChg>
        <pc:spChg chg="add del">
          <ac:chgData name="YeZhe" userId="6cb9ebd1-1b74-47f5-a6fd-5b9c03cc7fd3" providerId="ADAL" clId="{10711E2E-EE1D-C345-96F9-D2450B6B34B5}" dt="2018-09-27T00:36:02.226" v="1032"/>
          <ac:spMkLst>
            <pc:docMk/>
            <pc:sldMk cId="1371205078" sldId="272"/>
            <ac:spMk id="3" creationId="{06ED7CCC-CB95-1445-A092-7CB09C7D350B}"/>
          </ac:spMkLst>
        </pc:spChg>
        <pc:spChg chg="add del mod">
          <ac:chgData name="YeZhe" userId="6cb9ebd1-1b74-47f5-a6fd-5b9c03cc7fd3" providerId="ADAL" clId="{10711E2E-EE1D-C345-96F9-D2450B6B34B5}" dt="2018-09-27T00:39:43.601" v="1064"/>
          <ac:spMkLst>
            <pc:docMk/>
            <pc:sldMk cId="1371205078" sldId="272"/>
            <ac:spMk id="8" creationId="{C2C6BAFD-7612-6D4C-8FA8-556FFAC0C586}"/>
          </ac:spMkLst>
        </pc:spChg>
        <pc:spChg chg="add del mod">
          <ac:chgData name="YeZhe" userId="6cb9ebd1-1b74-47f5-a6fd-5b9c03cc7fd3" providerId="ADAL" clId="{10711E2E-EE1D-C345-96F9-D2450B6B34B5}" dt="2018-09-27T00:53:42.319" v="1068" actId="478"/>
          <ac:spMkLst>
            <pc:docMk/>
            <pc:sldMk cId="1371205078" sldId="272"/>
            <ac:spMk id="10" creationId="{479FF164-B5B7-494A-B599-0F2D8F977369}"/>
          </ac:spMkLst>
        </pc:spChg>
        <pc:spChg chg="add mod">
          <ac:chgData name="YeZhe" userId="6cb9ebd1-1b74-47f5-a6fd-5b9c03cc7fd3" providerId="ADAL" clId="{10711E2E-EE1D-C345-96F9-D2450B6B34B5}" dt="2018-09-27T01:00:50.489" v="1154" actId="20577"/>
          <ac:spMkLst>
            <pc:docMk/>
            <pc:sldMk cId="1371205078" sldId="272"/>
            <ac:spMk id="13" creationId="{12AD4653-BBA7-A24C-BB6B-BD15D14438FF}"/>
          </ac:spMkLst>
        </pc:spChg>
        <pc:spChg chg="add del mod">
          <ac:chgData name="YeZhe" userId="6cb9ebd1-1b74-47f5-a6fd-5b9c03cc7fd3" providerId="ADAL" clId="{10711E2E-EE1D-C345-96F9-D2450B6B34B5}" dt="2018-09-27T01:07:02.647" v="1182" actId="478"/>
          <ac:spMkLst>
            <pc:docMk/>
            <pc:sldMk cId="1371205078" sldId="272"/>
            <ac:spMk id="16" creationId="{51D5AC13-AA65-5D4C-AFA3-BFF1A3B7169C}"/>
          </ac:spMkLst>
        </pc:spChg>
        <pc:spChg chg="add del mod">
          <ac:chgData name="YeZhe" userId="6cb9ebd1-1b74-47f5-a6fd-5b9c03cc7fd3" providerId="ADAL" clId="{10711E2E-EE1D-C345-96F9-D2450B6B34B5}" dt="2018-09-27T01:07:05.564" v="1184" actId="478"/>
          <ac:spMkLst>
            <pc:docMk/>
            <pc:sldMk cId="1371205078" sldId="272"/>
            <ac:spMk id="18" creationId="{CF65A4C3-3A34-6446-A46B-5F61D1BD06A1}"/>
          </ac:spMkLst>
        </pc:spChg>
        <pc:picChg chg="add del mod">
          <ac:chgData name="YeZhe" userId="6cb9ebd1-1b74-47f5-a6fd-5b9c03cc7fd3" providerId="ADAL" clId="{10711E2E-EE1D-C345-96F9-D2450B6B34B5}" dt="2018-09-27T00:35:27.170" v="1029"/>
          <ac:picMkLst>
            <pc:docMk/>
            <pc:sldMk cId="1371205078" sldId="272"/>
            <ac:picMk id="4" creationId="{D6EB5104-59C5-A147-93DB-3F3727B7A3F3}"/>
          </ac:picMkLst>
        </pc:picChg>
        <pc:picChg chg="add del mod">
          <ac:chgData name="YeZhe" userId="6cb9ebd1-1b74-47f5-a6fd-5b9c03cc7fd3" providerId="ADAL" clId="{10711E2E-EE1D-C345-96F9-D2450B6B34B5}" dt="2018-09-27T00:35:51.812" v="1031"/>
          <ac:picMkLst>
            <pc:docMk/>
            <pc:sldMk cId="1371205078" sldId="272"/>
            <ac:picMk id="5" creationId="{AC1446B7-7A9F-0C4F-81F8-A8568C1F6DB6}"/>
          </ac:picMkLst>
        </pc:picChg>
        <pc:picChg chg="add del mod">
          <ac:chgData name="YeZhe" userId="6cb9ebd1-1b74-47f5-a6fd-5b9c03cc7fd3" providerId="ADAL" clId="{10711E2E-EE1D-C345-96F9-D2450B6B34B5}" dt="2018-09-27T00:39:31.899" v="1033" actId="478"/>
          <ac:picMkLst>
            <pc:docMk/>
            <pc:sldMk cId="1371205078" sldId="272"/>
            <ac:picMk id="6" creationId="{A542A336-8408-2748-B67A-950D1B633D8C}"/>
          </ac:picMkLst>
        </pc:picChg>
        <pc:picChg chg="add del mod">
          <ac:chgData name="YeZhe" userId="6cb9ebd1-1b74-47f5-a6fd-5b9c03cc7fd3" providerId="ADAL" clId="{10711E2E-EE1D-C345-96F9-D2450B6B34B5}" dt="2018-09-27T01:06:48.975" v="1157" actId="478"/>
          <ac:picMkLst>
            <pc:docMk/>
            <pc:sldMk cId="1371205078" sldId="272"/>
            <ac:picMk id="9" creationId="{409C85F3-F2D7-1F40-9765-C1F5E3EF874A}"/>
          </ac:picMkLst>
        </pc:picChg>
        <pc:picChg chg="add del mod">
          <ac:chgData name="YeZhe" userId="6cb9ebd1-1b74-47f5-a6fd-5b9c03cc7fd3" providerId="ADAL" clId="{10711E2E-EE1D-C345-96F9-D2450B6B34B5}" dt="2018-09-27T00:59:44.007" v="1074" actId="478"/>
          <ac:picMkLst>
            <pc:docMk/>
            <pc:sldMk cId="1371205078" sldId="272"/>
            <ac:picMk id="11" creationId="{A5AE13B5-480B-6645-A857-B016CBB78674}"/>
          </ac:picMkLst>
        </pc:picChg>
        <pc:picChg chg="add mod">
          <ac:chgData name="YeZhe" userId="6cb9ebd1-1b74-47f5-a6fd-5b9c03cc7fd3" providerId="ADAL" clId="{10711E2E-EE1D-C345-96F9-D2450B6B34B5}" dt="2018-09-27T01:06:39.049" v="1155" actId="1076"/>
          <ac:picMkLst>
            <pc:docMk/>
            <pc:sldMk cId="1371205078" sldId="272"/>
            <ac:picMk id="12" creationId="{E4537148-7F7E-C641-AA4B-BDDA629617E7}"/>
          </ac:picMkLst>
        </pc:picChg>
        <pc:picChg chg="add mod">
          <ac:chgData name="YeZhe" userId="6cb9ebd1-1b74-47f5-a6fd-5b9c03cc7fd3" providerId="ADAL" clId="{10711E2E-EE1D-C345-96F9-D2450B6B34B5}" dt="2018-09-27T01:07:08.665" v="1185" actId="1076"/>
          <ac:picMkLst>
            <pc:docMk/>
            <pc:sldMk cId="1371205078" sldId="272"/>
            <ac:picMk id="14" creationId="{F24437A9-64A9-F942-9224-A8034BA87C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6CEF6-3EC9-8244-94B3-A2F30C0071AA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1F7EF-CF08-5A4A-9A44-B534CBB62CF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106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965F-D7DC-A64B-9421-F7811D07721C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B8B9-1637-E543-BD6D-F63A58E72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5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T-SCIR/ltp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archive/p/word2vec/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Word2vec Tutorial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/>
              <a:t>Zhe</a:t>
            </a:r>
            <a:r>
              <a:rPr kumimoji="1" lang="en-US" altLang="zh-CN" dirty="0"/>
              <a:t> Ye</a:t>
            </a:r>
          </a:p>
          <a:p>
            <a:r>
              <a:rPr kumimoji="1" lang="en-US" altLang="zh-CN" dirty="0" err="1"/>
              <a:t>yezhejack@sjtu.edu.cn</a:t>
            </a:r>
            <a:endParaRPr kumimoji="1" lang="en-US" altLang="zh-CN" dirty="0"/>
          </a:p>
          <a:p>
            <a:r>
              <a:rPr kumimoji="1" lang="en-US" altLang="zh-CN" dirty="0"/>
              <a:t>2018.9.27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59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One-hot representation vs word vectors</a:t>
            </a:r>
          </a:p>
          <a:p>
            <a:r>
              <a:rPr kumimoji="1" lang="en-US" altLang="zh-CN" dirty="0"/>
              <a:t>Requirement</a:t>
            </a:r>
          </a:p>
          <a:p>
            <a:pPr lvl="1"/>
            <a:r>
              <a:rPr kumimoji="1" lang="en-US" altLang="zh-CN" dirty="0"/>
              <a:t>Virtual environment</a:t>
            </a:r>
          </a:p>
          <a:p>
            <a:pPr lvl="1"/>
            <a:r>
              <a:rPr kumimoji="1" lang="en-US" altLang="zh-CN" dirty="0"/>
              <a:t>Python</a:t>
            </a:r>
          </a:p>
          <a:p>
            <a:pPr lvl="1"/>
            <a:r>
              <a:rPr kumimoji="1" lang="en-US" altLang="zh-CN" dirty="0"/>
              <a:t>Corpus</a:t>
            </a:r>
          </a:p>
          <a:p>
            <a:pPr lvl="1"/>
            <a:r>
              <a:rPr kumimoji="1" lang="en-US" altLang="zh-CN" dirty="0" err="1"/>
              <a:t>Gensim</a:t>
            </a:r>
            <a:endParaRPr kumimoji="1" lang="en-US" altLang="zh-CN" dirty="0"/>
          </a:p>
          <a:p>
            <a:r>
              <a:rPr kumimoji="1" lang="en-US" altLang="zh-CN" dirty="0">
                <a:solidFill>
                  <a:srgbClr val="FF0000"/>
                </a:solidFill>
              </a:rPr>
              <a:t>Training word vectors</a:t>
            </a:r>
          </a:p>
          <a:p>
            <a:r>
              <a:rPr kumimoji="1" lang="en-US" altLang="zh-CN" dirty="0"/>
              <a:t>Evaluation</a:t>
            </a:r>
          </a:p>
          <a:p>
            <a:pPr lvl="1"/>
            <a:r>
              <a:rPr kumimoji="1" lang="en-US" altLang="zh-CN" dirty="0"/>
              <a:t>Analogy</a:t>
            </a:r>
          </a:p>
          <a:p>
            <a:pPr lvl="1"/>
            <a:r>
              <a:rPr kumimoji="1" lang="en-US" altLang="zh-CN" dirty="0"/>
              <a:t>Word clustering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35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Training word vectors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/>
              <a:t>Linux+virtualenv+gensim</a:t>
            </a:r>
            <a:r>
              <a:rPr kumimoji="1" lang="en-US" altLang="zh-CN" dirty="0"/>
              <a:t> (recommended)</a:t>
            </a:r>
          </a:p>
          <a:p>
            <a:r>
              <a:rPr kumimoji="1" lang="en-US" altLang="zh-CN" dirty="0"/>
              <a:t>Windows 10 (64bit) + </a:t>
            </a:r>
            <a:r>
              <a:rPr kumimoji="1" lang="en-US" altLang="zh-CN" dirty="0" err="1"/>
              <a:t>anaconda+gensim</a:t>
            </a:r>
            <a:endParaRPr kumimoji="1" lang="en-US" altLang="zh-CN" dirty="0"/>
          </a:p>
          <a:p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67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084A0-F516-7245-9557-371C1A36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word vectors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832F72-F434-134B-90CB-4DD820F0D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03387"/>
            <a:ext cx="7886700" cy="27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70DE5-576C-9440-842D-DBEC13E9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word vectors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4537148-7F7E-C641-AA4B-BDDA6296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7880"/>
            <a:ext cx="9144000" cy="2290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AD4653-BBA7-A24C-BB6B-BD15D14438FF}"/>
              </a:ext>
            </a:extLst>
          </p:cNvPr>
          <p:cNvSpPr txBox="1"/>
          <p:nvPr/>
        </p:nvSpPr>
        <p:spPr>
          <a:xfrm>
            <a:off x="882502" y="5667153"/>
            <a:ext cx="666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vec</a:t>
            </a:r>
            <a:r>
              <a:rPr lang="en-US" dirty="0"/>
              <a:t>(‘China’) = {0.1502911, 0.19706184, -0.13560876, ..., 0.12463704}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24437A9-64A9-F942-9224-A8034BA87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77926"/>
            <a:ext cx="6400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0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One-hot representation vs word vectors</a:t>
            </a:r>
          </a:p>
          <a:p>
            <a:r>
              <a:rPr kumimoji="1" lang="en-US" altLang="zh-CN" dirty="0"/>
              <a:t>Requirement</a:t>
            </a:r>
          </a:p>
          <a:p>
            <a:pPr lvl="1"/>
            <a:r>
              <a:rPr kumimoji="1" lang="en-US" altLang="zh-CN" dirty="0"/>
              <a:t>Virtual environment</a:t>
            </a:r>
          </a:p>
          <a:p>
            <a:pPr lvl="1"/>
            <a:r>
              <a:rPr kumimoji="1" lang="en-US" altLang="zh-CN" dirty="0"/>
              <a:t>Python</a:t>
            </a:r>
          </a:p>
          <a:p>
            <a:pPr lvl="1"/>
            <a:r>
              <a:rPr kumimoji="1" lang="en-US" altLang="zh-CN" dirty="0"/>
              <a:t>Corpus</a:t>
            </a:r>
          </a:p>
          <a:p>
            <a:pPr lvl="1"/>
            <a:r>
              <a:rPr kumimoji="1" lang="en-US" altLang="zh-CN" dirty="0" err="1"/>
              <a:t>Gensim</a:t>
            </a:r>
            <a:endParaRPr kumimoji="1" lang="en-US" altLang="zh-CN" dirty="0"/>
          </a:p>
          <a:p>
            <a:r>
              <a:rPr kumimoji="1" lang="en-US" altLang="zh-CN" dirty="0"/>
              <a:t>Training word vectors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Evaluation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Word clustering</a:t>
            </a:r>
          </a:p>
          <a:p>
            <a:pPr lvl="1"/>
            <a:r>
              <a:rPr kumimoji="1" lang="en-US" altLang="zh-CN">
                <a:solidFill>
                  <a:srgbClr val="FF0000"/>
                </a:solidFill>
              </a:rPr>
              <a:t>Analogy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92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39042-A2B1-5E44-B575-63BB2569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AEF5E-6729-834A-AF7B-517F0C1B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most similar</a:t>
            </a:r>
          </a:p>
          <a:p>
            <a:pPr lvl="1"/>
            <a:r>
              <a:rPr kumimoji="1" lang="en-US" altLang="zh-CN" dirty="0"/>
              <a:t>China</a:t>
            </a:r>
          </a:p>
          <a:p>
            <a:pPr lvl="2"/>
            <a:r>
              <a:rPr kumimoji="1" lang="en-US" altLang="zh-CN" dirty="0"/>
              <a:t>Chinese\Beijing\Taiwan\Shanghai\Guangdong\Hainan\</a:t>
            </a:r>
            <a:r>
              <a:rPr kumimoji="1" lang="en-US" altLang="zh-CN" dirty="0" err="1"/>
              <a:t>Hong_Kong</a:t>
            </a:r>
            <a:r>
              <a:rPr kumimoji="1" lang="en-US" altLang="zh-CN" dirty="0"/>
              <a:t>\Shenzhen</a:t>
            </a:r>
          </a:p>
          <a:p>
            <a:pPr lvl="1"/>
            <a:r>
              <a:rPr kumimoji="1" lang="en-US" altLang="zh-CN" dirty="0"/>
              <a:t>king</a:t>
            </a:r>
          </a:p>
          <a:p>
            <a:pPr lvl="2"/>
            <a:r>
              <a:rPr kumimoji="1" lang="en-US" altLang="zh-CN" dirty="0"/>
              <a:t>kings\queen\monarch\</a:t>
            </a:r>
            <a:r>
              <a:rPr kumimoji="1" lang="en-US" altLang="zh-CN" dirty="0" err="1"/>
              <a:t>crown_prince</a:t>
            </a:r>
            <a:r>
              <a:rPr kumimoji="1" lang="en-US" altLang="zh-CN" dirty="0"/>
              <a:t>\prince\sultan\ruler\princes\throne</a:t>
            </a:r>
          </a:p>
          <a:p>
            <a:pPr lvl="1"/>
            <a:r>
              <a:rPr kumimoji="1" lang="en-US" altLang="zh-CN" dirty="0"/>
              <a:t>wonderful</a:t>
            </a:r>
          </a:p>
          <a:p>
            <a:pPr lvl="2"/>
            <a:r>
              <a:rPr kumimoji="1" lang="en-US" altLang="zh-CN" dirty="0"/>
              <a:t>marvelous\fantastic\great\fabulous\terrific\lovely\amazing\beautiful\</a:t>
            </a:r>
            <a:r>
              <a:rPr kumimoji="1" lang="en-US" altLang="zh-CN" dirty="0" err="1"/>
              <a:t>magnificant</a:t>
            </a:r>
            <a:r>
              <a:rPr kumimoji="1" lang="en-US" altLang="zh-CN" dirty="0"/>
              <a:t>\delightful</a:t>
            </a:r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1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Analogy</a:t>
            </a:r>
          </a:p>
          <a:p>
            <a:pPr lvl="1"/>
            <a:r>
              <a:rPr kumimoji="1" lang="en-US" altLang="zh-CN" sz="1800" dirty="0"/>
              <a:t>vector(‘Beijing’)-vector(‘China’) = vector(‘Paris’)-vector(‘France’)</a:t>
            </a:r>
          </a:p>
          <a:p>
            <a:pPr lvl="1"/>
            <a:r>
              <a:rPr kumimoji="1" lang="en-US" altLang="zh-CN" sz="1800" dirty="0"/>
              <a:t>vector(‘Beijing’)-vector(‘China’)+vector(‘France’)=vector(‘Paris’)</a:t>
            </a:r>
          </a:p>
          <a:p>
            <a:endParaRPr kumimoji="1" lang="en-US" altLang="zh-CN" sz="2200" dirty="0"/>
          </a:p>
          <a:p>
            <a:pPr lvl="1"/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B1C884-D6ED-3F48-8522-D6AFAE9F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92521"/>
            <a:ext cx="5733143" cy="38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One-hot representation vs word vectors</a:t>
            </a:r>
          </a:p>
          <a:p>
            <a:r>
              <a:rPr kumimoji="1" lang="en-US" altLang="zh-CN" dirty="0"/>
              <a:t>Requirement</a:t>
            </a:r>
          </a:p>
          <a:p>
            <a:pPr lvl="1"/>
            <a:r>
              <a:rPr kumimoji="1" lang="en-US" altLang="zh-CN" dirty="0"/>
              <a:t>Virtual environment</a:t>
            </a:r>
          </a:p>
          <a:p>
            <a:pPr lvl="1"/>
            <a:r>
              <a:rPr kumimoji="1" lang="en-US" altLang="zh-CN" dirty="0"/>
              <a:t>Python</a:t>
            </a:r>
          </a:p>
          <a:p>
            <a:pPr lvl="1"/>
            <a:r>
              <a:rPr kumimoji="1" lang="en-US" altLang="zh-CN" dirty="0"/>
              <a:t>Corpus</a:t>
            </a:r>
          </a:p>
          <a:p>
            <a:pPr lvl="1"/>
            <a:r>
              <a:rPr kumimoji="1" lang="en-US" altLang="zh-CN" dirty="0" err="1"/>
              <a:t>Gensim</a:t>
            </a:r>
            <a:endParaRPr kumimoji="1" lang="en-US" altLang="zh-CN" dirty="0"/>
          </a:p>
          <a:p>
            <a:r>
              <a:rPr kumimoji="1" lang="en-US" altLang="zh-CN" dirty="0"/>
              <a:t>Training word vectors</a:t>
            </a:r>
          </a:p>
          <a:p>
            <a:r>
              <a:rPr kumimoji="1" lang="en-US" altLang="zh-CN" dirty="0"/>
              <a:t>Evaluation</a:t>
            </a:r>
          </a:p>
          <a:p>
            <a:pPr lvl="1"/>
            <a:r>
              <a:rPr kumimoji="1" lang="en-US" altLang="zh-CN" dirty="0"/>
              <a:t>Analogy</a:t>
            </a:r>
          </a:p>
          <a:p>
            <a:pPr lvl="1"/>
            <a:r>
              <a:rPr kumimoji="1" lang="en-US" altLang="zh-CN" dirty="0"/>
              <a:t>Word clustering</a:t>
            </a:r>
          </a:p>
        </p:txBody>
      </p:sp>
    </p:spTree>
    <p:extLst>
      <p:ext uri="{BB962C8B-B14F-4D97-AF65-F5344CB8AC3E}">
        <p14:creationId xmlns:p14="http://schemas.microsoft.com/office/powerpoint/2010/main" val="42170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One-hot representation vs word vectors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One-hot representation</a:t>
            </a:r>
          </a:p>
          <a:p>
            <a:pPr lvl="1"/>
            <a:r>
              <a:rPr kumimoji="1" lang="en-US" altLang="zh-CN" dirty="0"/>
              <a:t>Sparse: using 3000K dimensions to represent vocabulary with 3000K word types</a:t>
            </a:r>
          </a:p>
          <a:p>
            <a:pPr lvl="1"/>
            <a:r>
              <a:rPr kumimoji="1" lang="en-US" altLang="zh-CN" dirty="0"/>
              <a:t>Not related</a:t>
            </a:r>
          </a:p>
          <a:p>
            <a:r>
              <a:rPr kumimoji="1" lang="en-US" altLang="zh-CN" dirty="0"/>
              <a:t>Word vectors</a:t>
            </a:r>
          </a:p>
          <a:p>
            <a:pPr lvl="1"/>
            <a:r>
              <a:rPr kumimoji="1" lang="en-US" altLang="zh-CN" dirty="0"/>
              <a:t>Model </a:t>
            </a:r>
            <a:r>
              <a:rPr kumimoji="1" lang="en-US" altLang="zh-CN"/>
              <a:t>statistical information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Dense: using 300 (or less) to represent vocabulary with 3000K word types</a:t>
            </a:r>
          </a:p>
          <a:p>
            <a:pPr lvl="1"/>
            <a:r>
              <a:rPr kumimoji="1" lang="en-US" altLang="zh-CN" dirty="0"/>
              <a:t>related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14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One-hot representation vs word vectors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Requirement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Virtual environment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Python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Corpus</a:t>
            </a:r>
          </a:p>
          <a:p>
            <a:pPr lvl="1"/>
            <a:r>
              <a:rPr kumimoji="1" lang="en-US" altLang="zh-CN" dirty="0" err="1">
                <a:solidFill>
                  <a:srgbClr val="FF0000"/>
                </a:solidFill>
              </a:rPr>
              <a:t>Gensim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en-US" altLang="zh-CN" dirty="0"/>
              <a:t>Training word vectors</a:t>
            </a:r>
          </a:p>
          <a:p>
            <a:r>
              <a:rPr kumimoji="1" lang="en-US" altLang="zh-CN" dirty="0"/>
              <a:t>Evaluation</a:t>
            </a:r>
          </a:p>
          <a:p>
            <a:pPr lvl="1"/>
            <a:r>
              <a:rPr kumimoji="1" lang="en-US" altLang="zh-CN" dirty="0"/>
              <a:t>Analogy</a:t>
            </a:r>
          </a:p>
          <a:p>
            <a:pPr lvl="1"/>
            <a:r>
              <a:rPr kumimoji="1" lang="en-US" altLang="zh-CN" dirty="0"/>
              <a:t>Word clustering</a:t>
            </a:r>
          </a:p>
        </p:txBody>
      </p:sp>
    </p:spTree>
    <p:extLst>
      <p:ext uri="{BB962C8B-B14F-4D97-AF65-F5344CB8AC3E}">
        <p14:creationId xmlns:p14="http://schemas.microsoft.com/office/powerpoint/2010/main" val="7848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Virtual environment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Features</a:t>
            </a:r>
          </a:p>
          <a:p>
            <a:pPr lvl="1"/>
            <a:r>
              <a:rPr kumimoji="1" lang="en-US" altLang="zh-CN" dirty="0"/>
              <a:t>Provide separate dependency libraries</a:t>
            </a:r>
          </a:p>
          <a:p>
            <a:pPr lvl="1"/>
            <a:r>
              <a:rPr kumimoji="1" lang="en-US" altLang="zh-CN" dirty="0"/>
              <a:t>Do not require admin or </a:t>
            </a:r>
            <a:r>
              <a:rPr kumimoji="1" lang="en-US" altLang="zh-CN" dirty="0" err="1"/>
              <a:t>sudo</a:t>
            </a:r>
            <a:r>
              <a:rPr kumimoji="1" lang="en-US" altLang="zh-CN" dirty="0"/>
              <a:t> to install package</a:t>
            </a:r>
          </a:p>
          <a:p>
            <a:r>
              <a:rPr kumimoji="1" lang="en-US" altLang="zh-CN" dirty="0"/>
              <a:t>Two popular tools which provide these features</a:t>
            </a:r>
          </a:p>
          <a:p>
            <a:pPr lvl="1"/>
            <a:r>
              <a:rPr kumimoji="1" lang="en-US" altLang="zh-CN" dirty="0"/>
              <a:t>Anaconda</a:t>
            </a:r>
          </a:p>
          <a:p>
            <a:pPr lvl="2"/>
            <a:r>
              <a:rPr kumimoji="1" lang="en-US" altLang="zh-CN" dirty="0"/>
              <a:t>It’s convenient in windows (</a:t>
            </a:r>
            <a:r>
              <a:rPr kumimoji="1" lang="en-US" altLang="zh-CN" dirty="0" err="1"/>
              <a:t>scipy</a:t>
            </a:r>
            <a:r>
              <a:rPr kumimoji="1" lang="en-US" altLang="zh-CN" dirty="0"/>
              <a:t>)</a:t>
            </a:r>
          </a:p>
          <a:p>
            <a:pPr lvl="1"/>
            <a:r>
              <a:rPr kumimoji="1" lang="en-US" altLang="zh-CN" dirty="0" err="1"/>
              <a:t>Virtualenv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93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Python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It’s very popular in NLP</a:t>
            </a:r>
          </a:p>
          <a:p>
            <a:r>
              <a:rPr kumimoji="1" lang="en-US" altLang="zh-CN" dirty="0"/>
              <a:t>It’s very simple and easy to understand</a:t>
            </a:r>
          </a:p>
          <a:p>
            <a:r>
              <a:rPr kumimoji="1" lang="en-US" altLang="zh-CN" dirty="0"/>
              <a:t>Version: Python 3.6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0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Corpus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Tokenized plain text</a:t>
            </a:r>
          </a:p>
          <a:p>
            <a:pPr lvl="1"/>
            <a:r>
              <a:rPr kumimoji="1" lang="zh-CN" altLang="en-US" dirty="0"/>
              <a:t>我们很高兴。 </a:t>
            </a:r>
            <a:r>
              <a:rPr kumimoji="1" lang="en-US" altLang="zh-CN" dirty="0"/>
              <a:t>-&gt;  </a:t>
            </a:r>
            <a:r>
              <a:rPr kumimoji="1" lang="zh-CN" altLang="en-US" dirty="0"/>
              <a:t>我们  很  高兴 。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We are very happy. -&gt; We are very happy .</a:t>
            </a:r>
          </a:p>
          <a:p>
            <a:r>
              <a:rPr kumimoji="1" lang="en-US" altLang="zh-CN" dirty="0"/>
              <a:t>Tokenized plain text resource</a:t>
            </a:r>
          </a:p>
          <a:p>
            <a:pPr lvl="1"/>
            <a:r>
              <a:rPr kumimoji="1" lang="en-US" altLang="zh-CN" dirty="0"/>
              <a:t>http://</a:t>
            </a:r>
            <a:r>
              <a:rPr kumimoji="1" lang="en-US" altLang="zh-CN" dirty="0" err="1"/>
              <a:t>www.statmt.org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lm</a:t>
            </a:r>
            <a:r>
              <a:rPr kumimoji="1" lang="en-US" altLang="zh-CN" dirty="0"/>
              <a:t>-benchmark/1-billion-word-language-modeling-benchmark-r13output.tar.gz </a:t>
            </a:r>
          </a:p>
          <a:p>
            <a:r>
              <a:rPr kumimoji="1" lang="en-US" altLang="zh-CN" dirty="0"/>
              <a:t>Tokenizer</a:t>
            </a:r>
          </a:p>
          <a:p>
            <a:pPr lvl="1"/>
            <a:r>
              <a:rPr kumimoji="1" lang="en-US" altLang="zh-CN" dirty="0"/>
              <a:t>LTP for Chinese (</a:t>
            </a:r>
            <a:r>
              <a:rPr kumimoji="1" lang="en-US" altLang="zh-CN" dirty="0">
                <a:hlinkClick r:id="rId2"/>
              </a:rPr>
              <a:t>https://github.com/HIT-SCIR/ltp)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Stanford Tokenizer (https://</a:t>
            </a:r>
            <a:r>
              <a:rPr kumimoji="1" lang="en-US" altLang="zh-CN" dirty="0" err="1"/>
              <a:t>nlp.stanford.edu</a:t>
            </a:r>
            <a:r>
              <a:rPr kumimoji="1" lang="en-US" altLang="zh-CN" dirty="0"/>
              <a:t>/software/</a:t>
            </a:r>
            <a:r>
              <a:rPr kumimoji="1" lang="en-US" altLang="zh-CN" dirty="0" err="1"/>
              <a:t>tokenizer.shtml</a:t>
            </a:r>
            <a:r>
              <a:rPr kumimoji="1" lang="en-US" altLang="zh-CN" dirty="0"/>
              <a:t>)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735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4A1B9-27A1-ED46-BA1D-95BF46FC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A365C56-B492-0B4F-9B81-B57ADF7DD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532" y="1825625"/>
            <a:ext cx="70569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4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Gensim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Implementing a wrapper for word2vec (</a:t>
            </a:r>
            <a:r>
              <a:rPr kumimoji="1" lang="en-US" altLang="zh-CN" dirty="0">
                <a:hlinkClick r:id="rId2"/>
              </a:rPr>
              <a:t>https://code.google.com/archive/p/word2vec/)</a:t>
            </a:r>
            <a:endParaRPr kumimoji="1" lang="en-US" altLang="zh-CN" dirty="0"/>
          </a:p>
          <a:p>
            <a:r>
              <a:rPr kumimoji="1" lang="en-US" altLang="zh-CN" dirty="0"/>
              <a:t>It provides python API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15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</TotalTime>
  <Words>317</Words>
  <Application>Microsoft Office PowerPoint</Application>
  <PresentationFormat>全屏显示(4:3)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Word2vec Tutorial</vt:lpstr>
      <vt:lpstr>Outline</vt:lpstr>
      <vt:lpstr>One-hot representation vs word vectors</vt:lpstr>
      <vt:lpstr>Outline</vt:lpstr>
      <vt:lpstr>Virtual environment</vt:lpstr>
      <vt:lpstr>Python</vt:lpstr>
      <vt:lpstr>Corpus</vt:lpstr>
      <vt:lpstr>Training data</vt:lpstr>
      <vt:lpstr>Gensim</vt:lpstr>
      <vt:lpstr>Outline</vt:lpstr>
      <vt:lpstr>Training word vectors</vt:lpstr>
      <vt:lpstr>Training word vectors</vt:lpstr>
      <vt:lpstr>Using word vectors</vt:lpstr>
      <vt:lpstr>Outline</vt:lpstr>
      <vt:lpstr>Evaluation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Word2vec Tutorial</dc:title>
  <dc:creator>Jack Yip</dc:creator>
  <cp:lastModifiedBy>g</cp:lastModifiedBy>
  <cp:revision>18</cp:revision>
  <dcterms:created xsi:type="dcterms:W3CDTF">2017-09-24T12:28:20Z</dcterms:created>
  <dcterms:modified xsi:type="dcterms:W3CDTF">2018-09-27T09:09:29Z</dcterms:modified>
</cp:coreProperties>
</file>