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7" r:id="rId1"/>
  </p:sldMasterIdLst>
  <p:notesMasterIdLst>
    <p:notesMasterId r:id="rId30"/>
  </p:notesMasterIdLst>
  <p:sldIdLst>
    <p:sldId id="287" r:id="rId2"/>
    <p:sldId id="288" r:id="rId3"/>
    <p:sldId id="258" r:id="rId4"/>
    <p:sldId id="289" r:id="rId5"/>
    <p:sldId id="261" r:id="rId6"/>
    <p:sldId id="295" r:id="rId7"/>
    <p:sldId id="262" r:id="rId8"/>
    <p:sldId id="290" r:id="rId9"/>
    <p:sldId id="265" r:id="rId10"/>
    <p:sldId id="294" r:id="rId11"/>
    <p:sldId id="267" r:id="rId12"/>
    <p:sldId id="293" r:id="rId13"/>
    <p:sldId id="268" r:id="rId14"/>
    <p:sldId id="269" r:id="rId15"/>
    <p:sldId id="270" r:id="rId16"/>
    <p:sldId id="291" r:id="rId17"/>
    <p:sldId id="273" r:id="rId18"/>
    <p:sldId id="275" r:id="rId19"/>
    <p:sldId id="276" r:id="rId20"/>
    <p:sldId id="277" r:id="rId21"/>
    <p:sldId id="297" r:id="rId22"/>
    <p:sldId id="278" r:id="rId23"/>
    <p:sldId id="280" r:id="rId24"/>
    <p:sldId id="282" r:id="rId25"/>
    <p:sldId id="283" r:id="rId26"/>
    <p:sldId id="298" r:id="rId27"/>
    <p:sldId id="286" r:id="rId28"/>
    <p:sldId id="292" r:id="rId29"/>
  </p:sldIdLst>
  <p:sldSz cx="9144000" cy="6858000" type="screen4x3"/>
  <p:notesSz cx="6858000" cy="9144000"/>
  <p:defaultTextStyle>
    <a:defPPr>
      <a:defRPr lang="zh-CN"/>
    </a:defPPr>
    <a:lvl1pPr algn="l" rtl="0" eaLnBrk="0" fontAlgn="base" hangingPunct="0">
      <a:spcBef>
        <a:spcPct val="0"/>
      </a:spcBef>
      <a:spcAft>
        <a:spcPct val="0"/>
      </a:spcAft>
      <a:defRPr kern="1200">
        <a:solidFill>
          <a:schemeClr val="tx1"/>
        </a:solidFill>
        <a:latin typeface="Garamond" panose="02020404030301010803" pitchFamily="18"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Garamond" panose="02020404030301010803" pitchFamily="18"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Garamond" panose="02020404030301010803" pitchFamily="18"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Garamond" panose="02020404030301010803" pitchFamily="18"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Garamond" panose="02020404030301010803" pitchFamily="18" charset="0"/>
        <a:ea typeface="宋体" panose="02010600030101010101" pitchFamily="2" charset="-122"/>
        <a:cs typeface="+mn-cs"/>
      </a:defRPr>
    </a:lvl5pPr>
    <a:lvl6pPr marL="2286000" algn="l" defTabSz="914400" rtl="0" eaLnBrk="1" latinLnBrk="0" hangingPunct="1">
      <a:defRPr kern="1200">
        <a:solidFill>
          <a:schemeClr val="tx1"/>
        </a:solidFill>
        <a:latin typeface="Garamond" panose="02020404030301010803" pitchFamily="18" charset="0"/>
        <a:ea typeface="宋体" panose="02010600030101010101" pitchFamily="2" charset="-122"/>
        <a:cs typeface="+mn-cs"/>
      </a:defRPr>
    </a:lvl6pPr>
    <a:lvl7pPr marL="2743200" algn="l" defTabSz="914400" rtl="0" eaLnBrk="1" latinLnBrk="0" hangingPunct="1">
      <a:defRPr kern="1200">
        <a:solidFill>
          <a:schemeClr val="tx1"/>
        </a:solidFill>
        <a:latin typeface="Garamond" panose="02020404030301010803" pitchFamily="18" charset="0"/>
        <a:ea typeface="宋体" panose="02010600030101010101" pitchFamily="2" charset="-122"/>
        <a:cs typeface="+mn-cs"/>
      </a:defRPr>
    </a:lvl7pPr>
    <a:lvl8pPr marL="3200400" algn="l" defTabSz="914400" rtl="0" eaLnBrk="1" latinLnBrk="0" hangingPunct="1">
      <a:defRPr kern="1200">
        <a:solidFill>
          <a:schemeClr val="tx1"/>
        </a:solidFill>
        <a:latin typeface="Garamond" panose="02020404030301010803" pitchFamily="18" charset="0"/>
        <a:ea typeface="宋体" panose="02010600030101010101" pitchFamily="2" charset="-122"/>
        <a:cs typeface="+mn-cs"/>
      </a:defRPr>
    </a:lvl8pPr>
    <a:lvl9pPr marL="3657600" algn="l" defTabSz="914400" rtl="0" eaLnBrk="1" latinLnBrk="0" hangingPunct="1">
      <a:defRPr kern="1200">
        <a:solidFill>
          <a:schemeClr val="tx1"/>
        </a:solidFill>
        <a:latin typeface="Garamond" panose="02020404030301010803" pitchFamily="18"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95"/>
  </p:normalViewPr>
  <p:slideViewPr>
    <p:cSldViewPr>
      <p:cViewPr varScale="1">
        <p:scale>
          <a:sx n="86" d="100"/>
          <a:sy n="86" d="100"/>
        </p:scale>
        <p:origin x="736" y="20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microsoft.com/office/2016/11/relationships/changesInfo" Target="changesInfos/changesInfo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nny Zhu" userId="301dcbd8-cdcf-473a-9733-83b736cf3d42" providerId="ADAL" clId="{C64F39A8-4FEA-EC4F-AEC8-8F9F62BF09F3}"/>
    <pc:docChg chg="undo custSel addSld delSld modSld">
      <pc:chgData name="Kenny Zhu" userId="301dcbd8-cdcf-473a-9733-83b736cf3d42" providerId="ADAL" clId="{C64F39A8-4FEA-EC4F-AEC8-8F9F62BF09F3}" dt="2023-06-27T02:27:36.343" v="2071" actId="20577"/>
      <pc:docMkLst>
        <pc:docMk/>
      </pc:docMkLst>
      <pc:sldChg chg="modSp mod">
        <pc:chgData name="Kenny Zhu" userId="301dcbd8-cdcf-473a-9733-83b736cf3d42" providerId="ADAL" clId="{C64F39A8-4FEA-EC4F-AEC8-8F9F62BF09F3}" dt="2023-06-26T12:16:09.343" v="7" actId="20577"/>
        <pc:sldMkLst>
          <pc:docMk/>
          <pc:sldMk cId="0" sldId="261"/>
        </pc:sldMkLst>
        <pc:spChg chg="mod">
          <ac:chgData name="Kenny Zhu" userId="301dcbd8-cdcf-473a-9733-83b736cf3d42" providerId="ADAL" clId="{C64F39A8-4FEA-EC4F-AEC8-8F9F62BF09F3}" dt="2023-06-26T12:16:09.343" v="7" actId="20577"/>
          <ac:spMkLst>
            <pc:docMk/>
            <pc:sldMk cId="0" sldId="261"/>
            <ac:spMk id="2" creationId="{00000000-0000-0000-0000-000000000000}"/>
          </ac:spMkLst>
        </pc:spChg>
      </pc:sldChg>
      <pc:sldChg chg="modSp">
        <pc:chgData name="Kenny Zhu" userId="301dcbd8-cdcf-473a-9733-83b736cf3d42" providerId="ADAL" clId="{C64F39A8-4FEA-EC4F-AEC8-8F9F62BF09F3}" dt="2023-06-27T02:27:36.343" v="2071" actId="20577"/>
        <pc:sldMkLst>
          <pc:docMk/>
          <pc:sldMk cId="0" sldId="262"/>
        </pc:sldMkLst>
        <pc:spChg chg="mod">
          <ac:chgData name="Kenny Zhu" userId="301dcbd8-cdcf-473a-9733-83b736cf3d42" providerId="ADAL" clId="{C64F39A8-4FEA-EC4F-AEC8-8F9F62BF09F3}" dt="2023-06-27T02:27:36.343" v="2071" actId="20577"/>
          <ac:spMkLst>
            <pc:docMk/>
            <pc:sldMk cId="0" sldId="262"/>
            <ac:spMk id="8" creationId="{00000000-0000-0000-0000-000000000000}"/>
          </ac:spMkLst>
        </pc:spChg>
      </pc:sldChg>
      <pc:sldChg chg="modSp mod">
        <pc:chgData name="Kenny Zhu" userId="301dcbd8-cdcf-473a-9733-83b736cf3d42" providerId="ADAL" clId="{C64F39A8-4FEA-EC4F-AEC8-8F9F62BF09F3}" dt="2023-06-27T00:39:17.530" v="2063" actId="20577"/>
        <pc:sldMkLst>
          <pc:docMk/>
          <pc:sldMk cId="0" sldId="270"/>
        </pc:sldMkLst>
        <pc:spChg chg="mod">
          <ac:chgData name="Kenny Zhu" userId="301dcbd8-cdcf-473a-9733-83b736cf3d42" providerId="ADAL" clId="{C64F39A8-4FEA-EC4F-AEC8-8F9F62BF09F3}" dt="2023-06-27T00:39:17.530" v="2063" actId="20577"/>
          <ac:spMkLst>
            <pc:docMk/>
            <pc:sldMk cId="0" sldId="270"/>
            <ac:spMk id="6" creationId="{00000000-0000-0000-0000-000000000000}"/>
          </ac:spMkLst>
        </pc:spChg>
      </pc:sldChg>
      <pc:sldChg chg="modSp add del mod">
        <pc:chgData name="Kenny Zhu" userId="301dcbd8-cdcf-473a-9733-83b736cf3d42" providerId="ADAL" clId="{C64F39A8-4FEA-EC4F-AEC8-8F9F62BF09F3}" dt="2023-06-26T13:29:06.466" v="2054" actId="20577"/>
        <pc:sldMkLst>
          <pc:docMk/>
          <pc:sldMk cId="0" sldId="292"/>
        </pc:sldMkLst>
        <pc:spChg chg="mod">
          <ac:chgData name="Kenny Zhu" userId="301dcbd8-cdcf-473a-9733-83b736cf3d42" providerId="ADAL" clId="{C64F39A8-4FEA-EC4F-AEC8-8F9F62BF09F3}" dt="2023-06-26T13:29:06.466" v="2054" actId="20577"/>
          <ac:spMkLst>
            <pc:docMk/>
            <pc:sldMk cId="0" sldId="292"/>
            <ac:spMk id="45059" creationId="{00000000-0000-0000-0000-000000000000}"/>
          </ac:spMkLst>
        </pc:spChg>
      </pc:sldChg>
      <pc:sldChg chg="modSp new mod">
        <pc:chgData name="Kenny Zhu" userId="301dcbd8-cdcf-473a-9733-83b736cf3d42" providerId="ADAL" clId="{C64F39A8-4FEA-EC4F-AEC8-8F9F62BF09F3}" dt="2023-06-26T12:33:57.407" v="115" actId="20577"/>
        <pc:sldMkLst>
          <pc:docMk/>
          <pc:sldMk cId="3965158488" sldId="293"/>
        </pc:sldMkLst>
        <pc:spChg chg="mod">
          <ac:chgData name="Kenny Zhu" userId="301dcbd8-cdcf-473a-9733-83b736cf3d42" providerId="ADAL" clId="{C64F39A8-4FEA-EC4F-AEC8-8F9F62BF09F3}" dt="2023-06-26T12:33:21.576" v="20" actId="20577"/>
          <ac:spMkLst>
            <pc:docMk/>
            <pc:sldMk cId="3965158488" sldId="293"/>
            <ac:spMk id="2" creationId="{A22AE984-976F-EAA6-9510-CE1B49FFE7F3}"/>
          </ac:spMkLst>
        </pc:spChg>
        <pc:spChg chg="mod">
          <ac:chgData name="Kenny Zhu" userId="301dcbd8-cdcf-473a-9733-83b736cf3d42" providerId="ADAL" clId="{C64F39A8-4FEA-EC4F-AEC8-8F9F62BF09F3}" dt="2023-06-26T12:33:57.407" v="115" actId="20577"/>
          <ac:spMkLst>
            <pc:docMk/>
            <pc:sldMk cId="3965158488" sldId="293"/>
            <ac:spMk id="3" creationId="{9252A290-26D8-3D25-69BB-8D75175283AA}"/>
          </ac:spMkLst>
        </pc:spChg>
      </pc:sldChg>
      <pc:sldChg chg="modSp new mod">
        <pc:chgData name="Kenny Zhu" userId="301dcbd8-cdcf-473a-9733-83b736cf3d42" providerId="ADAL" clId="{C64F39A8-4FEA-EC4F-AEC8-8F9F62BF09F3}" dt="2023-06-26T12:36:22.382" v="450" actId="20577"/>
        <pc:sldMkLst>
          <pc:docMk/>
          <pc:sldMk cId="692235723" sldId="294"/>
        </pc:sldMkLst>
        <pc:spChg chg="mod">
          <ac:chgData name="Kenny Zhu" userId="301dcbd8-cdcf-473a-9733-83b736cf3d42" providerId="ADAL" clId="{C64F39A8-4FEA-EC4F-AEC8-8F9F62BF09F3}" dt="2023-06-26T12:34:18.359" v="126" actId="20577"/>
          <ac:spMkLst>
            <pc:docMk/>
            <pc:sldMk cId="692235723" sldId="294"/>
            <ac:spMk id="2" creationId="{070887FE-958B-E771-F59E-C3485F0AA282}"/>
          </ac:spMkLst>
        </pc:spChg>
        <pc:spChg chg="mod">
          <ac:chgData name="Kenny Zhu" userId="301dcbd8-cdcf-473a-9733-83b736cf3d42" providerId="ADAL" clId="{C64F39A8-4FEA-EC4F-AEC8-8F9F62BF09F3}" dt="2023-06-26T12:36:22.382" v="450" actId="20577"/>
          <ac:spMkLst>
            <pc:docMk/>
            <pc:sldMk cId="692235723" sldId="294"/>
            <ac:spMk id="3" creationId="{ABA5BF95-FFB0-8D44-467B-44FE086EA891}"/>
          </ac:spMkLst>
        </pc:spChg>
      </pc:sldChg>
      <pc:sldChg chg="modSp new mod">
        <pc:chgData name="Kenny Zhu" userId="301dcbd8-cdcf-473a-9733-83b736cf3d42" providerId="ADAL" clId="{C64F39A8-4FEA-EC4F-AEC8-8F9F62BF09F3}" dt="2023-06-26T12:46:36.177" v="646" actId="20577"/>
        <pc:sldMkLst>
          <pc:docMk/>
          <pc:sldMk cId="2032983821" sldId="295"/>
        </pc:sldMkLst>
        <pc:spChg chg="mod">
          <ac:chgData name="Kenny Zhu" userId="301dcbd8-cdcf-473a-9733-83b736cf3d42" providerId="ADAL" clId="{C64F39A8-4FEA-EC4F-AEC8-8F9F62BF09F3}" dt="2023-06-26T12:45:17.646" v="459" actId="20577"/>
          <ac:spMkLst>
            <pc:docMk/>
            <pc:sldMk cId="2032983821" sldId="295"/>
            <ac:spMk id="2" creationId="{F3AA22F4-67BC-2F67-3229-556E89EC0145}"/>
          </ac:spMkLst>
        </pc:spChg>
        <pc:spChg chg="mod">
          <ac:chgData name="Kenny Zhu" userId="301dcbd8-cdcf-473a-9733-83b736cf3d42" providerId="ADAL" clId="{C64F39A8-4FEA-EC4F-AEC8-8F9F62BF09F3}" dt="2023-06-26T12:46:36.177" v="646" actId="20577"/>
          <ac:spMkLst>
            <pc:docMk/>
            <pc:sldMk cId="2032983821" sldId="295"/>
            <ac:spMk id="3" creationId="{FD04798F-767E-6478-7F74-2AA4BD25F4F7}"/>
          </ac:spMkLst>
        </pc:spChg>
      </pc:sldChg>
      <pc:sldChg chg="new del">
        <pc:chgData name="Kenny Zhu" userId="301dcbd8-cdcf-473a-9733-83b736cf3d42" providerId="ADAL" clId="{C64F39A8-4FEA-EC4F-AEC8-8F9F62BF09F3}" dt="2023-06-26T13:16:52.541" v="949" actId="2696"/>
        <pc:sldMkLst>
          <pc:docMk/>
          <pc:sldMk cId="3403259437" sldId="296"/>
        </pc:sldMkLst>
      </pc:sldChg>
      <pc:sldChg chg="addSp delSp modSp add mod modClrScheme delAnim modAnim chgLayout">
        <pc:chgData name="Kenny Zhu" userId="301dcbd8-cdcf-473a-9733-83b736cf3d42" providerId="ADAL" clId="{C64F39A8-4FEA-EC4F-AEC8-8F9F62BF09F3}" dt="2023-06-26T13:16:43.937" v="948" actId="20577"/>
        <pc:sldMkLst>
          <pc:docMk/>
          <pc:sldMk cId="2124579764" sldId="297"/>
        </pc:sldMkLst>
        <pc:spChg chg="add mod ord">
          <ac:chgData name="Kenny Zhu" userId="301dcbd8-cdcf-473a-9733-83b736cf3d42" providerId="ADAL" clId="{C64F39A8-4FEA-EC4F-AEC8-8F9F62BF09F3}" dt="2023-06-26T13:15:02.565" v="672" actId="20577"/>
          <ac:spMkLst>
            <pc:docMk/>
            <pc:sldMk cId="2124579764" sldId="297"/>
            <ac:spMk id="3" creationId="{F1B2EA6E-4CFB-485A-292F-41A1EF08BAA3}"/>
          </ac:spMkLst>
        </pc:spChg>
        <pc:spChg chg="add mod ord">
          <ac:chgData name="Kenny Zhu" userId="301dcbd8-cdcf-473a-9733-83b736cf3d42" providerId="ADAL" clId="{C64F39A8-4FEA-EC4F-AEC8-8F9F62BF09F3}" dt="2023-06-26T13:16:43.937" v="948" actId="20577"/>
          <ac:spMkLst>
            <pc:docMk/>
            <pc:sldMk cId="2124579764" sldId="297"/>
            <ac:spMk id="4" creationId="{474A12D7-71C9-D0FC-769C-28ACEBD2098F}"/>
          </ac:spMkLst>
        </pc:spChg>
        <pc:spChg chg="del">
          <ac:chgData name="Kenny Zhu" userId="301dcbd8-cdcf-473a-9733-83b736cf3d42" providerId="ADAL" clId="{C64F39A8-4FEA-EC4F-AEC8-8F9F62BF09F3}" dt="2023-06-26T13:14:49.178" v="659" actId="478"/>
          <ac:spMkLst>
            <pc:docMk/>
            <pc:sldMk cId="2124579764" sldId="297"/>
            <ac:spMk id="7" creationId="{00000000-0000-0000-0000-000000000000}"/>
          </ac:spMkLst>
        </pc:spChg>
        <pc:spChg chg="del mod">
          <ac:chgData name="Kenny Zhu" userId="301dcbd8-cdcf-473a-9733-83b736cf3d42" providerId="ADAL" clId="{C64F39A8-4FEA-EC4F-AEC8-8F9F62BF09F3}" dt="2023-06-26T13:14:28.665" v="652" actId="478"/>
          <ac:spMkLst>
            <pc:docMk/>
            <pc:sldMk cId="2124579764" sldId="297"/>
            <ac:spMk id="45079" creationId="{00000000-0000-0000-0000-000000000000}"/>
          </ac:spMkLst>
        </pc:spChg>
        <pc:graphicFrameChg chg="del modGraphic">
          <ac:chgData name="Kenny Zhu" userId="301dcbd8-cdcf-473a-9733-83b736cf3d42" providerId="ADAL" clId="{C64F39A8-4FEA-EC4F-AEC8-8F9F62BF09F3}" dt="2023-06-26T13:14:33.130" v="655" actId="478"/>
          <ac:graphicFrameMkLst>
            <pc:docMk/>
            <pc:sldMk cId="2124579764" sldId="297"/>
            <ac:graphicFrameMk id="5" creationId="{00000000-0000-0000-0000-000000000000}"/>
          </ac:graphicFrameMkLst>
        </pc:graphicFrameChg>
        <pc:picChg chg="del">
          <ac:chgData name="Kenny Zhu" userId="301dcbd8-cdcf-473a-9733-83b736cf3d42" providerId="ADAL" clId="{C64F39A8-4FEA-EC4F-AEC8-8F9F62BF09F3}" dt="2023-06-26T13:14:24.624" v="650" actId="478"/>
          <ac:picMkLst>
            <pc:docMk/>
            <pc:sldMk cId="2124579764" sldId="297"/>
            <ac:picMk id="2" creationId="{00000000-0000-0000-0000-000000000000}"/>
          </ac:picMkLst>
        </pc:picChg>
      </pc:sldChg>
      <pc:sldChg chg="addSp modSp new mod modClrScheme chgLayout">
        <pc:chgData name="Kenny Zhu" userId="301dcbd8-cdcf-473a-9733-83b736cf3d42" providerId="ADAL" clId="{C64F39A8-4FEA-EC4F-AEC8-8F9F62BF09F3}" dt="2023-06-26T13:18:38.892" v="1066" actId="20577"/>
        <pc:sldMkLst>
          <pc:docMk/>
          <pc:sldMk cId="2944448460" sldId="298"/>
        </pc:sldMkLst>
        <pc:spChg chg="add mod">
          <ac:chgData name="Kenny Zhu" userId="301dcbd8-cdcf-473a-9733-83b736cf3d42" providerId="ADAL" clId="{C64F39A8-4FEA-EC4F-AEC8-8F9F62BF09F3}" dt="2023-06-26T13:18:00.586" v="960" actId="20577"/>
          <ac:spMkLst>
            <pc:docMk/>
            <pc:sldMk cId="2944448460" sldId="298"/>
            <ac:spMk id="2" creationId="{7224FD64-89CC-11C7-00B4-D2CC23ACAEA0}"/>
          </ac:spMkLst>
        </pc:spChg>
        <pc:spChg chg="add mod">
          <ac:chgData name="Kenny Zhu" userId="301dcbd8-cdcf-473a-9733-83b736cf3d42" providerId="ADAL" clId="{C64F39A8-4FEA-EC4F-AEC8-8F9F62BF09F3}" dt="2023-06-26T13:18:38.892" v="1066" actId="20577"/>
          <ac:spMkLst>
            <pc:docMk/>
            <pc:sldMk cId="2944448460" sldId="298"/>
            <ac:spMk id="3" creationId="{6AED95EC-2756-489A-E67B-175E3C05A46E}"/>
          </ac:spMkLst>
        </pc:spChg>
      </pc:sldChg>
      <pc:sldChg chg="new del">
        <pc:chgData name="Kenny Zhu" userId="301dcbd8-cdcf-473a-9733-83b736cf3d42" providerId="ADAL" clId="{C64F39A8-4FEA-EC4F-AEC8-8F9F62BF09F3}" dt="2023-06-26T13:18:50.948" v="1070" actId="2696"/>
        <pc:sldMkLst>
          <pc:docMk/>
          <pc:sldMk cId="2015745830" sldId="299"/>
        </pc:sldMkLst>
      </pc:sldChg>
      <pc:sldChg chg="new del">
        <pc:chgData name="Kenny Zhu" userId="301dcbd8-cdcf-473a-9733-83b736cf3d42" providerId="ADAL" clId="{C64F39A8-4FEA-EC4F-AEC8-8F9F62BF09F3}" dt="2023-06-26T13:18:46.566" v="1068" actId="2696"/>
        <pc:sldMkLst>
          <pc:docMk/>
          <pc:sldMk cId="4066844837" sldId="299"/>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panose="020B0604020202020204" pitchFamily="34" charset="0"/>
              </a:defRPr>
            </a:lvl1pPr>
          </a:lstStyle>
          <a:p>
            <a:pPr>
              <a:defRPr/>
            </a:pPr>
            <a:endParaRPr lang="en-US" altLang="zh-CN"/>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panose="020B0604020202020204" pitchFamily="34" charset="0"/>
              </a:defRPr>
            </a:lvl1pPr>
          </a:lstStyle>
          <a:p>
            <a:pPr>
              <a:defRPr/>
            </a:pPr>
            <a:endParaRPr lang="en-US" altLang="zh-CN"/>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CN" altLang="en-US" noProof="0"/>
              <a:t>单击此处编辑母版文本样式</a:t>
            </a:r>
          </a:p>
          <a:p>
            <a:pPr lvl="1"/>
            <a:r>
              <a:rPr lang="zh-CN" altLang="en-US" noProof="0"/>
              <a:t>第二级</a:t>
            </a:r>
          </a:p>
          <a:p>
            <a:pPr lvl="2"/>
            <a:r>
              <a:rPr lang="zh-CN" altLang="en-US" noProof="0"/>
              <a:t>第三级</a:t>
            </a:r>
          </a:p>
          <a:p>
            <a:pPr lvl="3"/>
            <a:r>
              <a:rPr lang="zh-CN" altLang="en-US" noProof="0"/>
              <a:t>第四级</a:t>
            </a:r>
          </a:p>
          <a:p>
            <a:pPr lvl="4"/>
            <a:r>
              <a:rPr lang="zh-CN" altLang="en-US" noProof="0"/>
              <a:t>第五级</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panose="020B0604020202020204" pitchFamily="34" charset="0"/>
              </a:defRPr>
            </a:lvl1pPr>
          </a:lstStyle>
          <a:p>
            <a:pPr>
              <a:defRPr/>
            </a:pPr>
            <a:endParaRPr lang="en-US" altLang="zh-CN"/>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defRPr>
            </a:lvl1pPr>
          </a:lstStyle>
          <a:p>
            <a:pPr>
              <a:defRPr/>
            </a:pPr>
            <a:fld id="{31B58F92-2FD8-4FB6-B70E-8EF0B5B86F3C}" type="slidenum">
              <a:rPr lang="en-US" altLang="zh-CN"/>
              <a:pPr>
                <a:defRPr/>
              </a:pPr>
              <a:t>‹#›</a:t>
            </a:fld>
            <a:endParaRPr lang="en-US" altLang="zh-CN"/>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25C24B10-83FC-476E-8B41-DDFB73553397}" type="slidenum">
              <a:rPr lang="en-US" altLang="zh-CN" smtClean="0">
                <a:solidFill>
                  <a:srgbClr val="000000"/>
                </a:solidFill>
              </a:rPr>
              <a:pPr>
                <a:spcBef>
                  <a:spcPct val="0"/>
                </a:spcBef>
              </a:pPr>
              <a:t>1</a:t>
            </a:fld>
            <a:endParaRPr lang="en-US" altLang="zh-CN">
              <a:solidFill>
                <a:srgbClr val="000000"/>
              </a:solidFill>
            </a:endParaRPr>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kumimoji="1" lang="en-US" altLang="zh-CN">
              <a:solidFill>
                <a:srgbClr val="003399"/>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lvl1pPr>
              <a:defRPr>
                <a:solidFill>
                  <a:schemeClr val="tx1"/>
                </a:solidFill>
                <a:latin typeface="Garamond" panose="02020404030301010803" pitchFamily="18" charset="0"/>
                <a:ea typeface="宋体" panose="02010600030101010101" pitchFamily="2" charset="-122"/>
              </a:defRPr>
            </a:lvl1pPr>
            <a:lvl2pPr marL="742950" indent="-285750">
              <a:defRPr>
                <a:solidFill>
                  <a:schemeClr val="tx1"/>
                </a:solidFill>
                <a:latin typeface="Garamond" panose="02020404030301010803" pitchFamily="18" charset="0"/>
                <a:ea typeface="宋体" panose="02010600030101010101" pitchFamily="2" charset="-122"/>
              </a:defRPr>
            </a:lvl2pPr>
            <a:lvl3pPr marL="1143000" indent="-228600">
              <a:defRPr>
                <a:solidFill>
                  <a:schemeClr val="tx1"/>
                </a:solidFill>
                <a:latin typeface="Garamond" panose="02020404030301010803" pitchFamily="18" charset="0"/>
                <a:ea typeface="宋体" panose="02010600030101010101" pitchFamily="2" charset="-122"/>
              </a:defRPr>
            </a:lvl3pPr>
            <a:lvl4pPr marL="1600200" indent="-228600">
              <a:defRPr>
                <a:solidFill>
                  <a:schemeClr val="tx1"/>
                </a:solidFill>
                <a:latin typeface="Garamond" panose="02020404030301010803" pitchFamily="18" charset="0"/>
                <a:ea typeface="宋体" panose="02010600030101010101" pitchFamily="2" charset="-122"/>
              </a:defRPr>
            </a:lvl4pPr>
            <a:lvl5pPr marL="2057400" indent="-228600">
              <a:defRPr>
                <a:solidFill>
                  <a:schemeClr val="tx1"/>
                </a:solidFill>
                <a:latin typeface="Garamond" panose="02020404030301010803" pitchFamily="18"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9pPr>
          </a:lstStyle>
          <a:p>
            <a:fld id="{CCECE78D-40E9-4DF4-958B-EDB18AEF7B03}" type="slidenum">
              <a:rPr lang="en-US" altLang="zh-CN" smtClean="0">
                <a:latin typeface="Arial" panose="020B0604020202020204" pitchFamily="34" charset="0"/>
              </a:rPr>
              <a:pPr/>
              <a:t>17</a:t>
            </a:fld>
            <a:endParaRPr lang="en-US" altLang="zh-CN">
              <a:latin typeface="Arial" panose="020B0604020202020204" pitchFamily="34" charset="0"/>
            </a:endParaRPr>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xfrm>
            <a:off x="914400" y="4343400"/>
            <a:ext cx="5029200" cy="4114800"/>
          </a:xfrm>
          <a:noFill/>
        </p:spPr>
        <p:txBody>
          <a:bodyPr/>
          <a:lstStyle/>
          <a:p>
            <a:pPr eaLnBrk="1" hangingPunct="1"/>
            <a:endParaRPr lang="zh-CN" altLang="zh-CN"/>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lvl1pPr>
              <a:defRPr>
                <a:solidFill>
                  <a:schemeClr val="tx1"/>
                </a:solidFill>
                <a:latin typeface="Garamond" panose="02020404030301010803" pitchFamily="18" charset="0"/>
                <a:ea typeface="宋体" panose="02010600030101010101" pitchFamily="2" charset="-122"/>
              </a:defRPr>
            </a:lvl1pPr>
            <a:lvl2pPr marL="742950" indent="-285750">
              <a:defRPr>
                <a:solidFill>
                  <a:schemeClr val="tx1"/>
                </a:solidFill>
                <a:latin typeface="Garamond" panose="02020404030301010803" pitchFamily="18" charset="0"/>
                <a:ea typeface="宋体" panose="02010600030101010101" pitchFamily="2" charset="-122"/>
              </a:defRPr>
            </a:lvl2pPr>
            <a:lvl3pPr marL="1143000" indent="-228600">
              <a:defRPr>
                <a:solidFill>
                  <a:schemeClr val="tx1"/>
                </a:solidFill>
                <a:latin typeface="Garamond" panose="02020404030301010803" pitchFamily="18" charset="0"/>
                <a:ea typeface="宋体" panose="02010600030101010101" pitchFamily="2" charset="-122"/>
              </a:defRPr>
            </a:lvl3pPr>
            <a:lvl4pPr marL="1600200" indent="-228600">
              <a:defRPr>
                <a:solidFill>
                  <a:schemeClr val="tx1"/>
                </a:solidFill>
                <a:latin typeface="Garamond" panose="02020404030301010803" pitchFamily="18" charset="0"/>
                <a:ea typeface="宋体" panose="02010600030101010101" pitchFamily="2" charset="-122"/>
              </a:defRPr>
            </a:lvl4pPr>
            <a:lvl5pPr marL="2057400" indent="-228600">
              <a:defRPr>
                <a:solidFill>
                  <a:schemeClr val="tx1"/>
                </a:solidFill>
                <a:latin typeface="Garamond" panose="02020404030301010803" pitchFamily="18"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9pPr>
          </a:lstStyle>
          <a:p>
            <a:fld id="{2F4C6423-7B7F-4012-8911-F814F0912FAF}" type="slidenum">
              <a:rPr lang="en-US" altLang="zh-CN" smtClean="0">
                <a:latin typeface="Arial" panose="020B0604020202020204" pitchFamily="34" charset="0"/>
              </a:rPr>
              <a:pPr/>
              <a:t>18</a:t>
            </a:fld>
            <a:endParaRPr lang="en-US" altLang="zh-CN">
              <a:latin typeface="Arial" panose="020B0604020202020204" pitchFamily="34" charset="0"/>
            </a:endParaRPr>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xfrm>
            <a:off x="914400" y="4343400"/>
            <a:ext cx="5029200" cy="4114800"/>
          </a:xfrm>
          <a:noFill/>
        </p:spPr>
        <p:txBody>
          <a:bodyPr/>
          <a:lstStyle/>
          <a:p>
            <a:pPr eaLnBrk="1" hangingPunct="1"/>
            <a:endParaRPr lang="zh-CN" altLang="zh-CN"/>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a:defRPr>
                <a:solidFill>
                  <a:schemeClr val="tx1"/>
                </a:solidFill>
                <a:latin typeface="Garamond" panose="02020404030301010803" pitchFamily="18" charset="0"/>
                <a:ea typeface="宋体" panose="02010600030101010101" pitchFamily="2" charset="-122"/>
              </a:defRPr>
            </a:lvl1pPr>
            <a:lvl2pPr marL="742950" indent="-285750">
              <a:defRPr>
                <a:solidFill>
                  <a:schemeClr val="tx1"/>
                </a:solidFill>
                <a:latin typeface="Garamond" panose="02020404030301010803" pitchFamily="18" charset="0"/>
                <a:ea typeface="宋体" panose="02010600030101010101" pitchFamily="2" charset="-122"/>
              </a:defRPr>
            </a:lvl2pPr>
            <a:lvl3pPr marL="1143000" indent="-228600">
              <a:defRPr>
                <a:solidFill>
                  <a:schemeClr val="tx1"/>
                </a:solidFill>
                <a:latin typeface="Garamond" panose="02020404030301010803" pitchFamily="18" charset="0"/>
                <a:ea typeface="宋体" panose="02010600030101010101" pitchFamily="2" charset="-122"/>
              </a:defRPr>
            </a:lvl3pPr>
            <a:lvl4pPr marL="1600200" indent="-228600">
              <a:defRPr>
                <a:solidFill>
                  <a:schemeClr val="tx1"/>
                </a:solidFill>
                <a:latin typeface="Garamond" panose="02020404030301010803" pitchFamily="18" charset="0"/>
                <a:ea typeface="宋体" panose="02010600030101010101" pitchFamily="2" charset="-122"/>
              </a:defRPr>
            </a:lvl4pPr>
            <a:lvl5pPr marL="2057400" indent="-228600">
              <a:defRPr>
                <a:solidFill>
                  <a:schemeClr val="tx1"/>
                </a:solidFill>
                <a:latin typeface="Garamond" panose="02020404030301010803" pitchFamily="18"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9pPr>
          </a:lstStyle>
          <a:p>
            <a:fld id="{A00672DB-8645-4F4F-B2D2-ED28C6BCD508}" type="slidenum">
              <a:rPr lang="en-US" altLang="zh-CN" smtClean="0">
                <a:latin typeface="Arial" panose="020B0604020202020204" pitchFamily="34" charset="0"/>
              </a:rPr>
              <a:pPr/>
              <a:t>19</a:t>
            </a:fld>
            <a:endParaRPr lang="en-US" altLang="zh-CN">
              <a:latin typeface="Arial" panose="020B0604020202020204" pitchFamily="34" charset="0"/>
            </a:endParaRPr>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xfrm>
            <a:off x="914400" y="4343400"/>
            <a:ext cx="5029200" cy="4114800"/>
          </a:xfrm>
          <a:noFill/>
        </p:spPr>
        <p:txBody>
          <a:bodyPr/>
          <a:lstStyle/>
          <a:p>
            <a:pPr eaLnBrk="1" hangingPunct="1"/>
            <a:endParaRPr lang="zh-CN" altLang="zh-CN"/>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lvl1pPr>
              <a:defRPr>
                <a:solidFill>
                  <a:schemeClr val="tx1"/>
                </a:solidFill>
                <a:latin typeface="Garamond" panose="02020404030301010803" pitchFamily="18" charset="0"/>
                <a:ea typeface="宋体" panose="02010600030101010101" pitchFamily="2" charset="-122"/>
              </a:defRPr>
            </a:lvl1pPr>
            <a:lvl2pPr marL="742950" indent="-285750">
              <a:defRPr>
                <a:solidFill>
                  <a:schemeClr val="tx1"/>
                </a:solidFill>
                <a:latin typeface="Garamond" panose="02020404030301010803" pitchFamily="18" charset="0"/>
                <a:ea typeface="宋体" panose="02010600030101010101" pitchFamily="2" charset="-122"/>
              </a:defRPr>
            </a:lvl2pPr>
            <a:lvl3pPr marL="1143000" indent="-228600">
              <a:defRPr>
                <a:solidFill>
                  <a:schemeClr val="tx1"/>
                </a:solidFill>
                <a:latin typeface="Garamond" panose="02020404030301010803" pitchFamily="18" charset="0"/>
                <a:ea typeface="宋体" panose="02010600030101010101" pitchFamily="2" charset="-122"/>
              </a:defRPr>
            </a:lvl3pPr>
            <a:lvl4pPr marL="1600200" indent="-228600">
              <a:defRPr>
                <a:solidFill>
                  <a:schemeClr val="tx1"/>
                </a:solidFill>
                <a:latin typeface="Garamond" panose="02020404030301010803" pitchFamily="18" charset="0"/>
                <a:ea typeface="宋体" panose="02010600030101010101" pitchFamily="2" charset="-122"/>
              </a:defRPr>
            </a:lvl4pPr>
            <a:lvl5pPr marL="2057400" indent="-228600">
              <a:defRPr>
                <a:solidFill>
                  <a:schemeClr val="tx1"/>
                </a:solidFill>
                <a:latin typeface="Garamond" panose="02020404030301010803" pitchFamily="18"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9pPr>
          </a:lstStyle>
          <a:p>
            <a:fld id="{7AD4EC79-481B-43CB-B279-392361574D87}" type="slidenum">
              <a:rPr lang="en-US" altLang="zh-CN" smtClean="0">
                <a:latin typeface="Arial" panose="020B0604020202020204" pitchFamily="34" charset="0"/>
              </a:rPr>
              <a:pPr/>
              <a:t>20</a:t>
            </a:fld>
            <a:endParaRPr lang="en-US" altLang="zh-CN">
              <a:latin typeface="Arial" panose="020B0604020202020204" pitchFamily="34" charset="0"/>
            </a:endParaRPr>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xfrm>
            <a:off x="914400" y="4343400"/>
            <a:ext cx="5029200" cy="4114800"/>
          </a:xfrm>
          <a:noFill/>
        </p:spPr>
        <p:txBody>
          <a:bodyPr/>
          <a:lstStyle/>
          <a:p>
            <a:pPr eaLnBrk="1" hangingPunct="1"/>
            <a:endParaRPr lang="zh-CN" altLang="zh-CN"/>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lvl1pPr>
              <a:defRPr>
                <a:solidFill>
                  <a:schemeClr val="tx1"/>
                </a:solidFill>
                <a:latin typeface="Garamond" panose="02020404030301010803" pitchFamily="18" charset="0"/>
                <a:ea typeface="宋体" panose="02010600030101010101" pitchFamily="2" charset="-122"/>
              </a:defRPr>
            </a:lvl1pPr>
            <a:lvl2pPr marL="742950" indent="-285750">
              <a:defRPr>
                <a:solidFill>
                  <a:schemeClr val="tx1"/>
                </a:solidFill>
                <a:latin typeface="Garamond" panose="02020404030301010803" pitchFamily="18" charset="0"/>
                <a:ea typeface="宋体" panose="02010600030101010101" pitchFamily="2" charset="-122"/>
              </a:defRPr>
            </a:lvl2pPr>
            <a:lvl3pPr marL="1143000" indent="-228600">
              <a:defRPr>
                <a:solidFill>
                  <a:schemeClr val="tx1"/>
                </a:solidFill>
                <a:latin typeface="Garamond" panose="02020404030301010803" pitchFamily="18" charset="0"/>
                <a:ea typeface="宋体" panose="02010600030101010101" pitchFamily="2" charset="-122"/>
              </a:defRPr>
            </a:lvl3pPr>
            <a:lvl4pPr marL="1600200" indent="-228600">
              <a:defRPr>
                <a:solidFill>
                  <a:schemeClr val="tx1"/>
                </a:solidFill>
                <a:latin typeface="Garamond" panose="02020404030301010803" pitchFamily="18" charset="0"/>
                <a:ea typeface="宋体" panose="02010600030101010101" pitchFamily="2" charset="-122"/>
              </a:defRPr>
            </a:lvl4pPr>
            <a:lvl5pPr marL="2057400" indent="-228600">
              <a:defRPr>
                <a:solidFill>
                  <a:schemeClr val="tx1"/>
                </a:solidFill>
                <a:latin typeface="Garamond" panose="02020404030301010803" pitchFamily="18"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9pPr>
          </a:lstStyle>
          <a:p>
            <a:fld id="{7AD4EC79-481B-43CB-B279-392361574D87}" type="slidenum">
              <a:rPr lang="en-US" altLang="zh-CN" smtClean="0">
                <a:latin typeface="Arial" panose="020B0604020202020204" pitchFamily="34" charset="0"/>
              </a:rPr>
              <a:pPr/>
              <a:t>21</a:t>
            </a:fld>
            <a:endParaRPr lang="en-US" altLang="zh-CN">
              <a:latin typeface="Arial" panose="020B0604020202020204" pitchFamily="34" charset="0"/>
            </a:endParaRPr>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xfrm>
            <a:off x="914400" y="4343400"/>
            <a:ext cx="5029200" cy="4114800"/>
          </a:xfrm>
          <a:noFill/>
        </p:spPr>
        <p:txBody>
          <a:bodyPr/>
          <a:lstStyle/>
          <a:p>
            <a:pPr eaLnBrk="1" hangingPunct="1"/>
            <a:endParaRPr lang="zh-CN" altLang="zh-CN"/>
          </a:p>
        </p:txBody>
      </p:sp>
    </p:spTree>
    <p:extLst>
      <p:ext uri="{BB962C8B-B14F-4D97-AF65-F5344CB8AC3E}">
        <p14:creationId xmlns:p14="http://schemas.microsoft.com/office/powerpoint/2010/main" val="1120713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lvl1pPr>
              <a:defRPr>
                <a:solidFill>
                  <a:schemeClr val="tx1"/>
                </a:solidFill>
                <a:latin typeface="Garamond" panose="02020404030301010803" pitchFamily="18" charset="0"/>
                <a:ea typeface="宋体" panose="02010600030101010101" pitchFamily="2" charset="-122"/>
              </a:defRPr>
            </a:lvl1pPr>
            <a:lvl2pPr marL="742950" indent="-285750">
              <a:defRPr>
                <a:solidFill>
                  <a:schemeClr val="tx1"/>
                </a:solidFill>
                <a:latin typeface="Garamond" panose="02020404030301010803" pitchFamily="18" charset="0"/>
                <a:ea typeface="宋体" panose="02010600030101010101" pitchFamily="2" charset="-122"/>
              </a:defRPr>
            </a:lvl2pPr>
            <a:lvl3pPr marL="1143000" indent="-228600">
              <a:defRPr>
                <a:solidFill>
                  <a:schemeClr val="tx1"/>
                </a:solidFill>
                <a:latin typeface="Garamond" panose="02020404030301010803" pitchFamily="18" charset="0"/>
                <a:ea typeface="宋体" panose="02010600030101010101" pitchFamily="2" charset="-122"/>
              </a:defRPr>
            </a:lvl3pPr>
            <a:lvl4pPr marL="1600200" indent="-228600">
              <a:defRPr>
                <a:solidFill>
                  <a:schemeClr val="tx1"/>
                </a:solidFill>
                <a:latin typeface="Garamond" panose="02020404030301010803" pitchFamily="18" charset="0"/>
                <a:ea typeface="宋体" panose="02010600030101010101" pitchFamily="2" charset="-122"/>
              </a:defRPr>
            </a:lvl4pPr>
            <a:lvl5pPr marL="2057400" indent="-228600">
              <a:defRPr>
                <a:solidFill>
                  <a:schemeClr val="tx1"/>
                </a:solidFill>
                <a:latin typeface="Garamond" panose="02020404030301010803" pitchFamily="18"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9pPr>
          </a:lstStyle>
          <a:p>
            <a:fld id="{BAF02B2C-01E9-4B9D-A011-E2D6E6A7D3B2}" type="slidenum">
              <a:rPr lang="en-US" altLang="zh-CN" smtClean="0">
                <a:latin typeface="Arial" panose="020B0604020202020204" pitchFamily="34" charset="0"/>
              </a:rPr>
              <a:pPr/>
              <a:t>22</a:t>
            </a:fld>
            <a:endParaRPr lang="en-US" altLang="zh-CN">
              <a:latin typeface="Arial" panose="020B0604020202020204" pitchFamily="34" charset="0"/>
            </a:endParaRPr>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xfrm>
            <a:off x="914400" y="4343400"/>
            <a:ext cx="5029200" cy="4114800"/>
          </a:xfrm>
          <a:noFill/>
        </p:spPr>
        <p:txBody>
          <a:bodyPr/>
          <a:lstStyle/>
          <a:p>
            <a:pPr eaLnBrk="1" hangingPunct="1"/>
            <a:endParaRPr lang="zh-CN" altLang="zh-CN"/>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lvl1pPr>
              <a:defRPr>
                <a:solidFill>
                  <a:schemeClr val="tx1"/>
                </a:solidFill>
                <a:latin typeface="Garamond" panose="02020404030301010803" pitchFamily="18" charset="0"/>
                <a:ea typeface="宋体" panose="02010600030101010101" pitchFamily="2" charset="-122"/>
              </a:defRPr>
            </a:lvl1pPr>
            <a:lvl2pPr marL="742950" indent="-285750">
              <a:defRPr>
                <a:solidFill>
                  <a:schemeClr val="tx1"/>
                </a:solidFill>
                <a:latin typeface="Garamond" panose="02020404030301010803" pitchFamily="18" charset="0"/>
                <a:ea typeface="宋体" panose="02010600030101010101" pitchFamily="2" charset="-122"/>
              </a:defRPr>
            </a:lvl2pPr>
            <a:lvl3pPr marL="1143000" indent="-228600">
              <a:defRPr>
                <a:solidFill>
                  <a:schemeClr val="tx1"/>
                </a:solidFill>
                <a:latin typeface="Garamond" panose="02020404030301010803" pitchFamily="18" charset="0"/>
                <a:ea typeface="宋体" panose="02010600030101010101" pitchFamily="2" charset="-122"/>
              </a:defRPr>
            </a:lvl3pPr>
            <a:lvl4pPr marL="1600200" indent="-228600">
              <a:defRPr>
                <a:solidFill>
                  <a:schemeClr val="tx1"/>
                </a:solidFill>
                <a:latin typeface="Garamond" panose="02020404030301010803" pitchFamily="18" charset="0"/>
                <a:ea typeface="宋体" panose="02010600030101010101" pitchFamily="2" charset="-122"/>
              </a:defRPr>
            </a:lvl4pPr>
            <a:lvl5pPr marL="2057400" indent="-228600">
              <a:defRPr>
                <a:solidFill>
                  <a:schemeClr val="tx1"/>
                </a:solidFill>
                <a:latin typeface="Garamond" panose="02020404030301010803" pitchFamily="18"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9pPr>
          </a:lstStyle>
          <a:p>
            <a:fld id="{5BE792EE-8E75-482D-93DA-6A74ABBC1BC5}" type="slidenum">
              <a:rPr lang="en-US" altLang="zh-CN" smtClean="0">
                <a:latin typeface="Arial" panose="020B0604020202020204" pitchFamily="34" charset="0"/>
              </a:rPr>
              <a:pPr/>
              <a:t>23</a:t>
            </a:fld>
            <a:endParaRPr lang="en-US" altLang="zh-CN">
              <a:latin typeface="Arial" panose="020B0604020202020204" pitchFamily="34" charset="0"/>
            </a:endParaRPr>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xfrm>
            <a:off x="914400" y="4343400"/>
            <a:ext cx="5029200" cy="4114800"/>
          </a:xfrm>
          <a:noFill/>
        </p:spPr>
        <p:txBody>
          <a:bodyPr/>
          <a:lstStyle/>
          <a:p>
            <a:pPr eaLnBrk="1" hangingPunct="1"/>
            <a:endParaRPr lang="zh-CN" altLang="zh-CN"/>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lvl1pPr>
              <a:defRPr>
                <a:solidFill>
                  <a:schemeClr val="tx1"/>
                </a:solidFill>
                <a:latin typeface="Garamond" panose="02020404030301010803" pitchFamily="18" charset="0"/>
                <a:ea typeface="宋体" panose="02010600030101010101" pitchFamily="2" charset="-122"/>
              </a:defRPr>
            </a:lvl1pPr>
            <a:lvl2pPr marL="742950" indent="-285750">
              <a:defRPr>
                <a:solidFill>
                  <a:schemeClr val="tx1"/>
                </a:solidFill>
                <a:latin typeface="Garamond" panose="02020404030301010803" pitchFamily="18" charset="0"/>
                <a:ea typeface="宋体" panose="02010600030101010101" pitchFamily="2" charset="-122"/>
              </a:defRPr>
            </a:lvl2pPr>
            <a:lvl3pPr marL="1143000" indent="-228600">
              <a:defRPr>
                <a:solidFill>
                  <a:schemeClr val="tx1"/>
                </a:solidFill>
                <a:latin typeface="Garamond" panose="02020404030301010803" pitchFamily="18" charset="0"/>
                <a:ea typeface="宋体" panose="02010600030101010101" pitchFamily="2" charset="-122"/>
              </a:defRPr>
            </a:lvl3pPr>
            <a:lvl4pPr marL="1600200" indent="-228600">
              <a:defRPr>
                <a:solidFill>
                  <a:schemeClr val="tx1"/>
                </a:solidFill>
                <a:latin typeface="Garamond" panose="02020404030301010803" pitchFamily="18" charset="0"/>
                <a:ea typeface="宋体" panose="02010600030101010101" pitchFamily="2" charset="-122"/>
              </a:defRPr>
            </a:lvl4pPr>
            <a:lvl5pPr marL="2057400" indent="-228600">
              <a:defRPr>
                <a:solidFill>
                  <a:schemeClr val="tx1"/>
                </a:solidFill>
                <a:latin typeface="Garamond" panose="02020404030301010803" pitchFamily="18"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9pPr>
          </a:lstStyle>
          <a:p>
            <a:fld id="{1DABA2BE-503C-441D-B979-E746B7CB5111}" type="slidenum">
              <a:rPr lang="en-US" altLang="zh-CN" smtClean="0">
                <a:latin typeface="Arial" panose="020B0604020202020204" pitchFamily="34" charset="0"/>
              </a:rPr>
              <a:pPr/>
              <a:t>24</a:t>
            </a:fld>
            <a:endParaRPr lang="en-US" altLang="zh-CN">
              <a:latin typeface="Arial" panose="020B0604020202020204" pitchFamily="34" charset="0"/>
            </a:endParaRPr>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xfrm>
            <a:off x="914400" y="4343400"/>
            <a:ext cx="5029200" cy="4114800"/>
          </a:xfrm>
          <a:noFill/>
        </p:spPr>
        <p:txBody>
          <a:bodyPr/>
          <a:lstStyle/>
          <a:p>
            <a:pPr eaLnBrk="1" hangingPunct="1"/>
            <a:endParaRPr lang="zh-CN" altLang="zh-CN"/>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lvl1pPr>
              <a:defRPr>
                <a:solidFill>
                  <a:schemeClr val="tx1"/>
                </a:solidFill>
                <a:latin typeface="Garamond" panose="02020404030301010803" pitchFamily="18" charset="0"/>
                <a:ea typeface="宋体" panose="02010600030101010101" pitchFamily="2" charset="-122"/>
              </a:defRPr>
            </a:lvl1pPr>
            <a:lvl2pPr marL="742950" indent="-285750">
              <a:defRPr>
                <a:solidFill>
                  <a:schemeClr val="tx1"/>
                </a:solidFill>
                <a:latin typeface="Garamond" panose="02020404030301010803" pitchFamily="18" charset="0"/>
                <a:ea typeface="宋体" panose="02010600030101010101" pitchFamily="2" charset="-122"/>
              </a:defRPr>
            </a:lvl2pPr>
            <a:lvl3pPr marL="1143000" indent="-228600">
              <a:defRPr>
                <a:solidFill>
                  <a:schemeClr val="tx1"/>
                </a:solidFill>
                <a:latin typeface="Garamond" panose="02020404030301010803" pitchFamily="18" charset="0"/>
                <a:ea typeface="宋体" panose="02010600030101010101" pitchFamily="2" charset="-122"/>
              </a:defRPr>
            </a:lvl3pPr>
            <a:lvl4pPr marL="1600200" indent="-228600">
              <a:defRPr>
                <a:solidFill>
                  <a:schemeClr val="tx1"/>
                </a:solidFill>
                <a:latin typeface="Garamond" panose="02020404030301010803" pitchFamily="18" charset="0"/>
                <a:ea typeface="宋体" panose="02010600030101010101" pitchFamily="2" charset="-122"/>
              </a:defRPr>
            </a:lvl4pPr>
            <a:lvl5pPr marL="2057400" indent="-228600">
              <a:defRPr>
                <a:solidFill>
                  <a:schemeClr val="tx1"/>
                </a:solidFill>
                <a:latin typeface="Garamond" panose="02020404030301010803" pitchFamily="18"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9pPr>
          </a:lstStyle>
          <a:p>
            <a:fld id="{AE9F4FB2-3709-440E-9E62-BE801DEE8C72}" type="slidenum">
              <a:rPr lang="en-US" altLang="zh-CN" smtClean="0">
                <a:latin typeface="Arial" panose="020B0604020202020204" pitchFamily="34" charset="0"/>
              </a:rPr>
              <a:pPr/>
              <a:t>25</a:t>
            </a:fld>
            <a:endParaRPr lang="en-US" altLang="zh-CN">
              <a:latin typeface="Arial" panose="020B0604020202020204" pitchFamily="34" charset="0"/>
            </a:endParaRPr>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xfrm>
            <a:off x="914400" y="4343400"/>
            <a:ext cx="5029200" cy="4114800"/>
          </a:xfrm>
          <a:noFill/>
        </p:spPr>
        <p:txBody>
          <a:bodyPr/>
          <a:lstStyle/>
          <a:p>
            <a:pPr eaLnBrk="1" hangingPunct="1"/>
            <a:endParaRPr lang="zh-CN" altLang="zh-CN"/>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lvl1pPr>
              <a:defRPr>
                <a:solidFill>
                  <a:schemeClr val="tx1"/>
                </a:solidFill>
                <a:latin typeface="Garamond" panose="02020404030301010803" pitchFamily="18" charset="0"/>
                <a:ea typeface="宋体" panose="02010600030101010101" pitchFamily="2" charset="-122"/>
              </a:defRPr>
            </a:lvl1pPr>
            <a:lvl2pPr marL="742950" indent="-285750">
              <a:defRPr>
                <a:solidFill>
                  <a:schemeClr val="tx1"/>
                </a:solidFill>
                <a:latin typeface="Garamond" panose="02020404030301010803" pitchFamily="18" charset="0"/>
                <a:ea typeface="宋体" panose="02010600030101010101" pitchFamily="2" charset="-122"/>
              </a:defRPr>
            </a:lvl2pPr>
            <a:lvl3pPr marL="1143000" indent="-228600">
              <a:defRPr>
                <a:solidFill>
                  <a:schemeClr val="tx1"/>
                </a:solidFill>
                <a:latin typeface="Garamond" panose="02020404030301010803" pitchFamily="18" charset="0"/>
                <a:ea typeface="宋体" panose="02010600030101010101" pitchFamily="2" charset="-122"/>
              </a:defRPr>
            </a:lvl3pPr>
            <a:lvl4pPr marL="1600200" indent="-228600">
              <a:defRPr>
                <a:solidFill>
                  <a:schemeClr val="tx1"/>
                </a:solidFill>
                <a:latin typeface="Garamond" panose="02020404030301010803" pitchFamily="18" charset="0"/>
                <a:ea typeface="宋体" panose="02010600030101010101" pitchFamily="2" charset="-122"/>
              </a:defRPr>
            </a:lvl4pPr>
            <a:lvl5pPr marL="2057400" indent="-228600">
              <a:defRPr>
                <a:solidFill>
                  <a:schemeClr val="tx1"/>
                </a:solidFill>
                <a:latin typeface="Garamond" panose="02020404030301010803" pitchFamily="18"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9pPr>
          </a:lstStyle>
          <a:p>
            <a:fld id="{3E6A6946-283A-43EA-AC7A-DF4A9E90FD79}" type="slidenum">
              <a:rPr lang="en-US" altLang="zh-CN" smtClean="0">
                <a:latin typeface="Arial" panose="020B0604020202020204" pitchFamily="34" charset="0"/>
              </a:rPr>
              <a:pPr/>
              <a:t>27</a:t>
            </a:fld>
            <a:endParaRPr lang="en-US" altLang="zh-CN">
              <a:latin typeface="Arial" panose="020B0604020202020204" pitchFamily="34" charset="0"/>
            </a:endParaRPr>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xfrm>
            <a:off x="914400" y="4343400"/>
            <a:ext cx="5029200" cy="4114800"/>
          </a:xfrm>
          <a:noFill/>
        </p:spPr>
        <p:txBody>
          <a:bodyPr/>
          <a:lstStyle/>
          <a:p>
            <a:pPr eaLnBrk="1" hangingPunct="1"/>
            <a:endParaRPr lang="zh-CN" altLang="zh-C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Garamond" panose="02020404030301010803" pitchFamily="18" charset="0"/>
                <a:ea typeface="宋体" panose="02010600030101010101" pitchFamily="2" charset="-122"/>
              </a:defRPr>
            </a:lvl1pPr>
            <a:lvl2pPr marL="742950" indent="-285750">
              <a:defRPr>
                <a:solidFill>
                  <a:schemeClr val="tx1"/>
                </a:solidFill>
                <a:latin typeface="Garamond" panose="02020404030301010803" pitchFamily="18" charset="0"/>
                <a:ea typeface="宋体" panose="02010600030101010101" pitchFamily="2" charset="-122"/>
              </a:defRPr>
            </a:lvl2pPr>
            <a:lvl3pPr marL="1143000" indent="-228600">
              <a:defRPr>
                <a:solidFill>
                  <a:schemeClr val="tx1"/>
                </a:solidFill>
                <a:latin typeface="Garamond" panose="02020404030301010803" pitchFamily="18" charset="0"/>
                <a:ea typeface="宋体" panose="02010600030101010101" pitchFamily="2" charset="-122"/>
              </a:defRPr>
            </a:lvl3pPr>
            <a:lvl4pPr marL="1600200" indent="-228600">
              <a:defRPr>
                <a:solidFill>
                  <a:schemeClr val="tx1"/>
                </a:solidFill>
                <a:latin typeface="Garamond" panose="02020404030301010803" pitchFamily="18" charset="0"/>
                <a:ea typeface="宋体" panose="02010600030101010101" pitchFamily="2" charset="-122"/>
              </a:defRPr>
            </a:lvl4pPr>
            <a:lvl5pPr marL="2057400" indent="-228600">
              <a:defRPr>
                <a:solidFill>
                  <a:schemeClr val="tx1"/>
                </a:solidFill>
                <a:latin typeface="Garamond" panose="02020404030301010803" pitchFamily="18"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9pPr>
          </a:lstStyle>
          <a:p>
            <a:fld id="{0E3C3325-0FD1-4064-8085-6B2579C3C34C}" type="slidenum">
              <a:rPr lang="en-US" altLang="zh-CN" smtClean="0">
                <a:latin typeface="Arial" panose="020B0604020202020204" pitchFamily="34" charset="0"/>
              </a:rPr>
              <a:pPr/>
              <a:t>3</a:t>
            </a:fld>
            <a:endParaRPr lang="en-US" altLang="zh-CN">
              <a:latin typeface="Arial" panose="020B0604020202020204" pitchFamily="34" charset="0"/>
            </a:endParaRPr>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xfrm>
            <a:off x="914400" y="4343400"/>
            <a:ext cx="5029200" cy="4114800"/>
          </a:xfrm>
          <a:noFill/>
        </p:spPr>
        <p:txBody>
          <a:bodyPr/>
          <a:lstStyle/>
          <a:p>
            <a:pPr eaLnBrk="1" hangingPunct="1"/>
            <a:endParaRPr lang="zh-CN" altLang="zh-CN"/>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865BC171-CEDD-4697-B2A2-4FDD0666BD11}" type="slidenum">
              <a:rPr lang="en-US" altLang="zh-CN" smtClean="0"/>
              <a:pPr>
                <a:spcBef>
                  <a:spcPct val="0"/>
                </a:spcBef>
              </a:pPr>
              <a:t>28</a:t>
            </a:fld>
            <a:endParaRPr lang="en-US" altLang="zh-CN"/>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xfrm>
            <a:off x="914400" y="4343400"/>
            <a:ext cx="50292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defRPr>
                <a:solidFill>
                  <a:schemeClr val="tx1"/>
                </a:solidFill>
                <a:latin typeface="Garamond" panose="02020404030301010803" pitchFamily="18" charset="0"/>
                <a:ea typeface="宋体" panose="02010600030101010101" pitchFamily="2" charset="-122"/>
              </a:defRPr>
            </a:lvl1pPr>
            <a:lvl2pPr marL="742950" indent="-285750">
              <a:defRPr>
                <a:solidFill>
                  <a:schemeClr val="tx1"/>
                </a:solidFill>
                <a:latin typeface="Garamond" panose="02020404030301010803" pitchFamily="18" charset="0"/>
                <a:ea typeface="宋体" panose="02010600030101010101" pitchFamily="2" charset="-122"/>
              </a:defRPr>
            </a:lvl2pPr>
            <a:lvl3pPr marL="1143000" indent="-228600">
              <a:defRPr>
                <a:solidFill>
                  <a:schemeClr val="tx1"/>
                </a:solidFill>
                <a:latin typeface="Garamond" panose="02020404030301010803" pitchFamily="18" charset="0"/>
                <a:ea typeface="宋体" panose="02010600030101010101" pitchFamily="2" charset="-122"/>
              </a:defRPr>
            </a:lvl3pPr>
            <a:lvl4pPr marL="1600200" indent="-228600">
              <a:defRPr>
                <a:solidFill>
                  <a:schemeClr val="tx1"/>
                </a:solidFill>
                <a:latin typeface="Garamond" panose="02020404030301010803" pitchFamily="18" charset="0"/>
                <a:ea typeface="宋体" panose="02010600030101010101" pitchFamily="2" charset="-122"/>
              </a:defRPr>
            </a:lvl4pPr>
            <a:lvl5pPr marL="2057400" indent="-228600">
              <a:defRPr>
                <a:solidFill>
                  <a:schemeClr val="tx1"/>
                </a:solidFill>
                <a:latin typeface="Garamond" panose="02020404030301010803" pitchFamily="18"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9pPr>
          </a:lstStyle>
          <a:p>
            <a:fld id="{52B64F47-464B-49FB-870E-D3E6036AE841}" type="slidenum">
              <a:rPr lang="en-US" altLang="zh-CN" smtClean="0">
                <a:latin typeface="Arial" panose="020B0604020202020204" pitchFamily="34" charset="0"/>
              </a:rPr>
              <a:pPr/>
              <a:t>5</a:t>
            </a:fld>
            <a:endParaRPr lang="en-US" altLang="zh-CN">
              <a:latin typeface="Arial" panose="020B0604020202020204" pitchFamily="34" charset="0"/>
            </a:endParaRPr>
          </a:p>
        </p:txBody>
      </p:sp>
      <p:sp>
        <p:nvSpPr>
          <p:cNvPr id="11267" name="Rectangle 2"/>
          <p:cNvSpPr>
            <a:spLocks noGrp="1" noRot="1" noChangeAspect="1" noChangeArrowheads="1" noTextEdit="1"/>
          </p:cNvSpPr>
          <p:nvPr>
            <p:ph type="sldImg"/>
          </p:nvPr>
        </p:nvSpPr>
        <p:spPr>
          <a:ln/>
        </p:spPr>
      </p:sp>
      <p:sp>
        <p:nvSpPr>
          <p:cNvPr id="11268" name="Rectangle 3"/>
          <p:cNvSpPr>
            <a:spLocks noGrp="1" noChangeArrowheads="1"/>
          </p:cNvSpPr>
          <p:nvPr>
            <p:ph type="body" idx="1"/>
          </p:nvPr>
        </p:nvSpPr>
        <p:spPr>
          <a:xfrm>
            <a:off x="914400" y="4343400"/>
            <a:ext cx="5029200" cy="4114800"/>
          </a:xfrm>
          <a:noFill/>
        </p:spPr>
        <p:txBody>
          <a:bodyPr/>
          <a:lstStyle/>
          <a:p>
            <a:pPr eaLnBrk="1" hangingPunct="1"/>
            <a:endParaRPr lang="zh-CN" altLang="zh-CN"/>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defRPr>
                <a:solidFill>
                  <a:schemeClr val="tx1"/>
                </a:solidFill>
                <a:latin typeface="Garamond" panose="02020404030301010803" pitchFamily="18" charset="0"/>
                <a:ea typeface="宋体" panose="02010600030101010101" pitchFamily="2" charset="-122"/>
              </a:defRPr>
            </a:lvl1pPr>
            <a:lvl2pPr marL="742950" indent="-285750">
              <a:defRPr>
                <a:solidFill>
                  <a:schemeClr val="tx1"/>
                </a:solidFill>
                <a:latin typeface="Garamond" panose="02020404030301010803" pitchFamily="18" charset="0"/>
                <a:ea typeface="宋体" panose="02010600030101010101" pitchFamily="2" charset="-122"/>
              </a:defRPr>
            </a:lvl2pPr>
            <a:lvl3pPr marL="1143000" indent="-228600">
              <a:defRPr>
                <a:solidFill>
                  <a:schemeClr val="tx1"/>
                </a:solidFill>
                <a:latin typeface="Garamond" panose="02020404030301010803" pitchFamily="18" charset="0"/>
                <a:ea typeface="宋体" panose="02010600030101010101" pitchFamily="2" charset="-122"/>
              </a:defRPr>
            </a:lvl3pPr>
            <a:lvl4pPr marL="1600200" indent="-228600">
              <a:defRPr>
                <a:solidFill>
                  <a:schemeClr val="tx1"/>
                </a:solidFill>
                <a:latin typeface="Garamond" panose="02020404030301010803" pitchFamily="18" charset="0"/>
                <a:ea typeface="宋体" panose="02010600030101010101" pitchFamily="2" charset="-122"/>
              </a:defRPr>
            </a:lvl4pPr>
            <a:lvl5pPr marL="2057400" indent="-228600">
              <a:defRPr>
                <a:solidFill>
                  <a:schemeClr val="tx1"/>
                </a:solidFill>
                <a:latin typeface="Garamond" panose="02020404030301010803" pitchFamily="18"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9pPr>
          </a:lstStyle>
          <a:p>
            <a:fld id="{F3508264-5A3D-4F56-BC1F-68CD55B2ED73}" type="slidenum">
              <a:rPr lang="en-US" altLang="zh-CN" smtClean="0">
                <a:latin typeface="Arial" panose="020B0604020202020204" pitchFamily="34" charset="0"/>
              </a:rPr>
              <a:pPr/>
              <a:t>7</a:t>
            </a:fld>
            <a:endParaRPr lang="en-US" altLang="zh-CN">
              <a:latin typeface="Arial" panose="020B0604020202020204" pitchFamily="34" charset="0"/>
            </a:endParaRPr>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xfrm>
            <a:off x="914400" y="4343400"/>
            <a:ext cx="5029200" cy="4114800"/>
          </a:xfrm>
          <a:noFill/>
        </p:spPr>
        <p:txBody>
          <a:bodyPr/>
          <a:lstStyle/>
          <a:p>
            <a:pPr eaLnBrk="1" hangingPunct="1"/>
            <a:endParaRPr lang="zh-CN" altLang="zh-CN"/>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Garamond" panose="02020404030301010803" pitchFamily="18" charset="0"/>
                <a:ea typeface="宋体" panose="02010600030101010101" pitchFamily="2" charset="-122"/>
              </a:defRPr>
            </a:lvl1pPr>
            <a:lvl2pPr marL="742950" indent="-285750">
              <a:defRPr>
                <a:solidFill>
                  <a:schemeClr val="tx1"/>
                </a:solidFill>
                <a:latin typeface="Garamond" panose="02020404030301010803" pitchFamily="18" charset="0"/>
                <a:ea typeface="宋体" panose="02010600030101010101" pitchFamily="2" charset="-122"/>
              </a:defRPr>
            </a:lvl2pPr>
            <a:lvl3pPr marL="1143000" indent="-228600">
              <a:defRPr>
                <a:solidFill>
                  <a:schemeClr val="tx1"/>
                </a:solidFill>
                <a:latin typeface="Garamond" panose="02020404030301010803" pitchFamily="18" charset="0"/>
                <a:ea typeface="宋体" panose="02010600030101010101" pitchFamily="2" charset="-122"/>
              </a:defRPr>
            </a:lvl3pPr>
            <a:lvl4pPr marL="1600200" indent="-228600">
              <a:defRPr>
                <a:solidFill>
                  <a:schemeClr val="tx1"/>
                </a:solidFill>
                <a:latin typeface="Garamond" panose="02020404030301010803" pitchFamily="18" charset="0"/>
                <a:ea typeface="宋体" panose="02010600030101010101" pitchFamily="2" charset="-122"/>
              </a:defRPr>
            </a:lvl4pPr>
            <a:lvl5pPr marL="2057400" indent="-228600">
              <a:defRPr>
                <a:solidFill>
                  <a:schemeClr val="tx1"/>
                </a:solidFill>
                <a:latin typeface="Garamond" panose="02020404030301010803" pitchFamily="18"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9pPr>
          </a:lstStyle>
          <a:p>
            <a:fld id="{08ADC783-02A4-41B4-A0F9-4756BAE3D4C9}" type="slidenum">
              <a:rPr lang="en-US" altLang="zh-CN" smtClean="0">
                <a:latin typeface="Arial" panose="020B0604020202020204" pitchFamily="34" charset="0"/>
              </a:rPr>
              <a:pPr/>
              <a:t>9</a:t>
            </a:fld>
            <a:endParaRPr lang="en-US" altLang="zh-CN">
              <a:latin typeface="Arial" panose="020B0604020202020204" pitchFamily="34"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xfrm>
            <a:off x="914400" y="4343400"/>
            <a:ext cx="5029200" cy="4114800"/>
          </a:xfrm>
          <a:noFill/>
        </p:spPr>
        <p:txBody>
          <a:bodyPr/>
          <a:lstStyle/>
          <a:p>
            <a:pPr eaLnBrk="1" hangingPunct="1"/>
            <a:endParaRPr lang="zh-CN" altLang="zh-CN"/>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a:solidFill>
                  <a:schemeClr val="tx1"/>
                </a:solidFill>
                <a:latin typeface="Garamond" panose="02020404030301010803" pitchFamily="18" charset="0"/>
                <a:ea typeface="宋体" panose="02010600030101010101" pitchFamily="2" charset="-122"/>
              </a:defRPr>
            </a:lvl1pPr>
            <a:lvl2pPr marL="742950" indent="-285750">
              <a:defRPr>
                <a:solidFill>
                  <a:schemeClr val="tx1"/>
                </a:solidFill>
                <a:latin typeface="Garamond" panose="02020404030301010803" pitchFamily="18" charset="0"/>
                <a:ea typeface="宋体" panose="02010600030101010101" pitchFamily="2" charset="-122"/>
              </a:defRPr>
            </a:lvl2pPr>
            <a:lvl3pPr marL="1143000" indent="-228600">
              <a:defRPr>
                <a:solidFill>
                  <a:schemeClr val="tx1"/>
                </a:solidFill>
                <a:latin typeface="Garamond" panose="02020404030301010803" pitchFamily="18" charset="0"/>
                <a:ea typeface="宋体" panose="02010600030101010101" pitchFamily="2" charset="-122"/>
              </a:defRPr>
            </a:lvl3pPr>
            <a:lvl4pPr marL="1600200" indent="-228600">
              <a:defRPr>
                <a:solidFill>
                  <a:schemeClr val="tx1"/>
                </a:solidFill>
                <a:latin typeface="Garamond" panose="02020404030301010803" pitchFamily="18" charset="0"/>
                <a:ea typeface="宋体" panose="02010600030101010101" pitchFamily="2" charset="-122"/>
              </a:defRPr>
            </a:lvl4pPr>
            <a:lvl5pPr marL="2057400" indent="-228600">
              <a:defRPr>
                <a:solidFill>
                  <a:schemeClr val="tx1"/>
                </a:solidFill>
                <a:latin typeface="Garamond" panose="02020404030301010803" pitchFamily="18"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9pPr>
          </a:lstStyle>
          <a:p>
            <a:fld id="{E80E1913-BCDF-4621-9B45-836C89AEE8FE}" type="slidenum">
              <a:rPr lang="en-US" altLang="zh-CN" smtClean="0">
                <a:latin typeface="Arial" panose="020B0604020202020204" pitchFamily="34" charset="0"/>
              </a:rPr>
              <a:pPr/>
              <a:t>11</a:t>
            </a:fld>
            <a:endParaRPr lang="en-US" altLang="zh-CN">
              <a:latin typeface="Arial" panose="020B0604020202020204" pitchFamily="34" charset="0"/>
            </a:endParaRPr>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xfrm>
            <a:off x="914400" y="4343400"/>
            <a:ext cx="5029200" cy="4114800"/>
          </a:xfrm>
          <a:noFill/>
        </p:spPr>
        <p:txBody>
          <a:bodyPr/>
          <a:lstStyle/>
          <a:p>
            <a:pPr eaLnBrk="1" hangingPunct="1"/>
            <a:endParaRPr lang="zh-CN" altLang="zh-CN"/>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a:solidFill>
                  <a:schemeClr val="tx1"/>
                </a:solidFill>
                <a:latin typeface="Garamond" panose="02020404030301010803" pitchFamily="18" charset="0"/>
                <a:ea typeface="宋体" panose="02010600030101010101" pitchFamily="2" charset="-122"/>
              </a:defRPr>
            </a:lvl1pPr>
            <a:lvl2pPr marL="742950" indent="-285750">
              <a:defRPr>
                <a:solidFill>
                  <a:schemeClr val="tx1"/>
                </a:solidFill>
                <a:latin typeface="Garamond" panose="02020404030301010803" pitchFamily="18" charset="0"/>
                <a:ea typeface="宋体" panose="02010600030101010101" pitchFamily="2" charset="-122"/>
              </a:defRPr>
            </a:lvl2pPr>
            <a:lvl3pPr marL="1143000" indent="-228600">
              <a:defRPr>
                <a:solidFill>
                  <a:schemeClr val="tx1"/>
                </a:solidFill>
                <a:latin typeface="Garamond" panose="02020404030301010803" pitchFamily="18" charset="0"/>
                <a:ea typeface="宋体" panose="02010600030101010101" pitchFamily="2" charset="-122"/>
              </a:defRPr>
            </a:lvl3pPr>
            <a:lvl4pPr marL="1600200" indent="-228600">
              <a:defRPr>
                <a:solidFill>
                  <a:schemeClr val="tx1"/>
                </a:solidFill>
                <a:latin typeface="Garamond" panose="02020404030301010803" pitchFamily="18" charset="0"/>
                <a:ea typeface="宋体" panose="02010600030101010101" pitchFamily="2" charset="-122"/>
              </a:defRPr>
            </a:lvl4pPr>
            <a:lvl5pPr marL="2057400" indent="-228600">
              <a:defRPr>
                <a:solidFill>
                  <a:schemeClr val="tx1"/>
                </a:solidFill>
                <a:latin typeface="Garamond" panose="02020404030301010803" pitchFamily="18"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9pPr>
          </a:lstStyle>
          <a:p>
            <a:fld id="{1D314362-B62C-42DF-A296-21DDA85FC9D2}" type="slidenum">
              <a:rPr lang="en-US" altLang="zh-CN" smtClean="0">
                <a:latin typeface="Arial" panose="020B0604020202020204" pitchFamily="34" charset="0"/>
              </a:rPr>
              <a:pPr/>
              <a:t>13</a:t>
            </a:fld>
            <a:endParaRPr lang="en-US" altLang="zh-CN">
              <a:latin typeface="Arial" panose="020B0604020202020204" pitchFamily="34" charset="0"/>
            </a:endParaRP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xfrm>
            <a:off x="914400" y="4343400"/>
            <a:ext cx="5029200" cy="4114800"/>
          </a:xfrm>
          <a:noFill/>
        </p:spPr>
        <p:txBody>
          <a:bodyPr/>
          <a:lstStyle/>
          <a:p>
            <a:pPr eaLnBrk="1" hangingPunct="1"/>
            <a:endParaRPr lang="zh-CN" altLang="zh-CN"/>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a:solidFill>
                  <a:schemeClr val="tx1"/>
                </a:solidFill>
                <a:latin typeface="Garamond" panose="02020404030301010803" pitchFamily="18" charset="0"/>
                <a:ea typeface="宋体" panose="02010600030101010101" pitchFamily="2" charset="-122"/>
              </a:defRPr>
            </a:lvl1pPr>
            <a:lvl2pPr marL="742950" indent="-285750">
              <a:defRPr>
                <a:solidFill>
                  <a:schemeClr val="tx1"/>
                </a:solidFill>
                <a:latin typeface="Garamond" panose="02020404030301010803" pitchFamily="18" charset="0"/>
                <a:ea typeface="宋体" panose="02010600030101010101" pitchFamily="2" charset="-122"/>
              </a:defRPr>
            </a:lvl2pPr>
            <a:lvl3pPr marL="1143000" indent="-228600">
              <a:defRPr>
                <a:solidFill>
                  <a:schemeClr val="tx1"/>
                </a:solidFill>
                <a:latin typeface="Garamond" panose="02020404030301010803" pitchFamily="18" charset="0"/>
                <a:ea typeface="宋体" panose="02010600030101010101" pitchFamily="2" charset="-122"/>
              </a:defRPr>
            </a:lvl3pPr>
            <a:lvl4pPr marL="1600200" indent="-228600">
              <a:defRPr>
                <a:solidFill>
                  <a:schemeClr val="tx1"/>
                </a:solidFill>
                <a:latin typeface="Garamond" panose="02020404030301010803" pitchFamily="18" charset="0"/>
                <a:ea typeface="宋体" panose="02010600030101010101" pitchFamily="2" charset="-122"/>
              </a:defRPr>
            </a:lvl4pPr>
            <a:lvl5pPr marL="2057400" indent="-228600">
              <a:defRPr>
                <a:solidFill>
                  <a:schemeClr val="tx1"/>
                </a:solidFill>
                <a:latin typeface="Garamond" panose="02020404030301010803" pitchFamily="18"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9pPr>
          </a:lstStyle>
          <a:p>
            <a:fld id="{0D2F955B-4CD2-41F3-BC5F-9DDA703A080F}" type="slidenum">
              <a:rPr lang="en-US" altLang="zh-CN" smtClean="0">
                <a:latin typeface="Arial" panose="020B0604020202020204" pitchFamily="34" charset="0"/>
              </a:rPr>
              <a:pPr/>
              <a:t>14</a:t>
            </a:fld>
            <a:endParaRPr lang="en-US" altLang="zh-CN">
              <a:latin typeface="Arial" panose="020B0604020202020204" pitchFamily="34" charset="0"/>
            </a:endParaRPr>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xfrm>
            <a:off x="914400" y="4343400"/>
            <a:ext cx="5029200" cy="4114800"/>
          </a:xfrm>
          <a:noFill/>
        </p:spPr>
        <p:txBody>
          <a:bodyPr/>
          <a:lstStyle/>
          <a:p>
            <a:pPr eaLnBrk="1" hangingPunct="1"/>
            <a:endParaRPr lang="zh-CN" altLang="zh-CN"/>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lvl1pPr>
              <a:defRPr>
                <a:solidFill>
                  <a:schemeClr val="tx1"/>
                </a:solidFill>
                <a:latin typeface="Garamond" panose="02020404030301010803" pitchFamily="18" charset="0"/>
                <a:ea typeface="宋体" panose="02010600030101010101" pitchFamily="2" charset="-122"/>
              </a:defRPr>
            </a:lvl1pPr>
            <a:lvl2pPr marL="742950" indent="-285750">
              <a:defRPr>
                <a:solidFill>
                  <a:schemeClr val="tx1"/>
                </a:solidFill>
                <a:latin typeface="Garamond" panose="02020404030301010803" pitchFamily="18" charset="0"/>
                <a:ea typeface="宋体" panose="02010600030101010101" pitchFamily="2" charset="-122"/>
              </a:defRPr>
            </a:lvl2pPr>
            <a:lvl3pPr marL="1143000" indent="-228600">
              <a:defRPr>
                <a:solidFill>
                  <a:schemeClr val="tx1"/>
                </a:solidFill>
                <a:latin typeface="Garamond" panose="02020404030301010803" pitchFamily="18" charset="0"/>
                <a:ea typeface="宋体" panose="02010600030101010101" pitchFamily="2" charset="-122"/>
              </a:defRPr>
            </a:lvl3pPr>
            <a:lvl4pPr marL="1600200" indent="-228600">
              <a:defRPr>
                <a:solidFill>
                  <a:schemeClr val="tx1"/>
                </a:solidFill>
                <a:latin typeface="Garamond" panose="02020404030301010803" pitchFamily="18" charset="0"/>
                <a:ea typeface="宋体" panose="02010600030101010101" pitchFamily="2" charset="-122"/>
              </a:defRPr>
            </a:lvl4pPr>
            <a:lvl5pPr marL="2057400" indent="-228600">
              <a:defRPr>
                <a:solidFill>
                  <a:schemeClr val="tx1"/>
                </a:solidFill>
                <a:latin typeface="Garamond" panose="02020404030301010803" pitchFamily="18"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9pPr>
          </a:lstStyle>
          <a:p>
            <a:fld id="{BC23B0F4-6258-45F4-A23E-D47A98BD8EF4}" type="slidenum">
              <a:rPr lang="en-US" altLang="zh-CN" smtClean="0">
                <a:latin typeface="Arial" panose="020B0604020202020204" pitchFamily="34" charset="0"/>
              </a:rPr>
              <a:pPr/>
              <a:t>15</a:t>
            </a:fld>
            <a:endParaRPr lang="en-US" altLang="zh-CN">
              <a:latin typeface="Arial" panose="020B0604020202020204" pitchFamily="34" charset="0"/>
            </a:endParaRPr>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xfrm>
            <a:off x="914400" y="4343400"/>
            <a:ext cx="5029200" cy="4114800"/>
          </a:xfrm>
          <a:noFill/>
        </p:spPr>
        <p:txBody>
          <a:bodyPr/>
          <a:lstStyle/>
          <a:p>
            <a:pPr eaLnBrk="1" hangingPunct="1"/>
            <a:endParaRPr lang="zh-CN" altLang="zh-CN"/>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8.jpeg"/><Relationship Id="rId2" Type="http://schemas.openxmlformats.org/officeDocument/2006/relationships/image" Target="../media/image3.jpeg"/><Relationship Id="rId1" Type="http://schemas.openxmlformats.org/officeDocument/2006/relationships/slideMaster" Target="../slideMasters/slideMaster1.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pic>
        <p:nvPicPr>
          <p:cNvPr id="4" name="Picture 27" descr="2-3"/>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391150" y="3808413"/>
            <a:ext cx="3752850" cy="3049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1" descr="图片5"/>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388350" y="179388"/>
            <a:ext cx="755650" cy="50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22" descr="图片2"/>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6134100" y="179388"/>
            <a:ext cx="755650" cy="50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23" descr="图片1"/>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5391150" y="179388"/>
            <a:ext cx="755650" cy="50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24" descr="图片3"/>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6889750" y="179388"/>
            <a:ext cx="755650" cy="50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25" descr="图片4"/>
          <p:cNvPicPr>
            <a:picLocks noChangeAspect="1" noChangeArrowheads="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7645400" y="179388"/>
            <a:ext cx="755650" cy="50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7353" name="Rectangle 9"/>
          <p:cNvSpPr>
            <a:spLocks noGrp="1" noChangeArrowheads="1"/>
          </p:cNvSpPr>
          <p:nvPr>
            <p:ph type="ctrTitle"/>
          </p:nvPr>
        </p:nvSpPr>
        <p:spPr>
          <a:xfrm>
            <a:off x="685800" y="1752600"/>
            <a:ext cx="7772400" cy="1470025"/>
          </a:xfrm>
          <a:ln/>
        </p:spPr>
        <p:txBody>
          <a:bodyPr tIns="45720" anchor="ctr"/>
          <a:lstStyle>
            <a:lvl1pPr>
              <a:defRPr sz="5200"/>
            </a:lvl1pPr>
          </a:lstStyle>
          <a:p>
            <a:r>
              <a:rPr lang="zh-CN" altLang="en-US"/>
              <a:t>单击此处编辑母版标题样式</a:t>
            </a:r>
          </a:p>
        </p:txBody>
      </p:sp>
      <p:sp>
        <p:nvSpPr>
          <p:cNvPr id="57354" name="Rectangle 10"/>
          <p:cNvSpPr>
            <a:spLocks noGrp="1" noChangeArrowheads="1"/>
          </p:cNvSpPr>
          <p:nvPr>
            <p:ph type="subTitle" idx="1"/>
          </p:nvPr>
        </p:nvSpPr>
        <p:spPr>
          <a:xfrm>
            <a:off x="1371600" y="3957638"/>
            <a:ext cx="6400800" cy="1079500"/>
          </a:xfrm>
        </p:spPr>
        <p:txBody>
          <a:bodyPr anchor="ctr" anchorCtr="1"/>
          <a:lstStyle>
            <a:lvl1pPr marL="0" indent="0" algn="ctr">
              <a:buFontTx/>
              <a:buNone/>
              <a:defRPr sz="2400">
                <a:solidFill>
                  <a:srgbClr val="16388A"/>
                </a:solidFill>
              </a:defRPr>
            </a:lvl1pPr>
          </a:lstStyle>
          <a:p>
            <a:r>
              <a:rPr lang="zh-CN" altLang="en-US"/>
              <a:t>单击此处编辑母版副标题样式</a:t>
            </a:r>
          </a:p>
        </p:txBody>
      </p:sp>
    </p:spTree>
    <p:extLst>
      <p:ext uri="{BB962C8B-B14F-4D97-AF65-F5344CB8AC3E}">
        <p14:creationId xmlns:p14="http://schemas.microsoft.com/office/powerpoint/2010/main" val="6674455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Tree>
    <p:extLst>
      <p:ext uri="{BB962C8B-B14F-4D97-AF65-F5344CB8AC3E}">
        <p14:creationId xmlns:p14="http://schemas.microsoft.com/office/powerpoint/2010/main" val="31028707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858000" y="179388"/>
            <a:ext cx="2286000" cy="6154737"/>
          </a:xfrm>
        </p:spPr>
        <p:txBody>
          <a:bodyPr vert="eaVert"/>
          <a:lstStyle/>
          <a:p>
            <a:r>
              <a:rPr lang="zh-CN" altLang="en-US"/>
              <a:t>单击此处编辑母版标题样式</a:t>
            </a:r>
            <a:endParaRPr lang="en-US"/>
          </a:p>
        </p:txBody>
      </p:sp>
      <p:sp>
        <p:nvSpPr>
          <p:cNvPr id="3" name="竖排文字占位符 2"/>
          <p:cNvSpPr>
            <a:spLocks noGrp="1"/>
          </p:cNvSpPr>
          <p:nvPr>
            <p:ph type="body" orient="vert" idx="1"/>
          </p:nvPr>
        </p:nvSpPr>
        <p:spPr>
          <a:xfrm>
            <a:off x="0" y="179388"/>
            <a:ext cx="6705600" cy="6154737"/>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Tree>
    <p:extLst>
      <p:ext uri="{BB962C8B-B14F-4D97-AF65-F5344CB8AC3E}">
        <p14:creationId xmlns:p14="http://schemas.microsoft.com/office/powerpoint/2010/main" val="36423123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a:xfrm>
            <a:off x="0" y="179388"/>
            <a:ext cx="9144000" cy="688975"/>
          </a:xfrm>
        </p:spPr>
        <p:txBody>
          <a:bodyPr/>
          <a:lstStyle/>
          <a:p>
            <a:r>
              <a:rPr lang="zh-CN" altLang="en-US"/>
              <a:t>单击此处编辑母版标题样式</a:t>
            </a:r>
            <a:endParaRPr lang="en-US"/>
          </a:p>
        </p:txBody>
      </p:sp>
      <p:sp>
        <p:nvSpPr>
          <p:cNvPr id="3" name="文本占位符 2"/>
          <p:cNvSpPr>
            <a:spLocks noGrp="1"/>
          </p:cNvSpPr>
          <p:nvPr>
            <p:ph type="body" sz="half" idx="1"/>
          </p:nvPr>
        </p:nvSpPr>
        <p:spPr>
          <a:xfrm>
            <a:off x="431800" y="1268413"/>
            <a:ext cx="4038600" cy="5065712"/>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内容占位符 3"/>
          <p:cNvSpPr>
            <a:spLocks noGrp="1"/>
          </p:cNvSpPr>
          <p:nvPr>
            <p:ph sz="half" idx="2"/>
          </p:nvPr>
        </p:nvSpPr>
        <p:spPr>
          <a:xfrm>
            <a:off x="4622800" y="1268413"/>
            <a:ext cx="4038600" cy="5065712"/>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Tree>
    <p:extLst>
      <p:ext uri="{BB962C8B-B14F-4D97-AF65-F5344CB8AC3E}">
        <p14:creationId xmlns:p14="http://schemas.microsoft.com/office/powerpoint/2010/main" val="15467203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内页">
    <p:spTree>
      <p:nvGrpSpPr>
        <p:cNvPr id="1" name=""/>
        <p:cNvGrpSpPr/>
        <p:nvPr/>
      </p:nvGrpSpPr>
      <p:grpSpPr>
        <a:xfrm>
          <a:off x="0" y="0"/>
          <a:ext cx="0" cy="0"/>
          <a:chOff x="0" y="0"/>
          <a:chExt cx="0" cy="0"/>
        </a:xfrm>
      </p:grpSpPr>
      <p:sp>
        <p:nvSpPr>
          <p:cNvPr id="3" name="内容占位符 2"/>
          <p:cNvSpPr>
            <a:spLocks noGrp="1"/>
          </p:cNvSpPr>
          <p:nvPr>
            <p:ph sz="quarter" idx="10"/>
          </p:nvPr>
        </p:nvSpPr>
        <p:spPr>
          <a:xfrm>
            <a:off x="494025" y="1546578"/>
            <a:ext cx="8372163" cy="5060598"/>
          </a:xfrm>
        </p:spPr>
        <p:txBody>
          <a:bodyPr>
            <a:normAutofit/>
          </a:bodyPr>
          <a:lstStyle>
            <a:lvl1pPr>
              <a:buClr>
                <a:schemeClr val="accent1"/>
              </a:buClr>
              <a:defRPr sz="2400" b="1"/>
            </a:lvl1pPr>
            <a:lvl2pPr>
              <a:buClr>
                <a:schemeClr val="accent1"/>
              </a:buClr>
              <a:defRPr sz="2000" b="1"/>
            </a:lvl2pPr>
            <a:lvl3pPr>
              <a:buClr>
                <a:schemeClr val="accent1"/>
              </a:buClr>
              <a:defRPr sz="1800" b="1"/>
            </a:lvl3pPr>
            <a:lvl4pPr>
              <a:buClr>
                <a:schemeClr val="accent1"/>
              </a:buClr>
              <a:defRPr sz="1600" b="1"/>
            </a:lvl4pPr>
            <a:lvl5pPr>
              <a:buClr>
                <a:schemeClr val="accent1"/>
              </a:buClr>
              <a:defRPr sz="1600" b="1"/>
            </a:lvl5pPr>
          </a:lstStyle>
          <a:p>
            <a:pPr lvl="0"/>
            <a:r>
              <a:rPr lang="zh-CN" altLang="en-US" dirty="0"/>
              <a:t>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5" name="标题 4"/>
          <p:cNvSpPr>
            <a:spLocks noGrp="1"/>
          </p:cNvSpPr>
          <p:nvPr>
            <p:ph type="title"/>
          </p:nvPr>
        </p:nvSpPr>
        <p:spPr>
          <a:xfrm>
            <a:off x="494024" y="754145"/>
            <a:ext cx="8372163" cy="574183"/>
          </a:xfrm>
          <a:prstGeom prst="rect">
            <a:avLst/>
          </a:prstGeom>
        </p:spPr>
        <p:txBody>
          <a:bodyPr/>
          <a:lstStyle>
            <a:lvl1pPr>
              <a:defRPr sz="3200" b="1">
                <a:solidFill>
                  <a:schemeClr val="accent1"/>
                </a:solidFill>
              </a:defRPr>
            </a:lvl1pPr>
          </a:lstStyle>
          <a:p>
            <a:r>
              <a:rPr lang="zh-CN" altLang="en-US" dirty="0"/>
              <a:t>单击此处编辑母版标题样式</a:t>
            </a:r>
          </a:p>
        </p:txBody>
      </p:sp>
    </p:spTree>
    <p:extLst>
      <p:ext uri="{BB962C8B-B14F-4D97-AF65-F5344CB8AC3E}">
        <p14:creationId xmlns:p14="http://schemas.microsoft.com/office/powerpoint/2010/main" val="13261492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en-US"/>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Tree>
    <p:extLst>
      <p:ext uri="{BB962C8B-B14F-4D97-AF65-F5344CB8AC3E}">
        <p14:creationId xmlns:p14="http://schemas.microsoft.com/office/powerpoint/2010/main" val="29005292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lstStyle>
            <a:lvl1pPr algn="l">
              <a:defRPr sz="4000" b="1" cap="all"/>
            </a:lvl1pPr>
          </a:lstStyle>
          <a:p>
            <a:r>
              <a:rPr lang="zh-CN" altLang="en-US"/>
              <a:t>单击此处编辑母版标题样式</a:t>
            </a:r>
            <a:endParaRPr 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Tree>
    <p:extLst>
      <p:ext uri="{BB962C8B-B14F-4D97-AF65-F5344CB8AC3E}">
        <p14:creationId xmlns:p14="http://schemas.microsoft.com/office/powerpoint/2010/main" val="344839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en-US"/>
          </a:p>
        </p:txBody>
      </p:sp>
      <p:sp>
        <p:nvSpPr>
          <p:cNvPr id="3" name="内容占位符 2"/>
          <p:cNvSpPr>
            <a:spLocks noGrp="1"/>
          </p:cNvSpPr>
          <p:nvPr>
            <p:ph sz="half" idx="1"/>
          </p:nvPr>
        </p:nvSpPr>
        <p:spPr>
          <a:xfrm>
            <a:off x="431800" y="1268413"/>
            <a:ext cx="4038600" cy="50657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内容占位符 3"/>
          <p:cNvSpPr>
            <a:spLocks noGrp="1"/>
          </p:cNvSpPr>
          <p:nvPr>
            <p:ph sz="half" idx="2"/>
          </p:nvPr>
        </p:nvSpPr>
        <p:spPr>
          <a:xfrm>
            <a:off x="4622800" y="1268413"/>
            <a:ext cx="4038600" cy="50657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Tree>
    <p:extLst>
      <p:ext uri="{BB962C8B-B14F-4D97-AF65-F5344CB8AC3E}">
        <p14:creationId xmlns:p14="http://schemas.microsoft.com/office/powerpoint/2010/main" val="33161277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a:t>单击此处编辑母版标题样式</a:t>
            </a:r>
            <a:endParaRPr 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Tree>
    <p:extLst>
      <p:ext uri="{BB962C8B-B14F-4D97-AF65-F5344CB8AC3E}">
        <p14:creationId xmlns:p14="http://schemas.microsoft.com/office/powerpoint/2010/main" val="32773122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en-US"/>
          </a:p>
        </p:txBody>
      </p:sp>
    </p:spTree>
    <p:extLst>
      <p:ext uri="{BB962C8B-B14F-4D97-AF65-F5344CB8AC3E}">
        <p14:creationId xmlns:p14="http://schemas.microsoft.com/office/powerpoint/2010/main" val="25513118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extLst>
      <p:ext uri="{BB962C8B-B14F-4D97-AF65-F5344CB8AC3E}">
        <p14:creationId xmlns:p14="http://schemas.microsoft.com/office/powerpoint/2010/main" val="15734285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endParaRPr 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extLst>
      <p:ext uri="{BB962C8B-B14F-4D97-AF65-F5344CB8AC3E}">
        <p14:creationId xmlns:p14="http://schemas.microsoft.com/office/powerpoint/2010/main" val="38901773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endParaRPr 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extLst>
      <p:ext uri="{BB962C8B-B14F-4D97-AF65-F5344CB8AC3E}">
        <p14:creationId xmlns:p14="http://schemas.microsoft.com/office/powerpoint/2010/main" val="6503937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287338" y="833438"/>
            <a:ext cx="4318000" cy="28575"/>
          </a:xfrm>
          <a:prstGeom prst="rect">
            <a:avLst/>
          </a:prstGeom>
          <a:gradFill rotWithShape="1">
            <a:gsLst>
              <a:gs pos="0">
                <a:srgbClr val="FFFFFF"/>
              </a:gs>
              <a:gs pos="100000">
                <a:srgbClr val="133984"/>
              </a:gs>
            </a:gsLst>
            <a:lin ang="0" scaled="1"/>
          </a:gradFill>
          <a:ln>
            <a:noFill/>
          </a:ln>
        </p:spPr>
        <p:txBody>
          <a:bodyPr wrap="none" anchor="ctr"/>
          <a:lstStyle>
            <a:lvl1pPr algn="ctr">
              <a:defRPr sz="2400">
                <a:solidFill>
                  <a:schemeClr val="tx1"/>
                </a:solidFill>
                <a:latin typeface="Arial" panose="020B0604020202020204" pitchFamily="34" charset="0"/>
                <a:ea typeface="黑体" panose="02010609060101010101" pitchFamily="49" charset="-122"/>
              </a:defRPr>
            </a:lvl1pPr>
            <a:lvl2pPr marL="742950" indent="-285750" algn="ctr">
              <a:defRPr sz="2400">
                <a:solidFill>
                  <a:schemeClr val="tx1"/>
                </a:solidFill>
                <a:latin typeface="Arial" panose="020B0604020202020204" pitchFamily="34" charset="0"/>
                <a:ea typeface="黑体" panose="02010609060101010101" pitchFamily="49" charset="-122"/>
              </a:defRPr>
            </a:lvl2pPr>
            <a:lvl3pPr marL="1143000" indent="-228600" algn="ctr">
              <a:defRPr sz="2400">
                <a:solidFill>
                  <a:schemeClr val="tx1"/>
                </a:solidFill>
                <a:latin typeface="Arial" panose="020B0604020202020204" pitchFamily="34" charset="0"/>
                <a:ea typeface="黑体" panose="02010609060101010101" pitchFamily="49" charset="-122"/>
              </a:defRPr>
            </a:lvl3pPr>
            <a:lvl4pPr marL="1600200" indent="-228600" algn="ctr">
              <a:defRPr sz="2400">
                <a:solidFill>
                  <a:schemeClr val="tx1"/>
                </a:solidFill>
                <a:latin typeface="Arial" panose="020B0604020202020204" pitchFamily="34" charset="0"/>
                <a:ea typeface="黑体" panose="02010609060101010101" pitchFamily="49" charset="-122"/>
              </a:defRPr>
            </a:lvl4pPr>
            <a:lvl5pPr marL="2057400" indent="-228600" algn="ctr">
              <a:defRPr sz="2400">
                <a:solidFill>
                  <a:schemeClr val="tx1"/>
                </a:solidFill>
                <a:latin typeface="Arial" panose="020B0604020202020204" pitchFamily="34" charset="0"/>
                <a:ea typeface="黑体" panose="02010609060101010101" pitchFamily="49" charset="-122"/>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ea typeface="黑体" panose="02010609060101010101" pitchFamily="49" charset="-122"/>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ea typeface="黑体" panose="02010609060101010101" pitchFamily="49" charset="-122"/>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ea typeface="黑体" panose="02010609060101010101" pitchFamily="49" charset="-122"/>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ea typeface="黑体" panose="02010609060101010101" pitchFamily="49" charset="-122"/>
              </a:defRPr>
            </a:lvl9pPr>
          </a:lstStyle>
          <a:p>
            <a:pPr eaLnBrk="1" hangingPunct="1">
              <a:defRPr/>
            </a:pPr>
            <a:endParaRPr lang="en-US" altLang="zh-CN">
              <a:solidFill>
                <a:srgbClr val="000000"/>
              </a:solidFill>
            </a:endParaRPr>
          </a:p>
        </p:txBody>
      </p:sp>
      <p:sp>
        <p:nvSpPr>
          <p:cNvPr id="1027" name="Rectangle 3"/>
          <p:cNvSpPr>
            <a:spLocks noChangeArrowheads="1"/>
          </p:cNvSpPr>
          <p:nvPr/>
        </p:nvSpPr>
        <p:spPr bwMode="auto">
          <a:xfrm>
            <a:off x="4826000" y="6477000"/>
            <a:ext cx="4318000" cy="28575"/>
          </a:xfrm>
          <a:prstGeom prst="rect">
            <a:avLst/>
          </a:prstGeom>
          <a:gradFill rotWithShape="1">
            <a:gsLst>
              <a:gs pos="0">
                <a:srgbClr val="FFFFFF"/>
              </a:gs>
              <a:gs pos="100000">
                <a:srgbClr val="133984"/>
              </a:gs>
            </a:gsLst>
            <a:lin ang="0" scaled="1"/>
          </a:gradFill>
          <a:ln>
            <a:noFill/>
          </a:ln>
        </p:spPr>
        <p:txBody>
          <a:bodyPr wrap="none" anchor="ctr"/>
          <a:lstStyle>
            <a:lvl1pPr algn="ctr">
              <a:defRPr sz="2400">
                <a:solidFill>
                  <a:schemeClr val="tx1"/>
                </a:solidFill>
                <a:latin typeface="Arial" panose="020B0604020202020204" pitchFamily="34" charset="0"/>
                <a:ea typeface="黑体" panose="02010609060101010101" pitchFamily="49" charset="-122"/>
              </a:defRPr>
            </a:lvl1pPr>
            <a:lvl2pPr marL="742950" indent="-285750" algn="ctr">
              <a:defRPr sz="2400">
                <a:solidFill>
                  <a:schemeClr val="tx1"/>
                </a:solidFill>
                <a:latin typeface="Arial" panose="020B0604020202020204" pitchFamily="34" charset="0"/>
                <a:ea typeface="黑体" panose="02010609060101010101" pitchFamily="49" charset="-122"/>
              </a:defRPr>
            </a:lvl2pPr>
            <a:lvl3pPr marL="1143000" indent="-228600" algn="ctr">
              <a:defRPr sz="2400">
                <a:solidFill>
                  <a:schemeClr val="tx1"/>
                </a:solidFill>
                <a:latin typeface="Arial" panose="020B0604020202020204" pitchFamily="34" charset="0"/>
                <a:ea typeface="黑体" panose="02010609060101010101" pitchFamily="49" charset="-122"/>
              </a:defRPr>
            </a:lvl3pPr>
            <a:lvl4pPr marL="1600200" indent="-228600" algn="ctr">
              <a:defRPr sz="2400">
                <a:solidFill>
                  <a:schemeClr val="tx1"/>
                </a:solidFill>
                <a:latin typeface="Arial" panose="020B0604020202020204" pitchFamily="34" charset="0"/>
                <a:ea typeface="黑体" panose="02010609060101010101" pitchFamily="49" charset="-122"/>
              </a:defRPr>
            </a:lvl4pPr>
            <a:lvl5pPr marL="2057400" indent="-228600" algn="ctr">
              <a:defRPr sz="2400">
                <a:solidFill>
                  <a:schemeClr val="tx1"/>
                </a:solidFill>
                <a:latin typeface="Arial" panose="020B0604020202020204" pitchFamily="34" charset="0"/>
                <a:ea typeface="黑体" panose="02010609060101010101" pitchFamily="49" charset="-122"/>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ea typeface="黑体" panose="02010609060101010101" pitchFamily="49" charset="-122"/>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ea typeface="黑体" panose="02010609060101010101" pitchFamily="49" charset="-122"/>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ea typeface="黑体" panose="02010609060101010101" pitchFamily="49" charset="-122"/>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ea typeface="黑体" panose="02010609060101010101" pitchFamily="49" charset="-122"/>
              </a:defRPr>
            </a:lvl9pPr>
          </a:lstStyle>
          <a:p>
            <a:pPr eaLnBrk="1" hangingPunct="1">
              <a:defRPr/>
            </a:pPr>
            <a:endParaRPr lang="en-US" altLang="zh-CN">
              <a:solidFill>
                <a:srgbClr val="000000"/>
              </a:solidFill>
            </a:endParaRPr>
          </a:p>
        </p:txBody>
      </p:sp>
      <p:sp>
        <p:nvSpPr>
          <p:cNvPr id="1028" name="Rectangle 4"/>
          <p:cNvSpPr>
            <a:spLocks noGrp="1" noChangeArrowheads="1"/>
          </p:cNvSpPr>
          <p:nvPr>
            <p:ph type="title"/>
          </p:nvPr>
        </p:nvSpPr>
        <p:spPr bwMode="auto">
          <a:xfrm>
            <a:off x="0" y="179388"/>
            <a:ext cx="9144000" cy="688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91440" tIns="54000" rIns="91440" bIns="45720" numCol="1" anchor="t" anchorCtr="1" compatLnSpc="1">
            <a:prstTxWarp prst="textNoShape">
              <a:avLst/>
            </a:prstTxWarp>
          </a:bodyPr>
          <a:lstStyle/>
          <a:p>
            <a:pPr lvl="0"/>
            <a:r>
              <a:rPr lang="zh-CN" altLang="en-US"/>
              <a:t>单击此处编辑母版标题样式</a:t>
            </a:r>
          </a:p>
        </p:txBody>
      </p:sp>
      <p:sp>
        <p:nvSpPr>
          <p:cNvPr id="1029" name="Rectangle 5"/>
          <p:cNvSpPr>
            <a:spLocks noGrp="1" noChangeArrowheads="1"/>
          </p:cNvSpPr>
          <p:nvPr>
            <p:ph type="body" idx="1"/>
          </p:nvPr>
        </p:nvSpPr>
        <p:spPr bwMode="auto">
          <a:xfrm>
            <a:off x="431800" y="1268413"/>
            <a:ext cx="8229600" cy="5065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a:t>单击此处编辑母版文本样式</a:t>
            </a:r>
          </a:p>
          <a:p>
            <a:pPr lvl="1"/>
            <a:r>
              <a:rPr lang="zh-CN" altLang="en-US"/>
              <a:t>第二级</a:t>
            </a:r>
          </a:p>
        </p:txBody>
      </p:sp>
    </p:spTree>
  </p:cSld>
  <p:clrMap bg1="lt1" tx1="dk1" bg2="lt2" tx2="dk2" accent1="accent1" accent2="accent2" accent3="accent3" accent4="accent4" accent5="accent5" accent6="accent6" hlink="hlink" folHlink="folHlink"/>
  <p:sldLayoutIdLst>
    <p:sldLayoutId id="2147483738" r:id="rId1"/>
    <p:sldLayoutId id="2147483726" r:id="rId2"/>
    <p:sldLayoutId id="2147483727" r:id="rId3"/>
    <p:sldLayoutId id="2147483728" r:id="rId4"/>
    <p:sldLayoutId id="2147483729" r:id="rId5"/>
    <p:sldLayoutId id="2147483730" r:id="rId6"/>
    <p:sldLayoutId id="2147483731" r:id="rId7"/>
    <p:sldLayoutId id="2147483732" r:id="rId8"/>
    <p:sldLayoutId id="2147483733" r:id="rId9"/>
    <p:sldLayoutId id="2147483734" r:id="rId10"/>
    <p:sldLayoutId id="2147483735" r:id="rId11"/>
    <p:sldLayoutId id="2147483736" r:id="rId12"/>
    <p:sldLayoutId id="2147483737" r:id="rId13"/>
  </p:sldLayoutIdLst>
  <p:txStyles>
    <p:titleStyle>
      <a:lvl1pPr algn="ctr" rtl="0" eaLnBrk="0" fontAlgn="base" hangingPunct="0">
        <a:spcBef>
          <a:spcPct val="0"/>
        </a:spcBef>
        <a:spcAft>
          <a:spcPct val="0"/>
        </a:spcAft>
        <a:defRPr sz="3600" b="1">
          <a:solidFill>
            <a:srgbClr val="922706"/>
          </a:solidFill>
          <a:latin typeface="+mj-lt"/>
          <a:ea typeface="+mj-ea"/>
          <a:cs typeface="+mj-cs"/>
        </a:defRPr>
      </a:lvl1pPr>
      <a:lvl2pPr algn="ctr" rtl="0" eaLnBrk="0" fontAlgn="base" hangingPunct="0">
        <a:spcBef>
          <a:spcPct val="0"/>
        </a:spcBef>
        <a:spcAft>
          <a:spcPct val="0"/>
        </a:spcAft>
        <a:defRPr sz="3600" b="1">
          <a:solidFill>
            <a:srgbClr val="922706"/>
          </a:solidFill>
          <a:latin typeface="Arial" charset="0"/>
          <a:ea typeface="华文新魏" pitchFamily="2" charset="-122"/>
        </a:defRPr>
      </a:lvl2pPr>
      <a:lvl3pPr algn="ctr" rtl="0" eaLnBrk="0" fontAlgn="base" hangingPunct="0">
        <a:spcBef>
          <a:spcPct val="0"/>
        </a:spcBef>
        <a:spcAft>
          <a:spcPct val="0"/>
        </a:spcAft>
        <a:defRPr sz="3600" b="1">
          <a:solidFill>
            <a:srgbClr val="922706"/>
          </a:solidFill>
          <a:latin typeface="Arial" charset="0"/>
          <a:ea typeface="华文新魏" pitchFamily="2" charset="-122"/>
        </a:defRPr>
      </a:lvl3pPr>
      <a:lvl4pPr algn="ctr" rtl="0" eaLnBrk="0" fontAlgn="base" hangingPunct="0">
        <a:spcBef>
          <a:spcPct val="0"/>
        </a:spcBef>
        <a:spcAft>
          <a:spcPct val="0"/>
        </a:spcAft>
        <a:defRPr sz="3600" b="1">
          <a:solidFill>
            <a:srgbClr val="922706"/>
          </a:solidFill>
          <a:latin typeface="Arial" charset="0"/>
          <a:ea typeface="华文新魏" pitchFamily="2" charset="-122"/>
        </a:defRPr>
      </a:lvl4pPr>
      <a:lvl5pPr algn="ctr" rtl="0" eaLnBrk="0" fontAlgn="base" hangingPunct="0">
        <a:spcBef>
          <a:spcPct val="0"/>
        </a:spcBef>
        <a:spcAft>
          <a:spcPct val="0"/>
        </a:spcAft>
        <a:defRPr sz="3600" b="1">
          <a:solidFill>
            <a:srgbClr val="922706"/>
          </a:solidFill>
          <a:latin typeface="Arial" charset="0"/>
          <a:ea typeface="华文新魏" pitchFamily="2" charset="-122"/>
        </a:defRPr>
      </a:lvl5pPr>
      <a:lvl6pPr marL="457200" algn="ctr" rtl="0" fontAlgn="base">
        <a:spcBef>
          <a:spcPct val="0"/>
        </a:spcBef>
        <a:spcAft>
          <a:spcPct val="0"/>
        </a:spcAft>
        <a:defRPr sz="3600" b="1">
          <a:solidFill>
            <a:srgbClr val="922706"/>
          </a:solidFill>
          <a:latin typeface="Arial" charset="0"/>
          <a:ea typeface="华文新魏" pitchFamily="2" charset="-122"/>
        </a:defRPr>
      </a:lvl6pPr>
      <a:lvl7pPr marL="914400" algn="ctr" rtl="0" fontAlgn="base">
        <a:spcBef>
          <a:spcPct val="0"/>
        </a:spcBef>
        <a:spcAft>
          <a:spcPct val="0"/>
        </a:spcAft>
        <a:defRPr sz="3600" b="1">
          <a:solidFill>
            <a:srgbClr val="922706"/>
          </a:solidFill>
          <a:latin typeface="Arial" charset="0"/>
          <a:ea typeface="华文新魏" pitchFamily="2" charset="-122"/>
        </a:defRPr>
      </a:lvl7pPr>
      <a:lvl8pPr marL="1371600" algn="ctr" rtl="0" fontAlgn="base">
        <a:spcBef>
          <a:spcPct val="0"/>
        </a:spcBef>
        <a:spcAft>
          <a:spcPct val="0"/>
        </a:spcAft>
        <a:defRPr sz="3600" b="1">
          <a:solidFill>
            <a:srgbClr val="922706"/>
          </a:solidFill>
          <a:latin typeface="Arial" charset="0"/>
          <a:ea typeface="华文新魏" pitchFamily="2" charset="-122"/>
        </a:defRPr>
      </a:lvl8pPr>
      <a:lvl9pPr marL="1828800" algn="ctr" rtl="0" fontAlgn="base">
        <a:spcBef>
          <a:spcPct val="0"/>
        </a:spcBef>
        <a:spcAft>
          <a:spcPct val="0"/>
        </a:spcAft>
        <a:defRPr sz="3600" b="1">
          <a:solidFill>
            <a:srgbClr val="922706"/>
          </a:solidFill>
          <a:latin typeface="Arial" charset="0"/>
          <a:ea typeface="华文新魏" pitchFamily="2" charset="-122"/>
        </a:defRPr>
      </a:lvl9pPr>
    </p:titleStyle>
    <p:bodyStyle>
      <a:lvl1pPr marL="449263" indent="-449263" algn="l" rtl="0" eaLnBrk="0" fontAlgn="base" hangingPunct="0">
        <a:lnSpc>
          <a:spcPct val="110000"/>
        </a:lnSpc>
        <a:spcBef>
          <a:spcPct val="20000"/>
        </a:spcBef>
        <a:spcAft>
          <a:spcPct val="0"/>
        </a:spcAft>
        <a:buSzPct val="120000"/>
        <a:buBlip>
          <a:blip r:embed="rId16"/>
        </a:buBlip>
        <a:defRPr sz="2800">
          <a:solidFill>
            <a:srgbClr val="133984"/>
          </a:solidFill>
          <a:latin typeface="+mn-lt"/>
          <a:ea typeface="+mn-ea"/>
          <a:cs typeface="+mn-cs"/>
        </a:defRPr>
      </a:lvl1pPr>
      <a:lvl2pPr marL="914400" indent="-285750" algn="l" rtl="0" eaLnBrk="0" fontAlgn="base" hangingPunct="0">
        <a:lnSpc>
          <a:spcPct val="110000"/>
        </a:lnSpc>
        <a:spcBef>
          <a:spcPct val="20000"/>
        </a:spcBef>
        <a:spcAft>
          <a:spcPct val="0"/>
        </a:spcAft>
        <a:buClr>
          <a:srgbClr val="000066"/>
        </a:buClr>
        <a:buChar char="•"/>
        <a:defRPr sz="2400">
          <a:solidFill>
            <a:srgbClr val="133984"/>
          </a:solidFill>
          <a:latin typeface="+mn-lt"/>
          <a:ea typeface="+mn-ea"/>
        </a:defRPr>
      </a:lvl2pPr>
      <a:lvl3pPr marL="1322388" indent="-228600" algn="l" rtl="0" eaLnBrk="0" fontAlgn="base" hangingPunct="0">
        <a:spcBef>
          <a:spcPct val="20000"/>
        </a:spcBef>
        <a:spcAft>
          <a:spcPct val="0"/>
        </a:spcAft>
        <a:buChar char="•"/>
        <a:defRPr sz="2400">
          <a:solidFill>
            <a:schemeClr val="tx1"/>
          </a:solidFill>
          <a:latin typeface="+mn-lt"/>
          <a:ea typeface="宋体" pitchFamily="2" charset="-122"/>
        </a:defRPr>
      </a:lvl3pPr>
      <a:lvl4pPr marL="1730375" indent="-228600" algn="l" rtl="0" eaLnBrk="0" fontAlgn="base" hangingPunct="0">
        <a:spcBef>
          <a:spcPct val="20000"/>
        </a:spcBef>
        <a:spcAft>
          <a:spcPct val="0"/>
        </a:spcAft>
        <a:buChar char="–"/>
        <a:defRPr sz="2000">
          <a:solidFill>
            <a:schemeClr val="tx1"/>
          </a:solidFill>
          <a:latin typeface="+mn-lt"/>
          <a:ea typeface="宋体" pitchFamily="2" charset="-122"/>
        </a:defRPr>
      </a:lvl4pPr>
      <a:lvl5pPr marL="2138363" indent="-228600" algn="l" rtl="0" eaLnBrk="0" fontAlgn="base" hangingPunct="0">
        <a:spcBef>
          <a:spcPct val="20000"/>
        </a:spcBef>
        <a:spcAft>
          <a:spcPct val="0"/>
        </a:spcAft>
        <a:buChar char="»"/>
        <a:defRPr sz="2000">
          <a:solidFill>
            <a:schemeClr val="tx1"/>
          </a:solidFill>
          <a:latin typeface="+mn-lt"/>
          <a:ea typeface="宋体" pitchFamily="2" charset="-122"/>
        </a:defRPr>
      </a:lvl5pPr>
      <a:lvl6pPr marL="2595563" indent="-228600" algn="l" rtl="0" fontAlgn="base">
        <a:spcBef>
          <a:spcPct val="20000"/>
        </a:spcBef>
        <a:spcAft>
          <a:spcPct val="0"/>
        </a:spcAft>
        <a:buChar char="»"/>
        <a:defRPr sz="2000">
          <a:solidFill>
            <a:schemeClr val="tx1"/>
          </a:solidFill>
          <a:latin typeface="+mn-lt"/>
          <a:ea typeface="宋体" pitchFamily="2" charset="-122"/>
        </a:defRPr>
      </a:lvl6pPr>
      <a:lvl7pPr marL="3052763" indent="-228600" algn="l" rtl="0" fontAlgn="base">
        <a:spcBef>
          <a:spcPct val="20000"/>
        </a:spcBef>
        <a:spcAft>
          <a:spcPct val="0"/>
        </a:spcAft>
        <a:buChar char="»"/>
        <a:defRPr sz="2000">
          <a:solidFill>
            <a:schemeClr val="tx1"/>
          </a:solidFill>
          <a:latin typeface="+mn-lt"/>
          <a:ea typeface="宋体" pitchFamily="2" charset="-122"/>
        </a:defRPr>
      </a:lvl7pPr>
      <a:lvl8pPr marL="3509963" indent="-228600" algn="l" rtl="0" fontAlgn="base">
        <a:spcBef>
          <a:spcPct val="20000"/>
        </a:spcBef>
        <a:spcAft>
          <a:spcPct val="0"/>
        </a:spcAft>
        <a:buChar char="»"/>
        <a:defRPr sz="2000">
          <a:solidFill>
            <a:schemeClr val="tx1"/>
          </a:solidFill>
          <a:latin typeface="+mn-lt"/>
          <a:ea typeface="宋体" pitchFamily="2" charset="-122"/>
        </a:defRPr>
      </a:lvl8pPr>
      <a:lvl9pPr marL="3967163" indent="-228600" algn="l" rtl="0" fontAlgn="base">
        <a:spcBef>
          <a:spcPct val="20000"/>
        </a:spcBef>
        <a:spcAft>
          <a:spcPct val="0"/>
        </a:spcAft>
        <a:buChar char="»"/>
        <a:defRPr sz="2000">
          <a:solidFill>
            <a:schemeClr val="tx1"/>
          </a:solidFill>
          <a:latin typeface="+mn-lt"/>
          <a:ea typeface="宋体" pitchFamily="2" charset="-122"/>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152400" y="1806575"/>
            <a:ext cx="8839200" cy="1927225"/>
          </a:xfrm>
        </p:spPr>
        <p:txBody>
          <a:bodyPr/>
          <a:lstStyle/>
          <a:p>
            <a:pPr eaLnBrk="1" hangingPunct="1"/>
            <a:r>
              <a:rPr lang="zh-CN" altLang="en-US" sz="6000"/>
              <a:t>第三章 分支程序设计</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0887FE-958B-E771-F59E-C3485F0AA282}"/>
              </a:ext>
            </a:extLst>
          </p:cNvPr>
          <p:cNvSpPr>
            <a:spLocks noGrp="1"/>
          </p:cNvSpPr>
          <p:nvPr>
            <p:ph type="title"/>
          </p:nvPr>
        </p:nvSpPr>
        <p:spPr/>
        <p:txBody>
          <a:bodyPr/>
          <a:lstStyle/>
          <a:p>
            <a:r>
              <a:rPr lang="en-CN" dirty="0"/>
              <a:t>Excise</a:t>
            </a:r>
          </a:p>
        </p:txBody>
      </p:sp>
      <p:sp>
        <p:nvSpPr>
          <p:cNvPr id="3" name="Content Placeholder 2">
            <a:extLst>
              <a:ext uri="{FF2B5EF4-FFF2-40B4-BE49-F238E27FC236}">
                <a16:creationId xmlns:a16="http://schemas.microsoft.com/office/drawing/2014/main" id="{ABA5BF95-FFB0-8D44-467B-44FE086EA891}"/>
              </a:ext>
            </a:extLst>
          </p:cNvPr>
          <p:cNvSpPr>
            <a:spLocks noGrp="1"/>
          </p:cNvSpPr>
          <p:nvPr>
            <p:ph idx="1"/>
          </p:nvPr>
        </p:nvSpPr>
        <p:spPr/>
        <p:txBody>
          <a:bodyPr/>
          <a:lstStyle/>
          <a:p>
            <a:r>
              <a:rPr lang="en-CN" dirty="0"/>
              <a:t>Modify the previous statements to write a complete program called grade.cpp:</a:t>
            </a:r>
          </a:p>
          <a:p>
            <a:r>
              <a:rPr lang="en-CN" dirty="0"/>
              <a:t>Ask user for input of a person’s name, and his or her grade.</a:t>
            </a:r>
          </a:p>
          <a:p>
            <a:r>
              <a:rPr lang="en-CN" dirty="0"/>
              <a:t>Then print: Congrats, XXX. You have passed!</a:t>
            </a:r>
          </a:p>
          <a:p>
            <a:r>
              <a:rPr lang="en-CN" dirty="0"/>
              <a:t>or Sorry, XXX, but you have failed.</a:t>
            </a:r>
          </a:p>
        </p:txBody>
      </p:sp>
    </p:spTree>
    <p:extLst>
      <p:ext uri="{BB962C8B-B14F-4D97-AF65-F5344CB8AC3E}">
        <p14:creationId xmlns:p14="http://schemas.microsoft.com/office/powerpoint/2010/main" val="6922357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rrowheads="1"/>
          </p:cNvSpPr>
          <p:nvPr>
            <p:ph type="title"/>
          </p:nvPr>
        </p:nvSpPr>
        <p:spPr>
          <a:xfrm>
            <a:off x="1187450" y="115888"/>
            <a:ext cx="7340600" cy="720725"/>
          </a:xfrm>
        </p:spPr>
        <p:txBody>
          <a:bodyPr/>
          <a:lstStyle/>
          <a:p>
            <a:pPr eaLnBrk="1" hangingPunct="1"/>
            <a:r>
              <a:rPr lang="zh-CN" altLang="en-US"/>
              <a:t>判断闰年的程序</a:t>
            </a:r>
          </a:p>
        </p:txBody>
      </p:sp>
      <p:sp>
        <p:nvSpPr>
          <p:cNvPr id="24579" name="Text Box 3"/>
          <p:cNvSpPr txBox="1">
            <a:spLocks noGrp="1" noChangeArrowheads="1"/>
          </p:cNvSpPr>
          <p:nvPr>
            <p:ph idx="1"/>
          </p:nvPr>
        </p:nvSpPr>
        <p:spPr>
          <a:xfrm>
            <a:off x="0" y="887413"/>
            <a:ext cx="9144000" cy="5940425"/>
          </a:xfrm>
          <a:solidFill>
            <a:schemeClr val="bg1">
              <a:lumMod val="85000"/>
            </a:schemeClr>
          </a:solidFill>
        </p:spPr>
        <p:txBody>
          <a:bodyPr>
            <a:spAutoFit/>
          </a:bodyPr>
          <a:lstStyle/>
          <a:p>
            <a:pPr marL="0" indent="0" eaLnBrk="1" hangingPunct="1">
              <a:lnSpc>
                <a:spcPct val="100000"/>
              </a:lnSpc>
              <a:buFontTx/>
              <a:buNone/>
              <a:defRPr/>
            </a:pPr>
            <a:r>
              <a:rPr kumimoji="1" lang="en-US" altLang="zh-CN" sz="2000" b="1" kern="1200" dirty="0">
                <a:solidFill>
                  <a:schemeClr val="tx1"/>
                </a:solidFill>
                <a:latin typeface="Courier New" panose="02070309020205020404" pitchFamily="49" charset="0"/>
                <a:cs typeface="Courier New" panose="02070309020205020404" pitchFamily="49" charset="0"/>
              </a:rPr>
              <a:t>#include &lt;</a:t>
            </a:r>
            <a:r>
              <a:rPr kumimoji="1" lang="en-US" altLang="zh-CN" sz="2000" b="1" kern="1200" dirty="0" err="1">
                <a:solidFill>
                  <a:schemeClr val="tx1"/>
                </a:solidFill>
                <a:latin typeface="Courier New" panose="02070309020205020404" pitchFamily="49" charset="0"/>
                <a:cs typeface="Courier New" panose="02070309020205020404" pitchFamily="49" charset="0"/>
              </a:rPr>
              <a:t>iostream</a:t>
            </a:r>
            <a:r>
              <a:rPr kumimoji="1" lang="en-US" altLang="zh-CN" sz="2000" b="1" kern="1200" dirty="0">
                <a:solidFill>
                  <a:schemeClr val="tx1"/>
                </a:solidFill>
                <a:latin typeface="Courier New" panose="02070309020205020404" pitchFamily="49" charset="0"/>
                <a:cs typeface="Courier New" panose="02070309020205020404" pitchFamily="49" charset="0"/>
              </a:rPr>
              <a:t>&gt;</a:t>
            </a:r>
          </a:p>
          <a:p>
            <a:pPr marL="0" indent="0" eaLnBrk="1" hangingPunct="1">
              <a:lnSpc>
                <a:spcPct val="100000"/>
              </a:lnSpc>
              <a:buFontTx/>
              <a:buNone/>
              <a:defRPr/>
            </a:pPr>
            <a:r>
              <a:rPr kumimoji="1" lang="en-US" altLang="zh-CN" sz="2000" b="1" kern="1200" dirty="0">
                <a:solidFill>
                  <a:schemeClr val="tx1"/>
                </a:solidFill>
                <a:latin typeface="Courier New" panose="02070309020205020404" pitchFamily="49" charset="0"/>
                <a:cs typeface="Courier New" panose="02070309020205020404" pitchFamily="49" charset="0"/>
              </a:rPr>
              <a:t>using namespace </a:t>
            </a:r>
            <a:r>
              <a:rPr kumimoji="1" lang="en-US" altLang="zh-CN" sz="2000" b="1" kern="1200" dirty="0" err="1">
                <a:solidFill>
                  <a:schemeClr val="tx1"/>
                </a:solidFill>
                <a:latin typeface="Courier New" panose="02070309020205020404" pitchFamily="49" charset="0"/>
                <a:cs typeface="Courier New" panose="02070309020205020404" pitchFamily="49" charset="0"/>
              </a:rPr>
              <a:t>std</a:t>
            </a:r>
            <a:r>
              <a:rPr kumimoji="1" lang="en-US" altLang="zh-CN" sz="2000" b="1" kern="1200" dirty="0">
                <a:solidFill>
                  <a:schemeClr val="tx1"/>
                </a:solidFill>
                <a:latin typeface="Courier New" panose="02070309020205020404" pitchFamily="49" charset="0"/>
                <a:cs typeface="Courier New" panose="02070309020205020404" pitchFamily="49" charset="0"/>
              </a:rPr>
              <a:t>;</a:t>
            </a:r>
          </a:p>
          <a:p>
            <a:pPr marL="0" indent="0" eaLnBrk="1" hangingPunct="1">
              <a:lnSpc>
                <a:spcPct val="100000"/>
              </a:lnSpc>
              <a:buFontTx/>
              <a:buNone/>
              <a:defRPr/>
            </a:pPr>
            <a:endParaRPr kumimoji="1" lang="en-US" altLang="zh-CN" sz="2000" b="1" kern="1200" dirty="0">
              <a:solidFill>
                <a:schemeClr val="tx1"/>
              </a:solidFill>
              <a:latin typeface="Courier New" panose="02070309020205020404" pitchFamily="49" charset="0"/>
              <a:cs typeface="Courier New" panose="02070309020205020404" pitchFamily="49" charset="0"/>
            </a:endParaRPr>
          </a:p>
          <a:p>
            <a:pPr marL="0" indent="0" eaLnBrk="1" hangingPunct="1">
              <a:lnSpc>
                <a:spcPct val="100000"/>
              </a:lnSpc>
              <a:buFontTx/>
              <a:buNone/>
              <a:defRPr/>
            </a:pPr>
            <a:r>
              <a:rPr kumimoji="1" lang="en-US" altLang="zh-CN" sz="2000" b="1" kern="1200" dirty="0" err="1">
                <a:solidFill>
                  <a:schemeClr val="tx1"/>
                </a:solidFill>
                <a:latin typeface="Courier New" panose="02070309020205020404" pitchFamily="49" charset="0"/>
                <a:cs typeface="Courier New" panose="02070309020205020404" pitchFamily="49" charset="0"/>
              </a:rPr>
              <a:t>int</a:t>
            </a:r>
            <a:r>
              <a:rPr kumimoji="1" lang="en-US" altLang="zh-CN" sz="2000" b="1" kern="1200" dirty="0">
                <a:solidFill>
                  <a:schemeClr val="tx1"/>
                </a:solidFill>
                <a:latin typeface="Courier New" panose="02070309020205020404" pitchFamily="49" charset="0"/>
                <a:cs typeface="Courier New" panose="02070309020205020404" pitchFamily="49" charset="0"/>
              </a:rPr>
              <a:t> main()</a:t>
            </a:r>
          </a:p>
          <a:p>
            <a:pPr marL="0" indent="0" eaLnBrk="1" hangingPunct="1">
              <a:lnSpc>
                <a:spcPct val="100000"/>
              </a:lnSpc>
              <a:buFontTx/>
              <a:buNone/>
              <a:defRPr/>
            </a:pPr>
            <a:r>
              <a:rPr kumimoji="1" lang="en-US" altLang="zh-CN" sz="2000" b="1" kern="1200" dirty="0">
                <a:solidFill>
                  <a:schemeClr val="tx1"/>
                </a:solidFill>
                <a:latin typeface="Courier New" panose="02070309020205020404" pitchFamily="49" charset="0"/>
                <a:cs typeface="Courier New" panose="02070309020205020404" pitchFamily="49" charset="0"/>
              </a:rPr>
              <a:t>{ </a:t>
            </a:r>
            <a:r>
              <a:rPr kumimoji="1" lang="en-US" altLang="zh-CN" sz="2000" b="1" kern="1200" dirty="0" err="1">
                <a:solidFill>
                  <a:schemeClr val="tx1"/>
                </a:solidFill>
                <a:latin typeface="Courier New" panose="02070309020205020404" pitchFamily="49" charset="0"/>
                <a:cs typeface="Courier New" panose="02070309020205020404" pitchFamily="49" charset="0"/>
              </a:rPr>
              <a:t>int</a:t>
            </a:r>
            <a:r>
              <a:rPr kumimoji="1" lang="en-US" altLang="zh-CN" sz="2000" b="1" kern="1200" dirty="0">
                <a:solidFill>
                  <a:schemeClr val="tx1"/>
                </a:solidFill>
                <a:latin typeface="Courier New" panose="02070309020205020404" pitchFamily="49" charset="0"/>
                <a:cs typeface="Courier New" panose="02070309020205020404" pitchFamily="49" charset="0"/>
              </a:rPr>
              <a:t> year; </a:t>
            </a:r>
          </a:p>
          <a:p>
            <a:pPr marL="0" indent="0" eaLnBrk="1" hangingPunct="1">
              <a:lnSpc>
                <a:spcPct val="100000"/>
              </a:lnSpc>
              <a:buFontTx/>
              <a:buNone/>
              <a:defRPr/>
            </a:pPr>
            <a:r>
              <a:rPr kumimoji="1" lang="en-US" altLang="zh-CN" sz="2000" b="1" kern="1200" dirty="0">
                <a:solidFill>
                  <a:schemeClr val="tx1"/>
                </a:solidFill>
                <a:latin typeface="Courier New" panose="02070309020205020404" pitchFamily="49" charset="0"/>
                <a:cs typeface="Courier New" panose="02070309020205020404" pitchFamily="49" charset="0"/>
              </a:rPr>
              <a:t>  bool result;</a:t>
            </a:r>
          </a:p>
          <a:p>
            <a:pPr marL="0" indent="0" eaLnBrk="1" hangingPunct="1">
              <a:lnSpc>
                <a:spcPct val="100000"/>
              </a:lnSpc>
              <a:buFontTx/>
              <a:buNone/>
              <a:defRPr/>
            </a:pPr>
            <a:endParaRPr kumimoji="1" lang="en-US" altLang="zh-CN" sz="2000" b="1" kern="1200" dirty="0">
              <a:solidFill>
                <a:schemeClr val="tx1"/>
              </a:solidFill>
              <a:latin typeface="Courier New" panose="02070309020205020404" pitchFamily="49" charset="0"/>
              <a:cs typeface="Courier New" panose="02070309020205020404" pitchFamily="49" charset="0"/>
            </a:endParaRPr>
          </a:p>
          <a:p>
            <a:pPr marL="0" indent="0" eaLnBrk="1" hangingPunct="1">
              <a:lnSpc>
                <a:spcPct val="100000"/>
              </a:lnSpc>
              <a:buFontTx/>
              <a:buNone/>
              <a:defRPr/>
            </a:pPr>
            <a:r>
              <a:rPr kumimoji="1" lang="en-US" altLang="zh-CN" sz="2000" b="1" kern="1200" dirty="0">
                <a:solidFill>
                  <a:schemeClr val="tx1"/>
                </a:solidFill>
                <a:latin typeface="Courier New" panose="02070309020205020404" pitchFamily="49" charset="0"/>
                <a:cs typeface="Courier New" panose="02070309020205020404" pitchFamily="49" charset="0"/>
              </a:rPr>
              <a:t>  </a:t>
            </a:r>
            <a:r>
              <a:rPr kumimoji="1" lang="en-US" altLang="zh-CN" sz="2000" b="1" kern="1200" dirty="0" err="1">
                <a:solidFill>
                  <a:schemeClr val="tx1"/>
                </a:solidFill>
                <a:latin typeface="Courier New" panose="02070309020205020404" pitchFamily="49" charset="0"/>
                <a:cs typeface="Courier New" panose="02070309020205020404" pitchFamily="49" charset="0"/>
              </a:rPr>
              <a:t>cout</a:t>
            </a:r>
            <a:r>
              <a:rPr kumimoji="1" lang="en-US" altLang="zh-CN" sz="2000" b="1" kern="1200" dirty="0">
                <a:solidFill>
                  <a:schemeClr val="tx1"/>
                </a:solidFill>
                <a:latin typeface="Courier New" panose="02070309020205020404" pitchFamily="49" charset="0"/>
                <a:cs typeface="Courier New" panose="02070309020205020404" pitchFamily="49" charset="0"/>
              </a:rPr>
              <a:t> &lt;&lt; "</a:t>
            </a:r>
            <a:r>
              <a:rPr kumimoji="1" lang="zh-CN" altLang="en-US" sz="2000" b="1" kern="1200" dirty="0">
                <a:solidFill>
                  <a:schemeClr val="tx1"/>
                </a:solidFill>
                <a:latin typeface="Courier New" panose="02070309020205020404" pitchFamily="49" charset="0"/>
                <a:cs typeface="Courier New" panose="02070309020205020404" pitchFamily="49" charset="0"/>
              </a:rPr>
              <a:t>请输入所要验证的年份：</a:t>
            </a:r>
            <a:r>
              <a:rPr kumimoji="1" lang="en-US" altLang="zh-CN" sz="2000" b="1" kern="1200" dirty="0">
                <a:solidFill>
                  <a:schemeClr val="tx1"/>
                </a:solidFill>
                <a:latin typeface="Courier New" panose="02070309020205020404" pitchFamily="49" charset="0"/>
                <a:cs typeface="Courier New" panose="02070309020205020404" pitchFamily="49" charset="0"/>
              </a:rPr>
              <a:t>";</a:t>
            </a:r>
          </a:p>
          <a:p>
            <a:pPr marL="0" indent="0" eaLnBrk="1" hangingPunct="1">
              <a:lnSpc>
                <a:spcPct val="100000"/>
              </a:lnSpc>
              <a:buFontTx/>
              <a:buNone/>
              <a:defRPr/>
            </a:pPr>
            <a:r>
              <a:rPr kumimoji="1" lang="en-US" altLang="zh-CN" sz="2000" b="1" kern="1200" dirty="0">
                <a:solidFill>
                  <a:schemeClr val="tx1"/>
                </a:solidFill>
                <a:latin typeface="Courier New" panose="02070309020205020404" pitchFamily="49" charset="0"/>
                <a:cs typeface="Courier New" panose="02070309020205020404" pitchFamily="49" charset="0"/>
              </a:rPr>
              <a:t>  </a:t>
            </a:r>
            <a:r>
              <a:rPr kumimoji="1" lang="en-US" altLang="zh-CN" sz="2000" b="1" kern="1200" dirty="0" err="1">
                <a:solidFill>
                  <a:schemeClr val="tx1"/>
                </a:solidFill>
                <a:latin typeface="Courier New" panose="02070309020205020404" pitchFamily="49" charset="0"/>
                <a:cs typeface="Courier New" panose="02070309020205020404" pitchFamily="49" charset="0"/>
              </a:rPr>
              <a:t>cin</a:t>
            </a:r>
            <a:r>
              <a:rPr kumimoji="1" lang="en-US" altLang="zh-CN" sz="2000" b="1" kern="1200" dirty="0">
                <a:solidFill>
                  <a:schemeClr val="tx1"/>
                </a:solidFill>
                <a:latin typeface="Courier New" panose="02070309020205020404" pitchFamily="49" charset="0"/>
                <a:cs typeface="Courier New" panose="02070309020205020404" pitchFamily="49" charset="0"/>
              </a:rPr>
              <a:t> &gt;&gt; year;</a:t>
            </a:r>
          </a:p>
          <a:p>
            <a:pPr marL="0" indent="0" eaLnBrk="1" hangingPunct="1">
              <a:lnSpc>
                <a:spcPct val="100000"/>
              </a:lnSpc>
              <a:buFontTx/>
              <a:buNone/>
              <a:defRPr/>
            </a:pPr>
            <a:r>
              <a:rPr kumimoji="1" lang="en-US" altLang="zh-CN" sz="2000" b="1" kern="1200" dirty="0">
                <a:solidFill>
                  <a:schemeClr val="tx1"/>
                </a:solidFill>
                <a:latin typeface="Courier New" panose="02070309020205020404" pitchFamily="49" charset="0"/>
                <a:cs typeface="Courier New" panose="02070309020205020404" pitchFamily="49" charset="0"/>
              </a:rPr>
              <a:t>  result = (year%4==0 &amp;&amp; year%100!=0) || year%400==0;</a:t>
            </a:r>
          </a:p>
          <a:p>
            <a:pPr marL="0" indent="0" eaLnBrk="1" hangingPunct="1">
              <a:lnSpc>
                <a:spcPct val="100000"/>
              </a:lnSpc>
              <a:buFontTx/>
              <a:buNone/>
              <a:defRPr/>
            </a:pPr>
            <a:r>
              <a:rPr kumimoji="1" lang="en-US" altLang="zh-CN" sz="2000" b="1" kern="1200" dirty="0">
                <a:solidFill>
                  <a:schemeClr val="tx1"/>
                </a:solidFill>
                <a:latin typeface="Courier New" panose="02070309020205020404" pitchFamily="49" charset="0"/>
                <a:cs typeface="Courier New" panose="02070309020205020404" pitchFamily="49" charset="0"/>
              </a:rPr>
              <a:t>  if (result)   </a:t>
            </a:r>
          </a:p>
          <a:p>
            <a:pPr marL="0" indent="0" eaLnBrk="1" hangingPunct="1">
              <a:lnSpc>
                <a:spcPct val="100000"/>
              </a:lnSpc>
              <a:buFontTx/>
              <a:buNone/>
              <a:defRPr/>
            </a:pPr>
            <a:r>
              <a:rPr kumimoji="1" lang="en-US" altLang="zh-CN" sz="2000" b="1" kern="1200" dirty="0">
                <a:solidFill>
                  <a:schemeClr val="tx1"/>
                </a:solidFill>
                <a:latin typeface="Courier New" panose="02070309020205020404" pitchFamily="49" charset="0"/>
                <a:cs typeface="Courier New" panose="02070309020205020404" pitchFamily="49" charset="0"/>
              </a:rPr>
              <a:t>	</a:t>
            </a:r>
            <a:r>
              <a:rPr kumimoji="1" lang="en-US" altLang="zh-CN" sz="2000" b="1" kern="1200" dirty="0" err="1">
                <a:solidFill>
                  <a:schemeClr val="tx1"/>
                </a:solidFill>
                <a:latin typeface="Courier New" panose="02070309020205020404" pitchFamily="49" charset="0"/>
                <a:cs typeface="Courier New" panose="02070309020205020404" pitchFamily="49" charset="0"/>
              </a:rPr>
              <a:t>cout</a:t>
            </a:r>
            <a:r>
              <a:rPr kumimoji="1" lang="en-US" altLang="zh-CN" sz="2000" b="1" kern="1200" dirty="0">
                <a:solidFill>
                  <a:schemeClr val="tx1"/>
                </a:solidFill>
                <a:latin typeface="Courier New" panose="02070309020205020404" pitchFamily="49" charset="0"/>
                <a:cs typeface="Courier New" panose="02070309020205020404" pitchFamily="49" charset="0"/>
              </a:rPr>
              <a:t> &lt;&lt; year &lt;&lt; "</a:t>
            </a:r>
            <a:r>
              <a:rPr kumimoji="1" lang="zh-CN" altLang="en-US" sz="2000" b="1" kern="1200" dirty="0">
                <a:solidFill>
                  <a:schemeClr val="tx1"/>
                </a:solidFill>
                <a:latin typeface="Courier New" panose="02070309020205020404" pitchFamily="49" charset="0"/>
                <a:cs typeface="Courier New" panose="02070309020205020404" pitchFamily="49" charset="0"/>
              </a:rPr>
              <a:t>是闰年</a:t>
            </a:r>
            <a:r>
              <a:rPr kumimoji="1" lang="en-US" altLang="zh-CN" sz="2000" b="1" kern="1200" dirty="0">
                <a:solidFill>
                  <a:schemeClr val="tx1"/>
                </a:solidFill>
                <a:latin typeface="Courier New" panose="02070309020205020404" pitchFamily="49" charset="0"/>
                <a:cs typeface="Courier New" panose="02070309020205020404" pitchFamily="49" charset="0"/>
              </a:rPr>
              <a:t>" &lt;&lt; </a:t>
            </a:r>
            <a:r>
              <a:rPr kumimoji="1" lang="en-US" altLang="zh-CN" sz="2000" b="1" kern="1200" dirty="0" err="1">
                <a:solidFill>
                  <a:schemeClr val="tx1"/>
                </a:solidFill>
                <a:latin typeface="Courier New" panose="02070309020205020404" pitchFamily="49" charset="0"/>
                <a:cs typeface="Courier New" panose="02070309020205020404" pitchFamily="49" charset="0"/>
              </a:rPr>
              <a:t>endl</a:t>
            </a:r>
            <a:r>
              <a:rPr kumimoji="1" lang="en-US" altLang="zh-CN" sz="2000" b="1" kern="1200" dirty="0">
                <a:solidFill>
                  <a:schemeClr val="tx1"/>
                </a:solidFill>
                <a:latin typeface="Courier New" panose="02070309020205020404" pitchFamily="49" charset="0"/>
                <a:cs typeface="Courier New" panose="02070309020205020404" pitchFamily="49" charset="0"/>
              </a:rPr>
              <a:t>;</a:t>
            </a:r>
          </a:p>
          <a:p>
            <a:pPr marL="0" indent="0" eaLnBrk="1" hangingPunct="1">
              <a:lnSpc>
                <a:spcPct val="100000"/>
              </a:lnSpc>
              <a:buFontTx/>
              <a:buNone/>
              <a:defRPr/>
            </a:pPr>
            <a:r>
              <a:rPr kumimoji="1" lang="en-US" altLang="zh-CN" sz="2000" b="1" kern="1200" dirty="0">
                <a:solidFill>
                  <a:schemeClr val="tx1"/>
                </a:solidFill>
                <a:latin typeface="Courier New" panose="02070309020205020404" pitchFamily="49" charset="0"/>
                <a:cs typeface="Courier New" panose="02070309020205020404" pitchFamily="49" charset="0"/>
              </a:rPr>
              <a:t>  else   </a:t>
            </a:r>
          </a:p>
          <a:p>
            <a:pPr marL="0" indent="0" eaLnBrk="1" hangingPunct="1">
              <a:lnSpc>
                <a:spcPct val="100000"/>
              </a:lnSpc>
              <a:buFontTx/>
              <a:buNone/>
              <a:defRPr/>
            </a:pPr>
            <a:r>
              <a:rPr kumimoji="1" lang="en-US" altLang="zh-CN" sz="2000" b="1" kern="1200" dirty="0">
                <a:solidFill>
                  <a:schemeClr val="tx1"/>
                </a:solidFill>
                <a:latin typeface="Courier New" panose="02070309020205020404" pitchFamily="49" charset="0"/>
                <a:cs typeface="Courier New" panose="02070309020205020404" pitchFamily="49" charset="0"/>
              </a:rPr>
              <a:t>	</a:t>
            </a:r>
            <a:r>
              <a:rPr kumimoji="1" lang="en-US" altLang="zh-CN" sz="2000" b="1" kern="1200" dirty="0" err="1">
                <a:solidFill>
                  <a:schemeClr val="tx1"/>
                </a:solidFill>
                <a:latin typeface="Courier New" panose="02070309020205020404" pitchFamily="49" charset="0"/>
                <a:cs typeface="Courier New" panose="02070309020205020404" pitchFamily="49" charset="0"/>
              </a:rPr>
              <a:t>cout</a:t>
            </a:r>
            <a:r>
              <a:rPr kumimoji="1" lang="en-US" altLang="zh-CN" sz="2000" b="1" kern="1200" dirty="0">
                <a:solidFill>
                  <a:schemeClr val="tx1"/>
                </a:solidFill>
                <a:latin typeface="Courier New" panose="02070309020205020404" pitchFamily="49" charset="0"/>
                <a:cs typeface="Courier New" panose="02070309020205020404" pitchFamily="49" charset="0"/>
              </a:rPr>
              <a:t> &lt;&lt; year &lt;&lt; "</a:t>
            </a:r>
            <a:r>
              <a:rPr kumimoji="1" lang="zh-CN" altLang="en-US" sz="2000" b="1" kern="1200" dirty="0">
                <a:solidFill>
                  <a:schemeClr val="tx1"/>
                </a:solidFill>
                <a:latin typeface="Courier New" panose="02070309020205020404" pitchFamily="49" charset="0"/>
                <a:cs typeface="Courier New" panose="02070309020205020404" pitchFamily="49" charset="0"/>
              </a:rPr>
              <a:t>不是闰年</a:t>
            </a:r>
            <a:r>
              <a:rPr kumimoji="1" lang="en-US" altLang="zh-CN" sz="2000" b="1" kern="1200" dirty="0">
                <a:solidFill>
                  <a:schemeClr val="tx1"/>
                </a:solidFill>
                <a:latin typeface="Courier New" panose="02070309020205020404" pitchFamily="49" charset="0"/>
                <a:cs typeface="Courier New" panose="02070309020205020404" pitchFamily="49" charset="0"/>
              </a:rPr>
              <a:t>" &lt;&lt; </a:t>
            </a:r>
            <a:r>
              <a:rPr kumimoji="1" lang="en-US" altLang="zh-CN" sz="2000" b="1" kern="1200" dirty="0" err="1">
                <a:solidFill>
                  <a:schemeClr val="tx1"/>
                </a:solidFill>
                <a:latin typeface="Courier New" panose="02070309020205020404" pitchFamily="49" charset="0"/>
                <a:cs typeface="Courier New" panose="02070309020205020404" pitchFamily="49" charset="0"/>
              </a:rPr>
              <a:t>endl</a:t>
            </a:r>
            <a:r>
              <a:rPr kumimoji="1" lang="en-US" altLang="zh-CN" sz="2000" b="1" kern="1200" dirty="0">
                <a:solidFill>
                  <a:schemeClr val="tx1"/>
                </a:solidFill>
                <a:latin typeface="Courier New" panose="02070309020205020404" pitchFamily="49" charset="0"/>
                <a:cs typeface="Courier New" panose="02070309020205020404" pitchFamily="49" charset="0"/>
              </a:rPr>
              <a:t>;</a:t>
            </a:r>
          </a:p>
          <a:p>
            <a:pPr marL="0" indent="0" eaLnBrk="1" hangingPunct="1">
              <a:lnSpc>
                <a:spcPct val="100000"/>
              </a:lnSpc>
              <a:buFontTx/>
              <a:buNone/>
              <a:defRPr/>
            </a:pPr>
            <a:r>
              <a:rPr kumimoji="1" lang="en-US" altLang="zh-CN" sz="2000" b="1" kern="1200" dirty="0">
                <a:solidFill>
                  <a:schemeClr val="tx1"/>
                </a:solidFill>
                <a:latin typeface="Courier New" panose="02070309020205020404" pitchFamily="49" charset="0"/>
                <a:cs typeface="Courier New" panose="02070309020205020404" pitchFamily="49" charset="0"/>
              </a:rPr>
              <a:t>  return 0;</a:t>
            </a:r>
          </a:p>
          <a:p>
            <a:pPr marL="0" indent="0" eaLnBrk="1" hangingPunct="1">
              <a:lnSpc>
                <a:spcPct val="100000"/>
              </a:lnSpc>
              <a:buFontTx/>
              <a:buNone/>
              <a:defRPr/>
            </a:pPr>
            <a:r>
              <a:rPr kumimoji="1" lang="en-US" altLang="zh-CN" sz="2000" b="1" kern="1200" dirty="0">
                <a:solidFill>
                  <a:schemeClr val="tx1"/>
                </a:solidFill>
                <a:latin typeface="Courier New" panose="02070309020205020404" pitchFamily="49" charset="0"/>
                <a:cs typeface="Courier New" panose="02070309020205020404" pitchFamily="49" charset="0"/>
              </a:rPr>
              <a: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2AE984-976F-EAA6-9510-CE1B49FFE7F3}"/>
              </a:ext>
            </a:extLst>
          </p:cNvPr>
          <p:cNvSpPr>
            <a:spLocks noGrp="1"/>
          </p:cNvSpPr>
          <p:nvPr>
            <p:ph type="title"/>
          </p:nvPr>
        </p:nvSpPr>
        <p:spPr/>
        <p:txBody>
          <a:bodyPr/>
          <a:lstStyle/>
          <a:p>
            <a:r>
              <a:rPr lang="en-CN" dirty="0"/>
              <a:t>Exercise</a:t>
            </a:r>
          </a:p>
        </p:txBody>
      </p:sp>
      <p:sp>
        <p:nvSpPr>
          <p:cNvPr id="3" name="Content Placeholder 2">
            <a:extLst>
              <a:ext uri="{FF2B5EF4-FFF2-40B4-BE49-F238E27FC236}">
                <a16:creationId xmlns:a16="http://schemas.microsoft.com/office/drawing/2014/main" id="{9252A290-26D8-3D25-69BB-8D75175283AA}"/>
              </a:ext>
            </a:extLst>
          </p:cNvPr>
          <p:cNvSpPr>
            <a:spLocks noGrp="1"/>
          </p:cNvSpPr>
          <p:nvPr>
            <p:ph idx="1"/>
          </p:nvPr>
        </p:nvSpPr>
        <p:spPr/>
        <p:txBody>
          <a:bodyPr/>
          <a:lstStyle/>
          <a:p>
            <a:r>
              <a:rPr lang="en-CN" dirty="0"/>
              <a:t>Type the previous program into a file called leap.cpp in vim</a:t>
            </a:r>
          </a:p>
          <a:p>
            <a:r>
              <a:rPr lang="en-CN" dirty="0"/>
              <a:t>Compile and execute the program.</a:t>
            </a:r>
          </a:p>
        </p:txBody>
      </p:sp>
    </p:spTree>
    <p:extLst>
      <p:ext uri="{BB962C8B-B14F-4D97-AF65-F5344CB8AC3E}">
        <p14:creationId xmlns:p14="http://schemas.microsoft.com/office/powerpoint/2010/main" val="39651584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rrowheads="1"/>
          </p:cNvSpPr>
          <p:nvPr>
            <p:ph type="title"/>
          </p:nvPr>
        </p:nvSpPr>
        <p:spPr>
          <a:xfrm>
            <a:off x="539750" y="179388"/>
            <a:ext cx="8604250" cy="688975"/>
          </a:xfrm>
        </p:spPr>
        <p:txBody>
          <a:bodyPr/>
          <a:lstStyle/>
          <a:p>
            <a:pPr marL="838200" indent="-838200" eaLnBrk="1" hangingPunct="1"/>
            <a:r>
              <a:rPr lang="en-US" altLang="zh-CN">
                <a:latin typeface="Courier New" panose="02070309020205020404" pitchFamily="49" charset="0"/>
              </a:rPr>
              <a:t>if</a:t>
            </a:r>
            <a:r>
              <a:rPr lang="zh-CN" altLang="en-US">
                <a:latin typeface="Courier New" panose="02070309020205020404" pitchFamily="49" charset="0"/>
              </a:rPr>
              <a:t>语句的嵌套</a:t>
            </a:r>
          </a:p>
        </p:txBody>
      </p:sp>
      <p:sp>
        <p:nvSpPr>
          <p:cNvPr id="19459" name="Rectangle 3"/>
          <p:cNvSpPr>
            <a:spLocks noGrp="1" noChangeArrowheads="1"/>
          </p:cNvSpPr>
          <p:nvPr>
            <p:ph idx="1"/>
          </p:nvPr>
        </p:nvSpPr>
        <p:spPr>
          <a:xfrm>
            <a:off x="395288" y="981075"/>
            <a:ext cx="8178800" cy="2592388"/>
          </a:xfrm>
        </p:spPr>
        <p:txBody>
          <a:bodyPr/>
          <a:lstStyle/>
          <a:p>
            <a:pPr eaLnBrk="1" hangingPunct="1">
              <a:lnSpc>
                <a:spcPct val="120000"/>
              </a:lnSpc>
            </a:pPr>
            <a:r>
              <a:rPr lang="en-US" altLang="zh-CN" sz="2400" b="1">
                <a:latin typeface="Courier New" panose="02070309020205020404" pitchFamily="49" charset="0"/>
              </a:rPr>
              <a:t>if</a:t>
            </a:r>
            <a:r>
              <a:rPr lang="zh-CN" altLang="en-US" sz="2400">
                <a:latin typeface="Courier New" panose="02070309020205020404" pitchFamily="49" charset="0"/>
              </a:rPr>
              <a:t>语句的</a:t>
            </a:r>
            <a:r>
              <a:rPr lang="en-US" altLang="zh-CN" sz="2400" b="1">
                <a:latin typeface="Courier New" panose="02070309020205020404" pitchFamily="49" charset="0"/>
              </a:rPr>
              <a:t>then</a:t>
            </a:r>
            <a:r>
              <a:rPr lang="zh-CN" altLang="en-US" sz="2400">
                <a:latin typeface="Courier New" panose="02070309020205020404" pitchFamily="49" charset="0"/>
              </a:rPr>
              <a:t>子句或</a:t>
            </a:r>
            <a:r>
              <a:rPr lang="en-US" altLang="zh-CN" sz="2400" b="1">
                <a:latin typeface="Courier New" panose="02070309020205020404" pitchFamily="49" charset="0"/>
              </a:rPr>
              <a:t>else</a:t>
            </a:r>
            <a:r>
              <a:rPr lang="zh-CN" altLang="en-US" sz="2400">
                <a:latin typeface="Courier New" panose="02070309020205020404" pitchFamily="49" charset="0"/>
              </a:rPr>
              <a:t>子句是</a:t>
            </a:r>
            <a:r>
              <a:rPr lang="en-US" altLang="zh-CN" sz="2400" b="1">
                <a:latin typeface="Courier New" panose="02070309020205020404" pitchFamily="49" charset="0"/>
              </a:rPr>
              <a:t>if</a:t>
            </a:r>
            <a:r>
              <a:rPr lang="zh-CN" altLang="en-US" sz="2400">
                <a:latin typeface="Courier New" panose="02070309020205020404" pitchFamily="49" charset="0"/>
              </a:rPr>
              <a:t>语句</a:t>
            </a:r>
          </a:p>
          <a:p>
            <a:pPr eaLnBrk="1" hangingPunct="1">
              <a:lnSpc>
                <a:spcPct val="120000"/>
              </a:lnSpc>
            </a:pPr>
            <a:r>
              <a:rPr lang="zh-CN" altLang="en-US" sz="2400">
                <a:latin typeface="Courier New" panose="02070309020205020404" pitchFamily="49" charset="0"/>
              </a:rPr>
              <a:t>歧义性：</a:t>
            </a:r>
            <a:r>
              <a:rPr lang="en-US" altLang="zh-CN" sz="2400" b="1">
                <a:latin typeface="Courier New" panose="02070309020205020404" pitchFamily="49" charset="0"/>
              </a:rPr>
              <a:t>if</a:t>
            </a:r>
            <a:r>
              <a:rPr lang="zh-CN" altLang="en-US" sz="2400">
                <a:latin typeface="Courier New" panose="02070309020205020404" pitchFamily="49" charset="0"/>
              </a:rPr>
              <a:t>语句可以没有</a:t>
            </a:r>
            <a:r>
              <a:rPr lang="en-US" altLang="zh-CN" sz="2400" b="1">
                <a:latin typeface="Courier New" panose="02070309020205020404" pitchFamily="49" charset="0"/>
              </a:rPr>
              <a:t>else</a:t>
            </a:r>
            <a:r>
              <a:rPr lang="zh-CN" altLang="en-US" sz="2400">
                <a:latin typeface="Courier New" panose="02070309020205020404" pitchFamily="49" charset="0"/>
              </a:rPr>
              <a:t>子句</a:t>
            </a:r>
          </a:p>
          <a:p>
            <a:pPr eaLnBrk="1" hangingPunct="1">
              <a:lnSpc>
                <a:spcPct val="120000"/>
              </a:lnSpc>
            </a:pPr>
            <a:endParaRPr lang="en-US" altLang="zh-CN" sz="2400">
              <a:latin typeface="Courier New" panose="02070309020205020404" pitchFamily="49" charset="0"/>
            </a:endParaRPr>
          </a:p>
          <a:p>
            <a:pPr eaLnBrk="1" hangingPunct="1">
              <a:lnSpc>
                <a:spcPct val="120000"/>
              </a:lnSpc>
              <a:spcBef>
                <a:spcPts val="1200"/>
              </a:spcBef>
            </a:pPr>
            <a:r>
              <a:rPr lang="zh-CN" altLang="en-US" sz="2400">
                <a:latin typeface="Courier New" panose="02070309020205020404" pitchFamily="49" charset="0"/>
              </a:rPr>
              <a:t>配对原则：每个</a:t>
            </a:r>
            <a:r>
              <a:rPr lang="en-US" altLang="zh-CN" sz="2400" b="1">
                <a:latin typeface="Courier New" panose="02070309020205020404" pitchFamily="49" charset="0"/>
              </a:rPr>
              <a:t>else</a:t>
            </a:r>
            <a:r>
              <a:rPr lang="zh-CN" altLang="en-US" sz="2400">
                <a:latin typeface="Courier New" panose="02070309020205020404" pitchFamily="49" charset="0"/>
              </a:rPr>
              <a:t>子句是和在它之前最近的一个没有</a:t>
            </a:r>
            <a:r>
              <a:rPr lang="en-US" altLang="zh-CN" sz="2400" b="1">
                <a:latin typeface="Courier New" panose="02070309020205020404" pitchFamily="49" charset="0"/>
              </a:rPr>
              <a:t>else</a:t>
            </a:r>
            <a:r>
              <a:rPr lang="zh-CN" altLang="en-US" sz="2400">
                <a:latin typeface="Courier New" panose="02070309020205020404" pitchFamily="49" charset="0"/>
              </a:rPr>
              <a:t>子句的</a:t>
            </a:r>
            <a:r>
              <a:rPr lang="en-US" altLang="zh-CN" sz="2400" b="1">
                <a:latin typeface="Courier New" panose="02070309020205020404" pitchFamily="49" charset="0"/>
              </a:rPr>
              <a:t>if</a:t>
            </a:r>
            <a:r>
              <a:rPr lang="zh-CN" altLang="en-US" sz="2400">
                <a:latin typeface="Courier New" panose="02070309020205020404" pitchFamily="49" charset="0"/>
              </a:rPr>
              <a:t>语句配对 </a:t>
            </a:r>
          </a:p>
        </p:txBody>
      </p:sp>
      <p:sp>
        <p:nvSpPr>
          <p:cNvPr id="2" name="矩形 1"/>
          <p:cNvSpPr/>
          <p:nvPr/>
        </p:nvSpPr>
        <p:spPr>
          <a:xfrm>
            <a:off x="971550" y="2060575"/>
            <a:ext cx="7200900" cy="504825"/>
          </a:xfrm>
          <a:prstGeom prst="rect">
            <a:avLst/>
          </a:prstGeom>
          <a:solidFill>
            <a:schemeClr val="bg1">
              <a:lumMod val="85000"/>
            </a:schemeClr>
          </a:solidFill>
          <a:ln>
            <a:noFill/>
          </a:ln>
          <a:effectLst/>
        </p:spPr>
        <p:txBody>
          <a:bodyPr anchor="ctr"/>
          <a:lstStyle/>
          <a:p>
            <a:pPr marL="0" lvl="1">
              <a:defRPr/>
            </a:pPr>
            <a:r>
              <a:rPr lang="en-US" altLang="zh-CN" sz="2000" b="1" dirty="0">
                <a:latin typeface="Courier New" panose="02070309020205020404" pitchFamily="49" charset="0"/>
                <a:ea typeface="黑体" panose="02010609060101010101" pitchFamily="49" charset="-122"/>
              </a:rPr>
              <a:t>if (x &lt; 100)  if (x &lt; 90)  </a:t>
            </a:r>
            <a:r>
              <a:rPr lang="zh-CN" altLang="en-US" sz="2000" b="1" dirty="0">
                <a:latin typeface="Courier New" panose="02070309020205020404" pitchFamily="49" charset="0"/>
                <a:ea typeface="黑体" panose="02010609060101010101" pitchFamily="49" charset="-122"/>
              </a:rPr>
              <a:t>语句</a:t>
            </a:r>
            <a:r>
              <a:rPr lang="en-US" altLang="zh-CN" sz="2000" b="1" dirty="0">
                <a:latin typeface="Courier New" panose="02070309020205020404" pitchFamily="49" charset="0"/>
                <a:ea typeface="黑体" panose="02010609060101010101" pitchFamily="49" charset="-122"/>
              </a:rPr>
              <a:t>1  else  </a:t>
            </a:r>
            <a:r>
              <a:rPr lang="zh-CN" altLang="en-US" sz="2000" b="1" dirty="0">
                <a:latin typeface="Courier New" panose="02070309020205020404" pitchFamily="49" charset="0"/>
                <a:ea typeface="黑体" panose="02010609060101010101" pitchFamily="49" charset="-122"/>
              </a:rPr>
              <a:t>语句</a:t>
            </a:r>
            <a:r>
              <a:rPr lang="en-US" altLang="zh-CN" sz="2000" b="1" dirty="0">
                <a:latin typeface="Courier New" panose="02070309020205020404" pitchFamily="49" charset="0"/>
                <a:ea typeface="黑体" panose="02010609060101010101" pitchFamily="49" charset="-122"/>
              </a:rPr>
              <a:t>2</a:t>
            </a:r>
            <a:endParaRPr lang="zh-CN" altLang="en-US" sz="2000" b="1" dirty="0">
              <a:latin typeface="Courier New" panose="02070309020205020404" pitchFamily="49" charset="0"/>
              <a:ea typeface="黑体" panose="02010609060101010101" pitchFamily="49" charset="-122"/>
            </a:endParaRPr>
          </a:p>
        </p:txBody>
      </p:sp>
      <p:sp>
        <p:nvSpPr>
          <p:cNvPr id="5" name="矩形 4"/>
          <p:cNvSpPr/>
          <p:nvPr/>
        </p:nvSpPr>
        <p:spPr>
          <a:xfrm>
            <a:off x="971550" y="3644900"/>
            <a:ext cx="7200900" cy="1871663"/>
          </a:xfrm>
          <a:prstGeom prst="rect">
            <a:avLst/>
          </a:prstGeom>
          <a:solidFill>
            <a:schemeClr val="bg1">
              <a:lumMod val="85000"/>
            </a:schemeClr>
          </a:solidFill>
          <a:ln>
            <a:noFill/>
          </a:ln>
          <a:effectLst/>
        </p:spPr>
        <p:txBody>
          <a:bodyPr anchor="ctr"/>
          <a:lstStyle/>
          <a:p>
            <a:pPr marL="0" lvl="1">
              <a:defRPr/>
            </a:pPr>
            <a:r>
              <a:rPr lang="en-US" altLang="zh-CN" sz="2000" b="1" dirty="0">
                <a:latin typeface="Courier New" panose="02070309020205020404" pitchFamily="49" charset="0"/>
                <a:ea typeface="黑体" panose="02010609060101010101" pitchFamily="49" charset="-122"/>
              </a:rPr>
              <a:t>if (x &lt; 100)  </a:t>
            </a:r>
          </a:p>
          <a:p>
            <a:pPr marL="0" lvl="1">
              <a:defRPr/>
            </a:pPr>
            <a:r>
              <a:rPr lang="en-US" altLang="zh-CN" sz="2000" b="1" dirty="0">
                <a:latin typeface="Courier New" panose="02070309020205020404" pitchFamily="49" charset="0"/>
                <a:ea typeface="黑体" panose="02010609060101010101" pitchFamily="49" charset="-122"/>
              </a:rPr>
              <a:t>	if (x &lt; 90)  </a:t>
            </a:r>
          </a:p>
          <a:p>
            <a:pPr marL="0" lvl="1">
              <a:defRPr/>
            </a:pPr>
            <a:r>
              <a:rPr lang="en-US" altLang="zh-CN" sz="2000" b="1" dirty="0">
                <a:latin typeface="Courier New" panose="02070309020205020404" pitchFamily="49" charset="0"/>
                <a:ea typeface="黑体" panose="02010609060101010101" pitchFamily="49" charset="-122"/>
              </a:rPr>
              <a:t>		</a:t>
            </a:r>
            <a:r>
              <a:rPr lang="zh-CN" altLang="en-US" sz="2000" b="1" dirty="0">
                <a:latin typeface="Courier New" panose="02070309020205020404" pitchFamily="49" charset="0"/>
                <a:ea typeface="黑体" panose="02010609060101010101" pitchFamily="49" charset="-122"/>
              </a:rPr>
              <a:t>语句</a:t>
            </a:r>
            <a:r>
              <a:rPr lang="en-US" altLang="zh-CN" sz="2000" b="1" dirty="0">
                <a:latin typeface="Courier New" panose="02070309020205020404" pitchFamily="49" charset="0"/>
                <a:ea typeface="黑体" panose="02010609060101010101" pitchFamily="49" charset="-122"/>
              </a:rPr>
              <a:t>1	//</a:t>
            </a:r>
            <a:r>
              <a:rPr lang="zh-CN" altLang="en-US" sz="2000" b="1" dirty="0">
                <a:solidFill>
                  <a:srgbClr val="FF0000"/>
                </a:solidFill>
                <a:latin typeface="Courier New" panose="02070309020205020404" pitchFamily="49" charset="0"/>
                <a:ea typeface="黑体" panose="02010609060101010101" pitchFamily="49" charset="-122"/>
              </a:rPr>
              <a:t>什么条件下，语句</a:t>
            </a:r>
            <a:r>
              <a:rPr lang="en-US" altLang="zh-CN" sz="2000" b="1" dirty="0">
                <a:solidFill>
                  <a:srgbClr val="FF0000"/>
                </a:solidFill>
                <a:latin typeface="Courier New" panose="02070309020205020404" pitchFamily="49" charset="0"/>
                <a:ea typeface="黑体" panose="02010609060101010101" pitchFamily="49" charset="-122"/>
              </a:rPr>
              <a:t>1</a:t>
            </a:r>
            <a:r>
              <a:rPr lang="zh-CN" altLang="en-US" sz="2000" b="1" dirty="0">
                <a:solidFill>
                  <a:srgbClr val="FF0000"/>
                </a:solidFill>
                <a:latin typeface="Courier New" panose="02070309020205020404" pitchFamily="49" charset="0"/>
                <a:ea typeface="黑体" panose="02010609060101010101" pitchFamily="49" charset="-122"/>
              </a:rPr>
              <a:t>会被执行？</a:t>
            </a:r>
            <a:r>
              <a:rPr lang="en-US" altLang="zh-CN" sz="2000" b="1" dirty="0">
                <a:solidFill>
                  <a:srgbClr val="FF0000"/>
                </a:solidFill>
                <a:latin typeface="Courier New" panose="02070309020205020404" pitchFamily="49" charset="0"/>
                <a:ea typeface="黑体" panose="02010609060101010101" pitchFamily="49" charset="-122"/>
              </a:rPr>
              <a:t> </a:t>
            </a:r>
          </a:p>
          <a:p>
            <a:pPr marL="0" lvl="1">
              <a:defRPr/>
            </a:pPr>
            <a:r>
              <a:rPr lang="en-US" altLang="zh-CN" sz="2000" b="1" dirty="0">
                <a:latin typeface="Courier New" panose="02070309020205020404" pitchFamily="49" charset="0"/>
                <a:ea typeface="黑体" panose="02010609060101010101" pitchFamily="49" charset="-122"/>
              </a:rPr>
              <a:t>	else  </a:t>
            </a:r>
          </a:p>
          <a:p>
            <a:pPr marL="0" lvl="1">
              <a:defRPr/>
            </a:pPr>
            <a:r>
              <a:rPr lang="en-US" altLang="zh-CN" sz="2000" b="1" dirty="0">
                <a:latin typeface="Courier New" panose="02070309020205020404" pitchFamily="49" charset="0"/>
                <a:ea typeface="黑体" panose="02010609060101010101" pitchFamily="49" charset="-122"/>
              </a:rPr>
              <a:t>		</a:t>
            </a:r>
            <a:r>
              <a:rPr lang="zh-CN" altLang="en-US" sz="2000" b="1" dirty="0">
                <a:latin typeface="Courier New" panose="02070309020205020404" pitchFamily="49" charset="0"/>
                <a:ea typeface="黑体" panose="02010609060101010101" pitchFamily="49" charset="-122"/>
              </a:rPr>
              <a:t>语句</a:t>
            </a:r>
            <a:r>
              <a:rPr lang="en-US" altLang="zh-CN" sz="2000" b="1" dirty="0">
                <a:latin typeface="Courier New" panose="02070309020205020404" pitchFamily="49" charset="0"/>
                <a:ea typeface="黑体" panose="02010609060101010101" pitchFamily="49" charset="-122"/>
              </a:rPr>
              <a:t>2	//</a:t>
            </a:r>
            <a:r>
              <a:rPr lang="zh-CN" altLang="en-US" sz="2000" b="1" dirty="0">
                <a:solidFill>
                  <a:srgbClr val="FF0000"/>
                </a:solidFill>
                <a:latin typeface="Courier New" panose="02070309020205020404" pitchFamily="49" charset="0"/>
                <a:ea typeface="黑体" panose="02010609060101010101" pitchFamily="49" charset="-122"/>
              </a:rPr>
              <a:t>什么条件下，语句</a:t>
            </a:r>
            <a:r>
              <a:rPr lang="en-US" altLang="zh-CN" sz="2000" b="1" dirty="0">
                <a:solidFill>
                  <a:srgbClr val="FF0000"/>
                </a:solidFill>
                <a:latin typeface="Courier New" panose="02070309020205020404" pitchFamily="49" charset="0"/>
                <a:ea typeface="黑体" panose="02010609060101010101" pitchFamily="49" charset="-122"/>
              </a:rPr>
              <a:t>2</a:t>
            </a:r>
            <a:r>
              <a:rPr lang="zh-CN" altLang="en-US" sz="2000" b="1" dirty="0">
                <a:solidFill>
                  <a:srgbClr val="FF0000"/>
                </a:solidFill>
                <a:latin typeface="Courier New" panose="02070309020205020404" pitchFamily="49" charset="0"/>
                <a:ea typeface="黑体" panose="02010609060101010101" pitchFamily="49" charset="-122"/>
              </a:rPr>
              <a:t>会被执行？</a:t>
            </a:r>
            <a:r>
              <a:rPr lang="en-US" altLang="zh-CN" sz="2000" b="1" dirty="0">
                <a:solidFill>
                  <a:srgbClr val="FF0000"/>
                </a:solidFill>
                <a:latin typeface="Courier New" panose="02070309020205020404" pitchFamily="49" charset="0"/>
                <a:ea typeface="黑体" panose="02010609060101010101" pitchFamily="49" charset="-122"/>
              </a:rPr>
              <a:t> </a:t>
            </a:r>
            <a:endParaRPr lang="zh-CN" altLang="en-US" sz="2000" b="1" dirty="0">
              <a:solidFill>
                <a:srgbClr val="FF0000"/>
              </a:solidFill>
              <a:latin typeface="Courier New" panose="02070309020205020404" pitchFamily="49" charset="0"/>
              <a:ea typeface="黑体" panose="02010609060101010101" pitchFamily="49"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rrowheads="1"/>
          </p:cNvSpPr>
          <p:nvPr>
            <p:ph type="title"/>
          </p:nvPr>
        </p:nvSpPr>
        <p:spPr/>
        <p:txBody>
          <a:bodyPr/>
          <a:lstStyle/>
          <a:p>
            <a:pPr eaLnBrk="1" hangingPunct="1"/>
            <a:r>
              <a:rPr lang="zh-CN" altLang="en-US"/>
              <a:t>缩进对齐 </a:t>
            </a:r>
          </a:p>
        </p:txBody>
      </p:sp>
      <p:sp>
        <p:nvSpPr>
          <p:cNvPr id="21507" name="Rectangle 3"/>
          <p:cNvSpPr>
            <a:spLocks noGrp="1" noChangeArrowheads="1"/>
          </p:cNvSpPr>
          <p:nvPr>
            <p:ph idx="1"/>
          </p:nvPr>
        </p:nvSpPr>
        <p:spPr>
          <a:xfrm>
            <a:off x="323850" y="1092200"/>
            <a:ext cx="8424863" cy="812800"/>
          </a:xfrm>
        </p:spPr>
        <p:txBody>
          <a:bodyPr/>
          <a:lstStyle/>
          <a:p>
            <a:pPr eaLnBrk="1" hangingPunct="1"/>
            <a:r>
              <a:rPr lang="zh-CN" altLang="en-US" sz="2400"/>
              <a:t>虽然</a:t>
            </a:r>
            <a:r>
              <a:rPr lang="en-US" altLang="zh-CN" sz="2400"/>
              <a:t>C++</a:t>
            </a:r>
            <a:r>
              <a:rPr lang="zh-CN" altLang="en-US" sz="2400"/>
              <a:t>不关心格式，但善用缩进可以清晰地表示出层次，便于程序员阅读</a:t>
            </a:r>
          </a:p>
        </p:txBody>
      </p:sp>
      <p:sp>
        <p:nvSpPr>
          <p:cNvPr id="28676" name="Rectangle 4"/>
          <p:cNvSpPr>
            <a:spLocks noChangeArrowheads="1"/>
          </p:cNvSpPr>
          <p:nvPr/>
        </p:nvSpPr>
        <p:spPr bwMode="auto">
          <a:xfrm>
            <a:off x="827088" y="2205038"/>
            <a:ext cx="7777162" cy="2862262"/>
          </a:xfrm>
          <a:prstGeom prst="rect">
            <a:avLst/>
          </a:prstGeom>
          <a:solidFill>
            <a:schemeClr val="tx1">
              <a:lumMod val="65000"/>
            </a:schemeClr>
          </a:solidFill>
          <a:ln>
            <a:noFill/>
          </a:ln>
          <a:effectLst/>
        </p:spPr>
        <p:txBody>
          <a:bodyPr anchor="ctr">
            <a:spAutoFit/>
          </a:bodyPr>
          <a:lstStyle>
            <a:lvl1pPr indent="522288">
              <a:defRPr>
                <a:solidFill>
                  <a:schemeClr val="tx1"/>
                </a:solidFill>
                <a:latin typeface="Garamond" panose="02020404030301010803" pitchFamily="18" charset="0"/>
                <a:ea typeface="宋体" panose="02010600030101010101" pitchFamily="2" charset="-122"/>
              </a:defRPr>
            </a:lvl1pPr>
            <a:lvl2pPr marL="742950" indent="-285750">
              <a:defRPr>
                <a:solidFill>
                  <a:schemeClr val="tx1"/>
                </a:solidFill>
                <a:latin typeface="Garamond" panose="02020404030301010803" pitchFamily="18" charset="0"/>
                <a:ea typeface="宋体" panose="02010600030101010101" pitchFamily="2" charset="-122"/>
              </a:defRPr>
            </a:lvl2pPr>
            <a:lvl3pPr marL="1143000" indent="-228600">
              <a:defRPr>
                <a:solidFill>
                  <a:schemeClr val="tx1"/>
                </a:solidFill>
                <a:latin typeface="Garamond" panose="02020404030301010803" pitchFamily="18" charset="0"/>
                <a:ea typeface="宋体" panose="02010600030101010101" pitchFamily="2" charset="-122"/>
              </a:defRPr>
            </a:lvl3pPr>
            <a:lvl4pPr marL="1600200" indent="-228600">
              <a:defRPr>
                <a:solidFill>
                  <a:schemeClr val="tx1"/>
                </a:solidFill>
                <a:latin typeface="Garamond" panose="02020404030301010803" pitchFamily="18" charset="0"/>
                <a:ea typeface="宋体" panose="02010600030101010101" pitchFamily="2" charset="-122"/>
              </a:defRPr>
            </a:lvl4pPr>
            <a:lvl5pPr marL="2057400" indent="-228600">
              <a:defRPr>
                <a:solidFill>
                  <a:schemeClr val="tx1"/>
                </a:solidFill>
                <a:latin typeface="Garamond" panose="02020404030301010803" pitchFamily="18"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9pPr>
          </a:lstStyle>
          <a:p>
            <a:pPr eaLnBrk="1" hangingPunct="1">
              <a:defRPr/>
            </a:pPr>
            <a:r>
              <a:rPr kumimoji="1" lang="en-US" altLang="zh-CN" sz="2000" b="1" dirty="0">
                <a:solidFill>
                  <a:schemeClr val="bg1"/>
                </a:solidFill>
                <a:latin typeface="Courier New" panose="02070309020205020404" pitchFamily="49" charset="0"/>
                <a:ea typeface="黑体" panose="02010609060101010101" pitchFamily="49" charset="-122"/>
                <a:cs typeface="Courier New" panose="02070309020205020404" pitchFamily="49" charset="0"/>
              </a:rPr>
              <a:t>if (x &lt; 100) </a:t>
            </a:r>
          </a:p>
          <a:p>
            <a:pPr eaLnBrk="1" hangingPunct="1">
              <a:defRPr/>
            </a:pPr>
            <a:r>
              <a:rPr kumimoji="1" lang="en-US" altLang="zh-CN" sz="2000" b="1" dirty="0">
                <a:solidFill>
                  <a:schemeClr val="bg1"/>
                </a:solidFill>
                <a:latin typeface="Courier New" panose="02070309020205020404" pitchFamily="49" charset="0"/>
                <a:ea typeface="黑体" panose="02010609060101010101" pitchFamily="49" charset="-122"/>
                <a:cs typeface="Courier New" panose="02070309020205020404" pitchFamily="49" charset="0"/>
              </a:rPr>
              <a:t>	if (x &lt; 90) </a:t>
            </a:r>
          </a:p>
          <a:p>
            <a:pPr eaLnBrk="1" hangingPunct="1">
              <a:defRPr/>
            </a:pPr>
            <a:r>
              <a:rPr kumimoji="1" lang="en-US" altLang="zh-CN" sz="2000" b="1" dirty="0">
                <a:solidFill>
                  <a:schemeClr val="bg1"/>
                </a:solidFill>
                <a:latin typeface="Courier New" panose="02070309020205020404" pitchFamily="49" charset="0"/>
                <a:ea typeface="黑体" panose="02010609060101010101" pitchFamily="49" charset="-122"/>
                <a:cs typeface="Courier New" panose="02070309020205020404" pitchFamily="49" charset="0"/>
              </a:rPr>
              <a:t>		</a:t>
            </a:r>
            <a:r>
              <a:rPr kumimoji="1" lang="zh-CN" altLang="en-US" sz="2000" b="1" dirty="0">
                <a:solidFill>
                  <a:schemeClr val="bg1"/>
                </a:solidFill>
                <a:latin typeface="Courier New" panose="02070309020205020404" pitchFamily="49" charset="0"/>
                <a:ea typeface="黑体" panose="02010609060101010101" pitchFamily="49" charset="-122"/>
                <a:cs typeface="Courier New" panose="02070309020205020404" pitchFamily="49" charset="0"/>
              </a:rPr>
              <a:t>语句</a:t>
            </a:r>
            <a:r>
              <a:rPr kumimoji="1" lang="en-US" altLang="zh-CN" sz="2000" b="1" dirty="0">
                <a:solidFill>
                  <a:schemeClr val="bg1"/>
                </a:solidFill>
                <a:latin typeface="Courier New" panose="02070309020205020404" pitchFamily="49" charset="0"/>
                <a:ea typeface="黑体" panose="02010609060101010101" pitchFamily="49" charset="-122"/>
                <a:cs typeface="Courier New" panose="02070309020205020404" pitchFamily="49" charset="0"/>
              </a:rPr>
              <a:t>1 </a:t>
            </a:r>
          </a:p>
          <a:p>
            <a:pPr eaLnBrk="1" hangingPunct="1">
              <a:defRPr/>
            </a:pPr>
            <a:r>
              <a:rPr kumimoji="1" lang="en-US" altLang="zh-CN" sz="2000" b="1" dirty="0">
                <a:solidFill>
                  <a:schemeClr val="bg1"/>
                </a:solidFill>
                <a:latin typeface="Courier New" panose="02070309020205020404" pitchFamily="49" charset="0"/>
                <a:ea typeface="黑体" panose="02010609060101010101" pitchFamily="49" charset="-122"/>
                <a:cs typeface="Courier New" panose="02070309020205020404" pitchFamily="49" charset="0"/>
              </a:rPr>
              <a:t>	else 	if (x&lt;80) </a:t>
            </a:r>
          </a:p>
          <a:p>
            <a:pPr eaLnBrk="1" hangingPunct="1">
              <a:defRPr/>
            </a:pPr>
            <a:r>
              <a:rPr kumimoji="1" lang="en-US" altLang="zh-CN" sz="2000" b="1" dirty="0">
                <a:solidFill>
                  <a:schemeClr val="bg1"/>
                </a:solidFill>
                <a:latin typeface="Courier New" panose="02070309020205020404" pitchFamily="49" charset="0"/>
                <a:ea typeface="黑体" panose="02010609060101010101" pitchFamily="49" charset="-122"/>
                <a:cs typeface="Courier New" panose="02070309020205020404" pitchFamily="49" charset="0"/>
              </a:rPr>
              <a:t>			</a:t>
            </a:r>
            <a:r>
              <a:rPr kumimoji="1" lang="zh-CN" altLang="en-US" sz="2000" b="1" dirty="0">
                <a:solidFill>
                  <a:schemeClr val="bg1"/>
                </a:solidFill>
                <a:latin typeface="Courier New" panose="02070309020205020404" pitchFamily="49" charset="0"/>
                <a:ea typeface="黑体" panose="02010609060101010101" pitchFamily="49" charset="-122"/>
                <a:cs typeface="Courier New" panose="02070309020205020404" pitchFamily="49" charset="0"/>
              </a:rPr>
              <a:t>语句</a:t>
            </a:r>
            <a:r>
              <a:rPr kumimoji="1" lang="en-US" altLang="zh-CN" sz="2000" b="1" dirty="0">
                <a:solidFill>
                  <a:schemeClr val="bg1"/>
                </a:solidFill>
                <a:latin typeface="Courier New" panose="02070309020205020404" pitchFamily="49" charset="0"/>
                <a:ea typeface="黑体" panose="02010609060101010101" pitchFamily="49" charset="-122"/>
                <a:cs typeface="Courier New" panose="02070309020205020404" pitchFamily="49" charset="0"/>
              </a:rPr>
              <a:t>2 </a:t>
            </a:r>
          </a:p>
          <a:p>
            <a:pPr eaLnBrk="1" hangingPunct="1">
              <a:defRPr/>
            </a:pPr>
            <a:r>
              <a:rPr kumimoji="1" lang="en-US" altLang="zh-CN" sz="2000" b="1" dirty="0">
                <a:solidFill>
                  <a:schemeClr val="bg1"/>
                </a:solidFill>
                <a:latin typeface="Courier New" panose="02070309020205020404" pitchFamily="49" charset="0"/>
                <a:ea typeface="黑体" panose="02010609060101010101" pitchFamily="49" charset="-122"/>
                <a:cs typeface="Courier New" panose="02070309020205020404" pitchFamily="49" charset="0"/>
              </a:rPr>
              <a:t>		else </a:t>
            </a:r>
          </a:p>
          <a:p>
            <a:pPr eaLnBrk="1" hangingPunct="1">
              <a:defRPr/>
            </a:pPr>
            <a:r>
              <a:rPr kumimoji="1" lang="en-US" altLang="zh-CN" sz="2000" b="1" dirty="0">
                <a:solidFill>
                  <a:schemeClr val="bg1"/>
                </a:solidFill>
                <a:latin typeface="Courier New" panose="02070309020205020404" pitchFamily="49" charset="0"/>
                <a:ea typeface="黑体" panose="02010609060101010101" pitchFamily="49" charset="-122"/>
                <a:cs typeface="Courier New" panose="02070309020205020404" pitchFamily="49" charset="0"/>
              </a:rPr>
              <a:t>			</a:t>
            </a:r>
            <a:r>
              <a:rPr kumimoji="1" lang="zh-CN" altLang="en-US" sz="2000" b="1" dirty="0">
                <a:solidFill>
                  <a:schemeClr val="bg1"/>
                </a:solidFill>
                <a:latin typeface="Courier New" panose="02070309020205020404" pitchFamily="49" charset="0"/>
                <a:ea typeface="黑体" panose="02010609060101010101" pitchFamily="49" charset="-122"/>
                <a:cs typeface="Courier New" panose="02070309020205020404" pitchFamily="49" charset="0"/>
              </a:rPr>
              <a:t>语句</a:t>
            </a:r>
            <a:r>
              <a:rPr kumimoji="1" lang="en-US" altLang="zh-CN" sz="2000" b="1" dirty="0">
                <a:solidFill>
                  <a:schemeClr val="bg1"/>
                </a:solidFill>
                <a:latin typeface="Courier New" panose="02070309020205020404" pitchFamily="49" charset="0"/>
                <a:ea typeface="黑体" panose="02010609060101010101" pitchFamily="49" charset="-122"/>
                <a:cs typeface="Courier New" panose="02070309020205020404" pitchFamily="49" charset="0"/>
              </a:rPr>
              <a:t>3 </a:t>
            </a:r>
          </a:p>
          <a:p>
            <a:pPr eaLnBrk="1" hangingPunct="1">
              <a:defRPr/>
            </a:pPr>
            <a:r>
              <a:rPr kumimoji="1" lang="en-US" altLang="zh-CN" sz="2000" b="1" dirty="0">
                <a:solidFill>
                  <a:schemeClr val="bg1"/>
                </a:solidFill>
                <a:latin typeface="Courier New" panose="02070309020205020404" pitchFamily="49" charset="0"/>
                <a:ea typeface="黑体" panose="02010609060101010101" pitchFamily="49" charset="-122"/>
                <a:cs typeface="Courier New" panose="02070309020205020404" pitchFamily="49" charset="0"/>
              </a:rPr>
              <a:t>else </a:t>
            </a:r>
          </a:p>
          <a:p>
            <a:pPr eaLnBrk="1" hangingPunct="1">
              <a:defRPr/>
            </a:pPr>
            <a:r>
              <a:rPr kumimoji="1" lang="en-US" altLang="zh-CN" sz="2000" b="1" dirty="0">
                <a:solidFill>
                  <a:schemeClr val="bg1"/>
                </a:solidFill>
                <a:latin typeface="Courier New" panose="02070309020205020404" pitchFamily="49" charset="0"/>
                <a:ea typeface="黑体" panose="02010609060101010101" pitchFamily="49" charset="-122"/>
                <a:cs typeface="Courier New" panose="02070309020205020404" pitchFamily="49" charset="0"/>
              </a:rPr>
              <a:t>	</a:t>
            </a:r>
            <a:r>
              <a:rPr kumimoji="1" lang="zh-CN" altLang="en-US" sz="2000" b="1" dirty="0">
                <a:solidFill>
                  <a:schemeClr val="bg1"/>
                </a:solidFill>
                <a:latin typeface="Courier New" panose="02070309020205020404" pitchFamily="49" charset="0"/>
                <a:ea typeface="黑体" panose="02010609060101010101" pitchFamily="49" charset="-122"/>
                <a:cs typeface="Courier New" panose="02070309020205020404" pitchFamily="49" charset="0"/>
              </a:rPr>
              <a:t>语句</a:t>
            </a:r>
            <a:r>
              <a:rPr kumimoji="1" lang="en-US" altLang="zh-CN" sz="2000" b="1" dirty="0">
                <a:solidFill>
                  <a:schemeClr val="bg1"/>
                </a:solidFill>
                <a:latin typeface="Courier New" panose="02070309020205020404" pitchFamily="49" charset="0"/>
                <a:ea typeface="黑体" panose="02010609060101010101" pitchFamily="49" charset="-122"/>
                <a:cs typeface="Courier New" panose="02070309020205020404" pitchFamily="49" charset="0"/>
              </a:rPr>
              <a:t>4</a:t>
            </a:r>
            <a:endParaRPr kumimoji="1" lang="zh-CN" altLang="en-US" sz="2000" b="1" dirty="0">
              <a:solidFill>
                <a:schemeClr val="bg1"/>
              </a:solidFill>
              <a:latin typeface="Courier New" panose="02070309020205020404" pitchFamily="49" charset="0"/>
              <a:ea typeface="黑体" panose="02010609060101010101" pitchFamily="49" charset="-122"/>
              <a:cs typeface="Courier New" panose="02070309020205020404" pitchFamily="49"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rrowheads="1"/>
          </p:cNvSpPr>
          <p:nvPr>
            <p:ph type="title"/>
          </p:nvPr>
        </p:nvSpPr>
        <p:spPr/>
        <p:txBody>
          <a:bodyPr/>
          <a:lstStyle/>
          <a:p>
            <a:pPr marL="838200" indent="-838200" eaLnBrk="1" hangingPunct="1"/>
            <a:r>
              <a:rPr lang="zh-CN" altLang="en-US"/>
              <a:t>条件表达式</a:t>
            </a:r>
          </a:p>
        </p:txBody>
      </p:sp>
      <p:sp>
        <p:nvSpPr>
          <p:cNvPr id="23555" name="Rectangle 3"/>
          <p:cNvSpPr>
            <a:spLocks noGrp="1" noChangeArrowheads="1"/>
          </p:cNvSpPr>
          <p:nvPr>
            <p:ph idx="1"/>
          </p:nvPr>
        </p:nvSpPr>
        <p:spPr>
          <a:xfrm>
            <a:off x="179388" y="908050"/>
            <a:ext cx="8785225" cy="3744913"/>
          </a:xfrm>
        </p:spPr>
        <p:txBody>
          <a:bodyPr/>
          <a:lstStyle/>
          <a:p>
            <a:pPr eaLnBrk="1" hangingPunct="1">
              <a:lnSpc>
                <a:spcPct val="120000"/>
              </a:lnSpc>
            </a:pPr>
            <a:r>
              <a:rPr lang="zh-CN" altLang="en-US" sz="2400">
                <a:latin typeface="Courier New" panose="02070309020205020404" pitchFamily="49" charset="0"/>
              </a:rPr>
              <a:t>条件表达式：</a:t>
            </a:r>
            <a:endParaRPr lang="en-US" altLang="zh-CN" sz="2400">
              <a:latin typeface="Courier New" panose="02070309020205020404" pitchFamily="49" charset="0"/>
            </a:endParaRPr>
          </a:p>
          <a:p>
            <a:pPr eaLnBrk="1" hangingPunct="1">
              <a:lnSpc>
                <a:spcPct val="120000"/>
              </a:lnSpc>
            </a:pPr>
            <a:endParaRPr lang="en-US" altLang="zh-CN" sz="2400">
              <a:latin typeface="Courier New" panose="02070309020205020404" pitchFamily="49" charset="0"/>
            </a:endParaRPr>
          </a:p>
          <a:p>
            <a:pPr lvl="1" eaLnBrk="1" hangingPunct="1">
              <a:lnSpc>
                <a:spcPct val="120000"/>
              </a:lnSpc>
            </a:pPr>
            <a:r>
              <a:rPr lang="zh-CN" altLang="en-US" sz="2000">
                <a:solidFill>
                  <a:schemeClr val="tx1"/>
                </a:solidFill>
                <a:latin typeface="Courier New" panose="02070309020205020404" pitchFamily="49" charset="0"/>
              </a:rPr>
              <a:t>问号冒号运算符：</a:t>
            </a:r>
            <a:r>
              <a:rPr lang="en-US" altLang="zh-CN" b="1">
                <a:solidFill>
                  <a:srgbClr val="FF0000"/>
                </a:solidFill>
                <a:latin typeface="Courier New" panose="02070309020205020404" pitchFamily="49" charset="0"/>
              </a:rPr>
              <a:t>?:</a:t>
            </a:r>
            <a:r>
              <a:rPr lang="en-US" altLang="zh-CN" sz="2000" b="1">
                <a:solidFill>
                  <a:srgbClr val="FF0000"/>
                </a:solidFill>
                <a:latin typeface="Courier New" panose="02070309020205020404" pitchFamily="49" charset="0"/>
              </a:rPr>
              <a:t> </a:t>
            </a:r>
            <a:endParaRPr lang="zh-CN" altLang="en-US" sz="2000">
              <a:latin typeface="Courier New" panose="02070309020205020404" pitchFamily="49" charset="0"/>
            </a:endParaRPr>
          </a:p>
          <a:p>
            <a:pPr eaLnBrk="1" hangingPunct="1">
              <a:lnSpc>
                <a:spcPct val="120000"/>
              </a:lnSpc>
            </a:pPr>
            <a:r>
              <a:rPr lang="zh-CN" altLang="en-US" sz="2400">
                <a:latin typeface="Courier New" panose="02070309020205020404" pitchFamily="49" charset="0"/>
              </a:rPr>
              <a:t>表达式的值：</a:t>
            </a:r>
            <a:endParaRPr lang="en-US" altLang="zh-CN" sz="2400">
              <a:latin typeface="Courier New" panose="02070309020205020404" pitchFamily="49" charset="0"/>
            </a:endParaRPr>
          </a:p>
          <a:p>
            <a:pPr lvl="1" eaLnBrk="1" hangingPunct="1">
              <a:lnSpc>
                <a:spcPct val="120000"/>
              </a:lnSpc>
            </a:pPr>
            <a:r>
              <a:rPr lang="zh-CN" altLang="en-US" sz="2000">
                <a:solidFill>
                  <a:schemeClr val="tx1"/>
                </a:solidFill>
                <a:latin typeface="Courier New" panose="02070309020205020404" pitchFamily="49" charset="0"/>
              </a:rPr>
              <a:t>首先计算条件值；如果条件结果为</a:t>
            </a:r>
            <a:r>
              <a:rPr lang="en-US" altLang="zh-CN" sz="2000">
                <a:solidFill>
                  <a:schemeClr val="tx1"/>
                </a:solidFill>
                <a:latin typeface="Courier New" panose="02070309020205020404" pitchFamily="49" charset="0"/>
              </a:rPr>
              <a:t>true</a:t>
            </a:r>
            <a:r>
              <a:rPr lang="zh-CN" altLang="en-US" sz="2000">
                <a:solidFill>
                  <a:schemeClr val="tx1"/>
                </a:solidFill>
                <a:latin typeface="Courier New" panose="02070309020205020404" pitchFamily="49" charset="0"/>
              </a:rPr>
              <a:t>，则计算表达式</a:t>
            </a:r>
            <a:r>
              <a:rPr lang="en-US" altLang="zh-CN" sz="2000">
                <a:solidFill>
                  <a:schemeClr val="tx1"/>
                </a:solidFill>
                <a:latin typeface="Courier New" panose="02070309020205020404" pitchFamily="49" charset="0"/>
              </a:rPr>
              <a:t>1</a:t>
            </a:r>
            <a:r>
              <a:rPr lang="zh-CN" altLang="en-US" sz="2000">
                <a:solidFill>
                  <a:schemeClr val="tx1"/>
                </a:solidFill>
                <a:latin typeface="Courier New" panose="02070309020205020404" pitchFamily="49" charset="0"/>
              </a:rPr>
              <a:t>的值，并将它作为整个表达式的值；如果条件结果为</a:t>
            </a:r>
            <a:r>
              <a:rPr lang="en-US" altLang="zh-CN" sz="2000">
                <a:solidFill>
                  <a:schemeClr val="tx1"/>
                </a:solidFill>
                <a:latin typeface="Courier New" panose="02070309020205020404" pitchFamily="49" charset="0"/>
              </a:rPr>
              <a:t>false</a:t>
            </a:r>
            <a:r>
              <a:rPr lang="zh-CN" altLang="en-US" sz="2000">
                <a:solidFill>
                  <a:schemeClr val="tx1"/>
                </a:solidFill>
                <a:latin typeface="Courier New" panose="02070309020205020404" pitchFamily="49" charset="0"/>
              </a:rPr>
              <a:t>，则整个表达式的值为表达式</a:t>
            </a:r>
            <a:r>
              <a:rPr lang="en-US" altLang="zh-CN" sz="2000">
                <a:solidFill>
                  <a:schemeClr val="tx1"/>
                </a:solidFill>
                <a:latin typeface="Courier New" panose="02070309020205020404" pitchFamily="49" charset="0"/>
              </a:rPr>
              <a:t>2</a:t>
            </a:r>
            <a:r>
              <a:rPr lang="zh-CN" altLang="en-US" sz="2000">
                <a:solidFill>
                  <a:schemeClr val="tx1"/>
                </a:solidFill>
                <a:latin typeface="Courier New" panose="02070309020205020404" pitchFamily="49" charset="0"/>
              </a:rPr>
              <a:t>的值 </a:t>
            </a:r>
          </a:p>
        </p:txBody>
      </p:sp>
      <p:sp>
        <p:nvSpPr>
          <p:cNvPr id="23556" name="矩形 1"/>
          <p:cNvSpPr>
            <a:spLocks noChangeArrowheads="1"/>
          </p:cNvSpPr>
          <p:nvPr/>
        </p:nvSpPr>
        <p:spPr bwMode="auto">
          <a:xfrm>
            <a:off x="971550" y="1412875"/>
            <a:ext cx="7777163" cy="492125"/>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lnSpc>
                <a:spcPct val="130000"/>
              </a:lnSpc>
              <a:buSzTx/>
              <a:buFontTx/>
              <a:buNone/>
            </a:pPr>
            <a:r>
              <a:rPr kumimoji="1" lang="en-US" altLang="zh-CN" sz="2000" b="1">
                <a:solidFill>
                  <a:schemeClr val="bg1"/>
                </a:solidFill>
                <a:latin typeface="Courier New" panose="02070309020205020404" pitchFamily="49" charset="0"/>
                <a:cs typeface="Courier New" panose="02070309020205020404" pitchFamily="49" charset="0"/>
              </a:rPr>
              <a:t>(</a:t>
            </a:r>
            <a:r>
              <a:rPr kumimoji="1" lang="zh-CN" altLang="en-US" sz="2000" b="1">
                <a:solidFill>
                  <a:schemeClr val="bg1"/>
                </a:solidFill>
                <a:latin typeface="Courier New" panose="02070309020205020404" pitchFamily="49" charset="0"/>
                <a:cs typeface="Courier New" panose="02070309020205020404" pitchFamily="49" charset="0"/>
              </a:rPr>
              <a:t>条件</a:t>
            </a:r>
            <a:r>
              <a:rPr kumimoji="1" lang="en-US" altLang="zh-CN" sz="2000" b="1">
                <a:solidFill>
                  <a:schemeClr val="bg1"/>
                </a:solidFill>
                <a:latin typeface="Courier New" panose="02070309020205020404" pitchFamily="49" charset="0"/>
                <a:cs typeface="Courier New" panose="02070309020205020404" pitchFamily="49" charset="0"/>
              </a:rPr>
              <a:t>)? </a:t>
            </a:r>
            <a:r>
              <a:rPr kumimoji="1" lang="zh-CN" altLang="en-US" sz="2000" b="1">
                <a:solidFill>
                  <a:schemeClr val="bg1"/>
                </a:solidFill>
                <a:latin typeface="Courier New" panose="02070309020205020404" pitchFamily="49" charset="0"/>
                <a:cs typeface="Courier New" panose="02070309020205020404" pitchFamily="49" charset="0"/>
              </a:rPr>
              <a:t>表达式</a:t>
            </a:r>
            <a:r>
              <a:rPr kumimoji="1" lang="en-US" altLang="zh-CN" sz="2000" b="1">
                <a:solidFill>
                  <a:schemeClr val="bg1"/>
                </a:solidFill>
                <a:latin typeface="Courier New" panose="02070309020205020404" pitchFamily="49" charset="0"/>
                <a:cs typeface="Courier New" panose="02070309020205020404" pitchFamily="49" charset="0"/>
              </a:rPr>
              <a:t>1 : </a:t>
            </a:r>
            <a:r>
              <a:rPr kumimoji="1" lang="zh-CN" altLang="en-US" sz="2000" b="1">
                <a:solidFill>
                  <a:schemeClr val="bg1"/>
                </a:solidFill>
                <a:latin typeface="Courier New" panose="02070309020205020404" pitchFamily="49" charset="0"/>
                <a:cs typeface="Courier New" panose="02070309020205020404" pitchFamily="49" charset="0"/>
              </a:rPr>
              <a:t>表达式</a:t>
            </a:r>
            <a:r>
              <a:rPr kumimoji="1" lang="en-US" altLang="zh-CN" sz="2000" b="1">
                <a:solidFill>
                  <a:schemeClr val="bg1"/>
                </a:solidFill>
                <a:latin typeface="Courier New" panose="02070309020205020404" pitchFamily="49" charset="0"/>
                <a:cs typeface="Courier New" panose="02070309020205020404" pitchFamily="49" charset="0"/>
              </a:rPr>
              <a:t>2 </a:t>
            </a:r>
          </a:p>
        </p:txBody>
      </p:sp>
      <p:sp>
        <p:nvSpPr>
          <p:cNvPr id="3" name="矩形 2"/>
          <p:cNvSpPr/>
          <p:nvPr/>
        </p:nvSpPr>
        <p:spPr>
          <a:xfrm>
            <a:off x="971550" y="4149725"/>
            <a:ext cx="7777163" cy="719138"/>
          </a:xfrm>
          <a:prstGeom prst="rect">
            <a:avLst/>
          </a:prstGeom>
          <a:solidFill>
            <a:schemeClr val="bg1">
              <a:lumMod val="85000"/>
            </a:schemeClr>
          </a:solidFill>
          <a:ln>
            <a:noFill/>
          </a:ln>
          <a:effectLst/>
        </p:spPr>
        <p:txBody>
          <a:bodyPr anchor="ctr"/>
          <a:lstStyle/>
          <a:p>
            <a:pPr>
              <a:defRPr/>
            </a:pPr>
            <a:r>
              <a:rPr lang="en-US" altLang="zh-CN" sz="2000" b="1" dirty="0">
                <a:latin typeface="Courier New" panose="02070309020205020404" pitchFamily="49" charset="0"/>
                <a:ea typeface="黑体" panose="02010609060101010101" pitchFamily="49" charset="-122"/>
              </a:rPr>
              <a:t>//</a:t>
            </a:r>
            <a:r>
              <a:rPr lang="zh-CN" altLang="en-US" sz="2000" b="1" dirty="0">
                <a:latin typeface="Courier New" panose="02070309020205020404" pitchFamily="49" charset="0"/>
                <a:ea typeface="黑体" panose="02010609060101010101" pitchFamily="49" charset="-122"/>
              </a:rPr>
              <a:t>将</a:t>
            </a:r>
            <a:r>
              <a:rPr lang="en-US" altLang="zh-CN" sz="2000" b="1" dirty="0">
                <a:latin typeface="Courier New" panose="02070309020205020404" pitchFamily="49" charset="0"/>
                <a:ea typeface="黑体" panose="02010609060101010101" pitchFamily="49" charset="-122"/>
              </a:rPr>
              <a:t>x</a:t>
            </a:r>
            <a:r>
              <a:rPr lang="zh-CN" altLang="en-US" sz="2000" b="1" dirty="0">
                <a:latin typeface="Courier New" panose="02070309020205020404" pitchFamily="49" charset="0"/>
                <a:ea typeface="黑体" panose="02010609060101010101" pitchFamily="49" charset="-122"/>
              </a:rPr>
              <a:t>和</a:t>
            </a:r>
            <a:r>
              <a:rPr lang="en-US" altLang="zh-CN" sz="2000" b="1" dirty="0">
                <a:latin typeface="Courier New" panose="02070309020205020404" pitchFamily="49" charset="0"/>
                <a:ea typeface="黑体" panose="02010609060101010101" pitchFamily="49" charset="-122"/>
              </a:rPr>
              <a:t>y</a:t>
            </a:r>
            <a:r>
              <a:rPr lang="zh-CN" altLang="en-US" sz="2000" b="1" dirty="0">
                <a:latin typeface="Courier New" panose="02070309020205020404" pitchFamily="49" charset="0"/>
                <a:ea typeface="黑体" panose="02010609060101010101" pitchFamily="49" charset="-122"/>
              </a:rPr>
              <a:t>中值较大的一个赋值给</a:t>
            </a:r>
            <a:r>
              <a:rPr lang="en-US" altLang="zh-CN" sz="2000" b="1" dirty="0">
                <a:latin typeface="Courier New" panose="02070309020205020404" pitchFamily="49" charset="0"/>
                <a:ea typeface="黑体" panose="02010609060101010101" pitchFamily="49" charset="-122"/>
              </a:rPr>
              <a:t>max </a:t>
            </a:r>
          </a:p>
          <a:p>
            <a:pPr>
              <a:defRPr/>
            </a:pPr>
            <a:r>
              <a:rPr lang="en-US" altLang="zh-CN" sz="2000" b="1" dirty="0">
                <a:latin typeface="Courier New" panose="02070309020205020404" pitchFamily="49" charset="0"/>
                <a:ea typeface="黑体" panose="02010609060101010101" pitchFamily="49" charset="-122"/>
              </a:rPr>
              <a:t>max = (x &gt; y) ? x : y; </a:t>
            </a:r>
          </a:p>
        </p:txBody>
      </p:sp>
      <p:sp>
        <p:nvSpPr>
          <p:cNvPr id="6" name="矩形 5"/>
          <p:cNvSpPr/>
          <p:nvPr/>
        </p:nvSpPr>
        <p:spPr>
          <a:xfrm>
            <a:off x="971550" y="5013325"/>
            <a:ext cx="7777163" cy="1439863"/>
          </a:xfrm>
          <a:prstGeom prst="rect">
            <a:avLst/>
          </a:prstGeom>
          <a:solidFill>
            <a:schemeClr val="bg1">
              <a:lumMod val="85000"/>
            </a:schemeClr>
          </a:solidFill>
          <a:ln>
            <a:noFill/>
          </a:ln>
          <a:effectLst/>
        </p:spPr>
        <p:txBody>
          <a:bodyPr anchor="ctr"/>
          <a:lstStyle/>
          <a:p>
            <a:pPr>
              <a:lnSpc>
                <a:spcPct val="110000"/>
              </a:lnSpc>
              <a:defRPr/>
            </a:pPr>
            <a:r>
              <a:rPr lang="en-US" altLang="zh-CN" sz="2000" b="1" dirty="0" err="1">
                <a:latin typeface="Courier New" panose="02070309020205020404" pitchFamily="49" charset="0"/>
                <a:ea typeface="黑体" panose="02010609060101010101" pitchFamily="49" charset="-122"/>
              </a:rPr>
              <a:t>cin</a:t>
            </a:r>
            <a:r>
              <a:rPr lang="en-US" altLang="zh-CN" sz="2000" b="1" dirty="0">
                <a:latin typeface="Courier New" panose="02070309020205020404" pitchFamily="49" charset="0"/>
                <a:ea typeface="黑体" panose="02010609060101010101" pitchFamily="49" charset="-122"/>
              </a:rPr>
              <a:t> &gt;&gt; flag; //</a:t>
            </a:r>
            <a:r>
              <a:rPr lang="zh-CN" altLang="en-US" sz="2000" b="1" dirty="0">
                <a:latin typeface="Courier New" panose="02070309020205020404" pitchFamily="49" charset="0"/>
                <a:ea typeface="黑体" panose="02010609060101010101" pitchFamily="49" charset="-122"/>
              </a:rPr>
              <a:t>依据</a:t>
            </a:r>
            <a:r>
              <a:rPr lang="en-US" altLang="zh-CN" sz="2000" b="1" dirty="0">
                <a:latin typeface="Courier New" panose="02070309020205020404" pitchFamily="49" charset="0"/>
                <a:ea typeface="黑体" panose="02010609060101010101" pitchFamily="49" charset="-122"/>
              </a:rPr>
              <a:t>flag</a:t>
            </a:r>
            <a:r>
              <a:rPr lang="zh-CN" altLang="en-US" sz="2000" b="1" dirty="0">
                <a:latin typeface="Courier New" panose="02070309020205020404" pitchFamily="49" charset="0"/>
                <a:ea typeface="黑体" panose="02010609060101010101" pitchFamily="49" charset="-122"/>
              </a:rPr>
              <a:t>的值，输出的结果为</a:t>
            </a:r>
            <a:r>
              <a:rPr lang="en-US" altLang="zh-CN" sz="2000" b="1" dirty="0">
                <a:latin typeface="Courier New" panose="02070309020205020404" pitchFamily="49" charset="0"/>
                <a:ea typeface="黑体" panose="02010609060101010101" pitchFamily="49" charset="-122"/>
              </a:rPr>
              <a:t>1</a:t>
            </a:r>
            <a:r>
              <a:rPr lang="zh-CN" altLang="en-US" sz="2000" b="1" dirty="0">
                <a:latin typeface="Courier New" panose="02070309020205020404" pitchFamily="49" charset="0"/>
                <a:ea typeface="黑体" panose="02010609060101010101" pitchFamily="49" charset="-122"/>
              </a:rPr>
              <a:t>或者</a:t>
            </a:r>
            <a:r>
              <a:rPr lang="en-US" altLang="zh-CN" sz="2000" b="1" dirty="0">
                <a:latin typeface="Courier New" panose="02070309020205020404" pitchFamily="49" charset="0"/>
                <a:ea typeface="黑体" panose="02010609060101010101" pitchFamily="49" charset="-122"/>
              </a:rPr>
              <a:t>0</a:t>
            </a:r>
          </a:p>
          <a:p>
            <a:pPr>
              <a:lnSpc>
                <a:spcPct val="110000"/>
              </a:lnSpc>
              <a:defRPr/>
            </a:pPr>
            <a:r>
              <a:rPr lang="en-US" altLang="zh-CN" sz="2000" b="1" dirty="0">
                <a:latin typeface="Courier New" panose="02070309020205020404" pitchFamily="49" charset="0"/>
                <a:ea typeface="黑体" panose="02010609060101010101" pitchFamily="49" charset="-122"/>
              </a:rPr>
              <a:t>//</a:t>
            </a:r>
            <a:r>
              <a:rPr lang="zh-CN" altLang="en-US" sz="2000" b="1" dirty="0">
                <a:latin typeface="Courier New" panose="02070309020205020404" pitchFamily="49" charset="0"/>
                <a:ea typeface="黑体" panose="02010609060101010101" pitchFamily="49" charset="-122"/>
              </a:rPr>
              <a:t>依据</a:t>
            </a:r>
            <a:r>
              <a:rPr lang="en-US" altLang="zh-CN" sz="2000" b="1" dirty="0">
                <a:latin typeface="Courier New" panose="02070309020205020404" pitchFamily="49" charset="0"/>
                <a:ea typeface="黑体" panose="02010609060101010101" pitchFamily="49" charset="-122"/>
              </a:rPr>
              <a:t>flag</a:t>
            </a:r>
            <a:r>
              <a:rPr lang="zh-CN" altLang="en-US" sz="2000" b="1" dirty="0">
                <a:latin typeface="Courier New" panose="02070309020205020404" pitchFamily="49" charset="0"/>
                <a:ea typeface="黑体" panose="02010609060101010101" pitchFamily="49" charset="-122"/>
              </a:rPr>
              <a:t>的值，输出的结果为</a:t>
            </a:r>
            <a:r>
              <a:rPr lang="en-US" altLang="zh-CN" sz="2000" b="1" dirty="0">
                <a:latin typeface="Courier New" panose="02070309020205020404" pitchFamily="49" charset="0"/>
                <a:ea typeface="黑体" panose="02010609060101010101" pitchFamily="49" charset="-122"/>
              </a:rPr>
              <a:t>true</a:t>
            </a:r>
            <a:r>
              <a:rPr lang="zh-CN" altLang="en-US" sz="2000" b="1" dirty="0">
                <a:latin typeface="Courier New" panose="02070309020205020404" pitchFamily="49" charset="0"/>
                <a:ea typeface="黑体" panose="02010609060101010101" pitchFamily="49" charset="-122"/>
              </a:rPr>
              <a:t>或者</a:t>
            </a:r>
            <a:r>
              <a:rPr lang="en-US" altLang="zh-CN" sz="2000" b="1" dirty="0">
                <a:latin typeface="Courier New" panose="02070309020205020404" pitchFamily="49" charset="0"/>
                <a:ea typeface="黑体" panose="02010609060101010101" pitchFamily="49" charset="-122"/>
              </a:rPr>
              <a:t>false </a:t>
            </a:r>
          </a:p>
          <a:p>
            <a:pPr>
              <a:lnSpc>
                <a:spcPct val="110000"/>
              </a:lnSpc>
              <a:defRPr/>
            </a:pPr>
            <a:r>
              <a:rPr lang="en-US" altLang="zh-CN" sz="2000" b="1" dirty="0">
                <a:latin typeface="Courier New" panose="02070309020205020404" pitchFamily="49" charset="0"/>
                <a:ea typeface="黑体" panose="02010609060101010101" pitchFamily="49" charset="-122"/>
              </a:rPr>
              <a:t>if (flag) </a:t>
            </a:r>
            <a:r>
              <a:rPr lang="en-US" altLang="zh-CN" sz="2000" b="1" dirty="0" err="1">
                <a:latin typeface="Courier New" panose="02070309020205020404" pitchFamily="49" charset="0"/>
                <a:ea typeface="黑体" panose="02010609060101010101" pitchFamily="49" charset="-122"/>
              </a:rPr>
              <a:t>cout</a:t>
            </a:r>
            <a:r>
              <a:rPr lang="en-US" altLang="zh-CN" sz="2000" b="1" dirty="0">
                <a:latin typeface="Courier New" panose="02070309020205020404" pitchFamily="49" charset="0"/>
                <a:ea typeface="黑体" panose="02010609060101010101" pitchFamily="49" charset="-122"/>
              </a:rPr>
              <a:t> &lt;&lt;</a:t>
            </a: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a:t>
            </a:r>
            <a:r>
              <a:rPr lang="en-US" altLang="zh-CN" sz="2000" b="1" dirty="0">
                <a:latin typeface="Courier New" panose="02070309020205020404" pitchFamily="49" charset="0"/>
                <a:ea typeface="黑体" panose="02010609060101010101" pitchFamily="49" charset="-122"/>
              </a:rPr>
              <a:t>true</a:t>
            </a: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a:t>
            </a:r>
            <a:r>
              <a:rPr lang="en-US" altLang="zh-CN" sz="2000" b="1" dirty="0">
                <a:latin typeface="Courier New" panose="02070309020205020404" pitchFamily="49" charset="0"/>
                <a:ea typeface="黑体" panose="02010609060101010101" pitchFamily="49" charset="-122"/>
              </a:rPr>
              <a:t>; else </a:t>
            </a:r>
            <a:r>
              <a:rPr lang="en-US" altLang="zh-CN" sz="2000" b="1" dirty="0" err="1">
                <a:latin typeface="Courier New" panose="02070309020205020404" pitchFamily="49" charset="0"/>
                <a:ea typeface="黑体" panose="02010609060101010101" pitchFamily="49" charset="-122"/>
              </a:rPr>
              <a:t>cout</a:t>
            </a:r>
            <a:r>
              <a:rPr lang="en-US" altLang="zh-CN" sz="2000" b="1" dirty="0">
                <a:latin typeface="Courier New" panose="02070309020205020404" pitchFamily="49" charset="0"/>
                <a:ea typeface="黑体" panose="02010609060101010101" pitchFamily="49" charset="-122"/>
              </a:rPr>
              <a:t> &lt;&lt;</a:t>
            </a: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a:t>
            </a:r>
            <a:r>
              <a:rPr lang="en-US" altLang="zh-CN" sz="2000" b="1" dirty="0">
                <a:latin typeface="Courier New" panose="02070309020205020404" pitchFamily="49" charset="0"/>
                <a:ea typeface="黑体" panose="02010609060101010101" pitchFamily="49" charset="-122"/>
              </a:rPr>
              <a:t>false</a:t>
            </a: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a:t>
            </a:r>
            <a:r>
              <a:rPr lang="en-US" altLang="zh-CN" sz="2000" b="1" dirty="0">
                <a:latin typeface="Courier New" panose="02070309020205020404" pitchFamily="49" charset="0"/>
                <a:ea typeface="黑体" panose="02010609060101010101" pitchFamily="49" charset="-122"/>
              </a:rPr>
              <a:t>;</a:t>
            </a:r>
          </a:p>
          <a:p>
            <a:pPr>
              <a:lnSpc>
                <a:spcPct val="110000"/>
              </a:lnSpc>
              <a:defRPr/>
            </a:pPr>
            <a:r>
              <a:rPr lang="en-US" altLang="zh-CN" sz="2000" b="1" dirty="0" err="1">
                <a:latin typeface="Courier New" panose="02070309020205020404" pitchFamily="49" charset="0"/>
                <a:ea typeface="黑体" panose="02010609060101010101" pitchFamily="49" charset="-122"/>
              </a:rPr>
              <a:t>cout</a:t>
            </a:r>
            <a:r>
              <a:rPr lang="en-US" altLang="zh-CN" sz="2000" b="1" dirty="0">
                <a:latin typeface="Courier New" panose="02070309020205020404" pitchFamily="49" charset="0"/>
                <a:ea typeface="黑体" panose="02010609060101010101" pitchFamily="49" charset="-122"/>
              </a:rPr>
              <a:t> &lt;&lt; (flag ? </a:t>
            </a: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a:t>
            </a:r>
            <a:r>
              <a:rPr lang="en-US" altLang="zh-CN" sz="2000" b="1" dirty="0">
                <a:latin typeface="Courier New" panose="02070309020205020404" pitchFamily="49" charset="0"/>
                <a:ea typeface="黑体" panose="02010609060101010101" pitchFamily="49" charset="-122"/>
              </a:rPr>
              <a:t>true</a:t>
            </a: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 : "</a:t>
            </a:r>
            <a:r>
              <a:rPr lang="en-US" altLang="zh-CN" sz="2000" b="1" dirty="0">
                <a:latin typeface="Courier New" panose="02070309020205020404" pitchFamily="49" charset="0"/>
                <a:ea typeface="黑体" panose="02010609060101010101" pitchFamily="49" charset="-122"/>
              </a:rPr>
              <a:t>false</a:t>
            </a: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a:t>
            </a:r>
            <a:r>
              <a:rPr lang="en-US" altLang="zh-CN" sz="2000" b="1" dirty="0">
                <a:latin typeface="Courier New" panose="02070309020205020404" pitchFamily="49" charset="0"/>
                <a:ea typeface="黑体" panose="02010609060101010101" pitchFamily="49" charset="-122"/>
              </a:rPr>
              <a: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noChangeArrowheads="1"/>
          </p:cNvSpPr>
          <p:nvPr>
            <p:ph type="title"/>
          </p:nvPr>
        </p:nvSpPr>
        <p:spPr>
          <a:xfrm>
            <a:off x="1763713" y="179388"/>
            <a:ext cx="7380287" cy="688975"/>
          </a:xfrm>
        </p:spPr>
        <p:txBody>
          <a:bodyPr/>
          <a:lstStyle/>
          <a:p>
            <a:r>
              <a:rPr lang="zh-CN" altLang="en-US"/>
              <a:t>第三章分支程序设计</a:t>
            </a:r>
            <a:endParaRPr lang="en-US" altLang="en-US"/>
          </a:p>
        </p:txBody>
      </p:sp>
      <p:grpSp>
        <p:nvGrpSpPr>
          <p:cNvPr id="25603" name="Group 57"/>
          <p:cNvGrpSpPr>
            <a:grpSpLocks/>
          </p:cNvGrpSpPr>
          <p:nvPr/>
        </p:nvGrpSpPr>
        <p:grpSpPr bwMode="auto">
          <a:xfrm>
            <a:off x="1685925" y="4211638"/>
            <a:ext cx="5259388" cy="719137"/>
            <a:chOff x="1066" y="2432"/>
            <a:chExt cx="3313" cy="453"/>
          </a:xfrm>
        </p:grpSpPr>
        <p:sp>
          <p:nvSpPr>
            <p:cNvPr id="25631" name="AutoShape 5"/>
            <p:cNvSpPr>
              <a:spLocks noChangeArrowheads="1"/>
            </p:cNvSpPr>
            <p:nvPr/>
          </p:nvSpPr>
          <p:spPr bwMode="auto">
            <a:xfrm>
              <a:off x="1066" y="2432"/>
              <a:ext cx="3248" cy="378"/>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r>
                <a:rPr lang="en-US" altLang="zh-CN" b="1">
                  <a:solidFill>
                    <a:srgbClr val="FF0000"/>
                  </a:solidFill>
                  <a:latin typeface="Times New Roman" panose="02020603050405020304" pitchFamily="18" charset="0"/>
                </a:rPr>
                <a:t>3.4  switch</a:t>
              </a:r>
              <a:r>
                <a:rPr lang="zh-CN" altLang="en-US" b="1">
                  <a:solidFill>
                    <a:srgbClr val="FF0000"/>
                  </a:solidFill>
                  <a:latin typeface="Times New Roman" panose="02020603050405020304" pitchFamily="18" charset="0"/>
                </a:rPr>
                <a:t>语句</a:t>
              </a:r>
              <a:endParaRPr lang="en-US" altLang="zh-CN" b="1">
                <a:solidFill>
                  <a:srgbClr val="FF0000"/>
                </a:solidFill>
                <a:latin typeface="Times New Roman" panose="02020603050405020304" pitchFamily="18" charset="0"/>
              </a:endParaRPr>
            </a:p>
          </p:txBody>
        </p:sp>
        <p:grpSp>
          <p:nvGrpSpPr>
            <p:cNvPr id="25632" name="Group 8"/>
            <p:cNvGrpSpPr>
              <a:grpSpLocks/>
            </p:cNvGrpSpPr>
            <p:nvPr/>
          </p:nvGrpSpPr>
          <p:grpSpPr bwMode="auto">
            <a:xfrm>
              <a:off x="4105" y="2637"/>
              <a:ext cx="274" cy="248"/>
              <a:chOff x="2078" y="1680"/>
              <a:chExt cx="1615" cy="1615"/>
            </a:xfrm>
          </p:grpSpPr>
          <p:sp>
            <p:nvSpPr>
              <p:cNvPr id="25633" name="Oval 9"/>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lang="zh-CN" altLang="en-US" sz="2400" b="1">
                  <a:solidFill>
                    <a:srgbClr val="FFFFFF"/>
                  </a:solidFill>
                  <a:ea typeface="宋体" panose="02010600030101010101" pitchFamily="2" charset="-122"/>
                </a:endParaRPr>
              </a:p>
            </p:txBody>
          </p:sp>
          <p:sp>
            <p:nvSpPr>
              <p:cNvPr id="25634" name="Oval 10"/>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lang="zh-CN" altLang="en-US" sz="2400" b="1">
                  <a:solidFill>
                    <a:srgbClr val="FFFFFF"/>
                  </a:solidFill>
                  <a:ea typeface="宋体" panose="02010600030101010101" pitchFamily="2" charset="-122"/>
                </a:endParaRPr>
              </a:p>
            </p:txBody>
          </p:sp>
          <p:sp>
            <p:nvSpPr>
              <p:cNvPr id="9" name="Oval 11"/>
              <p:cNvSpPr>
                <a:spLocks noChangeArrowheads="1"/>
              </p:cNvSpPr>
              <p:nvPr/>
            </p:nvSpPr>
            <p:spPr bwMode="gray">
              <a:xfrm>
                <a:off x="2255" y="1856"/>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anchor="ctr">
                <a:spAutoFit/>
              </a:bodyPr>
              <a:lstStyle/>
              <a:p>
                <a:pPr>
                  <a:defRPr/>
                </a:pPr>
                <a:endParaRPr lang="zh-CN" altLang="en-US">
                  <a:solidFill>
                    <a:srgbClr val="000000"/>
                  </a:solidFill>
                </a:endParaRPr>
              </a:p>
            </p:txBody>
          </p:sp>
          <p:sp>
            <p:nvSpPr>
              <p:cNvPr id="25636" name="Oval 12"/>
              <p:cNvSpPr>
                <a:spLocks noChangeArrowheads="1"/>
              </p:cNvSpPr>
              <p:nvPr/>
            </p:nvSpPr>
            <p:spPr bwMode="gray">
              <a:xfrm>
                <a:off x="2254" y="1856"/>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lang="zh-CN" altLang="en-US" sz="2400" b="1">
                  <a:solidFill>
                    <a:srgbClr val="FFFFFF"/>
                  </a:solidFill>
                  <a:ea typeface="宋体" panose="02010600030101010101" pitchFamily="2" charset="-122"/>
                </a:endParaRPr>
              </a:p>
            </p:txBody>
          </p:sp>
          <p:sp>
            <p:nvSpPr>
              <p:cNvPr id="11" name="Oval 13"/>
              <p:cNvSpPr>
                <a:spLocks noChangeArrowheads="1"/>
              </p:cNvSpPr>
              <p:nvPr/>
            </p:nvSpPr>
            <p:spPr bwMode="gray">
              <a:xfrm>
                <a:off x="2337" y="1940"/>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a:defRPr/>
                </a:pPr>
                <a:endParaRPr lang="zh-CN" altLang="en-US">
                  <a:solidFill>
                    <a:srgbClr val="000000"/>
                  </a:solidFill>
                </a:endParaRPr>
              </a:p>
            </p:txBody>
          </p:sp>
          <p:sp>
            <p:nvSpPr>
              <p:cNvPr id="25638" name="Oval 14"/>
              <p:cNvSpPr>
                <a:spLocks noChangeArrowheads="1"/>
              </p:cNvSpPr>
              <p:nvPr/>
            </p:nvSpPr>
            <p:spPr bwMode="gray">
              <a:xfrm>
                <a:off x="2337" y="1939"/>
                <a:ext cx="1096" cy="1100"/>
              </a:xfrm>
              <a:prstGeom prst="ellipse">
                <a:avLst/>
              </a:prstGeom>
              <a:gradFill rotWithShape="1">
                <a:gsLst>
                  <a:gs pos="0">
                    <a:srgbClr val="FFCC00"/>
                  </a:gs>
                  <a:gs pos="100000">
                    <a:srgbClr val="7C63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lang="zh-CN" altLang="en-US" sz="2400" b="1">
                  <a:solidFill>
                    <a:srgbClr val="FFFFFF"/>
                  </a:solidFill>
                  <a:ea typeface="宋体" panose="02010600030101010101" pitchFamily="2" charset="-122"/>
                </a:endParaRPr>
              </a:p>
            </p:txBody>
          </p:sp>
        </p:grpSp>
      </p:grpSp>
      <p:grpSp>
        <p:nvGrpSpPr>
          <p:cNvPr id="25604" name="Group 58"/>
          <p:cNvGrpSpPr>
            <a:grpSpLocks/>
          </p:cNvGrpSpPr>
          <p:nvPr/>
        </p:nvGrpSpPr>
        <p:grpSpPr bwMode="auto">
          <a:xfrm>
            <a:off x="1685925" y="3413125"/>
            <a:ext cx="5259388" cy="600075"/>
            <a:chOff x="1066" y="1842"/>
            <a:chExt cx="3313" cy="378"/>
          </a:xfrm>
        </p:grpSpPr>
        <p:sp>
          <p:nvSpPr>
            <p:cNvPr id="25623" name="AutoShape 4"/>
            <p:cNvSpPr>
              <a:spLocks noChangeArrowheads="1"/>
            </p:cNvSpPr>
            <p:nvPr/>
          </p:nvSpPr>
          <p:spPr bwMode="auto">
            <a:xfrm>
              <a:off x="1066" y="1842"/>
              <a:ext cx="3248" cy="378"/>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r>
                <a:rPr lang="en-US" altLang="zh-CN">
                  <a:solidFill>
                    <a:srgbClr val="000000"/>
                  </a:solidFill>
                  <a:latin typeface="Times New Roman" panose="02020603050405020304" pitchFamily="18" charset="0"/>
                </a:rPr>
                <a:t>3.3  if </a:t>
              </a:r>
              <a:r>
                <a:rPr lang="zh-CN" altLang="en-US">
                  <a:solidFill>
                    <a:srgbClr val="000000"/>
                  </a:solidFill>
                  <a:latin typeface="Times New Roman" panose="02020603050405020304" pitchFamily="18" charset="0"/>
                </a:rPr>
                <a:t>语句</a:t>
              </a:r>
              <a:endParaRPr lang="en-US" altLang="zh-CN">
                <a:solidFill>
                  <a:srgbClr val="000000"/>
                </a:solidFill>
                <a:latin typeface="Times New Roman" panose="02020603050405020304" pitchFamily="18" charset="0"/>
              </a:endParaRPr>
            </a:p>
          </p:txBody>
        </p:sp>
        <p:grpSp>
          <p:nvGrpSpPr>
            <p:cNvPr id="25624" name="Group 15"/>
            <p:cNvGrpSpPr>
              <a:grpSpLocks/>
            </p:cNvGrpSpPr>
            <p:nvPr/>
          </p:nvGrpSpPr>
          <p:grpSpPr bwMode="auto">
            <a:xfrm>
              <a:off x="4105" y="1953"/>
              <a:ext cx="274" cy="248"/>
              <a:chOff x="2078" y="1680"/>
              <a:chExt cx="1615" cy="1615"/>
            </a:xfrm>
          </p:grpSpPr>
          <p:sp>
            <p:nvSpPr>
              <p:cNvPr id="25625" name="Oval 16"/>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lang="zh-CN" altLang="en-US" sz="2400" b="1">
                  <a:solidFill>
                    <a:srgbClr val="FFFFFF"/>
                  </a:solidFill>
                  <a:ea typeface="宋体" panose="02010600030101010101" pitchFamily="2" charset="-122"/>
                </a:endParaRPr>
              </a:p>
            </p:txBody>
          </p:sp>
          <p:sp>
            <p:nvSpPr>
              <p:cNvPr id="25626" name="Oval 17"/>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lang="zh-CN" altLang="en-US" sz="2400" b="1">
                  <a:solidFill>
                    <a:srgbClr val="FFFFFF"/>
                  </a:solidFill>
                  <a:ea typeface="宋体" panose="02010600030101010101" pitchFamily="2" charset="-122"/>
                </a:endParaRPr>
              </a:p>
            </p:txBody>
          </p:sp>
          <p:sp>
            <p:nvSpPr>
              <p:cNvPr id="18" name="Oval 18"/>
              <p:cNvSpPr>
                <a:spLocks noChangeArrowheads="1"/>
              </p:cNvSpPr>
              <p:nvPr/>
            </p:nvSpPr>
            <p:spPr bwMode="gray">
              <a:xfrm>
                <a:off x="2255" y="1862"/>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wrap="none" anchor="ctr">
                <a:spAutoFit/>
              </a:bodyPr>
              <a:lstStyle/>
              <a:p>
                <a:pPr>
                  <a:defRPr/>
                </a:pPr>
                <a:endParaRPr lang="zh-CN" altLang="en-US">
                  <a:solidFill>
                    <a:srgbClr val="000000"/>
                  </a:solidFill>
                </a:endParaRPr>
              </a:p>
            </p:txBody>
          </p:sp>
          <p:sp>
            <p:nvSpPr>
              <p:cNvPr id="25628" name="Oval 19"/>
              <p:cNvSpPr>
                <a:spLocks noChangeArrowheads="1"/>
              </p:cNvSpPr>
              <p:nvPr/>
            </p:nvSpPr>
            <p:spPr bwMode="gray">
              <a:xfrm>
                <a:off x="2254" y="1862"/>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lang="zh-CN" altLang="en-US" sz="2400" b="1">
                  <a:solidFill>
                    <a:srgbClr val="FFFFFF"/>
                  </a:solidFill>
                  <a:ea typeface="宋体" panose="02010600030101010101" pitchFamily="2" charset="-122"/>
                </a:endParaRPr>
              </a:p>
            </p:txBody>
          </p:sp>
          <p:sp>
            <p:nvSpPr>
              <p:cNvPr id="20" name="Oval 20"/>
              <p:cNvSpPr>
                <a:spLocks noChangeArrowheads="1"/>
              </p:cNvSpPr>
              <p:nvPr/>
            </p:nvSpPr>
            <p:spPr bwMode="gray">
              <a:xfrm>
                <a:off x="2337" y="1947"/>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a:defRPr/>
                </a:pPr>
                <a:endParaRPr lang="zh-CN" altLang="en-US">
                  <a:solidFill>
                    <a:srgbClr val="000000"/>
                  </a:solidFill>
                </a:endParaRPr>
              </a:p>
            </p:txBody>
          </p:sp>
          <p:sp>
            <p:nvSpPr>
              <p:cNvPr id="21" name="Oval 21"/>
              <p:cNvSpPr>
                <a:spLocks noChangeArrowheads="1"/>
              </p:cNvSpPr>
              <p:nvPr/>
            </p:nvSpPr>
            <p:spPr bwMode="gray">
              <a:xfrm>
                <a:off x="2337" y="1947"/>
                <a:ext cx="1096" cy="1094"/>
              </a:xfrm>
              <a:prstGeom prst="ellipse">
                <a:avLst/>
              </a:prstGeom>
              <a:gradFill rotWithShape="1">
                <a:gsLst>
                  <a:gs pos="0">
                    <a:schemeClr val="hlink"/>
                  </a:gs>
                  <a:gs pos="100000">
                    <a:schemeClr val="hlink">
                      <a:gamma/>
                      <a:shade val="46275"/>
                      <a:invGamma/>
                    </a:schemeClr>
                  </a:gs>
                </a:gsLst>
                <a:lin ang="2700000" scaled="1"/>
              </a:gradFill>
              <a:ln>
                <a:noFill/>
              </a:ln>
              <a:effectLst/>
            </p:spPr>
            <p:txBody>
              <a:bodyPr anchor="ctr">
                <a:spAutoFit/>
              </a:bodyPr>
              <a:lstStyle/>
              <a:p>
                <a:pPr>
                  <a:defRPr/>
                </a:pPr>
                <a:endParaRPr lang="zh-CN" altLang="en-US">
                  <a:solidFill>
                    <a:srgbClr val="000000"/>
                  </a:solidFill>
                </a:endParaRPr>
              </a:p>
            </p:txBody>
          </p:sp>
        </p:grpSp>
      </p:grpSp>
      <p:grpSp>
        <p:nvGrpSpPr>
          <p:cNvPr id="25605" name="Group 59"/>
          <p:cNvGrpSpPr>
            <a:grpSpLocks/>
          </p:cNvGrpSpPr>
          <p:nvPr/>
        </p:nvGrpSpPr>
        <p:grpSpPr bwMode="auto">
          <a:xfrm>
            <a:off x="1685925" y="2619375"/>
            <a:ext cx="5256213" cy="681038"/>
            <a:chOff x="1066" y="1253"/>
            <a:chExt cx="3311" cy="429"/>
          </a:xfrm>
        </p:grpSpPr>
        <p:sp>
          <p:nvSpPr>
            <p:cNvPr id="25615" name="AutoShape 3"/>
            <p:cNvSpPr>
              <a:spLocks noChangeArrowheads="1"/>
            </p:cNvSpPr>
            <p:nvPr/>
          </p:nvSpPr>
          <p:spPr bwMode="auto">
            <a:xfrm>
              <a:off x="1066" y="1253"/>
              <a:ext cx="3248" cy="378"/>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r>
                <a:rPr lang="en-US" altLang="zh-CN">
                  <a:solidFill>
                    <a:srgbClr val="000000"/>
                  </a:solidFill>
                  <a:latin typeface="Times New Roman" panose="02020603050405020304" pitchFamily="18" charset="0"/>
                </a:rPr>
                <a:t>3.2  </a:t>
              </a:r>
              <a:r>
                <a:rPr lang="zh-CN" altLang="en-US">
                  <a:solidFill>
                    <a:srgbClr val="000000"/>
                  </a:solidFill>
                  <a:latin typeface="Times New Roman" panose="02020603050405020304" pitchFamily="18" charset="0"/>
                </a:rPr>
                <a:t>逻辑表达式</a:t>
              </a:r>
            </a:p>
          </p:txBody>
        </p:sp>
        <p:grpSp>
          <p:nvGrpSpPr>
            <p:cNvPr id="25616" name="Group 22"/>
            <p:cNvGrpSpPr>
              <a:grpSpLocks/>
            </p:cNvGrpSpPr>
            <p:nvPr/>
          </p:nvGrpSpPr>
          <p:grpSpPr bwMode="auto">
            <a:xfrm>
              <a:off x="4103" y="1434"/>
              <a:ext cx="274" cy="248"/>
              <a:chOff x="2078" y="1680"/>
              <a:chExt cx="1615" cy="1615"/>
            </a:xfrm>
          </p:grpSpPr>
          <p:sp>
            <p:nvSpPr>
              <p:cNvPr id="25617" name="Oval 23"/>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lang="zh-CN" altLang="en-US" sz="2400" b="1">
                  <a:solidFill>
                    <a:srgbClr val="FFFFFF"/>
                  </a:solidFill>
                  <a:ea typeface="宋体" panose="02010600030101010101" pitchFamily="2" charset="-122"/>
                </a:endParaRPr>
              </a:p>
            </p:txBody>
          </p:sp>
          <p:sp>
            <p:nvSpPr>
              <p:cNvPr id="25618" name="Oval 24"/>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lang="zh-CN" altLang="en-US" sz="2400" b="1">
                  <a:solidFill>
                    <a:srgbClr val="FFFFFF"/>
                  </a:solidFill>
                  <a:ea typeface="宋体" panose="02010600030101010101" pitchFamily="2" charset="-122"/>
                </a:endParaRPr>
              </a:p>
            </p:txBody>
          </p:sp>
          <p:sp>
            <p:nvSpPr>
              <p:cNvPr id="27" name="Oval 25"/>
              <p:cNvSpPr>
                <a:spLocks noChangeArrowheads="1"/>
              </p:cNvSpPr>
              <p:nvPr/>
            </p:nvSpPr>
            <p:spPr bwMode="gray">
              <a:xfrm>
                <a:off x="2255" y="1856"/>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anchor="ctr">
                <a:spAutoFit/>
              </a:bodyPr>
              <a:lstStyle/>
              <a:p>
                <a:pPr>
                  <a:defRPr/>
                </a:pPr>
                <a:endParaRPr lang="zh-CN" altLang="en-US">
                  <a:solidFill>
                    <a:srgbClr val="000000"/>
                  </a:solidFill>
                </a:endParaRPr>
              </a:p>
            </p:txBody>
          </p:sp>
          <p:sp>
            <p:nvSpPr>
              <p:cNvPr id="25620" name="Oval 26"/>
              <p:cNvSpPr>
                <a:spLocks noChangeArrowheads="1"/>
              </p:cNvSpPr>
              <p:nvPr/>
            </p:nvSpPr>
            <p:spPr bwMode="gray">
              <a:xfrm>
                <a:off x="2254" y="1856"/>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lang="zh-CN" altLang="en-US" sz="2400" b="1">
                  <a:solidFill>
                    <a:srgbClr val="FFFFFF"/>
                  </a:solidFill>
                  <a:ea typeface="宋体" panose="02010600030101010101" pitchFamily="2" charset="-122"/>
                </a:endParaRPr>
              </a:p>
            </p:txBody>
          </p:sp>
          <p:sp>
            <p:nvSpPr>
              <p:cNvPr id="29" name="Oval 27"/>
              <p:cNvSpPr>
                <a:spLocks noChangeArrowheads="1"/>
              </p:cNvSpPr>
              <p:nvPr/>
            </p:nvSpPr>
            <p:spPr bwMode="gray">
              <a:xfrm>
                <a:off x="2337" y="1940"/>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a:defRPr/>
                </a:pPr>
                <a:endParaRPr lang="zh-CN" altLang="en-US">
                  <a:solidFill>
                    <a:srgbClr val="000000"/>
                  </a:solidFill>
                </a:endParaRPr>
              </a:p>
            </p:txBody>
          </p:sp>
          <p:sp>
            <p:nvSpPr>
              <p:cNvPr id="25622" name="Oval 28"/>
              <p:cNvSpPr>
                <a:spLocks noChangeArrowheads="1"/>
              </p:cNvSpPr>
              <p:nvPr/>
            </p:nvSpPr>
            <p:spPr bwMode="gray">
              <a:xfrm>
                <a:off x="2337" y="1939"/>
                <a:ext cx="1096" cy="1100"/>
              </a:xfrm>
              <a:prstGeom prst="ellipse">
                <a:avLst/>
              </a:prstGeom>
              <a:gradFill rotWithShape="1">
                <a:gsLst>
                  <a:gs pos="0">
                    <a:srgbClr val="00CC66"/>
                  </a:gs>
                  <a:gs pos="100000">
                    <a:srgbClr val="005E2F"/>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lang="zh-CN" altLang="en-US" sz="2400" b="1">
                  <a:solidFill>
                    <a:srgbClr val="FFFFFF"/>
                  </a:solidFill>
                  <a:ea typeface="宋体" panose="02010600030101010101" pitchFamily="2" charset="-122"/>
                </a:endParaRPr>
              </a:p>
            </p:txBody>
          </p:sp>
        </p:grpSp>
      </p:grpSp>
      <p:grpSp>
        <p:nvGrpSpPr>
          <p:cNvPr id="25606" name="Group 60"/>
          <p:cNvGrpSpPr>
            <a:grpSpLocks/>
          </p:cNvGrpSpPr>
          <p:nvPr/>
        </p:nvGrpSpPr>
        <p:grpSpPr bwMode="auto">
          <a:xfrm>
            <a:off x="1685925" y="1858963"/>
            <a:ext cx="5186363" cy="682625"/>
            <a:chOff x="1066" y="709"/>
            <a:chExt cx="3267" cy="430"/>
          </a:xfrm>
        </p:grpSpPr>
        <p:sp>
          <p:nvSpPr>
            <p:cNvPr id="25607" name="AutoShape 29">
              <a:hlinkClick r:id="rId3" action="ppaction://hlinksldjump"/>
            </p:cNvPr>
            <p:cNvSpPr>
              <a:spLocks noChangeArrowheads="1"/>
            </p:cNvSpPr>
            <p:nvPr/>
          </p:nvSpPr>
          <p:spPr bwMode="auto">
            <a:xfrm>
              <a:off x="1066" y="709"/>
              <a:ext cx="3248" cy="378"/>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r>
                <a:rPr lang="en-US" altLang="zh-CN">
                  <a:solidFill>
                    <a:srgbClr val="000000"/>
                  </a:solidFill>
                  <a:latin typeface="Times New Roman" panose="02020603050405020304" pitchFamily="18" charset="0"/>
                </a:rPr>
                <a:t>3.1  </a:t>
              </a:r>
              <a:r>
                <a:rPr lang="zh-CN" altLang="en-US">
                  <a:solidFill>
                    <a:srgbClr val="000000"/>
                  </a:solidFill>
                  <a:latin typeface="Times New Roman" panose="02020603050405020304" pitchFamily="18" charset="0"/>
                </a:rPr>
                <a:t>关系表达式</a:t>
              </a:r>
            </a:p>
          </p:txBody>
        </p:sp>
        <p:grpSp>
          <p:nvGrpSpPr>
            <p:cNvPr id="25608" name="Group 30"/>
            <p:cNvGrpSpPr>
              <a:grpSpLocks/>
            </p:cNvGrpSpPr>
            <p:nvPr/>
          </p:nvGrpSpPr>
          <p:grpSpPr bwMode="auto">
            <a:xfrm>
              <a:off x="4059" y="891"/>
              <a:ext cx="274" cy="248"/>
              <a:chOff x="2078" y="1680"/>
              <a:chExt cx="1615" cy="1615"/>
            </a:xfrm>
          </p:grpSpPr>
          <p:sp>
            <p:nvSpPr>
              <p:cNvPr id="25609" name="Oval 31"/>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lang="zh-CN" altLang="en-US" sz="2400" b="1">
                  <a:solidFill>
                    <a:srgbClr val="FFFFFF"/>
                  </a:solidFill>
                  <a:ea typeface="宋体" panose="02010600030101010101" pitchFamily="2" charset="-122"/>
                </a:endParaRPr>
              </a:p>
            </p:txBody>
          </p:sp>
          <p:sp>
            <p:nvSpPr>
              <p:cNvPr id="25610" name="Oval 32"/>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lang="zh-CN" altLang="en-US" sz="2400" b="1">
                  <a:solidFill>
                    <a:srgbClr val="FFFFFF"/>
                  </a:solidFill>
                  <a:ea typeface="宋体" panose="02010600030101010101" pitchFamily="2" charset="-122"/>
                </a:endParaRPr>
              </a:p>
            </p:txBody>
          </p:sp>
          <p:sp>
            <p:nvSpPr>
              <p:cNvPr id="36" name="Oval 33"/>
              <p:cNvSpPr>
                <a:spLocks noChangeArrowheads="1"/>
              </p:cNvSpPr>
              <p:nvPr/>
            </p:nvSpPr>
            <p:spPr bwMode="gray">
              <a:xfrm>
                <a:off x="2255" y="1856"/>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wrap="none" anchor="ctr">
                <a:spAutoFit/>
              </a:bodyPr>
              <a:lstStyle/>
              <a:p>
                <a:pPr>
                  <a:defRPr/>
                </a:pPr>
                <a:endParaRPr lang="zh-CN" altLang="en-US">
                  <a:solidFill>
                    <a:srgbClr val="000000"/>
                  </a:solidFill>
                </a:endParaRPr>
              </a:p>
            </p:txBody>
          </p:sp>
          <p:sp>
            <p:nvSpPr>
              <p:cNvPr id="25612" name="Oval 34"/>
              <p:cNvSpPr>
                <a:spLocks noChangeArrowheads="1"/>
              </p:cNvSpPr>
              <p:nvPr/>
            </p:nvSpPr>
            <p:spPr bwMode="gray">
              <a:xfrm>
                <a:off x="2254" y="1856"/>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lang="zh-CN" altLang="en-US" sz="2400" b="1">
                  <a:solidFill>
                    <a:srgbClr val="FFFFFF"/>
                  </a:solidFill>
                  <a:ea typeface="宋体" panose="02010600030101010101" pitchFamily="2" charset="-122"/>
                </a:endParaRPr>
              </a:p>
            </p:txBody>
          </p:sp>
          <p:sp>
            <p:nvSpPr>
              <p:cNvPr id="38" name="Oval 35"/>
              <p:cNvSpPr>
                <a:spLocks noChangeArrowheads="1"/>
              </p:cNvSpPr>
              <p:nvPr/>
            </p:nvSpPr>
            <p:spPr bwMode="gray">
              <a:xfrm>
                <a:off x="2337" y="1940"/>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a:defRPr/>
                </a:pPr>
                <a:endParaRPr lang="zh-CN" altLang="en-US">
                  <a:solidFill>
                    <a:srgbClr val="000000"/>
                  </a:solidFill>
                </a:endParaRPr>
              </a:p>
            </p:txBody>
          </p:sp>
          <p:sp>
            <p:nvSpPr>
              <p:cNvPr id="25614" name="Oval 36"/>
              <p:cNvSpPr>
                <a:spLocks noChangeArrowheads="1"/>
              </p:cNvSpPr>
              <p:nvPr/>
            </p:nvSpPr>
            <p:spPr bwMode="gray">
              <a:xfrm>
                <a:off x="2337" y="1939"/>
                <a:ext cx="1096" cy="1100"/>
              </a:xfrm>
              <a:prstGeom prst="ellipse">
                <a:avLst/>
              </a:prstGeom>
              <a:gradFill rotWithShape="1">
                <a:gsLst>
                  <a:gs pos="0">
                    <a:srgbClr val="FF0000"/>
                  </a:gs>
                  <a:gs pos="100000">
                    <a:srgbClr val="7C00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lang="zh-CN" altLang="en-US" sz="2400" b="1">
                  <a:solidFill>
                    <a:srgbClr val="FFFFFF"/>
                  </a:solidFill>
                  <a:ea typeface="宋体" panose="02010600030101010101" pitchFamily="2" charset="-122"/>
                </a:endParaRPr>
              </a:p>
            </p:txBody>
          </p:sp>
        </p:grpSp>
      </p:gr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rrowheads="1"/>
          </p:cNvSpPr>
          <p:nvPr>
            <p:ph type="title"/>
          </p:nvPr>
        </p:nvSpPr>
        <p:spPr>
          <a:xfrm>
            <a:off x="1403350" y="115888"/>
            <a:ext cx="6908800" cy="581025"/>
          </a:xfrm>
        </p:spPr>
        <p:txBody>
          <a:bodyPr/>
          <a:lstStyle/>
          <a:p>
            <a:pPr eaLnBrk="1" hangingPunct="1"/>
            <a:r>
              <a:rPr lang="en-US" altLang="zh-CN">
                <a:latin typeface="Courier New" panose="02070309020205020404" pitchFamily="49" charset="0"/>
              </a:rPr>
              <a:t>switch</a:t>
            </a:r>
            <a:r>
              <a:rPr lang="zh-CN" altLang="en-US">
                <a:latin typeface="Courier New" panose="02070309020205020404" pitchFamily="49" charset="0"/>
              </a:rPr>
              <a:t>语句</a:t>
            </a:r>
          </a:p>
        </p:txBody>
      </p:sp>
      <p:sp>
        <p:nvSpPr>
          <p:cNvPr id="6" name="Rectangle 3"/>
          <p:cNvSpPr txBox="1">
            <a:spLocks noChangeArrowheads="1"/>
          </p:cNvSpPr>
          <p:nvPr/>
        </p:nvSpPr>
        <p:spPr bwMode="auto">
          <a:xfrm>
            <a:off x="395288" y="836613"/>
            <a:ext cx="8208962"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49263" indent="-449263" algn="l" rtl="0" eaLnBrk="0" fontAlgn="base" hangingPunct="0">
              <a:lnSpc>
                <a:spcPct val="110000"/>
              </a:lnSpc>
              <a:spcBef>
                <a:spcPct val="20000"/>
              </a:spcBef>
              <a:spcAft>
                <a:spcPct val="0"/>
              </a:spcAft>
              <a:buSzPct val="120000"/>
              <a:buBlip>
                <a:blip r:embed="rId3"/>
              </a:buBlip>
              <a:defRPr sz="2800">
                <a:solidFill>
                  <a:srgbClr val="133984"/>
                </a:solidFill>
                <a:latin typeface="+mn-lt"/>
                <a:ea typeface="+mn-ea"/>
                <a:cs typeface="+mn-cs"/>
              </a:defRPr>
            </a:lvl1pPr>
            <a:lvl2pPr marL="914400" indent="-285750" algn="l" rtl="0" eaLnBrk="0" fontAlgn="base" hangingPunct="0">
              <a:lnSpc>
                <a:spcPct val="110000"/>
              </a:lnSpc>
              <a:spcBef>
                <a:spcPct val="20000"/>
              </a:spcBef>
              <a:spcAft>
                <a:spcPct val="0"/>
              </a:spcAft>
              <a:buClr>
                <a:srgbClr val="000066"/>
              </a:buClr>
              <a:buChar char="•"/>
              <a:defRPr sz="2400">
                <a:solidFill>
                  <a:srgbClr val="133984"/>
                </a:solidFill>
                <a:latin typeface="+mn-lt"/>
                <a:ea typeface="+mn-ea"/>
              </a:defRPr>
            </a:lvl2pPr>
            <a:lvl3pPr marL="1322388" indent="-228600" algn="l" rtl="0" eaLnBrk="0" fontAlgn="base" hangingPunct="0">
              <a:spcBef>
                <a:spcPct val="20000"/>
              </a:spcBef>
              <a:spcAft>
                <a:spcPct val="0"/>
              </a:spcAft>
              <a:buChar char="•"/>
              <a:defRPr sz="2400">
                <a:solidFill>
                  <a:schemeClr val="tx1"/>
                </a:solidFill>
                <a:latin typeface="+mn-lt"/>
                <a:ea typeface="宋体" pitchFamily="2" charset="-122"/>
              </a:defRPr>
            </a:lvl3pPr>
            <a:lvl4pPr marL="1730375" indent="-228600" algn="l" rtl="0" eaLnBrk="0" fontAlgn="base" hangingPunct="0">
              <a:spcBef>
                <a:spcPct val="20000"/>
              </a:spcBef>
              <a:spcAft>
                <a:spcPct val="0"/>
              </a:spcAft>
              <a:buChar char="–"/>
              <a:defRPr sz="2000">
                <a:solidFill>
                  <a:schemeClr val="tx1"/>
                </a:solidFill>
                <a:latin typeface="+mn-lt"/>
                <a:ea typeface="宋体" pitchFamily="2" charset="-122"/>
              </a:defRPr>
            </a:lvl4pPr>
            <a:lvl5pPr marL="2138363" indent="-228600" algn="l" rtl="0" eaLnBrk="0" fontAlgn="base" hangingPunct="0">
              <a:spcBef>
                <a:spcPct val="20000"/>
              </a:spcBef>
              <a:spcAft>
                <a:spcPct val="0"/>
              </a:spcAft>
              <a:buChar char="»"/>
              <a:defRPr sz="2000">
                <a:solidFill>
                  <a:schemeClr val="tx1"/>
                </a:solidFill>
                <a:latin typeface="+mn-lt"/>
                <a:ea typeface="宋体" pitchFamily="2" charset="-122"/>
              </a:defRPr>
            </a:lvl5pPr>
            <a:lvl6pPr marL="2595563" indent="-228600" algn="l" rtl="0" fontAlgn="base">
              <a:spcBef>
                <a:spcPct val="20000"/>
              </a:spcBef>
              <a:spcAft>
                <a:spcPct val="0"/>
              </a:spcAft>
              <a:buChar char="»"/>
              <a:defRPr sz="2000">
                <a:solidFill>
                  <a:schemeClr val="tx1"/>
                </a:solidFill>
                <a:latin typeface="+mn-lt"/>
                <a:ea typeface="宋体" pitchFamily="2" charset="-122"/>
              </a:defRPr>
            </a:lvl6pPr>
            <a:lvl7pPr marL="3052763" indent="-228600" algn="l" rtl="0" fontAlgn="base">
              <a:spcBef>
                <a:spcPct val="20000"/>
              </a:spcBef>
              <a:spcAft>
                <a:spcPct val="0"/>
              </a:spcAft>
              <a:buChar char="»"/>
              <a:defRPr sz="2000">
                <a:solidFill>
                  <a:schemeClr val="tx1"/>
                </a:solidFill>
                <a:latin typeface="+mn-lt"/>
                <a:ea typeface="宋体" pitchFamily="2" charset="-122"/>
              </a:defRPr>
            </a:lvl7pPr>
            <a:lvl8pPr marL="3509963" indent="-228600" algn="l" rtl="0" fontAlgn="base">
              <a:spcBef>
                <a:spcPct val="20000"/>
              </a:spcBef>
              <a:spcAft>
                <a:spcPct val="0"/>
              </a:spcAft>
              <a:buChar char="»"/>
              <a:defRPr sz="2000">
                <a:solidFill>
                  <a:schemeClr val="tx1"/>
                </a:solidFill>
                <a:latin typeface="+mn-lt"/>
                <a:ea typeface="宋体" pitchFamily="2" charset="-122"/>
              </a:defRPr>
            </a:lvl8pPr>
            <a:lvl9pPr marL="3967163" indent="-228600" algn="l" rtl="0" fontAlgn="base">
              <a:spcBef>
                <a:spcPct val="20000"/>
              </a:spcBef>
              <a:spcAft>
                <a:spcPct val="0"/>
              </a:spcAft>
              <a:buChar char="»"/>
              <a:defRPr sz="2000">
                <a:solidFill>
                  <a:schemeClr val="tx1"/>
                </a:solidFill>
                <a:latin typeface="+mn-lt"/>
                <a:ea typeface="宋体" pitchFamily="2" charset="-122"/>
              </a:defRPr>
            </a:lvl9pPr>
          </a:lstStyle>
          <a:p>
            <a:pPr eaLnBrk="1" hangingPunct="1">
              <a:defRPr/>
            </a:pPr>
            <a:r>
              <a:rPr lang="en-US" altLang="zh-CN" sz="2400" b="1" kern="0" dirty="0">
                <a:latin typeface="Courier New" panose="02070309020205020404" pitchFamily="49" charset="0"/>
              </a:rPr>
              <a:t>switch</a:t>
            </a:r>
            <a:r>
              <a:rPr lang="zh-CN" altLang="en-US" sz="2400" kern="0" dirty="0">
                <a:latin typeface="Courier New" panose="02070309020205020404" pitchFamily="49" charset="0"/>
              </a:rPr>
              <a:t>语句的格式</a:t>
            </a:r>
            <a:endParaRPr lang="en-US" altLang="zh-CN" sz="2400" kern="0" dirty="0">
              <a:latin typeface="Courier New" panose="02070309020205020404" pitchFamily="49" charset="0"/>
            </a:endParaRPr>
          </a:p>
          <a:p>
            <a:pPr eaLnBrk="1" hangingPunct="1">
              <a:defRPr/>
            </a:pPr>
            <a:endParaRPr lang="en-US" altLang="zh-CN" sz="2400" kern="0" dirty="0">
              <a:latin typeface="Courier New" panose="02070309020205020404" pitchFamily="49" charset="0"/>
            </a:endParaRPr>
          </a:p>
          <a:p>
            <a:pPr eaLnBrk="1" hangingPunct="1">
              <a:defRPr/>
            </a:pPr>
            <a:endParaRPr lang="en-US" altLang="zh-CN" sz="2400" kern="0" dirty="0">
              <a:latin typeface="Courier New" panose="02070309020205020404" pitchFamily="49" charset="0"/>
            </a:endParaRPr>
          </a:p>
          <a:p>
            <a:pPr eaLnBrk="1" hangingPunct="1">
              <a:defRPr/>
            </a:pPr>
            <a:endParaRPr lang="en-US" altLang="zh-CN" sz="1800" kern="0" dirty="0">
              <a:latin typeface="Courier New" panose="02070309020205020404" pitchFamily="49" charset="0"/>
            </a:endParaRPr>
          </a:p>
          <a:p>
            <a:pPr eaLnBrk="1" hangingPunct="1">
              <a:defRPr/>
            </a:pPr>
            <a:endParaRPr lang="en-US" altLang="zh-CN" sz="1800" kern="0" dirty="0">
              <a:latin typeface="Courier New" panose="02070309020205020404" pitchFamily="49" charset="0"/>
            </a:endParaRPr>
          </a:p>
          <a:p>
            <a:pPr eaLnBrk="1" hangingPunct="1">
              <a:defRPr/>
            </a:pPr>
            <a:endParaRPr lang="en-US" altLang="zh-CN" sz="1800" kern="0" dirty="0">
              <a:latin typeface="Courier New" panose="02070309020205020404" pitchFamily="49" charset="0"/>
            </a:endParaRPr>
          </a:p>
          <a:p>
            <a:pPr eaLnBrk="1" hangingPunct="1">
              <a:defRPr/>
            </a:pPr>
            <a:endParaRPr lang="en-US" altLang="zh-CN" sz="2400" kern="0" dirty="0">
              <a:latin typeface="Courier New" panose="02070309020205020404" pitchFamily="49" charset="0"/>
            </a:endParaRPr>
          </a:p>
          <a:p>
            <a:pPr eaLnBrk="1" hangingPunct="1">
              <a:defRPr/>
            </a:pPr>
            <a:r>
              <a:rPr kumimoji="1" lang="zh-CN" altLang="en-US" sz="2400" dirty="0">
                <a:latin typeface="+mn-ea"/>
              </a:rPr>
              <a:t>执行过程：</a:t>
            </a:r>
            <a:endParaRPr lang="en-US" altLang="zh-CN" sz="2400" kern="0" dirty="0">
              <a:latin typeface="+mn-ea"/>
            </a:endParaRPr>
          </a:p>
          <a:p>
            <a:pPr lvl="1" eaLnBrk="1" hangingPunct="1">
              <a:defRPr/>
            </a:pPr>
            <a:r>
              <a:rPr lang="zh-CN" altLang="en-US" sz="2000" dirty="0">
                <a:solidFill>
                  <a:schemeClr val="tx1"/>
                </a:solidFill>
                <a:latin typeface="Courier New" panose="02070309020205020404" pitchFamily="49" charset="0"/>
              </a:rPr>
              <a:t>当表达式值为常量表达式</a:t>
            </a:r>
            <a:r>
              <a:rPr lang="en-US" altLang="zh-CN" sz="2000" dirty="0">
                <a:solidFill>
                  <a:schemeClr val="tx1"/>
                </a:solidFill>
                <a:latin typeface="Courier New" panose="02070309020205020404" pitchFamily="49" charset="0"/>
              </a:rPr>
              <a:t>1</a:t>
            </a:r>
            <a:r>
              <a:rPr lang="zh-CN" altLang="en-US" sz="2000" dirty="0">
                <a:solidFill>
                  <a:schemeClr val="tx1"/>
                </a:solidFill>
                <a:latin typeface="Courier New" panose="02070309020205020404" pitchFamily="49" charset="0"/>
              </a:rPr>
              <a:t>时，从语句</a:t>
            </a:r>
            <a:r>
              <a:rPr lang="en-US" altLang="zh-CN" sz="2000" dirty="0">
                <a:solidFill>
                  <a:schemeClr val="tx1"/>
                </a:solidFill>
                <a:latin typeface="Courier New" panose="02070309020205020404" pitchFamily="49" charset="0"/>
              </a:rPr>
              <a:t>1</a:t>
            </a:r>
            <a:r>
              <a:rPr lang="zh-CN" altLang="en-US" sz="2000" dirty="0">
                <a:solidFill>
                  <a:schemeClr val="tx1"/>
                </a:solidFill>
                <a:latin typeface="Courier New" panose="02070309020205020404" pitchFamily="49" charset="0"/>
              </a:rPr>
              <a:t>开始执行到语句</a:t>
            </a:r>
            <a:r>
              <a:rPr lang="en-US" altLang="zh-CN" sz="2000" dirty="0">
                <a:solidFill>
                  <a:schemeClr val="tx1"/>
                </a:solidFill>
                <a:latin typeface="Courier New" panose="02070309020205020404" pitchFamily="49" charset="0"/>
              </a:rPr>
              <a:t>n</a:t>
            </a:r>
            <a:r>
              <a:rPr lang="zh-CN" altLang="en-US" sz="2000" dirty="0">
                <a:solidFill>
                  <a:schemeClr val="tx1"/>
                </a:solidFill>
                <a:latin typeface="Courier New" panose="02070309020205020404" pitchFamily="49" charset="0"/>
              </a:rPr>
              <a:t>；</a:t>
            </a:r>
            <a:endParaRPr lang="en-US" altLang="zh-CN" sz="2000" dirty="0">
              <a:solidFill>
                <a:schemeClr val="tx1"/>
              </a:solidFill>
              <a:latin typeface="Courier New" panose="02070309020205020404" pitchFamily="49" charset="0"/>
            </a:endParaRPr>
          </a:p>
          <a:p>
            <a:pPr lvl="1" eaLnBrk="1" hangingPunct="1">
              <a:defRPr/>
            </a:pPr>
            <a:r>
              <a:rPr lang="zh-CN" altLang="en-US" sz="2000" dirty="0">
                <a:solidFill>
                  <a:schemeClr val="tx1"/>
                </a:solidFill>
                <a:latin typeface="Courier New" panose="02070309020205020404" pitchFamily="49" charset="0"/>
              </a:rPr>
              <a:t>当表达式值为常量表达式</a:t>
            </a:r>
            <a:r>
              <a:rPr lang="en-US" altLang="zh-CN" sz="2000" dirty="0">
                <a:solidFill>
                  <a:schemeClr val="tx1"/>
                </a:solidFill>
                <a:latin typeface="Courier New" panose="02070309020205020404" pitchFamily="49" charset="0"/>
              </a:rPr>
              <a:t>2</a:t>
            </a:r>
            <a:r>
              <a:rPr lang="zh-CN" altLang="en-US" sz="2000" dirty="0">
                <a:solidFill>
                  <a:schemeClr val="tx1"/>
                </a:solidFill>
                <a:latin typeface="Courier New" panose="02070309020205020404" pitchFamily="49" charset="0"/>
              </a:rPr>
              <a:t>时，从语句</a:t>
            </a:r>
            <a:r>
              <a:rPr lang="en-US" altLang="zh-CN" sz="2000" dirty="0">
                <a:solidFill>
                  <a:schemeClr val="tx1"/>
                </a:solidFill>
                <a:latin typeface="Courier New" panose="02070309020205020404" pitchFamily="49" charset="0"/>
              </a:rPr>
              <a:t>2</a:t>
            </a:r>
            <a:r>
              <a:rPr lang="zh-CN" altLang="en-US" sz="2000" dirty="0">
                <a:solidFill>
                  <a:schemeClr val="tx1"/>
                </a:solidFill>
                <a:latin typeface="Courier New" panose="02070309020205020404" pitchFamily="49" charset="0"/>
              </a:rPr>
              <a:t>开始执行到语句</a:t>
            </a:r>
            <a:r>
              <a:rPr lang="en-US" altLang="zh-CN" sz="2000" dirty="0">
                <a:solidFill>
                  <a:schemeClr val="tx1"/>
                </a:solidFill>
                <a:latin typeface="Courier New" panose="02070309020205020404" pitchFamily="49" charset="0"/>
              </a:rPr>
              <a:t>n</a:t>
            </a:r>
            <a:r>
              <a:rPr lang="zh-CN" altLang="en-US" sz="2000" dirty="0">
                <a:solidFill>
                  <a:schemeClr val="tx1"/>
                </a:solidFill>
                <a:latin typeface="Courier New" panose="02070309020205020404" pitchFamily="49" charset="0"/>
              </a:rPr>
              <a:t>；</a:t>
            </a:r>
            <a:endParaRPr lang="en-US" altLang="zh-CN" sz="2000" dirty="0">
              <a:solidFill>
                <a:schemeClr val="tx1"/>
              </a:solidFill>
              <a:latin typeface="Courier New" panose="02070309020205020404" pitchFamily="49" charset="0"/>
            </a:endParaRPr>
          </a:p>
          <a:p>
            <a:pPr lvl="1" eaLnBrk="1" hangingPunct="1">
              <a:defRPr/>
            </a:pPr>
            <a:r>
              <a:rPr lang="en-US" altLang="zh-CN" sz="2000" dirty="0">
                <a:solidFill>
                  <a:schemeClr val="tx1"/>
                </a:solidFill>
                <a:latin typeface="黑体" panose="02010609060101010101" pitchFamily="49" charset="-122"/>
              </a:rPr>
              <a:t>……</a:t>
            </a:r>
          </a:p>
          <a:p>
            <a:pPr lvl="1" eaLnBrk="1" hangingPunct="1">
              <a:defRPr/>
            </a:pPr>
            <a:r>
              <a:rPr lang="zh-CN" altLang="en-US" sz="2000" dirty="0">
                <a:solidFill>
                  <a:schemeClr val="tx1"/>
                </a:solidFill>
                <a:latin typeface="Courier New" panose="02070309020205020404" pitchFamily="49" charset="0"/>
              </a:rPr>
              <a:t>当表达式值为常量表达式</a:t>
            </a:r>
            <a:r>
              <a:rPr lang="en-US" altLang="zh-CN" sz="2000" dirty="0">
                <a:solidFill>
                  <a:schemeClr val="tx1"/>
                </a:solidFill>
                <a:latin typeface="Courier New" panose="02070309020205020404" pitchFamily="49" charset="0"/>
              </a:rPr>
              <a:t>n</a:t>
            </a:r>
            <a:r>
              <a:rPr lang="zh-CN" altLang="en-US" sz="2000" dirty="0">
                <a:solidFill>
                  <a:schemeClr val="tx1"/>
                </a:solidFill>
                <a:latin typeface="Courier New" panose="02070309020205020404" pitchFamily="49" charset="0"/>
              </a:rPr>
              <a:t>时，执行语句</a:t>
            </a:r>
            <a:r>
              <a:rPr lang="en-US" altLang="zh-CN" sz="2000" dirty="0">
                <a:solidFill>
                  <a:schemeClr val="tx1"/>
                </a:solidFill>
                <a:latin typeface="Courier New" panose="02070309020205020404" pitchFamily="49" charset="0"/>
              </a:rPr>
              <a:t>n</a:t>
            </a:r>
            <a:r>
              <a:rPr lang="zh-CN" altLang="en-US" sz="2000" dirty="0">
                <a:solidFill>
                  <a:schemeClr val="tx1"/>
                </a:solidFill>
                <a:latin typeface="Courier New" panose="02070309020205020404" pitchFamily="49" charset="0"/>
              </a:rPr>
              <a:t>；</a:t>
            </a:r>
          </a:p>
          <a:p>
            <a:pPr lvl="1" eaLnBrk="1" hangingPunct="1">
              <a:defRPr/>
            </a:pPr>
            <a:r>
              <a:rPr lang="zh-CN" altLang="en-US" sz="2000" dirty="0">
                <a:solidFill>
                  <a:schemeClr val="tx1"/>
                </a:solidFill>
                <a:latin typeface="Courier New" panose="02070309020205020404" pitchFamily="49" charset="0"/>
              </a:rPr>
              <a:t>否则，执行语句</a:t>
            </a:r>
            <a:r>
              <a:rPr lang="en-US" altLang="zh-CN" sz="2000" dirty="0">
                <a:solidFill>
                  <a:schemeClr val="tx1"/>
                </a:solidFill>
                <a:latin typeface="Courier New" panose="02070309020205020404" pitchFamily="49" charset="0"/>
              </a:rPr>
              <a:t>n+1</a:t>
            </a:r>
            <a:r>
              <a:rPr lang="zh-CN" altLang="en-US" sz="2000" dirty="0">
                <a:solidFill>
                  <a:schemeClr val="tx1"/>
                </a:solidFill>
                <a:latin typeface="Courier New" panose="02070309020205020404" pitchFamily="49" charset="0"/>
              </a:rPr>
              <a:t>；</a:t>
            </a:r>
            <a:r>
              <a:rPr lang="en-US" altLang="zh-CN" sz="2000" dirty="0">
                <a:solidFill>
                  <a:schemeClr val="tx1"/>
                </a:solidFill>
                <a:latin typeface="Courier New" panose="02070309020205020404" pitchFamily="49" charset="0"/>
              </a:rPr>
              <a:t>default</a:t>
            </a:r>
            <a:r>
              <a:rPr lang="zh-CN" altLang="en-US" sz="2000" dirty="0">
                <a:solidFill>
                  <a:schemeClr val="tx1"/>
                </a:solidFill>
                <a:latin typeface="Courier New" panose="02070309020205020404" pitchFamily="49" charset="0"/>
              </a:rPr>
              <a:t>子句可以省略，此时当表达式的值不等于表达式</a:t>
            </a:r>
            <a:r>
              <a:rPr lang="en-US" altLang="zh-CN" sz="2000" dirty="0">
                <a:solidFill>
                  <a:schemeClr val="tx1"/>
                </a:solidFill>
                <a:latin typeface="Courier New" panose="02070309020205020404" pitchFamily="49" charset="0"/>
              </a:rPr>
              <a:t>1</a:t>
            </a:r>
            <a:r>
              <a:rPr lang="zh-CN" altLang="en-US" sz="2000" dirty="0">
                <a:solidFill>
                  <a:schemeClr val="tx1"/>
                </a:solidFill>
                <a:latin typeface="Courier New" panose="02070309020205020404" pitchFamily="49" charset="0"/>
              </a:rPr>
              <a:t>到表达式</a:t>
            </a:r>
            <a:r>
              <a:rPr lang="en-US" altLang="zh-CN" sz="2000" dirty="0">
                <a:solidFill>
                  <a:schemeClr val="tx1"/>
                </a:solidFill>
                <a:latin typeface="Courier New" panose="02070309020205020404" pitchFamily="49" charset="0"/>
              </a:rPr>
              <a:t>n</a:t>
            </a:r>
            <a:r>
              <a:rPr lang="zh-CN" altLang="en-US" sz="2000" dirty="0">
                <a:solidFill>
                  <a:schemeClr val="tx1"/>
                </a:solidFill>
                <a:latin typeface="Courier New" panose="02070309020205020404" pitchFamily="49" charset="0"/>
              </a:rPr>
              <a:t>的值时，直接跳出</a:t>
            </a:r>
            <a:r>
              <a:rPr lang="en-US" altLang="zh-CN" sz="2000" dirty="0">
                <a:solidFill>
                  <a:schemeClr val="tx1"/>
                </a:solidFill>
                <a:latin typeface="Courier New" panose="02070309020205020404" pitchFamily="49" charset="0"/>
              </a:rPr>
              <a:t>switch</a:t>
            </a:r>
            <a:r>
              <a:rPr lang="zh-CN" altLang="en-US" sz="2000" dirty="0">
                <a:solidFill>
                  <a:schemeClr val="tx1"/>
                </a:solidFill>
                <a:latin typeface="Courier New" panose="02070309020205020404" pitchFamily="49" charset="0"/>
              </a:rPr>
              <a:t>语句</a:t>
            </a:r>
          </a:p>
        </p:txBody>
      </p:sp>
      <p:sp>
        <p:nvSpPr>
          <p:cNvPr id="36867" name="Rectangle 3"/>
          <p:cNvSpPr>
            <a:spLocks noGrp="1" noChangeArrowheads="1"/>
          </p:cNvSpPr>
          <p:nvPr>
            <p:ph idx="1"/>
          </p:nvPr>
        </p:nvSpPr>
        <p:spPr>
          <a:xfrm>
            <a:off x="900113" y="1341438"/>
            <a:ext cx="7632700" cy="2462212"/>
          </a:xfrm>
          <a:solidFill>
            <a:schemeClr val="tx1">
              <a:lumMod val="65000"/>
            </a:schemeClr>
          </a:solidFill>
        </p:spPr>
        <p:txBody>
          <a:bodyPr anchor="ctr">
            <a:spAutoFit/>
          </a:bodyPr>
          <a:lstStyle/>
          <a:p>
            <a:pPr indent="0" eaLnBrk="1" hangingPunct="1">
              <a:spcBef>
                <a:spcPct val="0"/>
              </a:spcBef>
              <a:buFontTx/>
              <a:buNone/>
              <a:defRPr/>
            </a:pPr>
            <a:r>
              <a:rPr kumimoji="1" lang="en-US" altLang="zh-CN" sz="2000" b="1" kern="1200" dirty="0">
                <a:solidFill>
                  <a:schemeClr val="bg1"/>
                </a:solidFill>
                <a:latin typeface="Courier New" panose="02070309020205020404" pitchFamily="49" charset="0"/>
                <a:cs typeface="Courier New" panose="02070309020205020404" pitchFamily="49" charset="0"/>
              </a:rPr>
              <a:t>switch (</a:t>
            </a:r>
            <a:r>
              <a:rPr kumimoji="1" lang="zh-CN" altLang="en-US" sz="2000" b="1" kern="1200" dirty="0">
                <a:solidFill>
                  <a:schemeClr val="bg1"/>
                </a:solidFill>
                <a:latin typeface="Courier New" panose="02070309020205020404" pitchFamily="49" charset="0"/>
                <a:cs typeface="Courier New" panose="02070309020205020404" pitchFamily="49" charset="0"/>
              </a:rPr>
              <a:t>表达式</a:t>
            </a:r>
            <a:r>
              <a:rPr kumimoji="1" lang="en-US" altLang="zh-CN" sz="2000" b="1" kern="1200" dirty="0">
                <a:solidFill>
                  <a:schemeClr val="bg1"/>
                </a:solidFill>
                <a:latin typeface="Courier New" panose="02070309020205020404" pitchFamily="49" charset="0"/>
                <a:cs typeface="Courier New" panose="02070309020205020404" pitchFamily="49" charset="0"/>
              </a:rPr>
              <a:t>)</a:t>
            </a:r>
          </a:p>
          <a:p>
            <a:pPr indent="0" eaLnBrk="1" hangingPunct="1">
              <a:spcBef>
                <a:spcPct val="0"/>
              </a:spcBef>
              <a:buFontTx/>
              <a:buNone/>
              <a:defRPr/>
            </a:pPr>
            <a:r>
              <a:rPr kumimoji="1" lang="en-US" altLang="zh-CN" sz="2000" b="1" kern="1200" dirty="0">
                <a:solidFill>
                  <a:schemeClr val="bg1"/>
                </a:solidFill>
                <a:latin typeface="Courier New" panose="02070309020205020404" pitchFamily="49" charset="0"/>
                <a:cs typeface="Courier New" panose="02070309020205020404" pitchFamily="49" charset="0"/>
              </a:rPr>
              <a:t>{	case  </a:t>
            </a:r>
            <a:r>
              <a:rPr kumimoji="1" lang="zh-CN" altLang="en-US" sz="2000" b="1" kern="1200" dirty="0">
                <a:solidFill>
                  <a:schemeClr val="bg1"/>
                </a:solidFill>
                <a:latin typeface="Courier New" panose="02070309020205020404" pitchFamily="49" charset="0"/>
                <a:cs typeface="Courier New" panose="02070309020205020404" pitchFamily="49" charset="0"/>
              </a:rPr>
              <a:t>常量表达式</a:t>
            </a:r>
            <a:r>
              <a:rPr kumimoji="1" lang="en-US" altLang="zh-CN" sz="2000" b="1" kern="1200" dirty="0">
                <a:solidFill>
                  <a:schemeClr val="bg1"/>
                </a:solidFill>
                <a:latin typeface="Courier New" panose="02070309020205020404" pitchFamily="49" charset="0"/>
                <a:cs typeface="Courier New" panose="02070309020205020404" pitchFamily="49" charset="0"/>
              </a:rPr>
              <a:t>1</a:t>
            </a:r>
            <a:r>
              <a:rPr kumimoji="1" lang="zh-CN" altLang="en-US" sz="2000" b="1" kern="1200" dirty="0">
                <a:solidFill>
                  <a:schemeClr val="bg1"/>
                </a:solidFill>
                <a:latin typeface="Courier New" panose="02070309020205020404" pitchFamily="49" charset="0"/>
                <a:cs typeface="Courier New" panose="02070309020205020404" pitchFamily="49" charset="0"/>
              </a:rPr>
              <a:t>：语句</a:t>
            </a:r>
            <a:r>
              <a:rPr kumimoji="1" lang="en-US" altLang="zh-CN" sz="2000" b="1" kern="1200" dirty="0">
                <a:solidFill>
                  <a:schemeClr val="bg1"/>
                </a:solidFill>
                <a:latin typeface="Courier New" panose="02070309020205020404" pitchFamily="49" charset="0"/>
                <a:cs typeface="Courier New" panose="02070309020205020404" pitchFamily="49" charset="0"/>
              </a:rPr>
              <a:t>1</a:t>
            </a:r>
          </a:p>
          <a:p>
            <a:pPr indent="0" eaLnBrk="1" hangingPunct="1">
              <a:spcBef>
                <a:spcPct val="0"/>
              </a:spcBef>
              <a:buFontTx/>
              <a:buNone/>
              <a:defRPr/>
            </a:pPr>
            <a:r>
              <a:rPr kumimoji="1" lang="en-US" altLang="zh-CN" sz="2000" b="1" kern="1200" dirty="0">
                <a:solidFill>
                  <a:schemeClr val="bg1"/>
                </a:solidFill>
                <a:latin typeface="Courier New" panose="02070309020205020404" pitchFamily="49" charset="0"/>
                <a:cs typeface="Courier New" panose="02070309020205020404" pitchFamily="49" charset="0"/>
              </a:rPr>
              <a:t>	case  </a:t>
            </a:r>
            <a:r>
              <a:rPr kumimoji="1" lang="zh-CN" altLang="en-US" sz="2000" b="1" kern="1200" dirty="0">
                <a:solidFill>
                  <a:schemeClr val="bg1"/>
                </a:solidFill>
                <a:latin typeface="Courier New" panose="02070309020205020404" pitchFamily="49" charset="0"/>
                <a:cs typeface="Courier New" panose="02070309020205020404" pitchFamily="49" charset="0"/>
              </a:rPr>
              <a:t>常量表达式</a:t>
            </a:r>
            <a:r>
              <a:rPr kumimoji="1" lang="en-US" altLang="zh-CN" sz="2000" b="1" kern="1200" dirty="0">
                <a:solidFill>
                  <a:schemeClr val="bg1"/>
                </a:solidFill>
                <a:latin typeface="Courier New" panose="02070309020205020404" pitchFamily="49" charset="0"/>
                <a:cs typeface="Courier New" panose="02070309020205020404" pitchFamily="49" charset="0"/>
              </a:rPr>
              <a:t>2</a:t>
            </a:r>
            <a:r>
              <a:rPr kumimoji="1" lang="zh-CN" altLang="en-US" sz="2000" b="1" kern="1200" dirty="0">
                <a:solidFill>
                  <a:schemeClr val="bg1"/>
                </a:solidFill>
                <a:latin typeface="Courier New" panose="02070309020205020404" pitchFamily="49" charset="0"/>
                <a:cs typeface="Courier New" panose="02070309020205020404" pitchFamily="49" charset="0"/>
              </a:rPr>
              <a:t>：语句</a:t>
            </a:r>
            <a:r>
              <a:rPr kumimoji="1" lang="en-US" altLang="zh-CN" sz="2000" b="1" kern="1200" dirty="0">
                <a:solidFill>
                  <a:schemeClr val="bg1"/>
                </a:solidFill>
                <a:latin typeface="Courier New" panose="02070309020205020404" pitchFamily="49" charset="0"/>
                <a:cs typeface="Courier New" panose="02070309020205020404" pitchFamily="49" charset="0"/>
              </a:rPr>
              <a:t>2</a:t>
            </a:r>
          </a:p>
          <a:p>
            <a:pPr indent="0" eaLnBrk="1" hangingPunct="1">
              <a:spcBef>
                <a:spcPct val="0"/>
              </a:spcBef>
              <a:buFontTx/>
              <a:buNone/>
              <a:defRPr/>
            </a:pPr>
            <a:r>
              <a:rPr kumimoji="1" lang="en-US" altLang="zh-CN" sz="2000" b="1" kern="1200" dirty="0">
                <a:solidFill>
                  <a:schemeClr val="bg1"/>
                </a:solidFill>
                <a:latin typeface="Courier New" panose="02070309020205020404" pitchFamily="49" charset="0"/>
                <a:cs typeface="Courier New" panose="02070309020205020404" pitchFamily="49" charset="0"/>
              </a:rPr>
              <a:t>	...</a:t>
            </a:r>
          </a:p>
          <a:p>
            <a:pPr indent="0" eaLnBrk="1" hangingPunct="1">
              <a:spcBef>
                <a:spcPct val="0"/>
              </a:spcBef>
              <a:buFontTx/>
              <a:buNone/>
              <a:defRPr/>
            </a:pPr>
            <a:r>
              <a:rPr kumimoji="1" lang="en-US" altLang="zh-CN" sz="2000" b="1" kern="1200" dirty="0">
                <a:solidFill>
                  <a:schemeClr val="bg1"/>
                </a:solidFill>
                <a:latin typeface="Courier New" panose="02070309020205020404" pitchFamily="49" charset="0"/>
                <a:cs typeface="Courier New" panose="02070309020205020404" pitchFamily="49" charset="0"/>
              </a:rPr>
              <a:t>	case  </a:t>
            </a:r>
            <a:r>
              <a:rPr kumimoji="1" lang="zh-CN" altLang="en-US" sz="2000" b="1" kern="1200" dirty="0">
                <a:solidFill>
                  <a:schemeClr val="bg1"/>
                </a:solidFill>
                <a:latin typeface="Courier New" panose="02070309020205020404" pitchFamily="49" charset="0"/>
                <a:cs typeface="Courier New" panose="02070309020205020404" pitchFamily="49" charset="0"/>
              </a:rPr>
              <a:t>常量表达式</a:t>
            </a:r>
            <a:r>
              <a:rPr kumimoji="1" lang="en-US" altLang="zh-CN" sz="2000" b="1" kern="1200" dirty="0">
                <a:solidFill>
                  <a:schemeClr val="bg1"/>
                </a:solidFill>
                <a:latin typeface="Courier New" panose="02070309020205020404" pitchFamily="49" charset="0"/>
                <a:cs typeface="Courier New" panose="02070309020205020404" pitchFamily="49" charset="0"/>
              </a:rPr>
              <a:t>n</a:t>
            </a:r>
            <a:r>
              <a:rPr kumimoji="1" lang="zh-CN" altLang="en-US" sz="2000" b="1" kern="1200" dirty="0">
                <a:solidFill>
                  <a:schemeClr val="bg1"/>
                </a:solidFill>
                <a:latin typeface="Courier New" panose="02070309020205020404" pitchFamily="49" charset="0"/>
                <a:cs typeface="Courier New" panose="02070309020205020404" pitchFamily="49" charset="0"/>
              </a:rPr>
              <a:t>：语句</a:t>
            </a:r>
            <a:r>
              <a:rPr kumimoji="1" lang="en-US" altLang="zh-CN" sz="2000" b="1" kern="1200" dirty="0">
                <a:solidFill>
                  <a:schemeClr val="bg1"/>
                </a:solidFill>
                <a:latin typeface="Courier New" panose="02070309020205020404" pitchFamily="49" charset="0"/>
                <a:cs typeface="Courier New" panose="02070309020205020404" pitchFamily="49" charset="0"/>
              </a:rPr>
              <a:t>n</a:t>
            </a:r>
          </a:p>
          <a:p>
            <a:pPr indent="0" eaLnBrk="1" hangingPunct="1">
              <a:spcBef>
                <a:spcPct val="0"/>
              </a:spcBef>
              <a:buFontTx/>
              <a:buNone/>
              <a:defRPr/>
            </a:pPr>
            <a:r>
              <a:rPr kumimoji="1" lang="en-US" altLang="zh-CN" sz="2000" b="1" kern="1200" dirty="0">
                <a:solidFill>
                  <a:schemeClr val="bg1"/>
                </a:solidFill>
                <a:latin typeface="Courier New" panose="02070309020205020404" pitchFamily="49" charset="0"/>
                <a:cs typeface="Courier New" panose="02070309020205020404" pitchFamily="49" charset="0"/>
              </a:rPr>
              <a:t>	default</a:t>
            </a:r>
            <a:r>
              <a:rPr kumimoji="1" lang="zh-CN" altLang="en-US" sz="2000" b="1" kern="1200" dirty="0">
                <a:solidFill>
                  <a:schemeClr val="bg1"/>
                </a:solidFill>
                <a:latin typeface="Courier New" panose="02070309020205020404" pitchFamily="49" charset="0"/>
                <a:cs typeface="Courier New" panose="02070309020205020404" pitchFamily="49" charset="0"/>
              </a:rPr>
              <a:t>：语句</a:t>
            </a:r>
            <a:r>
              <a:rPr kumimoji="1" lang="en-US" altLang="zh-CN" sz="2000" b="1" kern="1200" dirty="0">
                <a:solidFill>
                  <a:schemeClr val="bg1"/>
                </a:solidFill>
                <a:latin typeface="Courier New" panose="02070309020205020404" pitchFamily="49" charset="0"/>
                <a:cs typeface="Courier New" panose="02070309020205020404" pitchFamily="49" charset="0"/>
              </a:rPr>
              <a:t>n+1</a:t>
            </a:r>
          </a:p>
          <a:p>
            <a:pPr indent="0" eaLnBrk="1" hangingPunct="1">
              <a:spcBef>
                <a:spcPct val="0"/>
              </a:spcBef>
              <a:buFontTx/>
              <a:buNone/>
              <a:defRPr/>
            </a:pPr>
            <a:r>
              <a:rPr kumimoji="1" lang="en-US" altLang="zh-CN" sz="2000" b="1" kern="1200" dirty="0">
                <a:solidFill>
                  <a:schemeClr val="bg1"/>
                </a:solidFill>
                <a:latin typeface="Courier New" panose="02070309020205020404" pitchFamily="49" charset="0"/>
                <a:cs typeface="Courier New" panose="02070309020205020404" pitchFamily="49" charset="0"/>
              </a:rPr>
              <a: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txBox="1">
            <a:spLocks noChangeArrowheads="1"/>
          </p:cNvSpPr>
          <p:nvPr/>
        </p:nvSpPr>
        <p:spPr bwMode="auto">
          <a:xfrm>
            <a:off x="395288" y="836613"/>
            <a:ext cx="8208962"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49263" indent="-449263" algn="l" rtl="0" eaLnBrk="0" fontAlgn="base" hangingPunct="0">
              <a:lnSpc>
                <a:spcPct val="110000"/>
              </a:lnSpc>
              <a:spcBef>
                <a:spcPct val="20000"/>
              </a:spcBef>
              <a:spcAft>
                <a:spcPct val="0"/>
              </a:spcAft>
              <a:buSzPct val="120000"/>
              <a:buBlip>
                <a:blip r:embed="rId3"/>
              </a:buBlip>
              <a:defRPr sz="2800">
                <a:solidFill>
                  <a:srgbClr val="133984"/>
                </a:solidFill>
                <a:latin typeface="+mn-lt"/>
                <a:ea typeface="+mn-ea"/>
                <a:cs typeface="+mn-cs"/>
              </a:defRPr>
            </a:lvl1pPr>
            <a:lvl2pPr marL="914400" indent="-285750" algn="l" rtl="0" eaLnBrk="0" fontAlgn="base" hangingPunct="0">
              <a:lnSpc>
                <a:spcPct val="110000"/>
              </a:lnSpc>
              <a:spcBef>
                <a:spcPct val="20000"/>
              </a:spcBef>
              <a:spcAft>
                <a:spcPct val="0"/>
              </a:spcAft>
              <a:buClr>
                <a:srgbClr val="000066"/>
              </a:buClr>
              <a:buChar char="•"/>
              <a:defRPr sz="2400">
                <a:solidFill>
                  <a:srgbClr val="133984"/>
                </a:solidFill>
                <a:latin typeface="+mn-lt"/>
                <a:ea typeface="+mn-ea"/>
              </a:defRPr>
            </a:lvl2pPr>
            <a:lvl3pPr marL="1322388" indent="-228600" algn="l" rtl="0" eaLnBrk="0" fontAlgn="base" hangingPunct="0">
              <a:spcBef>
                <a:spcPct val="20000"/>
              </a:spcBef>
              <a:spcAft>
                <a:spcPct val="0"/>
              </a:spcAft>
              <a:buChar char="•"/>
              <a:defRPr sz="2400">
                <a:solidFill>
                  <a:schemeClr val="tx1"/>
                </a:solidFill>
                <a:latin typeface="+mn-lt"/>
                <a:ea typeface="宋体" pitchFamily="2" charset="-122"/>
              </a:defRPr>
            </a:lvl3pPr>
            <a:lvl4pPr marL="1730375" indent="-228600" algn="l" rtl="0" eaLnBrk="0" fontAlgn="base" hangingPunct="0">
              <a:spcBef>
                <a:spcPct val="20000"/>
              </a:spcBef>
              <a:spcAft>
                <a:spcPct val="0"/>
              </a:spcAft>
              <a:buChar char="–"/>
              <a:defRPr sz="2000">
                <a:solidFill>
                  <a:schemeClr val="tx1"/>
                </a:solidFill>
                <a:latin typeface="+mn-lt"/>
                <a:ea typeface="宋体" pitchFamily="2" charset="-122"/>
              </a:defRPr>
            </a:lvl4pPr>
            <a:lvl5pPr marL="2138363" indent="-228600" algn="l" rtl="0" eaLnBrk="0" fontAlgn="base" hangingPunct="0">
              <a:spcBef>
                <a:spcPct val="20000"/>
              </a:spcBef>
              <a:spcAft>
                <a:spcPct val="0"/>
              </a:spcAft>
              <a:buChar char="»"/>
              <a:defRPr sz="2000">
                <a:solidFill>
                  <a:schemeClr val="tx1"/>
                </a:solidFill>
                <a:latin typeface="+mn-lt"/>
                <a:ea typeface="宋体" pitchFamily="2" charset="-122"/>
              </a:defRPr>
            </a:lvl5pPr>
            <a:lvl6pPr marL="2595563" indent="-228600" algn="l" rtl="0" fontAlgn="base">
              <a:spcBef>
                <a:spcPct val="20000"/>
              </a:spcBef>
              <a:spcAft>
                <a:spcPct val="0"/>
              </a:spcAft>
              <a:buChar char="»"/>
              <a:defRPr sz="2000">
                <a:solidFill>
                  <a:schemeClr val="tx1"/>
                </a:solidFill>
                <a:latin typeface="+mn-lt"/>
                <a:ea typeface="宋体" pitchFamily="2" charset="-122"/>
              </a:defRPr>
            </a:lvl6pPr>
            <a:lvl7pPr marL="3052763" indent="-228600" algn="l" rtl="0" fontAlgn="base">
              <a:spcBef>
                <a:spcPct val="20000"/>
              </a:spcBef>
              <a:spcAft>
                <a:spcPct val="0"/>
              </a:spcAft>
              <a:buChar char="»"/>
              <a:defRPr sz="2000">
                <a:solidFill>
                  <a:schemeClr val="tx1"/>
                </a:solidFill>
                <a:latin typeface="+mn-lt"/>
                <a:ea typeface="宋体" pitchFamily="2" charset="-122"/>
              </a:defRPr>
            </a:lvl7pPr>
            <a:lvl8pPr marL="3509963" indent="-228600" algn="l" rtl="0" fontAlgn="base">
              <a:spcBef>
                <a:spcPct val="20000"/>
              </a:spcBef>
              <a:spcAft>
                <a:spcPct val="0"/>
              </a:spcAft>
              <a:buChar char="»"/>
              <a:defRPr sz="2000">
                <a:solidFill>
                  <a:schemeClr val="tx1"/>
                </a:solidFill>
                <a:latin typeface="+mn-lt"/>
                <a:ea typeface="宋体" pitchFamily="2" charset="-122"/>
              </a:defRPr>
            </a:lvl8pPr>
            <a:lvl9pPr marL="3967163" indent="-228600" algn="l" rtl="0" fontAlgn="base">
              <a:spcBef>
                <a:spcPct val="20000"/>
              </a:spcBef>
              <a:spcAft>
                <a:spcPct val="0"/>
              </a:spcAft>
              <a:buChar char="»"/>
              <a:defRPr sz="2000">
                <a:solidFill>
                  <a:schemeClr val="tx1"/>
                </a:solidFill>
                <a:latin typeface="+mn-lt"/>
                <a:ea typeface="宋体" pitchFamily="2" charset="-122"/>
              </a:defRPr>
            </a:lvl9pPr>
          </a:lstStyle>
          <a:p>
            <a:pPr eaLnBrk="1" hangingPunct="1">
              <a:defRPr/>
            </a:pPr>
            <a:r>
              <a:rPr lang="en-US" altLang="zh-CN" sz="2400" b="1" kern="0" dirty="0">
                <a:latin typeface="Courier New" panose="02070309020205020404" pitchFamily="49" charset="0"/>
              </a:rPr>
              <a:t>break</a:t>
            </a:r>
            <a:r>
              <a:rPr lang="zh-CN" altLang="en-US" sz="2400" b="1" kern="0" dirty="0">
                <a:latin typeface="Courier New" panose="02070309020205020404" pitchFamily="49" charset="0"/>
              </a:rPr>
              <a:t>语句用于从某一语句体中跳出</a:t>
            </a:r>
            <a:endParaRPr lang="en-US" altLang="zh-CN" sz="2400" b="1" kern="0" dirty="0">
              <a:latin typeface="Courier New" panose="02070309020205020404" pitchFamily="49" charset="0"/>
            </a:endParaRPr>
          </a:p>
          <a:p>
            <a:pPr eaLnBrk="1" hangingPunct="1">
              <a:defRPr/>
            </a:pPr>
            <a:r>
              <a:rPr lang="en-US" altLang="zh-CN" sz="2400" b="1" kern="0" dirty="0">
                <a:latin typeface="Courier New" panose="02070309020205020404" pitchFamily="49" charset="0"/>
              </a:rPr>
              <a:t>break</a:t>
            </a:r>
            <a:r>
              <a:rPr lang="zh-CN" altLang="en-US" sz="2400" kern="0" dirty="0">
                <a:latin typeface="Courier New" panose="02070309020205020404" pitchFamily="49" charset="0"/>
              </a:rPr>
              <a:t>语句用在</a:t>
            </a:r>
            <a:r>
              <a:rPr lang="en-US" altLang="zh-CN" sz="2400" b="1" kern="0" dirty="0">
                <a:latin typeface="Courier New" panose="02070309020205020404" pitchFamily="49" charset="0"/>
              </a:rPr>
              <a:t>switch</a:t>
            </a:r>
            <a:r>
              <a:rPr lang="zh-CN" altLang="en-US" sz="2400" kern="0" dirty="0">
                <a:latin typeface="Courier New" panose="02070309020205020404" pitchFamily="49" charset="0"/>
              </a:rPr>
              <a:t>语句中</a:t>
            </a:r>
            <a:endParaRPr lang="en-US" altLang="zh-CN" sz="2400" kern="0" dirty="0">
              <a:latin typeface="Courier New" panose="02070309020205020404" pitchFamily="49" charset="0"/>
            </a:endParaRPr>
          </a:p>
          <a:p>
            <a:pPr eaLnBrk="1" hangingPunct="1">
              <a:defRPr/>
            </a:pPr>
            <a:endParaRPr lang="en-US" altLang="zh-CN" sz="2400" kern="0" dirty="0">
              <a:latin typeface="Courier New" panose="02070309020205020404" pitchFamily="49" charset="0"/>
            </a:endParaRPr>
          </a:p>
          <a:p>
            <a:pPr eaLnBrk="1" hangingPunct="1">
              <a:defRPr/>
            </a:pPr>
            <a:endParaRPr lang="en-US" altLang="zh-CN" kern="0" dirty="0">
              <a:latin typeface="Courier New" panose="02070309020205020404" pitchFamily="49" charset="0"/>
            </a:endParaRPr>
          </a:p>
          <a:p>
            <a:pPr eaLnBrk="1" hangingPunct="1">
              <a:defRPr/>
            </a:pPr>
            <a:endParaRPr lang="en-US" altLang="zh-CN" sz="2000" kern="0" dirty="0">
              <a:latin typeface="Courier New" panose="02070309020205020404" pitchFamily="49" charset="0"/>
            </a:endParaRPr>
          </a:p>
          <a:p>
            <a:pPr eaLnBrk="1" hangingPunct="1">
              <a:defRPr/>
            </a:pPr>
            <a:endParaRPr lang="en-US" altLang="zh-CN" sz="1800" kern="0" dirty="0">
              <a:latin typeface="Courier New" panose="02070309020205020404" pitchFamily="49" charset="0"/>
            </a:endParaRPr>
          </a:p>
          <a:p>
            <a:pPr eaLnBrk="1" hangingPunct="1">
              <a:defRPr/>
            </a:pPr>
            <a:endParaRPr lang="en-US" altLang="zh-CN" sz="1800" kern="0" dirty="0">
              <a:latin typeface="Courier New" panose="02070309020205020404" pitchFamily="49" charset="0"/>
            </a:endParaRPr>
          </a:p>
          <a:p>
            <a:pPr marL="0" indent="0" eaLnBrk="1" hangingPunct="1">
              <a:buFontTx/>
              <a:buNone/>
              <a:defRPr/>
            </a:pPr>
            <a:endParaRPr kumimoji="1" lang="en-US" altLang="zh-CN" sz="2400" dirty="0">
              <a:latin typeface="+mn-ea"/>
            </a:endParaRPr>
          </a:p>
          <a:p>
            <a:pPr eaLnBrk="1" hangingPunct="1">
              <a:defRPr/>
            </a:pPr>
            <a:r>
              <a:rPr kumimoji="1" lang="zh-CN" altLang="en-US" sz="2400" dirty="0">
                <a:latin typeface="+mn-ea"/>
              </a:rPr>
              <a:t>执行过程：</a:t>
            </a:r>
            <a:endParaRPr lang="en-US" altLang="zh-CN" sz="2400" kern="0" dirty="0">
              <a:latin typeface="+mn-ea"/>
            </a:endParaRPr>
          </a:p>
          <a:p>
            <a:pPr lvl="1" eaLnBrk="1" hangingPunct="1">
              <a:defRPr/>
            </a:pPr>
            <a:r>
              <a:rPr lang="zh-CN" altLang="en-US" sz="2000" dirty="0">
                <a:solidFill>
                  <a:schemeClr val="tx1"/>
                </a:solidFill>
                <a:latin typeface="Courier New" panose="02070309020205020404" pitchFamily="49" charset="0"/>
              </a:rPr>
              <a:t>当表达式值为其中一个常量表达式</a:t>
            </a:r>
            <a:r>
              <a:rPr lang="en-US" altLang="zh-CN" sz="2000" b="1" dirty="0">
                <a:solidFill>
                  <a:schemeClr val="tx1"/>
                </a:solidFill>
                <a:latin typeface="Courier New" panose="02070309020205020404" pitchFamily="49" charset="0"/>
              </a:rPr>
              <a:t>k</a:t>
            </a:r>
            <a:r>
              <a:rPr lang="zh-CN" altLang="en-US" sz="2000" dirty="0">
                <a:solidFill>
                  <a:schemeClr val="tx1"/>
                </a:solidFill>
                <a:latin typeface="Courier New" panose="02070309020205020404" pitchFamily="49" charset="0"/>
              </a:rPr>
              <a:t>时，执行语句</a:t>
            </a:r>
            <a:r>
              <a:rPr lang="en-US" altLang="zh-CN" sz="2000" b="1" dirty="0">
                <a:solidFill>
                  <a:schemeClr val="tx1"/>
                </a:solidFill>
                <a:latin typeface="Courier New" panose="02070309020205020404" pitchFamily="49" charset="0"/>
              </a:rPr>
              <a:t>k</a:t>
            </a:r>
            <a:r>
              <a:rPr lang="zh-CN" altLang="en-US" sz="2000" dirty="0">
                <a:solidFill>
                  <a:schemeClr val="tx1"/>
                </a:solidFill>
                <a:latin typeface="Courier New" panose="02070309020205020404" pitchFamily="49" charset="0"/>
              </a:rPr>
              <a:t>，执行</a:t>
            </a:r>
            <a:r>
              <a:rPr lang="en-US" altLang="zh-CN" sz="2000" b="1" dirty="0">
                <a:solidFill>
                  <a:schemeClr val="tx1"/>
                </a:solidFill>
                <a:latin typeface="Courier New" panose="02070309020205020404" pitchFamily="49" charset="0"/>
              </a:rPr>
              <a:t>break</a:t>
            </a:r>
            <a:r>
              <a:rPr lang="zh-CN" altLang="en-US" sz="2000" dirty="0">
                <a:solidFill>
                  <a:schemeClr val="tx1"/>
                </a:solidFill>
                <a:latin typeface="Courier New" panose="02070309020205020404" pitchFamily="49" charset="0"/>
              </a:rPr>
              <a:t>跳出</a:t>
            </a:r>
            <a:r>
              <a:rPr lang="en-US" altLang="zh-CN" sz="2000" b="1" dirty="0" err="1">
                <a:solidFill>
                  <a:schemeClr val="tx1"/>
                </a:solidFill>
                <a:latin typeface="Courier New" panose="02070309020205020404" pitchFamily="49" charset="0"/>
              </a:rPr>
              <a:t>swith</a:t>
            </a:r>
            <a:r>
              <a:rPr lang="zh-CN" altLang="en-US" sz="2000" dirty="0">
                <a:solidFill>
                  <a:schemeClr val="tx1"/>
                </a:solidFill>
                <a:latin typeface="Courier New" panose="02070309020205020404" pitchFamily="49" charset="0"/>
              </a:rPr>
              <a:t>语句</a:t>
            </a:r>
            <a:endParaRPr lang="en-US" altLang="zh-CN" sz="2000" dirty="0">
              <a:solidFill>
                <a:schemeClr val="tx1"/>
              </a:solidFill>
              <a:latin typeface="Courier New" panose="02070309020205020404" pitchFamily="49" charset="0"/>
            </a:endParaRPr>
          </a:p>
          <a:p>
            <a:pPr lvl="1" eaLnBrk="1" hangingPunct="1">
              <a:defRPr/>
            </a:pPr>
            <a:r>
              <a:rPr lang="zh-CN" altLang="en-US" sz="2000" dirty="0">
                <a:solidFill>
                  <a:schemeClr val="tx1"/>
                </a:solidFill>
                <a:latin typeface="Courier New" panose="02070309020205020404" pitchFamily="49" charset="0"/>
              </a:rPr>
              <a:t>否则，执行语句</a:t>
            </a:r>
            <a:r>
              <a:rPr lang="en-US" altLang="zh-CN" sz="2000" b="1" dirty="0">
                <a:solidFill>
                  <a:schemeClr val="tx1"/>
                </a:solidFill>
                <a:latin typeface="Courier New" panose="02070309020205020404" pitchFamily="49" charset="0"/>
              </a:rPr>
              <a:t>n+1</a:t>
            </a:r>
          </a:p>
        </p:txBody>
      </p:sp>
      <p:sp>
        <p:nvSpPr>
          <p:cNvPr id="28675" name="Rectangle 2"/>
          <p:cNvSpPr>
            <a:spLocks noGrp="1" noRot="1" noChangeArrowheads="1"/>
          </p:cNvSpPr>
          <p:nvPr>
            <p:ph type="title"/>
          </p:nvPr>
        </p:nvSpPr>
        <p:spPr>
          <a:xfrm>
            <a:off x="755650" y="188913"/>
            <a:ext cx="7772400" cy="647700"/>
          </a:xfrm>
        </p:spPr>
        <p:txBody>
          <a:bodyPr/>
          <a:lstStyle/>
          <a:p>
            <a:pPr eaLnBrk="1" hangingPunct="1"/>
            <a:r>
              <a:rPr lang="en-US" altLang="zh-CN">
                <a:latin typeface="Courier New" panose="02070309020205020404" pitchFamily="49" charset="0"/>
                <a:cs typeface="Courier New" panose="02070309020205020404" pitchFamily="49" charset="0"/>
              </a:rPr>
              <a:t>break</a:t>
            </a:r>
            <a:r>
              <a:rPr lang="zh-CN" altLang="en-US"/>
              <a:t>语句</a:t>
            </a:r>
          </a:p>
        </p:txBody>
      </p:sp>
      <p:sp>
        <p:nvSpPr>
          <p:cNvPr id="7" name="Rectangle 3"/>
          <p:cNvSpPr txBox="1">
            <a:spLocks noChangeArrowheads="1"/>
          </p:cNvSpPr>
          <p:nvPr/>
        </p:nvSpPr>
        <p:spPr bwMode="auto">
          <a:xfrm>
            <a:off x="900113" y="1844675"/>
            <a:ext cx="7632700" cy="2462213"/>
          </a:xfrm>
          <a:prstGeom prst="rect">
            <a:avLst/>
          </a:prstGeom>
          <a:solidFill>
            <a:schemeClr val="tx1">
              <a:lumMod val="65000"/>
            </a:schemeClr>
          </a:solidFill>
          <a:ln>
            <a:noFill/>
          </a:ln>
          <a:effectLst/>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449263" indent="-449263" algn="l" rtl="0" eaLnBrk="0" fontAlgn="base" hangingPunct="0">
              <a:lnSpc>
                <a:spcPct val="110000"/>
              </a:lnSpc>
              <a:spcBef>
                <a:spcPct val="20000"/>
              </a:spcBef>
              <a:spcAft>
                <a:spcPct val="0"/>
              </a:spcAft>
              <a:buSzPct val="120000"/>
              <a:buBlip>
                <a:blip r:embed="rId3"/>
              </a:buBlip>
              <a:defRPr sz="2800">
                <a:solidFill>
                  <a:srgbClr val="133984"/>
                </a:solidFill>
                <a:latin typeface="+mn-lt"/>
                <a:ea typeface="+mn-ea"/>
                <a:cs typeface="+mn-cs"/>
              </a:defRPr>
            </a:lvl1pPr>
            <a:lvl2pPr marL="914400" indent="-285750" algn="l" rtl="0" eaLnBrk="0" fontAlgn="base" hangingPunct="0">
              <a:lnSpc>
                <a:spcPct val="110000"/>
              </a:lnSpc>
              <a:spcBef>
                <a:spcPct val="20000"/>
              </a:spcBef>
              <a:spcAft>
                <a:spcPct val="0"/>
              </a:spcAft>
              <a:buClr>
                <a:srgbClr val="000066"/>
              </a:buClr>
              <a:buChar char="•"/>
              <a:defRPr sz="2400">
                <a:solidFill>
                  <a:srgbClr val="133984"/>
                </a:solidFill>
                <a:latin typeface="+mn-lt"/>
                <a:ea typeface="+mn-ea"/>
              </a:defRPr>
            </a:lvl2pPr>
            <a:lvl3pPr marL="1322388" indent="-228600" algn="l" rtl="0" eaLnBrk="0" fontAlgn="base" hangingPunct="0">
              <a:spcBef>
                <a:spcPct val="20000"/>
              </a:spcBef>
              <a:spcAft>
                <a:spcPct val="0"/>
              </a:spcAft>
              <a:buChar char="•"/>
              <a:defRPr sz="2400">
                <a:solidFill>
                  <a:schemeClr val="tx1"/>
                </a:solidFill>
                <a:latin typeface="+mn-lt"/>
                <a:ea typeface="宋体" pitchFamily="2" charset="-122"/>
              </a:defRPr>
            </a:lvl3pPr>
            <a:lvl4pPr marL="1730375" indent="-228600" algn="l" rtl="0" eaLnBrk="0" fontAlgn="base" hangingPunct="0">
              <a:spcBef>
                <a:spcPct val="20000"/>
              </a:spcBef>
              <a:spcAft>
                <a:spcPct val="0"/>
              </a:spcAft>
              <a:buChar char="–"/>
              <a:defRPr sz="2000">
                <a:solidFill>
                  <a:schemeClr val="tx1"/>
                </a:solidFill>
                <a:latin typeface="+mn-lt"/>
                <a:ea typeface="宋体" pitchFamily="2" charset="-122"/>
              </a:defRPr>
            </a:lvl4pPr>
            <a:lvl5pPr marL="2138363" indent="-228600" algn="l" rtl="0" eaLnBrk="0" fontAlgn="base" hangingPunct="0">
              <a:spcBef>
                <a:spcPct val="20000"/>
              </a:spcBef>
              <a:spcAft>
                <a:spcPct val="0"/>
              </a:spcAft>
              <a:buChar char="»"/>
              <a:defRPr sz="2000">
                <a:solidFill>
                  <a:schemeClr val="tx1"/>
                </a:solidFill>
                <a:latin typeface="+mn-lt"/>
                <a:ea typeface="宋体" pitchFamily="2" charset="-122"/>
              </a:defRPr>
            </a:lvl5pPr>
            <a:lvl6pPr marL="2595563" indent="-228600" algn="l" rtl="0" fontAlgn="base">
              <a:spcBef>
                <a:spcPct val="20000"/>
              </a:spcBef>
              <a:spcAft>
                <a:spcPct val="0"/>
              </a:spcAft>
              <a:buChar char="»"/>
              <a:defRPr sz="2000">
                <a:solidFill>
                  <a:schemeClr val="tx1"/>
                </a:solidFill>
                <a:latin typeface="+mn-lt"/>
                <a:ea typeface="宋体" pitchFamily="2" charset="-122"/>
              </a:defRPr>
            </a:lvl6pPr>
            <a:lvl7pPr marL="3052763" indent="-228600" algn="l" rtl="0" fontAlgn="base">
              <a:spcBef>
                <a:spcPct val="20000"/>
              </a:spcBef>
              <a:spcAft>
                <a:spcPct val="0"/>
              </a:spcAft>
              <a:buChar char="»"/>
              <a:defRPr sz="2000">
                <a:solidFill>
                  <a:schemeClr val="tx1"/>
                </a:solidFill>
                <a:latin typeface="+mn-lt"/>
                <a:ea typeface="宋体" pitchFamily="2" charset="-122"/>
              </a:defRPr>
            </a:lvl7pPr>
            <a:lvl8pPr marL="3509963" indent="-228600" algn="l" rtl="0" fontAlgn="base">
              <a:spcBef>
                <a:spcPct val="20000"/>
              </a:spcBef>
              <a:spcAft>
                <a:spcPct val="0"/>
              </a:spcAft>
              <a:buChar char="»"/>
              <a:defRPr sz="2000">
                <a:solidFill>
                  <a:schemeClr val="tx1"/>
                </a:solidFill>
                <a:latin typeface="+mn-lt"/>
                <a:ea typeface="宋体" pitchFamily="2" charset="-122"/>
              </a:defRPr>
            </a:lvl8pPr>
            <a:lvl9pPr marL="3967163" indent="-228600" algn="l" rtl="0" fontAlgn="base">
              <a:spcBef>
                <a:spcPct val="20000"/>
              </a:spcBef>
              <a:spcAft>
                <a:spcPct val="0"/>
              </a:spcAft>
              <a:buChar char="»"/>
              <a:defRPr sz="2000">
                <a:solidFill>
                  <a:schemeClr val="tx1"/>
                </a:solidFill>
                <a:latin typeface="+mn-lt"/>
                <a:ea typeface="宋体" pitchFamily="2" charset="-122"/>
              </a:defRPr>
            </a:lvl9pPr>
          </a:lstStyle>
          <a:p>
            <a:pPr indent="0" eaLnBrk="1" hangingPunct="1">
              <a:spcBef>
                <a:spcPct val="0"/>
              </a:spcBef>
              <a:buFontTx/>
              <a:buNone/>
              <a:defRPr/>
            </a:pPr>
            <a:r>
              <a:rPr kumimoji="1" lang="en-US" altLang="zh-CN" sz="2000" b="1" dirty="0">
                <a:solidFill>
                  <a:schemeClr val="bg1"/>
                </a:solidFill>
                <a:latin typeface="Courier New" panose="02070309020205020404" pitchFamily="49" charset="0"/>
                <a:cs typeface="Courier New" panose="02070309020205020404" pitchFamily="49" charset="0"/>
              </a:rPr>
              <a:t>switch (</a:t>
            </a:r>
            <a:r>
              <a:rPr kumimoji="1" lang="zh-CN" altLang="en-US" sz="2000" b="1" dirty="0">
                <a:solidFill>
                  <a:schemeClr val="bg1"/>
                </a:solidFill>
                <a:latin typeface="Courier New" panose="02070309020205020404" pitchFamily="49" charset="0"/>
                <a:cs typeface="Courier New" panose="02070309020205020404" pitchFamily="49" charset="0"/>
              </a:rPr>
              <a:t>表达式</a:t>
            </a:r>
            <a:r>
              <a:rPr kumimoji="1" lang="en-US" altLang="zh-CN" sz="2000" b="1" dirty="0">
                <a:solidFill>
                  <a:schemeClr val="bg1"/>
                </a:solidFill>
                <a:latin typeface="Courier New" panose="02070309020205020404" pitchFamily="49" charset="0"/>
                <a:cs typeface="Courier New" panose="02070309020205020404" pitchFamily="49" charset="0"/>
              </a:rPr>
              <a:t>)</a:t>
            </a:r>
          </a:p>
          <a:p>
            <a:pPr indent="0" eaLnBrk="1" hangingPunct="1">
              <a:spcBef>
                <a:spcPct val="0"/>
              </a:spcBef>
              <a:buFontTx/>
              <a:buNone/>
              <a:defRPr/>
            </a:pPr>
            <a:r>
              <a:rPr kumimoji="1" lang="en-US" altLang="zh-CN" sz="2000" b="1" dirty="0">
                <a:solidFill>
                  <a:schemeClr val="bg1"/>
                </a:solidFill>
                <a:latin typeface="Courier New" panose="02070309020205020404" pitchFamily="49" charset="0"/>
                <a:cs typeface="Courier New" panose="02070309020205020404" pitchFamily="49" charset="0"/>
              </a:rPr>
              <a:t>{	case  </a:t>
            </a:r>
            <a:r>
              <a:rPr kumimoji="1" lang="zh-CN" altLang="en-US" sz="2000" b="1" dirty="0">
                <a:solidFill>
                  <a:schemeClr val="bg1"/>
                </a:solidFill>
                <a:latin typeface="Courier New" panose="02070309020205020404" pitchFamily="49" charset="0"/>
                <a:cs typeface="Courier New" panose="02070309020205020404" pitchFamily="49" charset="0"/>
              </a:rPr>
              <a:t>常量表达式</a:t>
            </a:r>
            <a:r>
              <a:rPr kumimoji="1" lang="en-US" altLang="zh-CN" sz="2000" b="1" dirty="0">
                <a:solidFill>
                  <a:schemeClr val="bg1"/>
                </a:solidFill>
                <a:latin typeface="Courier New" panose="02070309020205020404" pitchFamily="49" charset="0"/>
                <a:cs typeface="Courier New" panose="02070309020205020404" pitchFamily="49" charset="0"/>
              </a:rPr>
              <a:t>1</a:t>
            </a:r>
            <a:r>
              <a:rPr kumimoji="1" lang="zh-CN" altLang="en-US" sz="2000" b="1" dirty="0">
                <a:solidFill>
                  <a:schemeClr val="bg1"/>
                </a:solidFill>
                <a:latin typeface="Courier New" panose="02070309020205020404" pitchFamily="49" charset="0"/>
                <a:cs typeface="Courier New" panose="02070309020205020404" pitchFamily="49" charset="0"/>
              </a:rPr>
              <a:t>：语句</a:t>
            </a:r>
            <a:r>
              <a:rPr kumimoji="1" lang="en-US" altLang="zh-CN" sz="2000" b="1" dirty="0">
                <a:solidFill>
                  <a:schemeClr val="bg1"/>
                </a:solidFill>
                <a:latin typeface="Courier New" panose="02070309020205020404" pitchFamily="49" charset="0"/>
                <a:cs typeface="Courier New" panose="02070309020205020404" pitchFamily="49" charset="0"/>
              </a:rPr>
              <a:t>1 break;</a:t>
            </a:r>
          </a:p>
          <a:p>
            <a:pPr indent="0" eaLnBrk="1" hangingPunct="1">
              <a:spcBef>
                <a:spcPct val="0"/>
              </a:spcBef>
              <a:buFontTx/>
              <a:buNone/>
              <a:defRPr/>
            </a:pPr>
            <a:r>
              <a:rPr kumimoji="1" lang="en-US" altLang="zh-CN" sz="2000" b="1" dirty="0">
                <a:solidFill>
                  <a:schemeClr val="bg1"/>
                </a:solidFill>
                <a:latin typeface="Courier New" panose="02070309020205020404" pitchFamily="49" charset="0"/>
                <a:cs typeface="Courier New" panose="02070309020205020404" pitchFamily="49" charset="0"/>
              </a:rPr>
              <a:t>	case  </a:t>
            </a:r>
            <a:r>
              <a:rPr kumimoji="1" lang="zh-CN" altLang="en-US" sz="2000" b="1" dirty="0">
                <a:solidFill>
                  <a:schemeClr val="bg1"/>
                </a:solidFill>
                <a:latin typeface="Courier New" panose="02070309020205020404" pitchFamily="49" charset="0"/>
                <a:cs typeface="Courier New" panose="02070309020205020404" pitchFamily="49" charset="0"/>
              </a:rPr>
              <a:t>常量表达式</a:t>
            </a:r>
            <a:r>
              <a:rPr kumimoji="1" lang="en-US" altLang="zh-CN" sz="2000" b="1" dirty="0">
                <a:solidFill>
                  <a:schemeClr val="bg1"/>
                </a:solidFill>
                <a:latin typeface="Courier New" panose="02070309020205020404" pitchFamily="49" charset="0"/>
                <a:cs typeface="Courier New" panose="02070309020205020404" pitchFamily="49" charset="0"/>
              </a:rPr>
              <a:t>2</a:t>
            </a:r>
            <a:r>
              <a:rPr kumimoji="1" lang="zh-CN" altLang="en-US" sz="2000" b="1" dirty="0">
                <a:solidFill>
                  <a:schemeClr val="bg1"/>
                </a:solidFill>
                <a:latin typeface="Courier New" panose="02070309020205020404" pitchFamily="49" charset="0"/>
                <a:cs typeface="Courier New" panose="02070309020205020404" pitchFamily="49" charset="0"/>
              </a:rPr>
              <a:t>：语句</a:t>
            </a:r>
            <a:r>
              <a:rPr kumimoji="1" lang="en-US" altLang="zh-CN" sz="2000" b="1" dirty="0">
                <a:solidFill>
                  <a:schemeClr val="bg1"/>
                </a:solidFill>
                <a:latin typeface="Courier New" panose="02070309020205020404" pitchFamily="49" charset="0"/>
                <a:cs typeface="Courier New" panose="02070309020205020404" pitchFamily="49" charset="0"/>
              </a:rPr>
              <a:t>2 break;</a:t>
            </a:r>
          </a:p>
          <a:p>
            <a:pPr indent="0" eaLnBrk="1" hangingPunct="1">
              <a:spcBef>
                <a:spcPct val="0"/>
              </a:spcBef>
              <a:buFontTx/>
              <a:buNone/>
              <a:defRPr/>
            </a:pPr>
            <a:r>
              <a:rPr kumimoji="1" lang="en-US" altLang="zh-CN" sz="2000" b="1" dirty="0">
                <a:solidFill>
                  <a:schemeClr val="bg1"/>
                </a:solidFill>
                <a:latin typeface="Courier New" panose="02070309020205020404" pitchFamily="49" charset="0"/>
                <a:cs typeface="Courier New" panose="02070309020205020404" pitchFamily="49" charset="0"/>
              </a:rPr>
              <a:t>	...</a:t>
            </a:r>
          </a:p>
          <a:p>
            <a:pPr indent="0" eaLnBrk="1" hangingPunct="1">
              <a:spcBef>
                <a:spcPct val="0"/>
              </a:spcBef>
              <a:buFontTx/>
              <a:buNone/>
              <a:defRPr/>
            </a:pPr>
            <a:r>
              <a:rPr kumimoji="1" lang="en-US" altLang="zh-CN" sz="2000" b="1" dirty="0">
                <a:solidFill>
                  <a:schemeClr val="bg1"/>
                </a:solidFill>
                <a:latin typeface="Courier New" panose="02070309020205020404" pitchFamily="49" charset="0"/>
                <a:cs typeface="Courier New" panose="02070309020205020404" pitchFamily="49" charset="0"/>
              </a:rPr>
              <a:t>	case  </a:t>
            </a:r>
            <a:r>
              <a:rPr kumimoji="1" lang="zh-CN" altLang="en-US" sz="2000" b="1" dirty="0">
                <a:solidFill>
                  <a:schemeClr val="bg1"/>
                </a:solidFill>
                <a:latin typeface="Courier New" panose="02070309020205020404" pitchFamily="49" charset="0"/>
                <a:cs typeface="Courier New" panose="02070309020205020404" pitchFamily="49" charset="0"/>
              </a:rPr>
              <a:t>常量表达式</a:t>
            </a:r>
            <a:r>
              <a:rPr kumimoji="1" lang="en-US" altLang="zh-CN" sz="2000" b="1" dirty="0">
                <a:solidFill>
                  <a:schemeClr val="bg1"/>
                </a:solidFill>
                <a:latin typeface="Courier New" panose="02070309020205020404" pitchFamily="49" charset="0"/>
                <a:cs typeface="Courier New" panose="02070309020205020404" pitchFamily="49" charset="0"/>
              </a:rPr>
              <a:t>n</a:t>
            </a:r>
            <a:r>
              <a:rPr kumimoji="1" lang="zh-CN" altLang="en-US" sz="2000" b="1" dirty="0">
                <a:solidFill>
                  <a:schemeClr val="bg1"/>
                </a:solidFill>
                <a:latin typeface="Courier New" panose="02070309020205020404" pitchFamily="49" charset="0"/>
                <a:cs typeface="Courier New" panose="02070309020205020404" pitchFamily="49" charset="0"/>
              </a:rPr>
              <a:t>：语句</a:t>
            </a:r>
            <a:r>
              <a:rPr kumimoji="1" lang="en-US" altLang="zh-CN" sz="2000" b="1" dirty="0">
                <a:solidFill>
                  <a:schemeClr val="bg1"/>
                </a:solidFill>
                <a:latin typeface="Courier New" panose="02070309020205020404" pitchFamily="49" charset="0"/>
                <a:cs typeface="Courier New" panose="02070309020205020404" pitchFamily="49" charset="0"/>
              </a:rPr>
              <a:t>n break;</a:t>
            </a:r>
          </a:p>
          <a:p>
            <a:pPr indent="0" eaLnBrk="1" hangingPunct="1">
              <a:spcBef>
                <a:spcPct val="0"/>
              </a:spcBef>
              <a:buFontTx/>
              <a:buNone/>
              <a:defRPr/>
            </a:pPr>
            <a:r>
              <a:rPr kumimoji="1" lang="en-US" altLang="zh-CN" sz="2000" b="1" dirty="0">
                <a:solidFill>
                  <a:schemeClr val="bg1"/>
                </a:solidFill>
                <a:latin typeface="Courier New" panose="02070309020205020404" pitchFamily="49" charset="0"/>
                <a:cs typeface="Courier New" panose="02070309020205020404" pitchFamily="49" charset="0"/>
              </a:rPr>
              <a:t>	default</a:t>
            </a:r>
            <a:r>
              <a:rPr kumimoji="1" lang="zh-CN" altLang="en-US" sz="2000" b="1" dirty="0">
                <a:solidFill>
                  <a:schemeClr val="bg1"/>
                </a:solidFill>
                <a:latin typeface="Courier New" panose="02070309020205020404" pitchFamily="49" charset="0"/>
                <a:cs typeface="Courier New" panose="02070309020205020404" pitchFamily="49" charset="0"/>
              </a:rPr>
              <a:t>：语句</a:t>
            </a:r>
            <a:r>
              <a:rPr kumimoji="1" lang="en-US" altLang="zh-CN" sz="2000" b="1" dirty="0">
                <a:solidFill>
                  <a:schemeClr val="bg1"/>
                </a:solidFill>
                <a:latin typeface="Courier New" panose="02070309020205020404" pitchFamily="49" charset="0"/>
                <a:cs typeface="Courier New" panose="02070309020205020404" pitchFamily="49" charset="0"/>
              </a:rPr>
              <a:t>n+1</a:t>
            </a:r>
          </a:p>
          <a:p>
            <a:pPr indent="0" eaLnBrk="1" hangingPunct="1">
              <a:spcBef>
                <a:spcPct val="0"/>
              </a:spcBef>
              <a:buFontTx/>
              <a:buNone/>
              <a:defRPr/>
            </a:pPr>
            <a:r>
              <a:rPr kumimoji="1" lang="en-US" altLang="zh-CN" sz="2000" b="1" dirty="0">
                <a:solidFill>
                  <a:schemeClr val="bg1"/>
                </a:solidFill>
                <a:latin typeface="Courier New" panose="02070309020205020404" pitchFamily="49" charset="0"/>
                <a:cs typeface="Courier New" panose="02070309020205020404" pitchFamily="49" charset="0"/>
              </a:rPr>
              <a: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3011" name="Group 3"/>
          <p:cNvGraphicFramePr>
            <a:graphicFrameLocks noGrp="1"/>
          </p:cNvGraphicFramePr>
          <p:nvPr/>
        </p:nvGraphicFramePr>
        <p:xfrm>
          <a:off x="971550" y="1341438"/>
          <a:ext cx="2447925" cy="3600451"/>
        </p:xfrm>
        <a:graphic>
          <a:graphicData uri="http://schemas.openxmlformats.org/drawingml/2006/table">
            <a:tbl>
              <a:tblPr/>
              <a:tblGrid>
                <a:gridCol w="1970548">
                  <a:extLst>
                    <a:ext uri="{9D8B030D-6E8A-4147-A177-3AD203B41FA5}">
                      <a16:colId xmlns:a16="http://schemas.microsoft.com/office/drawing/2014/main" val="2921710613"/>
                    </a:ext>
                  </a:extLst>
                </a:gridCol>
                <a:gridCol w="477377">
                  <a:extLst>
                    <a:ext uri="{9D8B030D-6E8A-4147-A177-3AD203B41FA5}">
                      <a16:colId xmlns:a16="http://schemas.microsoft.com/office/drawing/2014/main" val="1643435099"/>
                    </a:ext>
                  </a:extLst>
                </a:gridCol>
              </a:tblGrid>
              <a:tr h="718038">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1pPr>
                      <a:lvl2pPr>
                        <a:spcBef>
                          <a:spcPct val="20000"/>
                        </a:spcBef>
                        <a:buClr>
                          <a:schemeClr val="accent2"/>
                        </a:buClr>
                        <a:buSzPct val="70000"/>
                        <a:buFont typeface="Wingdings" panose="05000000000000000000" pitchFamily="2" charset="2"/>
                        <a:defRPr sz="2400">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3pPr>
                      <a:lvl4pPr>
                        <a:spcBef>
                          <a:spcPct val="20000"/>
                        </a:spcBef>
                        <a:buClr>
                          <a:schemeClr val="accent2"/>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000" b="0" i="0" u="none" strike="noStrike" cap="none" normalizeH="0" baseline="0">
                          <a:ln>
                            <a:noFill/>
                          </a:ln>
                          <a:solidFill>
                            <a:schemeClr val="tx1"/>
                          </a:solidFill>
                          <a:effectLst/>
                          <a:latin typeface="Arial" panose="020B0604020202020204" pitchFamily="34" charset="0"/>
                          <a:ea typeface="宋体" panose="02010600030101010101" pitchFamily="2" charset="-122"/>
                        </a:rPr>
                        <a:t>score&gt;=90 </a:t>
                      </a:r>
                    </a:p>
                  </a:txBody>
                  <a:tcPr marL="91427" marR="91427" marT="45714" marB="45714"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1pPr>
                      <a:lvl2pPr>
                        <a:spcBef>
                          <a:spcPct val="20000"/>
                        </a:spcBef>
                        <a:buClr>
                          <a:schemeClr val="accent2"/>
                        </a:buClr>
                        <a:buSzPct val="70000"/>
                        <a:buFont typeface="Wingdings" panose="05000000000000000000" pitchFamily="2" charset="2"/>
                        <a:defRPr sz="2400">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3pPr>
                      <a:lvl4pPr>
                        <a:spcBef>
                          <a:spcPct val="20000"/>
                        </a:spcBef>
                        <a:buClr>
                          <a:schemeClr val="accent2"/>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000" b="0" i="0" u="none" strike="noStrike" cap="none" normalizeH="0" baseline="0">
                          <a:ln>
                            <a:noFill/>
                          </a:ln>
                          <a:solidFill>
                            <a:schemeClr val="tx1"/>
                          </a:solidFill>
                          <a:effectLst/>
                          <a:latin typeface="Arial" panose="020B0604020202020204" pitchFamily="34" charset="0"/>
                          <a:ea typeface="宋体" panose="02010600030101010101" pitchFamily="2" charset="-122"/>
                        </a:rPr>
                        <a:t>A</a:t>
                      </a:r>
                    </a:p>
                  </a:txBody>
                  <a:tcPr marL="91427" marR="91427" marT="45714" marB="45714"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962496442"/>
                  </a:ext>
                </a:extLst>
              </a:tr>
              <a:tr h="722853">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1pPr>
                      <a:lvl2pPr>
                        <a:spcBef>
                          <a:spcPct val="20000"/>
                        </a:spcBef>
                        <a:buClr>
                          <a:schemeClr val="accent2"/>
                        </a:buClr>
                        <a:buSzPct val="70000"/>
                        <a:buFont typeface="Wingdings" panose="05000000000000000000" pitchFamily="2" charset="2"/>
                        <a:defRPr sz="2400">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3pPr>
                      <a:lvl4pPr>
                        <a:spcBef>
                          <a:spcPct val="20000"/>
                        </a:spcBef>
                        <a:buClr>
                          <a:schemeClr val="accent2"/>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000" b="0" i="0" u="none" strike="noStrike" cap="none" normalizeH="0" baseline="0">
                          <a:ln>
                            <a:noFill/>
                          </a:ln>
                          <a:solidFill>
                            <a:schemeClr val="tx1"/>
                          </a:solidFill>
                          <a:effectLst/>
                          <a:latin typeface="Arial" panose="020B0604020202020204" pitchFamily="34" charset="0"/>
                          <a:ea typeface="宋体" panose="02010600030101010101" pitchFamily="2" charset="-122"/>
                        </a:rPr>
                        <a:t>90&gt;score&gt;=80 </a:t>
                      </a:r>
                    </a:p>
                  </a:txBody>
                  <a:tcPr marL="91427" marR="91427" marT="45714" marB="45714"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1pPr>
                      <a:lvl2pPr>
                        <a:spcBef>
                          <a:spcPct val="20000"/>
                        </a:spcBef>
                        <a:buClr>
                          <a:schemeClr val="accent2"/>
                        </a:buClr>
                        <a:buSzPct val="70000"/>
                        <a:buFont typeface="Wingdings" panose="05000000000000000000" pitchFamily="2" charset="2"/>
                        <a:defRPr sz="2400">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3pPr>
                      <a:lvl4pPr>
                        <a:spcBef>
                          <a:spcPct val="20000"/>
                        </a:spcBef>
                        <a:buClr>
                          <a:schemeClr val="accent2"/>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000" b="0" i="0" u="none" strike="noStrike" cap="none" normalizeH="0" baseline="0">
                          <a:ln>
                            <a:noFill/>
                          </a:ln>
                          <a:solidFill>
                            <a:schemeClr val="tx1"/>
                          </a:solidFill>
                          <a:effectLst/>
                          <a:latin typeface="Arial" panose="020B0604020202020204" pitchFamily="34" charset="0"/>
                          <a:ea typeface="宋体" panose="02010600030101010101" pitchFamily="2" charset="-122"/>
                        </a:rPr>
                        <a:t>B</a:t>
                      </a:r>
                    </a:p>
                  </a:txBody>
                  <a:tcPr marL="91427" marR="91427" marT="45714" marB="45714"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29217583"/>
                  </a:ext>
                </a:extLst>
              </a:tr>
              <a:tr h="722853">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1pPr>
                      <a:lvl2pPr>
                        <a:spcBef>
                          <a:spcPct val="20000"/>
                        </a:spcBef>
                        <a:buClr>
                          <a:schemeClr val="accent2"/>
                        </a:buClr>
                        <a:buSzPct val="70000"/>
                        <a:buFont typeface="Wingdings" panose="05000000000000000000" pitchFamily="2" charset="2"/>
                        <a:defRPr sz="2400">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3pPr>
                      <a:lvl4pPr>
                        <a:spcBef>
                          <a:spcPct val="20000"/>
                        </a:spcBef>
                        <a:buClr>
                          <a:schemeClr val="accent2"/>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000" b="0" i="0" u="none" strike="noStrike" cap="none" normalizeH="0" baseline="0">
                          <a:ln>
                            <a:noFill/>
                          </a:ln>
                          <a:solidFill>
                            <a:schemeClr val="tx1"/>
                          </a:solidFill>
                          <a:effectLst/>
                          <a:latin typeface="Arial" panose="020B0604020202020204" pitchFamily="34" charset="0"/>
                          <a:ea typeface="宋体" panose="02010600030101010101" pitchFamily="2" charset="-122"/>
                        </a:rPr>
                        <a:t>80&gt;score&gt;=70 </a:t>
                      </a:r>
                    </a:p>
                  </a:txBody>
                  <a:tcPr marL="91427" marR="91427" marT="45714" marB="45714"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1pPr>
                      <a:lvl2pPr>
                        <a:spcBef>
                          <a:spcPct val="20000"/>
                        </a:spcBef>
                        <a:buClr>
                          <a:schemeClr val="accent2"/>
                        </a:buClr>
                        <a:buSzPct val="70000"/>
                        <a:buFont typeface="Wingdings" panose="05000000000000000000" pitchFamily="2" charset="2"/>
                        <a:defRPr sz="2400">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3pPr>
                      <a:lvl4pPr>
                        <a:spcBef>
                          <a:spcPct val="20000"/>
                        </a:spcBef>
                        <a:buClr>
                          <a:schemeClr val="accent2"/>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000" b="0" i="0" u="none" strike="noStrike" cap="none" normalizeH="0" baseline="0">
                          <a:ln>
                            <a:noFill/>
                          </a:ln>
                          <a:solidFill>
                            <a:schemeClr val="tx1"/>
                          </a:solidFill>
                          <a:effectLst/>
                          <a:latin typeface="Arial" panose="020B0604020202020204" pitchFamily="34" charset="0"/>
                          <a:ea typeface="宋体" panose="02010600030101010101" pitchFamily="2" charset="-122"/>
                        </a:rPr>
                        <a:t>C</a:t>
                      </a:r>
                    </a:p>
                  </a:txBody>
                  <a:tcPr marL="91427" marR="91427" marT="45714" marB="45714"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3276410"/>
                  </a:ext>
                </a:extLst>
              </a:tr>
              <a:tr h="722853">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1pPr>
                      <a:lvl2pPr>
                        <a:spcBef>
                          <a:spcPct val="20000"/>
                        </a:spcBef>
                        <a:buClr>
                          <a:schemeClr val="accent2"/>
                        </a:buClr>
                        <a:buSzPct val="70000"/>
                        <a:buFont typeface="Wingdings" panose="05000000000000000000" pitchFamily="2" charset="2"/>
                        <a:defRPr sz="2400">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3pPr>
                      <a:lvl4pPr>
                        <a:spcBef>
                          <a:spcPct val="20000"/>
                        </a:spcBef>
                        <a:buClr>
                          <a:schemeClr val="accent2"/>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000" b="0" i="0" u="none" strike="noStrike" cap="none" normalizeH="0" baseline="0">
                          <a:ln>
                            <a:noFill/>
                          </a:ln>
                          <a:solidFill>
                            <a:schemeClr val="tx1"/>
                          </a:solidFill>
                          <a:effectLst/>
                          <a:latin typeface="Arial" panose="020B0604020202020204" pitchFamily="34" charset="0"/>
                          <a:ea typeface="宋体" panose="02010600030101010101" pitchFamily="2" charset="-122"/>
                        </a:rPr>
                        <a:t>70&gt;score&gt;=60 </a:t>
                      </a:r>
                    </a:p>
                  </a:txBody>
                  <a:tcPr marL="91427" marR="91427" marT="45714" marB="45714"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1pPr>
                      <a:lvl2pPr>
                        <a:spcBef>
                          <a:spcPct val="20000"/>
                        </a:spcBef>
                        <a:buClr>
                          <a:schemeClr val="accent2"/>
                        </a:buClr>
                        <a:buSzPct val="70000"/>
                        <a:buFont typeface="Wingdings" panose="05000000000000000000" pitchFamily="2" charset="2"/>
                        <a:defRPr sz="2400">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3pPr>
                      <a:lvl4pPr>
                        <a:spcBef>
                          <a:spcPct val="20000"/>
                        </a:spcBef>
                        <a:buClr>
                          <a:schemeClr val="accent2"/>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000" b="0" i="0" u="none" strike="noStrike" cap="none" normalizeH="0" baseline="0">
                          <a:ln>
                            <a:noFill/>
                          </a:ln>
                          <a:solidFill>
                            <a:schemeClr val="tx1"/>
                          </a:solidFill>
                          <a:effectLst/>
                          <a:latin typeface="Arial" panose="020B0604020202020204" pitchFamily="34" charset="0"/>
                          <a:ea typeface="宋体" panose="02010600030101010101" pitchFamily="2" charset="-122"/>
                        </a:rPr>
                        <a:t>D</a:t>
                      </a:r>
                    </a:p>
                  </a:txBody>
                  <a:tcPr marL="91427" marR="91427" marT="45714" marB="45714"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23573119"/>
                  </a:ext>
                </a:extLst>
              </a:tr>
              <a:tr h="713854">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1pPr>
                      <a:lvl2pPr>
                        <a:spcBef>
                          <a:spcPct val="20000"/>
                        </a:spcBef>
                        <a:buClr>
                          <a:schemeClr val="accent2"/>
                        </a:buClr>
                        <a:buSzPct val="70000"/>
                        <a:buFont typeface="Wingdings" panose="05000000000000000000" pitchFamily="2" charset="2"/>
                        <a:defRPr sz="2400">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3pPr>
                      <a:lvl4pPr>
                        <a:spcBef>
                          <a:spcPct val="20000"/>
                        </a:spcBef>
                        <a:buClr>
                          <a:schemeClr val="accent2"/>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000" b="0" i="0" u="none" strike="noStrike" cap="none" normalizeH="0" baseline="0">
                          <a:ln>
                            <a:noFill/>
                          </a:ln>
                          <a:solidFill>
                            <a:schemeClr val="tx1"/>
                          </a:solidFill>
                          <a:effectLst/>
                          <a:latin typeface="Arial" panose="020B0604020202020204" pitchFamily="34" charset="0"/>
                          <a:ea typeface="宋体" panose="02010600030101010101" pitchFamily="2" charset="-122"/>
                        </a:rPr>
                        <a:t>score&lt;60 </a:t>
                      </a:r>
                    </a:p>
                  </a:txBody>
                  <a:tcPr marL="91427" marR="91427" marT="45714" marB="45714"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1pPr>
                      <a:lvl2pPr>
                        <a:spcBef>
                          <a:spcPct val="20000"/>
                        </a:spcBef>
                        <a:buClr>
                          <a:schemeClr val="accent2"/>
                        </a:buClr>
                        <a:buSzPct val="70000"/>
                        <a:buFont typeface="Wingdings" panose="05000000000000000000" pitchFamily="2" charset="2"/>
                        <a:defRPr sz="2400">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3pPr>
                      <a:lvl4pPr>
                        <a:spcBef>
                          <a:spcPct val="20000"/>
                        </a:spcBef>
                        <a:buClr>
                          <a:schemeClr val="accent2"/>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000" b="0" i="0" u="none" strike="noStrike" cap="none" normalizeH="0" baseline="0" dirty="0">
                          <a:ln>
                            <a:noFill/>
                          </a:ln>
                          <a:solidFill>
                            <a:schemeClr val="tx1"/>
                          </a:solidFill>
                          <a:effectLst/>
                          <a:latin typeface="Arial" panose="020B0604020202020204" pitchFamily="34" charset="0"/>
                          <a:ea typeface="宋体" panose="02010600030101010101" pitchFamily="2" charset="-122"/>
                        </a:rPr>
                        <a:t>E</a:t>
                      </a:r>
                    </a:p>
                  </a:txBody>
                  <a:tcPr marL="91427" marR="91427" marT="45714" marB="45714"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06390511"/>
                  </a:ext>
                </a:extLst>
              </a:tr>
            </a:tbl>
          </a:graphicData>
        </a:graphic>
      </p:graphicFrame>
      <p:sp>
        <p:nvSpPr>
          <p:cNvPr id="43031" name="Rectangle 23"/>
          <p:cNvSpPr>
            <a:spLocks noChangeArrowheads="1"/>
          </p:cNvSpPr>
          <p:nvPr/>
        </p:nvSpPr>
        <p:spPr bwMode="auto">
          <a:xfrm>
            <a:off x="3779838" y="1341438"/>
            <a:ext cx="4946650" cy="3476625"/>
          </a:xfrm>
          <a:prstGeom prst="rect">
            <a:avLst/>
          </a:prstGeom>
          <a:solidFill>
            <a:schemeClr val="bg1">
              <a:lumMod val="85000"/>
            </a:schemeClr>
          </a:solidFill>
          <a:ln>
            <a:noFill/>
          </a:ln>
          <a:effectLst/>
        </p:spPr>
        <p:txBody>
          <a:bodyPr>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ea typeface="宋体" panose="02010600030101010101" pitchFamily="2" charset="-122"/>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ea typeface="宋体" panose="02010600030101010101" pitchFamily="2" charset="-122"/>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ea typeface="宋体" panose="02010600030101010101" pitchFamily="2" charset="-122"/>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ea typeface="宋体" panose="02010600030101010101" pitchFamily="2" charset="-122"/>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ea typeface="宋体" panose="02010600030101010101" pitchFamily="2" charset="-122"/>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ea typeface="宋体" panose="02010600030101010101" pitchFamily="2" charset="-122"/>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ea typeface="宋体" panose="02010600030101010101" pitchFamily="2" charset="-122"/>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ea typeface="宋体" panose="02010600030101010101" pitchFamily="2" charset="-122"/>
              </a:defRPr>
            </a:lvl9pPr>
          </a:lstStyle>
          <a:p>
            <a:pPr algn="just" eaLnBrk="1" hangingPunct="1">
              <a:spcBef>
                <a:spcPct val="0"/>
              </a:spcBef>
              <a:buClrTx/>
              <a:buSzTx/>
              <a:buFontTx/>
              <a:buNone/>
              <a:defRPr/>
            </a:pPr>
            <a:r>
              <a:rPr kumimoji="1" lang="en-US" altLang="zh-CN" sz="2000" b="1" dirty="0">
                <a:latin typeface="Courier New" panose="02070309020205020404" pitchFamily="49" charset="0"/>
                <a:ea typeface="楷体_GB2312" pitchFamily="49" charset="-122"/>
                <a:cs typeface="Courier New" panose="02070309020205020404" pitchFamily="49" charset="0"/>
              </a:rPr>
              <a:t>switch(score)</a:t>
            </a:r>
            <a:r>
              <a:rPr kumimoji="1" lang="en-US" altLang="zh-CN" sz="2000" b="1" dirty="0">
                <a:latin typeface="Courier New" panose="02070309020205020404" pitchFamily="49" charset="0"/>
                <a:cs typeface="Courier New" panose="02070309020205020404" pitchFamily="49" charset="0"/>
              </a:rPr>
              <a:t> </a:t>
            </a:r>
            <a:r>
              <a:rPr kumimoji="1" lang="en-US" altLang="zh-CN" sz="2000" b="1" dirty="0">
                <a:latin typeface="Courier New" panose="02070309020205020404" pitchFamily="49" charset="0"/>
                <a:ea typeface="楷体_GB2312" pitchFamily="49" charset="-122"/>
                <a:cs typeface="Courier New" panose="02070309020205020404" pitchFamily="49" charset="0"/>
              </a:rPr>
              <a:t>{</a:t>
            </a:r>
          </a:p>
          <a:p>
            <a:pPr algn="just" eaLnBrk="1" hangingPunct="1">
              <a:spcBef>
                <a:spcPct val="0"/>
              </a:spcBef>
              <a:buClrTx/>
              <a:buSzTx/>
              <a:buFontTx/>
              <a:buNone/>
              <a:defRPr/>
            </a:pPr>
            <a:r>
              <a:rPr kumimoji="1" lang="en-US" altLang="zh-CN" sz="2000" b="1" dirty="0">
                <a:latin typeface="Courier New" panose="02070309020205020404" pitchFamily="49" charset="0"/>
                <a:ea typeface="楷体_GB2312" pitchFamily="49" charset="-122"/>
                <a:cs typeface="Courier New" panose="02070309020205020404" pitchFamily="49" charset="0"/>
              </a:rPr>
              <a:t>  case </a:t>
            </a:r>
            <a:r>
              <a:rPr kumimoji="1" lang="en-US" altLang="zh-CN" sz="2000" b="1" dirty="0">
                <a:solidFill>
                  <a:srgbClr val="FF0000"/>
                </a:solidFill>
                <a:latin typeface="Courier New" panose="02070309020205020404" pitchFamily="49" charset="0"/>
                <a:ea typeface="楷体_GB2312" pitchFamily="49" charset="-122"/>
                <a:cs typeface="Courier New" panose="02070309020205020404" pitchFamily="49" charset="0"/>
              </a:rPr>
              <a:t>score&gt;=90</a:t>
            </a:r>
            <a:r>
              <a:rPr kumimoji="1" lang="en-US" altLang="zh-CN" sz="2000" b="1" dirty="0">
                <a:latin typeface="Courier New" panose="02070309020205020404" pitchFamily="49" charset="0"/>
                <a:ea typeface="楷体_GB2312" pitchFamily="49" charset="-122"/>
                <a:cs typeface="Courier New" panose="02070309020205020404" pitchFamily="49" charset="0"/>
              </a:rPr>
              <a:t>:	</a:t>
            </a:r>
            <a:r>
              <a:rPr kumimoji="1" lang="en-US" altLang="zh-CN" sz="2000" b="1" dirty="0" err="1">
                <a:latin typeface="Courier New" panose="02070309020205020404" pitchFamily="49" charset="0"/>
                <a:ea typeface="楷体_GB2312" pitchFamily="49" charset="-122"/>
                <a:cs typeface="Courier New" panose="02070309020205020404" pitchFamily="49" charset="0"/>
              </a:rPr>
              <a:t>cout</a:t>
            </a:r>
            <a:r>
              <a:rPr kumimoji="1" lang="en-US" altLang="zh-CN" sz="2000" b="1" dirty="0">
                <a:latin typeface="Courier New" panose="02070309020205020404" pitchFamily="49" charset="0"/>
                <a:ea typeface="楷体_GB2312" pitchFamily="49" charset="-122"/>
                <a:cs typeface="Courier New" panose="02070309020205020404" pitchFamily="49" charset="0"/>
              </a:rPr>
              <a:t> &lt;&lt; "A"; 			break;</a:t>
            </a:r>
            <a:endParaRPr kumimoji="1" lang="en-US" altLang="zh-CN" sz="2000" b="1" dirty="0">
              <a:latin typeface="Courier New" panose="02070309020205020404" pitchFamily="49" charset="0"/>
              <a:cs typeface="Courier New" panose="02070309020205020404" pitchFamily="49" charset="0"/>
            </a:endParaRPr>
          </a:p>
          <a:p>
            <a:pPr algn="just">
              <a:spcBef>
                <a:spcPct val="0"/>
              </a:spcBef>
              <a:buClrTx/>
              <a:buSzTx/>
              <a:buFontTx/>
              <a:buNone/>
              <a:defRPr/>
            </a:pPr>
            <a:r>
              <a:rPr kumimoji="1" lang="en-US" altLang="zh-CN" sz="2000" b="1" dirty="0">
                <a:latin typeface="Courier New" panose="02070309020205020404" pitchFamily="49" charset="0"/>
                <a:ea typeface="楷体_GB2312" pitchFamily="49" charset="-122"/>
                <a:cs typeface="Courier New" panose="02070309020205020404" pitchFamily="49" charset="0"/>
              </a:rPr>
              <a:t>  case </a:t>
            </a:r>
            <a:r>
              <a:rPr kumimoji="1" lang="en-US" altLang="zh-CN" sz="2000" b="1" dirty="0">
                <a:solidFill>
                  <a:srgbClr val="FF0000"/>
                </a:solidFill>
                <a:latin typeface="Courier New" panose="02070309020205020404" pitchFamily="49" charset="0"/>
                <a:ea typeface="楷体_GB2312" pitchFamily="49" charset="-122"/>
                <a:cs typeface="Courier New" panose="02070309020205020404" pitchFamily="49" charset="0"/>
              </a:rPr>
              <a:t>score&gt;=80</a:t>
            </a:r>
            <a:r>
              <a:rPr kumimoji="1" lang="en-US" altLang="zh-CN" sz="2000" b="1" dirty="0">
                <a:latin typeface="Courier New" panose="02070309020205020404" pitchFamily="49" charset="0"/>
                <a:ea typeface="楷体_GB2312" pitchFamily="49" charset="-122"/>
                <a:cs typeface="Courier New" panose="02070309020205020404" pitchFamily="49" charset="0"/>
              </a:rPr>
              <a:t>:	</a:t>
            </a:r>
            <a:r>
              <a:rPr kumimoji="1" lang="en-US" altLang="zh-CN" sz="2000" b="1" dirty="0" err="1">
                <a:latin typeface="Courier New" panose="02070309020205020404" pitchFamily="49" charset="0"/>
                <a:ea typeface="楷体_GB2312" pitchFamily="49" charset="-122"/>
                <a:cs typeface="Courier New" panose="02070309020205020404" pitchFamily="49" charset="0"/>
              </a:rPr>
              <a:t>cout</a:t>
            </a:r>
            <a:r>
              <a:rPr kumimoji="1" lang="en-US" altLang="zh-CN" sz="2000" b="1" dirty="0">
                <a:latin typeface="Courier New" panose="02070309020205020404" pitchFamily="49" charset="0"/>
                <a:ea typeface="楷体_GB2312" pitchFamily="49" charset="-122"/>
                <a:cs typeface="Courier New" panose="02070309020205020404" pitchFamily="49" charset="0"/>
              </a:rPr>
              <a:t> &lt;&lt; "B";</a:t>
            </a:r>
          </a:p>
          <a:p>
            <a:pPr algn="just">
              <a:spcBef>
                <a:spcPct val="0"/>
              </a:spcBef>
              <a:buClrTx/>
              <a:buSzTx/>
              <a:buFontTx/>
              <a:buNone/>
              <a:defRPr/>
            </a:pPr>
            <a:r>
              <a:rPr kumimoji="1" lang="en-US" altLang="zh-CN" sz="2000" b="1" dirty="0">
                <a:latin typeface="Courier New" panose="02070309020205020404" pitchFamily="49" charset="0"/>
                <a:ea typeface="楷体_GB2312" pitchFamily="49" charset="-122"/>
                <a:cs typeface="Courier New" panose="02070309020205020404" pitchFamily="49" charset="0"/>
              </a:rPr>
              <a:t>			break;</a:t>
            </a:r>
            <a:endParaRPr kumimoji="1" lang="en-US" altLang="zh-CN" sz="2000" b="1" dirty="0">
              <a:latin typeface="Courier New" panose="02070309020205020404" pitchFamily="49" charset="0"/>
              <a:cs typeface="Courier New" panose="02070309020205020404" pitchFamily="49" charset="0"/>
            </a:endParaRPr>
          </a:p>
          <a:p>
            <a:pPr algn="just">
              <a:spcBef>
                <a:spcPct val="0"/>
              </a:spcBef>
              <a:buClrTx/>
              <a:buSzTx/>
              <a:buFontTx/>
              <a:buNone/>
              <a:defRPr/>
            </a:pPr>
            <a:r>
              <a:rPr kumimoji="1" lang="en-US" altLang="zh-CN" sz="2000" b="1" dirty="0">
                <a:latin typeface="Courier New" panose="02070309020205020404" pitchFamily="49" charset="0"/>
                <a:ea typeface="楷体_GB2312" pitchFamily="49" charset="-122"/>
                <a:cs typeface="Courier New" panose="02070309020205020404" pitchFamily="49" charset="0"/>
              </a:rPr>
              <a:t>  case </a:t>
            </a:r>
            <a:r>
              <a:rPr kumimoji="1" lang="en-US" altLang="zh-CN" sz="2000" b="1" dirty="0">
                <a:solidFill>
                  <a:srgbClr val="FF0000"/>
                </a:solidFill>
                <a:latin typeface="Courier New" panose="02070309020205020404" pitchFamily="49" charset="0"/>
                <a:ea typeface="楷体_GB2312" pitchFamily="49" charset="-122"/>
                <a:cs typeface="Courier New" panose="02070309020205020404" pitchFamily="49" charset="0"/>
              </a:rPr>
              <a:t>score&gt;=70</a:t>
            </a:r>
            <a:r>
              <a:rPr kumimoji="1" lang="en-US" altLang="zh-CN" sz="2000" b="1" dirty="0">
                <a:latin typeface="Courier New" panose="02070309020205020404" pitchFamily="49" charset="0"/>
                <a:ea typeface="楷体_GB2312" pitchFamily="49" charset="-122"/>
                <a:cs typeface="Courier New" panose="02070309020205020404" pitchFamily="49" charset="0"/>
              </a:rPr>
              <a:t>:	</a:t>
            </a:r>
            <a:r>
              <a:rPr kumimoji="1" lang="en-US" altLang="zh-CN" sz="2000" b="1" dirty="0" err="1">
                <a:latin typeface="Courier New" panose="02070309020205020404" pitchFamily="49" charset="0"/>
                <a:ea typeface="楷体_GB2312" pitchFamily="49" charset="-122"/>
                <a:cs typeface="Courier New" panose="02070309020205020404" pitchFamily="49" charset="0"/>
              </a:rPr>
              <a:t>cout</a:t>
            </a:r>
            <a:r>
              <a:rPr kumimoji="1" lang="en-US" altLang="zh-CN" sz="2000" b="1" dirty="0">
                <a:latin typeface="Courier New" panose="02070309020205020404" pitchFamily="49" charset="0"/>
                <a:ea typeface="楷体_GB2312" pitchFamily="49" charset="-122"/>
                <a:cs typeface="Courier New" panose="02070309020205020404" pitchFamily="49" charset="0"/>
              </a:rPr>
              <a:t> &lt;&lt; "C";</a:t>
            </a:r>
          </a:p>
          <a:p>
            <a:pPr algn="just">
              <a:spcBef>
                <a:spcPct val="0"/>
              </a:spcBef>
              <a:buClrTx/>
              <a:buSzTx/>
              <a:buFontTx/>
              <a:buNone/>
              <a:defRPr/>
            </a:pPr>
            <a:r>
              <a:rPr kumimoji="1" lang="en-US" altLang="zh-CN" sz="2000" b="1" dirty="0">
                <a:latin typeface="Courier New" panose="02070309020205020404" pitchFamily="49" charset="0"/>
                <a:ea typeface="楷体_GB2312" pitchFamily="49" charset="-122"/>
                <a:cs typeface="Courier New" panose="02070309020205020404" pitchFamily="49" charset="0"/>
              </a:rPr>
              <a:t>			break;</a:t>
            </a:r>
            <a:endParaRPr kumimoji="1" lang="en-US" altLang="zh-CN" sz="2000" b="1" dirty="0">
              <a:latin typeface="Courier New" panose="02070309020205020404" pitchFamily="49" charset="0"/>
              <a:cs typeface="Courier New" panose="02070309020205020404" pitchFamily="49" charset="0"/>
            </a:endParaRPr>
          </a:p>
          <a:p>
            <a:pPr algn="just">
              <a:spcBef>
                <a:spcPct val="0"/>
              </a:spcBef>
              <a:buClrTx/>
              <a:buSzTx/>
              <a:buFontTx/>
              <a:buNone/>
              <a:defRPr/>
            </a:pPr>
            <a:r>
              <a:rPr kumimoji="1" lang="en-US" altLang="zh-CN" sz="2000" b="1" dirty="0">
                <a:latin typeface="Courier New" panose="02070309020205020404" pitchFamily="49" charset="0"/>
                <a:ea typeface="楷体_GB2312" pitchFamily="49" charset="-122"/>
                <a:cs typeface="Courier New" panose="02070309020205020404" pitchFamily="49" charset="0"/>
              </a:rPr>
              <a:t>  case </a:t>
            </a:r>
            <a:r>
              <a:rPr kumimoji="1" lang="en-US" altLang="zh-CN" sz="2000" b="1" dirty="0">
                <a:solidFill>
                  <a:srgbClr val="FF0000"/>
                </a:solidFill>
                <a:latin typeface="Courier New" panose="02070309020205020404" pitchFamily="49" charset="0"/>
                <a:ea typeface="楷体_GB2312" pitchFamily="49" charset="-122"/>
                <a:cs typeface="Courier New" panose="02070309020205020404" pitchFamily="49" charset="0"/>
              </a:rPr>
              <a:t>score&gt;=60</a:t>
            </a:r>
            <a:r>
              <a:rPr kumimoji="1" lang="en-US" altLang="zh-CN" sz="2000" b="1" dirty="0">
                <a:latin typeface="Courier New" panose="02070309020205020404" pitchFamily="49" charset="0"/>
                <a:ea typeface="楷体_GB2312" pitchFamily="49" charset="-122"/>
                <a:cs typeface="Courier New" panose="02070309020205020404" pitchFamily="49" charset="0"/>
              </a:rPr>
              <a:t>:	</a:t>
            </a:r>
            <a:r>
              <a:rPr kumimoji="1" lang="en-US" altLang="zh-CN" sz="2000" b="1" dirty="0" err="1">
                <a:latin typeface="Courier New" panose="02070309020205020404" pitchFamily="49" charset="0"/>
                <a:ea typeface="楷体_GB2312" pitchFamily="49" charset="-122"/>
                <a:cs typeface="Courier New" panose="02070309020205020404" pitchFamily="49" charset="0"/>
              </a:rPr>
              <a:t>cout</a:t>
            </a:r>
            <a:r>
              <a:rPr kumimoji="1" lang="en-US" altLang="zh-CN" sz="2000" b="1" dirty="0">
                <a:latin typeface="Courier New" panose="02070309020205020404" pitchFamily="49" charset="0"/>
                <a:ea typeface="楷体_GB2312" pitchFamily="49" charset="-122"/>
                <a:cs typeface="Courier New" panose="02070309020205020404" pitchFamily="49" charset="0"/>
              </a:rPr>
              <a:t> &lt;&lt; "D";</a:t>
            </a:r>
          </a:p>
          <a:p>
            <a:pPr algn="just">
              <a:spcBef>
                <a:spcPct val="0"/>
              </a:spcBef>
              <a:buClrTx/>
              <a:buSzTx/>
              <a:buFontTx/>
              <a:buNone/>
              <a:defRPr/>
            </a:pPr>
            <a:r>
              <a:rPr kumimoji="1" lang="en-US" altLang="zh-CN" sz="2000" b="1" dirty="0">
                <a:latin typeface="Courier New" panose="02070309020205020404" pitchFamily="49" charset="0"/>
                <a:ea typeface="楷体_GB2312" pitchFamily="49" charset="-122"/>
                <a:cs typeface="Courier New" panose="02070309020205020404" pitchFamily="49" charset="0"/>
              </a:rPr>
              <a:t>			break;</a:t>
            </a:r>
            <a:endParaRPr kumimoji="1" lang="en-US" altLang="zh-CN" sz="2000" b="1" dirty="0">
              <a:latin typeface="Courier New" panose="02070309020205020404" pitchFamily="49" charset="0"/>
              <a:cs typeface="Courier New" panose="02070309020205020404" pitchFamily="49" charset="0"/>
            </a:endParaRPr>
          </a:p>
          <a:p>
            <a:pPr algn="just">
              <a:spcBef>
                <a:spcPct val="0"/>
              </a:spcBef>
              <a:buClrTx/>
              <a:buSzTx/>
              <a:buFontTx/>
              <a:buNone/>
              <a:defRPr/>
            </a:pPr>
            <a:r>
              <a:rPr kumimoji="1" lang="en-US" altLang="zh-CN" sz="2000" b="1" dirty="0">
                <a:latin typeface="Courier New" panose="02070309020205020404" pitchFamily="49" charset="0"/>
                <a:ea typeface="楷体_GB2312" pitchFamily="49" charset="-122"/>
                <a:cs typeface="Courier New" panose="02070309020205020404" pitchFamily="49" charset="0"/>
              </a:rPr>
              <a:t>  default: </a:t>
            </a:r>
            <a:r>
              <a:rPr kumimoji="1" lang="en-US" altLang="zh-CN" sz="2000" b="1" dirty="0" err="1">
                <a:latin typeface="Courier New" panose="02070309020205020404" pitchFamily="49" charset="0"/>
                <a:ea typeface="楷体_GB2312" pitchFamily="49" charset="-122"/>
                <a:cs typeface="Courier New" panose="02070309020205020404" pitchFamily="49" charset="0"/>
              </a:rPr>
              <a:t>cout</a:t>
            </a:r>
            <a:r>
              <a:rPr kumimoji="1" lang="en-US" altLang="zh-CN" sz="2000" b="1" dirty="0">
                <a:latin typeface="Courier New" panose="02070309020205020404" pitchFamily="49" charset="0"/>
                <a:ea typeface="楷体_GB2312" pitchFamily="49" charset="-122"/>
                <a:cs typeface="Courier New" panose="02070309020205020404" pitchFamily="49" charset="0"/>
              </a:rPr>
              <a:t> &lt;&lt; "E";</a:t>
            </a:r>
            <a:endParaRPr kumimoji="1" lang="en-US" altLang="zh-CN" sz="2000" b="1" dirty="0">
              <a:latin typeface="Courier New" panose="02070309020205020404" pitchFamily="49" charset="0"/>
              <a:cs typeface="Courier New" panose="02070309020205020404" pitchFamily="49" charset="0"/>
            </a:endParaRPr>
          </a:p>
          <a:p>
            <a:pPr>
              <a:spcBef>
                <a:spcPct val="0"/>
              </a:spcBef>
              <a:buClrTx/>
              <a:buSzTx/>
              <a:buFontTx/>
              <a:buNone/>
              <a:defRPr/>
            </a:pPr>
            <a:r>
              <a:rPr kumimoji="1" lang="en-US" altLang="zh-CN" sz="2000" b="1" dirty="0">
                <a:latin typeface="Courier New" panose="02070309020205020404" pitchFamily="49" charset="0"/>
                <a:ea typeface="楷体_GB2312" pitchFamily="49" charset="-122"/>
                <a:cs typeface="Courier New" panose="02070309020205020404" pitchFamily="49" charset="0"/>
              </a:rPr>
              <a:t>}</a:t>
            </a:r>
            <a:r>
              <a:rPr kumimoji="1" lang="en-US" altLang="zh-CN" sz="2000" b="1" dirty="0">
                <a:latin typeface="Courier New" panose="02070309020205020404" pitchFamily="49" charset="0"/>
                <a:cs typeface="Courier New" panose="02070309020205020404" pitchFamily="49" charset="0"/>
              </a:rPr>
              <a:t> </a:t>
            </a:r>
          </a:p>
        </p:txBody>
      </p:sp>
      <p:sp>
        <p:nvSpPr>
          <p:cNvPr id="2" name="矩形 1"/>
          <p:cNvSpPr/>
          <p:nvPr/>
        </p:nvSpPr>
        <p:spPr>
          <a:xfrm>
            <a:off x="2268538" y="115888"/>
            <a:ext cx="674052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tIns="54000" anchorCtr="1"/>
          <a:lstStyle/>
          <a:p>
            <a:pPr algn="ctr" eaLnBrk="1" hangingPunct="1">
              <a:defRPr/>
            </a:pPr>
            <a:r>
              <a:rPr lang="zh-CN" altLang="en-US" sz="3600" b="1" dirty="0">
                <a:solidFill>
                  <a:srgbClr val="922706"/>
                </a:solidFill>
                <a:latin typeface="Courier New" panose="02070309020205020404" pitchFamily="49" charset="0"/>
                <a:ea typeface="+mj-ea"/>
                <a:cs typeface="Courier New" panose="02070309020205020404" pitchFamily="49" charset="0"/>
              </a:rPr>
              <a:t>将百分制成绩转换成</a:t>
            </a:r>
            <a:r>
              <a:rPr lang="en-US" altLang="zh-CN" sz="3600" b="1" dirty="0">
                <a:solidFill>
                  <a:srgbClr val="922706"/>
                </a:solidFill>
                <a:latin typeface="Courier New" panose="02070309020205020404" pitchFamily="49" charset="0"/>
                <a:ea typeface="+mj-ea"/>
                <a:cs typeface="Courier New" panose="02070309020205020404" pitchFamily="49" charset="0"/>
              </a:rPr>
              <a:t>5</a:t>
            </a:r>
            <a:r>
              <a:rPr lang="zh-CN" altLang="en-US" sz="3600" b="1" dirty="0">
                <a:solidFill>
                  <a:srgbClr val="922706"/>
                </a:solidFill>
                <a:latin typeface="Courier New" panose="02070309020205020404" pitchFamily="49" charset="0"/>
                <a:ea typeface="+mj-ea"/>
                <a:cs typeface="Courier New" panose="02070309020205020404" pitchFamily="49" charset="0"/>
              </a:rPr>
              <a:t>级记分制</a:t>
            </a:r>
          </a:p>
        </p:txBody>
      </p:sp>
      <p:pic>
        <p:nvPicPr>
          <p:cNvPr id="3" name="图片 2"/>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59563" y="3357563"/>
            <a:ext cx="1428750" cy="1566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43011"/>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3031"/>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31" grpId="0" animBg="1"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noChangeArrowheads="1"/>
          </p:cNvSpPr>
          <p:nvPr>
            <p:ph type="title"/>
          </p:nvPr>
        </p:nvSpPr>
        <p:spPr>
          <a:xfrm>
            <a:off x="1763713" y="179388"/>
            <a:ext cx="7380287" cy="688975"/>
          </a:xfrm>
        </p:spPr>
        <p:txBody>
          <a:bodyPr/>
          <a:lstStyle/>
          <a:p>
            <a:r>
              <a:rPr lang="zh-CN" altLang="en-US"/>
              <a:t>第三章分支程序设计</a:t>
            </a:r>
            <a:endParaRPr lang="en-US" altLang="en-US"/>
          </a:p>
        </p:txBody>
      </p:sp>
      <p:grpSp>
        <p:nvGrpSpPr>
          <p:cNvPr id="6147" name="Group 57"/>
          <p:cNvGrpSpPr>
            <a:grpSpLocks/>
          </p:cNvGrpSpPr>
          <p:nvPr/>
        </p:nvGrpSpPr>
        <p:grpSpPr bwMode="auto">
          <a:xfrm>
            <a:off x="1685925" y="4211638"/>
            <a:ext cx="5259388" cy="719137"/>
            <a:chOff x="1066" y="2432"/>
            <a:chExt cx="3313" cy="453"/>
          </a:xfrm>
        </p:grpSpPr>
        <p:sp>
          <p:nvSpPr>
            <p:cNvPr id="6175" name="AutoShape 5"/>
            <p:cNvSpPr>
              <a:spLocks noChangeArrowheads="1"/>
            </p:cNvSpPr>
            <p:nvPr/>
          </p:nvSpPr>
          <p:spPr bwMode="auto">
            <a:xfrm>
              <a:off x="1066" y="2432"/>
              <a:ext cx="3248" cy="378"/>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r>
                <a:rPr lang="en-US" altLang="zh-CN">
                  <a:solidFill>
                    <a:srgbClr val="000000"/>
                  </a:solidFill>
                  <a:latin typeface="Times New Roman" panose="02020603050405020304" pitchFamily="18" charset="0"/>
                </a:rPr>
                <a:t>3.4  switch</a:t>
              </a:r>
              <a:r>
                <a:rPr lang="zh-CN" altLang="en-US">
                  <a:solidFill>
                    <a:srgbClr val="000000"/>
                  </a:solidFill>
                  <a:latin typeface="Times New Roman" panose="02020603050405020304" pitchFamily="18" charset="0"/>
                </a:rPr>
                <a:t>语句</a:t>
              </a:r>
              <a:endParaRPr lang="en-US" altLang="zh-CN">
                <a:solidFill>
                  <a:srgbClr val="000000"/>
                </a:solidFill>
                <a:latin typeface="Times New Roman" panose="02020603050405020304" pitchFamily="18" charset="0"/>
              </a:endParaRPr>
            </a:p>
          </p:txBody>
        </p:sp>
        <p:grpSp>
          <p:nvGrpSpPr>
            <p:cNvPr id="6176" name="Group 8"/>
            <p:cNvGrpSpPr>
              <a:grpSpLocks/>
            </p:cNvGrpSpPr>
            <p:nvPr/>
          </p:nvGrpSpPr>
          <p:grpSpPr bwMode="auto">
            <a:xfrm>
              <a:off x="4105" y="2637"/>
              <a:ext cx="274" cy="248"/>
              <a:chOff x="2078" y="1680"/>
              <a:chExt cx="1615" cy="1615"/>
            </a:xfrm>
          </p:grpSpPr>
          <p:sp>
            <p:nvSpPr>
              <p:cNvPr id="6177" name="Oval 9"/>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lang="zh-CN" altLang="en-US" sz="2400" b="1">
                  <a:solidFill>
                    <a:srgbClr val="FFFFFF"/>
                  </a:solidFill>
                  <a:ea typeface="宋体" panose="02010600030101010101" pitchFamily="2" charset="-122"/>
                </a:endParaRPr>
              </a:p>
            </p:txBody>
          </p:sp>
          <p:sp>
            <p:nvSpPr>
              <p:cNvPr id="6178" name="Oval 10"/>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lang="zh-CN" altLang="en-US" sz="2400" b="1">
                  <a:solidFill>
                    <a:srgbClr val="FFFFFF"/>
                  </a:solidFill>
                  <a:ea typeface="宋体" panose="02010600030101010101" pitchFamily="2" charset="-122"/>
                </a:endParaRPr>
              </a:p>
            </p:txBody>
          </p:sp>
          <p:sp>
            <p:nvSpPr>
              <p:cNvPr id="9" name="Oval 11"/>
              <p:cNvSpPr>
                <a:spLocks noChangeArrowheads="1"/>
              </p:cNvSpPr>
              <p:nvPr/>
            </p:nvSpPr>
            <p:spPr bwMode="gray">
              <a:xfrm>
                <a:off x="2255" y="1856"/>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anchor="ctr">
                <a:spAutoFit/>
              </a:bodyPr>
              <a:lstStyle/>
              <a:p>
                <a:pPr>
                  <a:defRPr/>
                </a:pPr>
                <a:endParaRPr lang="zh-CN" altLang="en-US">
                  <a:solidFill>
                    <a:srgbClr val="000000"/>
                  </a:solidFill>
                </a:endParaRPr>
              </a:p>
            </p:txBody>
          </p:sp>
          <p:sp>
            <p:nvSpPr>
              <p:cNvPr id="6180" name="Oval 12"/>
              <p:cNvSpPr>
                <a:spLocks noChangeArrowheads="1"/>
              </p:cNvSpPr>
              <p:nvPr/>
            </p:nvSpPr>
            <p:spPr bwMode="gray">
              <a:xfrm>
                <a:off x="2254" y="1856"/>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lang="zh-CN" altLang="en-US" sz="2400" b="1">
                  <a:solidFill>
                    <a:srgbClr val="FFFFFF"/>
                  </a:solidFill>
                  <a:ea typeface="宋体" panose="02010600030101010101" pitchFamily="2" charset="-122"/>
                </a:endParaRPr>
              </a:p>
            </p:txBody>
          </p:sp>
          <p:sp>
            <p:nvSpPr>
              <p:cNvPr id="11" name="Oval 13"/>
              <p:cNvSpPr>
                <a:spLocks noChangeArrowheads="1"/>
              </p:cNvSpPr>
              <p:nvPr/>
            </p:nvSpPr>
            <p:spPr bwMode="gray">
              <a:xfrm>
                <a:off x="2337" y="1940"/>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a:defRPr/>
                </a:pPr>
                <a:endParaRPr lang="zh-CN" altLang="en-US">
                  <a:solidFill>
                    <a:srgbClr val="000000"/>
                  </a:solidFill>
                </a:endParaRPr>
              </a:p>
            </p:txBody>
          </p:sp>
          <p:sp>
            <p:nvSpPr>
              <p:cNvPr id="6182" name="Oval 14"/>
              <p:cNvSpPr>
                <a:spLocks noChangeArrowheads="1"/>
              </p:cNvSpPr>
              <p:nvPr/>
            </p:nvSpPr>
            <p:spPr bwMode="gray">
              <a:xfrm>
                <a:off x="2337" y="1939"/>
                <a:ext cx="1096" cy="1100"/>
              </a:xfrm>
              <a:prstGeom prst="ellipse">
                <a:avLst/>
              </a:prstGeom>
              <a:gradFill rotWithShape="1">
                <a:gsLst>
                  <a:gs pos="0">
                    <a:srgbClr val="FFCC00"/>
                  </a:gs>
                  <a:gs pos="100000">
                    <a:srgbClr val="7C63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lang="zh-CN" altLang="en-US" sz="2400" b="1">
                  <a:solidFill>
                    <a:srgbClr val="FFFFFF"/>
                  </a:solidFill>
                  <a:ea typeface="宋体" panose="02010600030101010101" pitchFamily="2" charset="-122"/>
                </a:endParaRPr>
              </a:p>
            </p:txBody>
          </p:sp>
        </p:grpSp>
      </p:grpSp>
      <p:grpSp>
        <p:nvGrpSpPr>
          <p:cNvPr id="6148" name="Group 58"/>
          <p:cNvGrpSpPr>
            <a:grpSpLocks/>
          </p:cNvGrpSpPr>
          <p:nvPr/>
        </p:nvGrpSpPr>
        <p:grpSpPr bwMode="auto">
          <a:xfrm>
            <a:off x="1685925" y="3413125"/>
            <a:ext cx="5259388" cy="600075"/>
            <a:chOff x="1066" y="1842"/>
            <a:chExt cx="3313" cy="378"/>
          </a:xfrm>
        </p:grpSpPr>
        <p:sp>
          <p:nvSpPr>
            <p:cNvPr id="6167" name="AutoShape 4"/>
            <p:cNvSpPr>
              <a:spLocks noChangeArrowheads="1"/>
            </p:cNvSpPr>
            <p:nvPr/>
          </p:nvSpPr>
          <p:spPr bwMode="auto">
            <a:xfrm>
              <a:off x="1066" y="1842"/>
              <a:ext cx="3248" cy="378"/>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r>
                <a:rPr lang="en-US" altLang="zh-CN">
                  <a:solidFill>
                    <a:srgbClr val="000000"/>
                  </a:solidFill>
                  <a:latin typeface="Times New Roman" panose="02020603050405020304" pitchFamily="18" charset="0"/>
                </a:rPr>
                <a:t>3.3  if </a:t>
              </a:r>
              <a:r>
                <a:rPr lang="zh-CN" altLang="en-US">
                  <a:solidFill>
                    <a:srgbClr val="000000"/>
                  </a:solidFill>
                  <a:latin typeface="Times New Roman" panose="02020603050405020304" pitchFamily="18" charset="0"/>
                </a:rPr>
                <a:t>语句</a:t>
              </a:r>
              <a:endParaRPr lang="en-US" altLang="zh-CN">
                <a:solidFill>
                  <a:srgbClr val="000000"/>
                </a:solidFill>
                <a:latin typeface="Times New Roman" panose="02020603050405020304" pitchFamily="18" charset="0"/>
              </a:endParaRPr>
            </a:p>
          </p:txBody>
        </p:sp>
        <p:grpSp>
          <p:nvGrpSpPr>
            <p:cNvPr id="6168" name="Group 15"/>
            <p:cNvGrpSpPr>
              <a:grpSpLocks/>
            </p:cNvGrpSpPr>
            <p:nvPr/>
          </p:nvGrpSpPr>
          <p:grpSpPr bwMode="auto">
            <a:xfrm>
              <a:off x="4105" y="1953"/>
              <a:ext cx="274" cy="248"/>
              <a:chOff x="2078" y="1680"/>
              <a:chExt cx="1615" cy="1615"/>
            </a:xfrm>
          </p:grpSpPr>
          <p:sp>
            <p:nvSpPr>
              <p:cNvPr id="6169" name="Oval 16"/>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lang="zh-CN" altLang="en-US" sz="2400" b="1">
                  <a:solidFill>
                    <a:srgbClr val="FFFFFF"/>
                  </a:solidFill>
                  <a:ea typeface="宋体" panose="02010600030101010101" pitchFamily="2" charset="-122"/>
                </a:endParaRPr>
              </a:p>
            </p:txBody>
          </p:sp>
          <p:sp>
            <p:nvSpPr>
              <p:cNvPr id="6170" name="Oval 17"/>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lang="zh-CN" altLang="en-US" sz="2400" b="1">
                  <a:solidFill>
                    <a:srgbClr val="FFFFFF"/>
                  </a:solidFill>
                  <a:ea typeface="宋体" panose="02010600030101010101" pitchFamily="2" charset="-122"/>
                </a:endParaRPr>
              </a:p>
            </p:txBody>
          </p:sp>
          <p:sp>
            <p:nvSpPr>
              <p:cNvPr id="18" name="Oval 18"/>
              <p:cNvSpPr>
                <a:spLocks noChangeArrowheads="1"/>
              </p:cNvSpPr>
              <p:nvPr/>
            </p:nvSpPr>
            <p:spPr bwMode="gray">
              <a:xfrm>
                <a:off x="2255" y="1862"/>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wrap="none" anchor="ctr">
                <a:spAutoFit/>
              </a:bodyPr>
              <a:lstStyle/>
              <a:p>
                <a:pPr>
                  <a:defRPr/>
                </a:pPr>
                <a:endParaRPr lang="zh-CN" altLang="en-US">
                  <a:solidFill>
                    <a:srgbClr val="000000"/>
                  </a:solidFill>
                </a:endParaRPr>
              </a:p>
            </p:txBody>
          </p:sp>
          <p:sp>
            <p:nvSpPr>
              <p:cNvPr id="6172" name="Oval 19"/>
              <p:cNvSpPr>
                <a:spLocks noChangeArrowheads="1"/>
              </p:cNvSpPr>
              <p:nvPr/>
            </p:nvSpPr>
            <p:spPr bwMode="gray">
              <a:xfrm>
                <a:off x="2254" y="1862"/>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lang="zh-CN" altLang="en-US" sz="2400" b="1">
                  <a:solidFill>
                    <a:srgbClr val="FFFFFF"/>
                  </a:solidFill>
                  <a:ea typeface="宋体" panose="02010600030101010101" pitchFamily="2" charset="-122"/>
                </a:endParaRPr>
              </a:p>
            </p:txBody>
          </p:sp>
          <p:sp>
            <p:nvSpPr>
              <p:cNvPr id="20" name="Oval 20"/>
              <p:cNvSpPr>
                <a:spLocks noChangeArrowheads="1"/>
              </p:cNvSpPr>
              <p:nvPr/>
            </p:nvSpPr>
            <p:spPr bwMode="gray">
              <a:xfrm>
                <a:off x="2337" y="1947"/>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a:defRPr/>
                </a:pPr>
                <a:endParaRPr lang="zh-CN" altLang="en-US">
                  <a:solidFill>
                    <a:srgbClr val="000000"/>
                  </a:solidFill>
                </a:endParaRPr>
              </a:p>
            </p:txBody>
          </p:sp>
          <p:sp>
            <p:nvSpPr>
              <p:cNvPr id="21" name="Oval 21"/>
              <p:cNvSpPr>
                <a:spLocks noChangeArrowheads="1"/>
              </p:cNvSpPr>
              <p:nvPr/>
            </p:nvSpPr>
            <p:spPr bwMode="gray">
              <a:xfrm>
                <a:off x="2337" y="1947"/>
                <a:ext cx="1096" cy="1094"/>
              </a:xfrm>
              <a:prstGeom prst="ellipse">
                <a:avLst/>
              </a:prstGeom>
              <a:gradFill rotWithShape="1">
                <a:gsLst>
                  <a:gs pos="0">
                    <a:schemeClr val="hlink"/>
                  </a:gs>
                  <a:gs pos="100000">
                    <a:schemeClr val="hlink">
                      <a:gamma/>
                      <a:shade val="46275"/>
                      <a:invGamma/>
                    </a:schemeClr>
                  </a:gs>
                </a:gsLst>
                <a:lin ang="2700000" scaled="1"/>
              </a:gradFill>
              <a:ln>
                <a:noFill/>
              </a:ln>
              <a:effectLst/>
            </p:spPr>
            <p:txBody>
              <a:bodyPr anchor="ctr">
                <a:spAutoFit/>
              </a:bodyPr>
              <a:lstStyle/>
              <a:p>
                <a:pPr>
                  <a:defRPr/>
                </a:pPr>
                <a:endParaRPr lang="zh-CN" altLang="en-US">
                  <a:solidFill>
                    <a:srgbClr val="000000"/>
                  </a:solidFill>
                </a:endParaRPr>
              </a:p>
            </p:txBody>
          </p:sp>
        </p:grpSp>
      </p:grpSp>
      <p:grpSp>
        <p:nvGrpSpPr>
          <p:cNvPr id="6149" name="Group 59"/>
          <p:cNvGrpSpPr>
            <a:grpSpLocks/>
          </p:cNvGrpSpPr>
          <p:nvPr/>
        </p:nvGrpSpPr>
        <p:grpSpPr bwMode="auto">
          <a:xfrm>
            <a:off x="1685925" y="2619375"/>
            <a:ext cx="5256213" cy="681038"/>
            <a:chOff x="1066" y="1253"/>
            <a:chExt cx="3311" cy="429"/>
          </a:xfrm>
        </p:grpSpPr>
        <p:sp>
          <p:nvSpPr>
            <p:cNvPr id="6159" name="AutoShape 3"/>
            <p:cNvSpPr>
              <a:spLocks noChangeArrowheads="1"/>
            </p:cNvSpPr>
            <p:nvPr/>
          </p:nvSpPr>
          <p:spPr bwMode="auto">
            <a:xfrm>
              <a:off x="1066" y="1253"/>
              <a:ext cx="3248" cy="378"/>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r>
                <a:rPr lang="en-US" altLang="zh-CN">
                  <a:solidFill>
                    <a:srgbClr val="000000"/>
                  </a:solidFill>
                  <a:latin typeface="Times New Roman" panose="02020603050405020304" pitchFamily="18" charset="0"/>
                </a:rPr>
                <a:t>3.2  </a:t>
              </a:r>
              <a:r>
                <a:rPr lang="zh-CN" altLang="en-US">
                  <a:solidFill>
                    <a:srgbClr val="000000"/>
                  </a:solidFill>
                  <a:latin typeface="Times New Roman" panose="02020603050405020304" pitchFamily="18" charset="0"/>
                </a:rPr>
                <a:t>逻辑表达式</a:t>
              </a:r>
            </a:p>
          </p:txBody>
        </p:sp>
        <p:grpSp>
          <p:nvGrpSpPr>
            <p:cNvPr id="6160" name="Group 22"/>
            <p:cNvGrpSpPr>
              <a:grpSpLocks/>
            </p:cNvGrpSpPr>
            <p:nvPr/>
          </p:nvGrpSpPr>
          <p:grpSpPr bwMode="auto">
            <a:xfrm>
              <a:off x="4103" y="1434"/>
              <a:ext cx="274" cy="248"/>
              <a:chOff x="2078" y="1680"/>
              <a:chExt cx="1615" cy="1615"/>
            </a:xfrm>
          </p:grpSpPr>
          <p:sp>
            <p:nvSpPr>
              <p:cNvPr id="6161" name="Oval 23"/>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lang="zh-CN" altLang="en-US" sz="2400" b="1">
                  <a:solidFill>
                    <a:srgbClr val="FFFFFF"/>
                  </a:solidFill>
                  <a:ea typeface="宋体" panose="02010600030101010101" pitchFamily="2" charset="-122"/>
                </a:endParaRPr>
              </a:p>
            </p:txBody>
          </p:sp>
          <p:sp>
            <p:nvSpPr>
              <p:cNvPr id="6162" name="Oval 24"/>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lang="zh-CN" altLang="en-US" sz="2400" b="1">
                  <a:solidFill>
                    <a:srgbClr val="FFFFFF"/>
                  </a:solidFill>
                  <a:ea typeface="宋体" panose="02010600030101010101" pitchFamily="2" charset="-122"/>
                </a:endParaRPr>
              </a:p>
            </p:txBody>
          </p:sp>
          <p:sp>
            <p:nvSpPr>
              <p:cNvPr id="27" name="Oval 25"/>
              <p:cNvSpPr>
                <a:spLocks noChangeArrowheads="1"/>
              </p:cNvSpPr>
              <p:nvPr/>
            </p:nvSpPr>
            <p:spPr bwMode="gray">
              <a:xfrm>
                <a:off x="2255" y="1856"/>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anchor="ctr">
                <a:spAutoFit/>
              </a:bodyPr>
              <a:lstStyle/>
              <a:p>
                <a:pPr>
                  <a:defRPr/>
                </a:pPr>
                <a:endParaRPr lang="zh-CN" altLang="en-US">
                  <a:solidFill>
                    <a:srgbClr val="000000"/>
                  </a:solidFill>
                </a:endParaRPr>
              </a:p>
            </p:txBody>
          </p:sp>
          <p:sp>
            <p:nvSpPr>
              <p:cNvPr id="6164" name="Oval 26"/>
              <p:cNvSpPr>
                <a:spLocks noChangeArrowheads="1"/>
              </p:cNvSpPr>
              <p:nvPr/>
            </p:nvSpPr>
            <p:spPr bwMode="gray">
              <a:xfrm>
                <a:off x="2254" y="1856"/>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lang="zh-CN" altLang="en-US" sz="2400" b="1">
                  <a:solidFill>
                    <a:srgbClr val="FFFFFF"/>
                  </a:solidFill>
                  <a:ea typeface="宋体" panose="02010600030101010101" pitchFamily="2" charset="-122"/>
                </a:endParaRPr>
              </a:p>
            </p:txBody>
          </p:sp>
          <p:sp>
            <p:nvSpPr>
              <p:cNvPr id="29" name="Oval 27"/>
              <p:cNvSpPr>
                <a:spLocks noChangeArrowheads="1"/>
              </p:cNvSpPr>
              <p:nvPr/>
            </p:nvSpPr>
            <p:spPr bwMode="gray">
              <a:xfrm>
                <a:off x="2337" y="1940"/>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a:defRPr/>
                </a:pPr>
                <a:endParaRPr lang="zh-CN" altLang="en-US">
                  <a:solidFill>
                    <a:srgbClr val="000000"/>
                  </a:solidFill>
                </a:endParaRPr>
              </a:p>
            </p:txBody>
          </p:sp>
          <p:sp>
            <p:nvSpPr>
              <p:cNvPr id="6166" name="Oval 28"/>
              <p:cNvSpPr>
                <a:spLocks noChangeArrowheads="1"/>
              </p:cNvSpPr>
              <p:nvPr/>
            </p:nvSpPr>
            <p:spPr bwMode="gray">
              <a:xfrm>
                <a:off x="2337" y="1939"/>
                <a:ext cx="1096" cy="1100"/>
              </a:xfrm>
              <a:prstGeom prst="ellipse">
                <a:avLst/>
              </a:prstGeom>
              <a:gradFill rotWithShape="1">
                <a:gsLst>
                  <a:gs pos="0">
                    <a:srgbClr val="00CC66"/>
                  </a:gs>
                  <a:gs pos="100000">
                    <a:srgbClr val="005E2F"/>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lang="zh-CN" altLang="en-US" sz="2400" b="1">
                  <a:solidFill>
                    <a:srgbClr val="FFFFFF"/>
                  </a:solidFill>
                  <a:ea typeface="宋体" panose="02010600030101010101" pitchFamily="2" charset="-122"/>
                </a:endParaRPr>
              </a:p>
            </p:txBody>
          </p:sp>
        </p:grpSp>
      </p:grpSp>
      <p:grpSp>
        <p:nvGrpSpPr>
          <p:cNvPr id="6150" name="Group 60"/>
          <p:cNvGrpSpPr>
            <a:grpSpLocks/>
          </p:cNvGrpSpPr>
          <p:nvPr/>
        </p:nvGrpSpPr>
        <p:grpSpPr bwMode="auto">
          <a:xfrm>
            <a:off x="1685925" y="1858963"/>
            <a:ext cx="5186363" cy="682625"/>
            <a:chOff x="1066" y="709"/>
            <a:chExt cx="3267" cy="430"/>
          </a:xfrm>
        </p:grpSpPr>
        <p:sp>
          <p:nvSpPr>
            <p:cNvPr id="6151" name="AutoShape 29">
              <a:hlinkClick r:id="rId3" action="ppaction://hlinksldjump"/>
            </p:cNvPr>
            <p:cNvSpPr>
              <a:spLocks noChangeArrowheads="1"/>
            </p:cNvSpPr>
            <p:nvPr/>
          </p:nvSpPr>
          <p:spPr bwMode="auto">
            <a:xfrm>
              <a:off x="1066" y="709"/>
              <a:ext cx="3248" cy="378"/>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r>
                <a:rPr lang="en-US" altLang="zh-CN" b="1">
                  <a:solidFill>
                    <a:srgbClr val="FF0000"/>
                  </a:solidFill>
                  <a:latin typeface="Times New Roman" panose="02020603050405020304" pitchFamily="18" charset="0"/>
                </a:rPr>
                <a:t>3.1  </a:t>
              </a:r>
              <a:r>
                <a:rPr lang="zh-CN" altLang="en-US" b="1">
                  <a:solidFill>
                    <a:srgbClr val="FF0000"/>
                  </a:solidFill>
                  <a:latin typeface="Times New Roman" panose="02020603050405020304" pitchFamily="18" charset="0"/>
                </a:rPr>
                <a:t>关系表达式</a:t>
              </a:r>
            </a:p>
          </p:txBody>
        </p:sp>
        <p:grpSp>
          <p:nvGrpSpPr>
            <p:cNvPr id="6152" name="Group 30"/>
            <p:cNvGrpSpPr>
              <a:grpSpLocks/>
            </p:cNvGrpSpPr>
            <p:nvPr/>
          </p:nvGrpSpPr>
          <p:grpSpPr bwMode="auto">
            <a:xfrm>
              <a:off x="4059" y="891"/>
              <a:ext cx="274" cy="248"/>
              <a:chOff x="2078" y="1680"/>
              <a:chExt cx="1615" cy="1615"/>
            </a:xfrm>
          </p:grpSpPr>
          <p:sp>
            <p:nvSpPr>
              <p:cNvPr id="6153" name="Oval 31"/>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lang="zh-CN" altLang="en-US" sz="2400" b="1">
                  <a:solidFill>
                    <a:srgbClr val="FFFFFF"/>
                  </a:solidFill>
                  <a:ea typeface="宋体" panose="02010600030101010101" pitchFamily="2" charset="-122"/>
                </a:endParaRPr>
              </a:p>
            </p:txBody>
          </p:sp>
          <p:sp>
            <p:nvSpPr>
              <p:cNvPr id="6154" name="Oval 32"/>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lang="zh-CN" altLang="en-US" sz="2400" b="1">
                  <a:solidFill>
                    <a:srgbClr val="FFFFFF"/>
                  </a:solidFill>
                  <a:ea typeface="宋体" panose="02010600030101010101" pitchFamily="2" charset="-122"/>
                </a:endParaRPr>
              </a:p>
            </p:txBody>
          </p:sp>
          <p:sp>
            <p:nvSpPr>
              <p:cNvPr id="36" name="Oval 33"/>
              <p:cNvSpPr>
                <a:spLocks noChangeArrowheads="1"/>
              </p:cNvSpPr>
              <p:nvPr/>
            </p:nvSpPr>
            <p:spPr bwMode="gray">
              <a:xfrm>
                <a:off x="2255" y="1856"/>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wrap="none" anchor="ctr">
                <a:spAutoFit/>
              </a:bodyPr>
              <a:lstStyle/>
              <a:p>
                <a:pPr>
                  <a:defRPr/>
                </a:pPr>
                <a:endParaRPr lang="zh-CN" altLang="en-US">
                  <a:solidFill>
                    <a:srgbClr val="000000"/>
                  </a:solidFill>
                </a:endParaRPr>
              </a:p>
            </p:txBody>
          </p:sp>
          <p:sp>
            <p:nvSpPr>
              <p:cNvPr id="6156" name="Oval 34"/>
              <p:cNvSpPr>
                <a:spLocks noChangeArrowheads="1"/>
              </p:cNvSpPr>
              <p:nvPr/>
            </p:nvSpPr>
            <p:spPr bwMode="gray">
              <a:xfrm>
                <a:off x="2254" y="1856"/>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lang="zh-CN" altLang="en-US" sz="2400" b="1">
                  <a:solidFill>
                    <a:srgbClr val="FFFFFF"/>
                  </a:solidFill>
                  <a:ea typeface="宋体" panose="02010600030101010101" pitchFamily="2" charset="-122"/>
                </a:endParaRPr>
              </a:p>
            </p:txBody>
          </p:sp>
          <p:sp>
            <p:nvSpPr>
              <p:cNvPr id="38" name="Oval 35"/>
              <p:cNvSpPr>
                <a:spLocks noChangeArrowheads="1"/>
              </p:cNvSpPr>
              <p:nvPr/>
            </p:nvSpPr>
            <p:spPr bwMode="gray">
              <a:xfrm>
                <a:off x="2337" y="1940"/>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a:defRPr/>
                </a:pPr>
                <a:endParaRPr lang="zh-CN" altLang="en-US">
                  <a:solidFill>
                    <a:srgbClr val="000000"/>
                  </a:solidFill>
                </a:endParaRPr>
              </a:p>
            </p:txBody>
          </p:sp>
          <p:sp>
            <p:nvSpPr>
              <p:cNvPr id="6158" name="Oval 36"/>
              <p:cNvSpPr>
                <a:spLocks noChangeArrowheads="1"/>
              </p:cNvSpPr>
              <p:nvPr/>
            </p:nvSpPr>
            <p:spPr bwMode="gray">
              <a:xfrm>
                <a:off x="2337" y="1939"/>
                <a:ext cx="1096" cy="1100"/>
              </a:xfrm>
              <a:prstGeom prst="ellipse">
                <a:avLst/>
              </a:prstGeom>
              <a:gradFill rotWithShape="1">
                <a:gsLst>
                  <a:gs pos="0">
                    <a:srgbClr val="FF0000"/>
                  </a:gs>
                  <a:gs pos="100000">
                    <a:srgbClr val="7C00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lang="zh-CN" altLang="en-US" sz="2400" b="1">
                  <a:solidFill>
                    <a:srgbClr val="FFFFFF"/>
                  </a:solidFill>
                  <a:ea typeface="宋体" panose="02010600030101010101" pitchFamily="2" charset="-122"/>
                </a:endParaRPr>
              </a:p>
            </p:txBody>
          </p:sp>
        </p:grpSp>
      </p:gr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79" name="Rectangle 23"/>
          <p:cNvSpPr>
            <a:spLocks noChangeArrowheads="1"/>
          </p:cNvSpPr>
          <p:nvPr/>
        </p:nvSpPr>
        <p:spPr bwMode="auto">
          <a:xfrm>
            <a:off x="4356100" y="1341438"/>
            <a:ext cx="4103688" cy="3784600"/>
          </a:xfrm>
          <a:prstGeom prst="rect">
            <a:avLst/>
          </a:prstGeom>
          <a:solidFill>
            <a:schemeClr val="bg1">
              <a:lumMod val="85000"/>
            </a:schemeClr>
          </a:solidFill>
          <a:ln>
            <a:noFill/>
          </a:ln>
          <a:effectLst/>
        </p:spPr>
        <p:txBody>
          <a:bodyPr>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ea typeface="宋体" panose="02010600030101010101" pitchFamily="2" charset="-122"/>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ea typeface="宋体" panose="02010600030101010101" pitchFamily="2" charset="-122"/>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ea typeface="宋体" panose="02010600030101010101" pitchFamily="2" charset="-122"/>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ea typeface="宋体" panose="02010600030101010101" pitchFamily="2" charset="-122"/>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ea typeface="宋体" panose="02010600030101010101" pitchFamily="2" charset="-122"/>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ea typeface="宋体" panose="02010600030101010101" pitchFamily="2" charset="-122"/>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ea typeface="宋体" panose="02010600030101010101" pitchFamily="2" charset="-122"/>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ea typeface="宋体" panose="02010600030101010101" pitchFamily="2" charset="-122"/>
              </a:defRPr>
            </a:lvl9pPr>
          </a:lstStyle>
          <a:p>
            <a:pPr algn="just" eaLnBrk="1" hangingPunct="1">
              <a:spcBef>
                <a:spcPct val="0"/>
              </a:spcBef>
              <a:buClrTx/>
              <a:buSzTx/>
              <a:buFontTx/>
              <a:buNone/>
              <a:defRPr/>
            </a:pPr>
            <a:r>
              <a:rPr kumimoji="1" lang="en-US" altLang="zh-CN" sz="2000" b="1" dirty="0">
                <a:latin typeface="Courier New" panose="02070309020205020404" pitchFamily="49" charset="0"/>
                <a:ea typeface="楷体_GB2312" pitchFamily="49" charset="-122"/>
                <a:cs typeface="Courier New" panose="02070309020205020404" pitchFamily="49" charset="0"/>
              </a:rPr>
              <a:t>switch (score/10) { </a:t>
            </a:r>
          </a:p>
          <a:p>
            <a:pPr algn="just">
              <a:spcBef>
                <a:spcPct val="0"/>
              </a:spcBef>
              <a:buClrTx/>
              <a:buSzTx/>
              <a:buFontTx/>
              <a:buNone/>
              <a:defRPr/>
            </a:pPr>
            <a:r>
              <a:rPr kumimoji="1" lang="en-US" altLang="zh-CN" sz="2000" b="1" dirty="0">
                <a:latin typeface="Courier New" panose="02070309020205020404" pitchFamily="49" charset="0"/>
                <a:ea typeface="楷体_GB2312" pitchFamily="49" charset="-122"/>
                <a:cs typeface="Courier New" panose="02070309020205020404" pitchFamily="49" charset="0"/>
              </a:rPr>
              <a:t>  case 10: </a:t>
            </a:r>
          </a:p>
          <a:p>
            <a:pPr algn="just">
              <a:spcBef>
                <a:spcPct val="0"/>
              </a:spcBef>
              <a:buClrTx/>
              <a:buSzTx/>
              <a:buFontTx/>
              <a:buNone/>
              <a:defRPr/>
            </a:pPr>
            <a:r>
              <a:rPr kumimoji="1" lang="en-US" altLang="zh-CN" sz="2000" b="1" dirty="0">
                <a:latin typeface="Courier New" panose="02070309020205020404" pitchFamily="49" charset="0"/>
                <a:ea typeface="楷体_GB2312" pitchFamily="49" charset="-122"/>
                <a:cs typeface="Courier New" panose="02070309020205020404" pitchFamily="49" charset="0"/>
              </a:rPr>
              <a:t>  case 9:	</a:t>
            </a:r>
            <a:r>
              <a:rPr kumimoji="1" lang="en-US" altLang="zh-CN" sz="2000" b="1" dirty="0" err="1">
                <a:latin typeface="Courier New" panose="02070309020205020404" pitchFamily="49" charset="0"/>
                <a:ea typeface="楷体_GB2312" pitchFamily="49" charset="-122"/>
                <a:cs typeface="Courier New" panose="02070309020205020404" pitchFamily="49" charset="0"/>
              </a:rPr>
              <a:t>cout</a:t>
            </a:r>
            <a:r>
              <a:rPr kumimoji="1" lang="en-US" altLang="zh-CN" sz="2000" b="1" dirty="0">
                <a:latin typeface="Courier New" panose="02070309020205020404" pitchFamily="49" charset="0"/>
                <a:ea typeface="楷体_GB2312" pitchFamily="49" charset="-122"/>
                <a:cs typeface="Courier New" panose="02070309020205020404" pitchFamily="49" charset="0"/>
              </a:rPr>
              <a:t> &lt;&lt;"A";</a:t>
            </a:r>
          </a:p>
          <a:p>
            <a:pPr algn="just">
              <a:spcBef>
                <a:spcPct val="0"/>
              </a:spcBef>
              <a:buClrTx/>
              <a:buSzTx/>
              <a:buFontTx/>
              <a:buNone/>
              <a:defRPr/>
            </a:pPr>
            <a:r>
              <a:rPr kumimoji="1" lang="en-US" altLang="zh-CN" sz="2000" b="1" dirty="0">
                <a:latin typeface="Courier New" panose="02070309020205020404" pitchFamily="49" charset="0"/>
                <a:ea typeface="楷体_GB2312" pitchFamily="49" charset="-122"/>
                <a:cs typeface="Courier New" panose="02070309020205020404" pitchFamily="49" charset="0"/>
              </a:rPr>
              <a:t>		break;</a:t>
            </a:r>
            <a:endParaRPr kumimoji="1" lang="en-US" altLang="zh-CN" sz="2000" b="1" dirty="0">
              <a:latin typeface="Courier New" panose="02070309020205020404" pitchFamily="49" charset="0"/>
              <a:cs typeface="Courier New" panose="02070309020205020404" pitchFamily="49" charset="0"/>
            </a:endParaRPr>
          </a:p>
          <a:p>
            <a:pPr algn="just">
              <a:spcBef>
                <a:spcPct val="0"/>
              </a:spcBef>
              <a:buClrTx/>
              <a:buSzTx/>
              <a:buFontTx/>
              <a:buNone/>
              <a:defRPr/>
            </a:pPr>
            <a:r>
              <a:rPr kumimoji="1" lang="en-US" altLang="zh-CN" sz="2000" b="1" dirty="0">
                <a:latin typeface="Courier New" panose="02070309020205020404" pitchFamily="49" charset="0"/>
                <a:ea typeface="楷体_GB2312" pitchFamily="49" charset="-122"/>
                <a:cs typeface="Courier New" panose="02070309020205020404" pitchFamily="49" charset="0"/>
              </a:rPr>
              <a:t>  case 8:	</a:t>
            </a:r>
            <a:r>
              <a:rPr kumimoji="1" lang="en-US" altLang="zh-CN" sz="2000" b="1" dirty="0" err="1">
                <a:latin typeface="Courier New" panose="02070309020205020404" pitchFamily="49" charset="0"/>
                <a:ea typeface="楷体_GB2312" pitchFamily="49" charset="-122"/>
                <a:cs typeface="Courier New" panose="02070309020205020404" pitchFamily="49" charset="0"/>
              </a:rPr>
              <a:t>cout</a:t>
            </a:r>
            <a:r>
              <a:rPr kumimoji="1" lang="en-US" altLang="zh-CN" sz="2000" b="1" dirty="0">
                <a:latin typeface="Courier New" panose="02070309020205020404" pitchFamily="49" charset="0"/>
                <a:ea typeface="楷体_GB2312" pitchFamily="49" charset="-122"/>
                <a:cs typeface="Courier New" panose="02070309020205020404" pitchFamily="49" charset="0"/>
              </a:rPr>
              <a:t> &lt;&lt; "B";</a:t>
            </a:r>
          </a:p>
          <a:p>
            <a:pPr algn="just">
              <a:spcBef>
                <a:spcPct val="0"/>
              </a:spcBef>
              <a:buClrTx/>
              <a:buSzTx/>
              <a:buFontTx/>
              <a:buNone/>
              <a:defRPr/>
            </a:pPr>
            <a:r>
              <a:rPr kumimoji="1" lang="en-US" altLang="zh-CN" sz="2000" b="1" dirty="0">
                <a:latin typeface="Courier New" panose="02070309020205020404" pitchFamily="49" charset="0"/>
                <a:ea typeface="楷体_GB2312" pitchFamily="49" charset="-122"/>
                <a:cs typeface="Courier New" panose="02070309020205020404" pitchFamily="49" charset="0"/>
              </a:rPr>
              <a:t>		break;</a:t>
            </a:r>
            <a:endParaRPr kumimoji="1" lang="en-US" altLang="zh-CN" sz="2000" b="1" dirty="0">
              <a:latin typeface="Courier New" panose="02070309020205020404" pitchFamily="49" charset="0"/>
              <a:cs typeface="Courier New" panose="02070309020205020404" pitchFamily="49" charset="0"/>
            </a:endParaRPr>
          </a:p>
          <a:p>
            <a:pPr algn="just">
              <a:spcBef>
                <a:spcPct val="0"/>
              </a:spcBef>
              <a:buClrTx/>
              <a:buSzTx/>
              <a:buFontTx/>
              <a:buNone/>
              <a:defRPr/>
            </a:pPr>
            <a:r>
              <a:rPr kumimoji="1" lang="en-US" altLang="zh-CN" sz="2000" b="1" dirty="0">
                <a:latin typeface="Courier New" panose="02070309020205020404" pitchFamily="49" charset="0"/>
                <a:ea typeface="楷体_GB2312" pitchFamily="49" charset="-122"/>
                <a:cs typeface="Courier New" panose="02070309020205020404" pitchFamily="49" charset="0"/>
              </a:rPr>
              <a:t>  case 7:	</a:t>
            </a:r>
            <a:r>
              <a:rPr kumimoji="1" lang="en-US" altLang="zh-CN" sz="2000" b="1" dirty="0" err="1">
                <a:latin typeface="Courier New" panose="02070309020205020404" pitchFamily="49" charset="0"/>
                <a:ea typeface="楷体_GB2312" pitchFamily="49" charset="-122"/>
                <a:cs typeface="Courier New" panose="02070309020205020404" pitchFamily="49" charset="0"/>
              </a:rPr>
              <a:t>cout</a:t>
            </a:r>
            <a:r>
              <a:rPr kumimoji="1" lang="en-US" altLang="zh-CN" sz="2000" b="1" dirty="0">
                <a:latin typeface="Courier New" panose="02070309020205020404" pitchFamily="49" charset="0"/>
                <a:ea typeface="楷体_GB2312" pitchFamily="49" charset="-122"/>
                <a:cs typeface="Courier New" panose="02070309020205020404" pitchFamily="49" charset="0"/>
              </a:rPr>
              <a:t> &lt;&lt;"C";</a:t>
            </a:r>
          </a:p>
          <a:p>
            <a:pPr algn="just">
              <a:spcBef>
                <a:spcPct val="0"/>
              </a:spcBef>
              <a:buClrTx/>
              <a:buSzTx/>
              <a:buFontTx/>
              <a:buNone/>
              <a:defRPr/>
            </a:pPr>
            <a:r>
              <a:rPr kumimoji="1" lang="en-US" altLang="zh-CN" sz="2000" b="1" dirty="0">
                <a:latin typeface="Courier New" panose="02070309020205020404" pitchFamily="49" charset="0"/>
                <a:ea typeface="楷体_GB2312" pitchFamily="49" charset="-122"/>
                <a:cs typeface="Courier New" panose="02070309020205020404" pitchFamily="49" charset="0"/>
              </a:rPr>
              <a:t>		break;</a:t>
            </a:r>
            <a:endParaRPr kumimoji="1" lang="en-US" altLang="zh-CN" sz="2000" b="1" dirty="0">
              <a:latin typeface="Courier New" panose="02070309020205020404" pitchFamily="49" charset="0"/>
              <a:cs typeface="Courier New" panose="02070309020205020404" pitchFamily="49" charset="0"/>
            </a:endParaRPr>
          </a:p>
          <a:p>
            <a:pPr algn="just">
              <a:spcBef>
                <a:spcPct val="0"/>
              </a:spcBef>
              <a:buClrTx/>
              <a:buSzTx/>
              <a:buFontTx/>
              <a:buNone/>
              <a:defRPr/>
            </a:pPr>
            <a:r>
              <a:rPr kumimoji="1" lang="en-US" altLang="zh-CN" sz="2000" b="1" dirty="0">
                <a:latin typeface="Courier New" panose="02070309020205020404" pitchFamily="49" charset="0"/>
                <a:ea typeface="楷体_GB2312" pitchFamily="49" charset="-122"/>
                <a:cs typeface="Courier New" panose="02070309020205020404" pitchFamily="49" charset="0"/>
              </a:rPr>
              <a:t>  case 6:	</a:t>
            </a:r>
            <a:r>
              <a:rPr kumimoji="1" lang="en-US" altLang="zh-CN" sz="2000" b="1" dirty="0" err="1">
                <a:latin typeface="Courier New" panose="02070309020205020404" pitchFamily="49" charset="0"/>
                <a:ea typeface="楷体_GB2312" pitchFamily="49" charset="-122"/>
                <a:cs typeface="Courier New" panose="02070309020205020404" pitchFamily="49" charset="0"/>
              </a:rPr>
              <a:t>cout</a:t>
            </a:r>
            <a:r>
              <a:rPr kumimoji="1" lang="en-US" altLang="zh-CN" sz="2000" b="1" dirty="0">
                <a:latin typeface="Courier New" panose="02070309020205020404" pitchFamily="49" charset="0"/>
                <a:ea typeface="楷体_GB2312" pitchFamily="49" charset="-122"/>
                <a:cs typeface="Courier New" panose="02070309020205020404" pitchFamily="49" charset="0"/>
              </a:rPr>
              <a:t> &lt;&lt; "D";</a:t>
            </a:r>
          </a:p>
          <a:p>
            <a:pPr algn="just">
              <a:spcBef>
                <a:spcPct val="0"/>
              </a:spcBef>
              <a:buClrTx/>
              <a:buSzTx/>
              <a:buFontTx/>
              <a:buNone/>
              <a:defRPr/>
            </a:pPr>
            <a:r>
              <a:rPr kumimoji="1" lang="en-US" altLang="zh-CN" sz="2000" b="1" dirty="0">
                <a:latin typeface="Courier New" panose="02070309020205020404" pitchFamily="49" charset="0"/>
                <a:ea typeface="楷体_GB2312" pitchFamily="49" charset="-122"/>
                <a:cs typeface="Courier New" panose="02070309020205020404" pitchFamily="49" charset="0"/>
              </a:rPr>
              <a:t>		break;</a:t>
            </a:r>
            <a:endParaRPr kumimoji="1" lang="en-US" altLang="zh-CN" sz="2000" b="1" dirty="0">
              <a:latin typeface="Courier New" panose="02070309020205020404" pitchFamily="49" charset="0"/>
              <a:cs typeface="Courier New" panose="02070309020205020404" pitchFamily="49" charset="0"/>
            </a:endParaRPr>
          </a:p>
          <a:p>
            <a:pPr algn="just">
              <a:spcBef>
                <a:spcPct val="0"/>
              </a:spcBef>
              <a:buClrTx/>
              <a:buSzTx/>
              <a:buFontTx/>
              <a:buNone/>
              <a:defRPr/>
            </a:pPr>
            <a:r>
              <a:rPr kumimoji="1" lang="en-US" altLang="zh-CN" sz="2000" b="1" dirty="0">
                <a:latin typeface="Courier New" panose="02070309020205020404" pitchFamily="49" charset="0"/>
                <a:ea typeface="楷体_GB2312" pitchFamily="49" charset="-122"/>
                <a:cs typeface="Courier New" panose="02070309020205020404" pitchFamily="49" charset="0"/>
              </a:rPr>
              <a:t>  default:	</a:t>
            </a:r>
            <a:r>
              <a:rPr kumimoji="1" lang="en-US" altLang="zh-CN" sz="2000" b="1" dirty="0" err="1">
                <a:latin typeface="Courier New" panose="02070309020205020404" pitchFamily="49" charset="0"/>
                <a:ea typeface="楷体_GB2312" pitchFamily="49" charset="-122"/>
                <a:cs typeface="Courier New" panose="02070309020205020404" pitchFamily="49" charset="0"/>
              </a:rPr>
              <a:t>cout</a:t>
            </a:r>
            <a:r>
              <a:rPr kumimoji="1" lang="en-US" altLang="zh-CN" sz="2000" b="1" dirty="0">
                <a:latin typeface="Courier New" panose="02070309020205020404" pitchFamily="49" charset="0"/>
                <a:ea typeface="楷体_GB2312" pitchFamily="49" charset="-122"/>
                <a:cs typeface="Courier New" panose="02070309020205020404" pitchFamily="49" charset="0"/>
              </a:rPr>
              <a:t> &lt;&lt; "E";</a:t>
            </a:r>
            <a:endParaRPr kumimoji="1" lang="en-US" altLang="zh-CN" sz="2000" b="1" dirty="0">
              <a:latin typeface="Courier New" panose="02070309020205020404" pitchFamily="49" charset="0"/>
              <a:cs typeface="Courier New" panose="02070309020205020404" pitchFamily="49" charset="0"/>
            </a:endParaRPr>
          </a:p>
          <a:p>
            <a:pPr>
              <a:spcBef>
                <a:spcPct val="0"/>
              </a:spcBef>
              <a:buClrTx/>
              <a:buSzTx/>
              <a:buFontTx/>
              <a:buNone/>
              <a:defRPr/>
            </a:pPr>
            <a:r>
              <a:rPr kumimoji="1" lang="en-US" altLang="zh-CN" sz="2000" b="1" dirty="0">
                <a:latin typeface="Courier New" panose="02070309020205020404" pitchFamily="49" charset="0"/>
                <a:ea typeface="楷体_GB2312" pitchFamily="49" charset="-122"/>
                <a:cs typeface="Courier New" panose="02070309020205020404" pitchFamily="49" charset="0"/>
              </a:rPr>
              <a:t>}</a:t>
            </a:r>
            <a:r>
              <a:rPr kumimoji="1" lang="en-US" altLang="zh-CN" sz="2000" b="1" dirty="0">
                <a:latin typeface="Courier New" panose="02070309020205020404" pitchFamily="49" charset="0"/>
                <a:cs typeface="Courier New" panose="02070309020205020404" pitchFamily="49" charset="0"/>
              </a:rPr>
              <a:t> </a:t>
            </a:r>
          </a:p>
        </p:txBody>
      </p:sp>
      <p:graphicFrame>
        <p:nvGraphicFramePr>
          <p:cNvPr id="5" name="Group 3"/>
          <p:cNvGraphicFramePr>
            <a:graphicFrameLocks noGrp="1"/>
          </p:cNvGraphicFramePr>
          <p:nvPr/>
        </p:nvGraphicFramePr>
        <p:xfrm>
          <a:off x="1476375" y="1341438"/>
          <a:ext cx="2447925" cy="3600450"/>
        </p:xfrm>
        <a:graphic>
          <a:graphicData uri="http://schemas.openxmlformats.org/drawingml/2006/table">
            <a:tbl>
              <a:tblPr/>
              <a:tblGrid>
                <a:gridCol w="1970548">
                  <a:extLst>
                    <a:ext uri="{9D8B030D-6E8A-4147-A177-3AD203B41FA5}">
                      <a16:colId xmlns:a16="http://schemas.microsoft.com/office/drawing/2014/main" val="2921710613"/>
                    </a:ext>
                  </a:extLst>
                </a:gridCol>
                <a:gridCol w="477377">
                  <a:extLst>
                    <a:ext uri="{9D8B030D-6E8A-4147-A177-3AD203B41FA5}">
                      <a16:colId xmlns:a16="http://schemas.microsoft.com/office/drawing/2014/main" val="1643435099"/>
                    </a:ext>
                  </a:extLst>
                </a:gridCol>
              </a:tblGrid>
              <a:tr h="718038">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1pPr>
                      <a:lvl2pPr>
                        <a:spcBef>
                          <a:spcPct val="20000"/>
                        </a:spcBef>
                        <a:buClr>
                          <a:schemeClr val="accent2"/>
                        </a:buClr>
                        <a:buSzPct val="70000"/>
                        <a:buFont typeface="Wingdings" panose="05000000000000000000" pitchFamily="2" charset="2"/>
                        <a:defRPr sz="2400">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3pPr>
                      <a:lvl4pPr>
                        <a:spcBef>
                          <a:spcPct val="20000"/>
                        </a:spcBef>
                        <a:buClr>
                          <a:schemeClr val="accent2"/>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000" b="0" i="0" u="none" strike="noStrike" cap="none" normalizeH="0" baseline="0">
                          <a:ln>
                            <a:noFill/>
                          </a:ln>
                          <a:solidFill>
                            <a:schemeClr val="tx1"/>
                          </a:solidFill>
                          <a:effectLst/>
                          <a:latin typeface="Arial" panose="020B0604020202020204" pitchFamily="34" charset="0"/>
                          <a:ea typeface="宋体" panose="02010600030101010101" pitchFamily="2" charset="-122"/>
                        </a:rPr>
                        <a:t>score&gt;=90 </a:t>
                      </a:r>
                    </a:p>
                  </a:txBody>
                  <a:tcPr marL="91427" marR="91427" marT="45714" marB="45714"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1pPr>
                      <a:lvl2pPr>
                        <a:spcBef>
                          <a:spcPct val="20000"/>
                        </a:spcBef>
                        <a:buClr>
                          <a:schemeClr val="accent2"/>
                        </a:buClr>
                        <a:buSzPct val="70000"/>
                        <a:buFont typeface="Wingdings" panose="05000000000000000000" pitchFamily="2" charset="2"/>
                        <a:defRPr sz="2400">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3pPr>
                      <a:lvl4pPr>
                        <a:spcBef>
                          <a:spcPct val="20000"/>
                        </a:spcBef>
                        <a:buClr>
                          <a:schemeClr val="accent2"/>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000" b="0" i="0" u="none" strike="noStrike" cap="none" normalizeH="0" baseline="0">
                          <a:ln>
                            <a:noFill/>
                          </a:ln>
                          <a:solidFill>
                            <a:schemeClr val="tx1"/>
                          </a:solidFill>
                          <a:effectLst/>
                          <a:latin typeface="Arial" panose="020B0604020202020204" pitchFamily="34" charset="0"/>
                          <a:ea typeface="宋体" panose="02010600030101010101" pitchFamily="2" charset="-122"/>
                        </a:rPr>
                        <a:t>A</a:t>
                      </a:r>
                    </a:p>
                  </a:txBody>
                  <a:tcPr marL="91427" marR="91427" marT="45714" marB="45714"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962496442"/>
                  </a:ext>
                </a:extLst>
              </a:tr>
              <a:tr h="722853">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1pPr>
                      <a:lvl2pPr>
                        <a:spcBef>
                          <a:spcPct val="20000"/>
                        </a:spcBef>
                        <a:buClr>
                          <a:schemeClr val="accent2"/>
                        </a:buClr>
                        <a:buSzPct val="70000"/>
                        <a:buFont typeface="Wingdings" panose="05000000000000000000" pitchFamily="2" charset="2"/>
                        <a:defRPr sz="2400">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3pPr>
                      <a:lvl4pPr>
                        <a:spcBef>
                          <a:spcPct val="20000"/>
                        </a:spcBef>
                        <a:buClr>
                          <a:schemeClr val="accent2"/>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000" b="0" i="0" u="none" strike="noStrike" cap="none" normalizeH="0" baseline="0">
                          <a:ln>
                            <a:noFill/>
                          </a:ln>
                          <a:solidFill>
                            <a:schemeClr val="tx1"/>
                          </a:solidFill>
                          <a:effectLst/>
                          <a:latin typeface="Arial" panose="020B0604020202020204" pitchFamily="34" charset="0"/>
                          <a:ea typeface="宋体" panose="02010600030101010101" pitchFamily="2" charset="-122"/>
                        </a:rPr>
                        <a:t>90&gt;score&gt;=80 </a:t>
                      </a:r>
                    </a:p>
                  </a:txBody>
                  <a:tcPr marL="91427" marR="91427" marT="45714" marB="45714"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1pPr>
                      <a:lvl2pPr>
                        <a:spcBef>
                          <a:spcPct val="20000"/>
                        </a:spcBef>
                        <a:buClr>
                          <a:schemeClr val="accent2"/>
                        </a:buClr>
                        <a:buSzPct val="70000"/>
                        <a:buFont typeface="Wingdings" panose="05000000000000000000" pitchFamily="2" charset="2"/>
                        <a:defRPr sz="2400">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3pPr>
                      <a:lvl4pPr>
                        <a:spcBef>
                          <a:spcPct val="20000"/>
                        </a:spcBef>
                        <a:buClr>
                          <a:schemeClr val="accent2"/>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000" b="0" i="0" u="none" strike="noStrike" cap="none" normalizeH="0" baseline="0">
                          <a:ln>
                            <a:noFill/>
                          </a:ln>
                          <a:solidFill>
                            <a:schemeClr val="tx1"/>
                          </a:solidFill>
                          <a:effectLst/>
                          <a:latin typeface="Arial" panose="020B0604020202020204" pitchFamily="34" charset="0"/>
                          <a:ea typeface="宋体" panose="02010600030101010101" pitchFamily="2" charset="-122"/>
                        </a:rPr>
                        <a:t>B</a:t>
                      </a:r>
                    </a:p>
                  </a:txBody>
                  <a:tcPr marL="91427" marR="91427" marT="45714" marB="45714"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29217583"/>
                  </a:ext>
                </a:extLst>
              </a:tr>
              <a:tr h="722853">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1pPr>
                      <a:lvl2pPr>
                        <a:spcBef>
                          <a:spcPct val="20000"/>
                        </a:spcBef>
                        <a:buClr>
                          <a:schemeClr val="accent2"/>
                        </a:buClr>
                        <a:buSzPct val="70000"/>
                        <a:buFont typeface="Wingdings" panose="05000000000000000000" pitchFamily="2" charset="2"/>
                        <a:defRPr sz="2400">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3pPr>
                      <a:lvl4pPr>
                        <a:spcBef>
                          <a:spcPct val="20000"/>
                        </a:spcBef>
                        <a:buClr>
                          <a:schemeClr val="accent2"/>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000" b="0" i="0" u="none" strike="noStrike" cap="none" normalizeH="0" baseline="0">
                          <a:ln>
                            <a:noFill/>
                          </a:ln>
                          <a:solidFill>
                            <a:schemeClr val="tx1"/>
                          </a:solidFill>
                          <a:effectLst/>
                          <a:latin typeface="Arial" panose="020B0604020202020204" pitchFamily="34" charset="0"/>
                          <a:ea typeface="宋体" panose="02010600030101010101" pitchFamily="2" charset="-122"/>
                        </a:rPr>
                        <a:t>80&gt;score&gt;=70 </a:t>
                      </a:r>
                    </a:p>
                  </a:txBody>
                  <a:tcPr marL="91427" marR="91427" marT="45714" marB="45714"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1pPr>
                      <a:lvl2pPr>
                        <a:spcBef>
                          <a:spcPct val="20000"/>
                        </a:spcBef>
                        <a:buClr>
                          <a:schemeClr val="accent2"/>
                        </a:buClr>
                        <a:buSzPct val="70000"/>
                        <a:buFont typeface="Wingdings" panose="05000000000000000000" pitchFamily="2" charset="2"/>
                        <a:defRPr sz="2400">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3pPr>
                      <a:lvl4pPr>
                        <a:spcBef>
                          <a:spcPct val="20000"/>
                        </a:spcBef>
                        <a:buClr>
                          <a:schemeClr val="accent2"/>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000" b="0" i="0" u="none" strike="noStrike" cap="none" normalizeH="0" baseline="0">
                          <a:ln>
                            <a:noFill/>
                          </a:ln>
                          <a:solidFill>
                            <a:schemeClr val="tx1"/>
                          </a:solidFill>
                          <a:effectLst/>
                          <a:latin typeface="Arial" panose="020B0604020202020204" pitchFamily="34" charset="0"/>
                          <a:ea typeface="宋体" panose="02010600030101010101" pitchFamily="2" charset="-122"/>
                        </a:rPr>
                        <a:t>C</a:t>
                      </a:r>
                    </a:p>
                  </a:txBody>
                  <a:tcPr marL="91427" marR="91427" marT="45714" marB="45714"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3276410"/>
                  </a:ext>
                </a:extLst>
              </a:tr>
              <a:tr h="722853">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1pPr>
                      <a:lvl2pPr>
                        <a:spcBef>
                          <a:spcPct val="20000"/>
                        </a:spcBef>
                        <a:buClr>
                          <a:schemeClr val="accent2"/>
                        </a:buClr>
                        <a:buSzPct val="70000"/>
                        <a:buFont typeface="Wingdings" panose="05000000000000000000" pitchFamily="2" charset="2"/>
                        <a:defRPr sz="2400">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3pPr>
                      <a:lvl4pPr>
                        <a:spcBef>
                          <a:spcPct val="20000"/>
                        </a:spcBef>
                        <a:buClr>
                          <a:schemeClr val="accent2"/>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000" b="0" i="0" u="none" strike="noStrike" cap="none" normalizeH="0" baseline="0">
                          <a:ln>
                            <a:noFill/>
                          </a:ln>
                          <a:solidFill>
                            <a:schemeClr val="tx1"/>
                          </a:solidFill>
                          <a:effectLst/>
                          <a:latin typeface="Arial" panose="020B0604020202020204" pitchFamily="34" charset="0"/>
                          <a:ea typeface="宋体" panose="02010600030101010101" pitchFamily="2" charset="-122"/>
                        </a:rPr>
                        <a:t>70&gt;score&gt;=60 </a:t>
                      </a:r>
                    </a:p>
                  </a:txBody>
                  <a:tcPr marL="91427" marR="91427" marT="45714" marB="45714"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1pPr>
                      <a:lvl2pPr>
                        <a:spcBef>
                          <a:spcPct val="20000"/>
                        </a:spcBef>
                        <a:buClr>
                          <a:schemeClr val="accent2"/>
                        </a:buClr>
                        <a:buSzPct val="70000"/>
                        <a:buFont typeface="Wingdings" panose="05000000000000000000" pitchFamily="2" charset="2"/>
                        <a:defRPr sz="2400">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3pPr>
                      <a:lvl4pPr>
                        <a:spcBef>
                          <a:spcPct val="20000"/>
                        </a:spcBef>
                        <a:buClr>
                          <a:schemeClr val="accent2"/>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000" b="0" i="0" u="none" strike="noStrike" cap="none" normalizeH="0" baseline="0">
                          <a:ln>
                            <a:noFill/>
                          </a:ln>
                          <a:solidFill>
                            <a:schemeClr val="tx1"/>
                          </a:solidFill>
                          <a:effectLst/>
                          <a:latin typeface="Arial" panose="020B0604020202020204" pitchFamily="34" charset="0"/>
                          <a:ea typeface="宋体" panose="02010600030101010101" pitchFamily="2" charset="-122"/>
                        </a:rPr>
                        <a:t>D</a:t>
                      </a:r>
                    </a:p>
                  </a:txBody>
                  <a:tcPr marL="91427" marR="91427" marT="45714" marB="45714"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23573119"/>
                  </a:ext>
                </a:extLst>
              </a:tr>
              <a:tr h="713853">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1pPr>
                      <a:lvl2pPr>
                        <a:spcBef>
                          <a:spcPct val="20000"/>
                        </a:spcBef>
                        <a:buClr>
                          <a:schemeClr val="accent2"/>
                        </a:buClr>
                        <a:buSzPct val="70000"/>
                        <a:buFont typeface="Wingdings" panose="05000000000000000000" pitchFamily="2" charset="2"/>
                        <a:defRPr sz="2400">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3pPr>
                      <a:lvl4pPr>
                        <a:spcBef>
                          <a:spcPct val="20000"/>
                        </a:spcBef>
                        <a:buClr>
                          <a:schemeClr val="accent2"/>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000" b="0" i="0" u="none" strike="noStrike" cap="none" normalizeH="0" baseline="0">
                          <a:ln>
                            <a:noFill/>
                          </a:ln>
                          <a:solidFill>
                            <a:schemeClr val="tx1"/>
                          </a:solidFill>
                          <a:effectLst/>
                          <a:latin typeface="Arial" panose="020B0604020202020204" pitchFamily="34" charset="0"/>
                          <a:ea typeface="宋体" panose="02010600030101010101" pitchFamily="2" charset="-122"/>
                        </a:rPr>
                        <a:t>score&lt;60 </a:t>
                      </a:r>
                    </a:p>
                  </a:txBody>
                  <a:tcPr marL="91427" marR="91427" marT="45714" marB="45714"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1pPr>
                      <a:lvl2pPr>
                        <a:spcBef>
                          <a:spcPct val="20000"/>
                        </a:spcBef>
                        <a:buClr>
                          <a:schemeClr val="accent2"/>
                        </a:buClr>
                        <a:buSzPct val="70000"/>
                        <a:buFont typeface="Wingdings" panose="05000000000000000000" pitchFamily="2" charset="2"/>
                        <a:defRPr sz="2400">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3pPr>
                      <a:lvl4pPr>
                        <a:spcBef>
                          <a:spcPct val="20000"/>
                        </a:spcBef>
                        <a:buClr>
                          <a:schemeClr val="accent2"/>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Garamond" panose="02020404030301010803" pitchFamily="18"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000" b="0" i="0" u="none" strike="noStrike" cap="none" normalizeH="0" baseline="0" dirty="0">
                          <a:ln>
                            <a:noFill/>
                          </a:ln>
                          <a:solidFill>
                            <a:schemeClr val="tx1"/>
                          </a:solidFill>
                          <a:effectLst/>
                          <a:latin typeface="Arial" panose="020B0604020202020204" pitchFamily="34" charset="0"/>
                          <a:ea typeface="宋体" panose="02010600030101010101" pitchFamily="2" charset="-122"/>
                        </a:rPr>
                        <a:t>E</a:t>
                      </a:r>
                    </a:p>
                  </a:txBody>
                  <a:tcPr marL="91427" marR="91427" marT="45714" marB="45714"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06390511"/>
                  </a:ext>
                </a:extLst>
              </a:tr>
            </a:tbl>
          </a:graphicData>
        </a:graphic>
      </p:graphicFrame>
      <p:pic>
        <p:nvPicPr>
          <p:cNvPr id="2" name="图片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59563" y="3429000"/>
            <a:ext cx="1273175" cy="1617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矩形 6"/>
          <p:cNvSpPr/>
          <p:nvPr/>
        </p:nvSpPr>
        <p:spPr>
          <a:xfrm>
            <a:off x="2268538" y="115888"/>
            <a:ext cx="674052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tIns="54000" anchorCtr="1"/>
          <a:lstStyle/>
          <a:p>
            <a:pPr algn="ctr" eaLnBrk="1" hangingPunct="1">
              <a:defRPr/>
            </a:pPr>
            <a:r>
              <a:rPr lang="zh-CN" altLang="en-US" sz="3600" b="1" dirty="0">
                <a:solidFill>
                  <a:srgbClr val="922706"/>
                </a:solidFill>
                <a:latin typeface="Courier New" panose="02070309020205020404" pitchFamily="49" charset="0"/>
                <a:ea typeface="+mj-ea"/>
                <a:cs typeface="Courier New" panose="02070309020205020404" pitchFamily="49" charset="0"/>
              </a:rPr>
              <a:t>将百分制成绩转换成</a:t>
            </a:r>
            <a:r>
              <a:rPr lang="en-US" altLang="zh-CN" sz="3600" b="1" dirty="0">
                <a:solidFill>
                  <a:srgbClr val="922706"/>
                </a:solidFill>
                <a:latin typeface="Courier New" panose="02070309020205020404" pitchFamily="49" charset="0"/>
                <a:ea typeface="+mj-ea"/>
                <a:cs typeface="Courier New" panose="02070309020205020404" pitchFamily="49" charset="0"/>
              </a:rPr>
              <a:t>5</a:t>
            </a:r>
            <a:r>
              <a:rPr lang="zh-CN" altLang="en-US" sz="3600" b="1" dirty="0">
                <a:solidFill>
                  <a:srgbClr val="922706"/>
                </a:solidFill>
                <a:latin typeface="Courier New" panose="02070309020205020404" pitchFamily="49" charset="0"/>
                <a:ea typeface="+mj-ea"/>
                <a:cs typeface="Courier New" panose="02070309020205020404" pitchFamily="49" charset="0"/>
              </a:rPr>
              <a:t>级记分制</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5079"/>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79" grpId="0" animBg="1"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1B2EA6E-4CFB-485A-292F-41A1EF08BAA3}"/>
              </a:ext>
            </a:extLst>
          </p:cNvPr>
          <p:cNvSpPr>
            <a:spLocks noGrp="1"/>
          </p:cNvSpPr>
          <p:nvPr>
            <p:ph type="title"/>
          </p:nvPr>
        </p:nvSpPr>
        <p:spPr>
          <a:xfrm>
            <a:off x="0" y="0"/>
            <a:ext cx="9144000" cy="688975"/>
          </a:xfrm>
        </p:spPr>
        <p:txBody>
          <a:bodyPr/>
          <a:lstStyle/>
          <a:p>
            <a:r>
              <a:rPr lang="en-CN" dirty="0"/>
              <a:t>Exercise</a:t>
            </a:r>
          </a:p>
        </p:txBody>
      </p:sp>
      <p:sp>
        <p:nvSpPr>
          <p:cNvPr id="4" name="Content Placeholder 3">
            <a:extLst>
              <a:ext uri="{FF2B5EF4-FFF2-40B4-BE49-F238E27FC236}">
                <a16:creationId xmlns:a16="http://schemas.microsoft.com/office/drawing/2014/main" id="{474A12D7-71C9-D0FC-769C-28ACEBD2098F}"/>
              </a:ext>
            </a:extLst>
          </p:cNvPr>
          <p:cNvSpPr>
            <a:spLocks noGrp="1"/>
          </p:cNvSpPr>
          <p:nvPr>
            <p:ph idx="1"/>
          </p:nvPr>
        </p:nvSpPr>
        <p:spPr/>
        <p:txBody>
          <a:bodyPr/>
          <a:lstStyle/>
          <a:p>
            <a:r>
              <a:rPr lang="en-CN" dirty="0"/>
              <a:t>Complete the program in the previous slide into a file called grading.cpp</a:t>
            </a:r>
          </a:p>
          <a:p>
            <a:r>
              <a:rPr lang="en-CN" dirty="0"/>
              <a:t>Prompt the user to enter a score in scale of 100</a:t>
            </a:r>
          </a:p>
          <a:p>
            <a:r>
              <a:rPr lang="en-CN" dirty="0"/>
              <a:t>Using the switch statement, convert that grade into A, B, C, D, or F.</a:t>
            </a:r>
          </a:p>
          <a:p>
            <a:r>
              <a:rPr lang="en-CN" dirty="0"/>
              <a:t>Output that grade.</a:t>
            </a:r>
          </a:p>
          <a:p>
            <a:endParaRPr lang="en-CN" dirty="0"/>
          </a:p>
        </p:txBody>
      </p:sp>
    </p:spTree>
    <p:extLst>
      <p:ext uri="{BB962C8B-B14F-4D97-AF65-F5344CB8AC3E}">
        <p14:creationId xmlns:p14="http://schemas.microsoft.com/office/powerpoint/2010/main" val="21245797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rrowheads="1"/>
          </p:cNvSpPr>
          <p:nvPr>
            <p:ph type="title"/>
          </p:nvPr>
        </p:nvSpPr>
        <p:spPr>
          <a:xfrm>
            <a:off x="2124075" y="115888"/>
            <a:ext cx="7019925" cy="688975"/>
          </a:xfrm>
        </p:spPr>
        <p:txBody>
          <a:bodyPr/>
          <a:lstStyle/>
          <a:p>
            <a:pPr eaLnBrk="1" hangingPunct="1"/>
            <a:r>
              <a:rPr lang="zh-CN" altLang="en-US"/>
              <a:t>计算机自动出四则运算计算题 </a:t>
            </a:r>
          </a:p>
        </p:txBody>
      </p:sp>
      <p:sp>
        <p:nvSpPr>
          <p:cNvPr id="47108" name="Text Box 4"/>
          <p:cNvSpPr txBox="1">
            <a:spLocks noChangeArrowheads="1"/>
          </p:cNvSpPr>
          <p:nvPr/>
        </p:nvSpPr>
        <p:spPr bwMode="auto">
          <a:xfrm>
            <a:off x="468313" y="1052513"/>
            <a:ext cx="8064500" cy="4598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lgn="ctr">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ea typeface="宋体" panose="02010600030101010101" pitchFamily="2" charset="-122"/>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ea typeface="宋体" panose="02010600030101010101" pitchFamily="2" charset="-122"/>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ea typeface="宋体" panose="02010600030101010101" pitchFamily="2" charset="-122"/>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ea typeface="宋体" panose="02010600030101010101" pitchFamily="2" charset="-122"/>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ea typeface="宋体" panose="02010600030101010101" pitchFamily="2" charset="-122"/>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ea typeface="宋体" panose="02010600030101010101" pitchFamily="2" charset="-122"/>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ea typeface="宋体" panose="02010600030101010101" pitchFamily="2" charset="-122"/>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ea typeface="宋体" panose="02010600030101010101" pitchFamily="2" charset="-122"/>
              </a:defRPr>
            </a:lvl9pPr>
          </a:lstStyle>
          <a:p>
            <a:pPr marL="449263" indent="-449263" eaLnBrk="1" hangingPunct="1">
              <a:lnSpc>
                <a:spcPct val="110000"/>
              </a:lnSpc>
              <a:buClrTx/>
              <a:buSzPct val="120000"/>
              <a:buFont typeface="Wingdings" panose="05000000000000000000" pitchFamily="2" charset="2"/>
              <a:buBlip>
                <a:blip r:embed="rId3"/>
              </a:buBlip>
              <a:defRPr/>
            </a:pPr>
            <a:r>
              <a:rPr lang="zh-CN" altLang="en-US" sz="2800" dirty="0">
                <a:solidFill>
                  <a:srgbClr val="133984"/>
                </a:solidFill>
                <a:latin typeface="Courier New" panose="02070309020205020404" pitchFamily="49" charset="0"/>
                <a:ea typeface="+mn-ea"/>
              </a:rPr>
              <a:t>要求随机出</a:t>
            </a:r>
            <a:r>
              <a:rPr lang="en-US" altLang="zh-CN" sz="2800" dirty="0">
                <a:solidFill>
                  <a:srgbClr val="133984"/>
                </a:solidFill>
                <a:latin typeface="Courier New" panose="02070309020205020404" pitchFamily="49" charset="0"/>
                <a:ea typeface="+mn-ea"/>
              </a:rPr>
              <a:t>0-9</a:t>
            </a:r>
            <a:r>
              <a:rPr lang="zh-CN" altLang="en-US" sz="2800" dirty="0">
                <a:solidFill>
                  <a:srgbClr val="133984"/>
                </a:solidFill>
                <a:latin typeface="Courier New" panose="02070309020205020404" pitchFamily="49" charset="0"/>
                <a:ea typeface="+mn-ea"/>
              </a:rPr>
              <a:t>之间的四则运算题，并批改结果</a:t>
            </a:r>
            <a:endParaRPr lang="en-US" altLang="zh-CN" sz="2800" dirty="0">
              <a:solidFill>
                <a:srgbClr val="133984"/>
              </a:solidFill>
              <a:latin typeface="Courier New" panose="02070309020205020404" pitchFamily="49" charset="0"/>
              <a:ea typeface="+mn-ea"/>
            </a:endParaRPr>
          </a:p>
          <a:p>
            <a:pPr marL="449263" lvl="1" indent="-449263" eaLnBrk="1" hangingPunct="1">
              <a:lnSpc>
                <a:spcPct val="110000"/>
              </a:lnSpc>
              <a:buClrTx/>
              <a:buSzPct val="120000"/>
              <a:buFont typeface="Wingdings" panose="05000000000000000000" pitchFamily="2" charset="2"/>
              <a:buBlip>
                <a:blip r:embed="rId3"/>
              </a:buBlip>
              <a:defRPr/>
            </a:pPr>
            <a:r>
              <a:rPr lang="zh-CN" altLang="en-US" dirty="0">
                <a:solidFill>
                  <a:srgbClr val="133984"/>
                </a:solidFill>
                <a:latin typeface="Courier New" panose="02070309020205020404" pitchFamily="49" charset="0"/>
                <a:ea typeface="+mn-ea"/>
              </a:rPr>
              <a:t>如何让程序每次执行的时候都出不同的题目？</a:t>
            </a:r>
            <a:endParaRPr lang="en-US" altLang="zh-CN" dirty="0">
              <a:solidFill>
                <a:srgbClr val="133984"/>
              </a:solidFill>
              <a:latin typeface="Courier New" panose="02070309020205020404" pitchFamily="49" charset="0"/>
              <a:ea typeface="+mn-ea"/>
            </a:endParaRPr>
          </a:p>
          <a:p>
            <a:pPr marL="914400" lvl="1" eaLnBrk="1" hangingPunct="1">
              <a:lnSpc>
                <a:spcPct val="120000"/>
              </a:lnSpc>
              <a:buClr>
                <a:srgbClr val="000066"/>
              </a:buClr>
              <a:buSzTx/>
              <a:buFontTx/>
              <a:buChar char="•"/>
              <a:defRPr/>
            </a:pPr>
            <a:r>
              <a:rPr lang="zh-CN" altLang="en-US" sz="2400" dirty="0">
                <a:latin typeface="Courier New" panose="02070309020205020404" pitchFamily="49" charset="0"/>
                <a:ea typeface="+mn-ea"/>
              </a:rPr>
              <a:t>随机数生成器</a:t>
            </a:r>
            <a:r>
              <a:rPr lang="en-US" altLang="zh-CN" sz="2400" b="1" dirty="0">
                <a:latin typeface="Courier New" panose="02070309020205020404" pitchFamily="49" charset="0"/>
                <a:ea typeface="+mn-ea"/>
              </a:rPr>
              <a:t>rand()</a:t>
            </a:r>
            <a:r>
              <a:rPr lang="zh-CN" altLang="en-US" sz="2400" dirty="0">
                <a:latin typeface="Courier New" panose="02070309020205020404" pitchFamily="49" charset="0"/>
                <a:ea typeface="+mn-ea"/>
              </a:rPr>
              <a:t>：能随机生成</a:t>
            </a:r>
            <a:r>
              <a:rPr lang="en-US" altLang="zh-CN" sz="2400" b="1" dirty="0">
                <a:latin typeface="Courier New" panose="02070309020205020404" pitchFamily="49" charset="0"/>
                <a:ea typeface="+mn-ea"/>
              </a:rPr>
              <a:t>0</a:t>
            </a:r>
            <a:r>
              <a:rPr lang="zh-CN" altLang="en-US" sz="2400" dirty="0">
                <a:latin typeface="Courier New" panose="02070309020205020404" pitchFamily="49" charset="0"/>
                <a:ea typeface="+mn-ea"/>
              </a:rPr>
              <a:t>到</a:t>
            </a:r>
            <a:r>
              <a:rPr lang="en-US" altLang="zh-CN" sz="2400" b="1" dirty="0">
                <a:latin typeface="Courier New" panose="02070309020205020404" pitchFamily="49" charset="0"/>
                <a:ea typeface="+mn-ea"/>
              </a:rPr>
              <a:t>RAND_MAX</a:t>
            </a:r>
            <a:r>
              <a:rPr lang="zh-CN" altLang="en-US" sz="2400" dirty="0">
                <a:latin typeface="Courier New" panose="02070309020205020404" pitchFamily="49" charset="0"/>
                <a:ea typeface="+mn-ea"/>
              </a:rPr>
              <a:t>之间的整型数</a:t>
            </a:r>
            <a:endParaRPr lang="en-US" altLang="zh-CN" sz="2400" dirty="0">
              <a:latin typeface="Courier New" panose="02070309020205020404" pitchFamily="49" charset="0"/>
              <a:ea typeface="+mn-ea"/>
            </a:endParaRPr>
          </a:p>
          <a:p>
            <a:pPr marL="914400" lvl="1" eaLnBrk="1" hangingPunct="1">
              <a:lnSpc>
                <a:spcPct val="120000"/>
              </a:lnSpc>
              <a:buClr>
                <a:srgbClr val="000066"/>
              </a:buClr>
              <a:buSzTx/>
              <a:buFontTx/>
              <a:buChar char="•"/>
              <a:defRPr/>
            </a:pPr>
            <a:r>
              <a:rPr lang="zh-CN" altLang="en-US" sz="2400" dirty="0">
                <a:latin typeface="Courier New" panose="02070309020205020404" pitchFamily="49" charset="0"/>
                <a:ea typeface="+mn-ea"/>
              </a:rPr>
              <a:t>将生成的随机数映射到</a:t>
            </a:r>
            <a:r>
              <a:rPr lang="en-US" altLang="zh-CN" sz="2400" b="1" dirty="0">
                <a:latin typeface="Courier New" panose="02070309020205020404" pitchFamily="49" charset="0"/>
                <a:ea typeface="+mn-ea"/>
              </a:rPr>
              <a:t>0-9</a:t>
            </a:r>
            <a:r>
              <a:rPr lang="zh-CN" altLang="en-US" sz="2400" dirty="0">
                <a:latin typeface="Courier New" panose="02070309020205020404" pitchFamily="49" charset="0"/>
                <a:ea typeface="+mn-ea"/>
              </a:rPr>
              <a:t>之间：</a:t>
            </a:r>
            <a:endParaRPr lang="en-US" altLang="zh-CN" sz="2400" dirty="0">
              <a:latin typeface="Courier New" panose="02070309020205020404" pitchFamily="49" charset="0"/>
              <a:ea typeface="+mn-ea"/>
            </a:endParaRPr>
          </a:p>
          <a:p>
            <a:pPr marL="914400" lvl="1" eaLnBrk="1" hangingPunct="1">
              <a:lnSpc>
                <a:spcPct val="120000"/>
              </a:lnSpc>
              <a:buClr>
                <a:srgbClr val="000066"/>
              </a:buClr>
              <a:buSzTx/>
              <a:buFontTx/>
              <a:buChar char="•"/>
              <a:defRPr/>
            </a:pPr>
            <a:endParaRPr lang="en-US" altLang="zh-CN" sz="2400" dirty="0">
              <a:latin typeface="Courier New" panose="02070309020205020404" pitchFamily="49" charset="0"/>
              <a:ea typeface="+mn-ea"/>
            </a:endParaRPr>
          </a:p>
          <a:p>
            <a:pPr marL="914400" lvl="1" eaLnBrk="1" hangingPunct="1">
              <a:lnSpc>
                <a:spcPct val="120000"/>
              </a:lnSpc>
              <a:buClr>
                <a:srgbClr val="000066"/>
              </a:buClr>
              <a:buSzTx/>
              <a:buFontTx/>
              <a:buChar char="•"/>
              <a:defRPr/>
            </a:pPr>
            <a:endParaRPr lang="en-US" altLang="zh-CN" sz="2400" dirty="0">
              <a:latin typeface="Courier New" panose="02070309020205020404" pitchFamily="49" charset="0"/>
              <a:ea typeface="+mn-ea"/>
            </a:endParaRPr>
          </a:p>
          <a:p>
            <a:pPr marL="914400" lvl="1" eaLnBrk="1" hangingPunct="1">
              <a:lnSpc>
                <a:spcPct val="120000"/>
              </a:lnSpc>
              <a:buClr>
                <a:srgbClr val="000066"/>
              </a:buClr>
              <a:buSzTx/>
              <a:buFontTx/>
              <a:buChar char="•"/>
              <a:defRPr/>
            </a:pPr>
            <a:r>
              <a:rPr lang="zh-CN" altLang="en-US" sz="2400" dirty="0">
                <a:latin typeface="Courier New" panose="02070309020205020404" pitchFamily="49" charset="0"/>
                <a:ea typeface="+mn-ea"/>
              </a:rPr>
              <a:t>运算符的生成：用编码</a:t>
            </a:r>
            <a:r>
              <a:rPr lang="en-US" altLang="zh-CN" sz="2400" b="1" dirty="0">
                <a:latin typeface="Courier New" panose="02070309020205020404" pitchFamily="49" charset="0"/>
                <a:ea typeface="+mn-ea"/>
              </a:rPr>
              <a:t>0-3</a:t>
            </a:r>
            <a:r>
              <a:rPr lang="zh-CN" altLang="en-US" sz="2400" dirty="0">
                <a:latin typeface="Courier New" panose="02070309020205020404" pitchFamily="49" charset="0"/>
                <a:ea typeface="+mn-ea"/>
              </a:rPr>
              <a:t>表示四个运算符，并生成</a:t>
            </a:r>
            <a:r>
              <a:rPr lang="en-US" altLang="zh-CN" sz="2400" b="1" dirty="0">
                <a:latin typeface="Courier New" panose="02070309020205020404" pitchFamily="49" charset="0"/>
                <a:ea typeface="+mn-ea"/>
              </a:rPr>
              <a:t>0-3</a:t>
            </a:r>
            <a:r>
              <a:rPr lang="zh-CN" altLang="en-US" sz="2400" dirty="0">
                <a:latin typeface="Courier New" panose="02070309020205020404" pitchFamily="49" charset="0"/>
                <a:ea typeface="+mn-ea"/>
              </a:rPr>
              <a:t>之间的随机数</a:t>
            </a:r>
            <a:endParaRPr lang="en-US" altLang="zh-CN" sz="2400" dirty="0">
              <a:latin typeface="Courier New" panose="02070309020205020404" pitchFamily="49" charset="0"/>
              <a:ea typeface="+mn-ea"/>
            </a:endParaRPr>
          </a:p>
        </p:txBody>
      </p:sp>
      <p:sp>
        <p:nvSpPr>
          <p:cNvPr id="2" name="矩形 1"/>
          <p:cNvSpPr/>
          <p:nvPr/>
        </p:nvSpPr>
        <p:spPr>
          <a:xfrm>
            <a:off x="1403350" y="3716338"/>
            <a:ext cx="7129463" cy="647700"/>
          </a:xfrm>
          <a:prstGeom prst="rect">
            <a:avLst/>
          </a:prstGeom>
          <a:solidFill>
            <a:schemeClr val="bg1">
              <a:lumMod val="85000"/>
            </a:schemeClr>
          </a:solidFill>
          <a:ln>
            <a:noFill/>
          </a:ln>
          <a:effectLst/>
        </p:spPr>
        <p:txBody>
          <a:bodyPr anchor="ctr"/>
          <a:lstStyle/>
          <a:p>
            <a:pPr lvl="1">
              <a:defRPr/>
            </a:pPr>
            <a:r>
              <a:rPr lang="en-US" altLang="zh-CN" sz="2000" b="1" dirty="0">
                <a:latin typeface="Courier New" panose="02070309020205020404" pitchFamily="49" charset="0"/>
                <a:cs typeface="Courier New" panose="02070309020205020404" pitchFamily="49" charset="0"/>
              </a:rPr>
              <a:t>rand( ) % 10</a:t>
            </a:r>
          </a:p>
          <a:p>
            <a:pPr lvl="1">
              <a:defRPr/>
            </a:pPr>
            <a:r>
              <a:rPr lang="en-US" altLang="zh-CN" sz="2000" b="1" dirty="0">
                <a:latin typeface="Courier New" panose="02070309020205020404" pitchFamily="49" charset="0"/>
                <a:cs typeface="Courier New" panose="02070309020205020404" pitchFamily="49" charset="0"/>
              </a:rPr>
              <a:t>rand( ) * 10 / (RAND_MAX  + 1)</a:t>
            </a:r>
            <a:endParaRPr lang="zh-CN" altLang="en-US" sz="2000" b="1" dirty="0">
              <a:latin typeface="Courier New" panose="02070309020205020404" pitchFamily="49" charset="0"/>
              <a:cs typeface="Courier New" panose="02070309020205020404" pitchFamily="49"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rrowheads="1"/>
          </p:cNvSpPr>
          <p:nvPr>
            <p:ph type="title"/>
          </p:nvPr>
        </p:nvSpPr>
        <p:spPr>
          <a:xfrm>
            <a:off x="1116013" y="115888"/>
            <a:ext cx="7772400" cy="720725"/>
          </a:xfrm>
        </p:spPr>
        <p:txBody>
          <a:bodyPr/>
          <a:lstStyle/>
          <a:p>
            <a:pPr eaLnBrk="1" hangingPunct="1"/>
            <a:r>
              <a:rPr lang="zh-CN" altLang="en-US"/>
              <a:t>随机数的生成</a:t>
            </a:r>
          </a:p>
        </p:txBody>
      </p:sp>
      <p:sp>
        <p:nvSpPr>
          <p:cNvPr id="51203" name="Rectangle 3"/>
          <p:cNvSpPr>
            <a:spLocks noGrp="1" noChangeArrowheads="1"/>
          </p:cNvSpPr>
          <p:nvPr>
            <p:ph idx="1"/>
          </p:nvPr>
        </p:nvSpPr>
        <p:spPr>
          <a:xfrm>
            <a:off x="250825" y="981075"/>
            <a:ext cx="8569325" cy="5143500"/>
          </a:xfrm>
        </p:spPr>
        <p:txBody>
          <a:bodyPr/>
          <a:lstStyle/>
          <a:p>
            <a:pPr eaLnBrk="1" hangingPunct="1">
              <a:lnSpc>
                <a:spcPct val="120000"/>
              </a:lnSpc>
            </a:pPr>
            <a:r>
              <a:rPr lang="zh-CN" altLang="en-US" sz="2400"/>
              <a:t>计算机算法产生的随机数称为</a:t>
            </a:r>
            <a:r>
              <a:rPr lang="zh-CN" altLang="en-US" sz="2400" b="1">
                <a:solidFill>
                  <a:srgbClr val="FF0000"/>
                </a:solidFill>
              </a:rPr>
              <a:t>伪随机数</a:t>
            </a:r>
            <a:endParaRPr lang="zh-CN" altLang="en-US" sz="2400" b="1"/>
          </a:p>
          <a:p>
            <a:pPr eaLnBrk="1" hangingPunct="1">
              <a:lnSpc>
                <a:spcPct val="120000"/>
              </a:lnSpc>
            </a:pPr>
            <a:endParaRPr lang="zh-CN" altLang="en-US" sz="2400"/>
          </a:p>
          <a:p>
            <a:pPr eaLnBrk="1" hangingPunct="1">
              <a:lnSpc>
                <a:spcPct val="120000"/>
              </a:lnSpc>
            </a:pPr>
            <a:endParaRPr lang="zh-CN" altLang="en-US" sz="2400"/>
          </a:p>
          <a:p>
            <a:pPr eaLnBrk="1" hangingPunct="1">
              <a:lnSpc>
                <a:spcPct val="120000"/>
              </a:lnSpc>
            </a:pPr>
            <a:endParaRPr lang="zh-CN" altLang="en-US" sz="2400"/>
          </a:p>
          <a:p>
            <a:pPr eaLnBrk="1" hangingPunct="1">
              <a:lnSpc>
                <a:spcPct val="120000"/>
              </a:lnSpc>
            </a:pPr>
            <a:endParaRPr lang="en-US" altLang="zh-CN" sz="2400"/>
          </a:p>
          <a:p>
            <a:pPr eaLnBrk="1" hangingPunct="1">
              <a:lnSpc>
                <a:spcPct val="120000"/>
              </a:lnSpc>
            </a:pPr>
            <a:r>
              <a:rPr lang="zh-CN" altLang="en-US" sz="2400"/>
              <a:t>给定随机数种子，则每次生成的随机数序列是相同的</a:t>
            </a:r>
          </a:p>
          <a:p>
            <a:pPr eaLnBrk="1" hangingPunct="1">
              <a:lnSpc>
                <a:spcPct val="120000"/>
              </a:lnSpc>
            </a:pPr>
            <a:r>
              <a:rPr lang="zh-CN" altLang="en-US" sz="2400" b="1">
                <a:solidFill>
                  <a:srgbClr val="FF0000"/>
                </a:solidFill>
              </a:rPr>
              <a:t>如何让程序每次运行都生成不同的随机数序列呢</a:t>
            </a:r>
            <a:r>
              <a:rPr lang="en-US" altLang="zh-CN" sz="2400" b="1">
                <a:solidFill>
                  <a:srgbClr val="FF0000"/>
                </a:solidFill>
              </a:rPr>
              <a:t>?</a:t>
            </a:r>
            <a:r>
              <a:rPr lang="zh-CN" altLang="en-US" sz="2400" b="1">
                <a:solidFill>
                  <a:srgbClr val="FF0000"/>
                </a:solidFill>
              </a:rPr>
              <a:t> </a:t>
            </a:r>
            <a:endParaRPr lang="en-US" altLang="zh-CN" sz="2400" b="1">
              <a:solidFill>
                <a:srgbClr val="FF0000"/>
              </a:solidFill>
            </a:endParaRPr>
          </a:p>
          <a:p>
            <a:pPr lvl="1" eaLnBrk="1" hangingPunct="1">
              <a:lnSpc>
                <a:spcPct val="120000"/>
              </a:lnSpc>
            </a:pPr>
            <a:r>
              <a:rPr lang="zh-CN" altLang="en-US" sz="2000">
                <a:solidFill>
                  <a:schemeClr val="tx1"/>
                </a:solidFill>
              </a:rPr>
              <a:t>可选择用系统时间作为随机数种子：</a:t>
            </a:r>
            <a:r>
              <a:rPr lang="en-US" altLang="zh-CN" sz="2000" b="1">
                <a:solidFill>
                  <a:schemeClr val="tx1"/>
                </a:solidFill>
                <a:latin typeface="Courier New" panose="02070309020205020404" pitchFamily="49" charset="0"/>
                <a:cs typeface="Courier New" panose="02070309020205020404" pitchFamily="49" charset="0"/>
              </a:rPr>
              <a:t>time(NULL)</a:t>
            </a:r>
            <a:r>
              <a:rPr lang="zh-CN" altLang="en-US" sz="2000">
                <a:solidFill>
                  <a:schemeClr val="tx1"/>
                </a:solidFill>
              </a:rPr>
              <a:t>取当前系统时间</a:t>
            </a:r>
            <a:endParaRPr lang="en-US" altLang="zh-CN" sz="2000">
              <a:solidFill>
                <a:schemeClr val="tx1"/>
              </a:solidFill>
            </a:endParaRPr>
          </a:p>
          <a:p>
            <a:pPr lvl="1" eaLnBrk="1" hangingPunct="1">
              <a:lnSpc>
                <a:spcPct val="120000"/>
              </a:lnSpc>
            </a:pPr>
            <a:r>
              <a:rPr lang="zh-CN" altLang="en-US" sz="2000">
                <a:solidFill>
                  <a:schemeClr val="tx1"/>
                </a:solidFill>
              </a:rPr>
              <a:t>设置随机数种子：</a:t>
            </a:r>
            <a:r>
              <a:rPr lang="en-US" altLang="zh-CN" sz="2000" b="1">
                <a:solidFill>
                  <a:schemeClr val="tx1"/>
                </a:solidFill>
                <a:latin typeface="Courier New" panose="02070309020205020404" pitchFamily="49" charset="0"/>
                <a:cs typeface="Courier New" panose="02070309020205020404" pitchFamily="49" charset="0"/>
              </a:rPr>
              <a:t>srand()</a:t>
            </a:r>
            <a:endParaRPr lang="zh-CN" altLang="en-US" sz="2000" b="1">
              <a:solidFill>
                <a:schemeClr val="tx1"/>
              </a:solidFill>
              <a:latin typeface="Courier New" panose="02070309020205020404" pitchFamily="49" charset="0"/>
              <a:cs typeface="Courier New" panose="02070309020205020404" pitchFamily="49" charset="0"/>
            </a:endParaRPr>
          </a:p>
        </p:txBody>
      </p:sp>
      <p:grpSp>
        <p:nvGrpSpPr>
          <p:cNvPr id="36868" name="Group 4"/>
          <p:cNvGrpSpPr>
            <a:grpSpLocks/>
          </p:cNvGrpSpPr>
          <p:nvPr/>
        </p:nvGrpSpPr>
        <p:grpSpPr bwMode="auto">
          <a:xfrm>
            <a:off x="2555875" y="1700213"/>
            <a:ext cx="3425825" cy="1685925"/>
            <a:chOff x="3602" y="1312"/>
            <a:chExt cx="2158" cy="1062"/>
          </a:xfrm>
        </p:grpSpPr>
        <p:sp>
          <p:nvSpPr>
            <p:cNvPr id="36869" name="Text Box 5"/>
            <p:cNvSpPr txBox="1">
              <a:spLocks noChangeArrowheads="1"/>
            </p:cNvSpPr>
            <p:nvPr/>
          </p:nvSpPr>
          <p:spPr bwMode="auto">
            <a:xfrm>
              <a:off x="4049" y="1372"/>
              <a:ext cx="669" cy="296"/>
            </a:xfrm>
            <a:prstGeom prst="rect">
              <a:avLst/>
            </a:prstGeom>
            <a:noFill/>
            <a:ln w="12700" cap="sq">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lnSpc>
                  <a:spcPct val="100000"/>
                </a:lnSpc>
                <a:spcBef>
                  <a:spcPct val="50000"/>
                </a:spcBef>
                <a:buSzTx/>
                <a:buFontTx/>
                <a:buNone/>
              </a:pPr>
              <a:r>
                <a:rPr kumimoji="1" lang="en-US" altLang="zh-CN" sz="2400" b="1">
                  <a:solidFill>
                    <a:schemeClr val="tx1"/>
                  </a:solidFill>
                </a:rPr>
                <a:t>rand()</a:t>
              </a:r>
            </a:p>
          </p:txBody>
        </p:sp>
        <p:sp>
          <p:nvSpPr>
            <p:cNvPr id="36870" name="Text Box 6"/>
            <p:cNvSpPr txBox="1">
              <a:spLocks noChangeArrowheads="1"/>
            </p:cNvSpPr>
            <p:nvPr/>
          </p:nvSpPr>
          <p:spPr bwMode="auto">
            <a:xfrm>
              <a:off x="4101" y="2083"/>
              <a:ext cx="813" cy="291"/>
            </a:xfrm>
            <a:prstGeom prst="rect">
              <a:avLst/>
            </a:prstGeom>
            <a:noFill/>
            <a:ln w="12700" cap="sq">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lnSpc>
                  <a:spcPct val="100000"/>
                </a:lnSpc>
                <a:spcBef>
                  <a:spcPct val="50000"/>
                </a:spcBef>
                <a:buSzTx/>
                <a:buFontTx/>
                <a:buNone/>
              </a:pPr>
              <a:r>
                <a:rPr kumimoji="1" lang="zh-CN" altLang="en-US" sz="2400" b="1">
                  <a:solidFill>
                    <a:schemeClr val="tx1"/>
                  </a:solidFill>
                </a:rPr>
                <a:t>  种 子</a:t>
              </a:r>
            </a:p>
          </p:txBody>
        </p:sp>
        <p:sp>
          <p:nvSpPr>
            <p:cNvPr id="36871" name="Line 7"/>
            <p:cNvSpPr>
              <a:spLocks noChangeShapeType="1"/>
            </p:cNvSpPr>
            <p:nvPr/>
          </p:nvSpPr>
          <p:spPr bwMode="auto">
            <a:xfrm>
              <a:off x="3602" y="2242"/>
              <a:ext cx="499" cy="0"/>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36872" name="Line 8"/>
            <p:cNvSpPr>
              <a:spLocks noChangeShapeType="1"/>
            </p:cNvSpPr>
            <p:nvPr/>
          </p:nvSpPr>
          <p:spPr bwMode="auto">
            <a:xfrm>
              <a:off x="3602" y="1539"/>
              <a:ext cx="0" cy="703"/>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36873" name="Line 9"/>
            <p:cNvSpPr>
              <a:spLocks noChangeShapeType="1"/>
            </p:cNvSpPr>
            <p:nvPr/>
          </p:nvSpPr>
          <p:spPr bwMode="auto">
            <a:xfrm>
              <a:off x="3602" y="1539"/>
              <a:ext cx="454" cy="0"/>
            </a:xfrm>
            <a:prstGeom prst="line">
              <a:avLst/>
            </a:prstGeom>
            <a:noFill/>
            <a:ln w="12700" cap="sq">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36874" name="Line 10"/>
            <p:cNvSpPr>
              <a:spLocks noChangeShapeType="1"/>
            </p:cNvSpPr>
            <p:nvPr/>
          </p:nvSpPr>
          <p:spPr bwMode="auto">
            <a:xfrm>
              <a:off x="4718" y="1559"/>
              <a:ext cx="1042" cy="0"/>
            </a:xfrm>
            <a:prstGeom prst="line">
              <a:avLst/>
            </a:prstGeom>
            <a:noFill/>
            <a:ln w="12700" cap="sq">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36875" name="Text Box 11"/>
            <p:cNvSpPr txBox="1">
              <a:spLocks noChangeArrowheads="1"/>
            </p:cNvSpPr>
            <p:nvPr/>
          </p:nvSpPr>
          <p:spPr bwMode="auto">
            <a:xfrm>
              <a:off x="4902" y="1312"/>
              <a:ext cx="689"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lnSpc>
                  <a:spcPct val="100000"/>
                </a:lnSpc>
                <a:spcBef>
                  <a:spcPct val="50000"/>
                </a:spcBef>
                <a:buSzTx/>
                <a:buFontTx/>
                <a:buNone/>
              </a:pPr>
              <a:r>
                <a:rPr kumimoji="1" lang="en-US" altLang="zh-CN" sz="2000" b="1">
                  <a:solidFill>
                    <a:schemeClr val="tx1"/>
                  </a:solidFill>
                </a:rPr>
                <a:t>12348</a:t>
              </a:r>
            </a:p>
          </p:txBody>
        </p:sp>
        <p:sp>
          <p:nvSpPr>
            <p:cNvPr id="36876" name="Line 12"/>
            <p:cNvSpPr>
              <a:spLocks noChangeShapeType="1"/>
            </p:cNvSpPr>
            <p:nvPr/>
          </p:nvSpPr>
          <p:spPr bwMode="auto">
            <a:xfrm>
              <a:off x="5328" y="1559"/>
              <a:ext cx="0" cy="703"/>
            </a:xfrm>
            <a:prstGeom prst="line">
              <a:avLst/>
            </a:prstGeom>
            <a:noFill/>
            <a:ln w="12700" cap="sq">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36877" name="Line 13"/>
            <p:cNvSpPr>
              <a:spLocks noChangeShapeType="1"/>
            </p:cNvSpPr>
            <p:nvPr/>
          </p:nvSpPr>
          <p:spPr bwMode="auto">
            <a:xfrm flipH="1">
              <a:off x="4902" y="2262"/>
              <a:ext cx="426" cy="0"/>
            </a:xfrm>
            <a:prstGeom prst="line">
              <a:avLst/>
            </a:prstGeom>
            <a:noFill/>
            <a:ln w="12700" cap="sq">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36878" name="Text Box 11"/>
            <p:cNvSpPr txBox="1">
              <a:spLocks noChangeArrowheads="1"/>
            </p:cNvSpPr>
            <p:nvPr/>
          </p:nvSpPr>
          <p:spPr bwMode="auto">
            <a:xfrm>
              <a:off x="3602" y="1992"/>
              <a:ext cx="499"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lnSpc>
                  <a:spcPct val="100000"/>
                </a:lnSpc>
                <a:spcBef>
                  <a:spcPct val="50000"/>
                </a:spcBef>
                <a:buSzTx/>
                <a:buFontTx/>
                <a:buNone/>
              </a:pPr>
              <a:r>
                <a:rPr kumimoji="1" lang="en-US" altLang="zh-CN" sz="2000" b="1">
                  <a:solidFill>
                    <a:schemeClr val="tx1"/>
                  </a:solidFill>
                </a:rPr>
                <a:t>5623</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1203">
                                            <p:txEl>
                                              <p:pRg st="7" end="7"/>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120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ext Box 2"/>
          <p:cNvSpPr txBox="1">
            <a:spLocks noChangeArrowheads="1"/>
          </p:cNvSpPr>
          <p:nvPr/>
        </p:nvSpPr>
        <p:spPr bwMode="auto">
          <a:xfrm>
            <a:off x="34925" y="836613"/>
            <a:ext cx="9061450" cy="6021387"/>
          </a:xfrm>
          <a:prstGeom prst="rect">
            <a:avLst/>
          </a:prstGeom>
          <a:solidFill>
            <a:schemeClr val="bg1">
              <a:lumMod val="85000"/>
            </a:schemeClr>
          </a:solidFill>
          <a:ln w="9525">
            <a:noFill/>
            <a:miter lim="800000"/>
            <a:headEnd/>
            <a:tailEnd/>
          </a:ln>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ea typeface="宋体" panose="02010600030101010101" pitchFamily="2" charset="-122"/>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ea typeface="宋体" panose="02010600030101010101" pitchFamily="2" charset="-122"/>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ea typeface="宋体" panose="02010600030101010101" pitchFamily="2" charset="-122"/>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ea typeface="宋体" panose="02010600030101010101" pitchFamily="2" charset="-122"/>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ea typeface="宋体" panose="02010600030101010101" pitchFamily="2" charset="-122"/>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ea typeface="宋体" panose="02010600030101010101" pitchFamily="2" charset="-122"/>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ea typeface="宋体" panose="02010600030101010101" pitchFamily="2" charset="-122"/>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ea typeface="宋体" panose="02010600030101010101" pitchFamily="2" charset="-122"/>
              </a:defRPr>
            </a:lvl9pPr>
          </a:lstStyle>
          <a:p>
            <a:pPr algn="just" eaLnBrk="1" hangingPunct="1">
              <a:lnSpc>
                <a:spcPct val="120000"/>
              </a:lnSpc>
              <a:spcBef>
                <a:spcPct val="0"/>
              </a:spcBef>
              <a:buClrTx/>
              <a:buSzTx/>
              <a:buFontTx/>
              <a:buNone/>
              <a:defRPr/>
            </a:pPr>
            <a:r>
              <a:rPr kumimoji="1" lang="en-US" altLang="zh-CN" sz="1800" b="1" dirty="0">
                <a:latin typeface="Courier New" panose="02070309020205020404" pitchFamily="49" charset="0"/>
                <a:ea typeface="黑体" panose="02010609060101010101" pitchFamily="49" charset="-122"/>
              </a:rPr>
              <a:t>#include &lt;</a:t>
            </a:r>
            <a:r>
              <a:rPr kumimoji="1" lang="en-US" altLang="zh-CN" sz="1800" b="1" dirty="0" err="1">
                <a:latin typeface="Courier New" panose="02070309020205020404" pitchFamily="49" charset="0"/>
                <a:ea typeface="黑体" panose="02010609060101010101" pitchFamily="49" charset="-122"/>
              </a:rPr>
              <a:t>cstdlib</a:t>
            </a:r>
            <a:r>
              <a:rPr kumimoji="1" lang="en-US" altLang="zh-CN" sz="1800" b="1" dirty="0">
                <a:latin typeface="Courier New" panose="02070309020205020404" pitchFamily="49" charset="0"/>
                <a:ea typeface="黑体" panose="02010609060101010101" pitchFamily="49" charset="-122"/>
              </a:rPr>
              <a:t>&gt;   //</a:t>
            </a:r>
            <a:r>
              <a:rPr kumimoji="1" lang="zh-CN" altLang="en-US" sz="1800" b="1" dirty="0">
                <a:latin typeface="Courier New" panose="02070309020205020404" pitchFamily="49" charset="0"/>
                <a:ea typeface="黑体" panose="02010609060101010101" pitchFamily="49" charset="-122"/>
              </a:rPr>
              <a:t>包含伪随机数生成函数</a:t>
            </a:r>
          </a:p>
          <a:p>
            <a:pPr algn="just" eaLnBrk="1" hangingPunct="1">
              <a:lnSpc>
                <a:spcPct val="120000"/>
              </a:lnSpc>
              <a:spcBef>
                <a:spcPct val="0"/>
              </a:spcBef>
              <a:buClrTx/>
              <a:buSzTx/>
              <a:buFontTx/>
              <a:buNone/>
              <a:defRPr/>
            </a:pPr>
            <a:r>
              <a:rPr kumimoji="1" lang="en-US" altLang="zh-CN" sz="1800" b="1" dirty="0">
                <a:latin typeface="Courier New" panose="02070309020205020404" pitchFamily="49" charset="0"/>
                <a:ea typeface="黑体" panose="02010609060101010101" pitchFamily="49" charset="-122"/>
              </a:rPr>
              <a:t>#include &lt;</a:t>
            </a:r>
            <a:r>
              <a:rPr kumimoji="1" lang="en-US" altLang="zh-CN" sz="1800" b="1" dirty="0" err="1">
                <a:latin typeface="Courier New" panose="02070309020205020404" pitchFamily="49" charset="0"/>
                <a:ea typeface="黑体" panose="02010609060101010101" pitchFamily="49" charset="-122"/>
              </a:rPr>
              <a:t>ctime</a:t>
            </a:r>
            <a:r>
              <a:rPr kumimoji="1" lang="en-US" altLang="zh-CN" sz="1800" b="1" dirty="0">
                <a:latin typeface="Courier New" panose="02070309020205020404" pitchFamily="49" charset="0"/>
                <a:ea typeface="黑体" panose="02010609060101010101" pitchFamily="49" charset="-122"/>
              </a:rPr>
              <a:t>&gt;     //</a:t>
            </a:r>
            <a:r>
              <a:rPr kumimoji="1" lang="zh-CN" altLang="en-US" sz="1800" b="1" dirty="0">
                <a:latin typeface="Courier New" panose="02070309020205020404" pitchFamily="49" charset="0"/>
                <a:ea typeface="黑体" panose="02010609060101010101" pitchFamily="49" charset="-122"/>
              </a:rPr>
              <a:t>包含取系统时间的函数</a:t>
            </a:r>
          </a:p>
          <a:p>
            <a:pPr algn="just" eaLnBrk="1" hangingPunct="1">
              <a:lnSpc>
                <a:spcPct val="120000"/>
              </a:lnSpc>
              <a:spcBef>
                <a:spcPct val="0"/>
              </a:spcBef>
              <a:buClrTx/>
              <a:buSzTx/>
              <a:buFontTx/>
              <a:buNone/>
              <a:defRPr/>
            </a:pPr>
            <a:r>
              <a:rPr kumimoji="1" lang="en-US" altLang="zh-CN" sz="1800" b="1" dirty="0">
                <a:latin typeface="Courier New" panose="02070309020205020404" pitchFamily="49" charset="0"/>
                <a:ea typeface="黑体" panose="02010609060101010101" pitchFamily="49" charset="-122"/>
              </a:rPr>
              <a:t>#include &lt;</a:t>
            </a:r>
            <a:r>
              <a:rPr kumimoji="1" lang="en-US" altLang="zh-CN" sz="1800" b="1" dirty="0" err="1">
                <a:latin typeface="Courier New" panose="02070309020205020404" pitchFamily="49" charset="0"/>
                <a:ea typeface="黑体" panose="02010609060101010101" pitchFamily="49" charset="-122"/>
              </a:rPr>
              <a:t>iostream</a:t>
            </a:r>
            <a:r>
              <a:rPr kumimoji="1" lang="en-US" altLang="zh-CN" sz="1800" b="1" dirty="0">
                <a:latin typeface="Courier New" panose="02070309020205020404" pitchFamily="49" charset="0"/>
                <a:ea typeface="黑体" panose="02010609060101010101" pitchFamily="49" charset="-122"/>
              </a:rPr>
              <a:t>&gt;</a:t>
            </a:r>
          </a:p>
          <a:p>
            <a:pPr algn="just" eaLnBrk="1" hangingPunct="1">
              <a:lnSpc>
                <a:spcPct val="120000"/>
              </a:lnSpc>
              <a:spcBef>
                <a:spcPct val="0"/>
              </a:spcBef>
              <a:buClrTx/>
              <a:buSzTx/>
              <a:buFontTx/>
              <a:buNone/>
              <a:defRPr/>
            </a:pPr>
            <a:r>
              <a:rPr kumimoji="1" lang="en-US" altLang="zh-CN" sz="1800" b="1" dirty="0">
                <a:latin typeface="Courier New" panose="02070309020205020404" pitchFamily="49" charset="0"/>
                <a:ea typeface="黑体" panose="02010609060101010101" pitchFamily="49" charset="-122"/>
              </a:rPr>
              <a:t>using namespace </a:t>
            </a:r>
            <a:r>
              <a:rPr kumimoji="1" lang="en-US" altLang="zh-CN" sz="1800" b="1" dirty="0" err="1">
                <a:latin typeface="Courier New" panose="02070309020205020404" pitchFamily="49" charset="0"/>
                <a:ea typeface="黑体" panose="02010609060101010101" pitchFamily="49" charset="-122"/>
              </a:rPr>
              <a:t>std</a:t>
            </a:r>
            <a:r>
              <a:rPr kumimoji="1" lang="en-US" altLang="zh-CN" sz="1800" b="1" dirty="0">
                <a:latin typeface="Courier New" panose="02070309020205020404" pitchFamily="49" charset="0"/>
                <a:ea typeface="黑体" panose="02010609060101010101" pitchFamily="49" charset="-122"/>
              </a:rPr>
              <a:t>;</a:t>
            </a:r>
          </a:p>
          <a:p>
            <a:pPr algn="just" eaLnBrk="1" hangingPunct="1">
              <a:lnSpc>
                <a:spcPct val="120000"/>
              </a:lnSpc>
              <a:spcBef>
                <a:spcPct val="0"/>
              </a:spcBef>
              <a:buClrTx/>
              <a:buSzTx/>
              <a:buFontTx/>
              <a:buNone/>
              <a:defRPr/>
            </a:pPr>
            <a:endParaRPr kumimoji="1" lang="en-US" altLang="zh-CN" sz="1800" b="1" dirty="0">
              <a:latin typeface="Courier New" panose="02070309020205020404" pitchFamily="49" charset="0"/>
              <a:ea typeface="黑体" panose="02010609060101010101" pitchFamily="49" charset="-122"/>
            </a:endParaRPr>
          </a:p>
          <a:p>
            <a:pPr algn="just" eaLnBrk="1" hangingPunct="1">
              <a:lnSpc>
                <a:spcPct val="120000"/>
              </a:lnSpc>
              <a:spcBef>
                <a:spcPct val="0"/>
              </a:spcBef>
              <a:buClrTx/>
              <a:buSzTx/>
              <a:buFontTx/>
              <a:buNone/>
              <a:defRPr/>
            </a:pPr>
            <a:r>
              <a:rPr kumimoji="1" lang="en-US" altLang="zh-CN" sz="1800" b="1" dirty="0" err="1">
                <a:latin typeface="Courier New" panose="02070309020205020404" pitchFamily="49" charset="0"/>
                <a:ea typeface="黑体" panose="02010609060101010101" pitchFamily="49" charset="-122"/>
              </a:rPr>
              <a:t>int</a:t>
            </a:r>
            <a:r>
              <a:rPr kumimoji="1" lang="en-US" altLang="zh-CN" sz="1800" b="1" dirty="0">
                <a:latin typeface="Courier New" panose="02070309020205020404" pitchFamily="49" charset="0"/>
                <a:ea typeface="黑体" panose="02010609060101010101" pitchFamily="49" charset="-122"/>
              </a:rPr>
              <a:t> main()</a:t>
            </a:r>
          </a:p>
          <a:p>
            <a:pPr algn="just" eaLnBrk="1" hangingPunct="1">
              <a:lnSpc>
                <a:spcPct val="120000"/>
              </a:lnSpc>
              <a:spcBef>
                <a:spcPct val="0"/>
              </a:spcBef>
              <a:buClrTx/>
              <a:buSzTx/>
              <a:buFontTx/>
              <a:buNone/>
              <a:defRPr/>
            </a:pPr>
            <a:r>
              <a:rPr kumimoji="1" lang="en-US" altLang="zh-CN" sz="1800" b="1" dirty="0">
                <a:latin typeface="Courier New" panose="02070309020205020404" pitchFamily="49" charset="0"/>
                <a:ea typeface="黑体" panose="02010609060101010101" pitchFamily="49" charset="-122"/>
              </a:rPr>
              <a:t>{</a:t>
            </a:r>
          </a:p>
          <a:p>
            <a:pPr algn="just" eaLnBrk="1" hangingPunct="1">
              <a:lnSpc>
                <a:spcPct val="120000"/>
              </a:lnSpc>
              <a:spcBef>
                <a:spcPct val="0"/>
              </a:spcBef>
              <a:buClrTx/>
              <a:buSzTx/>
              <a:buFontTx/>
              <a:buNone/>
              <a:defRPr/>
            </a:pPr>
            <a:r>
              <a:rPr kumimoji="1" lang="en-US" altLang="zh-CN" sz="1800" b="1" dirty="0">
                <a:latin typeface="Courier New" panose="02070309020205020404" pitchFamily="49" charset="0"/>
                <a:ea typeface="黑体" panose="02010609060101010101" pitchFamily="49" charset="-122"/>
              </a:rPr>
              <a:t>   </a:t>
            </a:r>
            <a:r>
              <a:rPr kumimoji="1" lang="en-US" altLang="zh-CN" sz="1800" b="1" dirty="0" err="1">
                <a:latin typeface="Courier New" panose="02070309020205020404" pitchFamily="49" charset="0"/>
                <a:ea typeface="黑体" panose="02010609060101010101" pitchFamily="49" charset="-122"/>
              </a:rPr>
              <a:t>int</a:t>
            </a:r>
            <a:r>
              <a:rPr kumimoji="1" lang="en-US" altLang="zh-CN" sz="1800" b="1" dirty="0">
                <a:latin typeface="Courier New" panose="02070309020205020404" pitchFamily="49" charset="0"/>
                <a:ea typeface="黑体" panose="02010609060101010101" pitchFamily="49" charset="-122"/>
              </a:rPr>
              <a:t> num1, num2, op, result1, result2;</a:t>
            </a:r>
          </a:p>
          <a:p>
            <a:pPr algn="just" eaLnBrk="1" hangingPunct="1">
              <a:lnSpc>
                <a:spcPct val="120000"/>
              </a:lnSpc>
              <a:spcBef>
                <a:spcPct val="0"/>
              </a:spcBef>
              <a:buClrTx/>
              <a:buSzTx/>
              <a:buFontTx/>
              <a:buNone/>
              <a:defRPr/>
            </a:pPr>
            <a:r>
              <a:rPr kumimoji="1" lang="en-US" altLang="zh-CN" sz="1800" b="1" dirty="0">
                <a:latin typeface="Courier New" panose="02070309020205020404" pitchFamily="49" charset="0"/>
                <a:ea typeface="黑体" panose="02010609060101010101" pitchFamily="49" charset="-122"/>
              </a:rPr>
              <a:t>   //num1,num2:</a:t>
            </a:r>
            <a:r>
              <a:rPr kumimoji="1" lang="zh-CN" altLang="en-US" sz="1800" b="1" dirty="0">
                <a:latin typeface="Courier New" panose="02070309020205020404" pitchFamily="49" charset="0"/>
                <a:ea typeface="黑体" panose="02010609060101010101" pitchFamily="49" charset="-122"/>
              </a:rPr>
              <a:t>操作数，</a:t>
            </a:r>
            <a:r>
              <a:rPr kumimoji="1" lang="en-US" altLang="zh-CN" sz="1800" b="1" dirty="0">
                <a:latin typeface="Courier New" panose="02070309020205020404" pitchFamily="49" charset="0"/>
                <a:ea typeface="黑体" panose="02010609060101010101" pitchFamily="49" charset="-122"/>
              </a:rPr>
              <a:t>op:</a:t>
            </a:r>
            <a:r>
              <a:rPr kumimoji="1" lang="zh-CN" altLang="en-US" sz="1800" b="1" dirty="0">
                <a:latin typeface="Courier New" panose="02070309020205020404" pitchFamily="49" charset="0"/>
                <a:ea typeface="黑体" panose="02010609060101010101" pitchFamily="49" charset="-122"/>
              </a:rPr>
              <a:t>运算符，</a:t>
            </a:r>
            <a:r>
              <a:rPr kumimoji="1" lang="en-US" altLang="zh-CN" sz="1800" b="1" dirty="0">
                <a:latin typeface="Courier New" panose="02070309020205020404" pitchFamily="49" charset="0"/>
                <a:ea typeface="黑体" panose="02010609060101010101" pitchFamily="49" charset="-122"/>
              </a:rPr>
              <a:t>result1,result2: </a:t>
            </a:r>
            <a:r>
              <a:rPr kumimoji="1" lang="zh-CN" altLang="en-US" sz="1800" b="1" dirty="0">
                <a:latin typeface="Courier New" panose="02070309020205020404" pitchFamily="49" charset="0"/>
                <a:ea typeface="黑体" panose="02010609060101010101" pitchFamily="49" charset="-122"/>
              </a:rPr>
              <a:t>结果</a:t>
            </a:r>
          </a:p>
          <a:p>
            <a:pPr algn="just" eaLnBrk="1" hangingPunct="1">
              <a:lnSpc>
                <a:spcPct val="120000"/>
              </a:lnSpc>
              <a:spcBef>
                <a:spcPct val="0"/>
              </a:spcBef>
              <a:buClrTx/>
              <a:buSzTx/>
              <a:buFontTx/>
              <a:buNone/>
              <a:defRPr/>
            </a:pPr>
            <a:r>
              <a:rPr kumimoji="1" lang="zh-CN" altLang="en-US" sz="1800" b="1" dirty="0">
                <a:latin typeface="Courier New" panose="02070309020205020404" pitchFamily="49" charset="0"/>
                <a:ea typeface="黑体" panose="02010609060101010101" pitchFamily="49" charset="-122"/>
              </a:rPr>
              <a:t> </a:t>
            </a:r>
          </a:p>
          <a:p>
            <a:pPr algn="just" eaLnBrk="1" hangingPunct="1">
              <a:lnSpc>
                <a:spcPct val="120000"/>
              </a:lnSpc>
              <a:spcBef>
                <a:spcPct val="0"/>
              </a:spcBef>
              <a:buClrTx/>
              <a:buSzTx/>
              <a:buFontTx/>
              <a:buNone/>
              <a:defRPr/>
            </a:pPr>
            <a:r>
              <a:rPr kumimoji="1" lang="zh-CN" altLang="en-US" sz="1800" b="1" dirty="0">
                <a:latin typeface="Courier New" panose="02070309020205020404" pitchFamily="49" charset="0"/>
                <a:ea typeface="黑体" panose="02010609060101010101" pitchFamily="49" charset="-122"/>
              </a:rPr>
              <a:t>   </a:t>
            </a:r>
            <a:r>
              <a:rPr kumimoji="1" lang="en-US" altLang="zh-CN" sz="1800" b="1" dirty="0" err="1">
                <a:latin typeface="Courier New" panose="02070309020205020404" pitchFamily="49" charset="0"/>
                <a:ea typeface="黑体" panose="02010609060101010101" pitchFamily="49" charset="-122"/>
              </a:rPr>
              <a:t>srand</a:t>
            </a:r>
            <a:r>
              <a:rPr kumimoji="1" lang="en-US" altLang="zh-CN" sz="1800" b="1" dirty="0">
                <a:latin typeface="Courier New" panose="02070309020205020404" pitchFamily="49" charset="0"/>
                <a:ea typeface="黑体" panose="02010609060101010101" pitchFamily="49" charset="-122"/>
              </a:rPr>
              <a:t>(time(NULL));  	//</a:t>
            </a:r>
            <a:r>
              <a:rPr kumimoji="1" lang="zh-CN" altLang="en-US" sz="1800" b="1" dirty="0">
                <a:latin typeface="Courier New" panose="02070309020205020404" pitchFamily="49" charset="0"/>
                <a:ea typeface="黑体" panose="02010609060101010101" pitchFamily="49" charset="-122"/>
              </a:rPr>
              <a:t>随机数种子初始化</a:t>
            </a:r>
          </a:p>
          <a:p>
            <a:pPr algn="just" eaLnBrk="1" hangingPunct="1">
              <a:lnSpc>
                <a:spcPct val="120000"/>
              </a:lnSpc>
              <a:spcBef>
                <a:spcPct val="0"/>
              </a:spcBef>
              <a:buClrTx/>
              <a:buSzTx/>
              <a:buFontTx/>
              <a:buNone/>
              <a:defRPr/>
            </a:pPr>
            <a:endParaRPr kumimoji="1" lang="zh-CN" altLang="en-US" sz="1800" b="1" dirty="0">
              <a:latin typeface="Courier New" panose="02070309020205020404" pitchFamily="49" charset="0"/>
              <a:ea typeface="黑体" panose="02010609060101010101" pitchFamily="49" charset="-122"/>
            </a:endParaRPr>
          </a:p>
          <a:p>
            <a:pPr algn="just" eaLnBrk="1" hangingPunct="1">
              <a:lnSpc>
                <a:spcPct val="120000"/>
              </a:lnSpc>
              <a:spcBef>
                <a:spcPct val="0"/>
              </a:spcBef>
              <a:buClrTx/>
              <a:buSzTx/>
              <a:buFontTx/>
              <a:buNone/>
              <a:defRPr/>
            </a:pPr>
            <a:r>
              <a:rPr kumimoji="1" lang="zh-CN" altLang="en-US" sz="1800" b="1" dirty="0">
                <a:latin typeface="Courier New" panose="02070309020205020404" pitchFamily="49" charset="0"/>
                <a:ea typeface="黑体" panose="02010609060101010101" pitchFamily="49" charset="-122"/>
              </a:rPr>
              <a:t>   </a:t>
            </a:r>
            <a:r>
              <a:rPr kumimoji="1" lang="en-US" altLang="zh-CN" sz="1800" b="1" dirty="0">
                <a:latin typeface="Courier New" panose="02070309020205020404" pitchFamily="49" charset="0"/>
                <a:ea typeface="黑体" panose="02010609060101010101" pitchFamily="49" charset="-122"/>
              </a:rPr>
              <a:t>num1=rand() % 10;	// </a:t>
            </a:r>
            <a:r>
              <a:rPr kumimoji="1" lang="zh-CN" altLang="en-US" sz="1800" b="1" dirty="0">
                <a:latin typeface="Courier New" panose="02070309020205020404" pitchFamily="49" charset="0"/>
                <a:ea typeface="黑体" panose="02010609060101010101" pitchFamily="49" charset="-122"/>
              </a:rPr>
              <a:t>生成运算数</a:t>
            </a:r>
          </a:p>
          <a:p>
            <a:pPr algn="just" eaLnBrk="1" hangingPunct="1">
              <a:lnSpc>
                <a:spcPct val="120000"/>
              </a:lnSpc>
              <a:spcBef>
                <a:spcPct val="0"/>
              </a:spcBef>
              <a:buClrTx/>
              <a:buSzTx/>
              <a:buFontTx/>
              <a:buNone/>
              <a:defRPr/>
            </a:pPr>
            <a:r>
              <a:rPr kumimoji="1" lang="zh-CN" altLang="en-US" sz="1800" b="1" dirty="0">
                <a:latin typeface="Courier New" panose="02070309020205020404" pitchFamily="49" charset="0"/>
                <a:ea typeface="黑体" panose="02010609060101010101" pitchFamily="49" charset="-122"/>
              </a:rPr>
              <a:t>   </a:t>
            </a:r>
            <a:r>
              <a:rPr kumimoji="1" lang="en-US" altLang="zh-CN" sz="1800" b="1" dirty="0">
                <a:latin typeface="Courier New" panose="02070309020205020404" pitchFamily="49" charset="0"/>
                <a:ea typeface="黑体" panose="02010609060101010101" pitchFamily="49" charset="-122"/>
              </a:rPr>
              <a:t>num2=rand() % 10;	//</a:t>
            </a:r>
            <a:r>
              <a:rPr kumimoji="1" lang="zh-CN" altLang="en-US" sz="1800" b="1" dirty="0">
                <a:latin typeface="Courier New" panose="02070309020205020404" pitchFamily="49" charset="0"/>
                <a:ea typeface="黑体" panose="02010609060101010101" pitchFamily="49" charset="-122"/>
              </a:rPr>
              <a:t>生成运算数</a:t>
            </a:r>
          </a:p>
          <a:p>
            <a:pPr algn="just" eaLnBrk="1" hangingPunct="1">
              <a:lnSpc>
                <a:spcPct val="120000"/>
              </a:lnSpc>
              <a:spcBef>
                <a:spcPct val="0"/>
              </a:spcBef>
              <a:buClrTx/>
              <a:buSzTx/>
              <a:buFontTx/>
              <a:buNone/>
              <a:defRPr/>
            </a:pPr>
            <a:r>
              <a:rPr kumimoji="1" lang="zh-CN" altLang="en-US" sz="1800" b="1" dirty="0">
                <a:latin typeface="Courier New" panose="02070309020205020404" pitchFamily="49" charset="0"/>
                <a:ea typeface="黑体" panose="02010609060101010101" pitchFamily="49" charset="-122"/>
              </a:rPr>
              <a:t>   </a:t>
            </a:r>
            <a:r>
              <a:rPr kumimoji="1" lang="en-US" altLang="zh-CN" sz="1800" b="1" dirty="0">
                <a:latin typeface="Courier New" panose="02070309020205020404" pitchFamily="49" charset="0"/>
                <a:ea typeface="黑体" panose="02010609060101010101" pitchFamily="49" charset="-122"/>
              </a:rPr>
              <a:t>op=rand() % 4;		// </a:t>
            </a:r>
            <a:r>
              <a:rPr kumimoji="1" lang="zh-CN" altLang="en-US" sz="1800" b="1" dirty="0">
                <a:latin typeface="Courier New" panose="02070309020205020404" pitchFamily="49" charset="0"/>
                <a:ea typeface="黑体" panose="02010609060101010101" pitchFamily="49" charset="-122"/>
              </a:rPr>
              <a:t>生成运算符 </a:t>
            </a:r>
            <a:r>
              <a:rPr kumimoji="1" lang="en-US" altLang="zh-CN" sz="1800" b="1" dirty="0">
                <a:latin typeface="Courier New" panose="02070309020205020404" pitchFamily="49" charset="0"/>
                <a:ea typeface="黑体" panose="02010609060101010101" pitchFamily="49" charset="-122"/>
              </a:rPr>
              <a:t>0(+), 1(-),</a:t>
            </a:r>
            <a:r>
              <a:rPr kumimoji="1" lang="zh-CN" altLang="en-US" sz="1800" b="1" dirty="0">
                <a:latin typeface="Courier New" panose="02070309020205020404" pitchFamily="49" charset="0"/>
                <a:ea typeface="黑体" panose="02010609060101010101" pitchFamily="49" charset="-122"/>
              </a:rPr>
              <a:t> </a:t>
            </a:r>
            <a:r>
              <a:rPr kumimoji="1" lang="en-US" altLang="zh-CN" sz="1800" b="1" dirty="0">
                <a:latin typeface="Courier New" panose="02070309020205020404" pitchFamily="49" charset="0"/>
                <a:ea typeface="黑体" panose="02010609060101010101" pitchFamily="49" charset="-122"/>
              </a:rPr>
              <a:t>2(*), 3(/) </a:t>
            </a:r>
          </a:p>
        </p:txBody>
      </p:sp>
      <p:sp>
        <p:nvSpPr>
          <p:cNvPr id="55299" name="Text Box 3"/>
          <p:cNvSpPr txBox="1">
            <a:spLocks noChangeArrowheads="1"/>
          </p:cNvSpPr>
          <p:nvPr/>
        </p:nvSpPr>
        <p:spPr bwMode="auto">
          <a:xfrm>
            <a:off x="2484438" y="115888"/>
            <a:ext cx="6702425"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lgn="ctr">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ea typeface="宋体" panose="02010600030101010101" pitchFamily="2" charset="-122"/>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ea typeface="宋体" panose="02010600030101010101" pitchFamily="2" charset="-122"/>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ea typeface="宋体" panose="02010600030101010101" pitchFamily="2" charset="-122"/>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ea typeface="宋体" panose="02010600030101010101" pitchFamily="2" charset="-122"/>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ea typeface="宋体" panose="02010600030101010101" pitchFamily="2" charset="-122"/>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ea typeface="宋体" panose="02010600030101010101" pitchFamily="2" charset="-122"/>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ea typeface="宋体" panose="02010600030101010101" pitchFamily="2" charset="-122"/>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ea typeface="宋体" panose="02010600030101010101" pitchFamily="2" charset="-122"/>
              </a:defRPr>
            </a:lvl9pPr>
          </a:lstStyle>
          <a:p>
            <a:pPr eaLnBrk="1" hangingPunct="1">
              <a:spcBef>
                <a:spcPct val="50000"/>
              </a:spcBef>
              <a:buClrTx/>
              <a:buSzTx/>
              <a:buFontTx/>
              <a:buNone/>
              <a:defRPr/>
            </a:pPr>
            <a:r>
              <a:rPr lang="zh-CN" altLang="en-US" sz="3600" b="1" kern="0" dirty="0">
                <a:solidFill>
                  <a:srgbClr val="922706"/>
                </a:solidFill>
                <a:latin typeface="Arial"/>
                <a:ea typeface="华文新魏"/>
                <a:cs typeface="+mj-cs"/>
              </a:rPr>
              <a:t>计算机自动出四则运算计算题</a:t>
            </a:r>
            <a:endParaRPr kumimoji="1" lang="zh-CN" altLang="en-US" sz="2800" dirty="0">
              <a:latin typeface="Arial" panose="020B0604020202020204" pitchFamily="34" charset="0"/>
              <a:ea typeface="黑体" panose="02010609060101010101" pitchFamily="49" charset="-122"/>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ChangeArrowheads="1"/>
          </p:cNvSpPr>
          <p:nvPr/>
        </p:nvSpPr>
        <p:spPr bwMode="auto">
          <a:xfrm>
            <a:off x="34925" y="836613"/>
            <a:ext cx="9074150" cy="6021387"/>
          </a:xfrm>
          <a:prstGeom prst="rect">
            <a:avLst/>
          </a:prstGeom>
          <a:solidFill>
            <a:schemeClr val="bg1">
              <a:lumMod val="85000"/>
            </a:schemeClr>
          </a:solidFill>
          <a:ln w="9525">
            <a:noFill/>
            <a:miter lim="800000"/>
            <a:headEnd/>
            <a:tailEnd/>
          </a:ln>
        </p:spPr>
        <p:txBody>
          <a:bodyPr/>
          <a:lstStyle/>
          <a:p>
            <a:pPr algn="just" eaLnBrk="1" hangingPunct="1">
              <a:lnSpc>
                <a:spcPct val="120000"/>
              </a:lnSpc>
              <a:defRPr/>
            </a:pPr>
            <a:r>
              <a:rPr kumimoji="1" lang="en-US" altLang="zh-CN" b="1" dirty="0">
                <a:latin typeface="Courier New" panose="02070309020205020404" pitchFamily="49" charset="0"/>
                <a:ea typeface="黑体" panose="02010609060101010101" pitchFamily="49" charset="-122"/>
              </a:rPr>
              <a:t>   switch (op)  { //</a:t>
            </a:r>
            <a:r>
              <a:rPr kumimoji="1" lang="zh-CN" altLang="en-US" b="1" dirty="0">
                <a:latin typeface="Courier New" panose="02070309020205020404" pitchFamily="49" charset="0"/>
                <a:ea typeface="黑体" panose="02010609060101010101" pitchFamily="49" charset="-122"/>
              </a:rPr>
              <a:t>最容易忘的是</a:t>
            </a:r>
            <a:r>
              <a:rPr kumimoji="1" lang="en-US" altLang="zh-CN" b="1" dirty="0">
                <a:latin typeface="Courier New" panose="02070309020205020404" pitchFamily="49" charset="0"/>
                <a:ea typeface="黑体" panose="02010609060101010101" pitchFamily="49" charset="-122"/>
              </a:rPr>
              <a:t>switch</a:t>
            </a:r>
            <a:r>
              <a:rPr kumimoji="1" lang="zh-CN" altLang="en-US" b="1" dirty="0">
                <a:latin typeface="Courier New" panose="02070309020205020404" pitchFamily="49" charset="0"/>
                <a:ea typeface="黑体" panose="02010609060101010101" pitchFamily="49" charset="-122"/>
              </a:rPr>
              <a:t>下的大括号</a:t>
            </a:r>
            <a:r>
              <a:rPr kumimoji="1" lang="en-US" altLang="zh-CN" b="1" dirty="0">
                <a:latin typeface="Courier New" panose="02070309020205020404" pitchFamily="49" charset="0"/>
                <a:ea typeface="黑体" panose="02010609060101010101" pitchFamily="49" charset="-122"/>
              </a:rPr>
              <a:t>!!!</a:t>
            </a:r>
          </a:p>
          <a:p>
            <a:pPr algn="just" eaLnBrk="1" hangingPunct="1">
              <a:lnSpc>
                <a:spcPct val="120000"/>
              </a:lnSpc>
              <a:defRPr/>
            </a:pPr>
            <a:r>
              <a:rPr kumimoji="1" lang="en-US" altLang="zh-CN" b="1" dirty="0">
                <a:latin typeface="Courier New" panose="02070309020205020404" pitchFamily="49" charset="0"/>
                <a:ea typeface="黑体" panose="02010609060101010101" pitchFamily="49" charset="-122"/>
              </a:rPr>
              <a:t>     case 0:	</a:t>
            </a:r>
            <a:r>
              <a:rPr kumimoji="1" lang="en-US" altLang="zh-CN" b="1" dirty="0" err="1">
                <a:latin typeface="Courier New" panose="02070309020205020404" pitchFamily="49" charset="0"/>
                <a:ea typeface="黑体" panose="02010609060101010101" pitchFamily="49" charset="-122"/>
              </a:rPr>
              <a:t>cout</a:t>
            </a:r>
            <a:r>
              <a:rPr kumimoji="1" lang="en-US" altLang="zh-CN" b="1" dirty="0">
                <a:latin typeface="Courier New" panose="02070309020205020404" pitchFamily="49" charset="0"/>
                <a:ea typeface="黑体" panose="02010609060101010101" pitchFamily="49" charset="-122"/>
              </a:rPr>
              <a:t>&lt;&lt;num1&lt;&lt;"+"&lt;&lt;num2&lt;&lt;"=?"; </a:t>
            </a:r>
            <a:r>
              <a:rPr kumimoji="1" lang="en-US" altLang="zh-CN" b="1" dirty="0" err="1">
                <a:latin typeface="Courier New" panose="02070309020205020404" pitchFamily="49" charset="0"/>
                <a:ea typeface="黑体" panose="02010609060101010101" pitchFamily="49" charset="-122"/>
              </a:rPr>
              <a:t>cin</a:t>
            </a:r>
            <a:r>
              <a:rPr kumimoji="1" lang="en-US" altLang="zh-CN" b="1" dirty="0">
                <a:latin typeface="Courier New" panose="02070309020205020404" pitchFamily="49" charset="0"/>
                <a:ea typeface="黑体" panose="02010609060101010101" pitchFamily="49" charset="-122"/>
              </a:rPr>
              <a:t>&gt;&gt;result1;</a:t>
            </a:r>
          </a:p>
          <a:p>
            <a:pPr algn="just" eaLnBrk="1" hangingPunct="1">
              <a:lnSpc>
                <a:spcPct val="120000"/>
              </a:lnSpc>
              <a:defRPr/>
            </a:pPr>
            <a:r>
              <a:rPr kumimoji="1" lang="en-US" altLang="zh-CN" b="1" dirty="0">
                <a:latin typeface="Courier New" panose="02070309020205020404" pitchFamily="49" charset="0"/>
                <a:ea typeface="黑体" panose="02010609060101010101" pitchFamily="49" charset="-122"/>
              </a:rPr>
              <a:t>		if(num1+num2==result1) </a:t>
            </a:r>
            <a:r>
              <a:rPr kumimoji="1" lang="en-US" altLang="zh-CN" b="1" dirty="0" err="1">
                <a:latin typeface="Courier New" panose="02070309020205020404" pitchFamily="49" charset="0"/>
                <a:ea typeface="黑体" panose="02010609060101010101" pitchFamily="49" charset="-122"/>
              </a:rPr>
              <a:t>cout</a:t>
            </a:r>
            <a:r>
              <a:rPr kumimoji="1" lang="en-US" altLang="zh-CN" b="1" dirty="0">
                <a:latin typeface="Courier New" panose="02070309020205020404" pitchFamily="49" charset="0"/>
                <a:ea typeface="黑体" panose="02010609060101010101" pitchFamily="49" charset="-122"/>
              </a:rPr>
              <a:t>&lt;&lt;"you are right\n";</a:t>
            </a:r>
          </a:p>
          <a:p>
            <a:pPr algn="just" eaLnBrk="1" hangingPunct="1">
              <a:lnSpc>
                <a:spcPct val="120000"/>
              </a:lnSpc>
              <a:defRPr/>
            </a:pPr>
            <a:r>
              <a:rPr kumimoji="1" lang="en-US" altLang="zh-CN" b="1" dirty="0">
                <a:latin typeface="Courier New" panose="02070309020205020404" pitchFamily="49" charset="0"/>
                <a:ea typeface="黑体" panose="02010609060101010101" pitchFamily="49" charset="-122"/>
              </a:rPr>
              <a:t>	     	else  </a:t>
            </a:r>
            <a:r>
              <a:rPr kumimoji="1" lang="en-US" altLang="zh-CN" b="1" dirty="0" err="1">
                <a:latin typeface="Courier New" panose="02070309020205020404" pitchFamily="49" charset="0"/>
                <a:ea typeface="黑体" panose="02010609060101010101" pitchFamily="49" charset="-122"/>
              </a:rPr>
              <a:t>cout</a:t>
            </a:r>
            <a:r>
              <a:rPr kumimoji="1" lang="en-US" altLang="zh-CN" b="1" dirty="0">
                <a:latin typeface="Courier New" panose="02070309020205020404" pitchFamily="49" charset="0"/>
                <a:ea typeface="黑体" panose="02010609060101010101" pitchFamily="49" charset="-122"/>
              </a:rPr>
              <a:t>&lt;&lt;"you are wrong\n"; break;</a:t>
            </a:r>
          </a:p>
          <a:p>
            <a:pPr algn="just" eaLnBrk="1" hangingPunct="1">
              <a:lnSpc>
                <a:spcPct val="120000"/>
              </a:lnSpc>
              <a:defRPr/>
            </a:pPr>
            <a:r>
              <a:rPr kumimoji="1" lang="en-US" altLang="zh-CN" b="1" dirty="0">
                <a:latin typeface="Courier New" panose="02070309020205020404" pitchFamily="49" charset="0"/>
                <a:ea typeface="黑体" panose="02010609060101010101" pitchFamily="49" charset="-122"/>
              </a:rPr>
              <a:t>     case 1:	</a:t>
            </a:r>
            <a:r>
              <a:rPr kumimoji="1" lang="en-US" altLang="zh-CN" b="1" dirty="0" err="1">
                <a:latin typeface="Courier New" panose="02070309020205020404" pitchFamily="49" charset="0"/>
                <a:ea typeface="黑体" panose="02010609060101010101" pitchFamily="49" charset="-122"/>
              </a:rPr>
              <a:t>cout</a:t>
            </a:r>
            <a:r>
              <a:rPr kumimoji="1" lang="en-US" altLang="zh-CN" b="1" dirty="0">
                <a:latin typeface="Courier New" panose="02070309020205020404" pitchFamily="49" charset="0"/>
                <a:ea typeface="黑体" panose="02010609060101010101" pitchFamily="49" charset="-122"/>
              </a:rPr>
              <a:t>&lt;&lt;num1&lt;&lt;"-"&lt;&lt;num2&lt;&lt;"=?"; </a:t>
            </a:r>
            <a:r>
              <a:rPr kumimoji="1" lang="en-US" altLang="zh-CN" b="1" dirty="0" err="1">
                <a:latin typeface="Courier New" panose="02070309020205020404" pitchFamily="49" charset="0"/>
                <a:ea typeface="黑体" panose="02010609060101010101" pitchFamily="49" charset="-122"/>
              </a:rPr>
              <a:t>cin</a:t>
            </a:r>
            <a:r>
              <a:rPr kumimoji="1" lang="en-US" altLang="zh-CN" b="1" dirty="0">
                <a:latin typeface="Courier New" panose="02070309020205020404" pitchFamily="49" charset="0"/>
                <a:ea typeface="黑体" panose="02010609060101010101" pitchFamily="49" charset="-122"/>
              </a:rPr>
              <a:t>&gt;&gt;result1;</a:t>
            </a:r>
          </a:p>
          <a:p>
            <a:pPr algn="just" eaLnBrk="1" hangingPunct="1">
              <a:lnSpc>
                <a:spcPct val="120000"/>
              </a:lnSpc>
              <a:defRPr/>
            </a:pPr>
            <a:r>
              <a:rPr kumimoji="1" lang="en-US" altLang="zh-CN" b="1" dirty="0">
                <a:latin typeface="Courier New" panose="02070309020205020404" pitchFamily="49" charset="0"/>
                <a:ea typeface="黑体" panose="02010609060101010101" pitchFamily="49" charset="-122"/>
              </a:rPr>
              <a:t>	     	if(num1-num2==result1) </a:t>
            </a:r>
            <a:r>
              <a:rPr kumimoji="1" lang="en-US" altLang="zh-CN" b="1" dirty="0" err="1">
                <a:latin typeface="Courier New" panose="02070309020205020404" pitchFamily="49" charset="0"/>
                <a:ea typeface="黑体" panose="02010609060101010101" pitchFamily="49" charset="-122"/>
              </a:rPr>
              <a:t>cout</a:t>
            </a:r>
            <a:r>
              <a:rPr kumimoji="1" lang="en-US" altLang="zh-CN" b="1" dirty="0">
                <a:latin typeface="Courier New" panose="02070309020205020404" pitchFamily="49" charset="0"/>
                <a:ea typeface="黑体" panose="02010609060101010101" pitchFamily="49" charset="-122"/>
              </a:rPr>
              <a:t>&lt;&lt;"you are right\n";</a:t>
            </a:r>
          </a:p>
          <a:p>
            <a:pPr algn="just" eaLnBrk="1" hangingPunct="1">
              <a:lnSpc>
                <a:spcPct val="120000"/>
              </a:lnSpc>
              <a:defRPr/>
            </a:pPr>
            <a:r>
              <a:rPr kumimoji="1" lang="en-US" altLang="zh-CN" b="1" dirty="0">
                <a:latin typeface="Courier New" panose="02070309020205020404" pitchFamily="49" charset="0"/>
                <a:ea typeface="黑体" panose="02010609060101010101" pitchFamily="49" charset="-122"/>
              </a:rPr>
              <a:t>	     	else  </a:t>
            </a:r>
            <a:r>
              <a:rPr kumimoji="1" lang="en-US" altLang="zh-CN" b="1" dirty="0" err="1">
                <a:latin typeface="Courier New" panose="02070309020205020404" pitchFamily="49" charset="0"/>
                <a:ea typeface="黑体" panose="02010609060101010101" pitchFamily="49" charset="-122"/>
              </a:rPr>
              <a:t>cout</a:t>
            </a:r>
            <a:r>
              <a:rPr kumimoji="1" lang="en-US" altLang="zh-CN" b="1" dirty="0">
                <a:latin typeface="Courier New" panose="02070309020205020404" pitchFamily="49" charset="0"/>
                <a:ea typeface="黑体" panose="02010609060101010101" pitchFamily="49" charset="-122"/>
              </a:rPr>
              <a:t>&lt;&lt;"you are wrong\n"; break;</a:t>
            </a:r>
          </a:p>
          <a:p>
            <a:pPr algn="just" eaLnBrk="1" hangingPunct="1">
              <a:lnSpc>
                <a:spcPct val="120000"/>
              </a:lnSpc>
              <a:defRPr/>
            </a:pPr>
            <a:r>
              <a:rPr kumimoji="1" lang="en-US" altLang="zh-CN" b="1" dirty="0">
                <a:latin typeface="Courier New" panose="02070309020205020404" pitchFamily="49" charset="0"/>
                <a:ea typeface="黑体" panose="02010609060101010101" pitchFamily="49" charset="-122"/>
              </a:rPr>
              <a:t>     case 2:	</a:t>
            </a:r>
            <a:r>
              <a:rPr kumimoji="1" lang="en-US" altLang="zh-CN" b="1" dirty="0" err="1">
                <a:latin typeface="Courier New" panose="02070309020205020404" pitchFamily="49" charset="0"/>
                <a:ea typeface="黑体" panose="02010609060101010101" pitchFamily="49" charset="-122"/>
              </a:rPr>
              <a:t>cout</a:t>
            </a:r>
            <a:r>
              <a:rPr kumimoji="1" lang="en-US" altLang="zh-CN" b="1" dirty="0">
                <a:latin typeface="Courier New" panose="02070309020205020404" pitchFamily="49" charset="0"/>
                <a:ea typeface="黑体" panose="02010609060101010101" pitchFamily="49" charset="-122"/>
              </a:rPr>
              <a:t>&lt;&lt;num1&lt;&lt;"*"&lt;&lt;num2&lt;&lt;"=?"; </a:t>
            </a:r>
            <a:r>
              <a:rPr kumimoji="1" lang="en-US" altLang="zh-CN" b="1" dirty="0" err="1">
                <a:latin typeface="Courier New" panose="02070309020205020404" pitchFamily="49" charset="0"/>
                <a:ea typeface="黑体" panose="02010609060101010101" pitchFamily="49" charset="-122"/>
              </a:rPr>
              <a:t>cin</a:t>
            </a:r>
            <a:r>
              <a:rPr kumimoji="1" lang="en-US" altLang="zh-CN" b="1" dirty="0">
                <a:latin typeface="Courier New" panose="02070309020205020404" pitchFamily="49" charset="0"/>
                <a:ea typeface="黑体" panose="02010609060101010101" pitchFamily="49" charset="-122"/>
              </a:rPr>
              <a:t>&gt;&gt;result1;</a:t>
            </a:r>
          </a:p>
          <a:p>
            <a:pPr algn="just" eaLnBrk="1" hangingPunct="1">
              <a:lnSpc>
                <a:spcPct val="120000"/>
              </a:lnSpc>
              <a:defRPr/>
            </a:pPr>
            <a:r>
              <a:rPr kumimoji="1" lang="en-US" altLang="zh-CN" b="1" dirty="0">
                <a:latin typeface="Courier New" panose="02070309020205020404" pitchFamily="49" charset="0"/>
                <a:ea typeface="黑体" panose="02010609060101010101" pitchFamily="49" charset="-122"/>
              </a:rPr>
              <a:t>	     	if(num1*num2==result1) </a:t>
            </a:r>
            <a:r>
              <a:rPr kumimoji="1" lang="en-US" altLang="zh-CN" b="1" dirty="0" err="1">
                <a:latin typeface="Courier New" panose="02070309020205020404" pitchFamily="49" charset="0"/>
                <a:ea typeface="黑体" panose="02010609060101010101" pitchFamily="49" charset="-122"/>
              </a:rPr>
              <a:t>cout</a:t>
            </a:r>
            <a:r>
              <a:rPr kumimoji="1" lang="en-US" altLang="zh-CN" b="1" dirty="0">
                <a:latin typeface="Courier New" panose="02070309020205020404" pitchFamily="49" charset="0"/>
                <a:ea typeface="黑体" panose="02010609060101010101" pitchFamily="49" charset="-122"/>
              </a:rPr>
              <a:t>&lt;&lt;"you are right\n";</a:t>
            </a:r>
          </a:p>
          <a:p>
            <a:pPr algn="just" eaLnBrk="1" hangingPunct="1">
              <a:lnSpc>
                <a:spcPct val="120000"/>
              </a:lnSpc>
              <a:defRPr/>
            </a:pPr>
            <a:r>
              <a:rPr kumimoji="1" lang="en-US" altLang="zh-CN" b="1" dirty="0">
                <a:latin typeface="Courier New" panose="02070309020205020404" pitchFamily="49" charset="0"/>
                <a:ea typeface="黑体" panose="02010609060101010101" pitchFamily="49" charset="-122"/>
              </a:rPr>
              <a:t>	     	else  </a:t>
            </a:r>
            <a:r>
              <a:rPr kumimoji="1" lang="en-US" altLang="zh-CN" b="1" dirty="0" err="1">
                <a:latin typeface="Courier New" panose="02070309020205020404" pitchFamily="49" charset="0"/>
                <a:ea typeface="黑体" panose="02010609060101010101" pitchFamily="49" charset="-122"/>
              </a:rPr>
              <a:t>cout</a:t>
            </a:r>
            <a:r>
              <a:rPr kumimoji="1" lang="en-US" altLang="zh-CN" b="1" dirty="0">
                <a:latin typeface="Courier New" panose="02070309020205020404" pitchFamily="49" charset="0"/>
                <a:ea typeface="黑体" panose="02010609060101010101" pitchFamily="49" charset="-122"/>
              </a:rPr>
              <a:t>&lt;&lt;"you are wrong\n"; break;</a:t>
            </a:r>
          </a:p>
          <a:p>
            <a:pPr algn="just" eaLnBrk="1" hangingPunct="1">
              <a:lnSpc>
                <a:spcPct val="120000"/>
              </a:lnSpc>
              <a:defRPr/>
            </a:pPr>
            <a:r>
              <a:rPr kumimoji="1" lang="en-US" altLang="zh-CN" b="1" dirty="0">
                <a:latin typeface="Courier New" panose="02070309020205020404" pitchFamily="49" charset="0"/>
                <a:ea typeface="黑体" panose="02010609060101010101" pitchFamily="49" charset="-122"/>
              </a:rPr>
              <a:t>     case 3:	</a:t>
            </a:r>
            <a:r>
              <a:rPr kumimoji="1" lang="en-US" altLang="zh-CN" b="1" dirty="0" err="1">
                <a:latin typeface="Courier New" panose="02070309020205020404" pitchFamily="49" charset="0"/>
                <a:ea typeface="黑体" panose="02010609060101010101" pitchFamily="49" charset="-122"/>
              </a:rPr>
              <a:t>cout</a:t>
            </a:r>
            <a:r>
              <a:rPr kumimoji="1" lang="en-US" altLang="zh-CN" b="1" dirty="0">
                <a:latin typeface="Courier New" panose="02070309020205020404" pitchFamily="49" charset="0"/>
                <a:ea typeface="黑体" panose="02010609060101010101" pitchFamily="49" charset="-122"/>
              </a:rPr>
              <a:t>&lt;&lt;num1&lt;&lt;"/"&lt;&lt;num2&lt;&lt;"=?"; </a:t>
            </a:r>
            <a:r>
              <a:rPr kumimoji="1" lang="en-US" altLang="zh-CN" b="1" dirty="0" err="1">
                <a:latin typeface="Courier New" panose="02070309020205020404" pitchFamily="49" charset="0"/>
                <a:ea typeface="黑体" panose="02010609060101010101" pitchFamily="49" charset="-122"/>
              </a:rPr>
              <a:t>cin</a:t>
            </a:r>
            <a:r>
              <a:rPr kumimoji="1" lang="en-US" altLang="zh-CN" b="1" dirty="0">
                <a:latin typeface="Courier New" panose="02070309020205020404" pitchFamily="49" charset="0"/>
                <a:ea typeface="黑体" panose="02010609060101010101" pitchFamily="49" charset="-122"/>
              </a:rPr>
              <a:t>&gt;&gt;result1;</a:t>
            </a:r>
          </a:p>
          <a:p>
            <a:pPr algn="just" eaLnBrk="1" hangingPunct="1">
              <a:lnSpc>
                <a:spcPct val="120000"/>
              </a:lnSpc>
              <a:defRPr/>
            </a:pPr>
            <a:r>
              <a:rPr kumimoji="1" lang="en-US" altLang="zh-CN" b="1" dirty="0">
                <a:latin typeface="Courier New" panose="02070309020205020404" pitchFamily="49" charset="0"/>
                <a:ea typeface="黑体" panose="02010609060101010101" pitchFamily="49" charset="-122"/>
              </a:rPr>
              <a:t>	    	</a:t>
            </a:r>
            <a:r>
              <a:rPr kumimoji="1" lang="en-US" altLang="zh-CN" b="1" dirty="0" err="1">
                <a:latin typeface="Courier New" panose="02070309020205020404" pitchFamily="49" charset="0"/>
                <a:ea typeface="黑体" panose="02010609060101010101" pitchFamily="49" charset="-122"/>
              </a:rPr>
              <a:t>cout</a:t>
            </a:r>
            <a:r>
              <a:rPr kumimoji="1" lang="en-US" altLang="zh-CN" b="1" dirty="0">
                <a:latin typeface="Courier New" panose="02070309020205020404" pitchFamily="49" charset="0"/>
                <a:ea typeface="黑体" panose="02010609060101010101" pitchFamily="49" charset="-122"/>
              </a:rPr>
              <a:t>&lt;&lt;"</a:t>
            </a:r>
            <a:r>
              <a:rPr kumimoji="1" lang="zh-CN" altLang="en-US" b="1" dirty="0">
                <a:latin typeface="Courier New" panose="02070309020205020404" pitchFamily="49" charset="0"/>
                <a:ea typeface="黑体" panose="02010609060101010101" pitchFamily="49" charset="-122"/>
              </a:rPr>
              <a:t>余数为 </a:t>
            </a:r>
            <a:r>
              <a:rPr kumimoji="1" lang="en-US" altLang="zh-CN" b="1" dirty="0">
                <a:latin typeface="Courier New" panose="02070309020205020404" pitchFamily="49" charset="0"/>
                <a:ea typeface="黑体" panose="02010609060101010101" pitchFamily="49" charset="-122"/>
              </a:rPr>
              <a:t>=?"; </a:t>
            </a:r>
            <a:r>
              <a:rPr kumimoji="1" lang="en-US" altLang="zh-CN" b="1" dirty="0" err="1">
                <a:latin typeface="Courier New" panose="02070309020205020404" pitchFamily="49" charset="0"/>
                <a:ea typeface="黑体" panose="02010609060101010101" pitchFamily="49" charset="-122"/>
              </a:rPr>
              <a:t>cin</a:t>
            </a:r>
            <a:r>
              <a:rPr kumimoji="1" lang="en-US" altLang="zh-CN" b="1" dirty="0">
                <a:latin typeface="Courier New" panose="02070309020205020404" pitchFamily="49" charset="0"/>
                <a:ea typeface="黑体" panose="02010609060101010101" pitchFamily="49" charset="-122"/>
              </a:rPr>
              <a:t>&gt;&gt;result2;</a:t>
            </a:r>
          </a:p>
          <a:p>
            <a:pPr algn="just" eaLnBrk="1" hangingPunct="1">
              <a:lnSpc>
                <a:spcPct val="120000"/>
              </a:lnSpc>
              <a:defRPr/>
            </a:pPr>
            <a:r>
              <a:rPr kumimoji="1" lang="en-US" altLang="zh-CN" b="1" dirty="0">
                <a:latin typeface="Courier New" panose="02070309020205020404" pitchFamily="49" charset="0"/>
                <a:ea typeface="黑体" panose="02010609060101010101" pitchFamily="49" charset="-122"/>
              </a:rPr>
              <a:t>             if((num1/num2==result1) &amp;&amp; (num1%num2==result2))</a:t>
            </a:r>
          </a:p>
          <a:p>
            <a:pPr algn="just" eaLnBrk="1" hangingPunct="1">
              <a:lnSpc>
                <a:spcPct val="120000"/>
              </a:lnSpc>
              <a:defRPr/>
            </a:pPr>
            <a:r>
              <a:rPr kumimoji="1" lang="en-US" altLang="zh-CN" b="1" dirty="0">
                <a:latin typeface="Courier New" panose="02070309020205020404" pitchFamily="49" charset="0"/>
                <a:ea typeface="黑体" panose="02010609060101010101" pitchFamily="49" charset="-122"/>
              </a:rPr>
              <a:t>	             </a:t>
            </a:r>
            <a:r>
              <a:rPr kumimoji="1" lang="en-US" altLang="zh-CN" b="1" dirty="0" err="1">
                <a:latin typeface="Courier New" panose="02070309020205020404" pitchFamily="49" charset="0"/>
                <a:ea typeface="黑体" panose="02010609060101010101" pitchFamily="49" charset="-122"/>
              </a:rPr>
              <a:t>cout</a:t>
            </a:r>
            <a:r>
              <a:rPr kumimoji="1" lang="en-US" altLang="zh-CN" b="1" dirty="0">
                <a:latin typeface="Courier New" panose="02070309020205020404" pitchFamily="49" charset="0"/>
                <a:ea typeface="黑体" panose="02010609060101010101" pitchFamily="49" charset="-122"/>
              </a:rPr>
              <a:t> &lt;&lt; "you are right\n";</a:t>
            </a:r>
          </a:p>
          <a:p>
            <a:pPr algn="just" eaLnBrk="1" hangingPunct="1">
              <a:lnSpc>
                <a:spcPct val="120000"/>
              </a:lnSpc>
              <a:defRPr/>
            </a:pPr>
            <a:r>
              <a:rPr kumimoji="1" lang="en-US" altLang="zh-CN" b="1" dirty="0">
                <a:latin typeface="Courier New" panose="02070309020205020404" pitchFamily="49" charset="0"/>
                <a:ea typeface="黑体" panose="02010609060101010101" pitchFamily="49" charset="-122"/>
              </a:rPr>
              <a:t>		else  </a:t>
            </a:r>
            <a:r>
              <a:rPr kumimoji="1" lang="en-US" altLang="zh-CN" b="1" dirty="0" err="1">
                <a:latin typeface="Courier New" panose="02070309020205020404" pitchFamily="49" charset="0"/>
                <a:ea typeface="黑体" panose="02010609060101010101" pitchFamily="49" charset="-122"/>
              </a:rPr>
              <a:t>cout</a:t>
            </a:r>
            <a:r>
              <a:rPr kumimoji="1" lang="en-US" altLang="zh-CN" b="1" dirty="0">
                <a:latin typeface="Courier New" panose="02070309020205020404" pitchFamily="49" charset="0"/>
                <a:ea typeface="黑体" panose="02010609060101010101" pitchFamily="49" charset="-122"/>
              </a:rPr>
              <a:t> &lt;&lt; "you are wrong\n"; break;</a:t>
            </a:r>
          </a:p>
          <a:p>
            <a:pPr algn="just" eaLnBrk="1" hangingPunct="1">
              <a:lnSpc>
                <a:spcPct val="120000"/>
              </a:lnSpc>
              <a:defRPr/>
            </a:pPr>
            <a:r>
              <a:rPr kumimoji="1" lang="en-US" altLang="zh-CN" b="1" dirty="0">
                <a:latin typeface="Courier New" panose="02070309020205020404" pitchFamily="49" charset="0"/>
                <a:ea typeface="黑体" panose="02010609060101010101" pitchFamily="49" charset="-122"/>
              </a:rPr>
              <a:t>   }</a:t>
            </a:r>
          </a:p>
          <a:p>
            <a:pPr algn="just" eaLnBrk="1" hangingPunct="1">
              <a:lnSpc>
                <a:spcPct val="120000"/>
              </a:lnSpc>
              <a:defRPr/>
            </a:pPr>
            <a:r>
              <a:rPr kumimoji="1" lang="en-US" altLang="zh-CN" b="1" dirty="0">
                <a:latin typeface="Courier New" panose="02070309020205020404" pitchFamily="49" charset="0"/>
                <a:ea typeface="黑体" panose="02010609060101010101" pitchFamily="49" charset="-122"/>
              </a:rPr>
              <a:t>   return 0;</a:t>
            </a:r>
          </a:p>
          <a:p>
            <a:pPr algn="just" eaLnBrk="1" hangingPunct="1">
              <a:lnSpc>
                <a:spcPct val="120000"/>
              </a:lnSpc>
              <a:defRPr/>
            </a:pPr>
            <a:r>
              <a:rPr kumimoji="1" lang="en-US" altLang="zh-CN" b="1" dirty="0">
                <a:latin typeface="Courier New" panose="02070309020205020404" pitchFamily="49" charset="0"/>
                <a:ea typeface="黑体" panose="02010609060101010101" pitchFamily="49" charset="-122"/>
              </a:rPr>
              <a:t>}    </a:t>
            </a:r>
          </a:p>
        </p:txBody>
      </p:sp>
      <p:sp>
        <p:nvSpPr>
          <p:cNvPr id="3" name="Text Box 3"/>
          <p:cNvSpPr txBox="1">
            <a:spLocks noChangeArrowheads="1"/>
          </p:cNvSpPr>
          <p:nvPr/>
        </p:nvSpPr>
        <p:spPr bwMode="auto">
          <a:xfrm>
            <a:off x="2484438" y="115888"/>
            <a:ext cx="6702425"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lgn="ctr">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ea typeface="宋体" panose="02010600030101010101" pitchFamily="2" charset="-122"/>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ea typeface="宋体" panose="02010600030101010101" pitchFamily="2" charset="-122"/>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ea typeface="宋体" panose="02010600030101010101" pitchFamily="2" charset="-122"/>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ea typeface="宋体" panose="02010600030101010101" pitchFamily="2" charset="-122"/>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ea typeface="宋体" panose="02010600030101010101" pitchFamily="2" charset="-122"/>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ea typeface="宋体" panose="02010600030101010101" pitchFamily="2" charset="-122"/>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ea typeface="宋体" panose="02010600030101010101" pitchFamily="2" charset="-122"/>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ea typeface="宋体" panose="02010600030101010101" pitchFamily="2" charset="-122"/>
              </a:defRPr>
            </a:lvl9pPr>
          </a:lstStyle>
          <a:p>
            <a:pPr eaLnBrk="1" hangingPunct="1">
              <a:spcBef>
                <a:spcPct val="50000"/>
              </a:spcBef>
              <a:buClrTx/>
              <a:buSzTx/>
              <a:buFontTx/>
              <a:buNone/>
              <a:defRPr/>
            </a:pPr>
            <a:r>
              <a:rPr lang="zh-CN" altLang="en-US" sz="3600" b="1" kern="0" dirty="0">
                <a:solidFill>
                  <a:srgbClr val="922706"/>
                </a:solidFill>
                <a:latin typeface="Arial"/>
                <a:ea typeface="华文新魏"/>
                <a:cs typeface="+mj-cs"/>
              </a:rPr>
              <a:t>计算机自动出四则运算计算题</a:t>
            </a:r>
            <a:endParaRPr kumimoji="1" lang="zh-CN" altLang="en-US" sz="2800" dirty="0">
              <a:latin typeface="Arial" panose="020B0604020202020204" pitchFamily="34" charset="0"/>
              <a:ea typeface="黑体" panose="02010609060101010101" pitchFamily="49" charset="-122"/>
            </a:endParaRPr>
          </a:p>
        </p:txBody>
      </p:sp>
      <p:sp>
        <p:nvSpPr>
          <p:cNvPr id="2" name="矩形 1"/>
          <p:cNvSpPr/>
          <p:nvPr/>
        </p:nvSpPr>
        <p:spPr>
          <a:xfrm>
            <a:off x="0" y="3573463"/>
            <a:ext cx="9144000" cy="1079500"/>
          </a:xfrm>
          <a:prstGeom prst="rect">
            <a:avLst/>
          </a:prstGeom>
          <a:solidFill>
            <a:srgbClr val="FF0000"/>
          </a:solidFill>
          <a:effectLst>
            <a:outerShdw blurRad="50800" dist="38100" dir="2700000" algn="tl" rotWithShape="0">
              <a:prstClr val="black">
                <a:alpha val="40000"/>
              </a:prstClr>
            </a:outerShdw>
          </a:effectLst>
        </p:spPr>
        <p:txBody>
          <a:bodyPr anchor="ctr"/>
          <a:lstStyle/>
          <a:p>
            <a:pPr lvl="1" algn="ctr" eaLnBrk="1" hangingPunct="1">
              <a:lnSpc>
                <a:spcPct val="120000"/>
              </a:lnSpc>
              <a:defRPr/>
            </a:pPr>
            <a:r>
              <a:rPr lang="zh-CN" altLang="en-US" sz="2400" b="1" dirty="0">
                <a:solidFill>
                  <a:schemeClr val="bg1"/>
                </a:solidFill>
                <a:latin typeface="+mn-ea"/>
                <a:ea typeface="+mn-ea"/>
              </a:rPr>
              <a:t>每次执行只能出一道题，如何能不断出题？</a:t>
            </a:r>
          </a:p>
          <a:p>
            <a:pPr lvl="1" algn="ctr" eaLnBrk="1" hangingPunct="1">
              <a:lnSpc>
                <a:spcPct val="120000"/>
              </a:lnSpc>
              <a:defRPr/>
            </a:pPr>
            <a:r>
              <a:rPr lang="zh-CN" altLang="en-US" sz="2400" b="1" dirty="0">
                <a:solidFill>
                  <a:schemeClr val="bg1"/>
                </a:solidFill>
                <a:latin typeface="+mn-ea"/>
                <a:ea typeface="+mn-ea"/>
              </a:rPr>
              <a:t>除法可能出现除</a:t>
            </a:r>
            <a:r>
              <a:rPr lang="en-US" altLang="zh-CN" sz="2400" b="1" dirty="0">
                <a:solidFill>
                  <a:schemeClr val="bg1"/>
                </a:solidFill>
                <a:latin typeface="+mn-ea"/>
                <a:ea typeface="+mn-ea"/>
              </a:rPr>
              <a:t>0</a:t>
            </a:r>
            <a:r>
              <a:rPr lang="zh-CN" altLang="en-US" sz="2400" b="1" dirty="0">
                <a:solidFill>
                  <a:schemeClr val="bg1"/>
                </a:solidFill>
                <a:latin typeface="+mn-ea"/>
                <a:ea typeface="+mn-ea"/>
              </a:rPr>
              <a:t>，如何加强程序的健壮性？</a:t>
            </a:r>
            <a:endParaRPr lang="en-US" altLang="zh-CN" sz="2400" b="1" dirty="0">
              <a:solidFill>
                <a:schemeClr val="bg1"/>
              </a:solidFill>
              <a:latin typeface="+mn-ea"/>
              <a:ea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24FD64-89CC-11C7-00B4-D2CC23ACAEA0}"/>
              </a:ext>
            </a:extLst>
          </p:cNvPr>
          <p:cNvSpPr>
            <a:spLocks noGrp="1"/>
          </p:cNvSpPr>
          <p:nvPr>
            <p:ph type="title"/>
          </p:nvPr>
        </p:nvSpPr>
        <p:spPr/>
        <p:txBody>
          <a:bodyPr/>
          <a:lstStyle/>
          <a:p>
            <a:r>
              <a:rPr lang="en-CN" dirty="0"/>
              <a:t>Exercise</a:t>
            </a:r>
          </a:p>
        </p:txBody>
      </p:sp>
      <p:sp>
        <p:nvSpPr>
          <p:cNvPr id="3" name="Content Placeholder 2">
            <a:extLst>
              <a:ext uri="{FF2B5EF4-FFF2-40B4-BE49-F238E27FC236}">
                <a16:creationId xmlns:a16="http://schemas.microsoft.com/office/drawing/2014/main" id="{6AED95EC-2756-489A-E67B-175E3C05A46E}"/>
              </a:ext>
            </a:extLst>
          </p:cNvPr>
          <p:cNvSpPr>
            <a:spLocks noGrp="1"/>
          </p:cNvSpPr>
          <p:nvPr>
            <p:ph idx="1"/>
          </p:nvPr>
        </p:nvSpPr>
        <p:spPr/>
        <p:txBody>
          <a:bodyPr/>
          <a:lstStyle/>
          <a:p>
            <a:r>
              <a:rPr lang="en-CN" dirty="0"/>
              <a:t>Type the previous program into arithmetics.cpp</a:t>
            </a:r>
          </a:p>
          <a:p>
            <a:r>
              <a:rPr lang="en-CN" dirty="0"/>
              <a:t>Compile and run the program. </a:t>
            </a:r>
          </a:p>
        </p:txBody>
      </p:sp>
    </p:spTree>
    <p:extLst>
      <p:ext uri="{BB962C8B-B14F-4D97-AF65-F5344CB8AC3E}">
        <p14:creationId xmlns:p14="http://schemas.microsoft.com/office/powerpoint/2010/main" val="29444484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rrowheads="1"/>
          </p:cNvSpPr>
          <p:nvPr>
            <p:ph type="title"/>
          </p:nvPr>
        </p:nvSpPr>
        <p:spPr>
          <a:xfrm>
            <a:off x="684213" y="188913"/>
            <a:ext cx="7772400" cy="647700"/>
          </a:xfrm>
        </p:spPr>
        <p:txBody>
          <a:bodyPr/>
          <a:lstStyle/>
          <a:p>
            <a:pPr marL="838200" indent="-838200" eaLnBrk="1" hangingPunct="1"/>
            <a:r>
              <a:rPr lang="zh-CN" altLang="en-US"/>
              <a:t>小结</a:t>
            </a:r>
          </a:p>
        </p:txBody>
      </p:sp>
      <p:sp>
        <p:nvSpPr>
          <p:cNvPr id="43011" name="Rectangle 3"/>
          <p:cNvSpPr>
            <a:spLocks noGrp="1" noChangeArrowheads="1"/>
          </p:cNvSpPr>
          <p:nvPr>
            <p:ph idx="1"/>
          </p:nvPr>
        </p:nvSpPr>
        <p:spPr>
          <a:xfrm>
            <a:off x="395288" y="981075"/>
            <a:ext cx="7772400" cy="5143500"/>
          </a:xfrm>
        </p:spPr>
        <p:txBody>
          <a:bodyPr/>
          <a:lstStyle/>
          <a:p>
            <a:pPr eaLnBrk="1" hangingPunct="1"/>
            <a:r>
              <a:rPr lang="zh-CN" altLang="en-US"/>
              <a:t>本章主要介绍了计算机实现逻辑思维的机制</a:t>
            </a:r>
            <a:endParaRPr lang="en-US" altLang="zh-CN"/>
          </a:p>
          <a:p>
            <a:pPr eaLnBrk="1" hangingPunct="1"/>
            <a:r>
              <a:rPr lang="zh-CN" altLang="en-US"/>
              <a:t>主要包括两个方面：</a:t>
            </a:r>
          </a:p>
          <a:p>
            <a:pPr lvl="1" eaLnBrk="1" hangingPunct="1"/>
            <a:r>
              <a:rPr lang="zh-CN" altLang="en-US">
                <a:solidFill>
                  <a:schemeClr val="tx1"/>
                </a:solidFill>
              </a:rPr>
              <a:t>如何表示一个逻辑判断</a:t>
            </a:r>
          </a:p>
          <a:p>
            <a:pPr lvl="1" eaLnBrk="1" hangingPunct="1"/>
            <a:r>
              <a:rPr lang="zh-CN" altLang="en-US">
                <a:solidFill>
                  <a:schemeClr val="tx1"/>
                </a:solidFill>
              </a:rPr>
              <a:t>如何根据逻辑判断的结果执行不同的处理</a:t>
            </a:r>
          </a:p>
          <a:p>
            <a:pPr eaLnBrk="1" hangingPunct="1"/>
            <a:r>
              <a:rPr lang="zh-CN" altLang="en-US"/>
              <a:t>逻辑判断</a:t>
            </a:r>
          </a:p>
          <a:p>
            <a:pPr lvl="1" eaLnBrk="1" hangingPunct="1"/>
            <a:r>
              <a:rPr lang="zh-CN" altLang="en-US">
                <a:solidFill>
                  <a:schemeClr val="tx1"/>
                </a:solidFill>
              </a:rPr>
              <a:t>关系表达式实现</a:t>
            </a:r>
          </a:p>
          <a:p>
            <a:pPr lvl="1" eaLnBrk="1" hangingPunct="1"/>
            <a:r>
              <a:rPr lang="zh-CN" altLang="en-US">
                <a:solidFill>
                  <a:schemeClr val="tx1"/>
                </a:solidFill>
              </a:rPr>
              <a:t>逻辑表达式</a:t>
            </a:r>
          </a:p>
          <a:p>
            <a:pPr eaLnBrk="1" hangingPunct="1"/>
            <a:r>
              <a:rPr lang="zh-CN" altLang="en-US"/>
              <a:t>根据逻辑判断执行不同的处理</a:t>
            </a:r>
          </a:p>
          <a:p>
            <a:pPr lvl="1" eaLnBrk="1" hangingPunct="1"/>
            <a:r>
              <a:rPr lang="en-US" altLang="zh-CN" b="1">
                <a:solidFill>
                  <a:schemeClr val="tx1"/>
                </a:solidFill>
                <a:latin typeface="Courier New" panose="02070309020205020404" pitchFamily="49" charset="0"/>
              </a:rPr>
              <a:t>if</a:t>
            </a:r>
            <a:r>
              <a:rPr lang="zh-CN" altLang="en-US">
                <a:solidFill>
                  <a:schemeClr val="tx1"/>
                </a:solidFill>
                <a:latin typeface="Courier New" panose="02070309020205020404" pitchFamily="49" charset="0"/>
              </a:rPr>
              <a:t>语句</a:t>
            </a:r>
          </a:p>
          <a:p>
            <a:pPr lvl="1" eaLnBrk="1" hangingPunct="1"/>
            <a:r>
              <a:rPr lang="en-US" altLang="zh-CN" b="1">
                <a:solidFill>
                  <a:schemeClr val="tx1"/>
                </a:solidFill>
                <a:latin typeface="Courier New" panose="02070309020205020404" pitchFamily="49" charset="0"/>
              </a:rPr>
              <a:t>switch</a:t>
            </a:r>
            <a:r>
              <a:rPr lang="zh-CN" altLang="en-US">
                <a:solidFill>
                  <a:schemeClr val="tx1"/>
                </a:solidFill>
                <a:latin typeface="Courier New" panose="02070309020205020404" pitchFamily="49" charset="0"/>
              </a:rPr>
              <a:t>语句</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rrowheads="1"/>
          </p:cNvSpPr>
          <p:nvPr>
            <p:ph type="title"/>
          </p:nvPr>
        </p:nvSpPr>
        <p:spPr/>
        <p:txBody>
          <a:bodyPr/>
          <a:lstStyle/>
          <a:p>
            <a:pPr marL="838200" indent="-838200" eaLnBrk="1" hangingPunct="1"/>
            <a:r>
              <a:rPr lang="zh-CN" altLang="en-US"/>
              <a:t>作业</a:t>
            </a:r>
            <a:r>
              <a:rPr lang="en-US" altLang="zh-CN"/>
              <a:t>&amp;</a:t>
            </a:r>
            <a:r>
              <a:rPr lang="zh-CN" altLang="en-US"/>
              <a:t>上机练习</a:t>
            </a:r>
          </a:p>
        </p:txBody>
      </p:sp>
      <p:sp>
        <p:nvSpPr>
          <p:cNvPr id="45059" name="Rectangle 3"/>
          <p:cNvSpPr>
            <a:spLocks noGrp="1" noChangeArrowheads="1"/>
          </p:cNvSpPr>
          <p:nvPr>
            <p:ph idx="1"/>
          </p:nvPr>
        </p:nvSpPr>
        <p:spPr>
          <a:xfrm>
            <a:off x="415925" y="908050"/>
            <a:ext cx="8312150" cy="5473278"/>
          </a:xfrm>
        </p:spPr>
        <p:txBody>
          <a:bodyPr/>
          <a:lstStyle/>
          <a:p>
            <a:pPr eaLnBrk="1" hangingPunct="1">
              <a:lnSpc>
                <a:spcPct val="120000"/>
              </a:lnSpc>
            </a:pPr>
            <a:r>
              <a:rPr lang="en-US" altLang="zh-CN" sz="2000" dirty="0">
                <a:solidFill>
                  <a:schemeClr val="tx1"/>
                </a:solidFill>
              </a:rPr>
              <a:t>Complete all the exercises in this lecture.</a:t>
            </a:r>
          </a:p>
          <a:p>
            <a:pPr eaLnBrk="1" hangingPunct="1">
              <a:lnSpc>
                <a:spcPct val="120000"/>
              </a:lnSpc>
            </a:pPr>
            <a:r>
              <a:rPr lang="en-US" altLang="zh-CN" sz="2000" dirty="0">
                <a:solidFill>
                  <a:schemeClr val="tx1"/>
                </a:solidFill>
              </a:rPr>
              <a:t>Given that today is Tuesday, Jun 27, 2023, ask the user for a new date this year (you can ask for the month, day separately), and output the weekday of that new date. (Please remember that different months have different numbers of days, and try to use </a:t>
            </a:r>
            <a:r>
              <a:rPr lang="en-US" altLang="zh-CN" sz="2000" dirty="0" err="1">
                <a:solidFill>
                  <a:schemeClr val="tx1"/>
                </a:solidFill>
              </a:rPr>
              <a:t>enum</a:t>
            </a:r>
            <a:r>
              <a:rPr lang="en-US" altLang="zh-CN" sz="2000" dirty="0">
                <a:solidFill>
                  <a:schemeClr val="tx1"/>
                </a:solidFill>
              </a:rPr>
              <a:t> in your program.)</a:t>
            </a:r>
          </a:p>
          <a:p>
            <a:pPr eaLnBrk="1" hangingPunct="1">
              <a:lnSpc>
                <a:spcPct val="120000"/>
              </a:lnSpc>
            </a:pPr>
            <a:endParaRPr lang="en-US" altLang="zh-CN" sz="2000" dirty="0">
              <a:solidFill>
                <a:schemeClr val="tx1"/>
              </a:solidFill>
            </a:endParaRPr>
          </a:p>
          <a:p>
            <a:pPr eaLnBrk="1" hangingPunct="1">
              <a:lnSpc>
                <a:spcPct val="120000"/>
              </a:lnSpc>
            </a:pPr>
            <a:r>
              <a:rPr lang="en-US" altLang="zh-CN" sz="2000" dirty="0">
                <a:solidFill>
                  <a:schemeClr val="tx1"/>
                </a:solidFill>
              </a:rPr>
              <a:t>Remember you wrote programs to compute areas of various shapes last week? Can you combine all those programs into one program called </a:t>
            </a:r>
            <a:r>
              <a:rPr lang="en-US" altLang="zh-CN" sz="2000" dirty="0" err="1">
                <a:solidFill>
                  <a:schemeClr val="tx1"/>
                </a:solidFill>
              </a:rPr>
              <a:t>shapes.cpp</a:t>
            </a:r>
            <a:r>
              <a:rPr lang="en-US" altLang="zh-CN" sz="2000" dirty="0">
                <a:solidFill>
                  <a:schemeClr val="tx1"/>
                </a:solidFill>
              </a:rPr>
              <a:t> and output the area (and perimeter if possible) of a shape and parameter input by the user. First ask the user what shape to compute, then ask for the parameters for that shape, and finally compute the area and perimeter. (You can use either switch or </a:t>
            </a:r>
            <a:r>
              <a:rPr lang="en-US" altLang="zh-CN" sz="2000" dirty="0" err="1">
                <a:solidFill>
                  <a:schemeClr val="tx1"/>
                </a:solidFill>
              </a:rPr>
              <a:t>if..then..else</a:t>
            </a:r>
            <a:r>
              <a:rPr lang="en-US" altLang="zh-CN" sz="2000">
                <a:solidFill>
                  <a:schemeClr val="tx1"/>
                </a:solidFill>
              </a:rPr>
              <a:t>.)</a:t>
            </a:r>
            <a:endParaRPr lang="en-US" altLang="zh-CN" sz="2000" dirty="0">
              <a:solidFill>
                <a:schemeClr val="tx1"/>
              </a:solidFill>
            </a:endParaRPr>
          </a:p>
          <a:p>
            <a:pPr eaLnBrk="1" hangingPunct="1">
              <a:lnSpc>
                <a:spcPct val="120000"/>
              </a:lnSpc>
            </a:pPr>
            <a:endParaRPr lang="en-US" altLang="zh-CN" sz="2000"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Rot="1" noChangeArrowheads="1"/>
          </p:cNvSpPr>
          <p:nvPr>
            <p:ph type="title"/>
          </p:nvPr>
        </p:nvSpPr>
        <p:spPr>
          <a:xfrm>
            <a:off x="827088" y="188913"/>
            <a:ext cx="7772400" cy="965200"/>
          </a:xfrm>
        </p:spPr>
        <p:txBody>
          <a:bodyPr/>
          <a:lstStyle/>
          <a:p>
            <a:pPr eaLnBrk="1" hangingPunct="1"/>
            <a:r>
              <a:rPr lang="zh-CN" altLang="en-US">
                <a:latin typeface="Courier New" panose="02070309020205020404" pitchFamily="49" charset="0"/>
              </a:rPr>
              <a:t>关系表达式</a:t>
            </a:r>
          </a:p>
        </p:txBody>
      </p:sp>
      <p:sp>
        <p:nvSpPr>
          <p:cNvPr id="6147" name="Rectangle 3"/>
          <p:cNvSpPr>
            <a:spLocks noGrp="1" noChangeArrowheads="1"/>
          </p:cNvSpPr>
          <p:nvPr>
            <p:ph idx="1"/>
          </p:nvPr>
        </p:nvSpPr>
        <p:spPr>
          <a:xfrm>
            <a:off x="179388" y="1052513"/>
            <a:ext cx="8856662" cy="5545137"/>
          </a:xfrm>
        </p:spPr>
        <p:txBody>
          <a:bodyPr/>
          <a:lstStyle/>
          <a:p>
            <a:pPr eaLnBrk="1" hangingPunct="1">
              <a:lnSpc>
                <a:spcPct val="120000"/>
              </a:lnSpc>
              <a:defRPr/>
            </a:pPr>
            <a:r>
              <a:rPr lang="zh-CN" altLang="en-US" dirty="0">
                <a:latin typeface="Courier New" panose="02070309020205020404" pitchFamily="49" charset="0"/>
              </a:rPr>
              <a:t>关系表达式：用关系运算符连接两个表达式的表达式</a:t>
            </a:r>
            <a:endParaRPr lang="en-US" altLang="zh-CN" dirty="0">
              <a:latin typeface="Courier New" panose="02070309020205020404" pitchFamily="49" charset="0"/>
            </a:endParaRPr>
          </a:p>
          <a:p>
            <a:pPr lvl="1" eaLnBrk="1" hangingPunct="1">
              <a:lnSpc>
                <a:spcPct val="130000"/>
              </a:lnSpc>
              <a:defRPr/>
            </a:pPr>
            <a:r>
              <a:rPr lang="zh-CN" altLang="en-US" dirty="0">
                <a:solidFill>
                  <a:schemeClr val="tx1"/>
                </a:solidFill>
              </a:rPr>
              <a:t>比较二个表达式的关系，例如，大小、是否相等</a:t>
            </a:r>
          </a:p>
          <a:p>
            <a:pPr eaLnBrk="1" hangingPunct="1">
              <a:lnSpc>
                <a:spcPct val="120000"/>
              </a:lnSpc>
              <a:defRPr/>
            </a:pPr>
            <a:r>
              <a:rPr lang="zh-CN" altLang="en-US" dirty="0">
                <a:latin typeface="Courier New" panose="02070309020205020404" pitchFamily="49" charset="0"/>
              </a:rPr>
              <a:t>关系运算符：</a:t>
            </a:r>
            <a:r>
              <a:rPr lang="en-US" altLang="zh-CN" b="1" dirty="0">
                <a:solidFill>
                  <a:srgbClr val="FF0000"/>
                </a:solidFill>
              </a:rPr>
              <a:t>&gt;</a:t>
            </a:r>
            <a:r>
              <a:rPr lang="en-US" altLang="zh-CN" dirty="0">
                <a:solidFill>
                  <a:schemeClr val="tx1"/>
                </a:solidFill>
              </a:rPr>
              <a:t>,  </a:t>
            </a:r>
            <a:r>
              <a:rPr lang="en-US" altLang="zh-CN" b="1" dirty="0">
                <a:solidFill>
                  <a:srgbClr val="FF0000"/>
                </a:solidFill>
              </a:rPr>
              <a:t>&gt;=</a:t>
            </a:r>
            <a:r>
              <a:rPr lang="en-US" altLang="zh-CN" dirty="0">
                <a:solidFill>
                  <a:schemeClr val="tx1"/>
                </a:solidFill>
              </a:rPr>
              <a:t>, </a:t>
            </a:r>
            <a:r>
              <a:rPr lang="en-US" altLang="zh-CN" b="1" dirty="0">
                <a:solidFill>
                  <a:srgbClr val="FF0000"/>
                </a:solidFill>
              </a:rPr>
              <a:t>==</a:t>
            </a:r>
            <a:r>
              <a:rPr lang="en-US" altLang="zh-CN" dirty="0">
                <a:solidFill>
                  <a:schemeClr val="tx1"/>
                </a:solidFill>
              </a:rPr>
              <a:t>, </a:t>
            </a:r>
            <a:r>
              <a:rPr lang="en-US" altLang="zh-CN" b="1" dirty="0">
                <a:solidFill>
                  <a:srgbClr val="FF0000"/>
                </a:solidFill>
              </a:rPr>
              <a:t>&lt;=</a:t>
            </a:r>
            <a:r>
              <a:rPr lang="en-US" altLang="zh-CN" dirty="0">
                <a:solidFill>
                  <a:schemeClr val="tx1"/>
                </a:solidFill>
              </a:rPr>
              <a:t>, </a:t>
            </a:r>
            <a:r>
              <a:rPr lang="en-US" altLang="zh-CN" b="1" dirty="0">
                <a:solidFill>
                  <a:srgbClr val="FF0000"/>
                </a:solidFill>
              </a:rPr>
              <a:t>&lt;</a:t>
            </a:r>
            <a:r>
              <a:rPr lang="en-US" altLang="zh-CN" dirty="0">
                <a:solidFill>
                  <a:schemeClr val="tx1"/>
                </a:solidFill>
              </a:rPr>
              <a:t>, </a:t>
            </a:r>
            <a:r>
              <a:rPr lang="en-US" altLang="zh-CN" b="1" dirty="0">
                <a:solidFill>
                  <a:srgbClr val="FF0000"/>
                </a:solidFill>
              </a:rPr>
              <a:t>!=</a:t>
            </a:r>
            <a:r>
              <a:rPr lang="en-US" altLang="zh-CN" dirty="0">
                <a:solidFill>
                  <a:schemeClr val="tx1"/>
                </a:solidFill>
              </a:rPr>
              <a:t> </a:t>
            </a:r>
          </a:p>
          <a:p>
            <a:pPr lvl="1" eaLnBrk="1" hangingPunct="1">
              <a:lnSpc>
                <a:spcPct val="120000"/>
              </a:lnSpc>
              <a:defRPr/>
            </a:pPr>
            <a:r>
              <a:rPr lang="zh-CN" altLang="en-US" dirty="0">
                <a:solidFill>
                  <a:schemeClr val="tx1"/>
                </a:solidFill>
              </a:rPr>
              <a:t>结合性：左结合</a:t>
            </a:r>
            <a:endParaRPr lang="en-US" altLang="zh-CN" dirty="0">
              <a:solidFill>
                <a:schemeClr val="tx1"/>
              </a:solidFill>
            </a:endParaRPr>
          </a:p>
          <a:p>
            <a:pPr lvl="1" eaLnBrk="1" hangingPunct="1">
              <a:lnSpc>
                <a:spcPct val="120000"/>
              </a:lnSpc>
              <a:defRPr/>
            </a:pPr>
            <a:r>
              <a:rPr lang="zh-CN" altLang="en-US" dirty="0">
                <a:solidFill>
                  <a:schemeClr val="tx1"/>
                </a:solidFill>
              </a:rPr>
              <a:t>优先级：高于赋值运算符，低于算术运算符</a:t>
            </a:r>
          </a:p>
          <a:p>
            <a:pPr marL="628650" lvl="1" indent="0" eaLnBrk="1" hangingPunct="1">
              <a:lnSpc>
                <a:spcPct val="130000"/>
              </a:lnSpc>
              <a:buFontTx/>
              <a:buNone/>
              <a:defRPr/>
            </a:pPr>
            <a:r>
              <a:rPr lang="zh-CN" altLang="en-US" sz="1800" dirty="0">
                <a:solidFill>
                  <a:schemeClr val="tx1"/>
                </a:solidFill>
              </a:rPr>
              <a:t>              </a:t>
            </a:r>
            <a:endParaRPr lang="en-US" altLang="zh-CN" sz="1800" dirty="0">
              <a:solidFill>
                <a:schemeClr val="tx1"/>
              </a:solidFill>
            </a:endParaRPr>
          </a:p>
          <a:p>
            <a:pPr marL="628650" lvl="1" indent="0" eaLnBrk="1" hangingPunct="1">
              <a:lnSpc>
                <a:spcPct val="130000"/>
              </a:lnSpc>
              <a:buFontTx/>
              <a:buNone/>
              <a:defRPr/>
            </a:pPr>
            <a:r>
              <a:rPr lang="zh-CN" altLang="en-US" dirty="0">
                <a:solidFill>
                  <a:schemeClr val="tx1"/>
                </a:solidFill>
              </a:rPr>
              <a:t>                 关系运算符内部：</a:t>
            </a:r>
            <a:r>
              <a:rPr lang="en-US" altLang="zh-CN" dirty="0">
                <a:solidFill>
                  <a:schemeClr val="tx1"/>
                </a:solidFill>
              </a:rPr>
              <a:t>==</a:t>
            </a:r>
            <a:r>
              <a:rPr lang="zh-CN" altLang="en-US" dirty="0">
                <a:solidFill>
                  <a:schemeClr val="tx1"/>
                </a:solidFill>
              </a:rPr>
              <a:t>和 </a:t>
            </a:r>
            <a:r>
              <a:rPr lang="en-US" altLang="zh-CN" dirty="0">
                <a:solidFill>
                  <a:schemeClr val="tx1"/>
                </a:solidFill>
              </a:rPr>
              <a:t>!=</a:t>
            </a:r>
            <a:r>
              <a:rPr lang="zh-CN" altLang="en-US" dirty="0">
                <a:solidFill>
                  <a:schemeClr val="tx1"/>
                </a:solidFill>
              </a:rPr>
              <a:t>较低</a:t>
            </a:r>
          </a:p>
          <a:p>
            <a:pPr marL="0" indent="0" eaLnBrk="1" hangingPunct="1">
              <a:lnSpc>
                <a:spcPct val="120000"/>
              </a:lnSpc>
              <a:buFontTx/>
              <a:buNone/>
              <a:defRPr/>
            </a:pPr>
            <a:endParaRPr lang="en-US" altLang="zh-CN" dirty="0">
              <a:latin typeface="Courier New" panose="02070309020205020404" pitchFamily="49" charset="0"/>
            </a:endParaRPr>
          </a:p>
          <a:p>
            <a:pPr eaLnBrk="1" hangingPunct="1">
              <a:lnSpc>
                <a:spcPct val="120000"/>
              </a:lnSpc>
              <a:defRPr/>
            </a:pPr>
            <a:r>
              <a:rPr lang="zh-CN" altLang="en-US" dirty="0">
                <a:latin typeface="Courier New" panose="02070309020205020404" pitchFamily="49" charset="0"/>
              </a:rPr>
              <a:t>关系表达式的结果是：</a:t>
            </a:r>
            <a:r>
              <a:rPr lang="en-US" altLang="zh-CN" b="1" dirty="0">
                <a:latin typeface="Courier New" panose="02070309020205020404" pitchFamily="49" charset="0"/>
              </a:rPr>
              <a:t>1 (true)</a:t>
            </a:r>
            <a:r>
              <a:rPr lang="en-US" altLang="zh-CN" dirty="0">
                <a:latin typeface="Courier New" panose="02070309020205020404" pitchFamily="49" charset="0"/>
              </a:rPr>
              <a:t> </a:t>
            </a:r>
            <a:r>
              <a:rPr lang="zh-CN" altLang="en-US" dirty="0">
                <a:latin typeface="Courier New" panose="02070309020205020404" pitchFamily="49" charset="0"/>
              </a:rPr>
              <a:t>或 </a:t>
            </a:r>
            <a:r>
              <a:rPr lang="en-US" altLang="zh-CN" b="1" dirty="0">
                <a:latin typeface="Courier New" panose="02070309020205020404" pitchFamily="49" charset="0"/>
              </a:rPr>
              <a:t>0 (false)</a:t>
            </a:r>
          </a:p>
        </p:txBody>
      </p:sp>
      <p:sp>
        <p:nvSpPr>
          <p:cNvPr id="6148" name="Rectangle 5"/>
          <p:cNvSpPr>
            <a:spLocks noChangeArrowheads="1"/>
          </p:cNvSpPr>
          <p:nvPr/>
        </p:nvSpPr>
        <p:spPr bwMode="auto">
          <a:xfrm>
            <a:off x="1476375" y="4797425"/>
            <a:ext cx="6840538" cy="492125"/>
          </a:xfrm>
          <a:prstGeom prst="rect">
            <a:avLst/>
          </a:prstGeom>
          <a:solidFill>
            <a:schemeClr val="bg1">
              <a:lumMod val="85000"/>
            </a:schemeClr>
          </a:solidFill>
          <a:ln>
            <a:noFill/>
          </a:ln>
          <a:effectLst/>
        </p:spPr>
        <p:txBody>
          <a:bodyPr>
            <a:spAutoFit/>
          </a:bodyPr>
          <a:lstStyle/>
          <a:p>
            <a:pPr eaLnBrk="1" hangingPunct="1">
              <a:lnSpc>
                <a:spcPct val="130000"/>
              </a:lnSpc>
              <a:spcBef>
                <a:spcPct val="20000"/>
              </a:spcBef>
              <a:defRPr/>
            </a:pP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	a &lt; b == c &lt; d  // (a &lt; b) == (c &lt; d)</a:t>
            </a:r>
            <a:endParaRPr kumimoji="1" lang="zh-CN" altLang="en-US" sz="2000" b="1" dirty="0">
              <a:latin typeface="Courier New" panose="02070309020205020404" pitchFamily="49" charset="0"/>
              <a:ea typeface="黑体" panose="02010609060101010101" pitchFamily="49" charset="-122"/>
              <a:cs typeface="Courier New" panose="02070309020205020404" pitchFamily="49" charset="0"/>
            </a:endParaRPr>
          </a:p>
        </p:txBody>
      </p:sp>
      <p:sp>
        <p:nvSpPr>
          <p:cNvPr id="5" name="Rectangle 5"/>
          <p:cNvSpPr>
            <a:spLocks noChangeArrowheads="1"/>
          </p:cNvSpPr>
          <p:nvPr/>
        </p:nvSpPr>
        <p:spPr bwMode="auto">
          <a:xfrm>
            <a:off x="1476375" y="3789363"/>
            <a:ext cx="6840538" cy="468312"/>
          </a:xfrm>
          <a:prstGeom prst="rect">
            <a:avLst/>
          </a:prstGeom>
          <a:solidFill>
            <a:schemeClr val="bg1">
              <a:lumMod val="85000"/>
            </a:schemeClr>
          </a:solidFill>
          <a:ln>
            <a:noFill/>
          </a:ln>
          <a:effectLst/>
        </p:spPr>
        <p:txBody>
          <a:bodyPr>
            <a:spAutoFit/>
          </a:bodyPr>
          <a:lstStyle/>
          <a:p>
            <a:pPr eaLnBrk="1" hangingPunct="1">
              <a:lnSpc>
                <a:spcPct val="130000"/>
              </a:lnSpc>
              <a:spcBef>
                <a:spcPct val="20000"/>
              </a:spcBef>
              <a:defRPr/>
            </a:pP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	</a:t>
            </a:r>
            <a:r>
              <a:rPr kumimoji="1" lang="en-US" altLang="zh-CN" sz="2000" b="1" dirty="0">
                <a:latin typeface="Courier New" panose="02070309020205020404" pitchFamily="49" charset="0"/>
                <a:ea typeface="楷体_GB2312" pitchFamily="49" charset="-122"/>
                <a:cs typeface="Courier New" panose="02070309020205020404" pitchFamily="49" charset="0"/>
              </a:rPr>
              <a:t>5 + 3 &gt; 6 - 2</a:t>
            </a:r>
            <a:r>
              <a:rPr kumimoji="1" lang="en-US" altLang="zh-CN" sz="2000" b="1" dirty="0">
                <a:latin typeface="Courier New" panose="02070309020205020404" pitchFamily="49" charset="0"/>
                <a:cs typeface="Courier New" panose="02070309020205020404" pitchFamily="49" charset="0"/>
              </a:rPr>
              <a:t> </a:t>
            </a: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  // (5 + 3) &gt; (6 – 2)</a:t>
            </a:r>
            <a:endParaRPr kumimoji="1" lang="zh-CN" altLang="en-US" sz="2000" b="1" dirty="0">
              <a:latin typeface="Courier New" panose="02070309020205020404" pitchFamily="49" charset="0"/>
              <a:ea typeface="黑体" panose="02010609060101010101" pitchFamily="49" charset="-122"/>
              <a:cs typeface="Courier New" panose="02070309020205020404" pitchFamily="49" charset="0"/>
            </a:endParaRPr>
          </a:p>
        </p:txBody>
      </p:sp>
      <p:sp>
        <p:nvSpPr>
          <p:cNvPr id="6" name="Rectangle 5"/>
          <p:cNvSpPr>
            <a:spLocks noChangeArrowheads="1"/>
          </p:cNvSpPr>
          <p:nvPr/>
        </p:nvSpPr>
        <p:spPr bwMode="auto">
          <a:xfrm>
            <a:off x="1476375" y="6021388"/>
            <a:ext cx="6840538" cy="469900"/>
          </a:xfrm>
          <a:prstGeom prst="rect">
            <a:avLst/>
          </a:prstGeom>
          <a:solidFill>
            <a:schemeClr val="bg1">
              <a:lumMod val="85000"/>
            </a:schemeClr>
          </a:solidFill>
          <a:ln>
            <a:noFill/>
          </a:ln>
          <a:effectLst/>
        </p:spPr>
        <p:txBody>
          <a:bodyPr>
            <a:spAutoFit/>
          </a:bodyPr>
          <a:lstStyle/>
          <a:p>
            <a:pPr eaLnBrk="1" hangingPunct="1">
              <a:lnSpc>
                <a:spcPct val="130000"/>
              </a:lnSpc>
              <a:spcBef>
                <a:spcPct val="20000"/>
              </a:spcBef>
              <a:defRPr/>
            </a:pP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	flag == true    // flag</a:t>
            </a:r>
            <a:endParaRPr kumimoji="1" lang="zh-CN" altLang="en-US" sz="2000" b="1" dirty="0">
              <a:latin typeface="Courier New" panose="02070309020205020404" pitchFamily="49" charset="0"/>
              <a:ea typeface="黑体" panose="02010609060101010101" pitchFamily="49" charset="-122"/>
              <a:cs typeface="Courier New" panose="02070309020205020404" pitchFamily="49"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noChangeArrowheads="1"/>
          </p:cNvSpPr>
          <p:nvPr>
            <p:ph type="title"/>
          </p:nvPr>
        </p:nvSpPr>
        <p:spPr>
          <a:xfrm>
            <a:off x="1763713" y="179388"/>
            <a:ext cx="7380287" cy="688975"/>
          </a:xfrm>
        </p:spPr>
        <p:txBody>
          <a:bodyPr/>
          <a:lstStyle/>
          <a:p>
            <a:r>
              <a:rPr lang="zh-CN" altLang="en-US"/>
              <a:t>第三章分支程序设计</a:t>
            </a:r>
            <a:endParaRPr lang="en-US" altLang="en-US"/>
          </a:p>
        </p:txBody>
      </p:sp>
      <p:grpSp>
        <p:nvGrpSpPr>
          <p:cNvPr id="9219" name="Group 57"/>
          <p:cNvGrpSpPr>
            <a:grpSpLocks/>
          </p:cNvGrpSpPr>
          <p:nvPr/>
        </p:nvGrpSpPr>
        <p:grpSpPr bwMode="auto">
          <a:xfrm>
            <a:off x="1685925" y="4211638"/>
            <a:ext cx="5259388" cy="719137"/>
            <a:chOff x="1066" y="2432"/>
            <a:chExt cx="3313" cy="453"/>
          </a:xfrm>
        </p:grpSpPr>
        <p:sp>
          <p:nvSpPr>
            <p:cNvPr id="9247" name="AutoShape 5"/>
            <p:cNvSpPr>
              <a:spLocks noChangeArrowheads="1"/>
            </p:cNvSpPr>
            <p:nvPr/>
          </p:nvSpPr>
          <p:spPr bwMode="auto">
            <a:xfrm>
              <a:off x="1066" y="2432"/>
              <a:ext cx="3248" cy="378"/>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r>
                <a:rPr lang="en-US" altLang="zh-CN">
                  <a:solidFill>
                    <a:srgbClr val="000000"/>
                  </a:solidFill>
                  <a:latin typeface="Times New Roman" panose="02020603050405020304" pitchFamily="18" charset="0"/>
                </a:rPr>
                <a:t>3.4  switch</a:t>
              </a:r>
              <a:r>
                <a:rPr lang="zh-CN" altLang="en-US">
                  <a:solidFill>
                    <a:srgbClr val="000000"/>
                  </a:solidFill>
                  <a:latin typeface="Times New Roman" panose="02020603050405020304" pitchFamily="18" charset="0"/>
                </a:rPr>
                <a:t>语句</a:t>
              </a:r>
              <a:endParaRPr lang="en-US" altLang="zh-CN">
                <a:solidFill>
                  <a:srgbClr val="000000"/>
                </a:solidFill>
                <a:latin typeface="Times New Roman" panose="02020603050405020304" pitchFamily="18" charset="0"/>
              </a:endParaRPr>
            </a:p>
          </p:txBody>
        </p:sp>
        <p:grpSp>
          <p:nvGrpSpPr>
            <p:cNvPr id="9248" name="Group 8"/>
            <p:cNvGrpSpPr>
              <a:grpSpLocks/>
            </p:cNvGrpSpPr>
            <p:nvPr/>
          </p:nvGrpSpPr>
          <p:grpSpPr bwMode="auto">
            <a:xfrm>
              <a:off x="4105" y="2637"/>
              <a:ext cx="274" cy="248"/>
              <a:chOff x="2078" y="1680"/>
              <a:chExt cx="1615" cy="1615"/>
            </a:xfrm>
          </p:grpSpPr>
          <p:sp>
            <p:nvSpPr>
              <p:cNvPr id="9249" name="Oval 9"/>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lang="zh-CN" altLang="en-US" sz="2400" b="1">
                  <a:solidFill>
                    <a:srgbClr val="FFFFFF"/>
                  </a:solidFill>
                  <a:ea typeface="宋体" panose="02010600030101010101" pitchFamily="2" charset="-122"/>
                </a:endParaRPr>
              </a:p>
            </p:txBody>
          </p:sp>
          <p:sp>
            <p:nvSpPr>
              <p:cNvPr id="9250" name="Oval 10"/>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lang="zh-CN" altLang="en-US" sz="2400" b="1">
                  <a:solidFill>
                    <a:srgbClr val="FFFFFF"/>
                  </a:solidFill>
                  <a:ea typeface="宋体" panose="02010600030101010101" pitchFamily="2" charset="-122"/>
                </a:endParaRPr>
              </a:p>
            </p:txBody>
          </p:sp>
          <p:sp>
            <p:nvSpPr>
              <p:cNvPr id="9" name="Oval 11"/>
              <p:cNvSpPr>
                <a:spLocks noChangeArrowheads="1"/>
              </p:cNvSpPr>
              <p:nvPr/>
            </p:nvSpPr>
            <p:spPr bwMode="gray">
              <a:xfrm>
                <a:off x="2255" y="1856"/>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anchor="ctr">
                <a:spAutoFit/>
              </a:bodyPr>
              <a:lstStyle/>
              <a:p>
                <a:pPr>
                  <a:defRPr/>
                </a:pPr>
                <a:endParaRPr lang="zh-CN" altLang="en-US">
                  <a:solidFill>
                    <a:srgbClr val="000000"/>
                  </a:solidFill>
                </a:endParaRPr>
              </a:p>
            </p:txBody>
          </p:sp>
          <p:sp>
            <p:nvSpPr>
              <p:cNvPr id="9252" name="Oval 12"/>
              <p:cNvSpPr>
                <a:spLocks noChangeArrowheads="1"/>
              </p:cNvSpPr>
              <p:nvPr/>
            </p:nvSpPr>
            <p:spPr bwMode="gray">
              <a:xfrm>
                <a:off x="2254" y="1856"/>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lang="zh-CN" altLang="en-US" sz="2400" b="1">
                  <a:solidFill>
                    <a:srgbClr val="FFFFFF"/>
                  </a:solidFill>
                  <a:ea typeface="宋体" panose="02010600030101010101" pitchFamily="2" charset="-122"/>
                </a:endParaRPr>
              </a:p>
            </p:txBody>
          </p:sp>
          <p:sp>
            <p:nvSpPr>
              <p:cNvPr id="11" name="Oval 13"/>
              <p:cNvSpPr>
                <a:spLocks noChangeArrowheads="1"/>
              </p:cNvSpPr>
              <p:nvPr/>
            </p:nvSpPr>
            <p:spPr bwMode="gray">
              <a:xfrm>
                <a:off x="2337" y="1940"/>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a:defRPr/>
                </a:pPr>
                <a:endParaRPr lang="zh-CN" altLang="en-US">
                  <a:solidFill>
                    <a:srgbClr val="000000"/>
                  </a:solidFill>
                </a:endParaRPr>
              </a:p>
            </p:txBody>
          </p:sp>
          <p:sp>
            <p:nvSpPr>
              <p:cNvPr id="9254" name="Oval 14"/>
              <p:cNvSpPr>
                <a:spLocks noChangeArrowheads="1"/>
              </p:cNvSpPr>
              <p:nvPr/>
            </p:nvSpPr>
            <p:spPr bwMode="gray">
              <a:xfrm>
                <a:off x="2337" y="1939"/>
                <a:ext cx="1096" cy="1100"/>
              </a:xfrm>
              <a:prstGeom prst="ellipse">
                <a:avLst/>
              </a:prstGeom>
              <a:gradFill rotWithShape="1">
                <a:gsLst>
                  <a:gs pos="0">
                    <a:srgbClr val="FFCC00"/>
                  </a:gs>
                  <a:gs pos="100000">
                    <a:srgbClr val="7C63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lang="zh-CN" altLang="en-US" sz="2400" b="1">
                  <a:solidFill>
                    <a:srgbClr val="FFFFFF"/>
                  </a:solidFill>
                  <a:ea typeface="宋体" panose="02010600030101010101" pitchFamily="2" charset="-122"/>
                </a:endParaRPr>
              </a:p>
            </p:txBody>
          </p:sp>
        </p:grpSp>
      </p:grpSp>
      <p:grpSp>
        <p:nvGrpSpPr>
          <p:cNvPr id="9220" name="Group 58"/>
          <p:cNvGrpSpPr>
            <a:grpSpLocks/>
          </p:cNvGrpSpPr>
          <p:nvPr/>
        </p:nvGrpSpPr>
        <p:grpSpPr bwMode="auto">
          <a:xfrm>
            <a:off x="1685925" y="3413125"/>
            <a:ext cx="5259388" cy="600075"/>
            <a:chOff x="1066" y="1842"/>
            <a:chExt cx="3313" cy="378"/>
          </a:xfrm>
        </p:grpSpPr>
        <p:sp>
          <p:nvSpPr>
            <p:cNvPr id="9239" name="AutoShape 4"/>
            <p:cNvSpPr>
              <a:spLocks noChangeArrowheads="1"/>
            </p:cNvSpPr>
            <p:nvPr/>
          </p:nvSpPr>
          <p:spPr bwMode="auto">
            <a:xfrm>
              <a:off x="1066" y="1842"/>
              <a:ext cx="3248" cy="378"/>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r>
                <a:rPr lang="en-US" altLang="zh-CN">
                  <a:solidFill>
                    <a:srgbClr val="000000"/>
                  </a:solidFill>
                  <a:latin typeface="Times New Roman" panose="02020603050405020304" pitchFamily="18" charset="0"/>
                </a:rPr>
                <a:t>3.3  if </a:t>
              </a:r>
              <a:r>
                <a:rPr lang="zh-CN" altLang="en-US">
                  <a:solidFill>
                    <a:srgbClr val="000000"/>
                  </a:solidFill>
                  <a:latin typeface="Times New Roman" panose="02020603050405020304" pitchFamily="18" charset="0"/>
                </a:rPr>
                <a:t>语句</a:t>
              </a:r>
              <a:endParaRPr lang="en-US" altLang="zh-CN">
                <a:solidFill>
                  <a:srgbClr val="000000"/>
                </a:solidFill>
                <a:latin typeface="Times New Roman" panose="02020603050405020304" pitchFamily="18" charset="0"/>
              </a:endParaRPr>
            </a:p>
          </p:txBody>
        </p:sp>
        <p:grpSp>
          <p:nvGrpSpPr>
            <p:cNvPr id="9240" name="Group 15"/>
            <p:cNvGrpSpPr>
              <a:grpSpLocks/>
            </p:cNvGrpSpPr>
            <p:nvPr/>
          </p:nvGrpSpPr>
          <p:grpSpPr bwMode="auto">
            <a:xfrm>
              <a:off x="4105" y="1953"/>
              <a:ext cx="274" cy="248"/>
              <a:chOff x="2078" y="1680"/>
              <a:chExt cx="1615" cy="1615"/>
            </a:xfrm>
          </p:grpSpPr>
          <p:sp>
            <p:nvSpPr>
              <p:cNvPr id="9241" name="Oval 16"/>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lang="zh-CN" altLang="en-US" sz="2400" b="1">
                  <a:solidFill>
                    <a:srgbClr val="FFFFFF"/>
                  </a:solidFill>
                  <a:ea typeface="宋体" panose="02010600030101010101" pitchFamily="2" charset="-122"/>
                </a:endParaRPr>
              </a:p>
            </p:txBody>
          </p:sp>
          <p:sp>
            <p:nvSpPr>
              <p:cNvPr id="9242" name="Oval 17"/>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lang="zh-CN" altLang="en-US" sz="2400" b="1">
                  <a:solidFill>
                    <a:srgbClr val="FFFFFF"/>
                  </a:solidFill>
                  <a:ea typeface="宋体" panose="02010600030101010101" pitchFamily="2" charset="-122"/>
                </a:endParaRPr>
              </a:p>
            </p:txBody>
          </p:sp>
          <p:sp>
            <p:nvSpPr>
              <p:cNvPr id="18" name="Oval 18"/>
              <p:cNvSpPr>
                <a:spLocks noChangeArrowheads="1"/>
              </p:cNvSpPr>
              <p:nvPr/>
            </p:nvSpPr>
            <p:spPr bwMode="gray">
              <a:xfrm>
                <a:off x="2255" y="1862"/>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wrap="none" anchor="ctr">
                <a:spAutoFit/>
              </a:bodyPr>
              <a:lstStyle/>
              <a:p>
                <a:pPr>
                  <a:defRPr/>
                </a:pPr>
                <a:endParaRPr lang="zh-CN" altLang="en-US">
                  <a:solidFill>
                    <a:srgbClr val="000000"/>
                  </a:solidFill>
                </a:endParaRPr>
              </a:p>
            </p:txBody>
          </p:sp>
          <p:sp>
            <p:nvSpPr>
              <p:cNvPr id="9244" name="Oval 19"/>
              <p:cNvSpPr>
                <a:spLocks noChangeArrowheads="1"/>
              </p:cNvSpPr>
              <p:nvPr/>
            </p:nvSpPr>
            <p:spPr bwMode="gray">
              <a:xfrm>
                <a:off x="2254" y="1862"/>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lang="zh-CN" altLang="en-US" sz="2400" b="1">
                  <a:solidFill>
                    <a:srgbClr val="FFFFFF"/>
                  </a:solidFill>
                  <a:ea typeface="宋体" panose="02010600030101010101" pitchFamily="2" charset="-122"/>
                </a:endParaRPr>
              </a:p>
            </p:txBody>
          </p:sp>
          <p:sp>
            <p:nvSpPr>
              <p:cNvPr id="20" name="Oval 20"/>
              <p:cNvSpPr>
                <a:spLocks noChangeArrowheads="1"/>
              </p:cNvSpPr>
              <p:nvPr/>
            </p:nvSpPr>
            <p:spPr bwMode="gray">
              <a:xfrm>
                <a:off x="2337" y="1947"/>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a:defRPr/>
                </a:pPr>
                <a:endParaRPr lang="zh-CN" altLang="en-US">
                  <a:solidFill>
                    <a:srgbClr val="000000"/>
                  </a:solidFill>
                </a:endParaRPr>
              </a:p>
            </p:txBody>
          </p:sp>
          <p:sp>
            <p:nvSpPr>
              <p:cNvPr id="21" name="Oval 21"/>
              <p:cNvSpPr>
                <a:spLocks noChangeArrowheads="1"/>
              </p:cNvSpPr>
              <p:nvPr/>
            </p:nvSpPr>
            <p:spPr bwMode="gray">
              <a:xfrm>
                <a:off x="2337" y="1947"/>
                <a:ext cx="1096" cy="1094"/>
              </a:xfrm>
              <a:prstGeom prst="ellipse">
                <a:avLst/>
              </a:prstGeom>
              <a:gradFill rotWithShape="1">
                <a:gsLst>
                  <a:gs pos="0">
                    <a:schemeClr val="hlink"/>
                  </a:gs>
                  <a:gs pos="100000">
                    <a:schemeClr val="hlink">
                      <a:gamma/>
                      <a:shade val="46275"/>
                      <a:invGamma/>
                    </a:schemeClr>
                  </a:gs>
                </a:gsLst>
                <a:lin ang="2700000" scaled="1"/>
              </a:gradFill>
              <a:ln>
                <a:noFill/>
              </a:ln>
              <a:effectLst/>
            </p:spPr>
            <p:txBody>
              <a:bodyPr anchor="ctr">
                <a:spAutoFit/>
              </a:bodyPr>
              <a:lstStyle/>
              <a:p>
                <a:pPr>
                  <a:defRPr/>
                </a:pPr>
                <a:endParaRPr lang="zh-CN" altLang="en-US">
                  <a:solidFill>
                    <a:srgbClr val="000000"/>
                  </a:solidFill>
                </a:endParaRPr>
              </a:p>
            </p:txBody>
          </p:sp>
        </p:grpSp>
      </p:grpSp>
      <p:grpSp>
        <p:nvGrpSpPr>
          <p:cNvPr id="9221" name="Group 59"/>
          <p:cNvGrpSpPr>
            <a:grpSpLocks/>
          </p:cNvGrpSpPr>
          <p:nvPr/>
        </p:nvGrpSpPr>
        <p:grpSpPr bwMode="auto">
          <a:xfrm>
            <a:off x="1685925" y="2619375"/>
            <a:ext cx="5256213" cy="681038"/>
            <a:chOff x="1066" y="1253"/>
            <a:chExt cx="3311" cy="429"/>
          </a:xfrm>
        </p:grpSpPr>
        <p:sp>
          <p:nvSpPr>
            <p:cNvPr id="9231" name="AutoShape 3"/>
            <p:cNvSpPr>
              <a:spLocks noChangeArrowheads="1"/>
            </p:cNvSpPr>
            <p:nvPr/>
          </p:nvSpPr>
          <p:spPr bwMode="auto">
            <a:xfrm>
              <a:off x="1066" y="1253"/>
              <a:ext cx="3248" cy="378"/>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r>
                <a:rPr lang="en-US" altLang="zh-CN" b="1">
                  <a:solidFill>
                    <a:srgbClr val="FF0000"/>
                  </a:solidFill>
                  <a:latin typeface="Times New Roman" panose="02020603050405020304" pitchFamily="18" charset="0"/>
                </a:rPr>
                <a:t>3.2  </a:t>
              </a:r>
              <a:r>
                <a:rPr lang="zh-CN" altLang="en-US" b="1">
                  <a:solidFill>
                    <a:srgbClr val="FF0000"/>
                  </a:solidFill>
                  <a:latin typeface="Times New Roman" panose="02020603050405020304" pitchFamily="18" charset="0"/>
                </a:rPr>
                <a:t>逻辑表达式</a:t>
              </a:r>
            </a:p>
          </p:txBody>
        </p:sp>
        <p:grpSp>
          <p:nvGrpSpPr>
            <p:cNvPr id="9232" name="Group 22"/>
            <p:cNvGrpSpPr>
              <a:grpSpLocks/>
            </p:cNvGrpSpPr>
            <p:nvPr/>
          </p:nvGrpSpPr>
          <p:grpSpPr bwMode="auto">
            <a:xfrm>
              <a:off x="4103" y="1434"/>
              <a:ext cx="274" cy="248"/>
              <a:chOff x="2078" y="1680"/>
              <a:chExt cx="1615" cy="1615"/>
            </a:xfrm>
          </p:grpSpPr>
          <p:sp>
            <p:nvSpPr>
              <p:cNvPr id="9233" name="Oval 23"/>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lang="zh-CN" altLang="en-US" sz="2400" b="1">
                  <a:solidFill>
                    <a:srgbClr val="FFFFFF"/>
                  </a:solidFill>
                  <a:ea typeface="宋体" panose="02010600030101010101" pitchFamily="2" charset="-122"/>
                </a:endParaRPr>
              </a:p>
            </p:txBody>
          </p:sp>
          <p:sp>
            <p:nvSpPr>
              <p:cNvPr id="9234" name="Oval 24"/>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lang="zh-CN" altLang="en-US" sz="2400" b="1">
                  <a:solidFill>
                    <a:srgbClr val="FFFFFF"/>
                  </a:solidFill>
                  <a:ea typeface="宋体" panose="02010600030101010101" pitchFamily="2" charset="-122"/>
                </a:endParaRPr>
              </a:p>
            </p:txBody>
          </p:sp>
          <p:sp>
            <p:nvSpPr>
              <p:cNvPr id="27" name="Oval 25"/>
              <p:cNvSpPr>
                <a:spLocks noChangeArrowheads="1"/>
              </p:cNvSpPr>
              <p:nvPr/>
            </p:nvSpPr>
            <p:spPr bwMode="gray">
              <a:xfrm>
                <a:off x="2255" y="1856"/>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anchor="ctr">
                <a:spAutoFit/>
              </a:bodyPr>
              <a:lstStyle/>
              <a:p>
                <a:pPr>
                  <a:defRPr/>
                </a:pPr>
                <a:endParaRPr lang="zh-CN" altLang="en-US">
                  <a:solidFill>
                    <a:srgbClr val="000000"/>
                  </a:solidFill>
                </a:endParaRPr>
              </a:p>
            </p:txBody>
          </p:sp>
          <p:sp>
            <p:nvSpPr>
              <p:cNvPr id="9236" name="Oval 26"/>
              <p:cNvSpPr>
                <a:spLocks noChangeArrowheads="1"/>
              </p:cNvSpPr>
              <p:nvPr/>
            </p:nvSpPr>
            <p:spPr bwMode="gray">
              <a:xfrm>
                <a:off x="2254" y="1856"/>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lang="zh-CN" altLang="en-US" sz="2400" b="1">
                  <a:solidFill>
                    <a:srgbClr val="FFFFFF"/>
                  </a:solidFill>
                  <a:ea typeface="宋体" panose="02010600030101010101" pitchFamily="2" charset="-122"/>
                </a:endParaRPr>
              </a:p>
            </p:txBody>
          </p:sp>
          <p:sp>
            <p:nvSpPr>
              <p:cNvPr id="29" name="Oval 27"/>
              <p:cNvSpPr>
                <a:spLocks noChangeArrowheads="1"/>
              </p:cNvSpPr>
              <p:nvPr/>
            </p:nvSpPr>
            <p:spPr bwMode="gray">
              <a:xfrm>
                <a:off x="2337" y="1940"/>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a:defRPr/>
                </a:pPr>
                <a:endParaRPr lang="zh-CN" altLang="en-US">
                  <a:solidFill>
                    <a:srgbClr val="000000"/>
                  </a:solidFill>
                </a:endParaRPr>
              </a:p>
            </p:txBody>
          </p:sp>
          <p:sp>
            <p:nvSpPr>
              <p:cNvPr id="9238" name="Oval 28"/>
              <p:cNvSpPr>
                <a:spLocks noChangeArrowheads="1"/>
              </p:cNvSpPr>
              <p:nvPr/>
            </p:nvSpPr>
            <p:spPr bwMode="gray">
              <a:xfrm>
                <a:off x="2337" y="1939"/>
                <a:ext cx="1096" cy="1100"/>
              </a:xfrm>
              <a:prstGeom prst="ellipse">
                <a:avLst/>
              </a:prstGeom>
              <a:gradFill rotWithShape="1">
                <a:gsLst>
                  <a:gs pos="0">
                    <a:srgbClr val="00CC66"/>
                  </a:gs>
                  <a:gs pos="100000">
                    <a:srgbClr val="005E2F"/>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lang="zh-CN" altLang="en-US" sz="2400" b="1">
                  <a:solidFill>
                    <a:srgbClr val="FFFFFF"/>
                  </a:solidFill>
                  <a:ea typeface="宋体" panose="02010600030101010101" pitchFamily="2" charset="-122"/>
                </a:endParaRPr>
              </a:p>
            </p:txBody>
          </p:sp>
        </p:grpSp>
      </p:grpSp>
      <p:grpSp>
        <p:nvGrpSpPr>
          <p:cNvPr id="9222" name="Group 60"/>
          <p:cNvGrpSpPr>
            <a:grpSpLocks/>
          </p:cNvGrpSpPr>
          <p:nvPr/>
        </p:nvGrpSpPr>
        <p:grpSpPr bwMode="auto">
          <a:xfrm>
            <a:off x="1685925" y="1858963"/>
            <a:ext cx="5186363" cy="682625"/>
            <a:chOff x="1066" y="709"/>
            <a:chExt cx="3267" cy="430"/>
          </a:xfrm>
        </p:grpSpPr>
        <p:sp>
          <p:nvSpPr>
            <p:cNvPr id="9223" name="AutoShape 29">
              <a:hlinkClick r:id="rId3" action="ppaction://hlinksldjump"/>
            </p:cNvPr>
            <p:cNvSpPr>
              <a:spLocks noChangeArrowheads="1"/>
            </p:cNvSpPr>
            <p:nvPr/>
          </p:nvSpPr>
          <p:spPr bwMode="auto">
            <a:xfrm>
              <a:off x="1066" y="709"/>
              <a:ext cx="3248" cy="378"/>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r>
                <a:rPr lang="en-US" altLang="zh-CN">
                  <a:solidFill>
                    <a:srgbClr val="000000"/>
                  </a:solidFill>
                  <a:latin typeface="Times New Roman" panose="02020603050405020304" pitchFamily="18" charset="0"/>
                </a:rPr>
                <a:t>3.1  </a:t>
              </a:r>
              <a:r>
                <a:rPr lang="zh-CN" altLang="en-US">
                  <a:solidFill>
                    <a:srgbClr val="000000"/>
                  </a:solidFill>
                  <a:latin typeface="Times New Roman" panose="02020603050405020304" pitchFamily="18" charset="0"/>
                </a:rPr>
                <a:t>关系表达式</a:t>
              </a:r>
            </a:p>
          </p:txBody>
        </p:sp>
        <p:grpSp>
          <p:nvGrpSpPr>
            <p:cNvPr id="9224" name="Group 30"/>
            <p:cNvGrpSpPr>
              <a:grpSpLocks/>
            </p:cNvGrpSpPr>
            <p:nvPr/>
          </p:nvGrpSpPr>
          <p:grpSpPr bwMode="auto">
            <a:xfrm>
              <a:off x="4059" y="891"/>
              <a:ext cx="274" cy="248"/>
              <a:chOff x="2078" y="1680"/>
              <a:chExt cx="1615" cy="1615"/>
            </a:xfrm>
          </p:grpSpPr>
          <p:sp>
            <p:nvSpPr>
              <p:cNvPr id="9225" name="Oval 31"/>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lang="zh-CN" altLang="en-US" sz="2400" b="1">
                  <a:solidFill>
                    <a:srgbClr val="FFFFFF"/>
                  </a:solidFill>
                  <a:ea typeface="宋体" panose="02010600030101010101" pitchFamily="2" charset="-122"/>
                </a:endParaRPr>
              </a:p>
            </p:txBody>
          </p:sp>
          <p:sp>
            <p:nvSpPr>
              <p:cNvPr id="9226" name="Oval 32"/>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lang="zh-CN" altLang="en-US" sz="2400" b="1">
                  <a:solidFill>
                    <a:srgbClr val="FFFFFF"/>
                  </a:solidFill>
                  <a:ea typeface="宋体" panose="02010600030101010101" pitchFamily="2" charset="-122"/>
                </a:endParaRPr>
              </a:p>
            </p:txBody>
          </p:sp>
          <p:sp>
            <p:nvSpPr>
              <p:cNvPr id="36" name="Oval 33"/>
              <p:cNvSpPr>
                <a:spLocks noChangeArrowheads="1"/>
              </p:cNvSpPr>
              <p:nvPr/>
            </p:nvSpPr>
            <p:spPr bwMode="gray">
              <a:xfrm>
                <a:off x="2255" y="1856"/>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wrap="none" anchor="ctr">
                <a:spAutoFit/>
              </a:bodyPr>
              <a:lstStyle/>
              <a:p>
                <a:pPr>
                  <a:defRPr/>
                </a:pPr>
                <a:endParaRPr lang="zh-CN" altLang="en-US">
                  <a:solidFill>
                    <a:srgbClr val="000000"/>
                  </a:solidFill>
                </a:endParaRPr>
              </a:p>
            </p:txBody>
          </p:sp>
          <p:sp>
            <p:nvSpPr>
              <p:cNvPr id="9228" name="Oval 34"/>
              <p:cNvSpPr>
                <a:spLocks noChangeArrowheads="1"/>
              </p:cNvSpPr>
              <p:nvPr/>
            </p:nvSpPr>
            <p:spPr bwMode="gray">
              <a:xfrm>
                <a:off x="2254" y="1856"/>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lang="zh-CN" altLang="en-US" sz="2400" b="1">
                  <a:solidFill>
                    <a:srgbClr val="FFFFFF"/>
                  </a:solidFill>
                  <a:ea typeface="宋体" panose="02010600030101010101" pitchFamily="2" charset="-122"/>
                </a:endParaRPr>
              </a:p>
            </p:txBody>
          </p:sp>
          <p:sp>
            <p:nvSpPr>
              <p:cNvPr id="38" name="Oval 35"/>
              <p:cNvSpPr>
                <a:spLocks noChangeArrowheads="1"/>
              </p:cNvSpPr>
              <p:nvPr/>
            </p:nvSpPr>
            <p:spPr bwMode="gray">
              <a:xfrm>
                <a:off x="2337" y="1940"/>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a:defRPr/>
                </a:pPr>
                <a:endParaRPr lang="zh-CN" altLang="en-US">
                  <a:solidFill>
                    <a:srgbClr val="000000"/>
                  </a:solidFill>
                </a:endParaRPr>
              </a:p>
            </p:txBody>
          </p:sp>
          <p:sp>
            <p:nvSpPr>
              <p:cNvPr id="9230" name="Oval 36"/>
              <p:cNvSpPr>
                <a:spLocks noChangeArrowheads="1"/>
              </p:cNvSpPr>
              <p:nvPr/>
            </p:nvSpPr>
            <p:spPr bwMode="gray">
              <a:xfrm>
                <a:off x="2337" y="1939"/>
                <a:ext cx="1096" cy="1100"/>
              </a:xfrm>
              <a:prstGeom prst="ellipse">
                <a:avLst/>
              </a:prstGeom>
              <a:gradFill rotWithShape="1">
                <a:gsLst>
                  <a:gs pos="0">
                    <a:srgbClr val="FF0000"/>
                  </a:gs>
                  <a:gs pos="100000">
                    <a:srgbClr val="7C00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lang="zh-CN" altLang="en-US" sz="2400" b="1">
                  <a:solidFill>
                    <a:srgbClr val="FFFFFF"/>
                  </a:solidFill>
                  <a:ea typeface="宋体" panose="02010600030101010101" pitchFamily="2" charset="-122"/>
                </a:endParaRPr>
              </a:p>
            </p:txBody>
          </p:sp>
        </p:gr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Rot="1" noChangeArrowheads="1"/>
          </p:cNvSpPr>
          <p:nvPr>
            <p:ph type="title"/>
          </p:nvPr>
        </p:nvSpPr>
        <p:spPr>
          <a:xfrm>
            <a:off x="684213" y="115888"/>
            <a:ext cx="7772400" cy="720725"/>
          </a:xfrm>
        </p:spPr>
        <p:txBody>
          <a:bodyPr/>
          <a:lstStyle/>
          <a:p>
            <a:pPr eaLnBrk="1" hangingPunct="1"/>
            <a:r>
              <a:rPr lang="zh-CN" altLang="en-US"/>
              <a:t>逻辑表达式</a:t>
            </a:r>
          </a:p>
        </p:txBody>
      </p:sp>
      <p:sp>
        <p:nvSpPr>
          <p:cNvPr id="10243" name="Rectangle 3"/>
          <p:cNvSpPr>
            <a:spLocks noGrp="1" noChangeArrowheads="1"/>
          </p:cNvSpPr>
          <p:nvPr>
            <p:ph idx="1"/>
          </p:nvPr>
        </p:nvSpPr>
        <p:spPr>
          <a:xfrm>
            <a:off x="250825" y="1052513"/>
            <a:ext cx="8791575" cy="4392612"/>
          </a:xfrm>
        </p:spPr>
        <p:txBody>
          <a:bodyPr/>
          <a:lstStyle/>
          <a:p>
            <a:pPr eaLnBrk="1" hangingPunct="1">
              <a:lnSpc>
                <a:spcPct val="125000"/>
              </a:lnSpc>
            </a:pPr>
            <a:r>
              <a:rPr lang="zh-CN" altLang="en-US" dirty="0"/>
              <a:t>逻辑表达式：用</a:t>
            </a:r>
            <a:r>
              <a:rPr lang="zh-CN" altLang="en-US" dirty="0">
                <a:solidFill>
                  <a:srgbClr val="FF0000"/>
                </a:solidFill>
              </a:rPr>
              <a:t>逻辑运算符</a:t>
            </a:r>
            <a:r>
              <a:rPr lang="zh-CN" altLang="en-US" dirty="0"/>
              <a:t>将关系表达式或逻辑量连接起来的表达式</a:t>
            </a:r>
            <a:endParaRPr lang="en-US" altLang="zh-CN" dirty="0"/>
          </a:p>
          <a:p>
            <a:pPr lvl="1" eaLnBrk="1" hangingPunct="1">
              <a:lnSpc>
                <a:spcPct val="120000"/>
              </a:lnSpc>
            </a:pPr>
            <a:r>
              <a:rPr lang="zh-CN" altLang="en-US" dirty="0">
                <a:solidFill>
                  <a:schemeClr val="tx1"/>
                </a:solidFill>
              </a:rPr>
              <a:t>逻辑运算，又称布尔运算，布尔逻辑理论成为布尔代数</a:t>
            </a:r>
            <a:endParaRPr lang="en-US" altLang="zh-CN" dirty="0">
              <a:solidFill>
                <a:schemeClr val="tx1"/>
              </a:solidFill>
            </a:endParaRPr>
          </a:p>
          <a:p>
            <a:pPr lvl="1" eaLnBrk="1" hangingPunct="1">
              <a:lnSpc>
                <a:spcPct val="120000"/>
              </a:lnSpc>
            </a:pPr>
            <a:r>
              <a:rPr lang="en-US" altLang="zh-CN" b="1" dirty="0">
                <a:solidFill>
                  <a:srgbClr val="FF0000"/>
                </a:solidFill>
                <a:latin typeface="Courier New" panose="02070309020205020404" pitchFamily="49" charset="0"/>
              </a:rPr>
              <a:t>C++</a:t>
            </a:r>
            <a:r>
              <a:rPr lang="zh-CN" altLang="en-US" dirty="0">
                <a:solidFill>
                  <a:srgbClr val="FF0000"/>
                </a:solidFill>
                <a:latin typeface="Courier New" panose="02070309020205020404" pitchFamily="49" charset="0"/>
              </a:rPr>
              <a:t>中，参加逻辑运算的对象可为任意类型的数据</a:t>
            </a:r>
            <a:r>
              <a:rPr lang="zh-CN" altLang="en-US" dirty="0">
                <a:solidFill>
                  <a:schemeClr val="tx1"/>
                </a:solidFill>
                <a:latin typeface="Courier New" panose="02070309020205020404" pitchFamily="49" charset="0"/>
              </a:rPr>
              <a:t>（</a:t>
            </a:r>
            <a:r>
              <a:rPr lang="en-US" altLang="zh-CN" b="1" dirty="0">
                <a:solidFill>
                  <a:schemeClr val="tx1"/>
                </a:solidFill>
                <a:latin typeface="Courier New" panose="02070309020205020404" pitchFamily="49" charset="0"/>
              </a:rPr>
              <a:t>0</a:t>
            </a:r>
            <a:r>
              <a:rPr lang="zh-CN" altLang="en-US" dirty="0">
                <a:solidFill>
                  <a:schemeClr val="tx1"/>
                </a:solidFill>
                <a:latin typeface="Courier New" panose="02070309020205020404" pitchFamily="49" charset="0"/>
              </a:rPr>
              <a:t>为假，非</a:t>
            </a:r>
            <a:r>
              <a:rPr lang="en-US" altLang="zh-CN" b="1" dirty="0">
                <a:solidFill>
                  <a:schemeClr val="tx1"/>
                </a:solidFill>
                <a:latin typeface="Courier New" panose="02070309020205020404" pitchFamily="49" charset="0"/>
              </a:rPr>
              <a:t>0</a:t>
            </a:r>
            <a:r>
              <a:rPr lang="zh-CN" altLang="en-US" dirty="0">
                <a:solidFill>
                  <a:schemeClr val="tx1"/>
                </a:solidFill>
                <a:latin typeface="Courier New" panose="02070309020205020404" pitchFamily="49" charset="0"/>
              </a:rPr>
              <a:t>为真）</a:t>
            </a:r>
            <a:endParaRPr lang="zh-CN" altLang="en-US" dirty="0">
              <a:solidFill>
                <a:schemeClr val="tx1"/>
              </a:solidFill>
            </a:endParaRPr>
          </a:p>
          <a:p>
            <a:pPr eaLnBrk="1" hangingPunct="1">
              <a:lnSpc>
                <a:spcPct val="125000"/>
              </a:lnSpc>
            </a:pPr>
            <a:r>
              <a:rPr lang="zh-CN" altLang="en-US" dirty="0"/>
              <a:t>逻辑运算符：</a:t>
            </a:r>
            <a:r>
              <a:rPr lang="en-US" altLang="zh-CN" b="1" dirty="0">
                <a:solidFill>
                  <a:srgbClr val="FF0000"/>
                </a:solidFill>
                <a:latin typeface="Courier New" panose="02070309020205020404" pitchFamily="49" charset="0"/>
                <a:cs typeface="Courier New" panose="02070309020205020404" pitchFamily="49" charset="0"/>
              </a:rPr>
              <a:t>&amp;&amp;</a:t>
            </a:r>
            <a:r>
              <a:rPr lang="en-US" altLang="zh-CN" dirty="0">
                <a:latin typeface="Courier New" panose="02070309020205020404" pitchFamily="49" charset="0"/>
                <a:cs typeface="Courier New" panose="02070309020205020404" pitchFamily="49" charset="0"/>
              </a:rPr>
              <a:t>, </a:t>
            </a:r>
            <a:r>
              <a:rPr lang="en-US" altLang="zh-CN" b="1" dirty="0">
                <a:solidFill>
                  <a:srgbClr val="FF0000"/>
                </a:solidFill>
                <a:latin typeface="Courier New" panose="02070309020205020404" pitchFamily="49" charset="0"/>
                <a:cs typeface="Courier New" panose="02070309020205020404" pitchFamily="49" charset="0"/>
              </a:rPr>
              <a:t>||</a:t>
            </a:r>
            <a:r>
              <a:rPr lang="en-US" altLang="zh-CN" dirty="0">
                <a:latin typeface="Courier New" panose="02070309020205020404" pitchFamily="49" charset="0"/>
                <a:cs typeface="Courier New" panose="02070309020205020404" pitchFamily="49" charset="0"/>
              </a:rPr>
              <a:t>,</a:t>
            </a:r>
            <a:r>
              <a:rPr lang="en-US" altLang="zh-CN" b="1" dirty="0">
                <a:solidFill>
                  <a:srgbClr val="FF0000"/>
                </a:solidFill>
                <a:latin typeface="Courier New" panose="02070309020205020404" pitchFamily="49" charset="0"/>
                <a:cs typeface="Courier New" panose="02070309020205020404" pitchFamily="49" charset="0"/>
              </a:rPr>
              <a:t> !</a:t>
            </a:r>
            <a:r>
              <a:rPr lang="en-US" altLang="zh-CN" dirty="0">
                <a:latin typeface="Courier New" panose="02070309020205020404" pitchFamily="49" charset="0"/>
                <a:cs typeface="Courier New" panose="02070309020205020404" pitchFamily="49" charset="0"/>
              </a:rPr>
              <a:t> </a:t>
            </a:r>
            <a:endParaRPr lang="en-US" altLang="zh-CN" b="1" dirty="0">
              <a:solidFill>
                <a:srgbClr val="FF0000"/>
              </a:solidFill>
              <a:latin typeface="Courier New" panose="02070309020205020404" pitchFamily="49" charset="0"/>
              <a:cs typeface="Courier New" panose="02070309020205020404" pitchFamily="49" charset="0"/>
            </a:endParaRPr>
          </a:p>
          <a:p>
            <a:pPr lvl="1" eaLnBrk="1" hangingPunct="1">
              <a:lnSpc>
                <a:spcPct val="120000"/>
              </a:lnSpc>
            </a:pPr>
            <a:r>
              <a:rPr lang="zh-CN" altLang="en-US" dirty="0">
                <a:solidFill>
                  <a:schemeClr val="tx1"/>
                </a:solidFill>
              </a:rPr>
              <a:t>优先级：</a:t>
            </a:r>
            <a:r>
              <a:rPr lang="en-US" altLang="zh-CN" b="1" dirty="0">
                <a:solidFill>
                  <a:srgbClr val="FF0000"/>
                </a:solidFill>
                <a:latin typeface="Courier New" panose="02070309020205020404" pitchFamily="49" charset="0"/>
                <a:cs typeface="Courier New" panose="02070309020205020404" pitchFamily="49" charset="0"/>
              </a:rPr>
              <a:t>!</a:t>
            </a:r>
            <a:r>
              <a:rPr lang="en-US" altLang="zh-CN" dirty="0">
                <a:solidFill>
                  <a:schemeClr val="tx1"/>
                </a:solidFill>
              </a:rPr>
              <a:t> &gt; </a:t>
            </a:r>
            <a:r>
              <a:rPr lang="zh-CN" altLang="en-US" b="1" dirty="0">
                <a:solidFill>
                  <a:srgbClr val="FF0000"/>
                </a:solidFill>
              </a:rPr>
              <a:t>关系运算符 </a:t>
            </a:r>
            <a:r>
              <a:rPr lang="en-US" altLang="zh-CN" dirty="0">
                <a:solidFill>
                  <a:schemeClr val="tx1"/>
                </a:solidFill>
              </a:rPr>
              <a:t>&gt; </a:t>
            </a:r>
            <a:r>
              <a:rPr lang="en-US" altLang="zh-CN" b="1" dirty="0">
                <a:solidFill>
                  <a:srgbClr val="FF0000"/>
                </a:solidFill>
                <a:latin typeface="Courier New" panose="02070309020205020404" pitchFamily="49" charset="0"/>
                <a:cs typeface="Courier New" panose="02070309020205020404" pitchFamily="49" charset="0"/>
              </a:rPr>
              <a:t>&amp;&amp;</a:t>
            </a:r>
            <a:r>
              <a:rPr lang="en-US" altLang="zh-CN" dirty="0">
                <a:solidFill>
                  <a:schemeClr val="tx1"/>
                </a:solidFill>
              </a:rPr>
              <a:t> &gt; </a:t>
            </a:r>
            <a:r>
              <a:rPr lang="en-US" altLang="zh-CN" b="1" dirty="0">
                <a:solidFill>
                  <a:srgbClr val="FF0000"/>
                </a:solidFill>
                <a:latin typeface="Courier New" panose="02070309020205020404" pitchFamily="49" charset="0"/>
                <a:cs typeface="Courier New" panose="02070309020205020404" pitchFamily="49" charset="0"/>
              </a:rPr>
              <a:t>||</a:t>
            </a:r>
            <a:endParaRPr lang="en-US" altLang="zh-CN" b="1" dirty="0">
              <a:solidFill>
                <a:srgbClr val="FF0000"/>
              </a:solidFill>
            </a:endParaRPr>
          </a:p>
          <a:p>
            <a:pPr eaLnBrk="1" hangingPunct="1">
              <a:lnSpc>
                <a:spcPct val="125000"/>
              </a:lnSpc>
            </a:pPr>
            <a:r>
              <a:rPr lang="zh-CN" altLang="en-US" dirty="0"/>
              <a:t>逻辑表达式的结果是：</a:t>
            </a:r>
            <a:r>
              <a:rPr lang="en-US" altLang="zh-CN" b="1" dirty="0">
                <a:latin typeface="Courier New" panose="02070309020205020404" pitchFamily="49" charset="0"/>
              </a:rPr>
              <a:t>1 (true)</a:t>
            </a:r>
            <a:r>
              <a:rPr lang="en-US" altLang="zh-CN" dirty="0">
                <a:latin typeface="Courier New" panose="02070309020205020404" pitchFamily="49" charset="0"/>
              </a:rPr>
              <a:t> </a:t>
            </a:r>
            <a:r>
              <a:rPr lang="zh-CN" altLang="en-US" dirty="0">
                <a:latin typeface="Courier New" panose="02070309020205020404" pitchFamily="49" charset="0"/>
              </a:rPr>
              <a:t>或 </a:t>
            </a:r>
            <a:r>
              <a:rPr lang="en-US" altLang="zh-CN" b="1" dirty="0">
                <a:latin typeface="Courier New" panose="02070309020205020404" pitchFamily="49" charset="0"/>
              </a:rPr>
              <a:t>0 (false)</a:t>
            </a:r>
          </a:p>
        </p:txBody>
      </p:sp>
      <p:sp>
        <p:nvSpPr>
          <p:cNvPr id="2" name="矩形 1"/>
          <p:cNvSpPr/>
          <p:nvPr/>
        </p:nvSpPr>
        <p:spPr>
          <a:xfrm>
            <a:off x="827088" y="5445125"/>
            <a:ext cx="7848600" cy="954088"/>
          </a:xfrm>
          <a:prstGeom prst="rect">
            <a:avLst/>
          </a:prstGeom>
          <a:solidFill>
            <a:schemeClr val="bg1">
              <a:lumMod val="85000"/>
            </a:schemeClr>
          </a:solidFill>
          <a:ln>
            <a:noFill/>
          </a:ln>
          <a:effectLst/>
        </p:spPr>
        <p:txBody>
          <a:bodyPr>
            <a:spAutoFit/>
          </a:bodyPr>
          <a:lstStyle/>
          <a:p>
            <a:pPr eaLnBrk="1" hangingPunct="1">
              <a:lnSpc>
                <a:spcPct val="130000"/>
              </a:lnSpc>
              <a:spcBef>
                <a:spcPct val="20000"/>
              </a:spcBef>
              <a:defRPr/>
            </a:pP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5 % 2 || p  		// true       </a:t>
            </a:r>
          </a:p>
          <a:p>
            <a:pPr eaLnBrk="1" hangingPunct="1">
              <a:lnSpc>
                <a:spcPct val="130000"/>
              </a:lnSpc>
              <a:spcBef>
                <a:spcPct val="20000"/>
              </a:spcBef>
              <a:defRPr/>
            </a:pP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5 &gt; 3 &amp;&amp; 2 || 8 &lt; 4	// true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AA22F4-67BC-2F67-3229-556E89EC0145}"/>
              </a:ext>
            </a:extLst>
          </p:cNvPr>
          <p:cNvSpPr>
            <a:spLocks noGrp="1"/>
          </p:cNvSpPr>
          <p:nvPr>
            <p:ph type="title"/>
          </p:nvPr>
        </p:nvSpPr>
        <p:spPr/>
        <p:txBody>
          <a:bodyPr/>
          <a:lstStyle/>
          <a:p>
            <a:r>
              <a:rPr lang="en-CN" dirty="0"/>
              <a:t>Exercise</a:t>
            </a:r>
          </a:p>
        </p:txBody>
      </p:sp>
      <p:sp>
        <p:nvSpPr>
          <p:cNvPr id="3" name="Content Placeholder 2">
            <a:extLst>
              <a:ext uri="{FF2B5EF4-FFF2-40B4-BE49-F238E27FC236}">
                <a16:creationId xmlns:a16="http://schemas.microsoft.com/office/drawing/2014/main" id="{FD04798F-767E-6478-7F74-2AA4BD25F4F7}"/>
              </a:ext>
            </a:extLst>
          </p:cNvPr>
          <p:cNvSpPr>
            <a:spLocks noGrp="1"/>
          </p:cNvSpPr>
          <p:nvPr>
            <p:ph idx="1"/>
          </p:nvPr>
        </p:nvSpPr>
        <p:spPr/>
        <p:txBody>
          <a:bodyPr/>
          <a:lstStyle/>
          <a:p>
            <a:r>
              <a:rPr lang="en-CN" dirty="0"/>
              <a:t>Write a program logical.cpp to print the values of the logical expressions on the previous slide.</a:t>
            </a:r>
          </a:p>
          <a:p>
            <a:endParaRPr lang="en-CN" dirty="0"/>
          </a:p>
          <a:p>
            <a:r>
              <a:rPr lang="en-CN" dirty="0"/>
              <a:t>Does it print 0/1 or true/false?  </a:t>
            </a:r>
          </a:p>
        </p:txBody>
      </p:sp>
    </p:spTree>
    <p:extLst>
      <p:ext uri="{BB962C8B-B14F-4D97-AF65-F5344CB8AC3E}">
        <p14:creationId xmlns:p14="http://schemas.microsoft.com/office/powerpoint/2010/main" val="20329838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Rot="1" noChangeArrowheads="1"/>
          </p:cNvSpPr>
          <p:nvPr>
            <p:ph type="title"/>
          </p:nvPr>
        </p:nvSpPr>
        <p:spPr>
          <a:xfrm>
            <a:off x="971550" y="115888"/>
            <a:ext cx="7772400" cy="1143000"/>
          </a:xfrm>
        </p:spPr>
        <p:txBody>
          <a:bodyPr/>
          <a:lstStyle/>
          <a:p>
            <a:pPr eaLnBrk="1" hangingPunct="1"/>
            <a:r>
              <a:rPr lang="zh-CN" altLang="en-US"/>
              <a:t>逻辑表达式须注意</a:t>
            </a:r>
          </a:p>
        </p:txBody>
      </p:sp>
      <p:sp>
        <p:nvSpPr>
          <p:cNvPr id="12291" name="Rectangle 3"/>
          <p:cNvSpPr>
            <a:spLocks noGrp="1" noChangeArrowheads="1"/>
          </p:cNvSpPr>
          <p:nvPr>
            <p:ph idx="1"/>
          </p:nvPr>
        </p:nvSpPr>
        <p:spPr>
          <a:xfrm>
            <a:off x="323850" y="981075"/>
            <a:ext cx="8494713" cy="5761038"/>
          </a:xfrm>
        </p:spPr>
        <p:txBody>
          <a:bodyPr/>
          <a:lstStyle/>
          <a:p>
            <a:pPr eaLnBrk="1" hangingPunct="1">
              <a:lnSpc>
                <a:spcPct val="140000"/>
              </a:lnSpc>
            </a:pPr>
            <a:r>
              <a:rPr lang="zh-CN" altLang="en-US" dirty="0">
                <a:latin typeface="Courier New" panose="02070309020205020404" pitchFamily="49" charset="0"/>
              </a:rPr>
              <a:t>短路求值：</a:t>
            </a:r>
            <a:endParaRPr lang="en-US" altLang="zh-CN" dirty="0">
              <a:latin typeface="Courier New" panose="02070309020205020404" pitchFamily="49" charset="0"/>
            </a:endParaRPr>
          </a:p>
          <a:p>
            <a:pPr lvl="1" eaLnBrk="1" hangingPunct="1">
              <a:lnSpc>
                <a:spcPct val="120000"/>
              </a:lnSpc>
            </a:pPr>
            <a:r>
              <a:rPr lang="zh-CN" altLang="en-US" dirty="0">
                <a:solidFill>
                  <a:schemeClr val="tx1"/>
                </a:solidFill>
                <a:latin typeface="Courier New" panose="02070309020205020404" pitchFamily="49" charset="0"/>
              </a:rPr>
              <a:t>逻辑表达式在执行时，先处理左边，如左边已能决定此逻辑表达式的结果，则右边不执行</a:t>
            </a:r>
            <a:endParaRPr lang="en-US" altLang="zh-CN" dirty="0">
              <a:solidFill>
                <a:schemeClr val="tx1"/>
              </a:solidFill>
              <a:latin typeface="Courier New" panose="02070309020205020404" pitchFamily="49" charset="0"/>
            </a:endParaRPr>
          </a:p>
          <a:p>
            <a:pPr lvl="1" eaLnBrk="1" hangingPunct="1">
              <a:lnSpc>
                <a:spcPct val="140000"/>
              </a:lnSpc>
            </a:pPr>
            <a:endParaRPr lang="en-US" altLang="zh-CN" dirty="0">
              <a:solidFill>
                <a:schemeClr val="tx1"/>
              </a:solidFill>
              <a:latin typeface="Courier New" panose="02070309020205020404" pitchFamily="49" charset="0"/>
            </a:endParaRPr>
          </a:p>
          <a:p>
            <a:pPr lvl="1" eaLnBrk="1" hangingPunct="1">
              <a:lnSpc>
                <a:spcPct val="120000"/>
              </a:lnSpc>
            </a:pPr>
            <a:r>
              <a:rPr lang="zh-CN" altLang="en-US" dirty="0">
                <a:solidFill>
                  <a:schemeClr val="tx1"/>
                </a:solidFill>
                <a:latin typeface="Courier New" panose="02070309020205020404" pitchFamily="49" charset="0"/>
              </a:rPr>
              <a:t>在</a:t>
            </a:r>
            <a:r>
              <a:rPr lang="en-US" altLang="zh-CN" b="1" dirty="0">
                <a:solidFill>
                  <a:schemeClr val="tx1"/>
                </a:solidFill>
                <a:latin typeface="Courier New" panose="02070309020205020404" pitchFamily="49" charset="0"/>
              </a:rPr>
              <a:t>&amp;&amp;</a:t>
            </a:r>
            <a:r>
              <a:rPr lang="zh-CN" altLang="en-US" dirty="0">
                <a:solidFill>
                  <a:schemeClr val="tx1"/>
                </a:solidFill>
                <a:latin typeface="Courier New" panose="02070309020205020404" pitchFamily="49" charset="0"/>
              </a:rPr>
              <a:t>表达式中，应把</a:t>
            </a:r>
            <a:r>
              <a:rPr lang="en-US" altLang="zh-CN" b="1" dirty="0">
                <a:solidFill>
                  <a:schemeClr val="tx1"/>
                </a:solidFill>
                <a:latin typeface="Courier New" panose="02070309020205020404" pitchFamily="49" charset="0"/>
              </a:rPr>
              <a:t>false</a:t>
            </a:r>
            <a:r>
              <a:rPr lang="zh-CN" altLang="en-US" dirty="0">
                <a:solidFill>
                  <a:schemeClr val="tx1"/>
                </a:solidFill>
                <a:latin typeface="Courier New" panose="02070309020205020404" pitchFamily="49" charset="0"/>
              </a:rPr>
              <a:t>可能性较大的条件放在左边</a:t>
            </a:r>
            <a:endParaRPr lang="en-US" altLang="zh-CN" dirty="0">
              <a:solidFill>
                <a:schemeClr val="tx1"/>
              </a:solidFill>
              <a:latin typeface="Courier New" panose="02070309020205020404" pitchFamily="49" charset="0"/>
            </a:endParaRPr>
          </a:p>
          <a:p>
            <a:pPr lvl="1" eaLnBrk="1" hangingPunct="1">
              <a:lnSpc>
                <a:spcPct val="120000"/>
              </a:lnSpc>
            </a:pPr>
            <a:r>
              <a:rPr lang="zh-CN" altLang="en-US" dirty="0">
                <a:solidFill>
                  <a:schemeClr val="tx1"/>
                </a:solidFill>
                <a:latin typeface="Courier New" panose="02070309020205020404" pitchFamily="49" charset="0"/>
              </a:rPr>
              <a:t>在</a:t>
            </a:r>
            <a:r>
              <a:rPr lang="en-US" altLang="zh-CN" b="1" dirty="0">
                <a:solidFill>
                  <a:schemeClr val="tx1"/>
                </a:solidFill>
                <a:latin typeface="Courier New" panose="02070309020205020404" pitchFamily="49" charset="0"/>
              </a:rPr>
              <a:t>||</a:t>
            </a:r>
            <a:r>
              <a:rPr lang="zh-CN" altLang="en-US" dirty="0">
                <a:solidFill>
                  <a:schemeClr val="tx1"/>
                </a:solidFill>
                <a:latin typeface="Courier New" panose="02070309020205020404" pitchFamily="49" charset="0"/>
              </a:rPr>
              <a:t>表达式中，应把</a:t>
            </a:r>
            <a:r>
              <a:rPr lang="en-US" altLang="zh-CN" b="1" dirty="0">
                <a:solidFill>
                  <a:schemeClr val="tx1"/>
                </a:solidFill>
                <a:latin typeface="Courier New" panose="02070309020205020404" pitchFamily="49" charset="0"/>
              </a:rPr>
              <a:t>true</a:t>
            </a:r>
            <a:r>
              <a:rPr lang="zh-CN" altLang="en-US" dirty="0">
                <a:solidFill>
                  <a:schemeClr val="tx1"/>
                </a:solidFill>
                <a:latin typeface="Courier New" panose="02070309020205020404" pitchFamily="49" charset="0"/>
              </a:rPr>
              <a:t>可能性较大的条件放在左边</a:t>
            </a:r>
            <a:endParaRPr lang="en-US" altLang="zh-CN" dirty="0">
              <a:solidFill>
                <a:schemeClr val="tx1"/>
              </a:solidFill>
              <a:latin typeface="Courier New" panose="02070309020205020404" pitchFamily="49" charset="0"/>
            </a:endParaRPr>
          </a:p>
        </p:txBody>
      </p:sp>
      <p:sp>
        <p:nvSpPr>
          <p:cNvPr id="14342" name="矩形 2"/>
          <p:cNvSpPr>
            <a:spLocks noChangeArrowheads="1"/>
          </p:cNvSpPr>
          <p:nvPr/>
        </p:nvSpPr>
        <p:spPr bwMode="auto">
          <a:xfrm>
            <a:off x="1403350" y="2636838"/>
            <a:ext cx="7272338" cy="464935"/>
          </a:xfrm>
          <a:prstGeom prst="rect">
            <a:avLst/>
          </a:prstGeom>
          <a:solidFill>
            <a:schemeClr val="bg1">
              <a:lumMod val="85000"/>
            </a:schemeClr>
          </a:solidFill>
          <a:ln>
            <a:noFill/>
          </a:ln>
          <a:effectLst/>
        </p:spPr>
        <p:txBody>
          <a:bodyPr>
            <a:spAutoFit/>
          </a:bodyPr>
          <a:lstStyle/>
          <a:p>
            <a:pPr eaLnBrk="1" hangingPunct="1">
              <a:lnSpc>
                <a:spcPct val="130000"/>
              </a:lnSpc>
              <a:spcBef>
                <a:spcPct val="20000"/>
              </a:spcBef>
              <a:defRPr/>
            </a:pP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(x=3)||(b=4) // </a:t>
            </a:r>
            <a:r>
              <a:rPr kumimoji="1" lang="zh-CN" altLang="en-US" sz="2000" b="1" dirty="0">
                <a:latin typeface="Courier New" panose="02070309020205020404" pitchFamily="49" charset="0"/>
                <a:ea typeface="黑体" panose="02010609060101010101" pitchFamily="49" charset="-122"/>
                <a:cs typeface="Courier New" panose="02070309020205020404" pitchFamily="49" charset="0"/>
              </a:rPr>
              <a:t>这么写有什么风险？</a:t>
            </a:r>
          </a:p>
        </p:txBody>
      </p:sp>
      <p:sp>
        <p:nvSpPr>
          <p:cNvPr id="7" name="Rectangle 4"/>
          <p:cNvSpPr>
            <a:spLocks noChangeArrowheads="1"/>
          </p:cNvSpPr>
          <p:nvPr/>
        </p:nvSpPr>
        <p:spPr bwMode="auto">
          <a:xfrm>
            <a:off x="1403350" y="4292600"/>
            <a:ext cx="7272338" cy="1416050"/>
          </a:xfrm>
          <a:prstGeom prst="rect">
            <a:avLst/>
          </a:prstGeom>
          <a:solidFill>
            <a:schemeClr val="bg1">
              <a:lumMod val="85000"/>
            </a:schemeClr>
          </a:solidFill>
          <a:ln>
            <a:noFill/>
          </a:ln>
          <a:effectLst/>
        </p:spPr>
        <p:txBody>
          <a:bodyPr>
            <a:spAutoFit/>
          </a:bodyPr>
          <a:lstStyle/>
          <a:p>
            <a:pPr eaLnBrk="1" hangingPunct="1">
              <a:lnSpc>
                <a:spcPct val="130000"/>
              </a:lnSpc>
              <a:spcBef>
                <a:spcPct val="20000"/>
              </a:spcBef>
              <a:defRPr/>
            </a:pP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(m = a &gt; b) &amp;&amp; (n = c &gt; d)  </a:t>
            </a:r>
          </a:p>
          <a:p>
            <a:pPr eaLnBrk="1" hangingPunct="1">
              <a:lnSpc>
                <a:spcPct val="130000"/>
              </a:lnSpc>
              <a:spcBef>
                <a:spcPct val="20000"/>
              </a:spcBef>
              <a:defRPr/>
            </a:pP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 a = 1, b = 2, c = 2, d = 4, m = 1, n = 1</a:t>
            </a:r>
          </a:p>
          <a:p>
            <a:pPr eaLnBrk="1" hangingPunct="1">
              <a:lnSpc>
                <a:spcPct val="130000"/>
              </a:lnSpc>
              <a:spcBef>
                <a:spcPct val="20000"/>
              </a:spcBef>
              <a:defRPr/>
            </a:pP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 </a:t>
            </a:r>
            <a:r>
              <a:rPr kumimoji="1" lang="zh-CN" altLang="en-US" sz="2000" b="1" dirty="0">
                <a:latin typeface="Courier New" panose="02070309020205020404" pitchFamily="49" charset="0"/>
                <a:ea typeface="黑体" panose="02010609060101010101" pitchFamily="49" charset="-122"/>
                <a:cs typeface="Courier New" panose="02070309020205020404" pitchFamily="49" charset="0"/>
              </a:rPr>
              <a:t>问执行后</a:t>
            </a: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m, n</a:t>
            </a:r>
            <a:r>
              <a:rPr kumimoji="1" lang="zh-CN" altLang="en-US" sz="2000" b="1" dirty="0">
                <a:latin typeface="Courier New" panose="02070309020205020404" pitchFamily="49" charset="0"/>
                <a:ea typeface="黑体" panose="02010609060101010101" pitchFamily="49" charset="-122"/>
                <a:cs typeface="Courier New" panose="02070309020205020404" pitchFamily="49" charset="0"/>
              </a:rPr>
              <a:t>的值分别为多少？ </a:t>
            </a:r>
          </a:p>
        </p:txBody>
      </p:sp>
      <p:sp>
        <p:nvSpPr>
          <p:cNvPr id="8" name="Rectangle 5"/>
          <p:cNvSpPr>
            <a:spLocks noChangeArrowheads="1"/>
          </p:cNvSpPr>
          <p:nvPr/>
        </p:nvSpPr>
        <p:spPr bwMode="auto">
          <a:xfrm>
            <a:off x="1403350" y="5805488"/>
            <a:ext cx="7272338" cy="544765"/>
          </a:xfrm>
          <a:prstGeom prst="rect">
            <a:avLst/>
          </a:prstGeom>
          <a:solidFill>
            <a:schemeClr val="bg1">
              <a:lumMod val="85000"/>
            </a:schemeClr>
          </a:solidFill>
          <a:ln>
            <a:noFill/>
          </a:ln>
          <a:effectLst/>
        </p:spPr>
        <p:txBody>
          <a:bodyPr>
            <a:spAutoFit/>
          </a:bodyPr>
          <a:lstStyle/>
          <a:p>
            <a:pPr eaLnBrk="1" hangingPunct="1">
              <a:lnSpc>
                <a:spcPct val="130000"/>
              </a:lnSpc>
              <a:spcBef>
                <a:spcPct val="20000"/>
              </a:spcBef>
              <a:defRPr/>
            </a:pPr>
            <a:r>
              <a:rPr kumimoji="1" lang="en-US" altLang="zh-CN" sz="2400" b="1" dirty="0">
                <a:latin typeface="Courier New" panose="02070309020205020404" pitchFamily="49" charset="0"/>
                <a:ea typeface="黑体" panose="02010609060101010101" pitchFamily="49" charset="-122"/>
                <a:cs typeface="Courier New" panose="02070309020205020404" pitchFamily="49" charset="0"/>
              </a:rPr>
              <a:t>m=0, n</a:t>
            </a:r>
            <a:r>
              <a:rPr kumimoji="1" lang="en-US" altLang="zh-CN" sz="2400" b="1">
                <a:latin typeface="Courier New" panose="02070309020205020404" pitchFamily="49" charset="0"/>
                <a:ea typeface="黑体" panose="02010609060101010101" pitchFamily="49" charset="-122"/>
                <a:cs typeface="Courier New" panose="02070309020205020404" pitchFamily="49" charset="0"/>
              </a:rPr>
              <a:t>=unknown </a:t>
            </a:r>
            <a:endParaRPr kumimoji="1" lang="en-US" altLang="zh-CN" sz="2400" b="1" dirty="0">
              <a:latin typeface="Courier New" panose="02070309020205020404" pitchFamily="49" charset="0"/>
              <a:ea typeface="黑体" panose="02010609060101010101" pitchFamily="49" charset="-122"/>
              <a:cs typeface="Courier New" panose="02070309020205020404"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noChangeArrowheads="1"/>
          </p:cNvSpPr>
          <p:nvPr>
            <p:ph type="title"/>
          </p:nvPr>
        </p:nvSpPr>
        <p:spPr>
          <a:xfrm>
            <a:off x="1763713" y="179388"/>
            <a:ext cx="7380287" cy="688975"/>
          </a:xfrm>
        </p:spPr>
        <p:txBody>
          <a:bodyPr/>
          <a:lstStyle/>
          <a:p>
            <a:r>
              <a:rPr lang="zh-CN" altLang="en-US"/>
              <a:t>第三章分支程序设计</a:t>
            </a:r>
            <a:endParaRPr lang="en-US" altLang="en-US"/>
          </a:p>
        </p:txBody>
      </p:sp>
      <p:grpSp>
        <p:nvGrpSpPr>
          <p:cNvPr id="14339" name="Group 57"/>
          <p:cNvGrpSpPr>
            <a:grpSpLocks/>
          </p:cNvGrpSpPr>
          <p:nvPr/>
        </p:nvGrpSpPr>
        <p:grpSpPr bwMode="auto">
          <a:xfrm>
            <a:off x="1685925" y="4211638"/>
            <a:ext cx="5259388" cy="719137"/>
            <a:chOff x="1066" y="2432"/>
            <a:chExt cx="3313" cy="453"/>
          </a:xfrm>
        </p:grpSpPr>
        <p:sp>
          <p:nvSpPr>
            <p:cNvPr id="14367" name="AutoShape 5"/>
            <p:cNvSpPr>
              <a:spLocks noChangeArrowheads="1"/>
            </p:cNvSpPr>
            <p:nvPr/>
          </p:nvSpPr>
          <p:spPr bwMode="auto">
            <a:xfrm>
              <a:off x="1066" y="2432"/>
              <a:ext cx="3248" cy="378"/>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r>
                <a:rPr lang="en-US" altLang="zh-CN">
                  <a:solidFill>
                    <a:srgbClr val="000000"/>
                  </a:solidFill>
                  <a:latin typeface="Times New Roman" panose="02020603050405020304" pitchFamily="18" charset="0"/>
                </a:rPr>
                <a:t>3.4  switch</a:t>
              </a:r>
              <a:r>
                <a:rPr lang="zh-CN" altLang="en-US">
                  <a:solidFill>
                    <a:srgbClr val="000000"/>
                  </a:solidFill>
                  <a:latin typeface="Times New Roman" panose="02020603050405020304" pitchFamily="18" charset="0"/>
                </a:rPr>
                <a:t>语句</a:t>
              </a:r>
              <a:endParaRPr lang="en-US" altLang="zh-CN">
                <a:solidFill>
                  <a:srgbClr val="000000"/>
                </a:solidFill>
                <a:latin typeface="Times New Roman" panose="02020603050405020304" pitchFamily="18" charset="0"/>
              </a:endParaRPr>
            </a:p>
          </p:txBody>
        </p:sp>
        <p:grpSp>
          <p:nvGrpSpPr>
            <p:cNvPr id="14368" name="Group 8"/>
            <p:cNvGrpSpPr>
              <a:grpSpLocks/>
            </p:cNvGrpSpPr>
            <p:nvPr/>
          </p:nvGrpSpPr>
          <p:grpSpPr bwMode="auto">
            <a:xfrm>
              <a:off x="4105" y="2637"/>
              <a:ext cx="274" cy="248"/>
              <a:chOff x="2078" y="1680"/>
              <a:chExt cx="1615" cy="1615"/>
            </a:xfrm>
          </p:grpSpPr>
          <p:sp>
            <p:nvSpPr>
              <p:cNvPr id="14369" name="Oval 9"/>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lang="zh-CN" altLang="en-US" sz="2400" b="1">
                  <a:solidFill>
                    <a:srgbClr val="FFFFFF"/>
                  </a:solidFill>
                  <a:ea typeface="宋体" panose="02010600030101010101" pitchFamily="2" charset="-122"/>
                </a:endParaRPr>
              </a:p>
            </p:txBody>
          </p:sp>
          <p:sp>
            <p:nvSpPr>
              <p:cNvPr id="14370" name="Oval 10"/>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lang="zh-CN" altLang="en-US" sz="2400" b="1">
                  <a:solidFill>
                    <a:srgbClr val="FFFFFF"/>
                  </a:solidFill>
                  <a:ea typeface="宋体" panose="02010600030101010101" pitchFamily="2" charset="-122"/>
                </a:endParaRPr>
              </a:p>
            </p:txBody>
          </p:sp>
          <p:sp>
            <p:nvSpPr>
              <p:cNvPr id="9" name="Oval 11"/>
              <p:cNvSpPr>
                <a:spLocks noChangeArrowheads="1"/>
              </p:cNvSpPr>
              <p:nvPr/>
            </p:nvSpPr>
            <p:spPr bwMode="gray">
              <a:xfrm>
                <a:off x="2255" y="1856"/>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anchor="ctr">
                <a:spAutoFit/>
              </a:bodyPr>
              <a:lstStyle/>
              <a:p>
                <a:pPr>
                  <a:defRPr/>
                </a:pPr>
                <a:endParaRPr lang="zh-CN" altLang="en-US">
                  <a:solidFill>
                    <a:srgbClr val="000000"/>
                  </a:solidFill>
                </a:endParaRPr>
              </a:p>
            </p:txBody>
          </p:sp>
          <p:sp>
            <p:nvSpPr>
              <p:cNvPr id="14372" name="Oval 12"/>
              <p:cNvSpPr>
                <a:spLocks noChangeArrowheads="1"/>
              </p:cNvSpPr>
              <p:nvPr/>
            </p:nvSpPr>
            <p:spPr bwMode="gray">
              <a:xfrm>
                <a:off x="2254" y="1856"/>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lang="zh-CN" altLang="en-US" sz="2400" b="1">
                  <a:solidFill>
                    <a:srgbClr val="FFFFFF"/>
                  </a:solidFill>
                  <a:ea typeface="宋体" panose="02010600030101010101" pitchFamily="2" charset="-122"/>
                </a:endParaRPr>
              </a:p>
            </p:txBody>
          </p:sp>
          <p:sp>
            <p:nvSpPr>
              <p:cNvPr id="11" name="Oval 13"/>
              <p:cNvSpPr>
                <a:spLocks noChangeArrowheads="1"/>
              </p:cNvSpPr>
              <p:nvPr/>
            </p:nvSpPr>
            <p:spPr bwMode="gray">
              <a:xfrm>
                <a:off x="2337" y="1940"/>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a:defRPr/>
                </a:pPr>
                <a:endParaRPr lang="zh-CN" altLang="en-US">
                  <a:solidFill>
                    <a:srgbClr val="000000"/>
                  </a:solidFill>
                </a:endParaRPr>
              </a:p>
            </p:txBody>
          </p:sp>
          <p:sp>
            <p:nvSpPr>
              <p:cNvPr id="14374" name="Oval 14"/>
              <p:cNvSpPr>
                <a:spLocks noChangeArrowheads="1"/>
              </p:cNvSpPr>
              <p:nvPr/>
            </p:nvSpPr>
            <p:spPr bwMode="gray">
              <a:xfrm>
                <a:off x="2337" y="1939"/>
                <a:ext cx="1096" cy="1100"/>
              </a:xfrm>
              <a:prstGeom prst="ellipse">
                <a:avLst/>
              </a:prstGeom>
              <a:gradFill rotWithShape="1">
                <a:gsLst>
                  <a:gs pos="0">
                    <a:srgbClr val="FFCC00"/>
                  </a:gs>
                  <a:gs pos="100000">
                    <a:srgbClr val="7C63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lang="zh-CN" altLang="en-US" sz="2400" b="1">
                  <a:solidFill>
                    <a:srgbClr val="FFFFFF"/>
                  </a:solidFill>
                  <a:ea typeface="宋体" panose="02010600030101010101" pitchFamily="2" charset="-122"/>
                </a:endParaRPr>
              </a:p>
            </p:txBody>
          </p:sp>
        </p:grpSp>
      </p:grpSp>
      <p:grpSp>
        <p:nvGrpSpPr>
          <p:cNvPr id="14340" name="Group 58"/>
          <p:cNvGrpSpPr>
            <a:grpSpLocks/>
          </p:cNvGrpSpPr>
          <p:nvPr/>
        </p:nvGrpSpPr>
        <p:grpSpPr bwMode="auto">
          <a:xfrm>
            <a:off x="1685925" y="3413125"/>
            <a:ext cx="5259388" cy="600075"/>
            <a:chOff x="1066" y="1842"/>
            <a:chExt cx="3313" cy="378"/>
          </a:xfrm>
        </p:grpSpPr>
        <p:sp>
          <p:nvSpPr>
            <p:cNvPr id="14359" name="AutoShape 4"/>
            <p:cNvSpPr>
              <a:spLocks noChangeArrowheads="1"/>
            </p:cNvSpPr>
            <p:nvPr/>
          </p:nvSpPr>
          <p:spPr bwMode="auto">
            <a:xfrm>
              <a:off x="1066" y="1842"/>
              <a:ext cx="3248" cy="378"/>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r>
                <a:rPr lang="en-US" altLang="zh-CN" b="1">
                  <a:solidFill>
                    <a:srgbClr val="FF0000"/>
                  </a:solidFill>
                  <a:latin typeface="Times New Roman" panose="02020603050405020304" pitchFamily="18" charset="0"/>
                </a:rPr>
                <a:t>3.3  if </a:t>
              </a:r>
              <a:r>
                <a:rPr lang="zh-CN" altLang="en-US" b="1">
                  <a:solidFill>
                    <a:srgbClr val="FF0000"/>
                  </a:solidFill>
                  <a:latin typeface="Times New Roman" panose="02020603050405020304" pitchFamily="18" charset="0"/>
                </a:rPr>
                <a:t>语句</a:t>
              </a:r>
              <a:endParaRPr lang="en-US" altLang="zh-CN" b="1">
                <a:solidFill>
                  <a:srgbClr val="FF0000"/>
                </a:solidFill>
                <a:latin typeface="Times New Roman" panose="02020603050405020304" pitchFamily="18" charset="0"/>
              </a:endParaRPr>
            </a:p>
          </p:txBody>
        </p:sp>
        <p:grpSp>
          <p:nvGrpSpPr>
            <p:cNvPr id="14360" name="Group 15"/>
            <p:cNvGrpSpPr>
              <a:grpSpLocks/>
            </p:cNvGrpSpPr>
            <p:nvPr/>
          </p:nvGrpSpPr>
          <p:grpSpPr bwMode="auto">
            <a:xfrm>
              <a:off x="4105" y="1953"/>
              <a:ext cx="274" cy="248"/>
              <a:chOff x="2078" y="1680"/>
              <a:chExt cx="1615" cy="1615"/>
            </a:xfrm>
          </p:grpSpPr>
          <p:sp>
            <p:nvSpPr>
              <p:cNvPr id="14361" name="Oval 16"/>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lang="zh-CN" altLang="en-US" sz="2400" b="1">
                  <a:solidFill>
                    <a:srgbClr val="FFFFFF"/>
                  </a:solidFill>
                  <a:ea typeface="宋体" panose="02010600030101010101" pitchFamily="2" charset="-122"/>
                </a:endParaRPr>
              </a:p>
            </p:txBody>
          </p:sp>
          <p:sp>
            <p:nvSpPr>
              <p:cNvPr id="14362" name="Oval 17"/>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lang="zh-CN" altLang="en-US" sz="2400" b="1">
                  <a:solidFill>
                    <a:srgbClr val="FFFFFF"/>
                  </a:solidFill>
                  <a:ea typeface="宋体" panose="02010600030101010101" pitchFamily="2" charset="-122"/>
                </a:endParaRPr>
              </a:p>
            </p:txBody>
          </p:sp>
          <p:sp>
            <p:nvSpPr>
              <p:cNvPr id="18" name="Oval 18"/>
              <p:cNvSpPr>
                <a:spLocks noChangeArrowheads="1"/>
              </p:cNvSpPr>
              <p:nvPr/>
            </p:nvSpPr>
            <p:spPr bwMode="gray">
              <a:xfrm>
                <a:off x="2255" y="1862"/>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wrap="none" anchor="ctr">
                <a:spAutoFit/>
              </a:bodyPr>
              <a:lstStyle/>
              <a:p>
                <a:pPr>
                  <a:defRPr/>
                </a:pPr>
                <a:endParaRPr lang="zh-CN" altLang="en-US">
                  <a:solidFill>
                    <a:srgbClr val="000000"/>
                  </a:solidFill>
                </a:endParaRPr>
              </a:p>
            </p:txBody>
          </p:sp>
          <p:sp>
            <p:nvSpPr>
              <p:cNvPr id="14364" name="Oval 19"/>
              <p:cNvSpPr>
                <a:spLocks noChangeArrowheads="1"/>
              </p:cNvSpPr>
              <p:nvPr/>
            </p:nvSpPr>
            <p:spPr bwMode="gray">
              <a:xfrm>
                <a:off x="2254" y="1862"/>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lang="zh-CN" altLang="en-US" sz="2400" b="1">
                  <a:solidFill>
                    <a:srgbClr val="FFFFFF"/>
                  </a:solidFill>
                  <a:ea typeface="宋体" panose="02010600030101010101" pitchFamily="2" charset="-122"/>
                </a:endParaRPr>
              </a:p>
            </p:txBody>
          </p:sp>
          <p:sp>
            <p:nvSpPr>
              <p:cNvPr id="20" name="Oval 20"/>
              <p:cNvSpPr>
                <a:spLocks noChangeArrowheads="1"/>
              </p:cNvSpPr>
              <p:nvPr/>
            </p:nvSpPr>
            <p:spPr bwMode="gray">
              <a:xfrm>
                <a:off x="2337" y="1947"/>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a:defRPr/>
                </a:pPr>
                <a:endParaRPr lang="zh-CN" altLang="en-US">
                  <a:solidFill>
                    <a:srgbClr val="000000"/>
                  </a:solidFill>
                </a:endParaRPr>
              </a:p>
            </p:txBody>
          </p:sp>
          <p:sp>
            <p:nvSpPr>
              <p:cNvPr id="21" name="Oval 21"/>
              <p:cNvSpPr>
                <a:spLocks noChangeArrowheads="1"/>
              </p:cNvSpPr>
              <p:nvPr/>
            </p:nvSpPr>
            <p:spPr bwMode="gray">
              <a:xfrm>
                <a:off x="2337" y="1947"/>
                <a:ext cx="1096" cy="1094"/>
              </a:xfrm>
              <a:prstGeom prst="ellipse">
                <a:avLst/>
              </a:prstGeom>
              <a:gradFill rotWithShape="1">
                <a:gsLst>
                  <a:gs pos="0">
                    <a:schemeClr val="hlink"/>
                  </a:gs>
                  <a:gs pos="100000">
                    <a:schemeClr val="hlink">
                      <a:gamma/>
                      <a:shade val="46275"/>
                      <a:invGamma/>
                    </a:schemeClr>
                  </a:gs>
                </a:gsLst>
                <a:lin ang="2700000" scaled="1"/>
              </a:gradFill>
              <a:ln>
                <a:noFill/>
              </a:ln>
              <a:effectLst/>
            </p:spPr>
            <p:txBody>
              <a:bodyPr anchor="ctr">
                <a:spAutoFit/>
              </a:bodyPr>
              <a:lstStyle/>
              <a:p>
                <a:pPr>
                  <a:defRPr/>
                </a:pPr>
                <a:endParaRPr lang="zh-CN" altLang="en-US">
                  <a:solidFill>
                    <a:srgbClr val="000000"/>
                  </a:solidFill>
                </a:endParaRPr>
              </a:p>
            </p:txBody>
          </p:sp>
        </p:grpSp>
      </p:grpSp>
      <p:grpSp>
        <p:nvGrpSpPr>
          <p:cNvPr id="14341" name="Group 59"/>
          <p:cNvGrpSpPr>
            <a:grpSpLocks/>
          </p:cNvGrpSpPr>
          <p:nvPr/>
        </p:nvGrpSpPr>
        <p:grpSpPr bwMode="auto">
          <a:xfrm>
            <a:off x="1685925" y="2619375"/>
            <a:ext cx="5256213" cy="681038"/>
            <a:chOff x="1066" y="1253"/>
            <a:chExt cx="3311" cy="429"/>
          </a:xfrm>
        </p:grpSpPr>
        <p:sp>
          <p:nvSpPr>
            <p:cNvPr id="14351" name="AutoShape 3"/>
            <p:cNvSpPr>
              <a:spLocks noChangeArrowheads="1"/>
            </p:cNvSpPr>
            <p:nvPr/>
          </p:nvSpPr>
          <p:spPr bwMode="auto">
            <a:xfrm>
              <a:off x="1066" y="1253"/>
              <a:ext cx="3248" cy="378"/>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r>
                <a:rPr lang="en-US" altLang="zh-CN">
                  <a:solidFill>
                    <a:srgbClr val="000000"/>
                  </a:solidFill>
                  <a:latin typeface="Times New Roman" panose="02020603050405020304" pitchFamily="18" charset="0"/>
                </a:rPr>
                <a:t>3.2  </a:t>
              </a:r>
              <a:r>
                <a:rPr lang="zh-CN" altLang="en-US">
                  <a:solidFill>
                    <a:srgbClr val="000000"/>
                  </a:solidFill>
                  <a:latin typeface="Times New Roman" panose="02020603050405020304" pitchFamily="18" charset="0"/>
                </a:rPr>
                <a:t>逻辑表达式</a:t>
              </a:r>
            </a:p>
          </p:txBody>
        </p:sp>
        <p:grpSp>
          <p:nvGrpSpPr>
            <p:cNvPr id="14352" name="Group 22"/>
            <p:cNvGrpSpPr>
              <a:grpSpLocks/>
            </p:cNvGrpSpPr>
            <p:nvPr/>
          </p:nvGrpSpPr>
          <p:grpSpPr bwMode="auto">
            <a:xfrm>
              <a:off x="4103" y="1434"/>
              <a:ext cx="274" cy="248"/>
              <a:chOff x="2078" y="1680"/>
              <a:chExt cx="1615" cy="1615"/>
            </a:xfrm>
          </p:grpSpPr>
          <p:sp>
            <p:nvSpPr>
              <p:cNvPr id="14353" name="Oval 23"/>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lang="zh-CN" altLang="en-US" sz="2400" b="1">
                  <a:solidFill>
                    <a:srgbClr val="FFFFFF"/>
                  </a:solidFill>
                  <a:ea typeface="宋体" panose="02010600030101010101" pitchFamily="2" charset="-122"/>
                </a:endParaRPr>
              </a:p>
            </p:txBody>
          </p:sp>
          <p:sp>
            <p:nvSpPr>
              <p:cNvPr id="14354" name="Oval 24"/>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lang="zh-CN" altLang="en-US" sz="2400" b="1">
                  <a:solidFill>
                    <a:srgbClr val="FFFFFF"/>
                  </a:solidFill>
                  <a:ea typeface="宋体" panose="02010600030101010101" pitchFamily="2" charset="-122"/>
                </a:endParaRPr>
              </a:p>
            </p:txBody>
          </p:sp>
          <p:sp>
            <p:nvSpPr>
              <p:cNvPr id="27" name="Oval 25"/>
              <p:cNvSpPr>
                <a:spLocks noChangeArrowheads="1"/>
              </p:cNvSpPr>
              <p:nvPr/>
            </p:nvSpPr>
            <p:spPr bwMode="gray">
              <a:xfrm>
                <a:off x="2255" y="1856"/>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anchor="ctr">
                <a:spAutoFit/>
              </a:bodyPr>
              <a:lstStyle/>
              <a:p>
                <a:pPr>
                  <a:defRPr/>
                </a:pPr>
                <a:endParaRPr lang="zh-CN" altLang="en-US">
                  <a:solidFill>
                    <a:srgbClr val="000000"/>
                  </a:solidFill>
                </a:endParaRPr>
              </a:p>
            </p:txBody>
          </p:sp>
          <p:sp>
            <p:nvSpPr>
              <p:cNvPr id="14356" name="Oval 26"/>
              <p:cNvSpPr>
                <a:spLocks noChangeArrowheads="1"/>
              </p:cNvSpPr>
              <p:nvPr/>
            </p:nvSpPr>
            <p:spPr bwMode="gray">
              <a:xfrm>
                <a:off x="2254" y="1856"/>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lang="zh-CN" altLang="en-US" sz="2400" b="1">
                  <a:solidFill>
                    <a:srgbClr val="FFFFFF"/>
                  </a:solidFill>
                  <a:ea typeface="宋体" panose="02010600030101010101" pitchFamily="2" charset="-122"/>
                </a:endParaRPr>
              </a:p>
            </p:txBody>
          </p:sp>
          <p:sp>
            <p:nvSpPr>
              <p:cNvPr id="29" name="Oval 27"/>
              <p:cNvSpPr>
                <a:spLocks noChangeArrowheads="1"/>
              </p:cNvSpPr>
              <p:nvPr/>
            </p:nvSpPr>
            <p:spPr bwMode="gray">
              <a:xfrm>
                <a:off x="2337" y="1940"/>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a:defRPr/>
                </a:pPr>
                <a:endParaRPr lang="zh-CN" altLang="en-US">
                  <a:solidFill>
                    <a:srgbClr val="000000"/>
                  </a:solidFill>
                </a:endParaRPr>
              </a:p>
            </p:txBody>
          </p:sp>
          <p:sp>
            <p:nvSpPr>
              <p:cNvPr id="14358" name="Oval 28"/>
              <p:cNvSpPr>
                <a:spLocks noChangeArrowheads="1"/>
              </p:cNvSpPr>
              <p:nvPr/>
            </p:nvSpPr>
            <p:spPr bwMode="gray">
              <a:xfrm>
                <a:off x="2337" y="1939"/>
                <a:ext cx="1096" cy="1100"/>
              </a:xfrm>
              <a:prstGeom prst="ellipse">
                <a:avLst/>
              </a:prstGeom>
              <a:gradFill rotWithShape="1">
                <a:gsLst>
                  <a:gs pos="0">
                    <a:srgbClr val="00CC66"/>
                  </a:gs>
                  <a:gs pos="100000">
                    <a:srgbClr val="005E2F"/>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lang="zh-CN" altLang="en-US" sz="2400" b="1">
                  <a:solidFill>
                    <a:srgbClr val="FFFFFF"/>
                  </a:solidFill>
                  <a:ea typeface="宋体" panose="02010600030101010101" pitchFamily="2" charset="-122"/>
                </a:endParaRPr>
              </a:p>
            </p:txBody>
          </p:sp>
        </p:grpSp>
      </p:grpSp>
      <p:grpSp>
        <p:nvGrpSpPr>
          <p:cNvPr id="14342" name="Group 60"/>
          <p:cNvGrpSpPr>
            <a:grpSpLocks/>
          </p:cNvGrpSpPr>
          <p:nvPr/>
        </p:nvGrpSpPr>
        <p:grpSpPr bwMode="auto">
          <a:xfrm>
            <a:off x="1685925" y="1858963"/>
            <a:ext cx="5186363" cy="682625"/>
            <a:chOff x="1066" y="709"/>
            <a:chExt cx="3267" cy="430"/>
          </a:xfrm>
        </p:grpSpPr>
        <p:sp>
          <p:nvSpPr>
            <p:cNvPr id="14343" name="AutoShape 29">
              <a:hlinkClick r:id="rId3" action="ppaction://hlinksldjump"/>
            </p:cNvPr>
            <p:cNvSpPr>
              <a:spLocks noChangeArrowheads="1"/>
            </p:cNvSpPr>
            <p:nvPr/>
          </p:nvSpPr>
          <p:spPr bwMode="auto">
            <a:xfrm>
              <a:off x="1066" y="709"/>
              <a:ext cx="3248" cy="378"/>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r>
                <a:rPr lang="en-US" altLang="zh-CN">
                  <a:solidFill>
                    <a:srgbClr val="000000"/>
                  </a:solidFill>
                  <a:latin typeface="Times New Roman" panose="02020603050405020304" pitchFamily="18" charset="0"/>
                </a:rPr>
                <a:t>3.1  </a:t>
              </a:r>
              <a:r>
                <a:rPr lang="zh-CN" altLang="en-US">
                  <a:solidFill>
                    <a:srgbClr val="000000"/>
                  </a:solidFill>
                  <a:latin typeface="Times New Roman" panose="02020603050405020304" pitchFamily="18" charset="0"/>
                </a:rPr>
                <a:t>关系表达式</a:t>
              </a:r>
            </a:p>
          </p:txBody>
        </p:sp>
        <p:grpSp>
          <p:nvGrpSpPr>
            <p:cNvPr id="14344" name="Group 30"/>
            <p:cNvGrpSpPr>
              <a:grpSpLocks/>
            </p:cNvGrpSpPr>
            <p:nvPr/>
          </p:nvGrpSpPr>
          <p:grpSpPr bwMode="auto">
            <a:xfrm>
              <a:off x="4059" y="891"/>
              <a:ext cx="274" cy="248"/>
              <a:chOff x="2078" y="1680"/>
              <a:chExt cx="1615" cy="1615"/>
            </a:xfrm>
          </p:grpSpPr>
          <p:sp>
            <p:nvSpPr>
              <p:cNvPr id="14345" name="Oval 31"/>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lang="zh-CN" altLang="en-US" sz="2400" b="1">
                  <a:solidFill>
                    <a:srgbClr val="FFFFFF"/>
                  </a:solidFill>
                  <a:ea typeface="宋体" panose="02010600030101010101" pitchFamily="2" charset="-122"/>
                </a:endParaRPr>
              </a:p>
            </p:txBody>
          </p:sp>
          <p:sp>
            <p:nvSpPr>
              <p:cNvPr id="14346" name="Oval 32"/>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lang="zh-CN" altLang="en-US" sz="2400" b="1">
                  <a:solidFill>
                    <a:srgbClr val="FFFFFF"/>
                  </a:solidFill>
                  <a:ea typeface="宋体" panose="02010600030101010101" pitchFamily="2" charset="-122"/>
                </a:endParaRPr>
              </a:p>
            </p:txBody>
          </p:sp>
          <p:sp>
            <p:nvSpPr>
              <p:cNvPr id="36" name="Oval 33"/>
              <p:cNvSpPr>
                <a:spLocks noChangeArrowheads="1"/>
              </p:cNvSpPr>
              <p:nvPr/>
            </p:nvSpPr>
            <p:spPr bwMode="gray">
              <a:xfrm>
                <a:off x="2255" y="1856"/>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wrap="none" anchor="ctr">
                <a:spAutoFit/>
              </a:bodyPr>
              <a:lstStyle/>
              <a:p>
                <a:pPr>
                  <a:defRPr/>
                </a:pPr>
                <a:endParaRPr lang="zh-CN" altLang="en-US">
                  <a:solidFill>
                    <a:srgbClr val="000000"/>
                  </a:solidFill>
                </a:endParaRPr>
              </a:p>
            </p:txBody>
          </p:sp>
          <p:sp>
            <p:nvSpPr>
              <p:cNvPr id="14348" name="Oval 34"/>
              <p:cNvSpPr>
                <a:spLocks noChangeArrowheads="1"/>
              </p:cNvSpPr>
              <p:nvPr/>
            </p:nvSpPr>
            <p:spPr bwMode="gray">
              <a:xfrm>
                <a:off x="2254" y="1856"/>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lang="zh-CN" altLang="en-US" sz="2400" b="1">
                  <a:solidFill>
                    <a:srgbClr val="FFFFFF"/>
                  </a:solidFill>
                  <a:ea typeface="宋体" panose="02010600030101010101" pitchFamily="2" charset="-122"/>
                </a:endParaRPr>
              </a:p>
            </p:txBody>
          </p:sp>
          <p:sp>
            <p:nvSpPr>
              <p:cNvPr id="38" name="Oval 35"/>
              <p:cNvSpPr>
                <a:spLocks noChangeArrowheads="1"/>
              </p:cNvSpPr>
              <p:nvPr/>
            </p:nvSpPr>
            <p:spPr bwMode="gray">
              <a:xfrm>
                <a:off x="2337" y="1940"/>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a:defRPr/>
                </a:pPr>
                <a:endParaRPr lang="zh-CN" altLang="en-US">
                  <a:solidFill>
                    <a:srgbClr val="000000"/>
                  </a:solidFill>
                </a:endParaRPr>
              </a:p>
            </p:txBody>
          </p:sp>
          <p:sp>
            <p:nvSpPr>
              <p:cNvPr id="14350" name="Oval 36"/>
              <p:cNvSpPr>
                <a:spLocks noChangeArrowheads="1"/>
              </p:cNvSpPr>
              <p:nvPr/>
            </p:nvSpPr>
            <p:spPr bwMode="gray">
              <a:xfrm>
                <a:off x="2337" y="1939"/>
                <a:ext cx="1096" cy="1100"/>
              </a:xfrm>
              <a:prstGeom prst="ellipse">
                <a:avLst/>
              </a:prstGeom>
              <a:gradFill rotWithShape="1">
                <a:gsLst>
                  <a:gs pos="0">
                    <a:srgbClr val="FF0000"/>
                  </a:gs>
                  <a:gs pos="100000">
                    <a:srgbClr val="7C00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2"/>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endParaRPr lang="zh-CN" altLang="en-US" sz="2400" b="1">
                  <a:solidFill>
                    <a:srgbClr val="FFFFFF"/>
                  </a:solidFill>
                  <a:ea typeface="宋体" panose="02010600030101010101" pitchFamily="2" charset="-122"/>
                </a:endParaRPr>
              </a:p>
            </p:txBody>
          </p:sp>
        </p:grp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rrowheads="1"/>
          </p:cNvSpPr>
          <p:nvPr>
            <p:ph type="title"/>
          </p:nvPr>
        </p:nvSpPr>
        <p:spPr>
          <a:xfrm>
            <a:off x="900113" y="115888"/>
            <a:ext cx="7772400" cy="720725"/>
          </a:xfrm>
        </p:spPr>
        <p:txBody>
          <a:bodyPr/>
          <a:lstStyle/>
          <a:p>
            <a:pPr eaLnBrk="1" hangingPunct="1"/>
            <a:r>
              <a:rPr lang="zh-CN" altLang="en-US"/>
              <a:t>条件检查与</a:t>
            </a:r>
            <a:r>
              <a:rPr lang="en-US" altLang="zh-CN">
                <a:latin typeface="Courier New" panose="02070309020205020404" pitchFamily="49" charset="0"/>
                <a:cs typeface="Courier New" panose="02070309020205020404" pitchFamily="49" charset="0"/>
              </a:rPr>
              <a:t>if</a:t>
            </a:r>
            <a:r>
              <a:rPr lang="zh-CN" altLang="en-US"/>
              <a:t>语句</a:t>
            </a:r>
          </a:p>
        </p:txBody>
      </p:sp>
      <p:sp>
        <p:nvSpPr>
          <p:cNvPr id="20483" name="Rectangle 3"/>
          <p:cNvSpPr>
            <a:spLocks noGrp="1" noChangeArrowheads="1"/>
          </p:cNvSpPr>
          <p:nvPr>
            <p:ph idx="1"/>
          </p:nvPr>
        </p:nvSpPr>
        <p:spPr>
          <a:xfrm>
            <a:off x="395288" y="908050"/>
            <a:ext cx="8497887" cy="2736850"/>
          </a:xfrm>
        </p:spPr>
        <p:txBody>
          <a:bodyPr/>
          <a:lstStyle/>
          <a:p>
            <a:pPr eaLnBrk="1" hangingPunct="1">
              <a:defRPr/>
            </a:pPr>
            <a:r>
              <a:rPr lang="en-US" altLang="zh-CN" sz="2400" b="1" dirty="0">
                <a:latin typeface="Courier New" panose="02070309020205020404" pitchFamily="49" charset="0"/>
              </a:rPr>
              <a:t>if</a:t>
            </a:r>
            <a:r>
              <a:rPr lang="zh-CN" altLang="en-US" sz="2400" dirty="0">
                <a:latin typeface="Courier New" panose="02070309020205020404" pitchFamily="49" charset="0"/>
              </a:rPr>
              <a:t>语句的格式</a:t>
            </a:r>
          </a:p>
          <a:p>
            <a:pPr eaLnBrk="1" hangingPunct="1">
              <a:defRPr/>
            </a:pPr>
            <a:endParaRPr lang="en-US" altLang="zh-CN" sz="2400" dirty="0">
              <a:latin typeface="Courier New" panose="02070309020205020404" pitchFamily="49" charset="0"/>
            </a:endParaRPr>
          </a:p>
          <a:p>
            <a:pPr eaLnBrk="1" hangingPunct="1">
              <a:defRPr/>
            </a:pPr>
            <a:endParaRPr lang="en-US" altLang="zh-CN" sz="2400" dirty="0">
              <a:latin typeface="Courier New" panose="02070309020205020404" pitchFamily="49" charset="0"/>
            </a:endParaRPr>
          </a:p>
          <a:p>
            <a:pPr eaLnBrk="1" hangingPunct="1">
              <a:defRPr/>
            </a:pPr>
            <a:r>
              <a:rPr lang="zh-CN" altLang="en-US" sz="2400" dirty="0">
                <a:latin typeface="Courier New" panose="02070309020205020404" pitchFamily="49" charset="0"/>
              </a:rPr>
              <a:t>条件测试为</a:t>
            </a:r>
            <a:r>
              <a:rPr lang="en-US" altLang="zh-CN" sz="2400" b="1" dirty="0">
                <a:latin typeface="Courier New" panose="02070309020205020404" pitchFamily="49" charset="0"/>
              </a:rPr>
              <a:t>true</a:t>
            </a:r>
            <a:r>
              <a:rPr lang="zh-CN" altLang="en-US" sz="2400" b="1" dirty="0">
                <a:latin typeface="Courier New" panose="02070309020205020404" pitchFamily="49" charset="0"/>
              </a:rPr>
              <a:t>（非零）</a:t>
            </a:r>
            <a:r>
              <a:rPr lang="zh-CN" altLang="en-US" sz="2400" dirty="0">
                <a:latin typeface="Courier New" panose="02070309020205020404" pitchFamily="49" charset="0"/>
              </a:rPr>
              <a:t>时所执行的程序块叫做</a:t>
            </a:r>
            <a:r>
              <a:rPr lang="en-US" altLang="zh-CN" sz="2400" b="1" dirty="0">
                <a:latin typeface="Courier New" panose="02070309020205020404" pitchFamily="49" charset="0"/>
              </a:rPr>
              <a:t>then</a:t>
            </a:r>
            <a:r>
              <a:rPr lang="zh-CN" altLang="en-US" sz="2400" dirty="0">
                <a:latin typeface="Courier New" panose="02070309020205020404" pitchFamily="49" charset="0"/>
              </a:rPr>
              <a:t>子句，条件为</a:t>
            </a:r>
            <a:r>
              <a:rPr lang="en-US" altLang="zh-CN" sz="2400" b="1" dirty="0">
                <a:latin typeface="Courier New" panose="02070309020205020404" pitchFamily="49" charset="0"/>
              </a:rPr>
              <a:t>false</a:t>
            </a:r>
            <a:r>
              <a:rPr lang="zh-CN" altLang="en-US" sz="2400" b="1" dirty="0">
                <a:latin typeface="Courier New" panose="02070309020205020404" pitchFamily="49" charset="0"/>
              </a:rPr>
              <a:t>（零）</a:t>
            </a:r>
            <a:r>
              <a:rPr lang="zh-CN" altLang="en-US" sz="2400" dirty="0">
                <a:latin typeface="Courier New" panose="02070309020205020404" pitchFamily="49" charset="0"/>
              </a:rPr>
              <a:t>时执行的语句叫做</a:t>
            </a:r>
            <a:r>
              <a:rPr lang="en-US" altLang="zh-CN" sz="2400" b="1" dirty="0">
                <a:latin typeface="Courier New" panose="02070309020205020404" pitchFamily="49" charset="0"/>
              </a:rPr>
              <a:t>else</a:t>
            </a:r>
            <a:r>
              <a:rPr lang="zh-CN" altLang="en-US" sz="2400" dirty="0">
                <a:latin typeface="Courier New" panose="02070309020205020404" pitchFamily="49" charset="0"/>
              </a:rPr>
              <a:t>子句 </a:t>
            </a:r>
            <a:endParaRPr lang="en-US" altLang="zh-CN" sz="2400" dirty="0">
              <a:latin typeface="Courier New" panose="02070309020205020404" pitchFamily="49" charset="0"/>
            </a:endParaRPr>
          </a:p>
          <a:p>
            <a:pPr eaLnBrk="1" hangingPunct="1">
              <a:defRPr/>
            </a:pPr>
            <a:endParaRPr lang="en-US" altLang="zh-CN" sz="2400" dirty="0">
              <a:latin typeface="Courier New" panose="02070309020205020404" pitchFamily="49" charset="0"/>
            </a:endParaRPr>
          </a:p>
          <a:p>
            <a:pPr eaLnBrk="1" hangingPunct="1">
              <a:defRPr/>
            </a:pPr>
            <a:endParaRPr lang="en-US" altLang="zh-CN" sz="2400" dirty="0">
              <a:latin typeface="Courier New" panose="02070309020205020404" pitchFamily="49" charset="0"/>
            </a:endParaRPr>
          </a:p>
          <a:p>
            <a:pPr eaLnBrk="1" hangingPunct="1">
              <a:defRPr/>
            </a:pPr>
            <a:endParaRPr lang="en-US" altLang="zh-CN" sz="2400" dirty="0">
              <a:latin typeface="Courier New" panose="02070309020205020404" pitchFamily="49" charset="0"/>
            </a:endParaRPr>
          </a:p>
          <a:p>
            <a:pPr eaLnBrk="1" hangingPunct="1">
              <a:defRPr/>
            </a:pPr>
            <a:endParaRPr lang="en-US" altLang="zh-CN" sz="1800" dirty="0">
              <a:latin typeface="Courier New" panose="02070309020205020404" pitchFamily="49" charset="0"/>
            </a:endParaRPr>
          </a:p>
          <a:p>
            <a:pPr eaLnBrk="1" hangingPunct="1">
              <a:defRPr/>
            </a:pPr>
            <a:endParaRPr lang="en-US" altLang="zh-CN" sz="1800" dirty="0">
              <a:latin typeface="Courier New" panose="02070309020205020404" pitchFamily="49" charset="0"/>
            </a:endParaRPr>
          </a:p>
          <a:p>
            <a:pPr marL="0" indent="0" eaLnBrk="1" hangingPunct="1">
              <a:buFontTx/>
              <a:buNone/>
              <a:defRPr/>
            </a:pPr>
            <a:endParaRPr lang="en-US" altLang="zh-CN" sz="2400" dirty="0">
              <a:latin typeface="Courier New" panose="02070309020205020404" pitchFamily="49" charset="0"/>
            </a:endParaRPr>
          </a:p>
        </p:txBody>
      </p:sp>
      <p:sp>
        <p:nvSpPr>
          <p:cNvPr id="20484" name="Rectangle 4"/>
          <p:cNvSpPr>
            <a:spLocks noChangeArrowheads="1"/>
          </p:cNvSpPr>
          <p:nvPr/>
        </p:nvSpPr>
        <p:spPr bwMode="auto">
          <a:xfrm>
            <a:off x="1143000" y="4602163"/>
            <a:ext cx="45720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defRPr/>
            </a:pPr>
            <a:r>
              <a:rPr kumimoji="1" lang="en-US" altLang="zh-CN" sz="1200">
                <a:latin typeface="Times New Roman" panose="02020603050405020304" pitchFamily="18" charset="0"/>
                <a:ea typeface="楷体_GB2312" pitchFamily="49" charset="-122"/>
              </a:rPr>
              <a:t> </a:t>
            </a:r>
            <a:endParaRPr lang="en-US" altLang="zh-CN" sz="2800" b="1">
              <a:effectLst>
                <a:outerShdw blurRad="38100" dist="38100" dir="2700000" algn="tl">
                  <a:srgbClr val="000000"/>
                </a:outerShdw>
              </a:effectLst>
              <a:latin typeface="Arial" panose="020B0604020202020204" pitchFamily="34" charset="0"/>
              <a:ea typeface="黑体" panose="02010609060101010101" pitchFamily="49" charset="-122"/>
            </a:endParaRPr>
          </a:p>
        </p:txBody>
      </p:sp>
      <p:sp>
        <p:nvSpPr>
          <p:cNvPr id="15365" name="矩形 1"/>
          <p:cNvSpPr>
            <a:spLocks noChangeArrowheads="1"/>
          </p:cNvSpPr>
          <p:nvPr/>
        </p:nvSpPr>
        <p:spPr bwMode="auto">
          <a:xfrm>
            <a:off x="971550" y="1412875"/>
            <a:ext cx="7416800" cy="830263"/>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buSzTx/>
              <a:buFontTx/>
              <a:buNone/>
            </a:pPr>
            <a:r>
              <a:rPr kumimoji="1" lang="zh-CN" altLang="en-US" sz="2000" b="1">
                <a:solidFill>
                  <a:schemeClr val="bg1"/>
                </a:solidFill>
                <a:latin typeface="Courier New" panose="02070309020205020404" pitchFamily="49" charset="0"/>
                <a:cs typeface="Courier New" panose="02070309020205020404" pitchFamily="49" charset="0"/>
              </a:rPr>
              <a:t> </a:t>
            </a:r>
            <a:r>
              <a:rPr kumimoji="1" lang="en-US" altLang="zh-CN" sz="2000" b="1">
                <a:solidFill>
                  <a:schemeClr val="bg1"/>
                </a:solidFill>
                <a:latin typeface="Courier New" panose="02070309020205020404" pitchFamily="49" charset="0"/>
                <a:cs typeface="Courier New" panose="02070309020205020404" pitchFamily="49" charset="0"/>
              </a:rPr>
              <a:t>if  </a:t>
            </a:r>
            <a:r>
              <a:rPr kumimoji="1" lang="zh-CN" altLang="en-US" sz="2000" b="1">
                <a:solidFill>
                  <a:schemeClr val="bg1"/>
                </a:solidFill>
                <a:latin typeface="Courier New" panose="02070309020205020404" pitchFamily="49" charset="0"/>
                <a:cs typeface="Courier New" panose="02070309020205020404" pitchFamily="49" charset="0"/>
              </a:rPr>
              <a:t>（条件测试） 语句</a:t>
            </a:r>
          </a:p>
          <a:p>
            <a:pPr eaLnBrk="1" hangingPunct="1">
              <a:buSzTx/>
              <a:buFontTx/>
              <a:buNone/>
            </a:pPr>
            <a:r>
              <a:rPr kumimoji="1" lang="zh-CN" altLang="en-US" sz="2000" b="1">
                <a:solidFill>
                  <a:schemeClr val="bg1"/>
                </a:solidFill>
                <a:latin typeface="Courier New" panose="02070309020205020404" pitchFamily="49" charset="0"/>
                <a:cs typeface="Courier New" panose="02070309020205020404" pitchFamily="49" charset="0"/>
              </a:rPr>
              <a:t> </a:t>
            </a:r>
            <a:r>
              <a:rPr kumimoji="1" lang="en-US" altLang="zh-CN" sz="2000" b="1">
                <a:solidFill>
                  <a:schemeClr val="bg1"/>
                </a:solidFill>
                <a:latin typeface="Courier New" panose="02070309020205020404" pitchFamily="49" charset="0"/>
                <a:cs typeface="Courier New" panose="02070309020205020404" pitchFamily="49" charset="0"/>
              </a:rPr>
              <a:t>if  </a:t>
            </a:r>
            <a:r>
              <a:rPr kumimoji="1" lang="zh-CN" altLang="en-US" sz="2000" b="1">
                <a:solidFill>
                  <a:schemeClr val="bg1"/>
                </a:solidFill>
                <a:latin typeface="Courier New" panose="02070309020205020404" pitchFamily="49" charset="0"/>
                <a:cs typeface="Courier New" panose="02070309020205020404" pitchFamily="49" charset="0"/>
              </a:rPr>
              <a:t>（条件测试） 语句</a:t>
            </a:r>
            <a:r>
              <a:rPr kumimoji="1" lang="en-US" altLang="zh-CN" sz="2000" b="1">
                <a:solidFill>
                  <a:schemeClr val="bg1"/>
                </a:solidFill>
                <a:latin typeface="Courier New" panose="02070309020205020404" pitchFamily="49" charset="0"/>
                <a:cs typeface="Courier New" panose="02070309020205020404" pitchFamily="49" charset="0"/>
              </a:rPr>
              <a:t>1  else  </a:t>
            </a:r>
            <a:r>
              <a:rPr kumimoji="1" lang="zh-CN" altLang="en-US" sz="2000" b="1">
                <a:solidFill>
                  <a:schemeClr val="bg1"/>
                </a:solidFill>
                <a:latin typeface="Courier New" panose="02070309020205020404" pitchFamily="49" charset="0"/>
                <a:cs typeface="Courier New" panose="02070309020205020404" pitchFamily="49" charset="0"/>
              </a:rPr>
              <a:t>语句</a:t>
            </a:r>
            <a:r>
              <a:rPr kumimoji="1" lang="en-US" altLang="zh-CN" sz="2000" b="1">
                <a:solidFill>
                  <a:schemeClr val="bg1"/>
                </a:solidFill>
                <a:latin typeface="Courier New" panose="02070309020205020404" pitchFamily="49" charset="0"/>
                <a:cs typeface="Courier New" panose="02070309020205020404" pitchFamily="49" charset="0"/>
              </a:rPr>
              <a:t>2</a:t>
            </a:r>
            <a:endParaRPr kumimoji="1" lang="zh-CN" altLang="en-US" sz="2000" b="1">
              <a:solidFill>
                <a:schemeClr val="bg1"/>
              </a:solidFill>
              <a:latin typeface="Courier New" panose="02070309020205020404" pitchFamily="49" charset="0"/>
              <a:cs typeface="Courier New" panose="02070309020205020404" pitchFamily="49" charset="0"/>
            </a:endParaRPr>
          </a:p>
        </p:txBody>
      </p:sp>
      <p:sp>
        <p:nvSpPr>
          <p:cNvPr id="3" name="矩形 2"/>
          <p:cNvSpPr/>
          <p:nvPr/>
        </p:nvSpPr>
        <p:spPr>
          <a:xfrm>
            <a:off x="971550" y="4076700"/>
            <a:ext cx="7416800" cy="2616200"/>
          </a:xfrm>
          <a:prstGeom prst="rect">
            <a:avLst/>
          </a:prstGeom>
          <a:solidFill>
            <a:schemeClr val="bg1">
              <a:lumMod val="85000"/>
            </a:schemeClr>
          </a:solidFill>
          <a:ln>
            <a:noFill/>
          </a:ln>
          <a:effectLst/>
        </p:spPr>
        <p:txBody>
          <a:bodyPr>
            <a:spAutoFit/>
          </a:bodyPr>
          <a:lstStyle/>
          <a:p>
            <a:pPr eaLnBrk="1" hangingPunct="1">
              <a:spcBef>
                <a:spcPct val="20000"/>
              </a:spcBef>
              <a:defRPr/>
            </a:pP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	if  (grade &gt;= 60) {</a:t>
            </a:r>
          </a:p>
          <a:p>
            <a:pPr eaLnBrk="1" hangingPunct="1">
              <a:spcBef>
                <a:spcPct val="20000"/>
              </a:spcBef>
              <a:defRPr/>
            </a:pP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		</a:t>
            </a:r>
            <a:r>
              <a:rPr kumimoji="1" lang="en-US" altLang="zh-CN" sz="2000" b="1" dirty="0" err="1">
                <a:latin typeface="Courier New" panose="02070309020205020404" pitchFamily="49" charset="0"/>
                <a:ea typeface="黑体" panose="02010609060101010101" pitchFamily="49" charset="-122"/>
                <a:cs typeface="Courier New" panose="02070309020205020404" pitchFamily="49" charset="0"/>
              </a:rPr>
              <a:t>cout</a:t>
            </a: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 &lt;&lt; "passed";</a:t>
            </a:r>
          </a:p>
          <a:p>
            <a:pPr eaLnBrk="1" hangingPunct="1">
              <a:spcBef>
                <a:spcPct val="20000"/>
              </a:spcBef>
              <a:defRPr/>
            </a:pP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		</a:t>
            </a:r>
            <a:r>
              <a:rPr kumimoji="1" lang="en-US" altLang="zh-CN" sz="2000" b="1" dirty="0" err="1">
                <a:latin typeface="Courier New" panose="02070309020205020404" pitchFamily="49" charset="0"/>
                <a:ea typeface="黑体" panose="02010609060101010101" pitchFamily="49" charset="-122"/>
                <a:cs typeface="Courier New" panose="02070309020205020404" pitchFamily="49" charset="0"/>
              </a:rPr>
              <a:t>cout</a:t>
            </a: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 &lt;&lt; "Congrats!\n";</a:t>
            </a:r>
          </a:p>
          <a:p>
            <a:pPr eaLnBrk="1" hangingPunct="1">
              <a:spcBef>
                <a:spcPct val="20000"/>
              </a:spcBef>
              <a:defRPr/>
            </a:pP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      } else {</a:t>
            </a:r>
          </a:p>
          <a:p>
            <a:pPr eaLnBrk="1" hangingPunct="1">
              <a:spcBef>
                <a:spcPct val="20000"/>
              </a:spcBef>
              <a:defRPr/>
            </a:pP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		</a:t>
            </a:r>
            <a:r>
              <a:rPr kumimoji="1" lang="en-US" altLang="zh-CN" sz="2000" b="1" dirty="0" err="1">
                <a:latin typeface="Courier New" panose="02070309020205020404" pitchFamily="49" charset="0"/>
                <a:ea typeface="黑体" panose="02010609060101010101" pitchFamily="49" charset="-122"/>
                <a:cs typeface="Courier New" panose="02070309020205020404" pitchFamily="49" charset="0"/>
              </a:rPr>
              <a:t>cout</a:t>
            </a: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 &lt;&lt; "failed";</a:t>
            </a:r>
          </a:p>
          <a:p>
            <a:pPr eaLnBrk="1" hangingPunct="1">
              <a:spcBef>
                <a:spcPct val="20000"/>
              </a:spcBef>
              <a:defRPr/>
            </a:pP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		</a:t>
            </a:r>
            <a:r>
              <a:rPr kumimoji="1" lang="en-US" altLang="zh-CN" sz="2000" b="1" dirty="0" err="1">
                <a:latin typeface="Courier New" panose="02070309020205020404" pitchFamily="49" charset="0"/>
                <a:ea typeface="黑体" panose="02010609060101010101" pitchFamily="49" charset="-122"/>
                <a:cs typeface="Courier New" panose="02070309020205020404" pitchFamily="49" charset="0"/>
              </a:rPr>
              <a:t>cout</a:t>
            </a: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 &lt;&lt; “Sorry!\n";</a:t>
            </a:r>
          </a:p>
          <a:p>
            <a:pPr eaLnBrk="1" hangingPunct="1">
              <a:spcBef>
                <a:spcPct val="20000"/>
              </a:spcBef>
              <a:defRPr/>
            </a:pP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	}  // </a:t>
            </a:r>
            <a:r>
              <a:rPr kumimoji="1" lang="zh-CN" altLang="en-US" sz="2000" b="1" dirty="0">
                <a:solidFill>
                  <a:srgbClr val="FF0000"/>
                </a:solidFill>
                <a:latin typeface="Courier New" panose="02070309020205020404" pitchFamily="49" charset="0"/>
                <a:ea typeface="黑体" panose="02010609060101010101" pitchFamily="49" charset="-122"/>
                <a:cs typeface="Courier New" panose="02070309020205020404" pitchFamily="49" charset="0"/>
              </a:rPr>
              <a:t>合理的缩排，使程序结构更加清晰</a:t>
            </a:r>
          </a:p>
        </p:txBody>
      </p:sp>
      <p:sp>
        <p:nvSpPr>
          <p:cNvPr id="4" name="矩形 3"/>
          <p:cNvSpPr/>
          <p:nvPr/>
        </p:nvSpPr>
        <p:spPr>
          <a:xfrm>
            <a:off x="971550" y="3213100"/>
            <a:ext cx="7416800" cy="769938"/>
          </a:xfrm>
          <a:prstGeom prst="rect">
            <a:avLst/>
          </a:prstGeom>
          <a:solidFill>
            <a:schemeClr val="bg1">
              <a:lumMod val="85000"/>
            </a:schemeClr>
          </a:solidFill>
          <a:ln>
            <a:noFill/>
          </a:ln>
          <a:effectLst/>
        </p:spPr>
        <p:txBody>
          <a:bodyPr>
            <a:spAutoFit/>
          </a:bodyPr>
          <a:lstStyle/>
          <a:p>
            <a:pPr eaLnBrk="1" hangingPunct="1">
              <a:spcBef>
                <a:spcPct val="20000"/>
              </a:spcBef>
              <a:defRPr/>
            </a:pP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	if  (grade &gt;= 60)  </a:t>
            </a:r>
          </a:p>
          <a:p>
            <a:pPr eaLnBrk="1" hangingPunct="1">
              <a:spcBef>
                <a:spcPct val="20000"/>
              </a:spcBef>
              <a:defRPr/>
            </a:pP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		</a:t>
            </a:r>
            <a:r>
              <a:rPr kumimoji="1" lang="en-US" altLang="zh-CN" sz="2000" b="1" dirty="0" err="1">
                <a:latin typeface="Courier New" panose="02070309020205020404" pitchFamily="49" charset="0"/>
                <a:ea typeface="黑体" panose="02010609060101010101" pitchFamily="49" charset="-122"/>
                <a:cs typeface="Courier New" panose="02070309020205020404" pitchFamily="49" charset="0"/>
              </a:rPr>
              <a:t>cout</a:t>
            </a: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 &lt;&lt; "passed";</a:t>
            </a:r>
          </a:p>
        </p:txBody>
      </p:sp>
    </p:spTree>
  </p:cSld>
  <p:clrMapOvr>
    <a:masterClrMapping/>
  </p:clrMapOvr>
</p:sld>
</file>

<file path=ppt/theme/theme1.xml><?xml version="1.0" encoding="utf-8"?>
<a:theme xmlns:a="http://schemas.openxmlformats.org/drawingml/2006/main" name="1_自定义设计方案">
  <a:themeElements>
    <a:clrScheme name="1_自定义设计方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自定义设计方案">
      <a:majorFont>
        <a:latin typeface="Arial"/>
        <a:ea typeface="华文新魏"/>
        <a:cs typeface=""/>
      </a:majorFont>
      <a:minorFont>
        <a:latin typeface="Arial"/>
        <a:ea typeface="黑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DDDDD"/>
        </a:solidFill>
        <a:ln w="28575" cap="flat" cmpd="sng" algn="ctr">
          <a:solidFill>
            <a:srgbClr val="922706"/>
          </a:solid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zh-CN" altLang="en-US" sz="2400" b="0" i="0" u="none" strike="noStrike" cap="none" normalizeH="0" baseline="0" smtClean="0">
            <a:ln>
              <a:noFill/>
            </a:ln>
            <a:solidFill>
              <a:schemeClr val="tx1"/>
            </a:solidFill>
            <a:effectLst/>
            <a:latin typeface="Arial" charset="0"/>
            <a:ea typeface="黑体" pitchFamily="49" charset="-122"/>
          </a:defRPr>
        </a:defPPr>
      </a:lstStyle>
    </a:spDef>
    <a:lnDef>
      <a:spPr bwMode="auto">
        <a:xfrm>
          <a:off x="0" y="0"/>
          <a:ext cx="1" cy="1"/>
        </a:xfrm>
        <a:custGeom>
          <a:avLst/>
          <a:gdLst/>
          <a:ahLst/>
          <a:cxnLst/>
          <a:rect l="0" t="0" r="0" b="0"/>
          <a:pathLst/>
        </a:custGeom>
        <a:solidFill>
          <a:srgbClr val="DDDDDD"/>
        </a:solidFill>
        <a:ln w="28575" cap="flat" cmpd="sng" algn="ctr">
          <a:solidFill>
            <a:srgbClr val="922706"/>
          </a:solid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zh-CN" altLang="en-US" sz="2400" b="0" i="0" u="none" strike="noStrike" cap="none" normalizeH="0" baseline="0" smtClean="0">
            <a:ln>
              <a:noFill/>
            </a:ln>
            <a:solidFill>
              <a:schemeClr val="tx1"/>
            </a:solidFill>
            <a:effectLst/>
            <a:latin typeface="Arial" charset="0"/>
            <a:ea typeface="黑体" pitchFamily="49" charset="-122"/>
          </a:defRPr>
        </a:defPPr>
      </a:lstStyle>
    </a:lnDef>
  </a:objectDefaults>
  <a:extraClrSchemeLst>
    <a:extraClrScheme>
      <a:clrScheme name="1_自定义设计方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自定义设计方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自定义设计方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自定义设计方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自定义设计方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自定义设计方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自定义设计方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自定义设计方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自定义设计方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自定义设计方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自定义设计方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自定义设计方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1732</TotalTime>
  <Words>2481</Words>
  <Application>Microsoft Macintosh PowerPoint</Application>
  <PresentationFormat>On-screen Show (4:3)</PresentationFormat>
  <Paragraphs>328</Paragraphs>
  <Slides>28</Slides>
  <Notes>20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28</vt:i4>
      </vt:variant>
    </vt:vector>
  </HeadingPairs>
  <TitlesOfParts>
    <vt:vector size="35" baseType="lpstr">
      <vt:lpstr>黑体</vt:lpstr>
      <vt:lpstr>Arial</vt:lpstr>
      <vt:lpstr>Courier New</vt:lpstr>
      <vt:lpstr>Garamond</vt:lpstr>
      <vt:lpstr>Times New Roman</vt:lpstr>
      <vt:lpstr>Wingdings</vt:lpstr>
      <vt:lpstr>1_自定义设计方案</vt:lpstr>
      <vt:lpstr>第三章 分支程序设计</vt:lpstr>
      <vt:lpstr>第三章分支程序设计</vt:lpstr>
      <vt:lpstr>关系表达式</vt:lpstr>
      <vt:lpstr>第三章分支程序设计</vt:lpstr>
      <vt:lpstr>逻辑表达式</vt:lpstr>
      <vt:lpstr>Exercise</vt:lpstr>
      <vt:lpstr>逻辑表达式须注意</vt:lpstr>
      <vt:lpstr>第三章分支程序设计</vt:lpstr>
      <vt:lpstr>条件检查与if语句</vt:lpstr>
      <vt:lpstr>Excise</vt:lpstr>
      <vt:lpstr>判断闰年的程序</vt:lpstr>
      <vt:lpstr>Exercise</vt:lpstr>
      <vt:lpstr>if语句的嵌套</vt:lpstr>
      <vt:lpstr>缩进对齐 </vt:lpstr>
      <vt:lpstr>条件表达式</vt:lpstr>
      <vt:lpstr>第三章分支程序设计</vt:lpstr>
      <vt:lpstr>switch语句</vt:lpstr>
      <vt:lpstr>break语句</vt:lpstr>
      <vt:lpstr>PowerPoint Presentation</vt:lpstr>
      <vt:lpstr>PowerPoint Presentation</vt:lpstr>
      <vt:lpstr>Exercise</vt:lpstr>
      <vt:lpstr>计算机自动出四则运算计算题 </vt:lpstr>
      <vt:lpstr>随机数的生成</vt:lpstr>
      <vt:lpstr>PowerPoint Presentation</vt:lpstr>
      <vt:lpstr>PowerPoint Presentation</vt:lpstr>
      <vt:lpstr>Exercise</vt:lpstr>
      <vt:lpstr>小结</vt:lpstr>
      <vt:lpstr>作业&amp;上机练习</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第3章 分支程序设计</dc:title>
  <dc:creator>User</dc:creator>
  <cp:lastModifiedBy>Kenny Zhu</cp:lastModifiedBy>
  <cp:revision>82</cp:revision>
  <dcterms:created xsi:type="dcterms:W3CDTF">2013-02-22T04:39:12Z</dcterms:created>
  <dcterms:modified xsi:type="dcterms:W3CDTF">2023-06-27T02:27:39Z</dcterms:modified>
</cp:coreProperties>
</file>