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omments/comment1.xml" ContentType="application/vnd.openxmlformats-officedocument.presentationml.comment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1"/>
  </p:sldMasterIdLst>
  <p:notesMasterIdLst>
    <p:notesMasterId r:id="rId69"/>
  </p:notesMasterIdLst>
  <p:sldIdLst>
    <p:sldId id="340" r:id="rId2"/>
    <p:sldId id="341" r:id="rId3"/>
    <p:sldId id="258" r:id="rId4"/>
    <p:sldId id="390" r:id="rId5"/>
    <p:sldId id="394" r:id="rId6"/>
    <p:sldId id="259" r:id="rId7"/>
    <p:sldId id="261" r:id="rId8"/>
    <p:sldId id="262" r:id="rId9"/>
    <p:sldId id="263" r:id="rId10"/>
    <p:sldId id="342" r:id="rId11"/>
    <p:sldId id="266" r:id="rId12"/>
    <p:sldId id="268" r:id="rId13"/>
    <p:sldId id="273" r:id="rId14"/>
    <p:sldId id="391" r:id="rId15"/>
    <p:sldId id="274" r:id="rId16"/>
    <p:sldId id="271" r:id="rId17"/>
    <p:sldId id="343" r:id="rId18"/>
    <p:sldId id="386" r:id="rId19"/>
    <p:sldId id="387" r:id="rId20"/>
    <p:sldId id="388" r:id="rId21"/>
    <p:sldId id="364" r:id="rId22"/>
    <p:sldId id="365" r:id="rId23"/>
    <p:sldId id="366" r:id="rId24"/>
    <p:sldId id="367" r:id="rId25"/>
    <p:sldId id="368" r:id="rId26"/>
    <p:sldId id="370" r:id="rId27"/>
    <p:sldId id="371" r:id="rId28"/>
    <p:sldId id="373" r:id="rId29"/>
    <p:sldId id="374" r:id="rId30"/>
    <p:sldId id="375" r:id="rId31"/>
    <p:sldId id="377" r:id="rId32"/>
    <p:sldId id="378" r:id="rId33"/>
    <p:sldId id="379" r:id="rId34"/>
    <p:sldId id="380" r:id="rId35"/>
    <p:sldId id="381" r:id="rId36"/>
    <p:sldId id="382" r:id="rId37"/>
    <p:sldId id="363" r:id="rId38"/>
    <p:sldId id="308" r:id="rId39"/>
    <p:sldId id="383" r:id="rId40"/>
    <p:sldId id="384" r:id="rId41"/>
    <p:sldId id="385" r:id="rId42"/>
    <p:sldId id="310" r:id="rId43"/>
    <p:sldId id="354" r:id="rId44"/>
    <p:sldId id="355" r:id="rId45"/>
    <p:sldId id="357" r:id="rId46"/>
    <p:sldId id="359" r:id="rId47"/>
    <p:sldId id="353" r:id="rId48"/>
    <p:sldId id="392" r:id="rId49"/>
    <p:sldId id="360" r:id="rId50"/>
    <p:sldId id="312" r:id="rId51"/>
    <p:sldId id="389" r:id="rId52"/>
    <p:sldId id="393" r:id="rId53"/>
    <p:sldId id="313" r:id="rId54"/>
    <p:sldId id="314" r:id="rId55"/>
    <p:sldId id="315" r:id="rId56"/>
    <p:sldId id="317" r:id="rId57"/>
    <p:sldId id="318" r:id="rId58"/>
    <p:sldId id="319" r:id="rId59"/>
    <p:sldId id="323" r:id="rId60"/>
    <p:sldId id="325" r:id="rId61"/>
    <p:sldId id="326" r:id="rId62"/>
    <p:sldId id="327" r:id="rId63"/>
    <p:sldId id="334" r:id="rId64"/>
    <p:sldId id="335" r:id="rId65"/>
    <p:sldId id="337" r:id="rId66"/>
    <p:sldId id="338" r:id="rId67"/>
    <p:sldId id="339" r:id="rId68"/>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Garamond" panose="02020404030301010803" pitchFamily="18"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宋体" panose="02010600030101010101" pitchFamily="2" charset="-122"/>
        <a:cs typeface="+mn-cs"/>
      </a:defRPr>
    </a:lvl5pPr>
    <a:lvl6pPr marL="2286000" algn="l" defTabSz="914400" rtl="0" eaLnBrk="1" latinLnBrk="0" hangingPunct="1">
      <a:defRPr kern="1200">
        <a:solidFill>
          <a:schemeClr val="tx1"/>
        </a:solidFill>
        <a:latin typeface="Garamond" panose="02020404030301010803" pitchFamily="18" charset="0"/>
        <a:ea typeface="宋体" panose="02010600030101010101" pitchFamily="2" charset="-122"/>
        <a:cs typeface="+mn-cs"/>
      </a:defRPr>
    </a:lvl6pPr>
    <a:lvl7pPr marL="2743200" algn="l" defTabSz="914400" rtl="0" eaLnBrk="1" latinLnBrk="0" hangingPunct="1">
      <a:defRPr kern="1200">
        <a:solidFill>
          <a:schemeClr val="tx1"/>
        </a:solidFill>
        <a:latin typeface="Garamond" panose="02020404030301010803" pitchFamily="18" charset="0"/>
        <a:ea typeface="宋体" panose="02010600030101010101" pitchFamily="2" charset="-122"/>
        <a:cs typeface="+mn-cs"/>
      </a:defRPr>
    </a:lvl7pPr>
    <a:lvl8pPr marL="3200400" algn="l" defTabSz="914400" rtl="0" eaLnBrk="1" latinLnBrk="0" hangingPunct="1">
      <a:defRPr kern="1200">
        <a:solidFill>
          <a:schemeClr val="tx1"/>
        </a:solidFill>
        <a:latin typeface="Garamond" panose="02020404030301010803" pitchFamily="18" charset="0"/>
        <a:ea typeface="宋体" panose="02010600030101010101" pitchFamily="2" charset="-122"/>
        <a:cs typeface="+mn-cs"/>
      </a:defRPr>
    </a:lvl8pPr>
    <a:lvl9pPr marL="3657600" algn="l" defTabSz="914400" rtl="0" eaLnBrk="1" latinLnBrk="0" hangingPunct="1">
      <a:defRPr kern="1200">
        <a:solidFill>
          <a:schemeClr val="tx1"/>
        </a:solidFill>
        <a:latin typeface="Garamond" panose="02020404030301010803" pitchFamily="18"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chee"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18"/>
    <p:restoredTop sz="93910" autoAdjust="0"/>
  </p:normalViewPr>
  <p:slideViewPr>
    <p:cSldViewPr>
      <p:cViewPr varScale="1">
        <p:scale>
          <a:sx n="100" d="100"/>
          <a:sy n="100" d="100"/>
        </p:scale>
        <p:origin x="152" y="-6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ommentAuthors" Target="commentAuthors.xml"/><Relationship Id="rId75"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ny Zhu" userId="301dcbd8-cdcf-473a-9733-83b736cf3d42" providerId="ADAL" clId="{4E1FFDC3-AF0E-EE4D-B071-37FD942EFA69}"/>
    <pc:docChg chg="custSel addSld modSld">
      <pc:chgData name="Kenny Zhu" userId="301dcbd8-cdcf-473a-9733-83b736cf3d42" providerId="ADAL" clId="{4E1FFDC3-AF0E-EE4D-B071-37FD942EFA69}" dt="2023-06-25T03:05:14.438" v="404" actId="20577"/>
      <pc:docMkLst>
        <pc:docMk/>
      </pc:docMkLst>
      <pc:sldChg chg="modSp mod">
        <pc:chgData name="Kenny Zhu" userId="301dcbd8-cdcf-473a-9733-83b736cf3d42" providerId="ADAL" clId="{4E1FFDC3-AF0E-EE4D-B071-37FD942EFA69}" dt="2023-06-08T14:17:16.557" v="16" actId="20577"/>
        <pc:sldMkLst>
          <pc:docMk/>
          <pc:sldMk cId="0" sldId="335"/>
        </pc:sldMkLst>
        <pc:spChg chg="mod">
          <ac:chgData name="Kenny Zhu" userId="301dcbd8-cdcf-473a-9733-83b736cf3d42" providerId="ADAL" clId="{4E1FFDC3-AF0E-EE4D-B071-37FD942EFA69}" dt="2023-06-08T14:17:16.557" v="16" actId="20577"/>
          <ac:spMkLst>
            <pc:docMk/>
            <pc:sldMk cId="0" sldId="335"/>
            <ac:spMk id="113666" creationId="{00000000-0000-0000-0000-000000000000}"/>
          </ac:spMkLst>
        </pc:spChg>
      </pc:sldChg>
      <pc:sldChg chg="modSp mod">
        <pc:chgData name="Kenny Zhu" userId="301dcbd8-cdcf-473a-9733-83b736cf3d42" providerId="ADAL" clId="{4E1FFDC3-AF0E-EE4D-B071-37FD942EFA69}" dt="2023-06-25T03:05:14.438" v="404" actId="20577"/>
        <pc:sldMkLst>
          <pc:docMk/>
          <pc:sldMk cId="1851869619" sldId="390"/>
        </pc:sldMkLst>
        <pc:spChg chg="mod">
          <ac:chgData name="Kenny Zhu" userId="301dcbd8-cdcf-473a-9733-83b736cf3d42" providerId="ADAL" clId="{4E1FFDC3-AF0E-EE4D-B071-37FD942EFA69}" dt="2023-06-25T03:05:14.438" v="404" actId="20577"/>
          <ac:spMkLst>
            <pc:docMk/>
            <pc:sldMk cId="1851869619" sldId="390"/>
            <ac:spMk id="3" creationId="{952EC0A1-DE8C-A1CC-79C3-3B70E00675C3}"/>
          </ac:spMkLst>
        </pc:spChg>
      </pc:sldChg>
      <pc:sldChg chg="modSp new mod">
        <pc:chgData name="Kenny Zhu" userId="301dcbd8-cdcf-473a-9733-83b736cf3d42" providerId="ADAL" clId="{4E1FFDC3-AF0E-EE4D-B071-37FD942EFA69}" dt="2023-06-25T01:52:29.940" v="341" actId="20577"/>
        <pc:sldMkLst>
          <pc:docMk/>
          <pc:sldMk cId="2142902324" sldId="394"/>
        </pc:sldMkLst>
        <pc:spChg chg="mod">
          <ac:chgData name="Kenny Zhu" userId="301dcbd8-cdcf-473a-9733-83b736cf3d42" providerId="ADAL" clId="{4E1FFDC3-AF0E-EE4D-B071-37FD942EFA69}" dt="2023-06-25T01:52:29.940" v="341" actId="20577"/>
          <ac:spMkLst>
            <pc:docMk/>
            <pc:sldMk cId="2142902324" sldId="394"/>
            <ac:spMk id="3" creationId="{485B7D65-27EE-79D3-E674-8794E1DCC536}"/>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18-10-08T21:23:26.906" idx="1">
    <p:pos x="10" y="1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ltLang="zh-CN"/>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ltLang="zh-CN"/>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ltLang="zh-CN"/>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00495805-B72D-4BC4-AD82-C1CF6EEE5A8A}"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CDC04D30-3A03-4152-BE09-0D42AD0A28E6}" type="slidenum">
              <a:rPr lang="en-US" altLang="zh-CN" smtClean="0">
                <a:solidFill>
                  <a:srgbClr val="000000"/>
                </a:solidFill>
              </a:rPr>
              <a:pPr>
                <a:spcBef>
                  <a:spcPct val="0"/>
                </a:spcBef>
              </a:pPr>
              <a:t>1</a:t>
            </a:fld>
            <a:endParaRPr lang="en-US" altLang="zh-CN">
              <a:solidFill>
                <a:srgbClr val="000000"/>
              </a:solidFill>
            </a:endParaRPr>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kumimoji="1" lang="en-US" altLang="zh-CN">
              <a:solidFill>
                <a:srgbClr val="003399"/>
              </a:solidFill>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E5FD072E-246D-4201-80FD-FE227F3CF60D}" type="slidenum">
              <a:rPr lang="en-US" altLang="zh-CN" smtClean="0"/>
              <a:pPr>
                <a:spcBef>
                  <a:spcPct val="0"/>
                </a:spcBef>
              </a:pPr>
              <a:t>13</a:t>
            </a:fld>
            <a:endParaRPr lang="en-US" altLang="zh-CN"/>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6037189B-603B-428F-BA03-88DE77EC6C2A}" type="slidenum">
              <a:rPr lang="en-US" altLang="zh-CN" smtClean="0"/>
              <a:pPr>
                <a:spcBef>
                  <a:spcPct val="0"/>
                </a:spcBef>
              </a:pPr>
              <a:t>15</a:t>
            </a:fld>
            <a:endParaRPr lang="en-US" altLang="zh-CN"/>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A425BD5B-9051-42A6-9A1D-8609237D5BAB}" type="slidenum">
              <a:rPr lang="en-US" altLang="zh-CN" smtClean="0"/>
              <a:pPr>
                <a:spcBef>
                  <a:spcPct val="0"/>
                </a:spcBef>
              </a:pPr>
              <a:t>16</a:t>
            </a:fld>
            <a:endParaRPr lang="en-US" altLang="zh-CN"/>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7C44E6CC-C64F-4103-91BE-9ED528162C06}" type="slidenum">
              <a:rPr lang="en-US" altLang="zh-CN" smtClean="0"/>
              <a:pPr>
                <a:spcBef>
                  <a:spcPct val="0"/>
                </a:spcBef>
              </a:pPr>
              <a:t>18</a:t>
            </a:fld>
            <a:endParaRPr lang="en-US" altLang="zh-CN"/>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95856E10-F239-49FD-A951-2D8262B742F4}" type="slidenum">
              <a:rPr lang="en-US" altLang="zh-CN" smtClean="0"/>
              <a:pPr>
                <a:spcBef>
                  <a:spcPct val="0"/>
                </a:spcBef>
              </a:pPr>
              <a:t>19</a:t>
            </a:fld>
            <a:endParaRPr lang="en-US" altLang="zh-CN"/>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44D49195-AA70-458C-8198-722E29C1C936}" type="slidenum">
              <a:rPr lang="en-US" altLang="zh-CN" smtClean="0"/>
              <a:pPr>
                <a:spcBef>
                  <a:spcPct val="0"/>
                </a:spcBef>
              </a:pPr>
              <a:t>20</a:t>
            </a:fld>
            <a:endParaRPr lang="en-US" altLang="zh-CN"/>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2634C701-1FE8-4D9A-B1DC-D45540C6B87D}" type="slidenum">
              <a:rPr lang="en-US" altLang="zh-CN" smtClean="0"/>
              <a:pPr>
                <a:spcBef>
                  <a:spcPct val="0"/>
                </a:spcBef>
              </a:pPr>
              <a:t>22</a:t>
            </a:fld>
            <a:endParaRPr lang="en-US" altLang="zh-CN"/>
          </a:p>
        </p:txBody>
      </p:sp>
      <p:sp>
        <p:nvSpPr>
          <p:cNvPr id="38914" name="Rectangle 2"/>
          <p:cNvSpPr>
            <a:spLocks noGrp="1" noRot="1" noChangeAspect="1" noChangeArrowheads="1" noTextEdit="1"/>
          </p:cNvSpPr>
          <p:nvPr>
            <p:ph type="sldImg"/>
          </p:nvPr>
        </p:nvSpPr>
        <p:spPr>
          <a:xfrm>
            <a:off x="1371600" y="1143000"/>
            <a:ext cx="4114800" cy="3086100"/>
          </a:xfrm>
          <a:ln/>
        </p:spPr>
      </p:sp>
      <p:sp>
        <p:nvSpPr>
          <p:cNvPr id="3891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87DEA7A8-EA06-4185-8017-4C2A10297662}" type="slidenum">
              <a:rPr lang="en-US" altLang="zh-CN" smtClean="0"/>
              <a:pPr>
                <a:spcBef>
                  <a:spcPct val="0"/>
                </a:spcBef>
              </a:pPr>
              <a:t>23</a:t>
            </a:fld>
            <a:endParaRPr lang="en-US" altLang="zh-CN"/>
          </a:p>
        </p:txBody>
      </p:sp>
      <p:sp>
        <p:nvSpPr>
          <p:cNvPr id="40962" name="Rectangle 2"/>
          <p:cNvSpPr>
            <a:spLocks noGrp="1" noRot="1" noChangeAspect="1" noChangeArrowheads="1" noTextEdit="1"/>
          </p:cNvSpPr>
          <p:nvPr>
            <p:ph type="sldImg"/>
          </p:nvPr>
        </p:nvSpPr>
        <p:spPr>
          <a:xfrm>
            <a:off x="1371600" y="1143000"/>
            <a:ext cx="4114800" cy="3086100"/>
          </a:xfrm>
          <a:ln/>
        </p:spPr>
      </p:sp>
      <p:sp>
        <p:nvSpPr>
          <p:cNvPr id="4096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2664BC4E-940D-4978-B7AC-8D6ADD1DFBA2}" type="slidenum">
              <a:rPr lang="en-US" altLang="zh-CN" smtClean="0"/>
              <a:pPr>
                <a:spcBef>
                  <a:spcPct val="0"/>
                </a:spcBef>
              </a:pPr>
              <a:t>24</a:t>
            </a:fld>
            <a:endParaRPr lang="en-US" altLang="zh-CN"/>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93B256BD-3C09-4E08-AFAD-B697954CE6F2}" type="slidenum">
              <a:rPr lang="en-US" altLang="zh-CN" smtClean="0"/>
              <a:pPr>
                <a:spcBef>
                  <a:spcPct val="0"/>
                </a:spcBef>
              </a:pPr>
              <a:t>25</a:t>
            </a:fld>
            <a:endParaRPr lang="en-US" altLang="zh-CN"/>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4D4AFD47-20D3-4655-9DA5-8DBA9E238642}" type="slidenum">
              <a:rPr lang="en-US" altLang="zh-CN" smtClean="0"/>
              <a:pPr>
                <a:spcBef>
                  <a:spcPct val="0"/>
                </a:spcBef>
              </a:pPr>
              <a:t>3</a:t>
            </a:fld>
            <a:endParaRPr lang="en-US" altLang="zh-CN"/>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A1C3FB77-514E-4691-96E1-AF4CF729E8A1}" type="slidenum">
              <a:rPr lang="en-US" altLang="zh-CN" smtClean="0"/>
              <a:pPr>
                <a:spcBef>
                  <a:spcPct val="0"/>
                </a:spcBef>
              </a:pPr>
              <a:t>26</a:t>
            </a:fld>
            <a:endParaRPr lang="en-US" altLang="zh-CN"/>
          </a:p>
        </p:txBody>
      </p:sp>
      <p:sp>
        <p:nvSpPr>
          <p:cNvPr id="47106" name="Rectangle 2"/>
          <p:cNvSpPr>
            <a:spLocks noGrp="1" noRot="1" noChangeAspect="1" noChangeArrowheads="1" noTextEdit="1"/>
          </p:cNvSpPr>
          <p:nvPr>
            <p:ph type="sldImg"/>
          </p:nvPr>
        </p:nvSpPr>
        <p:spPr>
          <a:xfrm>
            <a:off x="1371600" y="1143000"/>
            <a:ext cx="4114800" cy="3086100"/>
          </a:xfrm>
          <a:ln/>
        </p:spPr>
      </p:sp>
      <p:sp>
        <p:nvSpPr>
          <p:cNvPr id="4710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latin typeface="Arial" panose="020B0604020202020204" pitchFamily="34" charset="0"/>
              </a:rPr>
              <a:t>1</a:t>
            </a:r>
            <a:r>
              <a:rPr lang="zh-CN" altLang="en-US">
                <a:latin typeface="Arial" panose="020B0604020202020204" pitchFamily="34" charset="0"/>
              </a:rPr>
              <a:t> 讲解</a:t>
            </a:r>
            <a:r>
              <a:rPr lang="en-US" altLang="zh-CN">
                <a:latin typeface="Arial" panose="020B0604020202020204" pitchFamily="34" charset="0"/>
              </a:rPr>
              <a:t>”</a:t>
            </a:r>
            <a:r>
              <a:rPr lang="zh-CN" altLang="en-US">
                <a:latin typeface="Arial" panose="020B0604020202020204" pitchFamily="34" charset="0"/>
              </a:rPr>
              <a:t>浮点“名称的由来，科学计数法；</a:t>
            </a:r>
            <a:endParaRPr lang="en-US" altLang="zh-CN">
              <a:latin typeface="Arial" panose="020B0604020202020204" pitchFamily="34" charset="0"/>
            </a:endParaRPr>
          </a:p>
          <a:p>
            <a:pPr eaLnBrk="1" hangingPunct="1"/>
            <a:r>
              <a:rPr lang="en-US" altLang="zh-CN">
                <a:latin typeface="Arial" panose="020B0604020202020204" pitchFamily="34" charset="0"/>
              </a:rPr>
              <a:t>2 </a:t>
            </a:r>
            <a:r>
              <a:rPr lang="zh-CN" altLang="en-US">
                <a:latin typeface="Arial" panose="020B0604020202020204" pitchFamily="34" charset="0"/>
              </a:rPr>
              <a:t>小数部分如何转化成二数制：</a:t>
            </a:r>
            <a:r>
              <a:rPr lang="en-US" altLang="zh-CN">
                <a:latin typeface="Arial" panose="020B0604020202020204" pitchFamily="34" charset="0"/>
              </a:rPr>
              <a:t>2</a:t>
            </a:r>
            <a:r>
              <a:rPr lang="en-US" altLang="zh-CN" baseline="30000">
                <a:latin typeface="Arial" panose="020B0604020202020204" pitchFamily="34" charset="0"/>
              </a:rPr>
              <a:t>-1</a:t>
            </a:r>
            <a:r>
              <a:rPr lang="zh-CN" altLang="en-US">
                <a:latin typeface="Arial" panose="020B0604020202020204" pitchFamily="34" charset="0"/>
              </a:rPr>
              <a:t>，</a:t>
            </a:r>
            <a:r>
              <a:rPr lang="en-US" altLang="zh-CN">
                <a:latin typeface="Arial" panose="020B0604020202020204" pitchFamily="34" charset="0"/>
              </a:rPr>
              <a:t>2</a:t>
            </a:r>
            <a:r>
              <a:rPr lang="en-US" altLang="zh-CN" baseline="30000">
                <a:latin typeface="Arial" panose="020B0604020202020204" pitchFamily="34" charset="0"/>
              </a:rPr>
              <a:t>-2</a:t>
            </a:r>
            <a:r>
              <a:rPr lang="zh-CN" altLang="en-US" baseline="30000">
                <a:latin typeface="Arial" panose="020B0604020202020204" pitchFamily="34" charset="0"/>
              </a:rPr>
              <a:t> 。。。</a:t>
            </a:r>
            <a:br>
              <a:rPr lang="en-US" altLang="zh-CN">
                <a:latin typeface="Arial" panose="020B0604020202020204" pitchFamily="34" charset="0"/>
              </a:rPr>
            </a:br>
            <a:r>
              <a:rPr lang="zh-CN" altLang="en-US">
                <a:latin typeface="Arial" panose="020B0604020202020204" pitchFamily="34" charset="0"/>
              </a:rPr>
              <a:t>示例：</a:t>
            </a:r>
            <a:r>
              <a:rPr lang="en-US" altLang="zh-CN">
                <a:latin typeface="Arial" panose="020B0604020202020204" pitchFamily="34" charset="0"/>
              </a:rPr>
              <a:t>0.38</a:t>
            </a:r>
            <a:r>
              <a:rPr lang="zh-CN" altLang="en-US">
                <a:latin typeface="Arial" panose="020B0604020202020204" pitchFamily="34" charset="0"/>
              </a:rPr>
              <a:t>如何表示？</a:t>
            </a:r>
            <a:endParaRPr lang="zh-CN" altLang="zh-CN">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幻灯片图像占位符 1"/>
          <p:cNvSpPr>
            <a:spLocks noGrp="1" noRot="1" noChangeAspect="1" noChangeArrowheads="1" noTextEdit="1"/>
          </p:cNvSpPr>
          <p:nvPr>
            <p:ph type="sldImg"/>
          </p:nvPr>
        </p:nvSpPr>
        <p:spPr>
          <a:xfrm>
            <a:off x="1371600" y="1143000"/>
            <a:ext cx="4114800" cy="3086100"/>
          </a:xfrm>
          <a:ln/>
        </p:spPr>
      </p:sp>
      <p:sp>
        <p:nvSpPr>
          <p:cNvPr id="49154" name="备注占位符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Calibri" panose="020F0502020204030204" pitchFamily="34" charset="0"/>
              </a:rPr>
              <a:t>1</a:t>
            </a:r>
            <a:r>
              <a:rPr lang="zh-CN" altLang="en-US">
                <a:latin typeface="Calibri" panose="020F0502020204030204" pitchFamily="34" charset="0"/>
              </a:rPr>
              <a:t> </a:t>
            </a:r>
            <a:r>
              <a:rPr lang="en-US" altLang="zh-CN">
                <a:latin typeface="Calibri" panose="020F0502020204030204" pitchFamily="34" charset="0"/>
              </a:rPr>
              <a:t>float</a:t>
            </a:r>
            <a:r>
              <a:rPr lang="zh-CN" altLang="en-US">
                <a:latin typeface="Calibri" panose="020F0502020204030204" pitchFamily="34" charset="0"/>
              </a:rPr>
              <a:t>型数据最大表示范围为</a:t>
            </a:r>
            <a:r>
              <a:rPr lang="en-US" altLang="zh-CN">
                <a:latin typeface="Calibri" panose="020F0502020204030204" pitchFamily="34" charset="0"/>
              </a:rPr>
              <a:t>1.11111111111111111111111*2^127=3.4*10^38</a:t>
            </a:r>
          </a:p>
          <a:p>
            <a:endParaRPr lang="en-US" altLang="zh-CN">
              <a:latin typeface="Calibri" panose="020F0502020204030204" pitchFamily="34" charset="0"/>
            </a:endParaRPr>
          </a:p>
          <a:p>
            <a:r>
              <a:rPr lang="en-US" altLang="zh-CN">
                <a:latin typeface="Calibri" panose="020F0502020204030204" pitchFamily="34" charset="0"/>
              </a:rPr>
              <a:t>2</a:t>
            </a:r>
            <a:r>
              <a:rPr lang="zh-CN" altLang="en-US">
                <a:latin typeface="Calibri" panose="020F0502020204030204" pitchFamily="34" charset="0"/>
              </a:rPr>
              <a:t> </a:t>
            </a:r>
            <a:r>
              <a:rPr lang="en-US" altLang="zh-CN">
                <a:latin typeface="Calibri" panose="020F0502020204030204" pitchFamily="34" charset="0"/>
              </a:rPr>
              <a:t>float</a:t>
            </a:r>
            <a:r>
              <a:rPr lang="zh-CN" altLang="en-US">
                <a:latin typeface="Calibri" panose="020F0502020204030204" pitchFamily="34" charset="0"/>
              </a:rPr>
              <a:t>型数据</a:t>
            </a:r>
            <a:r>
              <a:rPr lang="en-US" altLang="zh-CN">
                <a:latin typeface="Calibri" panose="020F0502020204030204" pitchFamily="34" charset="0"/>
              </a:rPr>
              <a:t>125.5</a:t>
            </a:r>
            <a:r>
              <a:rPr lang="zh-CN" altLang="en-US">
                <a:latin typeface="Calibri" panose="020F0502020204030204" pitchFamily="34" charset="0"/>
              </a:rPr>
              <a:t>转换为标准浮点格式</a:t>
            </a:r>
          </a:p>
          <a:p>
            <a:r>
              <a:rPr lang="en-US" altLang="zh-CN">
                <a:latin typeface="Calibri" panose="020F0502020204030204" pitchFamily="34" charset="0"/>
              </a:rPr>
              <a:t>125</a:t>
            </a:r>
            <a:r>
              <a:rPr lang="zh-CN" altLang="en-US">
                <a:latin typeface="Calibri" panose="020F0502020204030204" pitchFamily="34" charset="0"/>
              </a:rPr>
              <a:t>二进制表示形式为</a:t>
            </a:r>
            <a:r>
              <a:rPr lang="en-US" altLang="zh-CN">
                <a:latin typeface="Calibri" panose="020F0502020204030204" pitchFamily="34" charset="0"/>
              </a:rPr>
              <a:t>1111101</a:t>
            </a:r>
            <a:r>
              <a:rPr lang="zh-CN" altLang="en-US">
                <a:latin typeface="Calibri" panose="020F0502020204030204" pitchFamily="34" charset="0"/>
              </a:rPr>
              <a:t>，小数部分表示为二进制为 </a:t>
            </a:r>
            <a:r>
              <a:rPr lang="en-US" altLang="zh-CN">
                <a:latin typeface="Calibri" panose="020F0502020204030204" pitchFamily="34" charset="0"/>
              </a:rPr>
              <a:t>1</a:t>
            </a:r>
            <a:r>
              <a:rPr lang="zh-CN" altLang="en-US">
                <a:latin typeface="Calibri" panose="020F0502020204030204" pitchFamily="34" charset="0"/>
              </a:rPr>
              <a:t>，则</a:t>
            </a:r>
            <a:r>
              <a:rPr lang="en-US" altLang="zh-CN">
                <a:latin typeface="Calibri" panose="020F0502020204030204" pitchFamily="34" charset="0"/>
              </a:rPr>
              <a:t>125.5</a:t>
            </a:r>
            <a:r>
              <a:rPr lang="zh-CN" altLang="en-US">
                <a:latin typeface="Calibri" panose="020F0502020204030204" pitchFamily="34" charset="0"/>
              </a:rPr>
              <a:t>二进制表示为</a:t>
            </a:r>
            <a:r>
              <a:rPr lang="en-US" altLang="zh-CN">
                <a:latin typeface="Calibri" panose="020F0502020204030204" pitchFamily="34" charset="0"/>
              </a:rPr>
              <a:t>1111101.1</a:t>
            </a:r>
            <a:r>
              <a:rPr lang="zh-CN" altLang="en-US">
                <a:latin typeface="Calibri" panose="020F0502020204030204" pitchFamily="34" charset="0"/>
              </a:rPr>
              <a:t>，</a:t>
            </a:r>
            <a:endParaRPr lang="en-US" altLang="zh-CN">
              <a:latin typeface="Calibri" panose="020F0502020204030204" pitchFamily="34" charset="0"/>
            </a:endParaRPr>
          </a:p>
          <a:p>
            <a:r>
              <a:rPr lang="zh-CN" altLang="en-US">
                <a:latin typeface="Calibri" panose="020F0502020204030204" pitchFamily="34" charset="0"/>
              </a:rPr>
              <a:t>由于规定尾数的整数部分恒为</a:t>
            </a:r>
            <a:r>
              <a:rPr lang="en-US" altLang="zh-CN">
                <a:latin typeface="Calibri" panose="020F0502020204030204" pitchFamily="34" charset="0"/>
              </a:rPr>
              <a:t>1</a:t>
            </a:r>
            <a:r>
              <a:rPr lang="zh-CN" altLang="en-US">
                <a:latin typeface="Calibri" panose="020F0502020204030204" pitchFamily="34" charset="0"/>
              </a:rPr>
              <a:t>，则表示为</a:t>
            </a:r>
            <a:r>
              <a:rPr lang="en-US" altLang="zh-CN">
                <a:latin typeface="Calibri" panose="020F0502020204030204" pitchFamily="34" charset="0"/>
              </a:rPr>
              <a:t>1.1111011*2^6</a:t>
            </a:r>
            <a:r>
              <a:rPr lang="zh-CN" altLang="en-US">
                <a:latin typeface="Calibri" panose="020F0502020204030204" pitchFamily="34" charset="0"/>
              </a:rPr>
              <a:t>，阶码为</a:t>
            </a:r>
            <a:r>
              <a:rPr lang="en-US" altLang="zh-CN">
                <a:latin typeface="Calibri" panose="020F0502020204030204" pitchFamily="34" charset="0"/>
              </a:rPr>
              <a:t>6</a:t>
            </a:r>
            <a:r>
              <a:rPr lang="zh-CN" altLang="en-US">
                <a:latin typeface="Calibri" panose="020F0502020204030204" pitchFamily="34" charset="0"/>
              </a:rPr>
              <a:t>，加上</a:t>
            </a:r>
            <a:r>
              <a:rPr lang="en-US" altLang="zh-CN">
                <a:latin typeface="Calibri" panose="020F0502020204030204" pitchFamily="34" charset="0"/>
              </a:rPr>
              <a:t>127</a:t>
            </a:r>
            <a:r>
              <a:rPr lang="zh-CN" altLang="en-US">
                <a:latin typeface="Calibri" panose="020F0502020204030204" pitchFamily="34" charset="0"/>
              </a:rPr>
              <a:t>为</a:t>
            </a:r>
            <a:r>
              <a:rPr lang="en-US" altLang="zh-CN">
                <a:latin typeface="Calibri" panose="020F0502020204030204" pitchFamily="34" charset="0"/>
              </a:rPr>
              <a:t>133</a:t>
            </a:r>
            <a:r>
              <a:rPr lang="zh-CN" altLang="en-US">
                <a:latin typeface="Calibri" panose="020F0502020204030204" pitchFamily="34" charset="0"/>
              </a:rPr>
              <a:t>，则表示为</a:t>
            </a:r>
            <a:r>
              <a:rPr lang="en-US" altLang="zh-CN">
                <a:latin typeface="Calibri" panose="020F0502020204030204" pitchFamily="34" charset="0"/>
              </a:rPr>
              <a:t>10000101</a:t>
            </a:r>
            <a:r>
              <a:rPr lang="zh-CN" altLang="en-US">
                <a:latin typeface="Calibri" panose="020F0502020204030204" pitchFamily="34" charset="0"/>
              </a:rPr>
              <a:t>，而对于尾数将整数部分</a:t>
            </a:r>
            <a:r>
              <a:rPr lang="en-US" altLang="zh-CN">
                <a:latin typeface="Calibri" panose="020F0502020204030204" pitchFamily="34" charset="0"/>
              </a:rPr>
              <a:t>1</a:t>
            </a:r>
            <a:r>
              <a:rPr lang="zh-CN" altLang="en-US">
                <a:latin typeface="Calibri" panose="020F0502020204030204" pitchFamily="34" charset="0"/>
              </a:rPr>
              <a:t>去掉，为</a:t>
            </a:r>
            <a:r>
              <a:rPr lang="en-US" altLang="zh-CN">
                <a:latin typeface="Calibri" panose="020F0502020204030204" pitchFamily="34" charset="0"/>
              </a:rPr>
              <a:t>1111011</a:t>
            </a:r>
            <a:r>
              <a:rPr lang="zh-CN" altLang="en-US">
                <a:latin typeface="Calibri" panose="020F0502020204030204" pitchFamily="34" charset="0"/>
              </a:rPr>
              <a:t>，在其后面补</a:t>
            </a:r>
            <a:r>
              <a:rPr lang="en-US" altLang="zh-CN">
                <a:latin typeface="Calibri" panose="020F0502020204030204" pitchFamily="34" charset="0"/>
              </a:rPr>
              <a:t>0</a:t>
            </a:r>
            <a:r>
              <a:rPr lang="zh-CN" altLang="en-US">
                <a:latin typeface="Calibri" panose="020F0502020204030204" pitchFamily="34" charset="0"/>
              </a:rPr>
              <a:t>使其位数达到</a:t>
            </a:r>
            <a:r>
              <a:rPr lang="en-US" altLang="zh-CN">
                <a:latin typeface="Calibri" panose="020F0502020204030204" pitchFamily="34" charset="0"/>
              </a:rPr>
              <a:t>23</a:t>
            </a:r>
            <a:r>
              <a:rPr lang="zh-CN" altLang="en-US">
                <a:latin typeface="Calibri" panose="020F0502020204030204" pitchFamily="34" charset="0"/>
              </a:rPr>
              <a:t>位，则为</a:t>
            </a:r>
            <a:r>
              <a:rPr lang="en-US" altLang="zh-CN">
                <a:latin typeface="Calibri" panose="020F0502020204030204" pitchFamily="34" charset="0"/>
              </a:rPr>
              <a:t>11110110000000000000000</a:t>
            </a:r>
          </a:p>
          <a:p>
            <a:r>
              <a:rPr lang="zh-CN" altLang="en-US">
                <a:latin typeface="Calibri" panose="020F0502020204030204" pitchFamily="34" charset="0"/>
              </a:rPr>
              <a:t>则其二进制表示形式为</a:t>
            </a:r>
          </a:p>
          <a:p>
            <a:r>
              <a:rPr lang="en-US" altLang="zh-CN">
                <a:latin typeface="Calibri" panose="020F0502020204030204" pitchFamily="34" charset="0"/>
              </a:rPr>
              <a:t>0 10000101 11110110000000000000000</a:t>
            </a:r>
            <a:r>
              <a:rPr lang="zh-CN" altLang="en-US">
                <a:latin typeface="Calibri" panose="020F0502020204030204" pitchFamily="34" charset="0"/>
              </a:rPr>
              <a:t>，则在内存中存放方式为：</a:t>
            </a:r>
          </a:p>
          <a:p>
            <a:r>
              <a:rPr lang="en-US" altLang="zh-CN">
                <a:latin typeface="Calibri" panose="020F0502020204030204" pitchFamily="34" charset="0"/>
              </a:rPr>
              <a:t>00000000   </a:t>
            </a:r>
            <a:r>
              <a:rPr lang="zh-CN" altLang="en-US">
                <a:latin typeface="Calibri" panose="020F0502020204030204" pitchFamily="34" charset="0"/>
              </a:rPr>
              <a:t>低地址</a:t>
            </a:r>
          </a:p>
          <a:p>
            <a:r>
              <a:rPr lang="en-US" altLang="zh-CN">
                <a:latin typeface="Calibri" panose="020F0502020204030204" pitchFamily="34" charset="0"/>
              </a:rPr>
              <a:t>00000000</a:t>
            </a:r>
          </a:p>
          <a:p>
            <a:r>
              <a:rPr lang="en-US" altLang="zh-CN">
                <a:latin typeface="Calibri" panose="020F0502020204030204" pitchFamily="34" charset="0"/>
              </a:rPr>
              <a:t>11111011</a:t>
            </a:r>
          </a:p>
          <a:p>
            <a:r>
              <a:rPr lang="en-US" altLang="zh-CN">
                <a:latin typeface="Calibri" panose="020F0502020204030204" pitchFamily="34" charset="0"/>
              </a:rPr>
              <a:t>01000010   </a:t>
            </a:r>
            <a:r>
              <a:rPr lang="zh-CN" altLang="en-US">
                <a:latin typeface="Calibri" panose="020F0502020204030204" pitchFamily="34" charset="0"/>
              </a:rPr>
              <a:t>高地址</a:t>
            </a:r>
          </a:p>
          <a:p>
            <a:endParaRPr kumimoji="1" lang="zh-CN" altLang="en-US">
              <a:latin typeface="Arial" panose="020B0604020202020204" pitchFamily="34" charset="0"/>
            </a:endParaRPr>
          </a:p>
        </p:txBody>
      </p:sp>
      <p:sp>
        <p:nvSpPr>
          <p:cNvPr id="49155"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宋体" panose="02010600030101010101" pitchFamily="2" charset="-122"/>
              </a:defRPr>
            </a:lvl1pPr>
            <a:lvl2pPr marL="742950" indent="-285750">
              <a:defRPr>
                <a:solidFill>
                  <a:schemeClr val="tx1"/>
                </a:solidFill>
                <a:latin typeface="Garamond" panose="02020404030301010803" pitchFamily="18" charset="0"/>
                <a:ea typeface="宋体" panose="02010600030101010101" pitchFamily="2" charset="-122"/>
              </a:defRPr>
            </a:lvl2pPr>
            <a:lvl3pPr marL="1143000" indent="-228600">
              <a:defRPr>
                <a:solidFill>
                  <a:schemeClr val="tx1"/>
                </a:solidFill>
                <a:latin typeface="Garamond" panose="02020404030301010803" pitchFamily="18" charset="0"/>
                <a:ea typeface="宋体" panose="02010600030101010101" pitchFamily="2" charset="-122"/>
              </a:defRPr>
            </a:lvl3pPr>
            <a:lvl4pPr marL="1600200" indent="-228600">
              <a:defRPr>
                <a:solidFill>
                  <a:schemeClr val="tx1"/>
                </a:solidFill>
                <a:latin typeface="Garamond" panose="02020404030301010803" pitchFamily="18" charset="0"/>
                <a:ea typeface="宋体" panose="02010600030101010101" pitchFamily="2" charset="-122"/>
              </a:defRPr>
            </a:lvl4pPr>
            <a:lvl5pPr marL="2057400" indent="-22860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fld id="{DCB2A3BF-EC45-44A9-9492-9D777CB07410}" type="slidenum">
              <a:rPr lang="zh-CN" altLang="en-US" smtClean="0">
                <a:latin typeface="Arial" panose="020B0604020202020204" pitchFamily="34" charset="0"/>
              </a:rPr>
              <a:pPr/>
              <a:t>27</a:t>
            </a:fld>
            <a:endParaRPr lang="zh-CN"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B0E0D9E6-AE1B-4030-9892-7AC0FBCBBBC8}" type="slidenum">
              <a:rPr lang="en-US" altLang="zh-CN" smtClean="0"/>
              <a:pPr>
                <a:spcBef>
                  <a:spcPct val="0"/>
                </a:spcBef>
              </a:pPr>
              <a:t>28</a:t>
            </a:fld>
            <a:endParaRPr lang="en-US" altLang="zh-CN"/>
          </a:p>
        </p:txBody>
      </p:sp>
      <p:sp>
        <p:nvSpPr>
          <p:cNvPr id="51202" name="Rectangle 2"/>
          <p:cNvSpPr>
            <a:spLocks noGrp="1" noRot="1" noChangeAspect="1" noChangeArrowheads="1" noTextEdit="1"/>
          </p:cNvSpPr>
          <p:nvPr>
            <p:ph type="sldImg"/>
          </p:nvPr>
        </p:nvSpPr>
        <p:spPr>
          <a:xfrm>
            <a:off x="1371600" y="1143000"/>
            <a:ext cx="4114800" cy="3086100"/>
          </a:xfrm>
          <a:ln/>
        </p:spPr>
      </p:sp>
      <p:sp>
        <p:nvSpPr>
          <p:cNvPr id="5120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latin typeface="Arial" panose="020B0604020202020204" pitchFamily="34" charset="0"/>
              </a:rPr>
              <a:t>C++</a:t>
            </a:r>
            <a:r>
              <a:rPr lang="zh-CN" altLang="en-US">
                <a:latin typeface="Arial" panose="020B0604020202020204" pitchFamily="34" charset="0"/>
              </a:rPr>
              <a:t>中新的字符类型有：</a:t>
            </a:r>
            <a:endParaRPr lang="en-US" altLang="zh-CN">
              <a:latin typeface="Arial" panose="020B0604020202020204" pitchFamily="34" charset="0"/>
            </a:endParaRPr>
          </a:p>
          <a:p>
            <a:pPr eaLnBrk="1" hangingPunct="1"/>
            <a:r>
              <a:rPr lang="en-US" altLang="zh-CN">
                <a:latin typeface="Arial" panose="020B0604020202020204" pitchFamily="34" charset="0"/>
              </a:rPr>
              <a:t> wchar_t</a:t>
            </a:r>
            <a:r>
              <a:rPr lang="zh-CN" altLang="en-US">
                <a:latin typeface="Arial" panose="020B0604020202020204" pitchFamily="34" charset="0"/>
              </a:rPr>
              <a:t>，</a:t>
            </a:r>
            <a:r>
              <a:rPr lang="en-US" altLang="zh-CN">
                <a:latin typeface="Arial" panose="020B0604020202020204" pitchFamily="34" charset="0"/>
              </a:rPr>
              <a:t>16</a:t>
            </a:r>
            <a:r>
              <a:rPr lang="zh-CN" altLang="en-US">
                <a:latin typeface="Arial" panose="020B0604020202020204" pitchFamily="34" charset="0"/>
              </a:rPr>
              <a:t>位；</a:t>
            </a:r>
            <a:r>
              <a:rPr lang="en-US" altLang="zh-CN">
                <a:latin typeface="Arial" panose="020B0604020202020204" pitchFamily="34" charset="0"/>
              </a:rPr>
              <a:t> </a:t>
            </a:r>
          </a:p>
          <a:p>
            <a:pPr eaLnBrk="1" hangingPunct="1"/>
            <a:r>
              <a:rPr lang="en-US" altLang="zh-CN">
                <a:latin typeface="Arial" panose="020B0604020202020204" pitchFamily="34" charset="0"/>
              </a:rPr>
              <a:t> char16_t</a:t>
            </a:r>
            <a:r>
              <a:rPr lang="zh-CN" altLang="en-US">
                <a:latin typeface="Arial" panose="020B0604020202020204" pitchFamily="34" charset="0"/>
              </a:rPr>
              <a:t>，</a:t>
            </a:r>
            <a:r>
              <a:rPr lang="en-US" altLang="zh-CN">
                <a:latin typeface="Arial" panose="020B0604020202020204" pitchFamily="34" charset="0"/>
              </a:rPr>
              <a:t>16</a:t>
            </a:r>
            <a:r>
              <a:rPr lang="zh-CN" altLang="en-US">
                <a:latin typeface="Arial" panose="020B0604020202020204" pitchFamily="34" charset="0"/>
              </a:rPr>
              <a:t>位</a:t>
            </a:r>
            <a:endParaRPr lang="en-US" altLang="zh-CN">
              <a:latin typeface="Arial" panose="020B0604020202020204" pitchFamily="34" charset="0"/>
            </a:endParaRPr>
          </a:p>
          <a:p>
            <a:pPr eaLnBrk="1" hangingPunct="1"/>
            <a:r>
              <a:rPr lang="en-US" altLang="zh-CN">
                <a:latin typeface="Arial" panose="020B0604020202020204" pitchFamily="34" charset="0"/>
              </a:rPr>
              <a:t> char32_t</a:t>
            </a:r>
            <a:r>
              <a:rPr lang="zh-CN" altLang="en-US">
                <a:latin typeface="Arial" panose="020B0604020202020204" pitchFamily="34" charset="0"/>
              </a:rPr>
              <a:t>，</a:t>
            </a:r>
            <a:r>
              <a:rPr lang="en-US" altLang="zh-CN">
                <a:latin typeface="Arial" panose="020B0604020202020204" pitchFamily="34" charset="0"/>
              </a:rPr>
              <a:t>32</a:t>
            </a:r>
            <a:r>
              <a:rPr lang="zh-CN" altLang="en-US">
                <a:latin typeface="Arial" panose="020B0604020202020204" pitchFamily="34" charset="0"/>
              </a:rPr>
              <a:t>位</a:t>
            </a:r>
            <a:endParaRPr lang="en-US" altLang="zh-CN">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7139FF80-2DE7-41AB-9B45-C532B09E603D}" type="slidenum">
              <a:rPr lang="en-US" altLang="zh-CN" smtClean="0"/>
              <a:pPr>
                <a:spcBef>
                  <a:spcPct val="0"/>
                </a:spcBef>
              </a:pPr>
              <a:t>30</a:t>
            </a:fld>
            <a:endParaRPr lang="en-US" altLang="zh-CN"/>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254EF7F1-997E-40D6-B766-DE3E1ABDEC9E}" type="slidenum">
              <a:rPr lang="en-US" altLang="zh-CN" smtClean="0"/>
              <a:pPr>
                <a:spcBef>
                  <a:spcPct val="0"/>
                </a:spcBef>
              </a:pPr>
              <a:t>31</a:t>
            </a:fld>
            <a:endParaRPr lang="en-US" altLang="zh-CN"/>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21246896-EA26-4A0C-B627-5FA664F39438}" type="slidenum">
              <a:rPr lang="en-US" altLang="zh-CN" smtClean="0"/>
              <a:pPr>
                <a:spcBef>
                  <a:spcPct val="0"/>
                </a:spcBef>
              </a:pPr>
              <a:t>32</a:t>
            </a:fld>
            <a:endParaRPr lang="en-US" altLang="zh-CN"/>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5E1DCEDD-1C87-4445-A660-73977F377B6A}" type="slidenum">
              <a:rPr lang="en-US" altLang="zh-CN" smtClean="0"/>
              <a:pPr>
                <a:spcBef>
                  <a:spcPct val="0"/>
                </a:spcBef>
              </a:pPr>
              <a:t>33</a:t>
            </a:fld>
            <a:endParaRPr lang="en-US" altLang="zh-CN"/>
          </a:p>
        </p:txBody>
      </p:sp>
      <p:sp>
        <p:nvSpPr>
          <p:cNvPr id="60418" name="Rectangle 2"/>
          <p:cNvSpPr>
            <a:spLocks noGrp="1" noRot="1" noChangeAspect="1" noChangeArrowheads="1" noTextEdit="1"/>
          </p:cNvSpPr>
          <p:nvPr>
            <p:ph type="sldImg"/>
          </p:nvPr>
        </p:nvSpPr>
        <p:spPr>
          <a:xfrm>
            <a:off x="1371600" y="1143000"/>
            <a:ext cx="4114800" cy="3086100"/>
          </a:xfrm>
          <a:ln/>
        </p:spPr>
      </p:sp>
      <p:sp>
        <p:nvSpPr>
          <p:cNvPr id="6041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27B39CC9-510A-4247-B28A-FB6DF89D346F}" type="slidenum">
              <a:rPr lang="en-US" altLang="zh-CN" smtClean="0"/>
              <a:pPr>
                <a:spcBef>
                  <a:spcPct val="0"/>
                </a:spcBef>
              </a:pPr>
              <a:t>34</a:t>
            </a:fld>
            <a:endParaRPr lang="en-US" altLang="zh-CN"/>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B69FF612-A1CB-487F-AD76-569F719D2326}" type="slidenum">
              <a:rPr lang="en-US" altLang="zh-CN" smtClean="0"/>
              <a:pPr>
                <a:spcBef>
                  <a:spcPct val="0"/>
                </a:spcBef>
              </a:pPr>
              <a:t>35</a:t>
            </a:fld>
            <a:endParaRPr lang="en-US" altLang="zh-CN"/>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B6BD3C32-93C0-4558-A219-B491CC6B79D3}" type="slidenum">
              <a:rPr lang="en-US" altLang="zh-CN" smtClean="0"/>
              <a:pPr>
                <a:spcBef>
                  <a:spcPct val="0"/>
                </a:spcBef>
              </a:pPr>
              <a:t>36</a:t>
            </a:fld>
            <a:endParaRPr lang="en-US" altLang="zh-CN"/>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B02A9687-DAB3-4CBA-8EDC-5345561510D4}" type="slidenum">
              <a:rPr lang="en-US" altLang="zh-CN" smtClean="0"/>
              <a:pPr>
                <a:spcBef>
                  <a:spcPct val="0"/>
                </a:spcBef>
              </a:pPr>
              <a:t>6</a:t>
            </a:fld>
            <a:endParaRPr lang="en-US" altLang="zh-CN"/>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FDBEBB42-2D77-4F13-8CF4-10C619402835}" type="slidenum">
              <a:rPr lang="en-US" altLang="zh-CN" smtClean="0"/>
              <a:pPr>
                <a:spcBef>
                  <a:spcPct val="0"/>
                </a:spcBef>
              </a:pPr>
              <a:t>38</a:t>
            </a:fld>
            <a:endParaRPr lang="en-US" altLang="zh-CN"/>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50D278D4-FC1E-4775-B5E6-A73E7F5E1209}" type="slidenum">
              <a:rPr lang="en-US" altLang="zh-CN" smtClean="0"/>
              <a:pPr>
                <a:spcBef>
                  <a:spcPct val="0"/>
                </a:spcBef>
              </a:pPr>
              <a:t>39</a:t>
            </a:fld>
            <a:endParaRPr lang="en-US" altLang="zh-CN"/>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9D51CE97-96F8-4028-85DB-8C0DD4EAEAD5}" type="slidenum">
              <a:rPr lang="en-US" altLang="zh-CN" smtClean="0"/>
              <a:pPr>
                <a:spcBef>
                  <a:spcPct val="0"/>
                </a:spcBef>
              </a:pPr>
              <a:t>40</a:t>
            </a:fld>
            <a:endParaRPr lang="en-US" altLang="zh-CN"/>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B4D25CA2-3EC2-49DF-BDBE-36C64CD7E179}" type="slidenum">
              <a:rPr lang="en-US" altLang="zh-CN" smtClean="0"/>
              <a:pPr>
                <a:spcBef>
                  <a:spcPct val="0"/>
                </a:spcBef>
              </a:pPr>
              <a:t>41</a:t>
            </a:fld>
            <a:endParaRPr lang="en-US" altLang="zh-CN"/>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6CE76C79-8BF4-4A51-AE13-650E4FA3136F}" type="slidenum">
              <a:rPr lang="en-US" altLang="zh-CN" smtClean="0"/>
              <a:pPr>
                <a:spcBef>
                  <a:spcPct val="0"/>
                </a:spcBef>
              </a:pPr>
              <a:t>42</a:t>
            </a:fld>
            <a:endParaRPr lang="en-US" altLang="zh-CN"/>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E5D6B8D5-2742-43C9-A633-F007D5152196}" type="slidenum">
              <a:rPr lang="en-US" altLang="zh-CN" smtClean="0"/>
              <a:pPr>
                <a:spcBef>
                  <a:spcPct val="0"/>
                </a:spcBef>
              </a:pPr>
              <a:t>44</a:t>
            </a:fld>
            <a:endParaRPr lang="en-US" altLang="zh-CN"/>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2FA12754-8D1E-4BFC-AC92-DCCA09A15CEE}" type="slidenum">
              <a:rPr lang="en-US" altLang="zh-CN" smtClean="0"/>
              <a:pPr>
                <a:spcBef>
                  <a:spcPct val="0"/>
                </a:spcBef>
              </a:pPr>
              <a:t>45</a:t>
            </a:fld>
            <a:endParaRPr lang="en-US" altLang="zh-CN"/>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C3AF310B-68ED-4AFE-9350-F34DE145D5D0}" type="slidenum">
              <a:rPr lang="en-US" altLang="zh-CN" smtClean="0"/>
              <a:pPr>
                <a:spcBef>
                  <a:spcPct val="0"/>
                </a:spcBef>
              </a:pPr>
              <a:t>46</a:t>
            </a:fld>
            <a:endParaRPr lang="en-US" altLang="zh-CN"/>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4BB72817-D383-4C54-8366-C144A1B74CAF}" type="slidenum">
              <a:rPr lang="en-US" altLang="zh-CN" smtClean="0"/>
              <a:pPr>
                <a:spcBef>
                  <a:spcPct val="0"/>
                </a:spcBef>
              </a:pPr>
              <a:t>50</a:t>
            </a:fld>
            <a:endParaRPr lang="en-US" altLang="zh-CN"/>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0CD88F34-142D-4353-9060-306D92320AD4}" type="slidenum">
              <a:rPr lang="en-US" altLang="zh-CN" smtClean="0"/>
              <a:pPr>
                <a:spcBef>
                  <a:spcPct val="0"/>
                </a:spcBef>
              </a:pPr>
              <a:t>53</a:t>
            </a:fld>
            <a:endParaRPr lang="en-US" altLang="zh-CN"/>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18794510-5B3B-4500-8052-EA0E544C3D9D}" type="slidenum">
              <a:rPr lang="en-US" altLang="zh-CN" smtClean="0"/>
              <a:pPr>
                <a:spcBef>
                  <a:spcPct val="0"/>
                </a:spcBef>
              </a:pPr>
              <a:t>7</a:t>
            </a:fld>
            <a:endParaRPr lang="en-US" altLang="zh-CN"/>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F1023C66-8BF5-482A-A01C-7C0948A0EBFA}" type="slidenum">
              <a:rPr lang="en-US" altLang="zh-CN" smtClean="0"/>
              <a:pPr>
                <a:spcBef>
                  <a:spcPct val="0"/>
                </a:spcBef>
              </a:pPr>
              <a:t>54</a:t>
            </a:fld>
            <a:endParaRPr lang="en-US" altLang="zh-CN"/>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60F98831-1248-497D-995E-67B188709593}" type="slidenum">
              <a:rPr lang="en-US" altLang="zh-CN" smtClean="0"/>
              <a:pPr>
                <a:spcBef>
                  <a:spcPct val="0"/>
                </a:spcBef>
              </a:pPr>
              <a:t>55</a:t>
            </a:fld>
            <a:endParaRPr lang="en-US" altLang="zh-CN"/>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6EDB0B35-2EDC-4570-9A82-1B1AE5ADB1C4}" type="slidenum">
              <a:rPr lang="en-US" altLang="zh-CN" smtClean="0"/>
              <a:pPr>
                <a:spcBef>
                  <a:spcPct val="0"/>
                </a:spcBef>
              </a:pPr>
              <a:t>56</a:t>
            </a:fld>
            <a:endParaRPr lang="en-US" altLang="zh-CN"/>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F1E12885-623E-4F2D-AA7A-BDB834FC497A}" type="slidenum">
              <a:rPr lang="en-US" altLang="zh-CN" smtClean="0"/>
              <a:pPr>
                <a:spcBef>
                  <a:spcPct val="0"/>
                </a:spcBef>
              </a:pPr>
              <a:t>57</a:t>
            </a:fld>
            <a:endParaRPr lang="en-US" altLang="zh-CN"/>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8DD02CAB-4B68-4135-BCF8-AFB59080599A}" type="slidenum">
              <a:rPr lang="en-US" altLang="zh-CN" smtClean="0"/>
              <a:pPr>
                <a:spcBef>
                  <a:spcPct val="0"/>
                </a:spcBef>
              </a:pPr>
              <a:t>58</a:t>
            </a:fld>
            <a:endParaRPr lang="en-US" altLang="zh-CN"/>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C7DCB2B9-F825-4A39-9753-FF8B1A351FC9}" type="slidenum">
              <a:rPr lang="en-US" altLang="zh-CN" smtClean="0"/>
              <a:pPr>
                <a:spcBef>
                  <a:spcPct val="0"/>
                </a:spcBef>
              </a:pPr>
              <a:t>59</a:t>
            </a:fld>
            <a:endParaRPr lang="en-US" altLang="zh-CN"/>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FE92FDB5-BA1D-4E9D-94BF-60CA430CED87}" type="slidenum">
              <a:rPr lang="en-US" altLang="zh-CN" smtClean="0"/>
              <a:pPr>
                <a:spcBef>
                  <a:spcPct val="0"/>
                </a:spcBef>
              </a:pPr>
              <a:t>60</a:t>
            </a:fld>
            <a:endParaRPr lang="en-US" altLang="zh-CN"/>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210C42B3-F544-4C0A-B8D9-9E8F3C501B22}" type="slidenum">
              <a:rPr lang="en-US" altLang="zh-CN" smtClean="0"/>
              <a:pPr>
                <a:spcBef>
                  <a:spcPct val="0"/>
                </a:spcBef>
              </a:pPr>
              <a:t>61</a:t>
            </a:fld>
            <a:endParaRPr lang="en-US" altLang="zh-CN"/>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latin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B7B241B9-8D61-458C-A6EC-F6BAA08E6F6C}" type="slidenum">
              <a:rPr lang="en-US" altLang="zh-CN" smtClean="0"/>
              <a:pPr>
                <a:spcBef>
                  <a:spcPct val="0"/>
                </a:spcBef>
              </a:pPr>
              <a:t>62</a:t>
            </a:fld>
            <a:endParaRPr lang="en-US" altLang="zh-CN"/>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latin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13278A77-D03E-4F5B-94DA-A886ADC2E450}" type="slidenum">
              <a:rPr lang="en-US" altLang="zh-CN" smtClean="0"/>
              <a:pPr>
                <a:spcBef>
                  <a:spcPct val="0"/>
                </a:spcBef>
              </a:pPr>
              <a:t>63</a:t>
            </a:fld>
            <a:endParaRPr lang="en-US" altLang="zh-CN"/>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4FEB6FED-4281-468F-A261-C44DFE2314C8}" type="slidenum">
              <a:rPr lang="en-US" altLang="zh-CN" smtClean="0"/>
              <a:pPr>
                <a:spcBef>
                  <a:spcPct val="0"/>
                </a:spcBef>
              </a:pPr>
              <a:t>8</a:t>
            </a:fld>
            <a:endParaRPr lang="en-US" altLang="zh-CN"/>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latin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591C2461-9299-484C-8D3F-4A20D580B37B}" type="slidenum">
              <a:rPr lang="en-US" altLang="zh-CN" smtClean="0"/>
              <a:pPr>
                <a:spcBef>
                  <a:spcPct val="0"/>
                </a:spcBef>
              </a:pPr>
              <a:t>64</a:t>
            </a:fld>
            <a:endParaRPr lang="en-US" altLang="zh-CN"/>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624D85E7-A5C1-48F1-9834-EF53E05001B9}" type="slidenum">
              <a:rPr lang="en-US" altLang="zh-CN" smtClean="0"/>
              <a:pPr>
                <a:spcBef>
                  <a:spcPct val="0"/>
                </a:spcBef>
              </a:pPr>
              <a:t>9</a:t>
            </a:fld>
            <a:endParaRPr lang="en-US" altLang="zh-CN"/>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p:cNvSpPr>
            <a:spLocks noGrp="1" noRot="1" noChangeAspect="1" noChangeArrowheads="1" noTextEdit="1"/>
          </p:cNvSpPr>
          <p:nvPr>
            <p:ph type="sldImg"/>
          </p:nvPr>
        </p:nvSpPr>
        <p:spPr>
          <a:xfrm>
            <a:off x="1371600" y="1143000"/>
            <a:ext cx="4114800" cy="3086100"/>
          </a:xfrm>
          <a:ln/>
        </p:spPr>
      </p:sp>
      <p:sp>
        <p:nvSpPr>
          <p:cNvPr id="18434"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zh-CN" altLang="en-US">
                <a:latin typeface="Arial" panose="020B0604020202020204" pitchFamily="34" charset="0"/>
              </a:rPr>
              <a:t>示例</a:t>
            </a:r>
            <a:r>
              <a:rPr kumimoji="1" lang="en-US" altLang="zh-CN">
                <a:latin typeface="Arial" panose="020B0604020202020204" pitchFamily="34" charset="0"/>
              </a:rPr>
              <a:t>2</a:t>
            </a:r>
            <a:r>
              <a:rPr kumimoji="1" lang="zh-CN" altLang="en-US">
                <a:latin typeface="Arial" panose="020B0604020202020204" pitchFamily="34" charset="0"/>
              </a:rPr>
              <a:t>演示：</a:t>
            </a:r>
            <a:endParaRPr kumimoji="1" lang="en-US" altLang="zh-CN">
              <a:latin typeface="Arial" panose="020B0604020202020204" pitchFamily="34" charset="0"/>
            </a:endParaRPr>
          </a:p>
          <a:p>
            <a:r>
              <a:rPr kumimoji="1" lang="en-US" altLang="zh-CN">
                <a:latin typeface="Arial" panose="020B0604020202020204" pitchFamily="34" charset="0"/>
              </a:rPr>
              <a:t>1</a:t>
            </a:r>
            <a:r>
              <a:rPr kumimoji="1" lang="zh-CN" altLang="en-US">
                <a:latin typeface="Arial" panose="020B0604020202020204" pitchFamily="34" charset="0"/>
              </a:rPr>
              <a:t> 命名空间的不同使用方法</a:t>
            </a:r>
            <a:endParaRPr kumimoji="1" lang="en-US" altLang="zh-CN">
              <a:latin typeface="Arial" panose="020B0604020202020204" pitchFamily="34" charset="0"/>
            </a:endParaRPr>
          </a:p>
          <a:p>
            <a:r>
              <a:rPr kumimoji="1" lang="en-US" altLang="zh-CN">
                <a:latin typeface="Arial" panose="020B0604020202020204" pitchFamily="34" charset="0"/>
              </a:rPr>
              <a:t>2</a:t>
            </a:r>
            <a:r>
              <a:rPr kumimoji="1" lang="zh-CN" altLang="en-US">
                <a:latin typeface="Arial" panose="020B0604020202020204" pitchFamily="34" charset="0"/>
              </a:rPr>
              <a:t> 命令空间的作用域概念</a:t>
            </a:r>
            <a:endParaRPr kumimoji="1" lang="en-US" altLang="zh-CN">
              <a:latin typeface="Arial" panose="020B0604020202020204" pitchFamily="34" charset="0"/>
            </a:endParaRPr>
          </a:p>
          <a:p>
            <a:endParaRPr kumimoji="1" lang="en-US" altLang="zh-CN">
              <a:latin typeface="Arial" panose="020B0604020202020204" pitchFamily="34" charset="0"/>
            </a:endParaRPr>
          </a:p>
          <a:p>
            <a:endParaRPr kumimoji="1" lang="en-US" altLang="zh-CN">
              <a:latin typeface="Arial" panose="020B0604020202020204" pitchFamily="34" charset="0"/>
            </a:endParaRPr>
          </a:p>
          <a:p>
            <a:r>
              <a:rPr kumimoji="1" lang="zh-CN" altLang="en-US">
                <a:latin typeface="Arial" panose="020B0604020202020204" pitchFamily="34" charset="0"/>
              </a:rPr>
              <a:t>名字空间类比说明：</a:t>
            </a:r>
            <a:endParaRPr kumimoji="1" lang="en-US" altLang="zh-CN">
              <a:latin typeface="Arial" panose="020B0604020202020204" pitchFamily="34" charset="0"/>
            </a:endParaRPr>
          </a:p>
          <a:p>
            <a:r>
              <a:rPr kumimoji="1" lang="zh-CN" altLang="en-US">
                <a:latin typeface="Arial" panose="020B0604020202020204" pitchFamily="34" charset="0"/>
              </a:rPr>
              <a:t>上海 张三</a:t>
            </a:r>
            <a:endParaRPr kumimoji="1" lang="en-US" altLang="zh-CN">
              <a:latin typeface="Arial" panose="020B0604020202020204" pitchFamily="34" charset="0"/>
            </a:endParaRPr>
          </a:p>
          <a:p>
            <a:r>
              <a:rPr kumimoji="1" lang="zh-CN" altLang="en-US">
                <a:latin typeface="Arial" panose="020B0604020202020204" pitchFamily="34" charset="0"/>
              </a:rPr>
              <a:t>江苏 李四</a:t>
            </a:r>
            <a:endParaRPr kumimoji="1" lang="en-US" altLang="zh-CN">
              <a:latin typeface="Arial" panose="020B0604020202020204" pitchFamily="34" charset="0"/>
            </a:endParaRPr>
          </a:p>
          <a:p>
            <a:endParaRPr kumimoji="1" lang="en-US" altLang="zh-CN">
              <a:latin typeface="Arial" panose="020B0604020202020204" pitchFamily="34" charset="0"/>
            </a:endParaRPr>
          </a:p>
          <a:p>
            <a:r>
              <a:rPr kumimoji="1" lang="zh-CN" altLang="en-US">
                <a:latin typeface="Arial" panose="020B0604020202020204" pitchFamily="34" charset="0"/>
              </a:rPr>
              <a:t>北京 张三</a:t>
            </a:r>
            <a:endParaRPr kumimoji="1" lang="en-US" altLang="zh-CN">
              <a:latin typeface="Arial" panose="020B0604020202020204" pitchFamily="34" charset="0"/>
            </a:endParaRPr>
          </a:p>
          <a:p>
            <a:r>
              <a:rPr kumimoji="1" lang="zh-CN" altLang="en-US">
                <a:latin typeface="Arial" panose="020B0604020202020204" pitchFamily="34" charset="0"/>
              </a:rPr>
              <a:t>河北 王五</a:t>
            </a:r>
            <a:endParaRPr kumimoji="1" lang="en-US" altLang="zh-CN">
              <a:latin typeface="Arial" panose="020B0604020202020204" pitchFamily="34" charset="0"/>
            </a:endParaRPr>
          </a:p>
          <a:p>
            <a:endParaRPr kumimoji="1" lang="en-US" altLang="zh-CN">
              <a:latin typeface="Arial" panose="020B0604020202020204" pitchFamily="34" charset="0"/>
            </a:endParaRPr>
          </a:p>
          <a:p>
            <a:r>
              <a:rPr kumimoji="1" lang="zh-CN" altLang="en-US">
                <a:latin typeface="Arial" panose="020B0604020202020204" pitchFamily="34" charset="0"/>
              </a:rPr>
              <a:t>分成华东区域，华北区域</a:t>
            </a:r>
          </a:p>
        </p:txBody>
      </p:sp>
      <p:sp>
        <p:nvSpPr>
          <p:cNvPr id="18435"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宋体" panose="02010600030101010101" pitchFamily="2" charset="-122"/>
              </a:defRPr>
            </a:lvl1pPr>
            <a:lvl2pPr marL="742950" indent="-285750">
              <a:defRPr>
                <a:solidFill>
                  <a:schemeClr val="tx1"/>
                </a:solidFill>
                <a:latin typeface="Garamond" panose="02020404030301010803" pitchFamily="18" charset="0"/>
                <a:ea typeface="宋体" panose="02010600030101010101" pitchFamily="2" charset="-122"/>
              </a:defRPr>
            </a:lvl2pPr>
            <a:lvl3pPr marL="1143000" indent="-228600">
              <a:defRPr>
                <a:solidFill>
                  <a:schemeClr val="tx1"/>
                </a:solidFill>
                <a:latin typeface="Garamond" panose="02020404030301010803" pitchFamily="18" charset="0"/>
                <a:ea typeface="宋体" panose="02010600030101010101" pitchFamily="2" charset="-122"/>
              </a:defRPr>
            </a:lvl3pPr>
            <a:lvl4pPr marL="1600200" indent="-228600">
              <a:defRPr>
                <a:solidFill>
                  <a:schemeClr val="tx1"/>
                </a:solidFill>
                <a:latin typeface="Garamond" panose="02020404030301010803" pitchFamily="18" charset="0"/>
                <a:ea typeface="宋体" panose="02010600030101010101" pitchFamily="2" charset="-122"/>
              </a:defRPr>
            </a:lvl4pPr>
            <a:lvl5pPr marL="2057400" indent="-22860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fld id="{E23A701C-FA6A-4F6F-BDC4-19326FFFB9D7}" type="slidenum">
              <a:rPr lang="zh-CN" altLang="en-US" smtClean="0">
                <a:latin typeface="Arial" panose="020B0604020202020204" pitchFamily="34" charset="0"/>
              </a:rPr>
              <a:pPr/>
              <a:t>10</a:t>
            </a:fld>
            <a:endParaRPr lang="zh-CN"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68D45785-9BE6-44E0-9AC6-F9DD526C3B5D}" type="slidenum">
              <a:rPr lang="en-US" altLang="zh-CN" smtClean="0"/>
              <a:pPr>
                <a:spcBef>
                  <a:spcPct val="0"/>
                </a:spcBef>
              </a:pPr>
              <a:t>11</a:t>
            </a:fld>
            <a:endParaRPr lang="en-US" altLang="zh-CN"/>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4ED7416A-3D76-4F27-A43B-60055AD0ADB3}" type="slidenum">
              <a:rPr lang="en-US" altLang="zh-CN" smtClean="0"/>
              <a:pPr>
                <a:spcBef>
                  <a:spcPct val="0"/>
                </a:spcBef>
              </a:pPr>
              <a:t>12</a:t>
            </a:fld>
            <a:endParaRPr lang="en-US" altLang="zh-CN"/>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27" descr="2-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1150" y="3808413"/>
            <a:ext cx="3752850" cy="304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1" descr="图片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88350" y="179388"/>
            <a:ext cx="75565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2" descr="图片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134100" y="179388"/>
            <a:ext cx="75565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3" descr="图片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391150" y="179388"/>
            <a:ext cx="75565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4" descr="图片3"/>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889750" y="179388"/>
            <a:ext cx="75565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5" descr="图片4"/>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645400" y="179388"/>
            <a:ext cx="75565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3" name="Rectangle 9"/>
          <p:cNvSpPr>
            <a:spLocks noGrp="1" noChangeArrowheads="1"/>
          </p:cNvSpPr>
          <p:nvPr>
            <p:ph type="ctrTitle"/>
          </p:nvPr>
        </p:nvSpPr>
        <p:spPr>
          <a:xfrm>
            <a:off x="685800" y="1752600"/>
            <a:ext cx="7772400" cy="1470025"/>
          </a:xfrm>
          <a:ln/>
        </p:spPr>
        <p:txBody>
          <a:bodyPr tIns="45720" anchor="ctr"/>
          <a:lstStyle>
            <a:lvl1pPr>
              <a:defRPr sz="5200"/>
            </a:lvl1pPr>
          </a:lstStyle>
          <a:p>
            <a:r>
              <a:rPr lang="zh-CN" altLang="en-US"/>
              <a:t>单击此处编辑母版标题样式</a:t>
            </a:r>
          </a:p>
        </p:txBody>
      </p:sp>
      <p:sp>
        <p:nvSpPr>
          <p:cNvPr id="57354" name="Rectangle 10"/>
          <p:cNvSpPr>
            <a:spLocks noGrp="1" noChangeArrowheads="1"/>
          </p:cNvSpPr>
          <p:nvPr>
            <p:ph type="subTitle" idx="1"/>
          </p:nvPr>
        </p:nvSpPr>
        <p:spPr>
          <a:xfrm>
            <a:off x="1371600" y="3957638"/>
            <a:ext cx="6400800" cy="1079500"/>
          </a:xfrm>
        </p:spPr>
        <p:txBody>
          <a:bodyPr anchor="ctr" anchorCtr="1"/>
          <a:lstStyle>
            <a:lvl1pPr marL="0" indent="0" algn="ctr">
              <a:buFontTx/>
              <a:buNone/>
              <a:defRPr sz="2400">
                <a:solidFill>
                  <a:srgbClr val="16388A"/>
                </a:solidFill>
              </a:defRPr>
            </a:lvl1pPr>
          </a:lstStyle>
          <a:p>
            <a:r>
              <a:rPr lang="zh-CN" altLang="en-US"/>
              <a:t>单击此处编辑母版副标题样式</a:t>
            </a:r>
          </a:p>
        </p:txBody>
      </p:sp>
    </p:spTree>
    <p:extLst>
      <p:ext uri="{BB962C8B-B14F-4D97-AF65-F5344CB8AC3E}">
        <p14:creationId xmlns:p14="http://schemas.microsoft.com/office/powerpoint/2010/main" val="1449518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extLst>
      <p:ext uri="{BB962C8B-B14F-4D97-AF65-F5344CB8AC3E}">
        <p14:creationId xmlns:p14="http://schemas.microsoft.com/office/powerpoint/2010/main" val="631853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58000" y="179388"/>
            <a:ext cx="2286000" cy="6154737"/>
          </a:xfrm>
        </p:spPr>
        <p:txBody>
          <a:bodyPr vert="eaVert"/>
          <a:lstStyle/>
          <a:p>
            <a:r>
              <a:rPr lang="zh-CN" altLang="en-US"/>
              <a:t>单击此处编辑母版标题样式</a:t>
            </a:r>
            <a:endParaRPr lang="en-US"/>
          </a:p>
        </p:txBody>
      </p:sp>
      <p:sp>
        <p:nvSpPr>
          <p:cNvPr id="3" name="竖排文字占位符 2"/>
          <p:cNvSpPr>
            <a:spLocks noGrp="1"/>
          </p:cNvSpPr>
          <p:nvPr>
            <p:ph type="body" orient="vert" idx="1"/>
          </p:nvPr>
        </p:nvSpPr>
        <p:spPr>
          <a:xfrm>
            <a:off x="0" y="179388"/>
            <a:ext cx="6705600" cy="615473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extLst>
      <p:ext uri="{BB962C8B-B14F-4D97-AF65-F5344CB8AC3E}">
        <p14:creationId xmlns:p14="http://schemas.microsoft.com/office/powerpoint/2010/main" val="4179237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0" y="179388"/>
            <a:ext cx="9144000" cy="688975"/>
          </a:xfrm>
        </p:spPr>
        <p:txBody>
          <a:bodyPr/>
          <a:lstStyle/>
          <a:p>
            <a:r>
              <a:rPr lang="zh-CN" altLang="en-US"/>
              <a:t>单击此处编辑母版标题样式</a:t>
            </a:r>
            <a:endParaRPr lang="en-US"/>
          </a:p>
        </p:txBody>
      </p:sp>
      <p:sp>
        <p:nvSpPr>
          <p:cNvPr id="3" name="文本占位符 2"/>
          <p:cNvSpPr>
            <a:spLocks noGrp="1"/>
          </p:cNvSpPr>
          <p:nvPr>
            <p:ph type="body" sz="half" idx="1"/>
          </p:nvPr>
        </p:nvSpPr>
        <p:spPr>
          <a:xfrm>
            <a:off x="431800" y="1268413"/>
            <a:ext cx="4038600" cy="506571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内容占位符 3"/>
          <p:cNvSpPr>
            <a:spLocks noGrp="1"/>
          </p:cNvSpPr>
          <p:nvPr>
            <p:ph sz="half" idx="2"/>
          </p:nvPr>
        </p:nvSpPr>
        <p:spPr>
          <a:xfrm>
            <a:off x="4622800" y="1268413"/>
            <a:ext cx="4038600" cy="506571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extLst>
      <p:ext uri="{BB962C8B-B14F-4D97-AF65-F5344CB8AC3E}">
        <p14:creationId xmlns:p14="http://schemas.microsoft.com/office/powerpoint/2010/main" val="14441140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内页">
    <p:spTree>
      <p:nvGrpSpPr>
        <p:cNvPr id="1" name=""/>
        <p:cNvGrpSpPr/>
        <p:nvPr/>
      </p:nvGrpSpPr>
      <p:grpSpPr>
        <a:xfrm>
          <a:off x="0" y="0"/>
          <a:ext cx="0" cy="0"/>
          <a:chOff x="0" y="0"/>
          <a:chExt cx="0" cy="0"/>
        </a:xfrm>
      </p:grpSpPr>
      <p:sp>
        <p:nvSpPr>
          <p:cNvPr id="3" name="内容占位符 2"/>
          <p:cNvSpPr>
            <a:spLocks noGrp="1"/>
          </p:cNvSpPr>
          <p:nvPr>
            <p:ph sz="quarter" idx="10"/>
          </p:nvPr>
        </p:nvSpPr>
        <p:spPr>
          <a:xfrm>
            <a:off x="494025" y="1546578"/>
            <a:ext cx="8372163" cy="5060598"/>
          </a:xfrm>
        </p:spPr>
        <p:txBody>
          <a:bodyPr>
            <a:normAutofit/>
          </a:bodyPr>
          <a:lstStyle>
            <a:lvl1pPr>
              <a:buClr>
                <a:schemeClr val="accent1"/>
              </a:buClr>
              <a:defRPr sz="2400" b="1"/>
            </a:lvl1pPr>
            <a:lvl2pPr>
              <a:buClr>
                <a:schemeClr val="accent1"/>
              </a:buClr>
              <a:defRPr sz="2000" b="1"/>
            </a:lvl2pPr>
            <a:lvl3pPr>
              <a:buClr>
                <a:schemeClr val="accent1"/>
              </a:buClr>
              <a:defRPr sz="1800" b="1"/>
            </a:lvl3pPr>
            <a:lvl4pPr>
              <a:buClr>
                <a:schemeClr val="accent1"/>
              </a:buClr>
              <a:defRPr sz="1600" b="1"/>
            </a:lvl4pPr>
            <a:lvl5pPr>
              <a:buClr>
                <a:schemeClr val="accent1"/>
              </a:buClr>
              <a:defRPr sz="1600" b="1"/>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标题 4"/>
          <p:cNvSpPr>
            <a:spLocks noGrp="1"/>
          </p:cNvSpPr>
          <p:nvPr>
            <p:ph type="title"/>
          </p:nvPr>
        </p:nvSpPr>
        <p:spPr>
          <a:xfrm>
            <a:off x="494024" y="754145"/>
            <a:ext cx="8372163" cy="574183"/>
          </a:xfrm>
          <a:prstGeom prst="rect">
            <a:avLst/>
          </a:prstGeom>
        </p:spPr>
        <p:txBody>
          <a:bodyPr/>
          <a:lstStyle>
            <a:lvl1pPr>
              <a:defRPr sz="3200" b="1">
                <a:solidFill>
                  <a:schemeClr val="accent1"/>
                </a:solidFill>
              </a:defRPr>
            </a:lvl1pPr>
          </a:lstStyle>
          <a:p>
            <a:r>
              <a:rPr lang="zh-CN" altLang="en-US" dirty="0"/>
              <a:t>单击此处编辑母版标题样式</a:t>
            </a:r>
          </a:p>
        </p:txBody>
      </p:sp>
    </p:spTree>
    <p:extLst>
      <p:ext uri="{BB962C8B-B14F-4D97-AF65-F5344CB8AC3E}">
        <p14:creationId xmlns:p14="http://schemas.microsoft.com/office/powerpoint/2010/main" val="3225571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extLst>
      <p:ext uri="{BB962C8B-B14F-4D97-AF65-F5344CB8AC3E}">
        <p14:creationId xmlns:p14="http://schemas.microsoft.com/office/powerpoint/2010/main" val="2393576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lstStyle>
            <a:lvl1pPr algn="l">
              <a:defRPr sz="4000" b="1" cap="all"/>
            </a:lvl1pPr>
          </a:lstStyle>
          <a:p>
            <a:r>
              <a:rPr lang="zh-CN" altLang="en-US"/>
              <a:t>单击此处编辑母版标题样式</a:t>
            </a:r>
            <a:endParaRPr 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2991944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sz="half" idx="1"/>
          </p:nvPr>
        </p:nvSpPr>
        <p:spPr>
          <a:xfrm>
            <a:off x="431800" y="1268413"/>
            <a:ext cx="4038600" cy="5065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内容占位符 3"/>
          <p:cNvSpPr>
            <a:spLocks noGrp="1"/>
          </p:cNvSpPr>
          <p:nvPr>
            <p:ph sz="half" idx="2"/>
          </p:nvPr>
        </p:nvSpPr>
        <p:spPr>
          <a:xfrm>
            <a:off x="4622800" y="1268413"/>
            <a:ext cx="4038600" cy="5065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extLst>
      <p:ext uri="{BB962C8B-B14F-4D97-AF65-F5344CB8AC3E}">
        <p14:creationId xmlns:p14="http://schemas.microsoft.com/office/powerpoint/2010/main" val="537434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extLst>
      <p:ext uri="{BB962C8B-B14F-4D97-AF65-F5344CB8AC3E}">
        <p14:creationId xmlns:p14="http://schemas.microsoft.com/office/powerpoint/2010/main" val="2871620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Tree>
    <p:extLst>
      <p:ext uri="{BB962C8B-B14F-4D97-AF65-F5344CB8AC3E}">
        <p14:creationId xmlns:p14="http://schemas.microsoft.com/office/powerpoint/2010/main" val="1887170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864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endParaRPr 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414212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endParaRPr 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576016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287338" y="833438"/>
            <a:ext cx="4318000" cy="28575"/>
          </a:xfrm>
          <a:prstGeom prst="rect">
            <a:avLst/>
          </a:prstGeom>
          <a:gradFill rotWithShape="1">
            <a:gsLst>
              <a:gs pos="0">
                <a:srgbClr val="FFFFFF"/>
              </a:gs>
              <a:gs pos="100000">
                <a:srgbClr val="133984"/>
              </a:gs>
            </a:gsLst>
            <a:lin ang="0" scaled="1"/>
          </a:gradFill>
          <a:ln>
            <a:noFill/>
          </a:ln>
        </p:spPr>
        <p:txBody>
          <a:bodyPr wrap="none" anchor="ctr"/>
          <a:lstStyle>
            <a:lvl1pPr algn="ctr">
              <a:defRPr sz="2400">
                <a:solidFill>
                  <a:schemeClr val="tx1"/>
                </a:solidFill>
                <a:latin typeface="Arial" panose="020B0604020202020204" pitchFamily="34" charset="0"/>
                <a:ea typeface="黑体" panose="02010609060101010101" pitchFamily="49" charset="-122"/>
              </a:defRPr>
            </a:lvl1pPr>
            <a:lvl2pPr marL="742950" indent="-285750" algn="ctr">
              <a:defRPr sz="2400">
                <a:solidFill>
                  <a:schemeClr val="tx1"/>
                </a:solidFill>
                <a:latin typeface="Arial" panose="020B0604020202020204" pitchFamily="34" charset="0"/>
                <a:ea typeface="黑体" panose="02010609060101010101" pitchFamily="49" charset="-122"/>
              </a:defRPr>
            </a:lvl2pPr>
            <a:lvl3pPr marL="1143000" indent="-228600" algn="ctr">
              <a:defRPr sz="2400">
                <a:solidFill>
                  <a:schemeClr val="tx1"/>
                </a:solidFill>
                <a:latin typeface="Arial" panose="020B0604020202020204" pitchFamily="34" charset="0"/>
                <a:ea typeface="黑体" panose="02010609060101010101" pitchFamily="49" charset="-122"/>
              </a:defRPr>
            </a:lvl3pPr>
            <a:lvl4pPr marL="1600200" indent="-228600" algn="ctr">
              <a:defRPr sz="2400">
                <a:solidFill>
                  <a:schemeClr val="tx1"/>
                </a:solidFill>
                <a:latin typeface="Arial" panose="020B0604020202020204" pitchFamily="34" charset="0"/>
                <a:ea typeface="黑体" panose="02010609060101010101" pitchFamily="49" charset="-122"/>
              </a:defRPr>
            </a:lvl4pPr>
            <a:lvl5pPr marL="2057400" indent="-228600" algn="ctr">
              <a:defRPr sz="2400">
                <a:solidFill>
                  <a:schemeClr val="tx1"/>
                </a:solidFill>
                <a:latin typeface="Arial" panose="020B0604020202020204" pitchFamily="34" charset="0"/>
                <a:ea typeface="黑体" panose="02010609060101010101" pitchFamily="49" charset="-122"/>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eaLnBrk="1" hangingPunct="1">
              <a:defRPr/>
            </a:pPr>
            <a:endParaRPr lang="en-US" altLang="zh-CN">
              <a:solidFill>
                <a:srgbClr val="000000"/>
              </a:solidFill>
            </a:endParaRPr>
          </a:p>
        </p:txBody>
      </p:sp>
      <p:sp>
        <p:nvSpPr>
          <p:cNvPr id="1027" name="Rectangle 3"/>
          <p:cNvSpPr>
            <a:spLocks noChangeArrowheads="1"/>
          </p:cNvSpPr>
          <p:nvPr/>
        </p:nvSpPr>
        <p:spPr bwMode="auto">
          <a:xfrm>
            <a:off x="4826000" y="6477000"/>
            <a:ext cx="4318000" cy="28575"/>
          </a:xfrm>
          <a:prstGeom prst="rect">
            <a:avLst/>
          </a:prstGeom>
          <a:gradFill rotWithShape="1">
            <a:gsLst>
              <a:gs pos="0">
                <a:srgbClr val="FFFFFF"/>
              </a:gs>
              <a:gs pos="100000">
                <a:srgbClr val="133984"/>
              </a:gs>
            </a:gsLst>
            <a:lin ang="0" scaled="1"/>
          </a:gradFill>
          <a:ln>
            <a:noFill/>
          </a:ln>
        </p:spPr>
        <p:txBody>
          <a:bodyPr wrap="none" anchor="ctr"/>
          <a:lstStyle>
            <a:lvl1pPr algn="ctr">
              <a:defRPr sz="2400">
                <a:solidFill>
                  <a:schemeClr val="tx1"/>
                </a:solidFill>
                <a:latin typeface="Arial" panose="020B0604020202020204" pitchFamily="34" charset="0"/>
                <a:ea typeface="黑体" panose="02010609060101010101" pitchFamily="49" charset="-122"/>
              </a:defRPr>
            </a:lvl1pPr>
            <a:lvl2pPr marL="742950" indent="-285750" algn="ctr">
              <a:defRPr sz="2400">
                <a:solidFill>
                  <a:schemeClr val="tx1"/>
                </a:solidFill>
                <a:latin typeface="Arial" panose="020B0604020202020204" pitchFamily="34" charset="0"/>
                <a:ea typeface="黑体" panose="02010609060101010101" pitchFamily="49" charset="-122"/>
              </a:defRPr>
            </a:lvl2pPr>
            <a:lvl3pPr marL="1143000" indent="-228600" algn="ctr">
              <a:defRPr sz="2400">
                <a:solidFill>
                  <a:schemeClr val="tx1"/>
                </a:solidFill>
                <a:latin typeface="Arial" panose="020B0604020202020204" pitchFamily="34" charset="0"/>
                <a:ea typeface="黑体" panose="02010609060101010101" pitchFamily="49" charset="-122"/>
              </a:defRPr>
            </a:lvl3pPr>
            <a:lvl4pPr marL="1600200" indent="-228600" algn="ctr">
              <a:defRPr sz="2400">
                <a:solidFill>
                  <a:schemeClr val="tx1"/>
                </a:solidFill>
                <a:latin typeface="Arial" panose="020B0604020202020204" pitchFamily="34" charset="0"/>
                <a:ea typeface="黑体" panose="02010609060101010101" pitchFamily="49" charset="-122"/>
              </a:defRPr>
            </a:lvl4pPr>
            <a:lvl5pPr marL="2057400" indent="-228600" algn="ctr">
              <a:defRPr sz="2400">
                <a:solidFill>
                  <a:schemeClr val="tx1"/>
                </a:solidFill>
                <a:latin typeface="Arial" panose="020B0604020202020204" pitchFamily="34" charset="0"/>
                <a:ea typeface="黑体" panose="02010609060101010101" pitchFamily="49" charset="-122"/>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eaLnBrk="1" hangingPunct="1">
              <a:defRPr/>
            </a:pPr>
            <a:endParaRPr lang="en-US" altLang="zh-CN">
              <a:solidFill>
                <a:srgbClr val="000000"/>
              </a:solidFill>
            </a:endParaRPr>
          </a:p>
        </p:txBody>
      </p:sp>
      <p:sp>
        <p:nvSpPr>
          <p:cNvPr id="1028" name="Rectangle 4"/>
          <p:cNvSpPr>
            <a:spLocks noGrp="1" noChangeArrowheads="1"/>
          </p:cNvSpPr>
          <p:nvPr>
            <p:ph type="title"/>
          </p:nvPr>
        </p:nvSpPr>
        <p:spPr bwMode="auto">
          <a:xfrm>
            <a:off x="0" y="179388"/>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54000" rIns="91440" bIns="45720" numCol="1" anchor="t" anchorCtr="1" compatLnSpc="1">
            <a:prstTxWarp prst="textNoShape">
              <a:avLst/>
            </a:prstTxWarp>
          </a:bodyPr>
          <a:lstStyle/>
          <a:p>
            <a:pPr lvl="0"/>
            <a:r>
              <a:rPr lang="zh-CN" altLang="en-US"/>
              <a:t>单击此处编辑母版标题样式</a:t>
            </a:r>
          </a:p>
        </p:txBody>
      </p:sp>
      <p:sp>
        <p:nvSpPr>
          <p:cNvPr id="1029" name="Rectangle 5"/>
          <p:cNvSpPr>
            <a:spLocks noGrp="1" noChangeArrowheads="1"/>
          </p:cNvSpPr>
          <p:nvPr>
            <p:ph type="body" idx="1"/>
          </p:nvPr>
        </p:nvSpPr>
        <p:spPr bwMode="auto">
          <a:xfrm>
            <a:off x="431800" y="1268413"/>
            <a:ext cx="8229600" cy="506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p:txBody>
      </p:sp>
    </p:spTree>
  </p:cSld>
  <p:clrMap bg1="lt1" tx1="dk1" bg2="lt2" tx2="dk2" accent1="accent1" accent2="accent2" accent3="accent3" accent4="accent4" accent5="accent5" accent6="accent6" hlink="hlink" folHlink="folHlink"/>
  <p:sldLayoutIdLst>
    <p:sldLayoutId id="2147483794"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Lst>
  <p:txStyles>
    <p:titleStyle>
      <a:lvl1pPr algn="ctr" rtl="0" eaLnBrk="0" fontAlgn="base" hangingPunct="0">
        <a:spcBef>
          <a:spcPct val="0"/>
        </a:spcBef>
        <a:spcAft>
          <a:spcPct val="0"/>
        </a:spcAft>
        <a:defRPr sz="3600" b="1">
          <a:solidFill>
            <a:srgbClr val="922706"/>
          </a:solidFill>
          <a:latin typeface="+mj-lt"/>
          <a:ea typeface="+mj-ea"/>
          <a:cs typeface="+mj-cs"/>
        </a:defRPr>
      </a:lvl1pPr>
      <a:lvl2pPr algn="ctr" rtl="0" eaLnBrk="0" fontAlgn="base" hangingPunct="0">
        <a:spcBef>
          <a:spcPct val="0"/>
        </a:spcBef>
        <a:spcAft>
          <a:spcPct val="0"/>
        </a:spcAft>
        <a:defRPr sz="3600" b="1">
          <a:solidFill>
            <a:srgbClr val="922706"/>
          </a:solidFill>
          <a:latin typeface="Arial" charset="0"/>
          <a:ea typeface="华文新魏" pitchFamily="2" charset="-122"/>
        </a:defRPr>
      </a:lvl2pPr>
      <a:lvl3pPr algn="ctr" rtl="0" eaLnBrk="0" fontAlgn="base" hangingPunct="0">
        <a:spcBef>
          <a:spcPct val="0"/>
        </a:spcBef>
        <a:spcAft>
          <a:spcPct val="0"/>
        </a:spcAft>
        <a:defRPr sz="3600" b="1">
          <a:solidFill>
            <a:srgbClr val="922706"/>
          </a:solidFill>
          <a:latin typeface="Arial" charset="0"/>
          <a:ea typeface="华文新魏" pitchFamily="2" charset="-122"/>
        </a:defRPr>
      </a:lvl3pPr>
      <a:lvl4pPr algn="ctr" rtl="0" eaLnBrk="0" fontAlgn="base" hangingPunct="0">
        <a:spcBef>
          <a:spcPct val="0"/>
        </a:spcBef>
        <a:spcAft>
          <a:spcPct val="0"/>
        </a:spcAft>
        <a:defRPr sz="3600" b="1">
          <a:solidFill>
            <a:srgbClr val="922706"/>
          </a:solidFill>
          <a:latin typeface="Arial" charset="0"/>
          <a:ea typeface="华文新魏" pitchFamily="2" charset="-122"/>
        </a:defRPr>
      </a:lvl4pPr>
      <a:lvl5pPr algn="ctr" rtl="0" eaLnBrk="0" fontAlgn="base" hangingPunct="0">
        <a:spcBef>
          <a:spcPct val="0"/>
        </a:spcBef>
        <a:spcAft>
          <a:spcPct val="0"/>
        </a:spcAft>
        <a:defRPr sz="3600" b="1">
          <a:solidFill>
            <a:srgbClr val="922706"/>
          </a:solidFill>
          <a:latin typeface="Arial" charset="0"/>
          <a:ea typeface="华文新魏" pitchFamily="2" charset="-122"/>
        </a:defRPr>
      </a:lvl5pPr>
      <a:lvl6pPr marL="457200" algn="ctr" rtl="0" fontAlgn="base">
        <a:spcBef>
          <a:spcPct val="0"/>
        </a:spcBef>
        <a:spcAft>
          <a:spcPct val="0"/>
        </a:spcAft>
        <a:defRPr sz="3600" b="1">
          <a:solidFill>
            <a:srgbClr val="922706"/>
          </a:solidFill>
          <a:latin typeface="Arial" charset="0"/>
          <a:ea typeface="华文新魏" pitchFamily="2" charset="-122"/>
        </a:defRPr>
      </a:lvl6pPr>
      <a:lvl7pPr marL="914400" algn="ctr" rtl="0" fontAlgn="base">
        <a:spcBef>
          <a:spcPct val="0"/>
        </a:spcBef>
        <a:spcAft>
          <a:spcPct val="0"/>
        </a:spcAft>
        <a:defRPr sz="3600" b="1">
          <a:solidFill>
            <a:srgbClr val="922706"/>
          </a:solidFill>
          <a:latin typeface="Arial" charset="0"/>
          <a:ea typeface="华文新魏" pitchFamily="2" charset="-122"/>
        </a:defRPr>
      </a:lvl7pPr>
      <a:lvl8pPr marL="1371600" algn="ctr" rtl="0" fontAlgn="base">
        <a:spcBef>
          <a:spcPct val="0"/>
        </a:spcBef>
        <a:spcAft>
          <a:spcPct val="0"/>
        </a:spcAft>
        <a:defRPr sz="3600" b="1">
          <a:solidFill>
            <a:srgbClr val="922706"/>
          </a:solidFill>
          <a:latin typeface="Arial" charset="0"/>
          <a:ea typeface="华文新魏" pitchFamily="2" charset="-122"/>
        </a:defRPr>
      </a:lvl8pPr>
      <a:lvl9pPr marL="1828800" algn="ctr" rtl="0" fontAlgn="base">
        <a:spcBef>
          <a:spcPct val="0"/>
        </a:spcBef>
        <a:spcAft>
          <a:spcPct val="0"/>
        </a:spcAft>
        <a:defRPr sz="3600" b="1">
          <a:solidFill>
            <a:srgbClr val="922706"/>
          </a:solidFill>
          <a:latin typeface="Arial" charset="0"/>
          <a:ea typeface="华文新魏" pitchFamily="2" charset="-122"/>
        </a:defRPr>
      </a:lvl9pPr>
    </p:titleStyle>
    <p:bodyStyle>
      <a:lvl1pPr marL="449263" indent="-449263" algn="l" rtl="0" eaLnBrk="0" fontAlgn="base" hangingPunct="0">
        <a:lnSpc>
          <a:spcPct val="110000"/>
        </a:lnSpc>
        <a:spcBef>
          <a:spcPct val="20000"/>
        </a:spcBef>
        <a:spcAft>
          <a:spcPct val="0"/>
        </a:spcAft>
        <a:buSzPct val="120000"/>
        <a:buBlip>
          <a:blip r:embed="rId16"/>
        </a:buBlip>
        <a:defRPr sz="2800">
          <a:solidFill>
            <a:srgbClr val="133984"/>
          </a:solidFill>
          <a:latin typeface="+mn-lt"/>
          <a:ea typeface="+mn-ea"/>
          <a:cs typeface="+mn-cs"/>
        </a:defRPr>
      </a:lvl1pPr>
      <a:lvl2pPr marL="914400" indent="-285750" algn="l" rtl="0" eaLnBrk="0" fontAlgn="base" hangingPunct="0">
        <a:lnSpc>
          <a:spcPct val="110000"/>
        </a:lnSpc>
        <a:spcBef>
          <a:spcPct val="20000"/>
        </a:spcBef>
        <a:spcAft>
          <a:spcPct val="0"/>
        </a:spcAft>
        <a:buClr>
          <a:srgbClr val="000066"/>
        </a:buClr>
        <a:buChar char="•"/>
        <a:defRPr sz="2400">
          <a:solidFill>
            <a:srgbClr val="133984"/>
          </a:solidFill>
          <a:latin typeface="+mn-lt"/>
          <a:ea typeface="+mn-ea"/>
        </a:defRPr>
      </a:lvl2pPr>
      <a:lvl3pPr marL="1322388"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730375"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138363"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95563" indent="-228600" algn="l" rtl="0" fontAlgn="base">
        <a:spcBef>
          <a:spcPct val="20000"/>
        </a:spcBef>
        <a:spcAft>
          <a:spcPct val="0"/>
        </a:spcAft>
        <a:buChar char="»"/>
        <a:defRPr sz="2000">
          <a:solidFill>
            <a:schemeClr val="tx1"/>
          </a:solidFill>
          <a:latin typeface="+mn-lt"/>
          <a:ea typeface="宋体" pitchFamily="2" charset="-122"/>
        </a:defRPr>
      </a:lvl6pPr>
      <a:lvl7pPr marL="3052763" indent="-228600" algn="l" rtl="0" fontAlgn="base">
        <a:spcBef>
          <a:spcPct val="20000"/>
        </a:spcBef>
        <a:spcAft>
          <a:spcPct val="0"/>
        </a:spcAft>
        <a:buChar char="»"/>
        <a:defRPr sz="2000">
          <a:solidFill>
            <a:schemeClr val="tx1"/>
          </a:solidFill>
          <a:latin typeface="+mn-lt"/>
          <a:ea typeface="宋体" pitchFamily="2" charset="-122"/>
        </a:defRPr>
      </a:lvl7pPr>
      <a:lvl8pPr marL="3509963" indent="-228600" algn="l" rtl="0" fontAlgn="base">
        <a:spcBef>
          <a:spcPct val="20000"/>
        </a:spcBef>
        <a:spcAft>
          <a:spcPct val="0"/>
        </a:spcAft>
        <a:buChar char="»"/>
        <a:defRPr sz="2000">
          <a:solidFill>
            <a:schemeClr val="tx1"/>
          </a:solidFill>
          <a:latin typeface="+mn-lt"/>
          <a:ea typeface="宋体" pitchFamily="2" charset="-122"/>
        </a:defRPr>
      </a:lvl8pPr>
      <a:lvl9pPr marL="3967163" indent="-228600" algn="l" rtl="0" fontAlgn="base">
        <a:spcBef>
          <a:spcPct val="20000"/>
        </a:spcBef>
        <a:spcAft>
          <a:spcPct val="0"/>
        </a:spcAft>
        <a:buChar char="»"/>
        <a:defRPr sz="2000">
          <a:solidFill>
            <a:schemeClr val="tx1"/>
          </a:solidFill>
          <a:latin typeface="+mn-lt"/>
          <a:ea typeface="宋体" pitchFamily="2" charset="-122"/>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cppblog.com/jianjianxiaole/articles/float.html"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16.emf"/></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p:cNvSpPr>
            <a:spLocks noGrp="1" noChangeArrowheads="1"/>
          </p:cNvSpPr>
          <p:nvPr>
            <p:ph type="ctrTitle"/>
          </p:nvPr>
        </p:nvSpPr>
        <p:spPr>
          <a:xfrm>
            <a:off x="152400" y="1806575"/>
            <a:ext cx="8839200" cy="1927225"/>
          </a:xfrm>
        </p:spPr>
        <p:txBody>
          <a:bodyPr/>
          <a:lstStyle/>
          <a:p>
            <a:pPr eaLnBrk="1" hangingPunct="1"/>
            <a:r>
              <a:rPr lang="zh-CN" altLang="en-US" sz="6000"/>
              <a:t>第二章 程序的基本组成</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Content Placeholder 1"/>
          <p:cNvSpPr>
            <a:spLocks noGrp="1" noChangeArrowheads="1"/>
          </p:cNvSpPr>
          <p:nvPr>
            <p:ph sz="quarter" idx="10"/>
          </p:nvPr>
        </p:nvSpPr>
        <p:spPr>
          <a:xfrm>
            <a:off x="468313" y="908050"/>
            <a:ext cx="8370887" cy="5113338"/>
          </a:xfrm>
        </p:spPr>
        <p:txBody>
          <a:bodyPr/>
          <a:lstStyle/>
          <a:p>
            <a:r>
              <a:rPr lang="zh-CN" altLang="en-US">
                <a:solidFill>
                  <a:srgbClr val="C00000"/>
                </a:solidFill>
              </a:rPr>
              <a:t>名字空间：</a:t>
            </a:r>
            <a:r>
              <a:rPr lang="en-US" altLang="zh-CN"/>
              <a:t>C++</a:t>
            </a:r>
            <a:r>
              <a:rPr lang="zh-CN" altLang="en-US"/>
              <a:t>中引入的概念，把一组程序实体组合在一起，构成一个作用域</a:t>
            </a:r>
            <a:endParaRPr lang="en-US" altLang="zh-CN"/>
          </a:p>
          <a:p>
            <a:r>
              <a:rPr lang="zh-CN" altLang="en-US"/>
              <a:t>用于解决多人开发时的</a:t>
            </a:r>
            <a:r>
              <a:rPr lang="zh-CN" altLang="en-US">
                <a:solidFill>
                  <a:srgbClr val="FF0000"/>
                </a:solidFill>
              </a:rPr>
              <a:t>重名</a:t>
            </a:r>
            <a:r>
              <a:rPr lang="zh-CN" altLang="en-US"/>
              <a:t>问题</a:t>
            </a:r>
            <a:endParaRPr lang="en-US" altLang="zh-CN"/>
          </a:p>
          <a:p>
            <a:pPr lvl="1" eaLnBrk="1" hangingPunct="1">
              <a:lnSpc>
                <a:spcPct val="130000"/>
              </a:lnSpc>
              <a:buClr>
                <a:srgbClr val="000066"/>
              </a:buClr>
              <a:buSzPct val="120000"/>
            </a:pPr>
            <a:r>
              <a:rPr lang="zh-CN" altLang="en-US" b="0">
                <a:solidFill>
                  <a:schemeClr val="tx1"/>
                </a:solidFill>
              </a:rPr>
              <a:t>同一个名字空间中的实体不能有重名</a:t>
            </a:r>
            <a:endParaRPr lang="en-US" altLang="zh-CN" b="0">
              <a:solidFill>
                <a:schemeClr val="tx1"/>
              </a:solidFill>
            </a:endParaRPr>
          </a:p>
          <a:p>
            <a:pPr lvl="1" eaLnBrk="1" hangingPunct="1">
              <a:lnSpc>
                <a:spcPct val="130000"/>
              </a:lnSpc>
              <a:buClr>
                <a:srgbClr val="000066"/>
              </a:buClr>
              <a:buSzPct val="120000"/>
            </a:pPr>
            <a:r>
              <a:rPr lang="zh-CN" altLang="en-US" b="0">
                <a:solidFill>
                  <a:schemeClr val="tx1"/>
                </a:solidFill>
              </a:rPr>
              <a:t>不同的名字空间中可以定义相同的实体名</a:t>
            </a:r>
            <a:endParaRPr lang="en-US" altLang="zh-CN" b="0">
              <a:solidFill>
                <a:schemeClr val="tx1"/>
              </a:solidFill>
            </a:endParaRPr>
          </a:p>
          <a:p>
            <a:r>
              <a:rPr lang="zh-CN" altLang="en-US"/>
              <a:t>每次引用一个实体时，需要加上名字空间作为限定</a:t>
            </a:r>
            <a:endParaRPr lang="en-US" altLang="zh-CN"/>
          </a:p>
          <a:p>
            <a:pPr lvl="1" eaLnBrk="1" hangingPunct="1">
              <a:lnSpc>
                <a:spcPct val="130000"/>
              </a:lnSpc>
              <a:buClr>
                <a:srgbClr val="000066"/>
              </a:buClr>
              <a:buSzPct val="120000"/>
            </a:pPr>
            <a:r>
              <a:rPr lang="en-US" altLang="zh-CN">
                <a:solidFill>
                  <a:srgbClr val="FF0000"/>
                </a:solidFill>
              </a:rPr>
              <a:t>C++</a:t>
            </a:r>
            <a:r>
              <a:rPr lang="zh-CN" altLang="en-US">
                <a:solidFill>
                  <a:srgbClr val="FF0000"/>
                </a:solidFill>
              </a:rPr>
              <a:t>中标准库中的实体都是定义在</a:t>
            </a:r>
            <a:r>
              <a:rPr lang="en-US" altLang="zh-CN">
                <a:solidFill>
                  <a:srgbClr val="FF0000"/>
                </a:solidFill>
              </a:rPr>
              <a:t>std</a:t>
            </a:r>
            <a:r>
              <a:rPr lang="zh-CN" altLang="en-US">
                <a:solidFill>
                  <a:srgbClr val="FF0000"/>
                </a:solidFill>
              </a:rPr>
              <a:t>这个名字空间的</a:t>
            </a:r>
            <a:endParaRPr lang="en-US" altLang="zh-CN">
              <a:solidFill>
                <a:srgbClr val="FF0000"/>
              </a:solidFill>
            </a:endParaRPr>
          </a:p>
          <a:p>
            <a:pPr lvl="1" eaLnBrk="1" hangingPunct="1">
              <a:lnSpc>
                <a:spcPct val="130000"/>
              </a:lnSpc>
              <a:buClr>
                <a:srgbClr val="000066"/>
              </a:buClr>
              <a:buSzPct val="120000"/>
            </a:pPr>
            <a:endParaRPr lang="en-US" altLang="zh-CN">
              <a:solidFill>
                <a:srgbClr val="FF0000"/>
              </a:solidFill>
            </a:endParaRPr>
          </a:p>
          <a:p>
            <a:pPr lvl="1" eaLnBrk="1" hangingPunct="1">
              <a:lnSpc>
                <a:spcPct val="130000"/>
              </a:lnSpc>
              <a:buClr>
                <a:srgbClr val="000066"/>
              </a:buClr>
              <a:buSzPct val="120000"/>
            </a:pPr>
            <a:r>
              <a:rPr lang="en-US" altLang="zh-CN" b="0">
                <a:solidFill>
                  <a:schemeClr val="tx1"/>
                </a:solidFill>
              </a:rPr>
              <a:t>C++</a:t>
            </a:r>
            <a:r>
              <a:rPr lang="zh-CN" altLang="en-US" b="0">
                <a:solidFill>
                  <a:schemeClr val="tx1"/>
                </a:solidFill>
              </a:rPr>
              <a:t>中引入一个使用名字空间的命令 </a:t>
            </a:r>
            <a:r>
              <a:rPr lang="en-US" altLang="zh-CN" b="0">
                <a:solidFill>
                  <a:schemeClr val="tx1"/>
                </a:solidFill>
              </a:rPr>
              <a:t>using namespace</a:t>
            </a:r>
          </a:p>
        </p:txBody>
      </p:sp>
      <p:sp>
        <p:nvSpPr>
          <p:cNvPr id="17410" name="Rectangle 2"/>
          <p:cNvSpPr txBox="1">
            <a:spLocks noRot="1" noChangeArrowheads="1"/>
          </p:cNvSpPr>
          <p:nvPr/>
        </p:nvSpPr>
        <p:spPr bwMode="auto">
          <a:xfrm>
            <a:off x="684213" y="115888"/>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tIns="54000" anchorCtr="1"/>
          <a:lstStyle>
            <a:lvl1pPr>
              <a:lnSpc>
                <a:spcPct val="110000"/>
              </a:lnSpc>
              <a:spcBef>
                <a:spcPct val="20000"/>
              </a:spcBef>
              <a:buSzPct val="120000"/>
              <a:buBlip>
                <a:blip r:embed="rId3"/>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00000"/>
              </a:lnSpc>
              <a:spcBef>
                <a:spcPct val="0"/>
              </a:spcBef>
              <a:buSzTx/>
              <a:buFontTx/>
              <a:buNone/>
            </a:pPr>
            <a:r>
              <a:rPr lang="zh-CN" altLang="en-US" sz="3600" b="1">
                <a:solidFill>
                  <a:srgbClr val="922706"/>
                </a:solidFill>
                <a:ea typeface="华文新魏" panose="02010800040101010101" pitchFamily="2" charset="-122"/>
              </a:rPr>
              <a:t>名字空间</a:t>
            </a:r>
          </a:p>
        </p:txBody>
      </p:sp>
      <p:sp>
        <p:nvSpPr>
          <p:cNvPr id="7" name="矩形 6"/>
          <p:cNvSpPr/>
          <p:nvPr/>
        </p:nvSpPr>
        <p:spPr>
          <a:xfrm>
            <a:off x="1116013" y="4076700"/>
            <a:ext cx="6826250" cy="452438"/>
          </a:xfrm>
          <a:prstGeom prst="rect">
            <a:avLst/>
          </a:prstGeom>
          <a:solidFill>
            <a:schemeClr val="bg1">
              <a:lumMod val="85000"/>
            </a:schemeClr>
          </a:solidFill>
          <a:ln>
            <a:noFill/>
          </a:ln>
          <a:effectLst/>
        </p:spPr>
        <p:txBody>
          <a:bodyPr>
            <a:spAutoFit/>
          </a:bodyPr>
          <a:lstStyle/>
          <a:p>
            <a:pPr eaLnBrk="1" hangingPunct="1">
              <a:lnSpc>
                <a:spcPct val="130000"/>
              </a:lnSpc>
              <a:spcBef>
                <a:spcPct val="20000"/>
              </a:spcBef>
              <a:defRPr/>
            </a:pPr>
            <a:r>
              <a:rPr kumimoji="1" lang="zh-CN" altLang="en-US" b="1" dirty="0">
                <a:latin typeface="Courier New" panose="02070309020205020404" pitchFamily="49" charset="0"/>
                <a:ea typeface="黑体" panose="02010609060101010101" pitchFamily="49" charset="-122"/>
                <a:cs typeface="Courier New" panose="02070309020205020404" pitchFamily="49" charset="0"/>
              </a:rPr>
              <a:t>如：</a:t>
            </a:r>
            <a:r>
              <a:rPr kumimoji="1" lang="en-US" altLang="zh-CN" b="1" dirty="0">
                <a:latin typeface="Courier New" panose="02070309020205020404" pitchFamily="49" charset="0"/>
                <a:ea typeface="黑体" panose="02010609060101010101" pitchFamily="49" charset="-122"/>
                <a:cs typeface="Courier New" panose="02070309020205020404" pitchFamily="49" charset="0"/>
              </a:rPr>
              <a:t>	</a:t>
            </a:r>
            <a:r>
              <a:rPr kumimoji="1" lang="en-US" altLang="zh-CN" b="1" dirty="0" err="1">
                <a:latin typeface="Courier New" panose="02070309020205020404" pitchFamily="49" charset="0"/>
                <a:ea typeface="黑体" panose="02010609060101010101" pitchFamily="49" charset="-122"/>
                <a:cs typeface="Courier New" panose="02070309020205020404" pitchFamily="49" charset="0"/>
              </a:rPr>
              <a:t>std</a:t>
            </a:r>
            <a:r>
              <a:rPr kumimoji="1" lang="en-US" altLang="zh-CN" b="1" dirty="0">
                <a:latin typeface="Courier New" panose="02070309020205020404" pitchFamily="49" charset="0"/>
                <a:ea typeface="黑体" panose="02010609060101010101" pitchFamily="49" charset="-122"/>
                <a:cs typeface="Courier New" panose="02070309020205020404" pitchFamily="49" charset="0"/>
              </a:rPr>
              <a:t>::</a:t>
            </a:r>
            <a:r>
              <a:rPr kumimoji="1" lang="en-US" altLang="zh-CN" b="1" dirty="0" err="1">
                <a:latin typeface="Courier New" panose="02070309020205020404" pitchFamily="49" charset="0"/>
                <a:ea typeface="黑体" panose="02010609060101010101" pitchFamily="49" charset="-122"/>
                <a:cs typeface="Courier New" panose="02070309020205020404" pitchFamily="49" charset="0"/>
              </a:rPr>
              <a:t>cout</a:t>
            </a:r>
            <a:r>
              <a:rPr kumimoji="1" lang="en-US" altLang="zh-CN" b="1" dirty="0">
                <a:latin typeface="Courier New" panose="02070309020205020404" pitchFamily="49" charset="0"/>
                <a:ea typeface="黑体" panose="02010609060101010101" pitchFamily="49" charset="-122"/>
                <a:cs typeface="Courier New" panose="02070309020205020404" pitchFamily="49" charset="0"/>
              </a:rPr>
              <a:t> &lt;&lt; "hello world!" &lt;&lt; </a:t>
            </a:r>
            <a:r>
              <a:rPr kumimoji="1" lang="en-US" altLang="zh-CN" b="1" dirty="0" err="1">
                <a:latin typeface="Courier New" panose="02070309020205020404" pitchFamily="49" charset="0"/>
                <a:ea typeface="黑体" panose="02010609060101010101" pitchFamily="49" charset="-122"/>
                <a:cs typeface="Courier New" panose="02070309020205020404" pitchFamily="49" charset="0"/>
              </a:rPr>
              <a:t>endl</a:t>
            </a:r>
            <a:r>
              <a:rPr kumimoji="1" lang="en-US" altLang="zh-CN" b="1" dirty="0">
                <a:latin typeface="Courier New" panose="02070309020205020404" pitchFamily="49" charset="0"/>
                <a:ea typeface="黑体" panose="02010609060101010101" pitchFamily="49" charset="-122"/>
                <a:cs typeface="Courier New" panose="02070309020205020404" pitchFamily="49" charset="0"/>
              </a:rPr>
              <a:t>;</a:t>
            </a:r>
          </a:p>
        </p:txBody>
      </p:sp>
      <p:sp>
        <p:nvSpPr>
          <p:cNvPr id="17412" name="Text Box 4"/>
          <p:cNvSpPr txBox="1">
            <a:spLocks noChangeArrowheads="1"/>
          </p:cNvSpPr>
          <p:nvPr/>
        </p:nvSpPr>
        <p:spPr bwMode="auto">
          <a:xfrm>
            <a:off x="1116013" y="5053013"/>
            <a:ext cx="6840537" cy="42703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ct val="20000"/>
              </a:spcBef>
              <a:buSzPct val="120000"/>
              <a:buBlip>
                <a:blip r:embed="rId3"/>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30000"/>
              </a:lnSpc>
              <a:buSzTx/>
              <a:buFontTx/>
              <a:buNone/>
            </a:pPr>
            <a:r>
              <a:rPr kumimoji="1" lang="en-US" altLang="zh-CN" sz="1800" b="1">
                <a:solidFill>
                  <a:schemeClr val="bg1"/>
                </a:solidFill>
                <a:latin typeface="Courier New" panose="02070309020205020404" pitchFamily="49" charset="0"/>
                <a:cs typeface="Courier New" panose="02070309020205020404" pitchFamily="49" charset="0"/>
              </a:rPr>
              <a:t> using namespace </a:t>
            </a:r>
            <a:r>
              <a:rPr kumimoji="1" lang="zh-CN" altLang="en-US" sz="1800" b="1">
                <a:solidFill>
                  <a:schemeClr val="bg1"/>
                </a:solidFill>
                <a:latin typeface="Courier New" panose="02070309020205020404" pitchFamily="49" charset="0"/>
                <a:cs typeface="Courier New" panose="02070309020205020404" pitchFamily="49" charset="0"/>
              </a:rPr>
              <a:t>名字空间名；</a:t>
            </a:r>
            <a:endParaRPr kumimoji="1" lang="en-US" altLang="zh-CN" sz="1800" b="1">
              <a:solidFill>
                <a:schemeClr val="bg1"/>
              </a:solidFill>
              <a:latin typeface="Courier New" panose="02070309020205020404" pitchFamily="49" charset="0"/>
              <a:cs typeface="Courier New" panose="02070309020205020404" pitchFamily="49" charset="0"/>
            </a:endParaRPr>
          </a:p>
        </p:txBody>
      </p:sp>
      <p:sp>
        <p:nvSpPr>
          <p:cNvPr id="9" name="矩形 8"/>
          <p:cNvSpPr/>
          <p:nvPr/>
        </p:nvSpPr>
        <p:spPr>
          <a:xfrm>
            <a:off x="1116013" y="5661025"/>
            <a:ext cx="6826250" cy="868363"/>
          </a:xfrm>
          <a:prstGeom prst="rect">
            <a:avLst/>
          </a:prstGeom>
          <a:solidFill>
            <a:schemeClr val="bg1">
              <a:lumMod val="85000"/>
            </a:schemeClr>
          </a:solidFill>
          <a:ln>
            <a:noFill/>
          </a:ln>
          <a:effectLst/>
        </p:spPr>
        <p:txBody>
          <a:bodyPr>
            <a:spAutoFit/>
          </a:bodyPr>
          <a:lstStyle>
            <a:lvl1pPr>
              <a:lnSpc>
                <a:spcPct val="110000"/>
              </a:lnSpc>
              <a:spcBef>
                <a:spcPct val="20000"/>
              </a:spcBef>
              <a:buSzPct val="120000"/>
              <a:buBlip>
                <a:blip r:embed="rId3"/>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30000"/>
              </a:lnSpc>
              <a:buSzTx/>
              <a:buFontTx/>
              <a:buNone/>
            </a:pPr>
            <a:r>
              <a:rPr kumimoji="1" lang="zh-CN" altLang="en-US" sz="1800" b="1">
                <a:solidFill>
                  <a:schemeClr val="tx1"/>
                </a:solidFill>
                <a:latin typeface="Courier New" panose="02070309020205020404" pitchFamily="49" charset="0"/>
                <a:cs typeface="Courier New" panose="02070309020205020404" pitchFamily="49" charset="0"/>
              </a:rPr>
              <a:t>如</a:t>
            </a:r>
            <a:r>
              <a:rPr kumimoji="1" lang="en-US" altLang="zh-CN" sz="1800" b="1">
                <a:solidFill>
                  <a:schemeClr val="tx1"/>
                </a:solidFill>
                <a:latin typeface="Courier New" panose="02070309020205020404" pitchFamily="49" charset="0"/>
                <a:cs typeface="Courier New" panose="02070309020205020404" pitchFamily="49" charset="0"/>
              </a:rPr>
              <a:t>:	using namespace std; // </a:t>
            </a:r>
            <a:r>
              <a:rPr kumimoji="1" lang="zh-CN" altLang="en-US" sz="1800" b="1">
                <a:solidFill>
                  <a:schemeClr val="tx1"/>
                </a:solidFill>
                <a:latin typeface="Courier New" panose="02070309020205020404" pitchFamily="49" charset="0"/>
                <a:cs typeface="Courier New" panose="02070309020205020404" pitchFamily="49" charset="0"/>
              </a:rPr>
              <a:t>表明使用</a:t>
            </a:r>
            <a:r>
              <a:rPr kumimoji="1" lang="en-US" altLang="zh-CN" sz="1800" b="1">
                <a:solidFill>
                  <a:schemeClr val="tx1"/>
                </a:solidFill>
                <a:latin typeface="Courier New" panose="02070309020205020404" pitchFamily="49" charset="0"/>
                <a:cs typeface="Courier New" panose="02070309020205020404" pitchFamily="49" charset="0"/>
              </a:rPr>
              <a:t>std</a:t>
            </a:r>
            <a:r>
              <a:rPr kumimoji="1" lang="zh-CN" altLang="en-US" sz="1800" b="1">
                <a:solidFill>
                  <a:schemeClr val="tx1"/>
                </a:solidFill>
                <a:latin typeface="Courier New" panose="02070309020205020404" pitchFamily="49" charset="0"/>
                <a:cs typeface="Courier New" panose="02070309020205020404" pitchFamily="49" charset="0"/>
              </a:rPr>
              <a:t>名字空间</a:t>
            </a:r>
            <a:endParaRPr kumimoji="1" lang="en-US" altLang="zh-CN" sz="1800" b="1">
              <a:solidFill>
                <a:schemeClr val="tx1"/>
              </a:solidFill>
              <a:latin typeface="Courier New" panose="02070309020205020404" pitchFamily="49" charset="0"/>
              <a:cs typeface="Courier New" panose="02070309020205020404" pitchFamily="49" charset="0"/>
            </a:endParaRPr>
          </a:p>
          <a:p>
            <a:pPr eaLnBrk="1" hangingPunct="1">
              <a:lnSpc>
                <a:spcPct val="130000"/>
              </a:lnSpc>
              <a:buSzTx/>
              <a:buFontTx/>
              <a:buNone/>
            </a:pPr>
            <a:r>
              <a:rPr kumimoji="1" lang="en-US" altLang="zh-CN" sz="1800" b="1">
                <a:solidFill>
                  <a:schemeClr val="tx1"/>
                </a:solidFill>
                <a:latin typeface="Courier New" panose="02070309020205020404" pitchFamily="49" charset="0"/>
                <a:cs typeface="Courier New" panose="02070309020205020404" pitchFamily="49" charset="0"/>
              </a:rPr>
              <a:t>	cout &lt;&lt; "hello world!" &lt;&lt; endl;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rrowheads="1"/>
          </p:cNvSpPr>
          <p:nvPr>
            <p:ph type="title"/>
          </p:nvPr>
        </p:nvSpPr>
        <p:spPr>
          <a:xfrm>
            <a:off x="0" y="115888"/>
            <a:ext cx="9144000" cy="688975"/>
          </a:xfrm>
        </p:spPr>
        <p:txBody>
          <a:bodyPr/>
          <a:lstStyle/>
          <a:p>
            <a:pPr marL="838200" indent="-838200" eaLnBrk="1" hangingPunct="1"/>
            <a:r>
              <a:rPr lang="zh-CN" altLang="en-US"/>
              <a:t>主程序</a:t>
            </a:r>
          </a:p>
        </p:txBody>
      </p:sp>
      <p:sp>
        <p:nvSpPr>
          <p:cNvPr id="19458" name="Rectangle 3"/>
          <p:cNvSpPr>
            <a:spLocks noGrp="1" noChangeArrowheads="1"/>
          </p:cNvSpPr>
          <p:nvPr>
            <p:ph idx="1"/>
          </p:nvPr>
        </p:nvSpPr>
        <p:spPr>
          <a:xfrm>
            <a:off x="395288" y="908050"/>
            <a:ext cx="8497887" cy="5065713"/>
          </a:xfrm>
        </p:spPr>
        <p:txBody>
          <a:bodyPr/>
          <a:lstStyle/>
          <a:p>
            <a:pPr eaLnBrk="1" hangingPunct="1">
              <a:lnSpc>
                <a:spcPct val="120000"/>
              </a:lnSpc>
            </a:pPr>
            <a:r>
              <a:rPr lang="zh-CN" altLang="en-US" sz="2400" b="1"/>
              <a:t>程序由至少一个或多个函数组成</a:t>
            </a:r>
          </a:p>
          <a:p>
            <a:pPr eaLnBrk="1" hangingPunct="1">
              <a:lnSpc>
                <a:spcPct val="120000"/>
              </a:lnSpc>
            </a:pPr>
            <a:r>
              <a:rPr lang="zh-CN" altLang="en-US" sz="2400" b="1"/>
              <a:t>每个程序都必须有一个名为</a:t>
            </a:r>
            <a:r>
              <a:rPr lang="en-US" altLang="zh-CN" sz="2400" b="1">
                <a:solidFill>
                  <a:srgbClr val="FF0000"/>
                </a:solidFill>
              </a:rPr>
              <a:t>main</a:t>
            </a:r>
            <a:r>
              <a:rPr lang="zh-CN" altLang="en-US" sz="2400" b="1"/>
              <a:t>的函数，它是</a:t>
            </a:r>
            <a:r>
              <a:rPr lang="zh-CN" altLang="en-US" sz="2400" b="1">
                <a:solidFill>
                  <a:srgbClr val="FF0000"/>
                </a:solidFill>
              </a:rPr>
              <a:t>程序的入口</a:t>
            </a:r>
          </a:p>
        </p:txBody>
      </p:sp>
      <p:sp>
        <p:nvSpPr>
          <p:cNvPr id="4" name="Rectangle 3"/>
          <p:cNvSpPr txBox="1">
            <a:spLocks noChangeArrowheads="1"/>
          </p:cNvSpPr>
          <p:nvPr/>
        </p:nvSpPr>
        <p:spPr bwMode="auto">
          <a:xfrm>
            <a:off x="971550" y="2205038"/>
            <a:ext cx="7632700" cy="2338387"/>
          </a:xfrm>
          <a:prstGeom prst="rect">
            <a:avLst/>
          </a:prstGeom>
          <a:solidFill>
            <a:schemeClr val="bg1">
              <a:lumMod val="85000"/>
            </a:schemeClr>
          </a:solidFill>
          <a:ln>
            <a:noFill/>
          </a:ln>
          <a:effectLst/>
        </p:spPr>
        <p:txBody>
          <a:bodyPr>
            <a:spAutoFit/>
          </a:bodyPr>
          <a:lstStyle>
            <a:defPPr>
              <a:defRPr lang="zh-CN"/>
            </a:defPPr>
            <a:lvl1pPr eaLnBrk="1" hangingPunct="1">
              <a:lnSpc>
                <a:spcPct val="130000"/>
              </a:lnSpc>
              <a:spcBef>
                <a:spcPct val="20000"/>
              </a:spcBef>
              <a:defRPr kumimoji="1" sz="2000" b="1">
                <a:latin typeface="Courier New" panose="02070309020205020404" pitchFamily="49" charset="0"/>
                <a:ea typeface="黑体" panose="02010609060101010101" pitchFamily="49" charset="-122"/>
                <a:cs typeface="Courier New" panose="02070309020205020404" pitchFamily="49" charset="0"/>
              </a:defRPr>
            </a:lvl1pPr>
          </a:lstStyle>
          <a:p>
            <a:pPr>
              <a:defRPr/>
            </a:pPr>
            <a:r>
              <a:rPr lang="en-US" altLang="zh-CN" dirty="0" err="1"/>
              <a:t>int</a:t>
            </a:r>
            <a:r>
              <a:rPr lang="en-US" altLang="zh-CN" dirty="0"/>
              <a:t> main()</a:t>
            </a:r>
            <a:endParaRPr lang="zh-CN" altLang="en-US" dirty="0"/>
          </a:p>
          <a:p>
            <a:pPr>
              <a:defRPr/>
            </a:pPr>
            <a:r>
              <a:rPr lang="en-US" altLang="zh-CN" dirty="0"/>
              <a:t>{</a:t>
            </a:r>
          </a:p>
          <a:p>
            <a:pPr>
              <a:defRPr/>
            </a:pPr>
            <a:r>
              <a:rPr lang="en-US" altLang="zh-CN" dirty="0"/>
              <a:t>  </a:t>
            </a:r>
            <a:r>
              <a:rPr lang="en-US" altLang="zh-CN" dirty="0" err="1"/>
              <a:t>cout</a:t>
            </a:r>
            <a:r>
              <a:rPr lang="en-US" altLang="zh-CN" dirty="0"/>
              <a:t> &lt;&lt; “hello world” &lt;&lt; </a:t>
            </a:r>
            <a:r>
              <a:rPr lang="en-US" altLang="zh-CN" dirty="0" err="1"/>
              <a:t>endl</a:t>
            </a:r>
            <a:r>
              <a:rPr lang="en-US" altLang="zh-CN" dirty="0"/>
              <a:t>;</a:t>
            </a:r>
          </a:p>
          <a:p>
            <a:pPr>
              <a:defRPr/>
            </a:pPr>
            <a:r>
              <a:rPr lang="en-US" altLang="zh-CN" dirty="0"/>
              <a:t>  return 0;</a:t>
            </a:r>
          </a:p>
          <a:p>
            <a:pPr>
              <a:defRPr/>
            </a:pPr>
            <a:r>
              <a:rPr lang="en-US" altLang="zh-CN" dirty="0"/>
              <a:t>}</a:t>
            </a:r>
          </a:p>
        </p:txBody>
      </p:sp>
      <p:sp>
        <p:nvSpPr>
          <p:cNvPr id="19460" name="AutoShape 6"/>
          <p:cNvSpPr>
            <a:spLocks/>
          </p:cNvSpPr>
          <p:nvPr/>
        </p:nvSpPr>
        <p:spPr bwMode="auto">
          <a:xfrm>
            <a:off x="3055938" y="2371725"/>
            <a:ext cx="215900" cy="215900"/>
          </a:xfrm>
          <a:prstGeom prst="rightBrace">
            <a:avLst>
              <a:gd name="adj1" fmla="val 37796"/>
              <a:gd name="adj2" fmla="val 50000"/>
            </a:avLst>
          </a:prstGeom>
          <a:noFill/>
          <a:ln w="28575" cap="sq">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nSpc>
                <a:spcPct val="110000"/>
              </a:lnSpc>
              <a:spcBef>
                <a:spcPct val="20000"/>
              </a:spcBef>
              <a:buSzPct val="120000"/>
              <a:buBlip>
                <a:blip r:embed="rId3"/>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SzTx/>
              <a:buFontTx/>
              <a:buNone/>
            </a:pPr>
            <a:endParaRPr lang="zh-CN" altLang="en-US" sz="1800">
              <a:solidFill>
                <a:schemeClr val="tx1"/>
              </a:solidFill>
              <a:latin typeface="Garamond" panose="02020404030301010803" pitchFamily="18" charset="0"/>
              <a:ea typeface="宋体" panose="02010600030101010101" pitchFamily="2" charset="-122"/>
            </a:endParaRPr>
          </a:p>
        </p:txBody>
      </p:sp>
      <p:sp>
        <p:nvSpPr>
          <p:cNvPr id="19461" name="AutoShape 7"/>
          <p:cNvSpPr>
            <a:spLocks/>
          </p:cNvSpPr>
          <p:nvPr/>
        </p:nvSpPr>
        <p:spPr bwMode="auto">
          <a:xfrm>
            <a:off x="6342063" y="2887663"/>
            <a:ext cx="212725" cy="1477962"/>
          </a:xfrm>
          <a:prstGeom prst="rightBrace">
            <a:avLst>
              <a:gd name="adj1" fmla="val 128791"/>
              <a:gd name="adj2" fmla="val 50000"/>
            </a:avLst>
          </a:prstGeom>
          <a:noFill/>
          <a:ln w="28575" cap="sq">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nSpc>
                <a:spcPct val="110000"/>
              </a:lnSpc>
              <a:spcBef>
                <a:spcPct val="20000"/>
              </a:spcBef>
              <a:buSzPct val="120000"/>
              <a:buBlip>
                <a:blip r:embed="rId3"/>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SzTx/>
              <a:buFontTx/>
              <a:buNone/>
            </a:pPr>
            <a:endParaRPr lang="zh-CN" altLang="en-US" sz="1800">
              <a:solidFill>
                <a:schemeClr val="tx1"/>
              </a:solidFill>
              <a:latin typeface="Garamond" panose="02020404030301010803" pitchFamily="18" charset="0"/>
              <a:ea typeface="宋体" panose="02010600030101010101" pitchFamily="2" charset="-122"/>
            </a:endParaRPr>
          </a:p>
        </p:txBody>
      </p:sp>
      <p:sp>
        <p:nvSpPr>
          <p:cNvPr id="9" name="Text Box 10"/>
          <p:cNvSpPr txBox="1">
            <a:spLocks noChangeArrowheads="1"/>
          </p:cNvSpPr>
          <p:nvPr/>
        </p:nvSpPr>
        <p:spPr bwMode="auto">
          <a:xfrm>
            <a:off x="6626225" y="3341688"/>
            <a:ext cx="1546225" cy="461962"/>
          </a:xfrm>
          <a:prstGeom prst="rect">
            <a:avLst/>
          </a:prstGeom>
          <a:noFill/>
          <a:ln>
            <a:noFill/>
          </a:ln>
        </p:spPr>
        <p:txBody>
          <a:bodyPr>
            <a:spAutoFit/>
          </a:bodyPr>
          <a:lstStyle>
            <a:defPPr>
              <a:defRPr lang="zh-CN"/>
            </a:defPPr>
            <a:lvl1pPr eaLnBrk="1" hangingPunct="1">
              <a:spcBef>
                <a:spcPct val="50000"/>
              </a:spcBef>
              <a:buClrTx/>
              <a:buSzTx/>
              <a:buFontTx/>
              <a:buNone/>
              <a:defRPr kumimoji="1" sz="2400" b="1">
                <a:solidFill>
                  <a:srgbClr val="FF0000"/>
                </a:solidFill>
                <a:latin typeface="Arial" panose="020B0604020202020204" pitchFamily="34" charset="0"/>
                <a:ea typeface="楷体_GB2312" pitchFamily="49" charset="-122"/>
              </a:defRPr>
            </a:lvl1pPr>
            <a:lvl2pPr marL="742950" indent="-285750">
              <a:spcBef>
                <a:spcPct val="20000"/>
              </a:spcBef>
              <a:buClr>
                <a:schemeClr val="accent2"/>
              </a:buClr>
              <a:buSzPct val="70000"/>
              <a:buFont typeface="Wingdings" panose="05000000000000000000" pitchFamily="2" charset="2"/>
              <a:buChar char="n"/>
              <a:defRPr sz="2800"/>
            </a:lvl2pPr>
            <a:lvl3pPr marL="1143000" indent="-228600">
              <a:spcBef>
                <a:spcPct val="20000"/>
              </a:spcBef>
              <a:buClr>
                <a:schemeClr val="tx2"/>
              </a:buClr>
              <a:buSzPct val="70000"/>
              <a:buFont typeface="Wingdings" panose="05000000000000000000" pitchFamily="2" charset="2"/>
              <a:buChar char="n"/>
              <a:defRPr sz="2400"/>
            </a:lvl3pPr>
            <a:lvl4pPr marL="1600200" indent="-228600">
              <a:spcBef>
                <a:spcPct val="20000"/>
              </a:spcBef>
              <a:buClr>
                <a:schemeClr val="accent2"/>
              </a:buClr>
              <a:buSzPct val="70000"/>
              <a:buFont typeface="Wingdings" panose="05000000000000000000" pitchFamily="2" charset="2"/>
              <a:buChar char="n"/>
              <a:defRPr sz="2000"/>
            </a:lvl4pPr>
            <a:lvl5pPr marL="2057400" indent="-228600">
              <a:spcBef>
                <a:spcPct val="20000"/>
              </a:spcBef>
              <a:buClr>
                <a:schemeClr val="hlink"/>
              </a:buClr>
              <a:buSzPct val="70000"/>
              <a:buFont typeface="Wingdings" panose="05000000000000000000" pitchFamily="2" charset="2"/>
              <a:buChar char="n"/>
              <a:defRPr sz="2000"/>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lvl9pPr>
          </a:lstStyle>
          <a:p>
            <a:pPr>
              <a:defRPr/>
            </a:pPr>
            <a:r>
              <a:rPr lang="zh-CN" altLang="en-US" dirty="0">
                <a:latin typeface="+mn-ea"/>
                <a:ea typeface="+mn-ea"/>
              </a:rPr>
              <a:t>函数体</a:t>
            </a:r>
          </a:p>
        </p:txBody>
      </p:sp>
      <p:sp>
        <p:nvSpPr>
          <p:cNvPr id="19463" name="Text Box 10"/>
          <p:cNvSpPr txBox="1">
            <a:spLocks noChangeArrowheads="1"/>
          </p:cNvSpPr>
          <p:nvPr/>
        </p:nvSpPr>
        <p:spPr bwMode="auto">
          <a:xfrm>
            <a:off x="3419475" y="2205038"/>
            <a:ext cx="1546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nSpc>
                <a:spcPct val="110000"/>
              </a:lnSpc>
              <a:spcBef>
                <a:spcPct val="20000"/>
              </a:spcBef>
              <a:buSzPct val="120000"/>
              <a:buBlip>
                <a:blip r:embed="rId3"/>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50000"/>
              </a:spcBef>
              <a:buSzTx/>
              <a:buFontTx/>
              <a:buNone/>
            </a:pPr>
            <a:r>
              <a:rPr kumimoji="1" lang="zh-CN" altLang="en-US" sz="2400" b="1">
                <a:solidFill>
                  <a:srgbClr val="FF0000"/>
                </a:solidFill>
                <a:latin typeface="黑体" panose="02010609060101010101" pitchFamily="49" charset="-122"/>
              </a:rPr>
              <a:t>函数头</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rrowheads="1"/>
          </p:cNvSpPr>
          <p:nvPr>
            <p:ph type="title"/>
          </p:nvPr>
        </p:nvSpPr>
        <p:spPr>
          <a:xfrm>
            <a:off x="827088" y="115888"/>
            <a:ext cx="8424862" cy="688975"/>
          </a:xfrm>
        </p:spPr>
        <p:txBody>
          <a:bodyPr/>
          <a:lstStyle/>
          <a:p>
            <a:pPr eaLnBrk="1" hangingPunct="1"/>
            <a:r>
              <a:rPr lang="zh-CN" altLang="en-US"/>
              <a:t>输出流对象 </a:t>
            </a:r>
            <a:r>
              <a:rPr lang="en-US" altLang="zh-CN"/>
              <a:t>std::cout</a:t>
            </a:r>
          </a:p>
        </p:txBody>
      </p:sp>
      <p:sp>
        <p:nvSpPr>
          <p:cNvPr id="21506" name="Rectangle 3"/>
          <p:cNvSpPr>
            <a:spLocks noGrp="1" noChangeArrowheads="1"/>
          </p:cNvSpPr>
          <p:nvPr>
            <p:ph idx="1"/>
          </p:nvPr>
        </p:nvSpPr>
        <p:spPr>
          <a:xfrm>
            <a:off x="468313" y="1125538"/>
            <a:ext cx="7772400" cy="2303462"/>
          </a:xfrm>
        </p:spPr>
        <p:txBody>
          <a:bodyPr/>
          <a:lstStyle/>
          <a:p>
            <a:pPr eaLnBrk="1" hangingPunct="1"/>
            <a:r>
              <a:rPr lang="en-US" altLang="zh-CN" sz="2400"/>
              <a:t>“</a:t>
            </a:r>
            <a:r>
              <a:rPr lang="zh-CN" altLang="en-US" sz="2400"/>
              <a:t>流”指的是设备之间传递的数据流</a:t>
            </a:r>
          </a:p>
          <a:p>
            <a:pPr eaLnBrk="1" hangingPunct="1"/>
            <a:r>
              <a:rPr lang="zh-CN" altLang="en-US" sz="2400"/>
              <a:t>输出流是传给输出设备的数据流</a:t>
            </a:r>
          </a:p>
          <a:p>
            <a:pPr eaLnBrk="1" hangingPunct="1"/>
            <a:r>
              <a:rPr lang="en-US" altLang="zh-CN" sz="2400"/>
              <a:t>cout</a:t>
            </a:r>
            <a:r>
              <a:rPr lang="zh-CN" altLang="en-US" sz="2400"/>
              <a:t>代表标准输出设备，一般是显示器</a:t>
            </a:r>
            <a:endParaRPr lang="en-US" altLang="zh-CN" sz="2400"/>
          </a:p>
          <a:p>
            <a:pPr eaLnBrk="1" hangingPunct="1"/>
            <a:r>
              <a:rPr lang="zh-CN" altLang="en-US" sz="2400"/>
              <a:t>流插入运算符：</a:t>
            </a:r>
            <a:r>
              <a:rPr lang="en-US" altLang="zh-CN" sz="2400" b="1">
                <a:solidFill>
                  <a:srgbClr val="FF0000"/>
                </a:solidFill>
              </a:rPr>
              <a:t>&lt;&lt;</a:t>
            </a:r>
          </a:p>
        </p:txBody>
      </p:sp>
      <p:sp>
        <p:nvSpPr>
          <p:cNvPr id="2" name="矩形 1"/>
          <p:cNvSpPr/>
          <p:nvPr/>
        </p:nvSpPr>
        <p:spPr>
          <a:xfrm>
            <a:off x="827088" y="3500438"/>
            <a:ext cx="7777162" cy="868362"/>
          </a:xfrm>
          <a:prstGeom prst="rect">
            <a:avLst/>
          </a:prstGeom>
          <a:solidFill>
            <a:schemeClr val="bg1">
              <a:lumMod val="85000"/>
            </a:schemeClr>
          </a:solidFill>
          <a:ln>
            <a:noFill/>
          </a:ln>
          <a:effectLst/>
        </p:spPr>
        <p:txBody>
          <a:bodyPr>
            <a:spAutoFit/>
          </a:bodyPr>
          <a:lstStyle>
            <a:lvl1pPr marL="342900" indent="-342900">
              <a:lnSpc>
                <a:spcPct val="110000"/>
              </a:lnSpc>
              <a:spcBef>
                <a:spcPct val="20000"/>
              </a:spcBef>
              <a:buSzPct val="120000"/>
              <a:buBlip>
                <a:blip r:embed="rId3"/>
              </a:buBlip>
              <a:defRPr sz="2800">
                <a:solidFill>
                  <a:srgbClr val="133984"/>
                </a:solidFill>
                <a:latin typeface="Arial" panose="020B0604020202020204" pitchFamily="34" charset="0"/>
                <a:ea typeface="黑体" panose="02010609060101010101" pitchFamily="49" charset="-122"/>
              </a:defRPr>
            </a:lvl1pPr>
            <a:lvl2pPr>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lvl="1" eaLnBrk="1" hangingPunct="1">
              <a:lnSpc>
                <a:spcPct val="130000"/>
              </a:lnSpc>
              <a:buClrTx/>
              <a:buFontTx/>
              <a:buNone/>
            </a:pPr>
            <a:r>
              <a:rPr kumimoji="1" lang="en-US" altLang="zh-CN" sz="1800" b="1">
                <a:solidFill>
                  <a:schemeClr val="tx1"/>
                </a:solidFill>
                <a:latin typeface="Courier New" panose="02070309020205020404" pitchFamily="49" charset="0"/>
                <a:cs typeface="Courier New" panose="02070309020205020404" pitchFamily="49" charset="0"/>
              </a:rPr>
              <a:t>cout &lt;&lt; "hello" 		    //</a:t>
            </a:r>
            <a:r>
              <a:rPr kumimoji="1" lang="zh-CN" altLang="en-US" sz="1800" b="1">
                <a:solidFill>
                  <a:schemeClr val="tx1"/>
                </a:solidFill>
                <a:latin typeface="Courier New" panose="02070309020205020404" pitchFamily="49" charset="0"/>
                <a:cs typeface="Courier New" panose="02070309020205020404" pitchFamily="49" charset="0"/>
              </a:rPr>
              <a:t>将</a:t>
            </a:r>
            <a:r>
              <a:rPr kumimoji="1" lang="en-US" altLang="zh-CN" sz="1800" b="1">
                <a:solidFill>
                  <a:schemeClr val="tx1"/>
                </a:solidFill>
                <a:latin typeface="Courier New" panose="02070309020205020404" pitchFamily="49" charset="0"/>
                <a:cs typeface="Courier New" panose="02070309020205020404" pitchFamily="49" charset="0"/>
              </a:rPr>
              <a:t>hello</a:t>
            </a:r>
            <a:r>
              <a:rPr kumimoji="1" lang="zh-CN" altLang="en-US" sz="1800" b="1">
                <a:solidFill>
                  <a:schemeClr val="tx1"/>
                </a:solidFill>
                <a:latin typeface="Courier New" panose="02070309020205020404" pitchFamily="49" charset="0"/>
                <a:cs typeface="Courier New" panose="02070309020205020404" pitchFamily="49" charset="0"/>
              </a:rPr>
              <a:t>显示在屏幕上</a:t>
            </a:r>
            <a:endParaRPr kumimoji="1" lang="en-US" altLang="zh-CN" sz="1800" b="1">
              <a:solidFill>
                <a:schemeClr val="tx1"/>
              </a:solidFill>
              <a:latin typeface="Courier New" panose="02070309020205020404" pitchFamily="49" charset="0"/>
              <a:cs typeface="Courier New" panose="02070309020205020404" pitchFamily="49" charset="0"/>
            </a:endParaRPr>
          </a:p>
          <a:p>
            <a:pPr marL="0" lvl="1" eaLnBrk="1" hangingPunct="1">
              <a:lnSpc>
                <a:spcPct val="130000"/>
              </a:lnSpc>
              <a:buClrTx/>
              <a:buFontTx/>
              <a:buNone/>
            </a:pPr>
            <a:r>
              <a:rPr kumimoji="1" lang="en-US" altLang="zh-CN" sz="1800" b="1">
                <a:solidFill>
                  <a:schemeClr val="tx1"/>
                </a:solidFill>
                <a:latin typeface="Courier New" panose="02070309020205020404" pitchFamily="49" charset="0"/>
                <a:cs typeface="Courier New" panose="02070309020205020404" pitchFamily="49" charset="0"/>
              </a:rPr>
              <a:t>cout &lt;&lt; "hello world"&lt;&lt; endl   //</a:t>
            </a:r>
            <a:r>
              <a:rPr kumimoji="1" lang="zh-CN" altLang="en-US" sz="1800" b="1">
                <a:solidFill>
                  <a:schemeClr val="tx1"/>
                </a:solidFill>
                <a:latin typeface="Courier New" panose="02070309020205020404" pitchFamily="49" charset="0"/>
                <a:cs typeface="Courier New" panose="02070309020205020404" pitchFamily="49" charset="0"/>
              </a:rPr>
              <a:t>将</a:t>
            </a:r>
            <a:r>
              <a:rPr kumimoji="1" lang="en-US" altLang="zh-CN" sz="1800" b="1">
                <a:solidFill>
                  <a:schemeClr val="tx1"/>
                </a:solidFill>
                <a:latin typeface="Courier New" panose="02070309020205020404" pitchFamily="49" charset="0"/>
                <a:cs typeface="Courier New" panose="02070309020205020404" pitchFamily="49" charset="0"/>
              </a:rPr>
              <a:t>hello</a:t>
            </a:r>
            <a:r>
              <a:rPr kumimoji="1" lang="zh-CN" altLang="en-US" sz="1800" b="1">
                <a:solidFill>
                  <a:schemeClr val="tx1"/>
                </a:solidFill>
                <a:latin typeface="Courier New" panose="02070309020205020404" pitchFamily="49" charset="0"/>
                <a:cs typeface="Courier New" panose="02070309020205020404" pitchFamily="49" charset="0"/>
              </a:rPr>
              <a:t>显示在屏幕上并换行</a:t>
            </a:r>
            <a:endParaRPr kumimoji="1" lang="en-US" altLang="zh-CN" sz="1800" b="1">
              <a:solidFill>
                <a:schemeClr val="tx1"/>
              </a:solidFill>
              <a:latin typeface="Courier New" panose="02070309020205020404" pitchFamily="49" charset="0"/>
              <a:cs typeface="Courier New" panose="02070309020205020404" pitchFamily="49"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rrowheads="1"/>
          </p:cNvSpPr>
          <p:nvPr>
            <p:ph type="title"/>
          </p:nvPr>
        </p:nvSpPr>
        <p:spPr>
          <a:xfrm>
            <a:off x="2051050" y="38100"/>
            <a:ext cx="6407150" cy="822325"/>
          </a:xfrm>
        </p:spPr>
        <p:txBody>
          <a:bodyPr/>
          <a:lstStyle/>
          <a:p>
            <a:pPr eaLnBrk="1" hangingPunct="1"/>
            <a:r>
              <a:rPr lang="zh-CN" altLang="en-US" sz="4000"/>
              <a:t>计算园的面积和周长</a:t>
            </a:r>
          </a:p>
        </p:txBody>
      </p:sp>
      <p:sp>
        <p:nvSpPr>
          <p:cNvPr id="32771" name="Text Box 3"/>
          <p:cNvSpPr txBox="1">
            <a:spLocks noChangeArrowheads="1"/>
          </p:cNvSpPr>
          <p:nvPr/>
        </p:nvSpPr>
        <p:spPr bwMode="auto">
          <a:xfrm>
            <a:off x="323850" y="908050"/>
            <a:ext cx="8353425" cy="5799138"/>
          </a:xfrm>
          <a:prstGeom prst="rect">
            <a:avLst/>
          </a:prstGeom>
          <a:solidFill>
            <a:schemeClr val="bg1">
              <a:lumMod val="85000"/>
            </a:schemeClr>
          </a:solidFill>
          <a:ln>
            <a:noFill/>
          </a:ln>
          <a:effectLst/>
        </p:spPr>
        <p:txBody>
          <a:bodyPr>
            <a:spAutoFit/>
          </a:bodyPr>
          <a:lstStyle>
            <a:lvl1pPr>
              <a:lnSpc>
                <a:spcPct val="110000"/>
              </a:lnSpc>
              <a:spcBef>
                <a:spcPct val="20000"/>
              </a:spcBef>
              <a:buSzPct val="120000"/>
              <a:buBlip>
                <a:blip r:embed="rId3"/>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buSzTx/>
              <a:buFontTx/>
              <a:buNone/>
            </a:pPr>
            <a:r>
              <a:rPr kumimoji="1" lang="en-US" altLang="zh-CN" sz="1800" b="1">
                <a:solidFill>
                  <a:schemeClr val="tx1"/>
                </a:solidFill>
                <a:latin typeface="Courier New" panose="02070309020205020404" pitchFamily="49" charset="0"/>
                <a:cs typeface="Courier New" panose="02070309020205020404" pitchFamily="49" charset="0"/>
              </a:rPr>
              <a:t>// file: circle.cpp</a:t>
            </a:r>
          </a:p>
          <a:p>
            <a:pPr eaLnBrk="1" hangingPunct="1">
              <a:lnSpc>
                <a:spcPct val="100000"/>
              </a:lnSpc>
              <a:buSzTx/>
              <a:buFontTx/>
              <a:buNone/>
            </a:pPr>
            <a:r>
              <a:rPr kumimoji="1" lang="en-US" altLang="zh-CN" sz="1800" b="1">
                <a:solidFill>
                  <a:schemeClr val="tx1"/>
                </a:solidFill>
                <a:latin typeface="Courier New" panose="02070309020205020404" pitchFamily="49" charset="0"/>
                <a:cs typeface="Courier New" panose="02070309020205020404" pitchFamily="49" charset="0"/>
              </a:rPr>
              <a:t>// </a:t>
            </a:r>
            <a:r>
              <a:rPr kumimoji="1" lang="zh-CN" altLang="en-US" sz="1800" b="1">
                <a:solidFill>
                  <a:schemeClr val="tx1"/>
                </a:solidFill>
                <a:latin typeface="Courier New" panose="02070309020205020404" pitchFamily="49" charset="0"/>
                <a:cs typeface="Courier New" panose="02070309020205020404" pitchFamily="49" charset="0"/>
              </a:rPr>
              <a:t>该程序用于计算园的面积和周长</a:t>
            </a:r>
          </a:p>
          <a:p>
            <a:pPr eaLnBrk="1" hangingPunct="1">
              <a:lnSpc>
                <a:spcPct val="100000"/>
              </a:lnSpc>
              <a:buSzTx/>
              <a:buFontTx/>
              <a:buNone/>
            </a:pPr>
            <a:r>
              <a:rPr kumimoji="1" lang="en-US" altLang="zh-CN" sz="1800" b="1">
                <a:solidFill>
                  <a:schemeClr val="tx1"/>
                </a:solidFill>
                <a:latin typeface="Courier New" panose="02070309020205020404" pitchFamily="49" charset="0"/>
                <a:cs typeface="Courier New" panose="02070309020205020404" pitchFamily="49" charset="0"/>
              </a:rPr>
              <a:t>#define  PI 3.14159   //</a:t>
            </a:r>
            <a:r>
              <a:rPr kumimoji="1" lang="zh-CN" altLang="en-US" sz="1800" b="1">
                <a:solidFill>
                  <a:schemeClr val="tx1"/>
                </a:solidFill>
                <a:latin typeface="Courier New" panose="02070309020205020404" pitchFamily="49" charset="0"/>
                <a:cs typeface="Courier New" panose="02070309020205020404" pitchFamily="49" charset="0"/>
              </a:rPr>
              <a:t>定义符号常量</a:t>
            </a:r>
          </a:p>
          <a:p>
            <a:pPr eaLnBrk="1" hangingPunct="1">
              <a:lnSpc>
                <a:spcPct val="100000"/>
              </a:lnSpc>
              <a:buSzTx/>
              <a:buFontTx/>
              <a:buNone/>
            </a:pPr>
            <a:r>
              <a:rPr kumimoji="1" lang="en-US" altLang="zh-CN" sz="1800" b="1">
                <a:solidFill>
                  <a:schemeClr val="tx1"/>
                </a:solidFill>
                <a:latin typeface="Courier New" panose="02070309020205020404" pitchFamily="49" charset="0"/>
                <a:cs typeface="Courier New" panose="02070309020205020404" pitchFamily="49" charset="0"/>
              </a:rPr>
              <a:t>#include &lt;iostream&gt; </a:t>
            </a:r>
          </a:p>
          <a:p>
            <a:pPr eaLnBrk="1" hangingPunct="1">
              <a:lnSpc>
                <a:spcPct val="100000"/>
              </a:lnSpc>
              <a:buSzTx/>
              <a:buFontTx/>
              <a:buNone/>
            </a:pPr>
            <a:r>
              <a:rPr kumimoji="1" lang="en-US" altLang="zh-CN" sz="1800" b="1">
                <a:solidFill>
                  <a:schemeClr val="tx1"/>
                </a:solidFill>
                <a:latin typeface="Courier New" panose="02070309020205020404" pitchFamily="49" charset="0"/>
                <a:cs typeface="Courier New" panose="02070309020205020404" pitchFamily="49" charset="0"/>
              </a:rPr>
              <a:t>using namespace std;</a:t>
            </a:r>
          </a:p>
          <a:p>
            <a:pPr eaLnBrk="1" hangingPunct="1">
              <a:lnSpc>
                <a:spcPct val="100000"/>
              </a:lnSpc>
              <a:buSzTx/>
              <a:buFontTx/>
              <a:buNone/>
            </a:pPr>
            <a:r>
              <a:rPr kumimoji="1" lang="en-US" altLang="zh-CN" sz="1800" b="1">
                <a:solidFill>
                  <a:schemeClr val="tx1"/>
                </a:solidFill>
                <a:latin typeface="Courier New" panose="02070309020205020404" pitchFamily="49" charset="0"/>
                <a:cs typeface="Courier New" panose="02070309020205020404" pitchFamily="49" charset="0"/>
              </a:rPr>
              <a:t>int main()</a:t>
            </a:r>
          </a:p>
          <a:p>
            <a:pPr eaLnBrk="1" hangingPunct="1">
              <a:lnSpc>
                <a:spcPct val="100000"/>
              </a:lnSpc>
              <a:buSzTx/>
              <a:buFontTx/>
              <a:buNone/>
            </a:pPr>
            <a:r>
              <a:rPr kumimoji="1" lang="en-US" altLang="zh-CN" sz="1800" b="1">
                <a:solidFill>
                  <a:schemeClr val="tx1"/>
                </a:solidFill>
                <a:latin typeface="Courier New" panose="02070309020205020404" pitchFamily="49" charset="0"/>
                <a:cs typeface="Courier New" panose="02070309020205020404" pitchFamily="49" charset="0"/>
              </a:rPr>
              <a:t>{</a:t>
            </a:r>
          </a:p>
          <a:p>
            <a:pPr eaLnBrk="1" hangingPunct="1">
              <a:lnSpc>
                <a:spcPct val="100000"/>
              </a:lnSpc>
              <a:buSzTx/>
              <a:buFontTx/>
              <a:buNone/>
            </a:pPr>
            <a:r>
              <a:rPr kumimoji="1" lang="en-US" altLang="zh-CN" sz="1800" b="1">
                <a:solidFill>
                  <a:schemeClr val="tx1"/>
                </a:solidFill>
                <a:latin typeface="Courier New" panose="02070309020205020404" pitchFamily="49" charset="0"/>
                <a:cs typeface="Courier New" panose="02070309020205020404" pitchFamily="49" charset="0"/>
              </a:rPr>
              <a:t>   double radius, area, circum;</a:t>
            </a:r>
          </a:p>
          <a:p>
            <a:pPr eaLnBrk="1" hangingPunct="1">
              <a:lnSpc>
                <a:spcPct val="100000"/>
              </a:lnSpc>
              <a:buSzTx/>
              <a:buFontTx/>
              <a:buNone/>
            </a:pPr>
            <a:r>
              <a:rPr kumimoji="1" lang="en-US" altLang="zh-CN" sz="1800" b="1">
                <a:solidFill>
                  <a:schemeClr val="tx1"/>
                </a:solidFill>
                <a:latin typeface="Courier New" panose="02070309020205020404" pitchFamily="49" charset="0"/>
                <a:cs typeface="Courier New" panose="02070309020205020404" pitchFamily="49" charset="0"/>
              </a:rPr>
              <a:t>   cout &lt;&lt; "</a:t>
            </a:r>
            <a:r>
              <a:rPr kumimoji="1" lang="zh-CN" altLang="en-US" sz="1800" b="1">
                <a:solidFill>
                  <a:schemeClr val="tx1"/>
                </a:solidFill>
                <a:latin typeface="Courier New" panose="02070309020205020404" pitchFamily="49" charset="0"/>
                <a:cs typeface="Courier New" panose="02070309020205020404" pitchFamily="49" charset="0"/>
              </a:rPr>
              <a:t>请输入圆的半径：</a:t>
            </a:r>
            <a:r>
              <a:rPr kumimoji="1" lang="en-US" altLang="zh-CN" sz="1800" b="1">
                <a:solidFill>
                  <a:schemeClr val="tx1"/>
                </a:solidFill>
                <a:latin typeface="Courier New" panose="02070309020205020404" pitchFamily="49" charset="0"/>
                <a:cs typeface="Courier New" panose="02070309020205020404" pitchFamily="49" charset="0"/>
              </a:rPr>
              <a:t>" ; </a:t>
            </a:r>
          </a:p>
          <a:p>
            <a:pPr eaLnBrk="1" hangingPunct="1">
              <a:lnSpc>
                <a:spcPct val="100000"/>
              </a:lnSpc>
              <a:buSzTx/>
              <a:buFontTx/>
              <a:buNone/>
            </a:pPr>
            <a:r>
              <a:rPr kumimoji="1" lang="en-US" altLang="zh-CN" sz="1800" b="1">
                <a:solidFill>
                  <a:schemeClr val="tx1"/>
                </a:solidFill>
                <a:latin typeface="Courier New" panose="02070309020205020404" pitchFamily="49" charset="0"/>
                <a:cs typeface="Courier New" panose="02070309020205020404" pitchFamily="49" charset="0"/>
              </a:rPr>
              <a:t>   cin &gt;&gt; radius; </a:t>
            </a:r>
          </a:p>
          <a:p>
            <a:pPr eaLnBrk="1" hangingPunct="1">
              <a:lnSpc>
                <a:spcPct val="100000"/>
              </a:lnSpc>
              <a:buSzTx/>
              <a:buFontTx/>
              <a:buNone/>
            </a:pPr>
            <a:r>
              <a:rPr kumimoji="1" lang="en-US" altLang="zh-CN" sz="1800" b="1">
                <a:solidFill>
                  <a:schemeClr val="tx1"/>
                </a:solidFill>
                <a:latin typeface="Courier New" panose="02070309020205020404" pitchFamily="49" charset="0"/>
                <a:cs typeface="Courier New" panose="02070309020205020404" pitchFamily="49" charset="0"/>
              </a:rPr>
              <a:t>   area = PI * radius * radius;</a:t>
            </a:r>
          </a:p>
          <a:p>
            <a:pPr eaLnBrk="1" hangingPunct="1">
              <a:lnSpc>
                <a:spcPct val="100000"/>
              </a:lnSpc>
              <a:buSzTx/>
              <a:buFontTx/>
              <a:buNone/>
            </a:pPr>
            <a:r>
              <a:rPr kumimoji="1" lang="en-US" altLang="zh-CN" sz="1800" b="1">
                <a:solidFill>
                  <a:schemeClr val="tx1"/>
                </a:solidFill>
                <a:latin typeface="Courier New" panose="02070309020205020404" pitchFamily="49" charset="0"/>
                <a:cs typeface="Courier New" panose="02070309020205020404" pitchFamily="49" charset="0"/>
              </a:rPr>
              <a:t>   circum = 2 *  PI *  radius;</a:t>
            </a:r>
          </a:p>
          <a:p>
            <a:pPr eaLnBrk="1" hangingPunct="1">
              <a:lnSpc>
                <a:spcPct val="100000"/>
              </a:lnSpc>
              <a:buSzTx/>
              <a:buFontTx/>
              <a:buNone/>
            </a:pPr>
            <a:r>
              <a:rPr kumimoji="1" lang="en-US" altLang="zh-CN" sz="1800" b="1">
                <a:solidFill>
                  <a:schemeClr val="tx1"/>
                </a:solidFill>
                <a:latin typeface="Courier New" panose="02070309020205020404" pitchFamily="49" charset="0"/>
                <a:cs typeface="Courier New" panose="02070309020205020404" pitchFamily="49" charset="0"/>
              </a:rPr>
              <a:t>   cout &lt;&lt; endl;</a:t>
            </a:r>
          </a:p>
          <a:p>
            <a:pPr eaLnBrk="1" hangingPunct="1">
              <a:lnSpc>
                <a:spcPct val="100000"/>
              </a:lnSpc>
              <a:buSzTx/>
              <a:buFontTx/>
              <a:buNone/>
            </a:pPr>
            <a:r>
              <a:rPr kumimoji="1" lang="en-US" altLang="zh-CN" sz="1800" b="1">
                <a:solidFill>
                  <a:schemeClr val="tx1"/>
                </a:solidFill>
                <a:latin typeface="Courier New" panose="02070309020205020404" pitchFamily="49" charset="0"/>
                <a:cs typeface="Courier New" panose="02070309020205020404" pitchFamily="49" charset="0"/>
              </a:rPr>
              <a:t>   cout &lt;&lt; "</a:t>
            </a:r>
            <a:r>
              <a:rPr kumimoji="1" lang="zh-CN" altLang="en-US" sz="1800" b="1">
                <a:solidFill>
                  <a:schemeClr val="tx1"/>
                </a:solidFill>
                <a:latin typeface="Courier New" panose="02070309020205020404" pitchFamily="49" charset="0"/>
                <a:cs typeface="Courier New" panose="02070309020205020404" pitchFamily="49" charset="0"/>
              </a:rPr>
              <a:t>园的面积为：</a:t>
            </a:r>
            <a:r>
              <a:rPr kumimoji="1" lang="en-US" altLang="zh-CN" sz="1800" b="1">
                <a:solidFill>
                  <a:schemeClr val="tx1"/>
                </a:solidFill>
                <a:latin typeface="Courier New" panose="02070309020205020404" pitchFamily="49" charset="0"/>
                <a:cs typeface="Courier New" panose="02070309020205020404" pitchFamily="49" charset="0"/>
              </a:rPr>
              <a:t>" &lt;&lt; area &lt;&lt; endl;</a:t>
            </a:r>
          </a:p>
          <a:p>
            <a:pPr eaLnBrk="1" hangingPunct="1">
              <a:lnSpc>
                <a:spcPct val="100000"/>
              </a:lnSpc>
              <a:buSzTx/>
              <a:buFontTx/>
              <a:buNone/>
            </a:pPr>
            <a:r>
              <a:rPr kumimoji="1" lang="en-US" altLang="zh-CN" sz="1800" b="1">
                <a:solidFill>
                  <a:schemeClr val="tx1"/>
                </a:solidFill>
                <a:latin typeface="Courier New" panose="02070309020205020404" pitchFamily="49" charset="0"/>
                <a:cs typeface="Courier New" panose="02070309020205020404" pitchFamily="49" charset="0"/>
              </a:rPr>
              <a:t>   cout &lt;&lt; "</a:t>
            </a:r>
            <a:r>
              <a:rPr kumimoji="1" lang="zh-CN" altLang="en-US" sz="1800" b="1">
                <a:solidFill>
                  <a:schemeClr val="tx1"/>
                </a:solidFill>
                <a:latin typeface="Courier New" panose="02070309020205020404" pitchFamily="49" charset="0"/>
                <a:cs typeface="Courier New" panose="02070309020205020404" pitchFamily="49" charset="0"/>
              </a:rPr>
              <a:t>园的周长为：</a:t>
            </a:r>
            <a:r>
              <a:rPr kumimoji="1" lang="en-US" altLang="zh-CN" sz="1800" b="1">
                <a:solidFill>
                  <a:schemeClr val="tx1"/>
                </a:solidFill>
                <a:latin typeface="Courier New" panose="02070309020205020404" pitchFamily="49" charset="0"/>
                <a:cs typeface="Courier New" panose="02070309020205020404" pitchFamily="49" charset="0"/>
              </a:rPr>
              <a:t>" &lt;&lt; circum &lt;&lt; endl;</a:t>
            </a:r>
          </a:p>
          <a:p>
            <a:pPr eaLnBrk="1" hangingPunct="1">
              <a:lnSpc>
                <a:spcPct val="100000"/>
              </a:lnSpc>
              <a:buSzTx/>
              <a:buFontTx/>
              <a:buNone/>
            </a:pPr>
            <a:r>
              <a:rPr kumimoji="1" lang="en-US" altLang="zh-CN" sz="1800" b="1">
                <a:solidFill>
                  <a:schemeClr val="tx1"/>
                </a:solidFill>
                <a:latin typeface="Courier New" panose="02070309020205020404" pitchFamily="49" charset="0"/>
                <a:cs typeface="Courier New" panose="02070309020205020404" pitchFamily="49" charset="0"/>
              </a:rPr>
              <a:t>   return 0;</a:t>
            </a:r>
          </a:p>
          <a:p>
            <a:pPr eaLnBrk="1" hangingPunct="1">
              <a:lnSpc>
                <a:spcPct val="100000"/>
              </a:lnSpc>
              <a:buSzTx/>
              <a:buFontTx/>
              <a:buNone/>
            </a:pPr>
            <a:r>
              <a:rPr kumimoji="1" lang="en-US" altLang="zh-CN" sz="1800" b="1">
                <a:solidFill>
                  <a:schemeClr val="tx1"/>
                </a:solidFill>
                <a:latin typeface="Courier New" panose="02070309020205020404" pitchFamily="49" charset="0"/>
                <a:cs typeface="Courier New" panose="02070309020205020404" pitchFamily="49" charset="0"/>
              </a:rPr>
              <a:t>}</a:t>
            </a:r>
          </a:p>
        </p:txBody>
      </p:sp>
      <p:sp>
        <p:nvSpPr>
          <p:cNvPr id="32772" name="AutoShape 4"/>
          <p:cNvSpPr>
            <a:spLocks/>
          </p:cNvSpPr>
          <p:nvPr/>
        </p:nvSpPr>
        <p:spPr bwMode="auto">
          <a:xfrm>
            <a:off x="6588125" y="3284538"/>
            <a:ext cx="180975" cy="227012"/>
          </a:xfrm>
          <a:prstGeom prst="rightBrace">
            <a:avLst>
              <a:gd name="adj1" fmla="val 10453"/>
              <a:gd name="adj2" fmla="val 50000"/>
            </a:avLst>
          </a:prstGeom>
          <a:noFill/>
          <a:ln w="28575">
            <a:solidFill>
              <a:srgbClr val="FF0000"/>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宋体" panose="02010600030101010101" pitchFamily="2" charset="-122"/>
              </a:defRPr>
            </a:lvl9pPr>
          </a:lstStyle>
          <a:p>
            <a:pPr eaLnBrk="1" hangingPunct="1">
              <a:spcBef>
                <a:spcPct val="0"/>
              </a:spcBef>
              <a:buClrTx/>
              <a:buSzTx/>
              <a:buFontTx/>
              <a:buNone/>
              <a:defRPr/>
            </a:pPr>
            <a:endParaRPr lang="zh-CN" altLang="en-US" sz="1800" b="1">
              <a:solidFill>
                <a:srgbClr val="FF0000"/>
              </a:solidFill>
              <a:latin typeface="+mn-ea"/>
              <a:ea typeface="+mn-ea"/>
            </a:endParaRPr>
          </a:p>
        </p:txBody>
      </p:sp>
      <p:sp>
        <p:nvSpPr>
          <p:cNvPr id="23556" name="Text Box 5"/>
          <p:cNvSpPr txBox="1">
            <a:spLocks noChangeArrowheads="1"/>
          </p:cNvSpPr>
          <p:nvPr/>
        </p:nvSpPr>
        <p:spPr bwMode="auto">
          <a:xfrm>
            <a:off x="6804025" y="3213100"/>
            <a:ext cx="14398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0000"/>
              </a:lnSpc>
              <a:spcBef>
                <a:spcPct val="20000"/>
              </a:spcBef>
              <a:buSzPct val="120000"/>
              <a:buBlip>
                <a:blip r:embed="rId3"/>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lnSpc>
                <a:spcPct val="100000"/>
              </a:lnSpc>
              <a:spcBef>
                <a:spcPct val="0"/>
              </a:spcBef>
              <a:buSzTx/>
              <a:buFontTx/>
              <a:buNone/>
            </a:pPr>
            <a:r>
              <a:rPr kumimoji="1" lang="zh-CN" altLang="en-US" sz="2000" b="1">
                <a:solidFill>
                  <a:srgbClr val="FF0000"/>
                </a:solidFill>
                <a:latin typeface="黑体" panose="02010609060101010101" pitchFamily="49" charset="-122"/>
              </a:rPr>
              <a:t>变量定义</a:t>
            </a:r>
          </a:p>
        </p:txBody>
      </p:sp>
      <p:sp>
        <p:nvSpPr>
          <p:cNvPr id="32774" name="AutoShape 6"/>
          <p:cNvSpPr>
            <a:spLocks/>
          </p:cNvSpPr>
          <p:nvPr/>
        </p:nvSpPr>
        <p:spPr bwMode="auto">
          <a:xfrm>
            <a:off x="6588125" y="3644900"/>
            <a:ext cx="180975" cy="504825"/>
          </a:xfrm>
          <a:prstGeom prst="rightBrace">
            <a:avLst>
              <a:gd name="adj1" fmla="val 15643"/>
              <a:gd name="adj2" fmla="val 50000"/>
            </a:avLst>
          </a:prstGeom>
          <a:noFill/>
          <a:ln w="28575">
            <a:solidFill>
              <a:srgbClr val="FF0000"/>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宋体" panose="02010600030101010101" pitchFamily="2" charset="-122"/>
              </a:defRPr>
            </a:lvl9pPr>
          </a:lstStyle>
          <a:p>
            <a:pPr eaLnBrk="1" hangingPunct="1">
              <a:spcBef>
                <a:spcPct val="0"/>
              </a:spcBef>
              <a:buClrTx/>
              <a:buSzTx/>
              <a:buFontTx/>
              <a:buNone/>
              <a:defRPr/>
            </a:pPr>
            <a:endParaRPr lang="zh-CN" altLang="en-US" sz="1800" b="1">
              <a:solidFill>
                <a:srgbClr val="FF0000"/>
              </a:solidFill>
              <a:latin typeface="+mn-ea"/>
              <a:ea typeface="+mn-ea"/>
            </a:endParaRPr>
          </a:p>
        </p:txBody>
      </p:sp>
      <p:sp>
        <p:nvSpPr>
          <p:cNvPr id="23558" name="Text Box 7"/>
          <p:cNvSpPr txBox="1">
            <a:spLocks noChangeArrowheads="1"/>
          </p:cNvSpPr>
          <p:nvPr/>
        </p:nvSpPr>
        <p:spPr bwMode="auto">
          <a:xfrm>
            <a:off x="6804025" y="3716338"/>
            <a:ext cx="14398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0000"/>
              </a:lnSpc>
              <a:spcBef>
                <a:spcPct val="20000"/>
              </a:spcBef>
              <a:buSzPct val="120000"/>
              <a:buBlip>
                <a:blip r:embed="rId3"/>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lnSpc>
                <a:spcPct val="100000"/>
              </a:lnSpc>
              <a:spcBef>
                <a:spcPct val="0"/>
              </a:spcBef>
              <a:buSzTx/>
              <a:buFontTx/>
              <a:buNone/>
            </a:pPr>
            <a:r>
              <a:rPr kumimoji="1" lang="zh-CN" altLang="en-US" sz="2000" b="1">
                <a:solidFill>
                  <a:srgbClr val="FF0000"/>
                </a:solidFill>
                <a:latin typeface="黑体" panose="02010609060101010101" pitchFamily="49" charset="-122"/>
              </a:rPr>
              <a:t>输入阶段</a:t>
            </a:r>
          </a:p>
        </p:txBody>
      </p:sp>
      <p:sp>
        <p:nvSpPr>
          <p:cNvPr id="32776" name="AutoShape 8"/>
          <p:cNvSpPr>
            <a:spLocks/>
          </p:cNvSpPr>
          <p:nvPr/>
        </p:nvSpPr>
        <p:spPr bwMode="auto">
          <a:xfrm>
            <a:off x="6588125" y="4292600"/>
            <a:ext cx="182563" cy="411163"/>
          </a:xfrm>
          <a:prstGeom prst="rightBrace">
            <a:avLst>
              <a:gd name="adj1" fmla="val 15435"/>
              <a:gd name="adj2" fmla="val 50000"/>
            </a:avLst>
          </a:prstGeom>
          <a:noFill/>
          <a:ln w="28575">
            <a:solidFill>
              <a:srgbClr val="FF0000"/>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宋体" panose="02010600030101010101" pitchFamily="2" charset="-122"/>
              </a:defRPr>
            </a:lvl9pPr>
          </a:lstStyle>
          <a:p>
            <a:pPr eaLnBrk="1" hangingPunct="1">
              <a:spcBef>
                <a:spcPct val="0"/>
              </a:spcBef>
              <a:buClrTx/>
              <a:buSzTx/>
              <a:buFontTx/>
              <a:buNone/>
              <a:defRPr/>
            </a:pPr>
            <a:endParaRPr lang="zh-CN" altLang="en-US" sz="1800" b="1">
              <a:solidFill>
                <a:srgbClr val="FF0000"/>
              </a:solidFill>
              <a:latin typeface="+mn-ea"/>
              <a:ea typeface="+mn-ea"/>
            </a:endParaRPr>
          </a:p>
        </p:txBody>
      </p:sp>
      <p:sp>
        <p:nvSpPr>
          <p:cNvPr id="23560" name="Text Box 9"/>
          <p:cNvSpPr txBox="1">
            <a:spLocks noChangeArrowheads="1"/>
          </p:cNvSpPr>
          <p:nvPr/>
        </p:nvSpPr>
        <p:spPr bwMode="auto">
          <a:xfrm>
            <a:off x="6804025" y="4292600"/>
            <a:ext cx="15303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0000"/>
              </a:lnSpc>
              <a:spcBef>
                <a:spcPct val="20000"/>
              </a:spcBef>
              <a:buSzPct val="120000"/>
              <a:buBlip>
                <a:blip r:embed="rId3"/>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lnSpc>
                <a:spcPct val="100000"/>
              </a:lnSpc>
              <a:spcBef>
                <a:spcPct val="0"/>
              </a:spcBef>
              <a:buSzTx/>
              <a:buFontTx/>
              <a:buNone/>
            </a:pPr>
            <a:r>
              <a:rPr kumimoji="1" lang="zh-CN" altLang="en-US" sz="2000" b="1">
                <a:solidFill>
                  <a:srgbClr val="FF0000"/>
                </a:solidFill>
                <a:latin typeface="黑体" panose="02010609060101010101" pitchFamily="49" charset="-122"/>
              </a:rPr>
              <a:t>计算阶段</a:t>
            </a:r>
          </a:p>
        </p:txBody>
      </p:sp>
      <p:sp>
        <p:nvSpPr>
          <p:cNvPr id="32778" name="AutoShape 10"/>
          <p:cNvSpPr>
            <a:spLocks/>
          </p:cNvSpPr>
          <p:nvPr/>
        </p:nvSpPr>
        <p:spPr bwMode="auto">
          <a:xfrm>
            <a:off x="6588125" y="5013325"/>
            <a:ext cx="180975" cy="709613"/>
          </a:xfrm>
          <a:prstGeom prst="rightBrace">
            <a:avLst>
              <a:gd name="adj1" fmla="val 26023"/>
              <a:gd name="adj2" fmla="val 50000"/>
            </a:avLst>
          </a:prstGeom>
          <a:noFill/>
          <a:ln w="28575">
            <a:solidFill>
              <a:srgbClr val="FF0000"/>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宋体" panose="02010600030101010101" pitchFamily="2" charset="-122"/>
              </a:defRPr>
            </a:lvl9pPr>
          </a:lstStyle>
          <a:p>
            <a:pPr eaLnBrk="1" hangingPunct="1">
              <a:spcBef>
                <a:spcPct val="0"/>
              </a:spcBef>
              <a:buClrTx/>
              <a:buSzTx/>
              <a:buFontTx/>
              <a:buNone/>
              <a:defRPr/>
            </a:pPr>
            <a:endParaRPr lang="zh-CN" altLang="en-US" sz="1800" b="1">
              <a:solidFill>
                <a:srgbClr val="FF0000"/>
              </a:solidFill>
              <a:latin typeface="+mn-ea"/>
              <a:ea typeface="+mn-ea"/>
            </a:endParaRPr>
          </a:p>
        </p:txBody>
      </p:sp>
      <p:sp>
        <p:nvSpPr>
          <p:cNvPr id="23562" name="Text Box 11"/>
          <p:cNvSpPr txBox="1">
            <a:spLocks noChangeArrowheads="1"/>
          </p:cNvSpPr>
          <p:nvPr/>
        </p:nvSpPr>
        <p:spPr bwMode="auto">
          <a:xfrm>
            <a:off x="6804025" y="5157788"/>
            <a:ext cx="22701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0000"/>
              </a:lnSpc>
              <a:spcBef>
                <a:spcPct val="20000"/>
              </a:spcBef>
              <a:buSzPct val="120000"/>
              <a:buBlip>
                <a:blip r:embed="rId3"/>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lnSpc>
                <a:spcPct val="100000"/>
              </a:lnSpc>
              <a:spcBef>
                <a:spcPct val="0"/>
              </a:spcBef>
              <a:buSzTx/>
              <a:buFontTx/>
              <a:buNone/>
            </a:pPr>
            <a:r>
              <a:rPr kumimoji="1" lang="zh-CN" altLang="en-US" sz="2000" b="1">
                <a:solidFill>
                  <a:srgbClr val="FF0000"/>
                </a:solidFill>
                <a:latin typeface="黑体" panose="02010609060101010101" pitchFamily="49" charset="-122"/>
              </a:rPr>
              <a:t>输出阶段</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04044-3277-40C7-4EDD-8D2980C68E09}"/>
              </a:ext>
            </a:extLst>
          </p:cNvPr>
          <p:cNvSpPr>
            <a:spLocks noGrp="1"/>
          </p:cNvSpPr>
          <p:nvPr>
            <p:ph type="title"/>
          </p:nvPr>
        </p:nvSpPr>
        <p:spPr/>
        <p:txBody>
          <a:bodyPr/>
          <a:lstStyle/>
          <a:p>
            <a:r>
              <a:rPr lang="en-CN" dirty="0"/>
              <a:t>Exercise</a:t>
            </a:r>
          </a:p>
        </p:txBody>
      </p:sp>
      <p:sp>
        <p:nvSpPr>
          <p:cNvPr id="3" name="Content Placeholder 2">
            <a:extLst>
              <a:ext uri="{FF2B5EF4-FFF2-40B4-BE49-F238E27FC236}">
                <a16:creationId xmlns:a16="http://schemas.microsoft.com/office/drawing/2014/main" id="{0310CA7B-FAF1-5D50-9270-847F357EC2E3}"/>
              </a:ext>
            </a:extLst>
          </p:cNvPr>
          <p:cNvSpPr>
            <a:spLocks noGrp="1"/>
          </p:cNvSpPr>
          <p:nvPr>
            <p:ph idx="1"/>
          </p:nvPr>
        </p:nvSpPr>
        <p:spPr/>
        <p:txBody>
          <a:bodyPr/>
          <a:lstStyle/>
          <a:p>
            <a:r>
              <a:rPr lang="en-CN" dirty="0"/>
              <a:t>Edit circle.cpp in vim</a:t>
            </a:r>
          </a:p>
          <a:p>
            <a:r>
              <a:rPr lang="en-CN" dirty="0"/>
              <a:t>Save it.</a:t>
            </a:r>
          </a:p>
          <a:p>
            <a:r>
              <a:rPr lang="en-CN" dirty="0"/>
              <a:t>Compile it.</a:t>
            </a:r>
          </a:p>
          <a:p>
            <a:r>
              <a:rPr lang="en-CN" dirty="0"/>
              <a:t>Run circle (input radius and check the output)</a:t>
            </a:r>
          </a:p>
          <a:p>
            <a:r>
              <a:rPr lang="en-CN" dirty="0"/>
              <a:t>You can run circle program again and again and give different input.</a:t>
            </a:r>
          </a:p>
        </p:txBody>
      </p:sp>
    </p:spTree>
    <p:extLst>
      <p:ext uri="{BB962C8B-B14F-4D97-AF65-F5344CB8AC3E}">
        <p14:creationId xmlns:p14="http://schemas.microsoft.com/office/powerpoint/2010/main" val="1732933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rrowheads="1"/>
          </p:cNvSpPr>
          <p:nvPr>
            <p:ph type="title"/>
          </p:nvPr>
        </p:nvSpPr>
        <p:spPr>
          <a:xfrm>
            <a:off x="684213" y="115888"/>
            <a:ext cx="7772400" cy="706437"/>
          </a:xfrm>
        </p:spPr>
        <p:txBody>
          <a:bodyPr/>
          <a:lstStyle/>
          <a:p>
            <a:pPr eaLnBrk="1" hangingPunct="1"/>
            <a:r>
              <a:rPr lang="zh-CN" altLang="en-US"/>
              <a:t>程序的组成</a:t>
            </a:r>
          </a:p>
        </p:txBody>
      </p:sp>
      <p:sp>
        <p:nvSpPr>
          <p:cNvPr id="38915" name="Rectangle 3"/>
          <p:cNvSpPr>
            <a:spLocks noGrp="1" noChangeArrowheads="1"/>
          </p:cNvSpPr>
          <p:nvPr>
            <p:ph idx="1"/>
          </p:nvPr>
        </p:nvSpPr>
        <p:spPr>
          <a:xfrm>
            <a:off x="611188" y="1052513"/>
            <a:ext cx="7772400" cy="4787900"/>
          </a:xfrm>
        </p:spPr>
        <p:txBody>
          <a:bodyPr/>
          <a:lstStyle/>
          <a:p>
            <a:pPr eaLnBrk="1" hangingPunct="1">
              <a:lnSpc>
                <a:spcPct val="130000"/>
              </a:lnSpc>
            </a:pPr>
            <a:r>
              <a:rPr lang="zh-CN" altLang="en-US" sz="2400" b="1"/>
              <a:t>变量定义：定义暂时存放数据的空间（变量）</a:t>
            </a:r>
            <a:endParaRPr lang="en-US" altLang="zh-CN" sz="2400" b="1"/>
          </a:p>
          <a:p>
            <a:pPr lvl="1" eaLnBrk="1" hangingPunct="1">
              <a:lnSpc>
                <a:spcPct val="130000"/>
              </a:lnSpc>
            </a:pPr>
            <a:r>
              <a:rPr lang="en-US" altLang="zh-CN" sz="2000" b="1">
                <a:solidFill>
                  <a:srgbClr val="FF0000"/>
                </a:solidFill>
              </a:rPr>
              <a:t>C++</a:t>
            </a:r>
            <a:r>
              <a:rPr lang="zh-CN" altLang="en-US" sz="2000" b="1">
                <a:solidFill>
                  <a:srgbClr val="FF0000"/>
                </a:solidFill>
              </a:rPr>
              <a:t>中的变量在使用前都必须被定义</a:t>
            </a:r>
            <a:endParaRPr lang="zh-CN" altLang="en-US" sz="2000"/>
          </a:p>
          <a:p>
            <a:pPr eaLnBrk="1" hangingPunct="1">
              <a:lnSpc>
                <a:spcPct val="130000"/>
              </a:lnSpc>
            </a:pPr>
            <a:r>
              <a:rPr lang="zh-CN" altLang="en-US" sz="2400" b="1"/>
              <a:t>输入阶段 ：获取用户输入数据，一般包括两步 ：</a:t>
            </a:r>
          </a:p>
          <a:p>
            <a:pPr lvl="1" eaLnBrk="1" hangingPunct="1">
              <a:lnSpc>
                <a:spcPct val="130000"/>
              </a:lnSpc>
            </a:pPr>
            <a:r>
              <a:rPr lang="zh-CN" altLang="en-US" sz="2000">
                <a:solidFill>
                  <a:schemeClr val="tx1"/>
                </a:solidFill>
              </a:rPr>
              <a:t>显示提示信息 </a:t>
            </a:r>
          </a:p>
          <a:p>
            <a:pPr lvl="1" eaLnBrk="1" hangingPunct="1">
              <a:lnSpc>
                <a:spcPct val="130000"/>
              </a:lnSpc>
            </a:pPr>
            <a:r>
              <a:rPr lang="zh-CN" altLang="en-US" sz="2000">
                <a:solidFill>
                  <a:schemeClr val="tx1"/>
                </a:solidFill>
              </a:rPr>
              <a:t>读取数据 </a:t>
            </a:r>
          </a:p>
          <a:p>
            <a:pPr eaLnBrk="1" hangingPunct="1">
              <a:lnSpc>
                <a:spcPct val="130000"/>
              </a:lnSpc>
            </a:pPr>
            <a:r>
              <a:rPr lang="zh-CN" altLang="en-US" sz="2400" b="1"/>
              <a:t>计算阶段 ：对输入数据的执行所需的计算并得到结果</a:t>
            </a:r>
          </a:p>
          <a:p>
            <a:pPr eaLnBrk="1" hangingPunct="1">
              <a:lnSpc>
                <a:spcPct val="130000"/>
              </a:lnSpc>
            </a:pPr>
            <a:r>
              <a:rPr lang="zh-CN" altLang="en-US" sz="2400" b="1"/>
              <a:t>输出阶段：显示程序执行的结果</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891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91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915">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8915">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89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611188" y="1196975"/>
            <a:ext cx="8064500" cy="4462463"/>
          </a:xfrm>
          <a:prstGeom prst="rect">
            <a:avLst/>
          </a:prstGeom>
          <a:solidFill>
            <a:schemeClr val="bg1">
              <a:lumMod val="85000"/>
            </a:schemeClr>
          </a:solidFill>
          <a:ln>
            <a:noFill/>
          </a:ln>
          <a:effectLst/>
        </p:spPr>
        <p:txBody>
          <a:bodyPr>
            <a:spAutoFit/>
          </a:bodyPr>
          <a:lstStyle>
            <a:defPPr>
              <a:defRPr lang="zh-CN"/>
            </a:defPPr>
            <a:lvl1pPr eaLnBrk="1" hangingPunct="1">
              <a:spcBef>
                <a:spcPct val="20000"/>
              </a:spcBef>
              <a:defRPr kumimoji="1" sz="2400" b="1">
                <a:latin typeface="Courier New" panose="02070309020205020404" pitchFamily="49" charset="0"/>
                <a:ea typeface="黑体" panose="02010609060101010101" pitchFamily="49" charset="-122"/>
                <a:cs typeface="Courier New" panose="02070309020205020404" pitchFamily="49"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defRPr/>
            </a:pPr>
            <a:r>
              <a:rPr lang="en-US" altLang="zh-CN" sz="2000" dirty="0"/>
              <a:t>// File: hello.cpp</a:t>
            </a:r>
          </a:p>
          <a:p>
            <a:pPr>
              <a:defRPr/>
            </a:pPr>
            <a:r>
              <a:rPr lang="en-US" altLang="zh-CN" sz="2000" dirty="0"/>
              <a:t>/* this program prints the message</a:t>
            </a:r>
          </a:p>
          <a:p>
            <a:pPr>
              <a:defRPr/>
            </a:pPr>
            <a:r>
              <a:rPr lang="en-US" altLang="zh-CN" sz="2000" dirty="0"/>
              <a:t> "hello everyone" on the screen */</a:t>
            </a:r>
          </a:p>
          <a:p>
            <a:pPr>
              <a:defRPr/>
            </a:pPr>
            <a:endParaRPr lang="en-US" altLang="zh-CN" sz="2000" dirty="0"/>
          </a:p>
          <a:p>
            <a:pPr>
              <a:defRPr/>
            </a:pPr>
            <a:r>
              <a:rPr lang="en-US" altLang="zh-CN" sz="2000" dirty="0"/>
              <a:t>#include &lt;</a:t>
            </a:r>
            <a:r>
              <a:rPr lang="en-US" altLang="zh-CN" sz="2000" dirty="0" err="1"/>
              <a:t>iostream</a:t>
            </a:r>
            <a:r>
              <a:rPr lang="en-US" altLang="zh-CN" sz="2000" dirty="0"/>
              <a:t>&gt;</a:t>
            </a:r>
          </a:p>
          <a:p>
            <a:pPr>
              <a:defRPr/>
            </a:pPr>
            <a:r>
              <a:rPr lang="en-US" altLang="zh-CN" sz="2000" dirty="0"/>
              <a:t>using namespace </a:t>
            </a:r>
            <a:r>
              <a:rPr lang="en-US" altLang="zh-CN" sz="2000" dirty="0" err="1"/>
              <a:t>std</a:t>
            </a:r>
            <a:r>
              <a:rPr lang="en-US" altLang="zh-CN" sz="2000" dirty="0"/>
              <a:t>;</a:t>
            </a:r>
          </a:p>
          <a:p>
            <a:pPr>
              <a:defRPr/>
            </a:pPr>
            <a:endParaRPr lang="en-US" altLang="zh-CN" sz="2000" dirty="0"/>
          </a:p>
          <a:p>
            <a:pPr>
              <a:defRPr/>
            </a:pPr>
            <a:r>
              <a:rPr lang="en-US" altLang="zh-CN" sz="2000" dirty="0" err="1"/>
              <a:t>int</a:t>
            </a:r>
            <a:r>
              <a:rPr lang="en-US" altLang="zh-CN" sz="2000" dirty="0"/>
              <a:t> main()</a:t>
            </a:r>
          </a:p>
          <a:p>
            <a:pPr>
              <a:defRPr/>
            </a:pPr>
            <a:r>
              <a:rPr lang="en-US" altLang="zh-CN" sz="2000" dirty="0"/>
              <a:t>{</a:t>
            </a:r>
          </a:p>
          <a:p>
            <a:pPr>
              <a:defRPr/>
            </a:pPr>
            <a:r>
              <a:rPr lang="en-US" altLang="zh-CN" sz="2000" dirty="0"/>
              <a:t>  </a:t>
            </a:r>
            <a:r>
              <a:rPr lang="en-US" altLang="zh-CN" sz="2000" dirty="0" err="1"/>
              <a:t>cout</a:t>
            </a:r>
            <a:r>
              <a:rPr lang="en-US" altLang="zh-CN" sz="2000" dirty="0"/>
              <a:t> &lt;&lt; "hello world!" &lt;&lt; </a:t>
            </a:r>
            <a:r>
              <a:rPr lang="en-US" altLang="zh-CN" sz="2000" dirty="0" err="1"/>
              <a:t>endl</a:t>
            </a:r>
            <a:r>
              <a:rPr lang="en-US" altLang="zh-CN" sz="2000" dirty="0"/>
              <a:t>;</a:t>
            </a:r>
          </a:p>
          <a:p>
            <a:pPr>
              <a:defRPr/>
            </a:pPr>
            <a:r>
              <a:rPr lang="en-US" altLang="zh-CN" sz="2000" dirty="0"/>
              <a:t>  return 0;</a:t>
            </a:r>
          </a:p>
          <a:p>
            <a:pPr>
              <a:defRPr/>
            </a:pPr>
            <a:r>
              <a:rPr lang="en-US" altLang="zh-CN" sz="2000" dirty="0"/>
              <a:t>}</a:t>
            </a:r>
          </a:p>
        </p:txBody>
      </p:sp>
      <p:sp>
        <p:nvSpPr>
          <p:cNvPr id="27650" name="Rectangle 2"/>
          <p:cNvSpPr>
            <a:spLocks noGrp="1" noRot="1" noChangeArrowheads="1"/>
          </p:cNvSpPr>
          <p:nvPr>
            <p:ph type="title"/>
          </p:nvPr>
        </p:nvSpPr>
        <p:spPr>
          <a:xfrm>
            <a:off x="2051050" y="115888"/>
            <a:ext cx="6405563" cy="720725"/>
          </a:xfrm>
        </p:spPr>
        <p:txBody>
          <a:bodyPr/>
          <a:lstStyle/>
          <a:p>
            <a:pPr eaLnBrk="1" hangingPunct="1"/>
            <a:r>
              <a:rPr lang="zh-CN" altLang="en-US"/>
              <a:t>回看 </a:t>
            </a:r>
            <a:r>
              <a:rPr lang="en-US" altLang="zh-CN"/>
              <a:t>Hello World! </a:t>
            </a:r>
            <a:r>
              <a:rPr lang="zh-CN" altLang="en-US"/>
              <a:t>程序</a:t>
            </a:r>
          </a:p>
        </p:txBody>
      </p:sp>
      <p:grpSp>
        <p:nvGrpSpPr>
          <p:cNvPr id="7" name="组合 6"/>
          <p:cNvGrpSpPr>
            <a:grpSpLocks/>
          </p:cNvGrpSpPr>
          <p:nvPr/>
        </p:nvGrpSpPr>
        <p:grpSpPr bwMode="auto">
          <a:xfrm>
            <a:off x="0" y="5842000"/>
            <a:ext cx="9144000" cy="1066800"/>
            <a:chOff x="0" y="5842569"/>
            <a:chExt cx="9144000" cy="1066800"/>
          </a:xfrm>
        </p:grpSpPr>
        <p:sp>
          <p:nvSpPr>
            <p:cNvPr id="27652" name="文本框 1"/>
            <p:cNvSpPr txBox="1">
              <a:spLocks noChangeArrowheads="1"/>
            </p:cNvSpPr>
            <p:nvPr/>
          </p:nvSpPr>
          <p:spPr bwMode="auto">
            <a:xfrm>
              <a:off x="0" y="5982126"/>
              <a:ext cx="9144000" cy="78768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10000"/>
                </a:lnSpc>
                <a:spcBef>
                  <a:spcPct val="20000"/>
                </a:spcBef>
                <a:buSzPct val="120000"/>
                <a:buBlip>
                  <a:blip r:embed="rId3"/>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lnSpc>
                  <a:spcPct val="100000"/>
                </a:lnSpc>
                <a:spcBef>
                  <a:spcPct val="0"/>
                </a:spcBef>
                <a:buSzTx/>
                <a:buFontTx/>
                <a:buNone/>
              </a:pPr>
              <a:r>
                <a:rPr lang="zh-CN" altLang="en-US" sz="3200">
                  <a:solidFill>
                    <a:schemeClr val="bg1"/>
                  </a:solidFill>
                </a:rPr>
                <a:t>这个程序有哪些部分组成？</a:t>
              </a:r>
            </a:p>
          </p:txBody>
        </p:sp>
        <p:pic>
          <p:nvPicPr>
            <p:cNvPr id="27653" name="图片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0350" y="5842569"/>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noChangeArrowheads="1"/>
          </p:cNvSpPr>
          <p:nvPr>
            <p:ph type="title"/>
          </p:nvPr>
        </p:nvSpPr>
        <p:spPr>
          <a:xfrm>
            <a:off x="1763713" y="179388"/>
            <a:ext cx="7380287" cy="688975"/>
          </a:xfrm>
        </p:spPr>
        <p:txBody>
          <a:bodyPr/>
          <a:lstStyle/>
          <a:p>
            <a:r>
              <a:rPr lang="zh-CN" altLang="en-US"/>
              <a:t>第二章 程序的基本组成</a:t>
            </a:r>
            <a:endParaRPr lang="en-US" altLang="en-US"/>
          </a:p>
        </p:txBody>
      </p:sp>
      <p:grpSp>
        <p:nvGrpSpPr>
          <p:cNvPr id="29698" name="Group 57"/>
          <p:cNvGrpSpPr>
            <a:grpSpLocks/>
          </p:cNvGrpSpPr>
          <p:nvPr/>
        </p:nvGrpSpPr>
        <p:grpSpPr bwMode="auto">
          <a:xfrm>
            <a:off x="1685925" y="4211638"/>
            <a:ext cx="5259388" cy="719137"/>
            <a:chOff x="1066" y="2432"/>
            <a:chExt cx="3313" cy="453"/>
          </a:xfrm>
        </p:grpSpPr>
        <p:sp>
          <p:nvSpPr>
            <p:cNvPr id="29726" name="AutoShape 5"/>
            <p:cNvSpPr>
              <a:spLocks noChangeArrowheads="1"/>
            </p:cNvSpPr>
            <p:nvPr/>
          </p:nvSpPr>
          <p:spPr bwMode="auto">
            <a:xfrm>
              <a:off x="1066" y="2432"/>
              <a:ext cx="3248" cy="378"/>
            </a:xfrm>
            <a:prstGeom prst="roundRect">
              <a:avLst>
                <a:gd name="adj" fmla="val 50000"/>
              </a:avLst>
            </a:prstGeom>
            <a:gradFill rotWithShape="1">
              <a:gsLst>
                <a:gs pos="0">
                  <a:srgbClr val="CCECFF"/>
                </a:gs>
                <a:gs pos="100000">
                  <a:srgbClr val="FFFFFF"/>
                </a:gs>
              </a:gsLst>
              <a:lin ang="0" scaled="1"/>
            </a:gradFill>
            <a:ln w="2857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110000"/>
                </a:lnSpc>
                <a:spcBef>
                  <a:spcPct val="20000"/>
                </a:spcBef>
                <a:buSzPct val="120000"/>
                <a:buBlip>
                  <a:blip r:embed="rId2"/>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0"/>
                </a:spcBef>
                <a:buSzTx/>
                <a:buFontTx/>
                <a:buNone/>
              </a:pPr>
              <a:r>
                <a:rPr lang="en-US" altLang="zh-CN">
                  <a:solidFill>
                    <a:srgbClr val="000000"/>
                  </a:solidFill>
                  <a:latin typeface="Times New Roman" panose="02020603050405020304" pitchFamily="18" charset="0"/>
                </a:rPr>
                <a:t>2.4  </a:t>
              </a:r>
              <a:r>
                <a:rPr lang="zh-CN" altLang="en-US">
                  <a:solidFill>
                    <a:srgbClr val="000000"/>
                  </a:solidFill>
                  <a:latin typeface="Times New Roman" panose="02020603050405020304" pitchFamily="18" charset="0"/>
                </a:rPr>
                <a:t>算术和赋值运算</a:t>
              </a:r>
              <a:endParaRPr lang="en-US" altLang="zh-CN">
                <a:solidFill>
                  <a:srgbClr val="000000"/>
                </a:solidFill>
                <a:latin typeface="Times New Roman" panose="02020603050405020304" pitchFamily="18" charset="0"/>
              </a:endParaRPr>
            </a:p>
          </p:txBody>
        </p:sp>
        <p:grpSp>
          <p:nvGrpSpPr>
            <p:cNvPr id="29727" name="Group 8"/>
            <p:cNvGrpSpPr>
              <a:grpSpLocks/>
            </p:cNvGrpSpPr>
            <p:nvPr/>
          </p:nvGrpSpPr>
          <p:grpSpPr bwMode="auto">
            <a:xfrm>
              <a:off x="4105" y="2637"/>
              <a:ext cx="274" cy="248"/>
              <a:chOff x="2078" y="1680"/>
              <a:chExt cx="1615" cy="1615"/>
            </a:xfrm>
          </p:grpSpPr>
          <p:sp>
            <p:nvSpPr>
              <p:cNvPr id="29728" name="Oval 9"/>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anchor="ctr"/>
              <a:lstStyle>
                <a:lvl1pPr>
                  <a:lnSpc>
                    <a:spcPct val="110000"/>
                  </a:lnSpc>
                  <a:spcBef>
                    <a:spcPct val="20000"/>
                  </a:spcBef>
                  <a:buSzPct val="120000"/>
                  <a:buBlip>
                    <a:blip r:embed="rId2"/>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0"/>
                  </a:spcBef>
                  <a:buSzTx/>
                  <a:buFontTx/>
                  <a:buNone/>
                </a:pPr>
                <a:endParaRPr lang="zh-CN" altLang="en-US" sz="2400" b="1">
                  <a:solidFill>
                    <a:srgbClr val="FFFFFF"/>
                  </a:solidFill>
                  <a:ea typeface="宋体" panose="02010600030101010101" pitchFamily="2" charset="-122"/>
                </a:endParaRPr>
              </a:p>
            </p:txBody>
          </p:sp>
          <p:sp>
            <p:nvSpPr>
              <p:cNvPr id="29729" name="Oval 10"/>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anchor="ctr"/>
              <a:lstStyle>
                <a:lvl1pPr>
                  <a:lnSpc>
                    <a:spcPct val="110000"/>
                  </a:lnSpc>
                  <a:spcBef>
                    <a:spcPct val="20000"/>
                  </a:spcBef>
                  <a:buSzPct val="120000"/>
                  <a:buBlip>
                    <a:blip r:embed="rId2"/>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0"/>
                  </a:spcBef>
                  <a:buSzTx/>
                  <a:buFontTx/>
                  <a:buNone/>
                </a:pPr>
                <a:endParaRPr lang="zh-CN" altLang="en-US" sz="2400" b="1">
                  <a:solidFill>
                    <a:srgbClr val="FFFFFF"/>
                  </a:solidFill>
                  <a:ea typeface="宋体" panose="02010600030101010101" pitchFamily="2" charset="-122"/>
                </a:endParaRPr>
              </a:p>
            </p:txBody>
          </p:sp>
          <p:sp>
            <p:nvSpPr>
              <p:cNvPr id="9" name="Oval 11"/>
              <p:cNvSpPr>
                <a:spLocks noChangeArrowheads="1"/>
              </p:cNvSpPr>
              <p:nvPr/>
            </p:nvSpPr>
            <p:spPr bwMode="gray">
              <a:xfrm>
                <a:off x="2255" y="1856"/>
                <a:ext cx="1261" cy="127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anchor="ctr">
                <a:spAutoFit/>
              </a:bodyPr>
              <a:lstStyle/>
              <a:p>
                <a:pPr>
                  <a:defRPr/>
                </a:pPr>
                <a:endParaRPr lang="zh-CN" altLang="en-US">
                  <a:solidFill>
                    <a:srgbClr val="000000"/>
                  </a:solidFill>
                </a:endParaRPr>
              </a:p>
            </p:txBody>
          </p:sp>
          <p:sp>
            <p:nvSpPr>
              <p:cNvPr id="29731" name="Oval 12"/>
              <p:cNvSpPr>
                <a:spLocks noChangeArrowheads="1"/>
              </p:cNvSpPr>
              <p:nvPr/>
            </p:nvSpPr>
            <p:spPr bwMode="gray">
              <a:xfrm>
                <a:off x="2254" y="1856"/>
                <a:ext cx="1262" cy="1266"/>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lnSpc>
                    <a:spcPct val="110000"/>
                  </a:lnSpc>
                  <a:spcBef>
                    <a:spcPct val="20000"/>
                  </a:spcBef>
                  <a:buSzPct val="120000"/>
                  <a:buBlip>
                    <a:blip r:embed="rId2"/>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0"/>
                  </a:spcBef>
                  <a:buSzTx/>
                  <a:buFontTx/>
                  <a:buNone/>
                </a:pPr>
                <a:endParaRPr lang="zh-CN" altLang="en-US" sz="2400" b="1">
                  <a:solidFill>
                    <a:srgbClr val="FFFFFF"/>
                  </a:solidFill>
                  <a:ea typeface="宋体" panose="02010600030101010101" pitchFamily="2" charset="-122"/>
                </a:endParaRPr>
              </a:p>
            </p:txBody>
          </p:sp>
          <p:sp>
            <p:nvSpPr>
              <p:cNvPr id="11" name="Oval 13"/>
              <p:cNvSpPr>
                <a:spLocks noChangeArrowheads="1"/>
              </p:cNvSpPr>
              <p:nvPr/>
            </p:nvSpPr>
            <p:spPr bwMode="gray">
              <a:xfrm>
                <a:off x="2337" y="1940"/>
                <a:ext cx="1096" cy="109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a:defRPr/>
                </a:pPr>
                <a:endParaRPr lang="zh-CN" altLang="en-US">
                  <a:solidFill>
                    <a:srgbClr val="000000"/>
                  </a:solidFill>
                </a:endParaRPr>
              </a:p>
            </p:txBody>
          </p:sp>
          <p:sp>
            <p:nvSpPr>
              <p:cNvPr id="29733" name="Oval 14"/>
              <p:cNvSpPr>
                <a:spLocks noChangeArrowheads="1"/>
              </p:cNvSpPr>
              <p:nvPr/>
            </p:nvSpPr>
            <p:spPr bwMode="gray">
              <a:xfrm>
                <a:off x="2337" y="1939"/>
                <a:ext cx="1096" cy="1100"/>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lnSpc>
                    <a:spcPct val="110000"/>
                  </a:lnSpc>
                  <a:spcBef>
                    <a:spcPct val="20000"/>
                  </a:spcBef>
                  <a:buSzPct val="120000"/>
                  <a:buBlip>
                    <a:blip r:embed="rId2"/>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0"/>
                  </a:spcBef>
                  <a:buSzTx/>
                  <a:buFontTx/>
                  <a:buNone/>
                </a:pPr>
                <a:endParaRPr lang="zh-CN" altLang="en-US" sz="2400" b="1">
                  <a:solidFill>
                    <a:srgbClr val="FFFFFF"/>
                  </a:solidFill>
                  <a:ea typeface="宋体" panose="02010600030101010101" pitchFamily="2" charset="-122"/>
                </a:endParaRPr>
              </a:p>
            </p:txBody>
          </p:sp>
        </p:grpSp>
      </p:grpSp>
      <p:grpSp>
        <p:nvGrpSpPr>
          <p:cNvPr id="29699" name="Group 58"/>
          <p:cNvGrpSpPr>
            <a:grpSpLocks/>
          </p:cNvGrpSpPr>
          <p:nvPr/>
        </p:nvGrpSpPr>
        <p:grpSpPr bwMode="auto">
          <a:xfrm>
            <a:off x="1685925" y="3413125"/>
            <a:ext cx="5259388" cy="600075"/>
            <a:chOff x="1066" y="1842"/>
            <a:chExt cx="3313" cy="378"/>
          </a:xfrm>
        </p:grpSpPr>
        <p:sp>
          <p:nvSpPr>
            <p:cNvPr id="29718" name="AutoShape 4"/>
            <p:cNvSpPr>
              <a:spLocks noChangeArrowheads="1"/>
            </p:cNvSpPr>
            <p:nvPr/>
          </p:nvSpPr>
          <p:spPr bwMode="auto">
            <a:xfrm>
              <a:off x="1066" y="1842"/>
              <a:ext cx="3248" cy="378"/>
            </a:xfrm>
            <a:prstGeom prst="roundRect">
              <a:avLst>
                <a:gd name="adj" fmla="val 50000"/>
              </a:avLst>
            </a:prstGeom>
            <a:gradFill rotWithShape="1">
              <a:gsLst>
                <a:gs pos="0">
                  <a:srgbClr val="CCECFF"/>
                </a:gs>
                <a:gs pos="100000">
                  <a:srgbClr val="FFFFFF"/>
                </a:gs>
              </a:gsLst>
              <a:lin ang="0" scaled="1"/>
            </a:gradFill>
            <a:ln w="2857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110000"/>
                </a:lnSpc>
                <a:spcBef>
                  <a:spcPct val="20000"/>
                </a:spcBef>
                <a:buSzPct val="120000"/>
                <a:buBlip>
                  <a:blip r:embed="rId2"/>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0"/>
                </a:spcBef>
                <a:buSzTx/>
                <a:buFontTx/>
                <a:buNone/>
              </a:pPr>
              <a:r>
                <a:rPr lang="en-US" altLang="zh-CN">
                  <a:solidFill>
                    <a:srgbClr val="000000"/>
                  </a:solidFill>
                  <a:latin typeface="Times New Roman" panose="02020603050405020304" pitchFamily="18" charset="0"/>
                </a:rPr>
                <a:t>2.3  </a:t>
              </a:r>
              <a:r>
                <a:rPr lang="zh-CN" altLang="en-US">
                  <a:solidFill>
                    <a:srgbClr val="000000"/>
                  </a:solidFill>
                  <a:latin typeface="Times New Roman" panose="02020603050405020304" pitchFamily="18" charset="0"/>
                </a:rPr>
                <a:t>输入与输出</a:t>
              </a:r>
              <a:endParaRPr lang="en-US" altLang="zh-CN">
                <a:solidFill>
                  <a:srgbClr val="000000"/>
                </a:solidFill>
                <a:latin typeface="Times New Roman" panose="02020603050405020304" pitchFamily="18" charset="0"/>
              </a:endParaRPr>
            </a:p>
          </p:txBody>
        </p:sp>
        <p:grpSp>
          <p:nvGrpSpPr>
            <p:cNvPr id="29719" name="Group 15"/>
            <p:cNvGrpSpPr>
              <a:grpSpLocks/>
            </p:cNvGrpSpPr>
            <p:nvPr/>
          </p:nvGrpSpPr>
          <p:grpSpPr bwMode="auto">
            <a:xfrm>
              <a:off x="4105" y="1953"/>
              <a:ext cx="274" cy="248"/>
              <a:chOff x="2078" y="1680"/>
              <a:chExt cx="1615" cy="1615"/>
            </a:xfrm>
          </p:grpSpPr>
          <p:sp>
            <p:nvSpPr>
              <p:cNvPr id="29720" name="Oval 16"/>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lnSpc>
                    <a:spcPct val="110000"/>
                  </a:lnSpc>
                  <a:spcBef>
                    <a:spcPct val="20000"/>
                  </a:spcBef>
                  <a:buSzPct val="120000"/>
                  <a:buBlip>
                    <a:blip r:embed="rId2"/>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0"/>
                  </a:spcBef>
                  <a:buSzTx/>
                  <a:buFontTx/>
                  <a:buNone/>
                </a:pPr>
                <a:endParaRPr lang="zh-CN" altLang="en-US" sz="2400" b="1">
                  <a:solidFill>
                    <a:srgbClr val="FFFFFF"/>
                  </a:solidFill>
                  <a:ea typeface="宋体" panose="02010600030101010101" pitchFamily="2" charset="-122"/>
                </a:endParaRPr>
              </a:p>
            </p:txBody>
          </p:sp>
          <p:sp>
            <p:nvSpPr>
              <p:cNvPr id="29721" name="Oval 17"/>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lnSpc>
                    <a:spcPct val="110000"/>
                  </a:lnSpc>
                  <a:spcBef>
                    <a:spcPct val="20000"/>
                  </a:spcBef>
                  <a:buSzPct val="120000"/>
                  <a:buBlip>
                    <a:blip r:embed="rId2"/>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0"/>
                  </a:spcBef>
                  <a:buSzTx/>
                  <a:buFontTx/>
                  <a:buNone/>
                </a:pPr>
                <a:endParaRPr lang="zh-CN" altLang="en-US" sz="2400" b="1">
                  <a:solidFill>
                    <a:srgbClr val="FFFFFF"/>
                  </a:solidFill>
                  <a:ea typeface="宋体" panose="02010600030101010101" pitchFamily="2" charset="-122"/>
                </a:endParaRPr>
              </a:p>
            </p:txBody>
          </p:sp>
          <p:sp>
            <p:nvSpPr>
              <p:cNvPr id="18" name="Oval 18"/>
              <p:cNvSpPr>
                <a:spLocks noChangeArrowheads="1"/>
              </p:cNvSpPr>
              <p:nvPr/>
            </p:nvSpPr>
            <p:spPr bwMode="gray">
              <a:xfrm>
                <a:off x="2255" y="1862"/>
                <a:ext cx="1261" cy="127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a:defRPr/>
                </a:pPr>
                <a:endParaRPr lang="zh-CN" altLang="en-US">
                  <a:solidFill>
                    <a:srgbClr val="000000"/>
                  </a:solidFill>
                </a:endParaRPr>
              </a:p>
            </p:txBody>
          </p:sp>
          <p:sp>
            <p:nvSpPr>
              <p:cNvPr id="29723" name="Oval 19"/>
              <p:cNvSpPr>
                <a:spLocks noChangeArrowheads="1"/>
              </p:cNvSpPr>
              <p:nvPr/>
            </p:nvSpPr>
            <p:spPr bwMode="gray">
              <a:xfrm>
                <a:off x="2254" y="1862"/>
                <a:ext cx="1262" cy="1266"/>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lnSpc>
                    <a:spcPct val="110000"/>
                  </a:lnSpc>
                  <a:spcBef>
                    <a:spcPct val="20000"/>
                  </a:spcBef>
                  <a:buSzPct val="120000"/>
                  <a:buBlip>
                    <a:blip r:embed="rId2"/>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0"/>
                  </a:spcBef>
                  <a:buSzTx/>
                  <a:buFontTx/>
                  <a:buNone/>
                </a:pPr>
                <a:endParaRPr lang="zh-CN" altLang="en-US" sz="2400" b="1">
                  <a:solidFill>
                    <a:srgbClr val="FFFFFF"/>
                  </a:solidFill>
                  <a:ea typeface="宋体" panose="02010600030101010101" pitchFamily="2" charset="-122"/>
                </a:endParaRPr>
              </a:p>
            </p:txBody>
          </p:sp>
          <p:sp>
            <p:nvSpPr>
              <p:cNvPr id="20" name="Oval 20"/>
              <p:cNvSpPr>
                <a:spLocks noChangeArrowheads="1"/>
              </p:cNvSpPr>
              <p:nvPr/>
            </p:nvSpPr>
            <p:spPr bwMode="gray">
              <a:xfrm>
                <a:off x="2337" y="1947"/>
                <a:ext cx="1096" cy="109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a:defRPr/>
                </a:pPr>
                <a:endParaRPr lang="zh-CN" altLang="en-US">
                  <a:solidFill>
                    <a:srgbClr val="000000"/>
                  </a:solidFill>
                </a:endParaRPr>
              </a:p>
            </p:txBody>
          </p:sp>
          <p:sp>
            <p:nvSpPr>
              <p:cNvPr id="21" name="Oval 21"/>
              <p:cNvSpPr>
                <a:spLocks noChangeArrowheads="1"/>
              </p:cNvSpPr>
              <p:nvPr/>
            </p:nvSpPr>
            <p:spPr bwMode="gray">
              <a:xfrm>
                <a:off x="2337" y="1947"/>
                <a:ext cx="1096" cy="1094"/>
              </a:xfrm>
              <a:prstGeom prst="ellipse">
                <a:avLst/>
              </a:prstGeom>
              <a:gradFill rotWithShape="1">
                <a:gsLst>
                  <a:gs pos="0">
                    <a:schemeClr val="hlink"/>
                  </a:gs>
                  <a:gs pos="100000">
                    <a:schemeClr val="hlink">
                      <a:gamma/>
                      <a:shade val="46275"/>
                      <a:invGamma/>
                    </a:schemeClr>
                  </a:gs>
                </a:gsLst>
                <a:lin ang="2700000" scaled="1"/>
              </a:gradFill>
              <a:ln>
                <a:noFill/>
              </a:ln>
              <a:effectLst/>
            </p:spPr>
            <p:txBody>
              <a:bodyPr anchor="ctr">
                <a:spAutoFit/>
              </a:bodyPr>
              <a:lstStyle/>
              <a:p>
                <a:pPr>
                  <a:defRPr/>
                </a:pPr>
                <a:endParaRPr lang="zh-CN" altLang="en-US">
                  <a:solidFill>
                    <a:srgbClr val="000000"/>
                  </a:solidFill>
                </a:endParaRPr>
              </a:p>
            </p:txBody>
          </p:sp>
        </p:grpSp>
      </p:grpSp>
      <p:grpSp>
        <p:nvGrpSpPr>
          <p:cNvPr id="29700" name="Group 59"/>
          <p:cNvGrpSpPr>
            <a:grpSpLocks/>
          </p:cNvGrpSpPr>
          <p:nvPr/>
        </p:nvGrpSpPr>
        <p:grpSpPr bwMode="auto">
          <a:xfrm>
            <a:off x="1685925" y="2619375"/>
            <a:ext cx="5256213" cy="681038"/>
            <a:chOff x="1066" y="1253"/>
            <a:chExt cx="3311" cy="429"/>
          </a:xfrm>
        </p:grpSpPr>
        <p:sp>
          <p:nvSpPr>
            <p:cNvPr id="29710" name="AutoShape 3"/>
            <p:cNvSpPr>
              <a:spLocks noChangeArrowheads="1"/>
            </p:cNvSpPr>
            <p:nvPr/>
          </p:nvSpPr>
          <p:spPr bwMode="auto">
            <a:xfrm>
              <a:off x="1066" y="1253"/>
              <a:ext cx="3248" cy="378"/>
            </a:xfrm>
            <a:prstGeom prst="roundRect">
              <a:avLst>
                <a:gd name="adj" fmla="val 50000"/>
              </a:avLst>
            </a:prstGeom>
            <a:gradFill rotWithShape="1">
              <a:gsLst>
                <a:gs pos="0">
                  <a:srgbClr val="CCECFF"/>
                </a:gs>
                <a:gs pos="100000">
                  <a:srgbClr val="FFFFFF"/>
                </a:gs>
              </a:gsLst>
              <a:lin ang="0" scaled="1"/>
            </a:gradFill>
            <a:ln w="2857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110000"/>
                </a:lnSpc>
                <a:spcBef>
                  <a:spcPct val="20000"/>
                </a:spcBef>
                <a:buSzPct val="120000"/>
                <a:buBlip>
                  <a:blip r:embed="rId2"/>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0"/>
                </a:spcBef>
                <a:buSzTx/>
                <a:buFontTx/>
                <a:buNone/>
              </a:pPr>
              <a:r>
                <a:rPr lang="en-US" altLang="zh-CN" b="1">
                  <a:solidFill>
                    <a:srgbClr val="FF0000"/>
                  </a:solidFill>
                  <a:latin typeface="Times New Roman" panose="02020603050405020304" pitchFamily="18" charset="0"/>
                </a:rPr>
                <a:t>2.2  </a:t>
              </a:r>
              <a:r>
                <a:rPr lang="zh-CN" altLang="en-US" b="1">
                  <a:solidFill>
                    <a:srgbClr val="FF0000"/>
                  </a:solidFill>
                  <a:latin typeface="Times New Roman" panose="02020603050405020304" pitchFamily="18" charset="0"/>
                </a:rPr>
                <a:t>变量与常量</a:t>
              </a:r>
            </a:p>
          </p:txBody>
        </p:sp>
        <p:grpSp>
          <p:nvGrpSpPr>
            <p:cNvPr id="29711" name="Group 22"/>
            <p:cNvGrpSpPr>
              <a:grpSpLocks/>
            </p:cNvGrpSpPr>
            <p:nvPr/>
          </p:nvGrpSpPr>
          <p:grpSpPr bwMode="auto">
            <a:xfrm>
              <a:off x="4103" y="1434"/>
              <a:ext cx="274" cy="248"/>
              <a:chOff x="2078" y="1680"/>
              <a:chExt cx="1615" cy="1615"/>
            </a:xfrm>
          </p:grpSpPr>
          <p:sp>
            <p:nvSpPr>
              <p:cNvPr id="29712" name="Oval 23"/>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anchor="ctr"/>
              <a:lstStyle>
                <a:lvl1pPr>
                  <a:lnSpc>
                    <a:spcPct val="110000"/>
                  </a:lnSpc>
                  <a:spcBef>
                    <a:spcPct val="20000"/>
                  </a:spcBef>
                  <a:buSzPct val="120000"/>
                  <a:buBlip>
                    <a:blip r:embed="rId2"/>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0"/>
                  </a:spcBef>
                  <a:buSzTx/>
                  <a:buFontTx/>
                  <a:buNone/>
                </a:pPr>
                <a:endParaRPr lang="zh-CN" altLang="en-US" sz="2400" b="1">
                  <a:solidFill>
                    <a:srgbClr val="FFFFFF"/>
                  </a:solidFill>
                  <a:ea typeface="宋体" panose="02010600030101010101" pitchFamily="2" charset="-122"/>
                </a:endParaRPr>
              </a:p>
            </p:txBody>
          </p:sp>
          <p:sp>
            <p:nvSpPr>
              <p:cNvPr id="29713" name="Oval 24"/>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anchor="ctr"/>
              <a:lstStyle>
                <a:lvl1pPr>
                  <a:lnSpc>
                    <a:spcPct val="110000"/>
                  </a:lnSpc>
                  <a:spcBef>
                    <a:spcPct val="20000"/>
                  </a:spcBef>
                  <a:buSzPct val="120000"/>
                  <a:buBlip>
                    <a:blip r:embed="rId2"/>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0"/>
                  </a:spcBef>
                  <a:buSzTx/>
                  <a:buFontTx/>
                  <a:buNone/>
                </a:pPr>
                <a:endParaRPr lang="zh-CN" altLang="en-US" sz="2400" b="1">
                  <a:solidFill>
                    <a:srgbClr val="FFFFFF"/>
                  </a:solidFill>
                  <a:ea typeface="宋体" panose="02010600030101010101" pitchFamily="2" charset="-122"/>
                </a:endParaRPr>
              </a:p>
            </p:txBody>
          </p:sp>
          <p:sp>
            <p:nvSpPr>
              <p:cNvPr id="27" name="Oval 25"/>
              <p:cNvSpPr>
                <a:spLocks noChangeArrowheads="1"/>
              </p:cNvSpPr>
              <p:nvPr/>
            </p:nvSpPr>
            <p:spPr bwMode="gray">
              <a:xfrm>
                <a:off x="2255" y="1856"/>
                <a:ext cx="1261" cy="127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anchor="ctr">
                <a:spAutoFit/>
              </a:bodyPr>
              <a:lstStyle/>
              <a:p>
                <a:pPr>
                  <a:defRPr/>
                </a:pPr>
                <a:endParaRPr lang="zh-CN" altLang="en-US">
                  <a:solidFill>
                    <a:srgbClr val="000000"/>
                  </a:solidFill>
                </a:endParaRPr>
              </a:p>
            </p:txBody>
          </p:sp>
          <p:sp>
            <p:nvSpPr>
              <p:cNvPr id="29715" name="Oval 26"/>
              <p:cNvSpPr>
                <a:spLocks noChangeArrowheads="1"/>
              </p:cNvSpPr>
              <p:nvPr/>
            </p:nvSpPr>
            <p:spPr bwMode="gray">
              <a:xfrm>
                <a:off x="2254" y="1856"/>
                <a:ext cx="1262" cy="1266"/>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lnSpc>
                    <a:spcPct val="110000"/>
                  </a:lnSpc>
                  <a:spcBef>
                    <a:spcPct val="20000"/>
                  </a:spcBef>
                  <a:buSzPct val="120000"/>
                  <a:buBlip>
                    <a:blip r:embed="rId2"/>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0"/>
                  </a:spcBef>
                  <a:buSzTx/>
                  <a:buFontTx/>
                  <a:buNone/>
                </a:pPr>
                <a:endParaRPr lang="zh-CN" altLang="en-US" sz="2400" b="1">
                  <a:solidFill>
                    <a:srgbClr val="FFFFFF"/>
                  </a:solidFill>
                  <a:ea typeface="宋体" panose="02010600030101010101" pitchFamily="2" charset="-122"/>
                </a:endParaRPr>
              </a:p>
            </p:txBody>
          </p:sp>
          <p:sp>
            <p:nvSpPr>
              <p:cNvPr id="29" name="Oval 27"/>
              <p:cNvSpPr>
                <a:spLocks noChangeArrowheads="1"/>
              </p:cNvSpPr>
              <p:nvPr/>
            </p:nvSpPr>
            <p:spPr bwMode="gray">
              <a:xfrm>
                <a:off x="2337" y="1940"/>
                <a:ext cx="1096" cy="109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a:defRPr/>
                </a:pPr>
                <a:endParaRPr lang="zh-CN" altLang="en-US">
                  <a:solidFill>
                    <a:srgbClr val="000000"/>
                  </a:solidFill>
                </a:endParaRPr>
              </a:p>
            </p:txBody>
          </p:sp>
          <p:sp>
            <p:nvSpPr>
              <p:cNvPr id="29717" name="Oval 28"/>
              <p:cNvSpPr>
                <a:spLocks noChangeArrowheads="1"/>
              </p:cNvSpPr>
              <p:nvPr/>
            </p:nvSpPr>
            <p:spPr bwMode="gray">
              <a:xfrm>
                <a:off x="2337" y="1939"/>
                <a:ext cx="1096" cy="1100"/>
              </a:xfrm>
              <a:prstGeom prst="ellipse">
                <a:avLst/>
              </a:prstGeom>
              <a:gradFill rotWithShape="1">
                <a:gsLst>
                  <a:gs pos="0">
                    <a:srgbClr val="00CC66"/>
                  </a:gs>
                  <a:gs pos="100000">
                    <a:srgbClr val="005E2F"/>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lnSpc>
                    <a:spcPct val="110000"/>
                  </a:lnSpc>
                  <a:spcBef>
                    <a:spcPct val="20000"/>
                  </a:spcBef>
                  <a:buSzPct val="120000"/>
                  <a:buBlip>
                    <a:blip r:embed="rId2"/>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0"/>
                  </a:spcBef>
                  <a:buSzTx/>
                  <a:buFontTx/>
                  <a:buNone/>
                </a:pPr>
                <a:endParaRPr lang="zh-CN" altLang="en-US" sz="2400" b="1">
                  <a:solidFill>
                    <a:srgbClr val="FFFFFF"/>
                  </a:solidFill>
                  <a:ea typeface="宋体" panose="02010600030101010101" pitchFamily="2" charset="-122"/>
                </a:endParaRPr>
              </a:p>
            </p:txBody>
          </p:sp>
        </p:grpSp>
      </p:grpSp>
      <p:grpSp>
        <p:nvGrpSpPr>
          <p:cNvPr id="29701" name="Group 60"/>
          <p:cNvGrpSpPr>
            <a:grpSpLocks/>
          </p:cNvGrpSpPr>
          <p:nvPr/>
        </p:nvGrpSpPr>
        <p:grpSpPr bwMode="auto">
          <a:xfrm>
            <a:off x="1685925" y="1858963"/>
            <a:ext cx="5186363" cy="682625"/>
            <a:chOff x="1066" y="709"/>
            <a:chExt cx="3267" cy="430"/>
          </a:xfrm>
        </p:grpSpPr>
        <p:sp>
          <p:nvSpPr>
            <p:cNvPr id="29702" name="AutoShape 29">
              <a:hlinkClick r:id="rId3" action="ppaction://hlinksldjump"/>
            </p:cNvPr>
            <p:cNvSpPr>
              <a:spLocks noChangeArrowheads="1"/>
            </p:cNvSpPr>
            <p:nvPr/>
          </p:nvSpPr>
          <p:spPr bwMode="auto">
            <a:xfrm>
              <a:off x="1066" y="709"/>
              <a:ext cx="3248" cy="378"/>
            </a:xfrm>
            <a:prstGeom prst="roundRect">
              <a:avLst>
                <a:gd name="adj" fmla="val 50000"/>
              </a:avLst>
            </a:prstGeom>
            <a:gradFill rotWithShape="1">
              <a:gsLst>
                <a:gs pos="0">
                  <a:srgbClr val="CCECFF"/>
                </a:gs>
                <a:gs pos="100000">
                  <a:srgbClr val="FFFFFF"/>
                </a:gs>
              </a:gsLst>
              <a:lin ang="0" scaled="1"/>
            </a:gradFill>
            <a:ln w="2857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110000"/>
                </a:lnSpc>
                <a:spcBef>
                  <a:spcPct val="20000"/>
                </a:spcBef>
                <a:buSzPct val="120000"/>
                <a:buBlip>
                  <a:blip r:embed="rId2"/>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0"/>
                </a:spcBef>
                <a:buSzTx/>
                <a:buFontTx/>
                <a:buNone/>
              </a:pPr>
              <a:r>
                <a:rPr lang="en-US" altLang="zh-CN">
                  <a:solidFill>
                    <a:schemeClr val="tx1"/>
                  </a:solidFill>
                  <a:latin typeface="Times New Roman" panose="02020603050405020304" pitchFamily="18" charset="0"/>
                </a:rPr>
                <a:t>2.1   2</a:t>
              </a:r>
              <a:r>
                <a:rPr lang="zh-CN" altLang="en-US">
                  <a:solidFill>
                    <a:schemeClr val="tx1"/>
                  </a:solidFill>
                  <a:latin typeface="Times New Roman" panose="02020603050405020304" pitchFamily="18" charset="0"/>
                </a:rPr>
                <a:t>个例子：程序的组成</a:t>
              </a:r>
            </a:p>
          </p:txBody>
        </p:sp>
        <p:grpSp>
          <p:nvGrpSpPr>
            <p:cNvPr id="29703" name="Group 30"/>
            <p:cNvGrpSpPr>
              <a:grpSpLocks/>
            </p:cNvGrpSpPr>
            <p:nvPr/>
          </p:nvGrpSpPr>
          <p:grpSpPr bwMode="auto">
            <a:xfrm>
              <a:off x="4059" y="891"/>
              <a:ext cx="274" cy="248"/>
              <a:chOff x="2078" y="1680"/>
              <a:chExt cx="1615" cy="1615"/>
            </a:xfrm>
          </p:grpSpPr>
          <p:sp>
            <p:nvSpPr>
              <p:cNvPr id="29704" name="Oval 31"/>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lnSpc>
                    <a:spcPct val="110000"/>
                  </a:lnSpc>
                  <a:spcBef>
                    <a:spcPct val="20000"/>
                  </a:spcBef>
                  <a:buSzPct val="120000"/>
                  <a:buBlip>
                    <a:blip r:embed="rId2"/>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0"/>
                  </a:spcBef>
                  <a:buSzTx/>
                  <a:buFontTx/>
                  <a:buNone/>
                </a:pPr>
                <a:endParaRPr lang="zh-CN" altLang="en-US" sz="2400" b="1">
                  <a:solidFill>
                    <a:srgbClr val="FFFFFF"/>
                  </a:solidFill>
                  <a:ea typeface="宋体" panose="02010600030101010101" pitchFamily="2" charset="-122"/>
                </a:endParaRPr>
              </a:p>
            </p:txBody>
          </p:sp>
          <p:sp>
            <p:nvSpPr>
              <p:cNvPr id="29705" name="Oval 32"/>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lnSpc>
                    <a:spcPct val="110000"/>
                  </a:lnSpc>
                  <a:spcBef>
                    <a:spcPct val="20000"/>
                  </a:spcBef>
                  <a:buSzPct val="120000"/>
                  <a:buBlip>
                    <a:blip r:embed="rId2"/>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0"/>
                  </a:spcBef>
                  <a:buSzTx/>
                  <a:buFontTx/>
                  <a:buNone/>
                </a:pPr>
                <a:endParaRPr lang="zh-CN" altLang="en-US" sz="2400" b="1">
                  <a:solidFill>
                    <a:srgbClr val="FFFFFF"/>
                  </a:solidFill>
                  <a:ea typeface="宋体" panose="02010600030101010101" pitchFamily="2" charset="-122"/>
                </a:endParaRPr>
              </a:p>
            </p:txBody>
          </p:sp>
          <p:sp>
            <p:nvSpPr>
              <p:cNvPr id="36" name="Oval 33"/>
              <p:cNvSpPr>
                <a:spLocks noChangeArrowheads="1"/>
              </p:cNvSpPr>
              <p:nvPr/>
            </p:nvSpPr>
            <p:spPr bwMode="gray">
              <a:xfrm>
                <a:off x="2255" y="1856"/>
                <a:ext cx="1261" cy="127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a:defRPr/>
                </a:pPr>
                <a:endParaRPr lang="zh-CN" altLang="en-US">
                  <a:solidFill>
                    <a:srgbClr val="000000"/>
                  </a:solidFill>
                </a:endParaRPr>
              </a:p>
            </p:txBody>
          </p:sp>
          <p:sp>
            <p:nvSpPr>
              <p:cNvPr id="29707" name="Oval 34"/>
              <p:cNvSpPr>
                <a:spLocks noChangeArrowheads="1"/>
              </p:cNvSpPr>
              <p:nvPr/>
            </p:nvSpPr>
            <p:spPr bwMode="gray">
              <a:xfrm>
                <a:off x="2254" y="1856"/>
                <a:ext cx="1262" cy="1266"/>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lnSpc>
                    <a:spcPct val="110000"/>
                  </a:lnSpc>
                  <a:spcBef>
                    <a:spcPct val="20000"/>
                  </a:spcBef>
                  <a:buSzPct val="120000"/>
                  <a:buBlip>
                    <a:blip r:embed="rId2"/>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0"/>
                  </a:spcBef>
                  <a:buSzTx/>
                  <a:buFontTx/>
                  <a:buNone/>
                </a:pPr>
                <a:endParaRPr lang="zh-CN" altLang="en-US" sz="2400" b="1">
                  <a:solidFill>
                    <a:srgbClr val="FFFFFF"/>
                  </a:solidFill>
                  <a:ea typeface="宋体" panose="02010600030101010101" pitchFamily="2" charset="-122"/>
                </a:endParaRPr>
              </a:p>
            </p:txBody>
          </p:sp>
          <p:sp>
            <p:nvSpPr>
              <p:cNvPr id="38" name="Oval 35"/>
              <p:cNvSpPr>
                <a:spLocks noChangeArrowheads="1"/>
              </p:cNvSpPr>
              <p:nvPr/>
            </p:nvSpPr>
            <p:spPr bwMode="gray">
              <a:xfrm>
                <a:off x="2337" y="1940"/>
                <a:ext cx="1096" cy="109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a:defRPr/>
                </a:pPr>
                <a:endParaRPr lang="zh-CN" altLang="en-US">
                  <a:solidFill>
                    <a:srgbClr val="000000"/>
                  </a:solidFill>
                </a:endParaRPr>
              </a:p>
            </p:txBody>
          </p:sp>
          <p:sp>
            <p:nvSpPr>
              <p:cNvPr id="29709" name="Oval 36"/>
              <p:cNvSpPr>
                <a:spLocks noChangeArrowheads="1"/>
              </p:cNvSpPr>
              <p:nvPr/>
            </p:nvSpPr>
            <p:spPr bwMode="gray">
              <a:xfrm>
                <a:off x="2337" y="1939"/>
                <a:ext cx="1096" cy="1100"/>
              </a:xfrm>
              <a:prstGeom prst="ellipse">
                <a:avLst/>
              </a:prstGeom>
              <a:gradFill rotWithShape="1">
                <a:gsLst>
                  <a:gs pos="0">
                    <a:srgbClr val="FF0000"/>
                  </a:gs>
                  <a:gs pos="100000">
                    <a:srgbClr val="7C00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lnSpc>
                    <a:spcPct val="110000"/>
                  </a:lnSpc>
                  <a:spcBef>
                    <a:spcPct val="20000"/>
                  </a:spcBef>
                  <a:buSzPct val="120000"/>
                  <a:buBlip>
                    <a:blip r:embed="rId2"/>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0"/>
                  </a:spcBef>
                  <a:buSzTx/>
                  <a:buFontTx/>
                  <a:buNone/>
                </a:pPr>
                <a:endParaRPr lang="zh-CN" altLang="en-US" sz="2400" b="1">
                  <a:solidFill>
                    <a:srgbClr val="FFFFFF"/>
                  </a:solidFill>
                  <a:ea typeface="宋体" panose="02010600030101010101" pitchFamily="2" charset="-122"/>
                </a:endParaRPr>
              </a:p>
            </p:txBody>
          </p:sp>
        </p:gr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rrowheads="1"/>
          </p:cNvSpPr>
          <p:nvPr>
            <p:ph type="title"/>
          </p:nvPr>
        </p:nvSpPr>
        <p:spPr>
          <a:xfrm>
            <a:off x="1403350" y="115888"/>
            <a:ext cx="7054850" cy="720725"/>
          </a:xfrm>
        </p:spPr>
        <p:txBody>
          <a:bodyPr/>
          <a:lstStyle/>
          <a:p>
            <a:pPr eaLnBrk="1" hangingPunct="1"/>
            <a:r>
              <a:rPr lang="zh-CN" altLang="en-US"/>
              <a:t>变量定义</a:t>
            </a:r>
          </a:p>
        </p:txBody>
      </p:sp>
      <p:sp>
        <p:nvSpPr>
          <p:cNvPr id="43011" name="Rectangle 3"/>
          <p:cNvSpPr>
            <a:spLocks noGrp="1" noChangeArrowheads="1"/>
          </p:cNvSpPr>
          <p:nvPr>
            <p:ph idx="1"/>
          </p:nvPr>
        </p:nvSpPr>
        <p:spPr>
          <a:xfrm>
            <a:off x="539750" y="981075"/>
            <a:ext cx="8064500" cy="5314950"/>
          </a:xfrm>
        </p:spPr>
        <p:txBody>
          <a:bodyPr/>
          <a:lstStyle/>
          <a:p>
            <a:pPr eaLnBrk="1" hangingPunct="1">
              <a:lnSpc>
                <a:spcPct val="120000"/>
              </a:lnSpc>
            </a:pPr>
            <a:r>
              <a:rPr lang="zh-CN" altLang="en-US" sz="2400" b="1" dirty="0"/>
              <a:t>变量：是存放可变数据的</a:t>
            </a:r>
            <a:r>
              <a:rPr lang="zh-CN" altLang="en-US" sz="2400" b="1" dirty="0">
                <a:solidFill>
                  <a:srgbClr val="FF0000"/>
                </a:solidFill>
              </a:rPr>
              <a:t>空间</a:t>
            </a:r>
          </a:p>
          <a:p>
            <a:pPr eaLnBrk="1" hangingPunct="1">
              <a:lnSpc>
                <a:spcPct val="120000"/>
              </a:lnSpc>
            </a:pPr>
            <a:r>
              <a:rPr lang="zh-CN" altLang="en-US" sz="2400" b="1" dirty="0"/>
              <a:t>变量有三个重要属性：</a:t>
            </a:r>
            <a:r>
              <a:rPr lang="zh-CN" altLang="en-US" sz="2400" b="1" dirty="0">
                <a:solidFill>
                  <a:srgbClr val="FF0000"/>
                </a:solidFill>
              </a:rPr>
              <a:t>名称</a:t>
            </a:r>
            <a:r>
              <a:rPr lang="zh-CN" altLang="en-US" sz="2400" b="1" dirty="0"/>
              <a:t>、</a:t>
            </a:r>
            <a:r>
              <a:rPr lang="zh-CN" altLang="en-US" sz="2400" b="1" dirty="0">
                <a:solidFill>
                  <a:srgbClr val="FF0000"/>
                </a:solidFill>
              </a:rPr>
              <a:t>值</a:t>
            </a:r>
            <a:r>
              <a:rPr lang="zh-CN" altLang="en-US" sz="2400" b="1" dirty="0"/>
              <a:t>、</a:t>
            </a:r>
            <a:r>
              <a:rPr lang="zh-CN" altLang="en-US" sz="2400" b="1" dirty="0">
                <a:solidFill>
                  <a:srgbClr val="FF0000"/>
                </a:solidFill>
              </a:rPr>
              <a:t>类型</a:t>
            </a:r>
            <a:r>
              <a:rPr lang="zh-CN" altLang="en-US" sz="2400" b="1" dirty="0"/>
              <a:t> 。变量定义就是告诉编译器变量的名字及该变量中可以存放哪一类数据类型的值</a:t>
            </a:r>
          </a:p>
          <a:p>
            <a:pPr eaLnBrk="1" hangingPunct="1">
              <a:lnSpc>
                <a:spcPct val="120000"/>
              </a:lnSpc>
            </a:pPr>
            <a:r>
              <a:rPr lang="en-US" altLang="zh-CN" sz="2400" b="1" dirty="0"/>
              <a:t>C++</a:t>
            </a:r>
            <a:r>
              <a:rPr lang="zh-CN" altLang="en-US" sz="2400" b="1" dirty="0"/>
              <a:t>中变量定义的格式：</a:t>
            </a:r>
            <a:endParaRPr lang="en-US" altLang="zh-CN" sz="2400" b="1" dirty="0"/>
          </a:p>
          <a:p>
            <a:pPr eaLnBrk="1" hangingPunct="1">
              <a:lnSpc>
                <a:spcPct val="120000"/>
              </a:lnSpc>
            </a:pPr>
            <a:endParaRPr lang="en-US" altLang="zh-CN" sz="2400" b="1" dirty="0">
              <a:solidFill>
                <a:srgbClr val="FF0000"/>
              </a:solidFill>
            </a:endParaRPr>
          </a:p>
          <a:p>
            <a:pPr eaLnBrk="1" hangingPunct="1">
              <a:lnSpc>
                <a:spcPct val="120000"/>
              </a:lnSpc>
            </a:pPr>
            <a:endParaRPr lang="en-US" altLang="zh-CN" sz="2400" b="1" dirty="0">
              <a:solidFill>
                <a:srgbClr val="FF0000"/>
              </a:solidFill>
            </a:endParaRPr>
          </a:p>
          <a:p>
            <a:pPr eaLnBrk="1" hangingPunct="1">
              <a:lnSpc>
                <a:spcPct val="120000"/>
              </a:lnSpc>
            </a:pPr>
            <a:endParaRPr lang="en-US" altLang="zh-CN" sz="2400" b="1" dirty="0">
              <a:solidFill>
                <a:srgbClr val="FF0000"/>
              </a:solidFill>
            </a:endParaRPr>
          </a:p>
          <a:p>
            <a:pPr eaLnBrk="1" hangingPunct="1">
              <a:lnSpc>
                <a:spcPct val="120000"/>
              </a:lnSpc>
            </a:pPr>
            <a:endParaRPr lang="en-US" altLang="zh-CN" sz="2400" b="1" dirty="0">
              <a:solidFill>
                <a:srgbClr val="FF0000"/>
              </a:solidFill>
            </a:endParaRPr>
          </a:p>
          <a:p>
            <a:pPr eaLnBrk="1" hangingPunct="1">
              <a:lnSpc>
                <a:spcPct val="120000"/>
              </a:lnSpc>
            </a:pPr>
            <a:r>
              <a:rPr lang="zh-CN" altLang="en-US" sz="2400" b="1" dirty="0">
                <a:solidFill>
                  <a:srgbClr val="FF0000"/>
                </a:solidFill>
              </a:rPr>
              <a:t>在</a:t>
            </a:r>
            <a:r>
              <a:rPr lang="en-US" altLang="zh-CN" sz="2400" b="1" dirty="0">
                <a:solidFill>
                  <a:srgbClr val="FF0000"/>
                </a:solidFill>
              </a:rPr>
              <a:t>C++</a:t>
            </a:r>
            <a:r>
              <a:rPr lang="zh-CN" altLang="en-US" sz="2400" b="1" dirty="0">
                <a:solidFill>
                  <a:srgbClr val="FF0000"/>
                </a:solidFill>
              </a:rPr>
              <a:t>中，每个变量在使用前必须被定义，以便编译器检查变量使用的合法性</a:t>
            </a:r>
            <a:endParaRPr lang="zh-CN" altLang="en-US" sz="2400" dirty="0"/>
          </a:p>
        </p:txBody>
      </p:sp>
      <p:sp>
        <p:nvSpPr>
          <p:cNvPr id="30724" name="Text Box 4"/>
          <p:cNvSpPr txBox="1">
            <a:spLocks noChangeArrowheads="1"/>
          </p:cNvSpPr>
          <p:nvPr/>
        </p:nvSpPr>
        <p:spPr bwMode="auto">
          <a:xfrm>
            <a:off x="1331913" y="3573463"/>
            <a:ext cx="6840537" cy="42703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ct val="20000"/>
              </a:spcBef>
              <a:buSzPct val="120000"/>
              <a:buBlip>
                <a:blip r:embed="rId3"/>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30000"/>
              </a:lnSpc>
              <a:buSzTx/>
              <a:buFontTx/>
              <a:buNone/>
            </a:pPr>
            <a:r>
              <a:rPr kumimoji="1" lang="zh-CN" altLang="en-US" sz="1800" b="1">
                <a:solidFill>
                  <a:schemeClr val="bg1"/>
                </a:solidFill>
                <a:latin typeface="Courier New" panose="02070309020205020404" pitchFamily="49" charset="0"/>
                <a:cs typeface="Courier New" panose="02070309020205020404" pitchFamily="49" charset="0"/>
              </a:rPr>
              <a:t> 类型名  变量名</a:t>
            </a:r>
            <a:r>
              <a:rPr kumimoji="1" lang="en-US" altLang="zh-CN" sz="1800" b="1">
                <a:solidFill>
                  <a:schemeClr val="bg1"/>
                </a:solidFill>
                <a:latin typeface="Courier New" panose="02070309020205020404" pitchFamily="49" charset="0"/>
                <a:cs typeface="Courier New" panose="02070309020205020404" pitchFamily="49" charset="0"/>
              </a:rPr>
              <a:t>1,</a:t>
            </a:r>
            <a:r>
              <a:rPr kumimoji="1" lang="zh-CN" altLang="en-US" sz="1800" b="1">
                <a:solidFill>
                  <a:schemeClr val="bg1"/>
                </a:solidFill>
                <a:latin typeface="Courier New" panose="02070309020205020404" pitchFamily="49" charset="0"/>
                <a:cs typeface="Courier New" panose="02070309020205020404" pitchFamily="49" charset="0"/>
              </a:rPr>
              <a:t>变量名</a:t>
            </a:r>
            <a:r>
              <a:rPr kumimoji="1" lang="en-US" altLang="zh-CN" sz="1800" b="1">
                <a:solidFill>
                  <a:schemeClr val="bg1"/>
                </a:solidFill>
                <a:latin typeface="Courier New" panose="02070309020205020404" pitchFamily="49" charset="0"/>
                <a:cs typeface="Courier New" panose="02070309020205020404" pitchFamily="49" charset="0"/>
              </a:rPr>
              <a:t>2,…,</a:t>
            </a:r>
            <a:r>
              <a:rPr kumimoji="1" lang="zh-CN" altLang="en-US" sz="1800" b="1">
                <a:solidFill>
                  <a:schemeClr val="bg1"/>
                </a:solidFill>
                <a:latin typeface="Courier New" panose="02070309020205020404" pitchFamily="49" charset="0"/>
                <a:cs typeface="Courier New" panose="02070309020205020404" pitchFamily="49" charset="0"/>
              </a:rPr>
              <a:t>变量名</a:t>
            </a:r>
            <a:r>
              <a:rPr kumimoji="1" lang="en-US" altLang="zh-CN" sz="1800" b="1">
                <a:solidFill>
                  <a:schemeClr val="bg1"/>
                </a:solidFill>
                <a:latin typeface="Courier New" panose="02070309020205020404" pitchFamily="49" charset="0"/>
                <a:cs typeface="Courier New" panose="02070309020205020404" pitchFamily="49" charset="0"/>
              </a:rPr>
              <a:t>n;</a:t>
            </a:r>
          </a:p>
        </p:txBody>
      </p:sp>
      <p:sp>
        <p:nvSpPr>
          <p:cNvPr id="5" name="矩形 4"/>
          <p:cNvSpPr/>
          <p:nvPr/>
        </p:nvSpPr>
        <p:spPr>
          <a:xfrm>
            <a:off x="1331913" y="4181475"/>
            <a:ext cx="6826250" cy="868363"/>
          </a:xfrm>
          <a:prstGeom prst="rect">
            <a:avLst/>
          </a:prstGeom>
          <a:solidFill>
            <a:schemeClr val="bg1">
              <a:lumMod val="85000"/>
            </a:schemeClr>
          </a:solidFill>
          <a:ln>
            <a:noFill/>
          </a:ln>
          <a:effectLst/>
        </p:spPr>
        <p:txBody>
          <a:bodyPr>
            <a:spAutoFit/>
          </a:bodyPr>
          <a:lstStyle>
            <a:lvl1pPr>
              <a:lnSpc>
                <a:spcPct val="110000"/>
              </a:lnSpc>
              <a:spcBef>
                <a:spcPct val="20000"/>
              </a:spcBef>
              <a:buSzPct val="120000"/>
              <a:buBlip>
                <a:blip r:embed="rId3"/>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30000"/>
              </a:lnSpc>
              <a:buSzTx/>
              <a:buFontTx/>
              <a:buNone/>
            </a:pPr>
            <a:r>
              <a:rPr kumimoji="1" lang="zh-CN" altLang="en-US" sz="1800" b="1" dirty="0">
                <a:solidFill>
                  <a:schemeClr val="tx1"/>
                </a:solidFill>
                <a:latin typeface="Courier New" panose="02070309020205020404" pitchFamily="49" charset="0"/>
                <a:cs typeface="Courier New" panose="02070309020205020404" pitchFamily="49" charset="0"/>
              </a:rPr>
              <a:t>如</a:t>
            </a:r>
            <a:r>
              <a:rPr kumimoji="1" lang="en-US" altLang="zh-CN" sz="1800" b="1" dirty="0">
                <a:solidFill>
                  <a:schemeClr val="tx1"/>
                </a:solidFill>
                <a:latin typeface="Courier New" panose="02070309020205020404" pitchFamily="49" charset="0"/>
                <a:cs typeface="Courier New" panose="02070309020205020404" pitchFamily="49" charset="0"/>
              </a:rPr>
              <a:t>:	</a:t>
            </a:r>
            <a:r>
              <a:rPr kumimoji="1" lang="pt-BR" altLang="zh-CN" sz="1800" b="1" dirty="0" err="1">
                <a:solidFill>
                  <a:schemeClr val="tx1"/>
                </a:solidFill>
                <a:latin typeface="Courier New" panose="02070309020205020404" pitchFamily="49" charset="0"/>
                <a:cs typeface="Courier New" panose="02070309020205020404" pitchFamily="49" charset="0"/>
              </a:rPr>
              <a:t>int</a:t>
            </a:r>
            <a:r>
              <a:rPr kumimoji="1" lang="pt-BR" altLang="zh-CN" sz="1800" b="1" dirty="0">
                <a:solidFill>
                  <a:schemeClr val="tx1"/>
                </a:solidFill>
                <a:latin typeface="Courier New" panose="02070309020205020404" pitchFamily="49" charset="0"/>
                <a:cs typeface="Courier New" panose="02070309020205020404" pitchFamily="49" charset="0"/>
              </a:rPr>
              <a:t> num1, num2;	//</a:t>
            </a:r>
            <a:r>
              <a:rPr kumimoji="1" lang="zh-CN" altLang="en-US" sz="1800" b="1" dirty="0">
                <a:solidFill>
                  <a:schemeClr val="tx1"/>
                </a:solidFill>
                <a:latin typeface="Courier New" panose="02070309020205020404" pitchFamily="49" charset="0"/>
                <a:cs typeface="Courier New" panose="02070309020205020404" pitchFamily="49" charset="0"/>
              </a:rPr>
              <a:t>定义了两个</a:t>
            </a:r>
            <a:r>
              <a:rPr kumimoji="1" lang="en-US" altLang="zh-CN" sz="1800" b="1" dirty="0">
                <a:solidFill>
                  <a:schemeClr val="tx1"/>
                </a:solidFill>
                <a:latin typeface="Courier New" panose="02070309020205020404" pitchFamily="49" charset="0"/>
                <a:cs typeface="Courier New" panose="02070309020205020404" pitchFamily="49" charset="0"/>
              </a:rPr>
              <a:t>int</a:t>
            </a:r>
            <a:r>
              <a:rPr kumimoji="1" lang="zh-CN" altLang="en-US" sz="1800" b="1" dirty="0">
                <a:solidFill>
                  <a:schemeClr val="tx1"/>
                </a:solidFill>
                <a:latin typeface="Courier New" panose="02070309020205020404" pitchFamily="49" charset="0"/>
                <a:cs typeface="Courier New" panose="02070309020205020404" pitchFamily="49" charset="0"/>
              </a:rPr>
              <a:t>类型变量</a:t>
            </a:r>
            <a:endParaRPr kumimoji="1" lang="pt-BR" altLang="zh-CN" sz="1800" b="1" dirty="0">
              <a:solidFill>
                <a:schemeClr val="tx1"/>
              </a:solidFill>
              <a:latin typeface="Courier New" panose="02070309020205020404" pitchFamily="49" charset="0"/>
              <a:cs typeface="Courier New" panose="02070309020205020404" pitchFamily="49" charset="0"/>
            </a:endParaRPr>
          </a:p>
          <a:p>
            <a:pPr eaLnBrk="1" hangingPunct="1">
              <a:lnSpc>
                <a:spcPct val="130000"/>
              </a:lnSpc>
              <a:buSzTx/>
              <a:buFontTx/>
              <a:buNone/>
            </a:pPr>
            <a:r>
              <a:rPr kumimoji="1" lang="pt-BR" altLang="zh-CN" sz="1800" b="1" dirty="0">
                <a:solidFill>
                  <a:schemeClr val="tx1"/>
                </a:solidFill>
                <a:latin typeface="Courier New" panose="02070309020205020404" pitchFamily="49" charset="0"/>
                <a:cs typeface="Courier New" panose="02070309020205020404" pitchFamily="49" charset="0"/>
              </a:rPr>
              <a:t>	</a:t>
            </a:r>
            <a:r>
              <a:rPr kumimoji="1" lang="pt-BR" altLang="zh-CN" sz="1800" b="1" dirty="0" err="1">
                <a:solidFill>
                  <a:schemeClr val="tx1"/>
                </a:solidFill>
                <a:latin typeface="Courier New" panose="02070309020205020404" pitchFamily="49" charset="0"/>
                <a:cs typeface="Courier New" panose="02070309020205020404" pitchFamily="49" charset="0"/>
              </a:rPr>
              <a:t>double</a:t>
            </a:r>
            <a:r>
              <a:rPr kumimoji="1" lang="pt-BR" altLang="zh-CN" sz="1800" b="1" dirty="0">
                <a:solidFill>
                  <a:schemeClr val="tx1"/>
                </a:solidFill>
                <a:latin typeface="Courier New" panose="02070309020205020404" pitchFamily="49" charset="0"/>
                <a:cs typeface="Courier New" panose="02070309020205020404" pitchFamily="49" charset="0"/>
              </a:rPr>
              <a:t>  </a:t>
            </a:r>
            <a:r>
              <a:rPr kumimoji="1" lang="pt-BR" altLang="zh-CN" sz="1800" b="1" dirty="0" err="1">
                <a:solidFill>
                  <a:schemeClr val="tx1"/>
                </a:solidFill>
                <a:latin typeface="Courier New" panose="02070309020205020404" pitchFamily="49" charset="0"/>
                <a:cs typeface="Courier New" panose="02070309020205020404" pitchFamily="49" charset="0"/>
              </a:rPr>
              <a:t>area</a:t>
            </a:r>
            <a:r>
              <a:rPr kumimoji="1" lang="pt-BR" altLang="zh-CN" sz="1800" b="1" dirty="0">
                <a:solidFill>
                  <a:schemeClr val="tx1"/>
                </a:solidFill>
                <a:latin typeface="Courier New" panose="02070309020205020404" pitchFamily="49" charset="0"/>
                <a:cs typeface="Courier New" panose="02070309020205020404" pitchFamily="49" charset="0"/>
              </a:rPr>
              <a:t>;		</a:t>
            </a:r>
            <a:r>
              <a:rPr kumimoji="1" lang="en-US" altLang="zh-CN" sz="1800" b="1" dirty="0">
                <a:solidFill>
                  <a:schemeClr val="tx1"/>
                </a:solidFill>
                <a:latin typeface="Courier New" panose="02070309020205020404" pitchFamily="49" charset="0"/>
                <a:cs typeface="Courier New" panose="02070309020205020404" pitchFamily="49" charset="0"/>
              </a:rPr>
              <a:t>//</a:t>
            </a:r>
            <a:r>
              <a:rPr kumimoji="1" lang="zh-CN" altLang="en-US" sz="1800" b="1" dirty="0">
                <a:solidFill>
                  <a:schemeClr val="tx1"/>
                </a:solidFill>
                <a:latin typeface="Courier New" panose="02070309020205020404" pitchFamily="49" charset="0"/>
                <a:cs typeface="Courier New" panose="02070309020205020404" pitchFamily="49" charset="0"/>
              </a:rPr>
              <a:t>定义了一个</a:t>
            </a:r>
            <a:r>
              <a:rPr kumimoji="1" lang="en-US" altLang="zh-CN" sz="1800" b="1" dirty="0">
                <a:solidFill>
                  <a:schemeClr val="tx1"/>
                </a:solidFill>
                <a:latin typeface="Courier New" panose="02070309020205020404" pitchFamily="49" charset="0"/>
                <a:cs typeface="Courier New" panose="02070309020205020404" pitchFamily="49" charset="0"/>
              </a:rPr>
              <a:t>double</a:t>
            </a:r>
            <a:r>
              <a:rPr kumimoji="1" lang="zh-CN" altLang="en-US" sz="1800" b="1" dirty="0">
                <a:solidFill>
                  <a:schemeClr val="tx1"/>
                </a:solidFill>
                <a:latin typeface="Courier New" panose="02070309020205020404" pitchFamily="49" charset="0"/>
                <a:cs typeface="Courier New" panose="02070309020205020404" pitchFamily="49" charset="0"/>
              </a:rPr>
              <a:t>型变量</a:t>
            </a:r>
            <a:endParaRPr kumimoji="1" lang="pt-BR" altLang="zh-CN" sz="1800" b="1" dirty="0">
              <a:solidFill>
                <a:schemeClr val="tx1"/>
              </a:solidFill>
              <a:latin typeface="Courier New" panose="02070309020205020404" pitchFamily="49" charset="0"/>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01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30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uiExpand="1" build="p"/>
      <p:bldP spid="3072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rrowheads="1"/>
          </p:cNvSpPr>
          <p:nvPr>
            <p:ph type="title"/>
          </p:nvPr>
        </p:nvSpPr>
        <p:spPr>
          <a:xfrm>
            <a:off x="685800" y="152400"/>
            <a:ext cx="7772400" cy="1143000"/>
          </a:xfrm>
        </p:spPr>
        <p:txBody>
          <a:bodyPr/>
          <a:lstStyle/>
          <a:p>
            <a:pPr eaLnBrk="1" hangingPunct="1"/>
            <a:r>
              <a:rPr lang="zh-CN" altLang="en-US"/>
              <a:t>变量命名</a:t>
            </a:r>
          </a:p>
        </p:txBody>
      </p:sp>
      <p:sp>
        <p:nvSpPr>
          <p:cNvPr id="45059" name="Rectangle 3"/>
          <p:cNvSpPr>
            <a:spLocks noGrp="1" noChangeArrowheads="1"/>
          </p:cNvSpPr>
          <p:nvPr>
            <p:ph idx="1"/>
          </p:nvPr>
        </p:nvSpPr>
        <p:spPr>
          <a:xfrm>
            <a:off x="323850" y="981075"/>
            <a:ext cx="8377238" cy="5413375"/>
          </a:xfrm>
        </p:spPr>
        <p:txBody>
          <a:bodyPr/>
          <a:lstStyle/>
          <a:p>
            <a:pPr marL="609600" indent="-609600" eaLnBrk="1" hangingPunct="1">
              <a:lnSpc>
                <a:spcPct val="120000"/>
              </a:lnSpc>
            </a:pPr>
            <a:r>
              <a:rPr lang="zh-CN" altLang="en-US" sz="2400" b="1" dirty="0">
                <a:solidFill>
                  <a:srgbClr val="FF0000"/>
                </a:solidFill>
              </a:rPr>
              <a:t>名字</a:t>
            </a:r>
            <a:r>
              <a:rPr lang="zh-CN" altLang="en-US" sz="2400" b="1" dirty="0"/>
              <a:t>（标识符）必须以字母或下划线开头，其它字符必须是字母、数字或下划线</a:t>
            </a:r>
            <a:endParaRPr lang="en-US" altLang="zh-CN" sz="2400" b="1" dirty="0"/>
          </a:p>
          <a:p>
            <a:pPr marL="1073150" lvl="1" indent="-609600" eaLnBrk="1" hangingPunct="1">
              <a:lnSpc>
                <a:spcPct val="120000"/>
              </a:lnSpc>
            </a:pPr>
            <a:r>
              <a:rPr lang="en-US" altLang="zh-CN" sz="2000" dirty="0">
                <a:solidFill>
                  <a:schemeClr val="tx1"/>
                </a:solidFill>
              </a:rPr>
              <a:t>C++</a:t>
            </a:r>
            <a:r>
              <a:rPr lang="zh-CN" altLang="en-US" sz="2000" dirty="0">
                <a:solidFill>
                  <a:schemeClr val="tx1"/>
                </a:solidFill>
              </a:rPr>
              <a:t>语言中，大写和小写字母被看作是不同的字符，因此</a:t>
            </a:r>
            <a:r>
              <a:rPr lang="en-US" altLang="zh-CN" sz="2000" dirty="0">
                <a:solidFill>
                  <a:schemeClr val="tx1"/>
                </a:solidFill>
              </a:rPr>
              <a:t>ABC</a:t>
            </a:r>
            <a:r>
              <a:rPr lang="zh-CN" altLang="en-US" sz="2000" dirty="0">
                <a:solidFill>
                  <a:schemeClr val="tx1"/>
                </a:solidFill>
              </a:rPr>
              <a:t>，</a:t>
            </a:r>
            <a:r>
              <a:rPr lang="en-US" altLang="zh-CN" sz="2000" dirty="0" err="1">
                <a:solidFill>
                  <a:schemeClr val="tx1"/>
                </a:solidFill>
              </a:rPr>
              <a:t>Abc</a:t>
            </a:r>
            <a:r>
              <a:rPr lang="zh-CN" altLang="en-US" sz="2000" dirty="0">
                <a:solidFill>
                  <a:schemeClr val="tx1"/>
                </a:solidFill>
              </a:rPr>
              <a:t>，</a:t>
            </a:r>
            <a:r>
              <a:rPr lang="en-US" altLang="zh-CN" sz="2000" dirty="0" err="1">
                <a:solidFill>
                  <a:schemeClr val="tx1"/>
                </a:solidFill>
              </a:rPr>
              <a:t>abc</a:t>
            </a:r>
            <a:r>
              <a:rPr lang="zh-CN" altLang="en-US" sz="2000" dirty="0">
                <a:solidFill>
                  <a:schemeClr val="tx1"/>
                </a:solidFill>
              </a:rPr>
              <a:t>是三个不同的名字</a:t>
            </a:r>
          </a:p>
          <a:p>
            <a:pPr marL="1073150" lvl="1" indent="-609600" eaLnBrk="1" hangingPunct="1">
              <a:lnSpc>
                <a:spcPct val="120000"/>
              </a:lnSpc>
            </a:pPr>
            <a:r>
              <a:rPr lang="zh-CN" altLang="en-US" sz="2000" dirty="0">
                <a:solidFill>
                  <a:schemeClr val="tx1"/>
                </a:solidFill>
              </a:rPr>
              <a:t>不得使用空格或其它特殊符号</a:t>
            </a:r>
          </a:p>
          <a:p>
            <a:pPr marL="1073150" lvl="1" indent="-609600" eaLnBrk="1" hangingPunct="1">
              <a:lnSpc>
                <a:spcPct val="120000"/>
              </a:lnSpc>
            </a:pPr>
            <a:r>
              <a:rPr lang="zh-CN" altLang="en-US" sz="2000" dirty="0">
                <a:solidFill>
                  <a:schemeClr val="tx1"/>
                </a:solidFill>
              </a:rPr>
              <a:t>名字不可以是系统的保留词，如：</a:t>
            </a:r>
            <a:r>
              <a:rPr lang="en-US" altLang="zh-CN" sz="2000" dirty="0">
                <a:solidFill>
                  <a:schemeClr val="tx1"/>
                </a:solidFill>
              </a:rPr>
              <a:t>int, double, for, return</a:t>
            </a:r>
            <a:r>
              <a:rPr lang="zh-CN" altLang="en-US" sz="2000" dirty="0">
                <a:solidFill>
                  <a:schemeClr val="tx1"/>
                </a:solidFill>
              </a:rPr>
              <a:t>等，它们在</a:t>
            </a:r>
            <a:r>
              <a:rPr lang="en-US" altLang="zh-CN" sz="2000" dirty="0">
                <a:solidFill>
                  <a:schemeClr val="tx1"/>
                </a:solidFill>
              </a:rPr>
              <a:t>C++</a:t>
            </a:r>
            <a:r>
              <a:rPr lang="zh-CN" altLang="en-US" sz="2000" dirty="0">
                <a:solidFill>
                  <a:schemeClr val="tx1"/>
                </a:solidFill>
              </a:rPr>
              <a:t>语言中有预先定义的特殊用途</a:t>
            </a:r>
          </a:p>
          <a:p>
            <a:pPr marL="609600" indent="-609600" eaLnBrk="1" hangingPunct="1">
              <a:lnSpc>
                <a:spcPct val="120000"/>
              </a:lnSpc>
            </a:pPr>
            <a:r>
              <a:rPr lang="en-US" altLang="zh-CN" sz="2400" b="1" dirty="0"/>
              <a:t>C++</a:t>
            </a:r>
            <a:r>
              <a:rPr lang="zh-CN" altLang="en-US" sz="2400" b="1" dirty="0"/>
              <a:t>没有规定过名字的长度，但各个编译系统都有自己规定</a:t>
            </a:r>
          </a:p>
          <a:p>
            <a:pPr marL="609600" indent="-609600" eaLnBrk="1" hangingPunct="1">
              <a:lnSpc>
                <a:spcPct val="120000"/>
              </a:lnSpc>
            </a:pPr>
            <a:r>
              <a:rPr lang="zh-CN" altLang="en-US" sz="2400" b="1" dirty="0">
                <a:solidFill>
                  <a:srgbClr val="FF0000"/>
                </a:solidFill>
              </a:rPr>
              <a:t>起名应使读者易于明白其用途是什么，做到“见名知意”</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0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05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50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noChangeArrowheads="1"/>
          </p:cNvSpPr>
          <p:nvPr>
            <p:ph type="title"/>
          </p:nvPr>
        </p:nvSpPr>
        <p:spPr>
          <a:xfrm>
            <a:off x="1763713" y="179388"/>
            <a:ext cx="7380287" cy="688975"/>
          </a:xfrm>
        </p:spPr>
        <p:txBody>
          <a:bodyPr/>
          <a:lstStyle/>
          <a:p>
            <a:r>
              <a:rPr lang="zh-CN" altLang="en-US"/>
              <a:t>第二章 程序的基本组成</a:t>
            </a:r>
            <a:endParaRPr lang="en-US" altLang="en-US"/>
          </a:p>
        </p:txBody>
      </p:sp>
      <p:grpSp>
        <p:nvGrpSpPr>
          <p:cNvPr id="6146" name="Group 57"/>
          <p:cNvGrpSpPr>
            <a:grpSpLocks/>
          </p:cNvGrpSpPr>
          <p:nvPr/>
        </p:nvGrpSpPr>
        <p:grpSpPr bwMode="auto">
          <a:xfrm>
            <a:off x="1685925" y="4211638"/>
            <a:ext cx="5259388" cy="719137"/>
            <a:chOff x="1066" y="2432"/>
            <a:chExt cx="3313" cy="453"/>
          </a:xfrm>
        </p:grpSpPr>
        <p:sp>
          <p:nvSpPr>
            <p:cNvPr id="6174" name="AutoShape 5"/>
            <p:cNvSpPr>
              <a:spLocks noChangeArrowheads="1"/>
            </p:cNvSpPr>
            <p:nvPr/>
          </p:nvSpPr>
          <p:spPr bwMode="auto">
            <a:xfrm>
              <a:off x="1066" y="2432"/>
              <a:ext cx="3248" cy="378"/>
            </a:xfrm>
            <a:prstGeom prst="roundRect">
              <a:avLst>
                <a:gd name="adj" fmla="val 50000"/>
              </a:avLst>
            </a:prstGeom>
            <a:gradFill rotWithShape="1">
              <a:gsLst>
                <a:gs pos="0">
                  <a:srgbClr val="CCECFF"/>
                </a:gs>
                <a:gs pos="100000">
                  <a:srgbClr val="FFFFFF"/>
                </a:gs>
              </a:gsLst>
              <a:lin ang="0" scaled="1"/>
            </a:gradFill>
            <a:ln w="2857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110000"/>
                </a:lnSpc>
                <a:spcBef>
                  <a:spcPct val="20000"/>
                </a:spcBef>
                <a:buSzPct val="120000"/>
                <a:buBlip>
                  <a:blip r:embed="rId2"/>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0"/>
                </a:spcBef>
                <a:buSzTx/>
                <a:buFontTx/>
                <a:buNone/>
              </a:pPr>
              <a:r>
                <a:rPr lang="en-US" altLang="zh-CN">
                  <a:solidFill>
                    <a:srgbClr val="000000"/>
                  </a:solidFill>
                  <a:latin typeface="Times New Roman" panose="02020603050405020304" pitchFamily="18" charset="0"/>
                </a:rPr>
                <a:t>2.4  </a:t>
              </a:r>
              <a:r>
                <a:rPr lang="zh-CN" altLang="en-US">
                  <a:solidFill>
                    <a:srgbClr val="000000"/>
                  </a:solidFill>
                  <a:latin typeface="Times New Roman" panose="02020603050405020304" pitchFamily="18" charset="0"/>
                </a:rPr>
                <a:t>算术和赋值运算</a:t>
              </a:r>
              <a:endParaRPr lang="en-US" altLang="zh-CN">
                <a:solidFill>
                  <a:srgbClr val="000000"/>
                </a:solidFill>
                <a:latin typeface="Times New Roman" panose="02020603050405020304" pitchFamily="18" charset="0"/>
              </a:endParaRPr>
            </a:p>
          </p:txBody>
        </p:sp>
        <p:grpSp>
          <p:nvGrpSpPr>
            <p:cNvPr id="6175" name="Group 8"/>
            <p:cNvGrpSpPr>
              <a:grpSpLocks/>
            </p:cNvGrpSpPr>
            <p:nvPr/>
          </p:nvGrpSpPr>
          <p:grpSpPr bwMode="auto">
            <a:xfrm>
              <a:off x="4105" y="2637"/>
              <a:ext cx="274" cy="248"/>
              <a:chOff x="2078" y="1680"/>
              <a:chExt cx="1615" cy="1615"/>
            </a:xfrm>
          </p:grpSpPr>
          <p:sp>
            <p:nvSpPr>
              <p:cNvPr id="6176" name="Oval 9"/>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anchor="ctr"/>
              <a:lstStyle>
                <a:lvl1pPr>
                  <a:lnSpc>
                    <a:spcPct val="110000"/>
                  </a:lnSpc>
                  <a:spcBef>
                    <a:spcPct val="20000"/>
                  </a:spcBef>
                  <a:buSzPct val="120000"/>
                  <a:buBlip>
                    <a:blip r:embed="rId2"/>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0"/>
                  </a:spcBef>
                  <a:buSzTx/>
                  <a:buFontTx/>
                  <a:buNone/>
                </a:pPr>
                <a:endParaRPr lang="zh-CN" altLang="en-US" sz="2400" b="1">
                  <a:solidFill>
                    <a:srgbClr val="FFFFFF"/>
                  </a:solidFill>
                  <a:ea typeface="宋体" panose="02010600030101010101" pitchFamily="2" charset="-122"/>
                </a:endParaRPr>
              </a:p>
            </p:txBody>
          </p:sp>
          <p:sp>
            <p:nvSpPr>
              <p:cNvPr id="6177" name="Oval 10"/>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anchor="ctr"/>
              <a:lstStyle>
                <a:lvl1pPr>
                  <a:lnSpc>
                    <a:spcPct val="110000"/>
                  </a:lnSpc>
                  <a:spcBef>
                    <a:spcPct val="20000"/>
                  </a:spcBef>
                  <a:buSzPct val="120000"/>
                  <a:buBlip>
                    <a:blip r:embed="rId2"/>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0"/>
                  </a:spcBef>
                  <a:buSzTx/>
                  <a:buFontTx/>
                  <a:buNone/>
                </a:pPr>
                <a:endParaRPr lang="zh-CN" altLang="en-US" sz="2400" b="1">
                  <a:solidFill>
                    <a:srgbClr val="FFFFFF"/>
                  </a:solidFill>
                  <a:ea typeface="宋体" panose="02010600030101010101" pitchFamily="2" charset="-122"/>
                </a:endParaRPr>
              </a:p>
            </p:txBody>
          </p:sp>
          <p:sp>
            <p:nvSpPr>
              <p:cNvPr id="9" name="Oval 11"/>
              <p:cNvSpPr>
                <a:spLocks noChangeArrowheads="1"/>
              </p:cNvSpPr>
              <p:nvPr/>
            </p:nvSpPr>
            <p:spPr bwMode="gray">
              <a:xfrm>
                <a:off x="2255" y="1856"/>
                <a:ext cx="1261" cy="127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anchor="ctr">
                <a:spAutoFit/>
              </a:bodyPr>
              <a:lstStyle/>
              <a:p>
                <a:pPr>
                  <a:defRPr/>
                </a:pPr>
                <a:endParaRPr lang="zh-CN" altLang="en-US">
                  <a:solidFill>
                    <a:srgbClr val="000000"/>
                  </a:solidFill>
                </a:endParaRPr>
              </a:p>
            </p:txBody>
          </p:sp>
          <p:sp>
            <p:nvSpPr>
              <p:cNvPr id="6179" name="Oval 12"/>
              <p:cNvSpPr>
                <a:spLocks noChangeArrowheads="1"/>
              </p:cNvSpPr>
              <p:nvPr/>
            </p:nvSpPr>
            <p:spPr bwMode="gray">
              <a:xfrm>
                <a:off x="2254" y="1856"/>
                <a:ext cx="1262" cy="1266"/>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lnSpc>
                    <a:spcPct val="110000"/>
                  </a:lnSpc>
                  <a:spcBef>
                    <a:spcPct val="20000"/>
                  </a:spcBef>
                  <a:buSzPct val="120000"/>
                  <a:buBlip>
                    <a:blip r:embed="rId2"/>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0"/>
                  </a:spcBef>
                  <a:buSzTx/>
                  <a:buFontTx/>
                  <a:buNone/>
                </a:pPr>
                <a:endParaRPr lang="zh-CN" altLang="en-US" sz="2400" b="1">
                  <a:solidFill>
                    <a:srgbClr val="FFFFFF"/>
                  </a:solidFill>
                  <a:ea typeface="宋体" panose="02010600030101010101" pitchFamily="2" charset="-122"/>
                </a:endParaRPr>
              </a:p>
            </p:txBody>
          </p:sp>
          <p:sp>
            <p:nvSpPr>
              <p:cNvPr id="11" name="Oval 13"/>
              <p:cNvSpPr>
                <a:spLocks noChangeArrowheads="1"/>
              </p:cNvSpPr>
              <p:nvPr/>
            </p:nvSpPr>
            <p:spPr bwMode="gray">
              <a:xfrm>
                <a:off x="2337" y="1940"/>
                <a:ext cx="1096" cy="109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a:defRPr/>
                </a:pPr>
                <a:endParaRPr lang="zh-CN" altLang="en-US">
                  <a:solidFill>
                    <a:srgbClr val="000000"/>
                  </a:solidFill>
                </a:endParaRPr>
              </a:p>
            </p:txBody>
          </p:sp>
          <p:sp>
            <p:nvSpPr>
              <p:cNvPr id="6181" name="Oval 14"/>
              <p:cNvSpPr>
                <a:spLocks noChangeArrowheads="1"/>
              </p:cNvSpPr>
              <p:nvPr/>
            </p:nvSpPr>
            <p:spPr bwMode="gray">
              <a:xfrm>
                <a:off x="2337" y="1939"/>
                <a:ext cx="1096" cy="1100"/>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lnSpc>
                    <a:spcPct val="110000"/>
                  </a:lnSpc>
                  <a:spcBef>
                    <a:spcPct val="20000"/>
                  </a:spcBef>
                  <a:buSzPct val="120000"/>
                  <a:buBlip>
                    <a:blip r:embed="rId2"/>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0"/>
                  </a:spcBef>
                  <a:buSzTx/>
                  <a:buFontTx/>
                  <a:buNone/>
                </a:pPr>
                <a:endParaRPr lang="zh-CN" altLang="en-US" sz="2400" b="1">
                  <a:solidFill>
                    <a:srgbClr val="FFFFFF"/>
                  </a:solidFill>
                  <a:ea typeface="宋体" panose="02010600030101010101" pitchFamily="2" charset="-122"/>
                </a:endParaRPr>
              </a:p>
            </p:txBody>
          </p:sp>
        </p:grpSp>
      </p:grpSp>
      <p:grpSp>
        <p:nvGrpSpPr>
          <p:cNvPr id="6147" name="Group 58"/>
          <p:cNvGrpSpPr>
            <a:grpSpLocks/>
          </p:cNvGrpSpPr>
          <p:nvPr/>
        </p:nvGrpSpPr>
        <p:grpSpPr bwMode="auto">
          <a:xfrm>
            <a:off x="1685925" y="3413125"/>
            <a:ext cx="5259388" cy="600075"/>
            <a:chOff x="1066" y="1842"/>
            <a:chExt cx="3313" cy="378"/>
          </a:xfrm>
        </p:grpSpPr>
        <p:sp>
          <p:nvSpPr>
            <p:cNvPr id="6166" name="AutoShape 4"/>
            <p:cNvSpPr>
              <a:spLocks noChangeArrowheads="1"/>
            </p:cNvSpPr>
            <p:nvPr/>
          </p:nvSpPr>
          <p:spPr bwMode="auto">
            <a:xfrm>
              <a:off x="1066" y="1842"/>
              <a:ext cx="3248" cy="378"/>
            </a:xfrm>
            <a:prstGeom prst="roundRect">
              <a:avLst>
                <a:gd name="adj" fmla="val 50000"/>
              </a:avLst>
            </a:prstGeom>
            <a:gradFill rotWithShape="1">
              <a:gsLst>
                <a:gs pos="0">
                  <a:srgbClr val="CCECFF"/>
                </a:gs>
                <a:gs pos="100000">
                  <a:srgbClr val="FFFFFF"/>
                </a:gs>
              </a:gsLst>
              <a:lin ang="0" scaled="1"/>
            </a:gradFill>
            <a:ln w="2857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110000"/>
                </a:lnSpc>
                <a:spcBef>
                  <a:spcPct val="20000"/>
                </a:spcBef>
                <a:buSzPct val="120000"/>
                <a:buBlip>
                  <a:blip r:embed="rId2"/>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0"/>
                </a:spcBef>
                <a:buSzTx/>
                <a:buFontTx/>
                <a:buNone/>
              </a:pPr>
              <a:r>
                <a:rPr lang="en-US" altLang="zh-CN">
                  <a:solidFill>
                    <a:srgbClr val="000000"/>
                  </a:solidFill>
                  <a:latin typeface="Times New Roman" panose="02020603050405020304" pitchFamily="18" charset="0"/>
                </a:rPr>
                <a:t>2.3  </a:t>
              </a:r>
              <a:r>
                <a:rPr lang="zh-CN" altLang="en-US">
                  <a:solidFill>
                    <a:srgbClr val="000000"/>
                  </a:solidFill>
                  <a:latin typeface="Times New Roman" panose="02020603050405020304" pitchFamily="18" charset="0"/>
                </a:rPr>
                <a:t>输入与输出</a:t>
              </a:r>
              <a:endParaRPr lang="en-US" altLang="zh-CN">
                <a:solidFill>
                  <a:srgbClr val="000000"/>
                </a:solidFill>
                <a:latin typeface="Times New Roman" panose="02020603050405020304" pitchFamily="18" charset="0"/>
              </a:endParaRPr>
            </a:p>
          </p:txBody>
        </p:sp>
        <p:grpSp>
          <p:nvGrpSpPr>
            <p:cNvPr id="6167" name="Group 15"/>
            <p:cNvGrpSpPr>
              <a:grpSpLocks/>
            </p:cNvGrpSpPr>
            <p:nvPr/>
          </p:nvGrpSpPr>
          <p:grpSpPr bwMode="auto">
            <a:xfrm>
              <a:off x="4105" y="1953"/>
              <a:ext cx="274" cy="248"/>
              <a:chOff x="2078" y="1680"/>
              <a:chExt cx="1615" cy="1615"/>
            </a:xfrm>
          </p:grpSpPr>
          <p:sp>
            <p:nvSpPr>
              <p:cNvPr id="6168" name="Oval 16"/>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lnSpc>
                    <a:spcPct val="110000"/>
                  </a:lnSpc>
                  <a:spcBef>
                    <a:spcPct val="20000"/>
                  </a:spcBef>
                  <a:buSzPct val="120000"/>
                  <a:buBlip>
                    <a:blip r:embed="rId2"/>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0"/>
                  </a:spcBef>
                  <a:buSzTx/>
                  <a:buFontTx/>
                  <a:buNone/>
                </a:pPr>
                <a:endParaRPr lang="zh-CN" altLang="en-US" sz="2400" b="1">
                  <a:solidFill>
                    <a:srgbClr val="FFFFFF"/>
                  </a:solidFill>
                  <a:ea typeface="宋体" panose="02010600030101010101" pitchFamily="2" charset="-122"/>
                </a:endParaRPr>
              </a:p>
            </p:txBody>
          </p:sp>
          <p:sp>
            <p:nvSpPr>
              <p:cNvPr id="6169" name="Oval 17"/>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lnSpc>
                    <a:spcPct val="110000"/>
                  </a:lnSpc>
                  <a:spcBef>
                    <a:spcPct val="20000"/>
                  </a:spcBef>
                  <a:buSzPct val="120000"/>
                  <a:buBlip>
                    <a:blip r:embed="rId2"/>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0"/>
                  </a:spcBef>
                  <a:buSzTx/>
                  <a:buFontTx/>
                  <a:buNone/>
                </a:pPr>
                <a:endParaRPr lang="zh-CN" altLang="en-US" sz="2400" b="1">
                  <a:solidFill>
                    <a:srgbClr val="FFFFFF"/>
                  </a:solidFill>
                  <a:ea typeface="宋体" panose="02010600030101010101" pitchFamily="2" charset="-122"/>
                </a:endParaRPr>
              </a:p>
            </p:txBody>
          </p:sp>
          <p:sp>
            <p:nvSpPr>
              <p:cNvPr id="18" name="Oval 18"/>
              <p:cNvSpPr>
                <a:spLocks noChangeArrowheads="1"/>
              </p:cNvSpPr>
              <p:nvPr/>
            </p:nvSpPr>
            <p:spPr bwMode="gray">
              <a:xfrm>
                <a:off x="2255" y="1862"/>
                <a:ext cx="1261" cy="127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a:defRPr/>
                </a:pPr>
                <a:endParaRPr lang="zh-CN" altLang="en-US">
                  <a:solidFill>
                    <a:srgbClr val="000000"/>
                  </a:solidFill>
                </a:endParaRPr>
              </a:p>
            </p:txBody>
          </p:sp>
          <p:sp>
            <p:nvSpPr>
              <p:cNvPr id="6171" name="Oval 19"/>
              <p:cNvSpPr>
                <a:spLocks noChangeArrowheads="1"/>
              </p:cNvSpPr>
              <p:nvPr/>
            </p:nvSpPr>
            <p:spPr bwMode="gray">
              <a:xfrm>
                <a:off x="2254" y="1862"/>
                <a:ext cx="1262" cy="1266"/>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lnSpc>
                    <a:spcPct val="110000"/>
                  </a:lnSpc>
                  <a:spcBef>
                    <a:spcPct val="20000"/>
                  </a:spcBef>
                  <a:buSzPct val="120000"/>
                  <a:buBlip>
                    <a:blip r:embed="rId2"/>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0"/>
                  </a:spcBef>
                  <a:buSzTx/>
                  <a:buFontTx/>
                  <a:buNone/>
                </a:pPr>
                <a:endParaRPr lang="zh-CN" altLang="en-US" sz="2400" b="1">
                  <a:solidFill>
                    <a:srgbClr val="FFFFFF"/>
                  </a:solidFill>
                  <a:ea typeface="宋体" panose="02010600030101010101" pitchFamily="2" charset="-122"/>
                </a:endParaRPr>
              </a:p>
            </p:txBody>
          </p:sp>
          <p:sp>
            <p:nvSpPr>
              <p:cNvPr id="20" name="Oval 20"/>
              <p:cNvSpPr>
                <a:spLocks noChangeArrowheads="1"/>
              </p:cNvSpPr>
              <p:nvPr/>
            </p:nvSpPr>
            <p:spPr bwMode="gray">
              <a:xfrm>
                <a:off x="2337" y="1947"/>
                <a:ext cx="1096" cy="109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a:defRPr/>
                </a:pPr>
                <a:endParaRPr lang="zh-CN" altLang="en-US">
                  <a:solidFill>
                    <a:srgbClr val="000000"/>
                  </a:solidFill>
                </a:endParaRPr>
              </a:p>
            </p:txBody>
          </p:sp>
          <p:sp>
            <p:nvSpPr>
              <p:cNvPr id="21" name="Oval 21"/>
              <p:cNvSpPr>
                <a:spLocks noChangeArrowheads="1"/>
              </p:cNvSpPr>
              <p:nvPr/>
            </p:nvSpPr>
            <p:spPr bwMode="gray">
              <a:xfrm>
                <a:off x="2337" y="1947"/>
                <a:ext cx="1096" cy="1094"/>
              </a:xfrm>
              <a:prstGeom prst="ellipse">
                <a:avLst/>
              </a:prstGeom>
              <a:gradFill rotWithShape="1">
                <a:gsLst>
                  <a:gs pos="0">
                    <a:schemeClr val="hlink"/>
                  </a:gs>
                  <a:gs pos="100000">
                    <a:schemeClr val="hlink">
                      <a:gamma/>
                      <a:shade val="46275"/>
                      <a:invGamma/>
                    </a:schemeClr>
                  </a:gs>
                </a:gsLst>
                <a:lin ang="2700000" scaled="1"/>
              </a:gradFill>
              <a:ln>
                <a:noFill/>
              </a:ln>
              <a:effectLst/>
            </p:spPr>
            <p:txBody>
              <a:bodyPr anchor="ctr">
                <a:spAutoFit/>
              </a:bodyPr>
              <a:lstStyle/>
              <a:p>
                <a:pPr>
                  <a:defRPr/>
                </a:pPr>
                <a:endParaRPr lang="zh-CN" altLang="en-US">
                  <a:solidFill>
                    <a:srgbClr val="000000"/>
                  </a:solidFill>
                </a:endParaRPr>
              </a:p>
            </p:txBody>
          </p:sp>
        </p:grpSp>
      </p:grpSp>
      <p:grpSp>
        <p:nvGrpSpPr>
          <p:cNvPr id="6148" name="Group 59"/>
          <p:cNvGrpSpPr>
            <a:grpSpLocks/>
          </p:cNvGrpSpPr>
          <p:nvPr/>
        </p:nvGrpSpPr>
        <p:grpSpPr bwMode="auto">
          <a:xfrm>
            <a:off x="1685925" y="2619375"/>
            <a:ext cx="5256213" cy="681038"/>
            <a:chOff x="1066" y="1253"/>
            <a:chExt cx="3311" cy="429"/>
          </a:xfrm>
        </p:grpSpPr>
        <p:sp>
          <p:nvSpPr>
            <p:cNvPr id="6158" name="AutoShape 3"/>
            <p:cNvSpPr>
              <a:spLocks noChangeArrowheads="1"/>
            </p:cNvSpPr>
            <p:nvPr/>
          </p:nvSpPr>
          <p:spPr bwMode="auto">
            <a:xfrm>
              <a:off x="1066" y="1253"/>
              <a:ext cx="3248" cy="378"/>
            </a:xfrm>
            <a:prstGeom prst="roundRect">
              <a:avLst>
                <a:gd name="adj" fmla="val 50000"/>
              </a:avLst>
            </a:prstGeom>
            <a:gradFill rotWithShape="1">
              <a:gsLst>
                <a:gs pos="0">
                  <a:srgbClr val="CCECFF"/>
                </a:gs>
                <a:gs pos="100000">
                  <a:srgbClr val="FFFFFF"/>
                </a:gs>
              </a:gsLst>
              <a:lin ang="0" scaled="1"/>
            </a:gradFill>
            <a:ln w="2857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110000"/>
                </a:lnSpc>
                <a:spcBef>
                  <a:spcPct val="20000"/>
                </a:spcBef>
                <a:buSzPct val="120000"/>
                <a:buBlip>
                  <a:blip r:embed="rId2"/>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0"/>
                </a:spcBef>
                <a:buSzTx/>
                <a:buFontTx/>
                <a:buNone/>
              </a:pPr>
              <a:r>
                <a:rPr lang="en-US" altLang="zh-CN">
                  <a:solidFill>
                    <a:srgbClr val="000000"/>
                  </a:solidFill>
                  <a:latin typeface="Times New Roman" panose="02020603050405020304" pitchFamily="18" charset="0"/>
                </a:rPr>
                <a:t>2.2  </a:t>
              </a:r>
              <a:r>
                <a:rPr lang="zh-CN" altLang="en-US">
                  <a:solidFill>
                    <a:srgbClr val="000000"/>
                  </a:solidFill>
                  <a:latin typeface="Times New Roman" panose="02020603050405020304" pitchFamily="18" charset="0"/>
                </a:rPr>
                <a:t>变量与常量</a:t>
              </a:r>
            </a:p>
          </p:txBody>
        </p:sp>
        <p:grpSp>
          <p:nvGrpSpPr>
            <p:cNvPr id="6159" name="Group 22"/>
            <p:cNvGrpSpPr>
              <a:grpSpLocks/>
            </p:cNvGrpSpPr>
            <p:nvPr/>
          </p:nvGrpSpPr>
          <p:grpSpPr bwMode="auto">
            <a:xfrm>
              <a:off x="4103" y="1434"/>
              <a:ext cx="274" cy="248"/>
              <a:chOff x="2078" y="1680"/>
              <a:chExt cx="1615" cy="1615"/>
            </a:xfrm>
          </p:grpSpPr>
          <p:sp>
            <p:nvSpPr>
              <p:cNvPr id="6160" name="Oval 23"/>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anchor="ctr"/>
              <a:lstStyle>
                <a:lvl1pPr>
                  <a:lnSpc>
                    <a:spcPct val="110000"/>
                  </a:lnSpc>
                  <a:spcBef>
                    <a:spcPct val="20000"/>
                  </a:spcBef>
                  <a:buSzPct val="120000"/>
                  <a:buBlip>
                    <a:blip r:embed="rId2"/>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0"/>
                  </a:spcBef>
                  <a:buSzTx/>
                  <a:buFontTx/>
                  <a:buNone/>
                </a:pPr>
                <a:endParaRPr lang="zh-CN" altLang="en-US" sz="2400" b="1">
                  <a:solidFill>
                    <a:srgbClr val="FFFFFF"/>
                  </a:solidFill>
                  <a:ea typeface="宋体" panose="02010600030101010101" pitchFamily="2" charset="-122"/>
                </a:endParaRPr>
              </a:p>
            </p:txBody>
          </p:sp>
          <p:sp>
            <p:nvSpPr>
              <p:cNvPr id="6161" name="Oval 24"/>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anchor="ctr"/>
              <a:lstStyle>
                <a:lvl1pPr>
                  <a:lnSpc>
                    <a:spcPct val="110000"/>
                  </a:lnSpc>
                  <a:spcBef>
                    <a:spcPct val="20000"/>
                  </a:spcBef>
                  <a:buSzPct val="120000"/>
                  <a:buBlip>
                    <a:blip r:embed="rId2"/>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0"/>
                  </a:spcBef>
                  <a:buSzTx/>
                  <a:buFontTx/>
                  <a:buNone/>
                </a:pPr>
                <a:endParaRPr lang="zh-CN" altLang="en-US" sz="2400" b="1">
                  <a:solidFill>
                    <a:srgbClr val="FFFFFF"/>
                  </a:solidFill>
                  <a:ea typeface="宋体" panose="02010600030101010101" pitchFamily="2" charset="-122"/>
                </a:endParaRPr>
              </a:p>
            </p:txBody>
          </p:sp>
          <p:sp>
            <p:nvSpPr>
              <p:cNvPr id="27" name="Oval 25"/>
              <p:cNvSpPr>
                <a:spLocks noChangeArrowheads="1"/>
              </p:cNvSpPr>
              <p:nvPr/>
            </p:nvSpPr>
            <p:spPr bwMode="gray">
              <a:xfrm>
                <a:off x="2255" y="1856"/>
                <a:ext cx="1261" cy="127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anchor="ctr">
                <a:spAutoFit/>
              </a:bodyPr>
              <a:lstStyle/>
              <a:p>
                <a:pPr>
                  <a:defRPr/>
                </a:pPr>
                <a:endParaRPr lang="zh-CN" altLang="en-US">
                  <a:solidFill>
                    <a:srgbClr val="000000"/>
                  </a:solidFill>
                </a:endParaRPr>
              </a:p>
            </p:txBody>
          </p:sp>
          <p:sp>
            <p:nvSpPr>
              <p:cNvPr id="6163" name="Oval 26"/>
              <p:cNvSpPr>
                <a:spLocks noChangeArrowheads="1"/>
              </p:cNvSpPr>
              <p:nvPr/>
            </p:nvSpPr>
            <p:spPr bwMode="gray">
              <a:xfrm>
                <a:off x="2254" y="1856"/>
                <a:ext cx="1262" cy="1266"/>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lnSpc>
                    <a:spcPct val="110000"/>
                  </a:lnSpc>
                  <a:spcBef>
                    <a:spcPct val="20000"/>
                  </a:spcBef>
                  <a:buSzPct val="120000"/>
                  <a:buBlip>
                    <a:blip r:embed="rId2"/>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0"/>
                  </a:spcBef>
                  <a:buSzTx/>
                  <a:buFontTx/>
                  <a:buNone/>
                </a:pPr>
                <a:endParaRPr lang="zh-CN" altLang="en-US" sz="2400" b="1">
                  <a:solidFill>
                    <a:srgbClr val="FFFFFF"/>
                  </a:solidFill>
                  <a:ea typeface="宋体" panose="02010600030101010101" pitchFamily="2" charset="-122"/>
                </a:endParaRPr>
              </a:p>
            </p:txBody>
          </p:sp>
          <p:sp>
            <p:nvSpPr>
              <p:cNvPr id="29" name="Oval 27"/>
              <p:cNvSpPr>
                <a:spLocks noChangeArrowheads="1"/>
              </p:cNvSpPr>
              <p:nvPr/>
            </p:nvSpPr>
            <p:spPr bwMode="gray">
              <a:xfrm>
                <a:off x="2337" y="1940"/>
                <a:ext cx="1096" cy="109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a:defRPr/>
                </a:pPr>
                <a:endParaRPr lang="zh-CN" altLang="en-US">
                  <a:solidFill>
                    <a:srgbClr val="000000"/>
                  </a:solidFill>
                </a:endParaRPr>
              </a:p>
            </p:txBody>
          </p:sp>
          <p:sp>
            <p:nvSpPr>
              <p:cNvPr id="6165" name="Oval 28"/>
              <p:cNvSpPr>
                <a:spLocks noChangeArrowheads="1"/>
              </p:cNvSpPr>
              <p:nvPr/>
            </p:nvSpPr>
            <p:spPr bwMode="gray">
              <a:xfrm>
                <a:off x="2337" y="1939"/>
                <a:ext cx="1096" cy="1100"/>
              </a:xfrm>
              <a:prstGeom prst="ellipse">
                <a:avLst/>
              </a:prstGeom>
              <a:gradFill rotWithShape="1">
                <a:gsLst>
                  <a:gs pos="0">
                    <a:srgbClr val="00CC66"/>
                  </a:gs>
                  <a:gs pos="100000">
                    <a:srgbClr val="005E2F"/>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lnSpc>
                    <a:spcPct val="110000"/>
                  </a:lnSpc>
                  <a:spcBef>
                    <a:spcPct val="20000"/>
                  </a:spcBef>
                  <a:buSzPct val="120000"/>
                  <a:buBlip>
                    <a:blip r:embed="rId2"/>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0"/>
                  </a:spcBef>
                  <a:buSzTx/>
                  <a:buFontTx/>
                  <a:buNone/>
                </a:pPr>
                <a:endParaRPr lang="zh-CN" altLang="en-US" sz="2400" b="1">
                  <a:solidFill>
                    <a:srgbClr val="FFFFFF"/>
                  </a:solidFill>
                  <a:ea typeface="宋体" panose="02010600030101010101" pitchFamily="2" charset="-122"/>
                </a:endParaRPr>
              </a:p>
            </p:txBody>
          </p:sp>
        </p:grpSp>
      </p:grpSp>
      <p:grpSp>
        <p:nvGrpSpPr>
          <p:cNvPr id="6149" name="Group 60"/>
          <p:cNvGrpSpPr>
            <a:grpSpLocks/>
          </p:cNvGrpSpPr>
          <p:nvPr/>
        </p:nvGrpSpPr>
        <p:grpSpPr bwMode="auto">
          <a:xfrm>
            <a:off x="1685925" y="1858963"/>
            <a:ext cx="5186363" cy="682625"/>
            <a:chOff x="1066" y="709"/>
            <a:chExt cx="3267" cy="430"/>
          </a:xfrm>
        </p:grpSpPr>
        <p:sp>
          <p:nvSpPr>
            <p:cNvPr id="6150" name="AutoShape 29">
              <a:hlinkClick r:id="rId3" action="ppaction://hlinksldjump"/>
            </p:cNvPr>
            <p:cNvSpPr>
              <a:spLocks noChangeArrowheads="1"/>
            </p:cNvSpPr>
            <p:nvPr/>
          </p:nvSpPr>
          <p:spPr bwMode="auto">
            <a:xfrm>
              <a:off x="1066" y="709"/>
              <a:ext cx="3248" cy="378"/>
            </a:xfrm>
            <a:prstGeom prst="roundRect">
              <a:avLst>
                <a:gd name="adj" fmla="val 50000"/>
              </a:avLst>
            </a:prstGeom>
            <a:gradFill rotWithShape="1">
              <a:gsLst>
                <a:gs pos="0">
                  <a:srgbClr val="CCECFF"/>
                </a:gs>
                <a:gs pos="100000">
                  <a:srgbClr val="FFFFFF"/>
                </a:gs>
              </a:gsLst>
              <a:lin ang="0" scaled="1"/>
            </a:gradFill>
            <a:ln w="2857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110000"/>
                </a:lnSpc>
                <a:spcBef>
                  <a:spcPct val="20000"/>
                </a:spcBef>
                <a:buSzPct val="120000"/>
                <a:buBlip>
                  <a:blip r:embed="rId2"/>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0"/>
                </a:spcBef>
                <a:buSzTx/>
                <a:buFontTx/>
                <a:buNone/>
              </a:pPr>
              <a:r>
                <a:rPr lang="en-US" altLang="zh-CN" b="1">
                  <a:solidFill>
                    <a:srgbClr val="FF0000"/>
                  </a:solidFill>
                  <a:latin typeface="Times New Roman" panose="02020603050405020304" pitchFamily="18" charset="0"/>
                </a:rPr>
                <a:t>2.1   2</a:t>
              </a:r>
              <a:r>
                <a:rPr lang="zh-CN" altLang="en-US" b="1">
                  <a:solidFill>
                    <a:srgbClr val="FF0000"/>
                  </a:solidFill>
                  <a:latin typeface="Times New Roman" panose="02020603050405020304" pitchFamily="18" charset="0"/>
                </a:rPr>
                <a:t>个例子：程序的组成</a:t>
              </a:r>
            </a:p>
          </p:txBody>
        </p:sp>
        <p:grpSp>
          <p:nvGrpSpPr>
            <p:cNvPr id="6151" name="Group 30"/>
            <p:cNvGrpSpPr>
              <a:grpSpLocks/>
            </p:cNvGrpSpPr>
            <p:nvPr/>
          </p:nvGrpSpPr>
          <p:grpSpPr bwMode="auto">
            <a:xfrm>
              <a:off x="4059" y="891"/>
              <a:ext cx="274" cy="248"/>
              <a:chOff x="2078" y="1680"/>
              <a:chExt cx="1615" cy="1615"/>
            </a:xfrm>
          </p:grpSpPr>
          <p:sp>
            <p:nvSpPr>
              <p:cNvPr id="6152" name="Oval 31"/>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lnSpc>
                    <a:spcPct val="110000"/>
                  </a:lnSpc>
                  <a:spcBef>
                    <a:spcPct val="20000"/>
                  </a:spcBef>
                  <a:buSzPct val="120000"/>
                  <a:buBlip>
                    <a:blip r:embed="rId2"/>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0"/>
                  </a:spcBef>
                  <a:buSzTx/>
                  <a:buFontTx/>
                  <a:buNone/>
                </a:pPr>
                <a:endParaRPr lang="zh-CN" altLang="en-US" sz="2400" b="1">
                  <a:solidFill>
                    <a:srgbClr val="FFFFFF"/>
                  </a:solidFill>
                  <a:ea typeface="宋体" panose="02010600030101010101" pitchFamily="2" charset="-122"/>
                </a:endParaRPr>
              </a:p>
            </p:txBody>
          </p:sp>
          <p:sp>
            <p:nvSpPr>
              <p:cNvPr id="6153" name="Oval 32"/>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lnSpc>
                    <a:spcPct val="110000"/>
                  </a:lnSpc>
                  <a:spcBef>
                    <a:spcPct val="20000"/>
                  </a:spcBef>
                  <a:buSzPct val="120000"/>
                  <a:buBlip>
                    <a:blip r:embed="rId2"/>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0"/>
                  </a:spcBef>
                  <a:buSzTx/>
                  <a:buFontTx/>
                  <a:buNone/>
                </a:pPr>
                <a:endParaRPr lang="zh-CN" altLang="en-US" sz="2400" b="1">
                  <a:solidFill>
                    <a:srgbClr val="FFFFFF"/>
                  </a:solidFill>
                  <a:ea typeface="宋体" panose="02010600030101010101" pitchFamily="2" charset="-122"/>
                </a:endParaRPr>
              </a:p>
            </p:txBody>
          </p:sp>
          <p:sp>
            <p:nvSpPr>
              <p:cNvPr id="36" name="Oval 33"/>
              <p:cNvSpPr>
                <a:spLocks noChangeArrowheads="1"/>
              </p:cNvSpPr>
              <p:nvPr/>
            </p:nvSpPr>
            <p:spPr bwMode="gray">
              <a:xfrm>
                <a:off x="2255" y="1856"/>
                <a:ext cx="1261" cy="127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a:defRPr/>
                </a:pPr>
                <a:endParaRPr lang="zh-CN" altLang="en-US">
                  <a:solidFill>
                    <a:srgbClr val="000000"/>
                  </a:solidFill>
                </a:endParaRPr>
              </a:p>
            </p:txBody>
          </p:sp>
          <p:sp>
            <p:nvSpPr>
              <p:cNvPr id="6155" name="Oval 34"/>
              <p:cNvSpPr>
                <a:spLocks noChangeArrowheads="1"/>
              </p:cNvSpPr>
              <p:nvPr/>
            </p:nvSpPr>
            <p:spPr bwMode="gray">
              <a:xfrm>
                <a:off x="2254" y="1856"/>
                <a:ext cx="1262" cy="1266"/>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lnSpc>
                    <a:spcPct val="110000"/>
                  </a:lnSpc>
                  <a:spcBef>
                    <a:spcPct val="20000"/>
                  </a:spcBef>
                  <a:buSzPct val="120000"/>
                  <a:buBlip>
                    <a:blip r:embed="rId2"/>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0"/>
                  </a:spcBef>
                  <a:buSzTx/>
                  <a:buFontTx/>
                  <a:buNone/>
                </a:pPr>
                <a:endParaRPr lang="zh-CN" altLang="en-US" sz="2400" b="1">
                  <a:solidFill>
                    <a:srgbClr val="FFFFFF"/>
                  </a:solidFill>
                  <a:ea typeface="宋体" panose="02010600030101010101" pitchFamily="2" charset="-122"/>
                </a:endParaRPr>
              </a:p>
            </p:txBody>
          </p:sp>
          <p:sp>
            <p:nvSpPr>
              <p:cNvPr id="38" name="Oval 35"/>
              <p:cNvSpPr>
                <a:spLocks noChangeArrowheads="1"/>
              </p:cNvSpPr>
              <p:nvPr/>
            </p:nvSpPr>
            <p:spPr bwMode="gray">
              <a:xfrm>
                <a:off x="2337" y="1940"/>
                <a:ext cx="1096" cy="109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a:defRPr/>
                </a:pPr>
                <a:endParaRPr lang="zh-CN" altLang="en-US">
                  <a:solidFill>
                    <a:srgbClr val="000000"/>
                  </a:solidFill>
                </a:endParaRPr>
              </a:p>
            </p:txBody>
          </p:sp>
          <p:sp>
            <p:nvSpPr>
              <p:cNvPr id="6157" name="Oval 36"/>
              <p:cNvSpPr>
                <a:spLocks noChangeArrowheads="1"/>
              </p:cNvSpPr>
              <p:nvPr/>
            </p:nvSpPr>
            <p:spPr bwMode="gray">
              <a:xfrm>
                <a:off x="2337" y="1939"/>
                <a:ext cx="1096" cy="1100"/>
              </a:xfrm>
              <a:prstGeom prst="ellipse">
                <a:avLst/>
              </a:prstGeom>
              <a:gradFill rotWithShape="1">
                <a:gsLst>
                  <a:gs pos="0">
                    <a:srgbClr val="FF0000"/>
                  </a:gs>
                  <a:gs pos="100000">
                    <a:srgbClr val="7C00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lnSpc>
                    <a:spcPct val="110000"/>
                  </a:lnSpc>
                  <a:spcBef>
                    <a:spcPct val="20000"/>
                  </a:spcBef>
                  <a:buSzPct val="120000"/>
                  <a:buBlip>
                    <a:blip r:embed="rId2"/>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0"/>
                  </a:spcBef>
                  <a:buSzTx/>
                  <a:buFontTx/>
                  <a:buNone/>
                </a:pPr>
                <a:endParaRPr lang="zh-CN" altLang="en-US" sz="2400" b="1">
                  <a:solidFill>
                    <a:srgbClr val="FFFFFF"/>
                  </a:solidFill>
                  <a:ea typeface="宋体" panose="02010600030101010101" pitchFamily="2" charset="-122"/>
                </a:endParaRPr>
              </a:p>
            </p:txBody>
          </p:sp>
        </p:gr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rrowheads="1"/>
          </p:cNvSpPr>
          <p:nvPr>
            <p:ph type="title"/>
          </p:nvPr>
        </p:nvSpPr>
        <p:spPr>
          <a:xfrm>
            <a:off x="827088" y="115888"/>
            <a:ext cx="7772400" cy="1143000"/>
          </a:xfrm>
        </p:spPr>
        <p:txBody>
          <a:bodyPr/>
          <a:lstStyle/>
          <a:p>
            <a:pPr marL="838200" indent="-838200" eaLnBrk="1" hangingPunct="1"/>
            <a:r>
              <a:rPr lang="zh-CN" altLang="en-US"/>
              <a:t>变量赋初值</a:t>
            </a:r>
          </a:p>
        </p:txBody>
      </p:sp>
      <p:sp>
        <p:nvSpPr>
          <p:cNvPr id="104451" name="Rectangle 3"/>
          <p:cNvSpPr>
            <a:spLocks noGrp="1" noChangeArrowheads="1"/>
          </p:cNvSpPr>
          <p:nvPr>
            <p:ph idx="1"/>
          </p:nvPr>
        </p:nvSpPr>
        <p:spPr>
          <a:xfrm>
            <a:off x="395288" y="981075"/>
            <a:ext cx="8540750" cy="1511300"/>
          </a:xfrm>
        </p:spPr>
        <p:txBody>
          <a:bodyPr/>
          <a:lstStyle/>
          <a:p>
            <a:pPr eaLnBrk="1" hangingPunct="1">
              <a:lnSpc>
                <a:spcPct val="120000"/>
              </a:lnSpc>
            </a:pPr>
            <a:r>
              <a:rPr lang="zh-CN" altLang="en-US" sz="2400" b="1">
                <a:solidFill>
                  <a:srgbClr val="FF0000"/>
                </a:solidFill>
                <a:latin typeface="Courier New" panose="02070309020205020404" pitchFamily="49" charset="0"/>
              </a:rPr>
              <a:t>在</a:t>
            </a:r>
            <a:r>
              <a:rPr lang="en-US" altLang="zh-CN" sz="2400" b="1">
                <a:solidFill>
                  <a:srgbClr val="FF0000"/>
                </a:solidFill>
                <a:latin typeface="Courier New" panose="02070309020205020404" pitchFamily="49" charset="0"/>
              </a:rPr>
              <a:t>C++</a:t>
            </a:r>
            <a:r>
              <a:rPr lang="zh-CN" altLang="en-US" sz="2400" b="1">
                <a:solidFill>
                  <a:srgbClr val="FF0000"/>
                </a:solidFill>
                <a:latin typeface="Courier New" panose="02070309020205020404" pitchFamily="49" charset="0"/>
              </a:rPr>
              <a:t>中，变量定义只是给变量分配相应的空间</a:t>
            </a:r>
            <a:r>
              <a:rPr lang="zh-CN" altLang="en-US" sz="2400">
                <a:solidFill>
                  <a:srgbClr val="FF0000"/>
                </a:solidFill>
                <a:latin typeface="Courier New" panose="02070309020205020404" pitchFamily="49" charset="0"/>
              </a:rPr>
              <a:t> </a:t>
            </a:r>
          </a:p>
          <a:p>
            <a:pPr eaLnBrk="1" hangingPunct="1">
              <a:lnSpc>
                <a:spcPct val="120000"/>
              </a:lnSpc>
            </a:pPr>
            <a:r>
              <a:rPr lang="en-US" altLang="zh-CN" sz="2400" b="1">
                <a:latin typeface="Courier New" panose="02070309020205020404" pitchFamily="49" charset="0"/>
              </a:rPr>
              <a:t>C++</a:t>
            </a:r>
            <a:r>
              <a:rPr lang="zh-CN" altLang="en-US" sz="2400" b="1">
                <a:latin typeface="Courier New" panose="02070309020205020404" pitchFamily="49" charset="0"/>
              </a:rPr>
              <a:t>允许在定义变量的同时给变量赋初值 </a:t>
            </a:r>
          </a:p>
          <a:p>
            <a:pPr eaLnBrk="1" hangingPunct="1">
              <a:lnSpc>
                <a:spcPct val="120000"/>
              </a:lnSpc>
            </a:pPr>
            <a:r>
              <a:rPr lang="zh-CN" altLang="en-US" sz="2400">
                <a:latin typeface="Courier New" panose="02070309020205020404" pitchFamily="49" charset="0"/>
              </a:rPr>
              <a:t>格式：</a:t>
            </a:r>
          </a:p>
          <a:p>
            <a:pPr eaLnBrk="1" hangingPunct="1">
              <a:lnSpc>
                <a:spcPct val="120000"/>
              </a:lnSpc>
              <a:buFont typeface="Wingdings" panose="05000000000000000000" pitchFamily="2" charset="2"/>
              <a:buNone/>
            </a:pPr>
            <a:endParaRPr lang="en-US" altLang="zh-CN" sz="2400">
              <a:latin typeface="Courier New" panose="02070309020205020404" pitchFamily="49" charset="0"/>
            </a:endParaRPr>
          </a:p>
          <a:p>
            <a:pPr eaLnBrk="1" hangingPunct="1">
              <a:lnSpc>
                <a:spcPct val="120000"/>
              </a:lnSpc>
              <a:buFont typeface="Wingdings" panose="05000000000000000000" pitchFamily="2" charset="2"/>
              <a:buNone/>
            </a:pPr>
            <a:endParaRPr lang="en-US" altLang="zh-CN" sz="2400">
              <a:latin typeface="Courier New" panose="02070309020205020404" pitchFamily="49" charset="0"/>
            </a:endParaRPr>
          </a:p>
        </p:txBody>
      </p:sp>
      <p:sp>
        <p:nvSpPr>
          <p:cNvPr id="2" name="矩形 1"/>
          <p:cNvSpPr>
            <a:spLocks noChangeArrowheads="1"/>
          </p:cNvSpPr>
          <p:nvPr/>
        </p:nvSpPr>
        <p:spPr bwMode="auto">
          <a:xfrm>
            <a:off x="1042988" y="2565400"/>
            <a:ext cx="7129462" cy="7080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10000"/>
              </a:lnSpc>
              <a:spcBef>
                <a:spcPct val="20000"/>
              </a:spcBef>
              <a:buSzPct val="120000"/>
              <a:buBlip>
                <a:blip r:embed="rId3"/>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0"/>
              </a:spcBef>
              <a:buSzTx/>
              <a:buFontTx/>
              <a:buNone/>
            </a:pPr>
            <a:r>
              <a:rPr lang="zh-CN" altLang="en-US" sz="2000" b="1">
                <a:solidFill>
                  <a:schemeClr val="bg1"/>
                </a:solidFill>
              </a:rPr>
              <a:t>类型名 变量名 </a:t>
            </a:r>
            <a:r>
              <a:rPr lang="en-US" altLang="zh-CN" sz="2000" b="1">
                <a:solidFill>
                  <a:schemeClr val="bg1"/>
                </a:solidFill>
              </a:rPr>
              <a:t>= </a:t>
            </a:r>
            <a:r>
              <a:rPr lang="zh-CN" altLang="en-US" sz="2000" b="1">
                <a:solidFill>
                  <a:schemeClr val="bg1"/>
                </a:solidFill>
              </a:rPr>
              <a:t>初值；</a:t>
            </a:r>
            <a:endParaRPr lang="en-US" altLang="zh-CN" sz="2000" b="1">
              <a:solidFill>
                <a:schemeClr val="bg1"/>
              </a:solidFill>
            </a:endParaRPr>
          </a:p>
          <a:p>
            <a:pPr>
              <a:lnSpc>
                <a:spcPct val="100000"/>
              </a:lnSpc>
              <a:spcBef>
                <a:spcPct val="0"/>
              </a:spcBef>
              <a:buSzTx/>
              <a:buFontTx/>
              <a:buNone/>
            </a:pPr>
            <a:r>
              <a:rPr lang="zh-CN" altLang="en-US" sz="2000" b="1">
                <a:solidFill>
                  <a:schemeClr val="bg1"/>
                </a:solidFill>
              </a:rPr>
              <a:t>类型名 变量名（初值）；</a:t>
            </a:r>
          </a:p>
        </p:txBody>
      </p:sp>
      <p:sp>
        <p:nvSpPr>
          <p:cNvPr id="3" name="矩形 2"/>
          <p:cNvSpPr/>
          <p:nvPr/>
        </p:nvSpPr>
        <p:spPr>
          <a:xfrm>
            <a:off x="1042988" y="3429000"/>
            <a:ext cx="7129462" cy="1871663"/>
          </a:xfrm>
          <a:prstGeom prst="rect">
            <a:avLst/>
          </a:prstGeom>
          <a:solidFill>
            <a:schemeClr val="bg1">
              <a:lumMod val="85000"/>
            </a:schemeClr>
          </a:solidFill>
          <a:ln>
            <a:noFill/>
          </a:ln>
          <a:effectLst/>
        </p:spPr>
        <p:txBody>
          <a:bodyPr/>
          <a:lstStyle>
            <a:lvl1pPr>
              <a:lnSpc>
                <a:spcPct val="110000"/>
              </a:lnSpc>
              <a:spcBef>
                <a:spcPct val="20000"/>
              </a:spcBef>
              <a:buSzPct val="120000"/>
              <a:buBlip>
                <a:blip r:embed="rId3"/>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buClr>
                <a:schemeClr val="accent1"/>
              </a:buClr>
              <a:buFontTx/>
              <a:buNone/>
            </a:pPr>
            <a:r>
              <a:rPr kumimoji="1" lang="en-US" altLang="zh-CN" sz="2000" b="1">
                <a:solidFill>
                  <a:schemeClr val="tx1"/>
                </a:solidFill>
                <a:latin typeface="Courier New" panose="02070309020205020404" pitchFamily="49" charset="0"/>
                <a:cs typeface="Courier New" panose="02070309020205020404" pitchFamily="49" charset="0"/>
              </a:rPr>
              <a:t>//</a:t>
            </a:r>
            <a:r>
              <a:rPr kumimoji="1" lang="zh-CN" altLang="en-US" sz="2000" b="1">
                <a:solidFill>
                  <a:schemeClr val="tx1"/>
                </a:solidFill>
                <a:latin typeface="Courier New" panose="02070309020205020404" pitchFamily="49" charset="0"/>
                <a:cs typeface="Courier New" panose="02070309020205020404" pitchFamily="49" charset="0"/>
              </a:rPr>
              <a:t>定义整型变量</a:t>
            </a:r>
            <a:r>
              <a:rPr kumimoji="1" lang="en-US" altLang="zh-CN" sz="2000" b="1">
                <a:solidFill>
                  <a:schemeClr val="tx1"/>
                </a:solidFill>
                <a:latin typeface="Courier New" panose="02070309020205020404" pitchFamily="49" charset="0"/>
                <a:cs typeface="Courier New" panose="02070309020205020404" pitchFamily="49" charset="0"/>
              </a:rPr>
              <a:t>count</a:t>
            </a:r>
            <a:r>
              <a:rPr kumimoji="1" lang="zh-CN" altLang="en-US" sz="2000" b="1">
                <a:solidFill>
                  <a:schemeClr val="tx1"/>
                </a:solidFill>
                <a:latin typeface="Courier New" panose="02070309020205020404" pitchFamily="49" charset="0"/>
                <a:cs typeface="Courier New" panose="02070309020205020404" pitchFamily="49" charset="0"/>
              </a:rPr>
              <a:t>，并为它赋初值</a:t>
            </a:r>
            <a:r>
              <a:rPr kumimoji="1" lang="en-US" altLang="zh-CN" sz="2000" b="1">
                <a:solidFill>
                  <a:schemeClr val="tx1"/>
                </a:solidFill>
                <a:latin typeface="Courier New" panose="02070309020205020404" pitchFamily="49" charset="0"/>
                <a:cs typeface="Courier New" panose="02070309020205020404" pitchFamily="49" charset="0"/>
              </a:rPr>
              <a:t>0</a:t>
            </a:r>
          </a:p>
          <a:p>
            <a:pPr eaLnBrk="1" hangingPunct="1">
              <a:lnSpc>
                <a:spcPct val="120000"/>
              </a:lnSpc>
              <a:buClr>
                <a:schemeClr val="accent1"/>
              </a:buClr>
              <a:buFontTx/>
              <a:buNone/>
            </a:pPr>
            <a:r>
              <a:rPr kumimoji="1" lang="en-US" altLang="zh-CN" sz="2000" b="1">
                <a:solidFill>
                  <a:schemeClr val="tx1"/>
                </a:solidFill>
                <a:latin typeface="Courier New" panose="02070309020205020404" pitchFamily="49" charset="0"/>
                <a:cs typeface="Courier New" panose="02070309020205020404" pitchFamily="49" charset="0"/>
              </a:rPr>
              <a:t>int count = 0; // </a:t>
            </a:r>
            <a:r>
              <a:rPr kumimoji="1" lang="zh-CN" altLang="en-US" sz="2000" b="1">
                <a:solidFill>
                  <a:schemeClr val="tx1"/>
                </a:solidFill>
                <a:latin typeface="Courier New" panose="02070309020205020404" pitchFamily="49" charset="0"/>
                <a:cs typeface="Courier New" panose="02070309020205020404" pitchFamily="49" charset="0"/>
              </a:rPr>
              <a:t>或 </a:t>
            </a:r>
            <a:r>
              <a:rPr kumimoji="1" lang="en-US" altLang="zh-CN" sz="2000" b="1">
                <a:solidFill>
                  <a:schemeClr val="tx1"/>
                </a:solidFill>
                <a:latin typeface="Courier New" panose="02070309020205020404" pitchFamily="49" charset="0"/>
                <a:cs typeface="Courier New" panose="02070309020205020404" pitchFamily="49" charset="0"/>
              </a:rPr>
              <a:t>int count(0); </a:t>
            </a:r>
            <a:endParaRPr kumimoji="1" lang="zh-CN" altLang="en-US" sz="2000" b="1">
              <a:solidFill>
                <a:schemeClr val="tx1"/>
              </a:solidFill>
              <a:latin typeface="Courier New" panose="02070309020205020404" pitchFamily="49" charset="0"/>
              <a:cs typeface="Courier New" panose="02070309020205020404" pitchFamily="49" charset="0"/>
            </a:endParaRPr>
          </a:p>
          <a:p>
            <a:pPr eaLnBrk="1" hangingPunct="1">
              <a:lnSpc>
                <a:spcPct val="120000"/>
              </a:lnSpc>
              <a:buClr>
                <a:schemeClr val="accent1"/>
              </a:buClr>
              <a:buFontTx/>
              <a:buNone/>
            </a:pPr>
            <a:r>
              <a:rPr kumimoji="1" lang="en-US" altLang="zh-CN" sz="2000" b="1">
                <a:solidFill>
                  <a:schemeClr val="tx1"/>
                </a:solidFill>
                <a:latin typeface="Courier New" panose="02070309020205020404" pitchFamily="49" charset="0"/>
                <a:cs typeface="Courier New" panose="02070309020205020404" pitchFamily="49" charset="0"/>
              </a:rPr>
              <a:t>//</a:t>
            </a:r>
            <a:r>
              <a:rPr kumimoji="1" lang="zh-CN" altLang="en-US" sz="2000" b="1">
                <a:solidFill>
                  <a:schemeClr val="tx1"/>
                </a:solidFill>
                <a:latin typeface="Courier New" panose="02070309020205020404" pitchFamily="49" charset="0"/>
                <a:cs typeface="Courier New" panose="02070309020205020404" pitchFamily="49" charset="0"/>
              </a:rPr>
              <a:t>可以给被定义的变量中的一部分变量赋初值，如：</a:t>
            </a:r>
          </a:p>
          <a:p>
            <a:pPr eaLnBrk="1" hangingPunct="1">
              <a:lnSpc>
                <a:spcPct val="120000"/>
              </a:lnSpc>
              <a:buClr>
                <a:schemeClr val="accent1"/>
              </a:buClr>
              <a:buFontTx/>
              <a:buNone/>
            </a:pPr>
            <a:r>
              <a:rPr kumimoji="1" lang="en-US" altLang="zh-CN" sz="2000" b="1">
                <a:solidFill>
                  <a:schemeClr val="tx1"/>
                </a:solidFill>
                <a:latin typeface="Courier New" panose="02070309020205020404" pitchFamily="49" charset="0"/>
                <a:cs typeface="Courier New" panose="02070309020205020404" pitchFamily="49" charset="0"/>
              </a:rPr>
              <a:t>int sum = 0, count = 0, num;</a:t>
            </a:r>
          </a:p>
        </p:txBody>
      </p:sp>
      <p:grpSp>
        <p:nvGrpSpPr>
          <p:cNvPr id="6" name="组合 5"/>
          <p:cNvGrpSpPr>
            <a:grpSpLocks/>
          </p:cNvGrpSpPr>
          <p:nvPr/>
        </p:nvGrpSpPr>
        <p:grpSpPr bwMode="auto">
          <a:xfrm>
            <a:off x="28575" y="3573463"/>
            <a:ext cx="9036050" cy="3157537"/>
            <a:chOff x="27880" y="3573016"/>
            <a:chExt cx="9036496" cy="3157413"/>
          </a:xfrm>
        </p:grpSpPr>
        <p:sp>
          <p:nvSpPr>
            <p:cNvPr id="4" name="矩形 3"/>
            <p:cNvSpPr/>
            <p:nvPr/>
          </p:nvSpPr>
          <p:spPr>
            <a:xfrm>
              <a:off x="27880" y="3998449"/>
              <a:ext cx="9036496" cy="2731980"/>
            </a:xfrm>
            <a:prstGeom prst="rect">
              <a:avLst/>
            </a:prstGeom>
            <a:solidFill>
              <a:schemeClr val="bg1">
                <a:lumMod val="85000"/>
              </a:schemeClr>
            </a:solidFill>
          </p:spPr>
          <p:txBody>
            <a:bodyPr>
              <a:spAutoFit/>
            </a:bodyPr>
            <a:lstStyle>
              <a:lvl1pPr marL="449263" indent="-449263">
                <a:lnSpc>
                  <a:spcPct val="110000"/>
                </a:lnSpc>
                <a:spcBef>
                  <a:spcPct val="20000"/>
                </a:spcBef>
                <a:buSzPct val="120000"/>
                <a:buBlip>
                  <a:blip r:embed="rId3"/>
                </a:buBlip>
                <a:defRPr sz="2800">
                  <a:solidFill>
                    <a:srgbClr val="133984"/>
                  </a:solidFill>
                  <a:latin typeface="Arial" panose="020B0604020202020204" pitchFamily="34" charset="0"/>
                  <a:ea typeface="黑体" panose="02010609060101010101" pitchFamily="49" charset="-122"/>
                </a:defRPr>
              </a:lvl1pPr>
              <a:lvl2pPr marL="91440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pPr>
              <a:endParaRPr lang="en-US" altLang="zh-CN" sz="2400" b="1">
                <a:latin typeface="Courier New" panose="02070309020205020404" pitchFamily="49" charset="0"/>
              </a:endParaRPr>
            </a:p>
            <a:p>
              <a:pPr eaLnBrk="1" hangingPunct="1">
                <a:lnSpc>
                  <a:spcPct val="120000"/>
                </a:lnSpc>
              </a:pPr>
              <a:r>
                <a:rPr lang="zh-CN" altLang="en-US" sz="2400" b="1">
                  <a:latin typeface="Courier New" panose="02070309020205020404" pitchFamily="49" charset="0"/>
                </a:rPr>
                <a:t>如果定义时没有指定初值，则变量被编译器默认初始化</a:t>
              </a:r>
              <a:endParaRPr lang="en-US" altLang="zh-CN" sz="2400" b="1">
                <a:latin typeface="Courier New" panose="02070309020205020404" pitchFamily="49" charset="0"/>
              </a:endParaRPr>
            </a:p>
            <a:p>
              <a:pPr eaLnBrk="1" hangingPunct="1">
                <a:lnSpc>
                  <a:spcPct val="120000"/>
                </a:lnSpc>
              </a:pPr>
              <a:r>
                <a:rPr lang="zh-CN" altLang="en-US" sz="2400" b="1">
                  <a:latin typeface="Courier New" panose="02070309020205020404" pitchFamily="49" charset="0"/>
                </a:rPr>
                <a:t>变量类型和变量的位置决定默认值</a:t>
              </a:r>
              <a:endParaRPr lang="en-US" altLang="zh-CN" sz="2400" b="1">
                <a:latin typeface="Courier New" panose="02070309020205020404" pitchFamily="49" charset="0"/>
              </a:endParaRPr>
            </a:p>
            <a:p>
              <a:pPr lvl="1" eaLnBrk="1" hangingPunct="1">
                <a:lnSpc>
                  <a:spcPct val="130000"/>
                </a:lnSpc>
                <a:buSzPct val="120000"/>
              </a:pPr>
              <a:r>
                <a:rPr lang="zh-CN" altLang="en-US" sz="2000">
                  <a:solidFill>
                    <a:schemeClr val="tx1"/>
                  </a:solidFill>
                </a:rPr>
                <a:t>内置类型的全局变量（函数外部定义的变量）默认初始值为</a:t>
              </a:r>
              <a:r>
                <a:rPr lang="en-US" altLang="zh-CN" sz="2000">
                  <a:solidFill>
                    <a:schemeClr val="tx1"/>
                  </a:solidFill>
                </a:rPr>
                <a:t>0</a:t>
              </a:r>
            </a:p>
            <a:p>
              <a:pPr lvl="1" eaLnBrk="1" hangingPunct="1">
                <a:lnSpc>
                  <a:spcPct val="130000"/>
                </a:lnSpc>
                <a:buSzPct val="120000"/>
              </a:pPr>
              <a:r>
                <a:rPr lang="zh-CN" altLang="en-US" sz="2000">
                  <a:solidFill>
                    <a:schemeClr val="tx1"/>
                  </a:solidFill>
                </a:rPr>
                <a:t>局部变量（函数内部定义的变量）不初始化</a:t>
              </a:r>
              <a:endParaRPr lang="en-US" altLang="zh-CN" sz="2000">
                <a:solidFill>
                  <a:schemeClr val="tx1"/>
                </a:solidFill>
              </a:endParaRPr>
            </a:p>
            <a:p>
              <a:pPr>
                <a:lnSpc>
                  <a:spcPct val="100000"/>
                </a:lnSpc>
                <a:spcBef>
                  <a:spcPct val="0"/>
                </a:spcBef>
                <a:buSzTx/>
                <a:buFontTx/>
                <a:buNone/>
              </a:pPr>
              <a:endParaRPr lang="zh-CN" altLang="en-US" sz="1800">
                <a:solidFill>
                  <a:schemeClr val="tx1"/>
                </a:solidFill>
                <a:latin typeface="Garamond" panose="02020404030301010803" pitchFamily="18" charset="0"/>
                <a:ea typeface="宋体" panose="02010600030101010101" pitchFamily="2" charset="-122"/>
              </a:endParaRPr>
            </a:p>
          </p:txBody>
        </p:sp>
        <p:sp>
          <p:nvSpPr>
            <p:cNvPr id="101380" name="Rectangle 4"/>
            <p:cNvSpPr>
              <a:spLocks noChangeArrowheads="1"/>
            </p:cNvSpPr>
            <p:nvPr/>
          </p:nvSpPr>
          <p:spPr bwMode="auto">
            <a:xfrm>
              <a:off x="315232" y="3573016"/>
              <a:ext cx="8506245" cy="781019"/>
            </a:xfrm>
            <a:prstGeom prst="rect">
              <a:avLst/>
            </a:prstGeom>
            <a:solidFill>
              <a:srgbClr val="FF0000"/>
            </a:solidFill>
            <a:ln>
              <a:noFill/>
            </a:ln>
            <a:effectLst>
              <a:outerShdw blurRad="50800" dist="38100" dir="8100000" algn="tr" rotWithShape="0">
                <a:prstClr val="black">
                  <a:alpha val="40000"/>
                </a:prstClr>
              </a:outerShdw>
            </a:effectLst>
          </p:spPr>
          <p:txBody>
            <a:bodyPr wrap="none" anchor="ctr"/>
            <a:lstStyle>
              <a:lvl1pPr>
                <a:lnSpc>
                  <a:spcPct val="110000"/>
                </a:lnSpc>
                <a:spcBef>
                  <a:spcPct val="20000"/>
                </a:spcBef>
                <a:buSzPct val="120000"/>
                <a:buBlip>
                  <a:blip r:embed="rId3"/>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SzTx/>
                <a:buFontTx/>
                <a:buNone/>
              </a:pPr>
              <a:r>
                <a:rPr kumimoji="1" lang="zh-CN" altLang="en-US" sz="2400" b="1">
                  <a:solidFill>
                    <a:schemeClr val="bg1"/>
                  </a:solidFill>
                </a:rPr>
                <a:t>定义变量时没有赋初值，然后直接引用该变量是危险的！！！ </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44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4451">
                                            <p:txEl>
                                              <p:pRg st="2" end="2"/>
                                            </p:txEl>
                                          </p:spTgt>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uiExpand="1" build="p"/>
      <p:bldP spid="2"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ontent Placeholder 1"/>
          <p:cNvSpPr>
            <a:spLocks noGrp="1" noChangeArrowheads="1"/>
          </p:cNvSpPr>
          <p:nvPr>
            <p:ph sz="quarter" idx="10"/>
          </p:nvPr>
        </p:nvSpPr>
        <p:spPr>
          <a:xfrm>
            <a:off x="395288" y="981075"/>
            <a:ext cx="8372475" cy="5060950"/>
          </a:xfrm>
        </p:spPr>
        <p:txBody>
          <a:bodyPr/>
          <a:lstStyle/>
          <a:p>
            <a:r>
              <a:rPr lang="zh-CN" altLang="en-US"/>
              <a:t>对同一类数据的抽象</a:t>
            </a:r>
            <a:endParaRPr lang="en-US" altLang="zh-CN"/>
          </a:p>
          <a:p>
            <a:r>
              <a:rPr lang="zh-CN" altLang="en-US"/>
              <a:t>一个数据类型的三个特征：</a:t>
            </a:r>
            <a:endParaRPr lang="en-US" altLang="zh-CN"/>
          </a:p>
          <a:p>
            <a:pPr lvl="1" eaLnBrk="1" hangingPunct="1">
              <a:lnSpc>
                <a:spcPct val="130000"/>
              </a:lnSpc>
              <a:buClr>
                <a:srgbClr val="000066"/>
              </a:buClr>
            </a:pPr>
            <a:r>
              <a:rPr lang="zh-CN" altLang="en-US" b="0">
                <a:solidFill>
                  <a:schemeClr val="tx1"/>
                </a:solidFill>
              </a:rPr>
              <a:t>该类型所有合法的</a:t>
            </a:r>
            <a:r>
              <a:rPr lang="zh-CN" altLang="en-US" b="0">
                <a:solidFill>
                  <a:srgbClr val="FF0000"/>
                </a:solidFill>
              </a:rPr>
              <a:t>数据集合</a:t>
            </a:r>
            <a:endParaRPr lang="en-US" altLang="zh-CN" b="0">
              <a:solidFill>
                <a:srgbClr val="FF0000"/>
              </a:solidFill>
            </a:endParaRPr>
          </a:p>
          <a:p>
            <a:pPr lvl="1" eaLnBrk="1" hangingPunct="1">
              <a:lnSpc>
                <a:spcPct val="130000"/>
              </a:lnSpc>
              <a:buClr>
                <a:srgbClr val="000066"/>
              </a:buClr>
            </a:pPr>
            <a:r>
              <a:rPr lang="zh-CN" altLang="en-US" b="0">
                <a:solidFill>
                  <a:schemeClr val="tx1"/>
                </a:solidFill>
              </a:rPr>
              <a:t>该类型的数据的</a:t>
            </a:r>
            <a:r>
              <a:rPr lang="zh-CN" altLang="en-US" b="0">
                <a:solidFill>
                  <a:srgbClr val="FF0000"/>
                </a:solidFill>
              </a:rPr>
              <a:t>内存表示</a:t>
            </a:r>
            <a:endParaRPr lang="en-US" altLang="zh-CN" b="0">
              <a:solidFill>
                <a:srgbClr val="FF0000"/>
              </a:solidFill>
            </a:endParaRPr>
          </a:p>
          <a:p>
            <a:pPr lvl="1" eaLnBrk="1" hangingPunct="1">
              <a:lnSpc>
                <a:spcPct val="130000"/>
              </a:lnSpc>
              <a:buClr>
                <a:srgbClr val="000066"/>
              </a:buClr>
            </a:pPr>
            <a:r>
              <a:rPr lang="zh-CN" altLang="en-US" b="0">
                <a:solidFill>
                  <a:schemeClr val="tx1"/>
                </a:solidFill>
              </a:rPr>
              <a:t>该类型的数据支持哪些</a:t>
            </a:r>
            <a:r>
              <a:rPr lang="zh-CN" altLang="en-US" b="0">
                <a:solidFill>
                  <a:srgbClr val="FF0000"/>
                </a:solidFill>
              </a:rPr>
              <a:t>运算</a:t>
            </a:r>
            <a:endParaRPr lang="en-US" altLang="zh-CN" b="0">
              <a:solidFill>
                <a:srgbClr val="FF0000"/>
              </a:solidFill>
            </a:endParaRPr>
          </a:p>
          <a:p>
            <a:r>
              <a:rPr lang="zh-CN" altLang="en-US"/>
              <a:t>数据类型种类：</a:t>
            </a:r>
            <a:endParaRPr lang="en-US" altLang="zh-CN"/>
          </a:p>
          <a:p>
            <a:pPr lvl="1" eaLnBrk="1" hangingPunct="1">
              <a:lnSpc>
                <a:spcPct val="130000"/>
              </a:lnSpc>
              <a:buClr>
                <a:srgbClr val="000066"/>
              </a:buClr>
            </a:pPr>
            <a:r>
              <a:rPr lang="zh-CN" altLang="en-US" b="0">
                <a:solidFill>
                  <a:schemeClr val="tx1"/>
                </a:solidFill>
              </a:rPr>
              <a:t>基本类型（内置类型）</a:t>
            </a:r>
            <a:endParaRPr lang="en-US" altLang="zh-CN" b="0">
              <a:solidFill>
                <a:schemeClr val="tx1"/>
              </a:solidFill>
            </a:endParaRPr>
          </a:p>
          <a:p>
            <a:pPr lvl="1" eaLnBrk="1" hangingPunct="1">
              <a:lnSpc>
                <a:spcPct val="130000"/>
              </a:lnSpc>
              <a:buClr>
                <a:srgbClr val="000066"/>
              </a:buClr>
            </a:pPr>
            <a:r>
              <a:rPr lang="zh-CN" altLang="en-US" b="0">
                <a:solidFill>
                  <a:schemeClr val="tx1"/>
                </a:solidFill>
              </a:rPr>
              <a:t>自定义类型</a:t>
            </a:r>
          </a:p>
        </p:txBody>
      </p:sp>
      <p:sp>
        <p:nvSpPr>
          <p:cNvPr id="36866" name="Rectangle 2"/>
          <p:cNvSpPr txBox="1">
            <a:spLocks noRot="1" noChangeArrowheads="1"/>
          </p:cNvSpPr>
          <p:nvPr/>
        </p:nvSpPr>
        <p:spPr bwMode="auto">
          <a:xfrm>
            <a:off x="685800" y="152400"/>
            <a:ext cx="7772400"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tIns="54000" anchorCtr="1"/>
          <a:lstStyle>
            <a:lvl1pPr>
              <a:lnSpc>
                <a:spcPct val="110000"/>
              </a:lnSpc>
              <a:spcBef>
                <a:spcPct val="20000"/>
              </a:spcBef>
              <a:buSzPct val="120000"/>
              <a:buBlip>
                <a:blip r:embed="rId2"/>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00000"/>
              </a:lnSpc>
              <a:spcBef>
                <a:spcPct val="0"/>
              </a:spcBef>
              <a:buSzTx/>
              <a:buFontTx/>
              <a:buNone/>
            </a:pPr>
            <a:r>
              <a:rPr lang="zh-CN" altLang="en-US" sz="3600" b="1">
                <a:solidFill>
                  <a:srgbClr val="922706"/>
                </a:solidFill>
                <a:ea typeface="华文新魏" panose="02010800040101010101" pitchFamily="2" charset="-122"/>
              </a:rPr>
              <a:t>数据类型</a:t>
            </a:r>
          </a:p>
        </p:txBody>
      </p:sp>
      <p:sp>
        <p:nvSpPr>
          <p:cNvPr id="6" name="Content Placeholder 1"/>
          <p:cNvSpPr txBox="1">
            <a:spLocks/>
          </p:cNvSpPr>
          <p:nvPr/>
        </p:nvSpPr>
        <p:spPr bwMode="auto">
          <a:xfrm>
            <a:off x="5003800" y="1628775"/>
            <a:ext cx="3960813" cy="4592638"/>
          </a:xfrm>
          <a:prstGeom prst="rect">
            <a:avLst/>
          </a:prstGeom>
          <a:solidFill>
            <a:schemeClr val="bg1">
              <a:lumMod val="85000"/>
            </a:schemeClr>
          </a:solidFill>
          <a:ln>
            <a:noFill/>
          </a:ln>
          <a:effectLst/>
        </p:spPr>
        <p:txBody>
          <a:bodyPr>
            <a:spAutoFit/>
          </a:bodyPr>
          <a:lstStyle>
            <a:lvl1pPr marL="449263" indent="-449263">
              <a:lnSpc>
                <a:spcPct val="110000"/>
              </a:lnSpc>
              <a:spcBef>
                <a:spcPct val="20000"/>
              </a:spcBef>
              <a:buSzPct val="120000"/>
              <a:buBlip>
                <a:blip r:embed="rId2"/>
              </a:buBlip>
              <a:defRPr sz="2800">
                <a:solidFill>
                  <a:srgbClr val="133984"/>
                </a:solidFill>
                <a:latin typeface="Arial" panose="020B0604020202020204" pitchFamily="34" charset="0"/>
                <a:ea typeface="黑体" panose="02010609060101010101" pitchFamily="49" charset="-122"/>
              </a:defRPr>
            </a:lvl1pPr>
            <a:lvl2pPr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322388"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730375"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138363"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95563"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3052763"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509963"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967163"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30000"/>
              </a:lnSpc>
              <a:buClr>
                <a:schemeClr val="accent1"/>
              </a:buClr>
            </a:pPr>
            <a:r>
              <a:rPr kumimoji="1" lang="zh-CN" altLang="en-US" sz="2000" b="1">
                <a:solidFill>
                  <a:schemeClr val="tx1"/>
                </a:solidFill>
                <a:latin typeface="Courier New" panose="02070309020205020404" pitchFamily="49" charset="0"/>
                <a:cs typeface="Courier New" panose="02070309020205020404" pitchFamily="49" charset="0"/>
              </a:rPr>
              <a:t>整型</a:t>
            </a:r>
            <a:endParaRPr kumimoji="1" lang="en-US" altLang="zh-CN" sz="2000" b="1">
              <a:solidFill>
                <a:schemeClr val="tx1"/>
              </a:solidFill>
              <a:latin typeface="Courier New" panose="02070309020205020404" pitchFamily="49" charset="0"/>
              <a:cs typeface="Courier New" panose="02070309020205020404" pitchFamily="49" charset="0"/>
            </a:endParaRPr>
          </a:p>
          <a:p>
            <a:pPr lvl="1">
              <a:spcBef>
                <a:spcPct val="0"/>
              </a:spcBef>
              <a:buClr>
                <a:schemeClr val="accent1"/>
              </a:buClr>
            </a:pPr>
            <a:r>
              <a:rPr lang="zh-CN" altLang="en-US" sz="1800" b="1">
                <a:solidFill>
                  <a:schemeClr val="tx1"/>
                </a:solidFill>
                <a:latin typeface="Garamond" panose="02020404030301010803" pitchFamily="18" charset="0"/>
                <a:ea typeface="宋体" panose="02010600030101010101" pitchFamily="2" charset="-122"/>
              </a:rPr>
              <a:t>长整型：无符号</a:t>
            </a:r>
            <a:r>
              <a:rPr lang="en-US" altLang="zh-CN" sz="1800" b="1">
                <a:solidFill>
                  <a:schemeClr val="tx1"/>
                </a:solidFill>
                <a:latin typeface="Garamond" panose="02020404030301010803" pitchFamily="18" charset="0"/>
                <a:ea typeface="宋体" panose="02010600030101010101" pitchFamily="2" charset="-122"/>
              </a:rPr>
              <a:t>unsigned long</a:t>
            </a:r>
            <a:r>
              <a:rPr lang="zh-CN" altLang="en-US" sz="1800" b="1">
                <a:solidFill>
                  <a:schemeClr val="tx1"/>
                </a:solidFill>
                <a:latin typeface="Garamond" panose="02020404030301010803" pitchFamily="18" charset="0"/>
                <a:ea typeface="宋体" panose="02010600030101010101" pitchFamily="2" charset="-122"/>
              </a:rPr>
              <a:t>、有符号</a:t>
            </a:r>
            <a:r>
              <a:rPr lang="en-US" altLang="zh-CN" sz="1800" b="1">
                <a:solidFill>
                  <a:schemeClr val="tx1"/>
                </a:solidFill>
                <a:latin typeface="Garamond" panose="02020404030301010803" pitchFamily="18" charset="0"/>
                <a:ea typeface="宋体" panose="02010600030101010101" pitchFamily="2" charset="-122"/>
              </a:rPr>
              <a:t>long int / long</a:t>
            </a:r>
          </a:p>
          <a:p>
            <a:pPr lvl="1">
              <a:spcBef>
                <a:spcPct val="0"/>
              </a:spcBef>
              <a:buClr>
                <a:schemeClr val="accent1"/>
              </a:buClr>
            </a:pPr>
            <a:r>
              <a:rPr lang="zh-CN" altLang="en-US" sz="1800" b="1">
                <a:solidFill>
                  <a:schemeClr val="tx1"/>
                </a:solidFill>
                <a:latin typeface="Garamond" panose="02020404030301010803" pitchFamily="18" charset="0"/>
                <a:ea typeface="宋体" panose="02010600030101010101" pitchFamily="2" charset="-122"/>
              </a:rPr>
              <a:t>标准整型：无符号</a:t>
            </a:r>
            <a:r>
              <a:rPr lang="en-US" altLang="zh-CN" sz="1800" b="1">
                <a:solidFill>
                  <a:schemeClr val="tx1"/>
                </a:solidFill>
                <a:latin typeface="Garamond" panose="02020404030301010803" pitchFamily="18" charset="0"/>
                <a:ea typeface="宋体" panose="02010600030101010101" pitchFamily="2" charset="-122"/>
              </a:rPr>
              <a:t>unsigned int</a:t>
            </a:r>
            <a:r>
              <a:rPr lang="zh-CN" altLang="en-US" sz="1800" b="1">
                <a:solidFill>
                  <a:schemeClr val="tx1"/>
                </a:solidFill>
                <a:latin typeface="Garamond" panose="02020404030301010803" pitchFamily="18" charset="0"/>
                <a:ea typeface="宋体" panose="02010600030101010101" pitchFamily="2" charset="-122"/>
              </a:rPr>
              <a:t>、有符号</a:t>
            </a:r>
            <a:r>
              <a:rPr lang="en-US" altLang="zh-CN" sz="1800" b="1">
                <a:solidFill>
                  <a:schemeClr val="tx1"/>
                </a:solidFill>
                <a:latin typeface="Garamond" panose="02020404030301010803" pitchFamily="18" charset="0"/>
                <a:ea typeface="宋体" panose="02010600030101010101" pitchFamily="2" charset="-122"/>
              </a:rPr>
              <a:t>int</a:t>
            </a:r>
          </a:p>
          <a:p>
            <a:pPr lvl="1">
              <a:spcBef>
                <a:spcPct val="0"/>
              </a:spcBef>
              <a:buClr>
                <a:schemeClr val="accent1"/>
              </a:buClr>
            </a:pPr>
            <a:r>
              <a:rPr lang="zh-CN" altLang="en-US" sz="1800" b="1">
                <a:solidFill>
                  <a:schemeClr val="tx1"/>
                </a:solidFill>
                <a:latin typeface="Garamond" panose="02020404030301010803" pitchFamily="18" charset="0"/>
                <a:ea typeface="宋体" panose="02010600030101010101" pitchFamily="2" charset="-122"/>
              </a:rPr>
              <a:t>短整型：无符号</a:t>
            </a:r>
            <a:r>
              <a:rPr lang="en-US" altLang="zh-CN" sz="1800" b="1">
                <a:solidFill>
                  <a:schemeClr val="tx1"/>
                </a:solidFill>
                <a:latin typeface="Garamond" panose="02020404030301010803" pitchFamily="18" charset="0"/>
                <a:ea typeface="宋体" panose="02010600030101010101" pitchFamily="2" charset="-122"/>
              </a:rPr>
              <a:t>unsigned short int</a:t>
            </a:r>
            <a:r>
              <a:rPr lang="zh-CN" altLang="en-US" sz="1800" b="1">
                <a:solidFill>
                  <a:schemeClr val="tx1"/>
                </a:solidFill>
                <a:latin typeface="Garamond" panose="02020404030301010803" pitchFamily="18" charset="0"/>
                <a:ea typeface="宋体" panose="02010600030101010101" pitchFamily="2" charset="-122"/>
              </a:rPr>
              <a:t>、有符号</a:t>
            </a:r>
            <a:r>
              <a:rPr lang="en-US" altLang="zh-CN" sz="1800" b="1">
                <a:solidFill>
                  <a:schemeClr val="tx1"/>
                </a:solidFill>
                <a:latin typeface="Garamond" panose="02020404030301010803" pitchFamily="18" charset="0"/>
                <a:ea typeface="宋体" panose="02010600030101010101" pitchFamily="2" charset="-122"/>
              </a:rPr>
              <a:t>short int / short</a:t>
            </a:r>
          </a:p>
          <a:p>
            <a:pPr eaLnBrk="1" hangingPunct="1">
              <a:lnSpc>
                <a:spcPct val="130000"/>
              </a:lnSpc>
              <a:buClr>
                <a:schemeClr val="accent1"/>
              </a:buClr>
            </a:pPr>
            <a:r>
              <a:rPr kumimoji="1" lang="zh-CN" altLang="en-US" sz="2000" b="1">
                <a:solidFill>
                  <a:schemeClr val="tx1"/>
                </a:solidFill>
                <a:latin typeface="Courier New" panose="02070309020205020404" pitchFamily="49" charset="0"/>
                <a:cs typeface="Courier New" panose="02070309020205020404" pitchFamily="49" charset="0"/>
              </a:rPr>
              <a:t>实型</a:t>
            </a:r>
            <a:endParaRPr kumimoji="1" lang="en-US" altLang="zh-CN" sz="2000" b="1">
              <a:solidFill>
                <a:schemeClr val="tx1"/>
              </a:solidFill>
              <a:latin typeface="Courier New" panose="02070309020205020404" pitchFamily="49" charset="0"/>
              <a:cs typeface="Courier New" panose="02070309020205020404" pitchFamily="49" charset="0"/>
            </a:endParaRPr>
          </a:p>
          <a:p>
            <a:pPr lvl="1">
              <a:spcBef>
                <a:spcPct val="0"/>
              </a:spcBef>
              <a:buClr>
                <a:schemeClr val="accent1"/>
              </a:buClr>
            </a:pPr>
            <a:r>
              <a:rPr lang="zh-CN" altLang="en-US" sz="1800" b="1">
                <a:solidFill>
                  <a:schemeClr val="tx1"/>
                </a:solidFill>
                <a:latin typeface="Garamond" panose="02020404030301010803" pitchFamily="18" charset="0"/>
                <a:ea typeface="宋体" panose="02010600030101010101" pitchFamily="2" charset="-122"/>
              </a:rPr>
              <a:t>单精度：</a:t>
            </a:r>
            <a:r>
              <a:rPr lang="en-US" altLang="zh-CN" sz="1800" b="1">
                <a:solidFill>
                  <a:schemeClr val="tx1"/>
                </a:solidFill>
                <a:latin typeface="Garamond" panose="02020404030301010803" pitchFamily="18" charset="0"/>
                <a:ea typeface="宋体" panose="02010600030101010101" pitchFamily="2" charset="-122"/>
              </a:rPr>
              <a:t>float</a:t>
            </a:r>
          </a:p>
          <a:p>
            <a:pPr lvl="1">
              <a:spcBef>
                <a:spcPct val="0"/>
              </a:spcBef>
              <a:buClr>
                <a:schemeClr val="accent1"/>
              </a:buClr>
            </a:pPr>
            <a:r>
              <a:rPr lang="zh-CN" altLang="en-US" sz="1800" b="1">
                <a:solidFill>
                  <a:schemeClr val="tx1"/>
                </a:solidFill>
                <a:latin typeface="Garamond" panose="02020404030301010803" pitchFamily="18" charset="0"/>
                <a:ea typeface="宋体" panose="02010600030101010101" pitchFamily="2" charset="-122"/>
              </a:rPr>
              <a:t>双精度：</a:t>
            </a:r>
            <a:r>
              <a:rPr lang="en-US" altLang="zh-CN" sz="1800" b="1">
                <a:solidFill>
                  <a:schemeClr val="tx1"/>
                </a:solidFill>
                <a:latin typeface="Garamond" panose="02020404030301010803" pitchFamily="18" charset="0"/>
                <a:ea typeface="宋体" panose="02010600030101010101" pitchFamily="2" charset="-122"/>
              </a:rPr>
              <a:t>double</a:t>
            </a:r>
          </a:p>
          <a:p>
            <a:pPr lvl="1">
              <a:spcBef>
                <a:spcPct val="0"/>
              </a:spcBef>
              <a:buClr>
                <a:schemeClr val="accent1"/>
              </a:buClr>
            </a:pPr>
            <a:r>
              <a:rPr lang="zh-CN" altLang="en-US" sz="1800" b="1">
                <a:solidFill>
                  <a:schemeClr val="tx1"/>
                </a:solidFill>
                <a:latin typeface="Garamond" panose="02020404030301010803" pitchFamily="18" charset="0"/>
                <a:ea typeface="宋体" panose="02010600030101010101" pitchFamily="2" charset="-122"/>
              </a:rPr>
              <a:t>长双精度：</a:t>
            </a:r>
            <a:r>
              <a:rPr lang="en-US" altLang="zh-CN" sz="1800" b="1">
                <a:solidFill>
                  <a:schemeClr val="tx1"/>
                </a:solidFill>
                <a:latin typeface="Garamond" panose="02020404030301010803" pitchFamily="18" charset="0"/>
                <a:ea typeface="宋体" panose="02010600030101010101" pitchFamily="2" charset="-122"/>
              </a:rPr>
              <a:t>long double</a:t>
            </a:r>
          </a:p>
          <a:p>
            <a:pPr eaLnBrk="1" hangingPunct="1">
              <a:lnSpc>
                <a:spcPct val="130000"/>
              </a:lnSpc>
              <a:buClr>
                <a:schemeClr val="accent1"/>
              </a:buClr>
            </a:pPr>
            <a:r>
              <a:rPr kumimoji="1" lang="zh-CN" altLang="en-US" sz="2000" b="1">
                <a:solidFill>
                  <a:schemeClr val="tx1"/>
                </a:solidFill>
                <a:latin typeface="Courier New" panose="02070309020205020404" pitchFamily="49" charset="0"/>
                <a:cs typeface="Courier New" panose="02070309020205020404" pitchFamily="49" charset="0"/>
              </a:rPr>
              <a:t>字符型：</a:t>
            </a:r>
            <a:r>
              <a:rPr kumimoji="1" lang="en-US" altLang="zh-CN" sz="2000" b="1">
                <a:solidFill>
                  <a:schemeClr val="tx1"/>
                </a:solidFill>
                <a:latin typeface="Courier New" panose="02070309020205020404" pitchFamily="49" charset="0"/>
                <a:cs typeface="Courier New" panose="02070309020205020404" pitchFamily="49" charset="0"/>
              </a:rPr>
              <a:t>char</a:t>
            </a:r>
          </a:p>
          <a:p>
            <a:pPr eaLnBrk="1" hangingPunct="1">
              <a:lnSpc>
                <a:spcPct val="130000"/>
              </a:lnSpc>
              <a:buClr>
                <a:schemeClr val="accent1"/>
              </a:buClr>
            </a:pPr>
            <a:r>
              <a:rPr kumimoji="1" lang="zh-CN" altLang="en-US" sz="2000" b="1">
                <a:solidFill>
                  <a:schemeClr val="tx1"/>
                </a:solidFill>
                <a:latin typeface="Courier New" panose="02070309020205020404" pitchFamily="49" charset="0"/>
                <a:cs typeface="Courier New" panose="02070309020205020404" pitchFamily="49" charset="0"/>
              </a:rPr>
              <a:t>布尔型：</a:t>
            </a:r>
            <a:r>
              <a:rPr kumimoji="1" lang="en-US" altLang="zh-CN" sz="2000" b="1">
                <a:solidFill>
                  <a:schemeClr val="tx1"/>
                </a:solidFill>
                <a:latin typeface="Courier New" panose="02070309020205020404" pitchFamily="49" charset="0"/>
                <a:cs typeface="Courier New" panose="02070309020205020404" pitchFamily="49" charset="0"/>
              </a:rPr>
              <a:t>bool</a:t>
            </a:r>
          </a:p>
        </p:txBody>
      </p:sp>
      <p:sp>
        <p:nvSpPr>
          <p:cNvPr id="7" name="AutoShape 10"/>
          <p:cNvSpPr>
            <a:spLocks/>
          </p:cNvSpPr>
          <p:nvPr/>
        </p:nvSpPr>
        <p:spPr bwMode="auto">
          <a:xfrm rot="10800000">
            <a:off x="4572000" y="1844675"/>
            <a:ext cx="287338" cy="4105275"/>
          </a:xfrm>
          <a:prstGeom prst="rightBrace">
            <a:avLst>
              <a:gd name="adj1" fmla="val 45361"/>
              <a:gd name="adj2" fmla="val 47699"/>
            </a:avLst>
          </a:prstGeom>
          <a:noFill/>
          <a:ln w="28575">
            <a:solidFill>
              <a:srgbClr val="FF0000"/>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宋体" panose="02010600030101010101" pitchFamily="2" charset="-122"/>
              </a:defRPr>
            </a:lvl9pPr>
          </a:lstStyle>
          <a:p>
            <a:pPr eaLnBrk="1" hangingPunct="1">
              <a:spcBef>
                <a:spcPct val="0"/>
              </a:spcBef>
              <a:buClrTx/>
              <a:buSzTx/>
              <a:buFontTx/>
              <a:buNone/>
              <a:defRPr/>
            </a:pPr>
            <a:endParaRPr lang="zh-CN" altLang="en-US" sz="1800" b="1">
              <a:solidFill>
                <a:srgbClr val="FF0000"/>
              </a:solidFill>
              <a:latin typeface="+mn-ea"/>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sz="quarter" idx="10"/>
          </p:nvPr>
        </p:nvSpPr>
        <p:spPr>
          <a:xfrm>
            <a:off x="323850" y="908050"/>
            <a:ext cx="8372475" cy="5060950"/>
          </a:xfrm>
        </p:spPr>
        <p:txBody>
          <a:bodyPr/>
          <a:lstStyle/>
          <a:p>
            <a:pPr>
              <a:lnSpc>
                <a:spcPct val="120000"/>
              </a:lnSpc>
            </a:pPr>
            <a:r>
              <a:rPr lang="zh-CN" altLang="en-US" dirty="0"/>
              <a:t>根据</a:t>
            </a:r>
            <a:r>
              <a:rPr lang="zh-CN" altLang="en-US" dirty="0">
                <a:solidFill>
                  <a:srgbClr val="FF0000"/>
                </a:solidFill>
              </a:rPr>
              <a:t>占用内存</a:t>
            </a:r>
            <a:r>
              <a:rPr lang="zh-CN" altLang="en-US" dirty="0"/>
              <a:t>空间的长度，整型数分为：基本整型、长整型和短整型</a:t>
            </a:r>
            <a:endParaRPr lang="en-US" altLang="zh-CN" dirty="0"/>
          </a:p>
          <a:p>
            <a:pPr>
              <a:lnSpc>
                <a:spcPct val="120000"/>
              </a:lnSpc>
            </a:pPr>
            <a:r>
              <a:rPr lang="en-US" altLang="zh-CN" dirty="0"/>
              <a:t>C++</a:t>
            </a:r>
            <a:r>
              <a:rPr lang="zh-CN" altLang="en-US" dirty="0"/>
              <a:t>规定各类型整型数所占的</a:t>
            </a:r>
            <a:r>
              <a:rPr lang="zh-CN" altLang="en-US" dirty="0">
                <a:solidFill>
                  <a:srgbClr val="FF0000"/>
                </a:solidFill>
              </a:rPr>
              <a:t>最少内存</a:t>
            </a:r>
            <a:r>
              <a:rPr lang="zh-CN" altLang="en-US" dirty="0"/>
              <a:t>字节数：</a:t>
            </a:r>
            <a:endParaRPr lang="en-US" altLang="zh-CN" dirty="0"/>
          </a:p>
          <a:p>
            <a:pPr lvl="1" eaLnBrk="1" hangingPunct="1">
              <a:buClr>
                <a:srgbClr val="000066"/>
              </a:buClr>
            </a:pPr>
            <a:r>
              <a:rPr lang="zh-CN" altLang="en-US" b="0" dirty="0">
                <a:solidFill>
                  <a:schemeClr val="tx1"/>
                </a:solidFill>
              </a:rPr>
              <a:t>短整型和基本整型：</a:t>
            </a:r>
            <a:r>
              <a:rPr lang="en-US" altLang="zh-CN" b="0" dirty="0">
                <a:solidFill>
                  <a:schemeClr val="tx1"/>
                </a:solidFill>
              </a:rPr>
              <a:t>2B</a:t>
            </a:r>
          </a:p>
          <a:p>
            <a:pPr lvl="1" eaLnBrk="1" hangingPunct="1">
              <a:buClr>
                <a:srgbClr val="000066"/>
              </a:buClr>
            </a:pPr>
            <a:r>
              <a:rPr lang="zh-CN" altLang="en-US" b="0" dirty="0">
                <a:solidFill>
                  <a:schemeClr val="tx1"/>
                </a:solidFill>
              </a:rPr>
              <a:t>长整：</a:t>
            </a:r>
            <a:r>
              <a:rPr lang="en-US" altLang="zh-CN" b="0" dirty="0">
                <a:solidFill>
                  <a:schemeClr val="tx1"/>
                </a:solidFill>
              </a:rPr>
              <a:t>4B</a:t>
            </a:r>
          </a:p>
          <a:p>
            <a:pPr>
              <a:lnSpc>
                <a:spcPct val="120000"/>
              </a:lnSpc>
            </a:pPr>
            <a:r>
              <a:rPr lang="zh-CN" altLang="en-US" dirty="0"/>
              <a:t>具体占用内存由各个编译器指定，例如在</a:t>
            </a:r>
            <a:r>
              <a:rPr lang="en-US" altLang="zh-CN" dirty="0">
                <a:solidFill>
                  <a:srgbClr val="FF0000"/>
                </a:solidFill>
                <a:cs typeface="Times New Roman" panose="02020603050405020304" pitchFamily="18" charset="0"/>
              </a:rPr>
              <a:t>GCC</a:t>
            </a:r>
            <a:r>
              <a:rPr lang="zh-CN" altLang="en-US" dirty="0"/>
              <a:t>中占用的空间如下所示</a:t>
            </a:r>
          </a:p>
          <a:p>
            <a:pPr lvl="1" eaLnBrk="1" hangingPunct="1">
              <a:buClr>
                <a:srgbClr val="000066"/>
              </a:buClr>
            </a:pPr>
            <a:r>
              <a:rPr lang="zh-CN" altLang="en-US" b="0" dirty="0">
                <a:solidFill>
                  <a:schemeClr val="tx1"/>
                </a:solidFill>
              </a:rPr>
              <a:t>基本型 </a:t>
            </a:r>
            <a:r>
              <a:rPr lang="en-US" altLang="zh-CN" b="0" dirty="0">
                <a:solidFill>
                  <a:schemeClr val="tx1"/>
                </a:solidFill>
              </a:rPr>
              <a:t>int</a:t>
            </a:r>
            <a:r>
              <a:rPr lang="zh-CN" altLang="en-US" b="0" dirty="0">
                <a:solidFill>
                  <a:schemeClr val="tx1"/>
                </a:solidFill>
              </a:rPr>
              <a:t>：    </a:t>
            </a:r>
            <a:r>
              <a:rPr lang="en-US" altLang="zh-CN" b="0" dirty="0">
                <a:solidFill>
                  <a:schemeClr val="tx1"/>
                </a:solidFill>
              </a:rPr>
              <a:t>4B          –2</a:t>
            </a:r>
            <a:r>
              <a:rPr lang="en-US" altLang="zh-CN" b="0" baseline="30000" dirty="0">
                <a:solidFill>
                  <a:schemeClr val="tx1"/>
                </a:solidFill>
              </a:rPr>
              <a:t>31</a:t>
            </a:r>
            <a:r>
              <a:rPr lang="zh-CN" altLang="en-US" b="0" dirty="0">
                <a:solidFill>
                  <a:schemeClr val="tx1"/>
                </a:solidFill>
              </a:rPr>
              <a:t>～（</a:t>
            </a:r>
            <a:r>
              <a:rPr lang="en-US" altLang="zh-CN" b="0" dirty="0">
                <a:solidFill>
                  <a:schemeClr val="tx1"/>
                </a:solidFill>
              </a:rPr>
              <a:t>2</a:t>
            </a:r>
            <a:r>
              <a:rPr lang="en-US" altLang="zh-CN" b="0" baseline="30000" dirty="0">
                <a:solidFill>
                  <a:schemeClr val="tx1"/>
                </a:solidFill>
              </a:rPr>
              <a:t>31</a:t>
            </a:r>
            <a:r>
              <a:rPr lang="zh-CN" altLang="en-US" b="0" dirty="0">
                <a:solidFill>
                  <a:schemeClr val="tx1"/>
                </a:solidFill>
              </a:rPr>
              <a:t>－</a:t>
            </a:r>
            <a:r>
              <a:rPr lang="en-US" altLang="zh-CN" b="0" dirty="0">
                <a:solidFill>
                  <a:schemeClr val="tx1"/>
                </a:solidFill>
              </a:rPr>
              <a:t>1</a:t>
            </a:r>
            <a:r>
              <a:rPr lang="zh-CN" altLang="en-US" b="0" dirty="0">
                <a:solidFill>
                  <a:schemeClr val="tx1"/>
                </a:solidFill>
              </a:rPr>
              <a:t>） </a:t>
            </a:r>
          </a:p>
          <a:p>
            <a:pPr lvl="1" eaLnBrk="1" hangingPunct="1">
              <a:buClr>
                <a:srgbClr val="000066"/>
              </a:buClr>
            </a:pPr>
            <a:r>
              <a:rPr lang="zh-CN" altLang="en-US" b="0" dirty="0">
                <a:solidFill>
                  <a:schemeClr val="tx1"/>
                </a:solidFill>
              </a:rPr>
              <a:t>长整型 </a:t>
            </a:r>
            <a:r>
              <a:rPr lang="en-US" altLang="zh-CN" b="0" dirty="0">
                <a:solidFill>
                  <a:schemeClr val="tx1"/>
                </a:solidFill>
              </a:rPr>
              <a:t>long</a:t>
            </a:r>
            <a:r>
              <a:rPr lang="zh-CN" altLang="en-US" b="0" dirty="0">
                <a:solidFill>
                  <a:schemeClr val="tx1"/>
                </a:solidFill>
              </a:rPr>
              <a:t>： </a:t>
            </a:r>
            <a:r>
              <a:rPr lang="en-US" altLang="zh-CN" b="0" dirty="0">
                <a:solidFill>
                  <a:schemeClr val="tx1"/>
                </a:solidFill>
              </a:rPr>
              <a:t>4B          –2</a:t>
            </a:r>
            <a:r>
              <a:rPr lang="en-US" altLang="zh-CN" b="0" baseline="30000" dirty="0">
                <a:solidFill>
                  <a:schemeClr val="tx1"/>
                </a:solidFill>
              </a:rPr>
              <a:t>31</a:t>
            </a:r>
            <a:r>
              <a:rPr lang="zh-CN" altLang="en-US" b="0" dirty="0">
                <a:solidFill>
                  <a:schemeClr val="tx1"/>
                </a:solidFill>
              </a:rPr>
              <a:t>～（</a:t>
            </a:r>
            <a:r>
              <a:rPr lang="en-US" altLang="zh-CN" b="0" dirty="0">
                <a:solidFill>
                  <a:schemeClr val="tx1"/>
                </a:solidFill>
              </a:rPr>
              <a:t>2</a:t>
            </a:r>
            <a:r>
              <a:rPr lang="en-US" altLang="zh-CN" b="0" baseline="30000" dirty="0">
                <a:solidFill>
                  <a:schemeClr val="tx1"/>
                </a:solidFill>
              </a:rPr>
              <a:t>31</a:t>
            </a:r>
            <a:r>
              <a:rPr lang="zh-CN" altLang="en-US" b="0" dirty="0">
                <a:solidFill>
                  <a:schemeClr val="tx1"/>
                </a:solidFill>
              </a:rPr>
              <a:t>－</a:t>
            </a:r>
            <a:r>
              <a:rPr lang="en-US" altLang="zh-CN" b="0" dirty="0">
                <a:solidFill>
                  <a:schemeClr val="tx1"/>
                </a:solidFill>
              </a:rPr>
              <a:t>1</a:t>
            </a:r>
            <a:r>
              <a:rPr lang="zh-CN" altLang="en-US" b="0" dirty="0">
                <a:solidFill>
                  <a:schemeClr val="tx1"/>
                </a:solidFill>
              </a:rPr>
              <a:t>） </a:t>
            </a:r>
          </a:p>
          <a:p>
            <a:pPr lvl="1" eaLnBrk="1" hangingPunct="1">
              <a:buClr>
                <a:srgbClr val="000066"/>
              </a:buClr>
            </a:pPr>
            <a:r>
              <a:rPr lang="zh-CN" altLang="en-US" b="0" dirty="0">
                <a:solidFill>
                  <a:schemeClr val="tx1"/>
                </a:solidFill>
              </a:rPr>
              <a:t>短整型 </a:t>
            </a:r>
            <a:r>
              <a:rPr lang="en-US" altLang="zh-CN" b="0" dirty="0">
                <a:solidFill>
                  <a:schemeClr val="tx1"/>
                </a:solidFill>
              </a:rPr>
              <a:t>short</a:t>
            </a:r>
            <a:r>
              <a:rPr lang="zh-CN" altLang="en-US" b="0" dirty="0">
                <a:solidFill>
                  <a:schemeClr val="tx1"/>
                </a:solidFill>
              </a:rPr>
              <a:t>：</a:t>
            </a:r>
            <a:r>
              <a:rPr lang="en-US" altLang="zh-CN" b="0" dirty="0">
                <a:solidFill>
                  <a:schemeClr val="tx1"/>
                </a:solidFill>
              </a:rPr>
              <a:t>2B         – 2</a:t>
            </a:r>
            <a:r>
              <a:rPr lang="en-US" altLang="zh-CN" b="0" baseline="30000" dirty="0">
                <a:solidFill>
                  <a:schemeClr val="tx1"/>
                </a:solidFill>
              </a:rPr>
              <a:t>15</a:t>
            </a:r>
            <a:r>
              <a:rPr lang="zh-CN" altLang="en-US" b="0" dirty="0">
                <a:solidFill>
                  <a:schemeClr val="tx1"/>
                </a:solidFill>
              </a:rPr>
              <a:t>～（ </a:t>
            </a:r>
            <a:r>
              <a:rPr lang="en-US" altLang="zh-CN" b="0" dirty="0">
                <a:solidFill>
                  <a:schemeClr val="tx1"/>
                </a:solidFill>
              </a:rPr>
              <a:t>2</a:t>
            </a:r>
            <a:r>
              <a:rPr lang="en-US" altLang="zh-CN" b="0" baseline="30000" dirty="0">
                <a:solidFill>
                  <a:schemeClr val="tx1"/>
                </a:solidFill>
              </a:rPr>
              <a:t>15</a:t>
            </a:r>
            <a:r>
              <a:rPr lang="zh-CN" altLang="en-US" b="0" dirty="0">
                <a:solidFill>
                  <a:schemeClr val="tx1"/>
                </a:solidFill>
              </a:rPr>
              <a:t>－</a:t>
            </a:r>
            <a:r>
              <a:rPr lang="en-US" altLang="zh-CN" b="0" dirty="0">
                <a:solidFill>
                  <a:schemeClr val="tx1"/>
                </a:solidFill>
              </a:rPr>
              <a:t>1)</a:t>
            </a:r>
          </a:p>
          <a:p>
            <a:pPr eaLnBrk="1" hangingPunct="1">
              <a:lnSpc>
                <a:spcPct val="120000"/>
              </a:lnSpc>
            </a:pPr>
            <a:r>
              <a:rPr lang="zh-CN" altLang="en-US" dirty="0"/>
              <a:t>允许的</a:t>
            </a:r>
            <a:r>
              <a:rPr lang="zh-CN" altLang="en-US" dirty="0">
                <a:solidFill>
                  <a:srgbClr val="FF0000"/>
                </a:solidFill>
              </a:rPr>
              <a:t>操作</a:t>
            </a:r>
            <a:r>
              <a:rPr lang="zh-CN" altLang="en-US" dirty="0"/>
              <a:t>：算术运算、比较运算等</a:t>
            </a:r>
          </a:p>
        </p:txBody>
      </p:sp>
      <p:sp>
        <p:nvSpPr>
          <p:cNvPr id="2" name="Rectangle 2"/>
          <p:cNvSpPr>
            <a:spLocks noGrp="1" noRot="1" noChangeArrowheads="1"/>
          </p:cNvSpPr>
          <p:nvPr>
            <p:ph type="title"/>
          </p:nvPr>
        </p:nvSpPr>
        <p:spPr>
          <a:xfrm>
            <a:off x="539750" y="115888"/>
            <a:ext cx="8372475" cy="574675"/>
          </a:xfrm>
        </p:spPr>
        <p:txBody>
          <a:bodyPr/>
          <a:lstStyle/>
          <a:p>
            <a:pPr eaLnBrk="1" hangingPunct="1"/>
            <a:r>
              <a:rPr lang="zh-CN" altLang="en-US" sz="3600">
                <a:solidFill>
                  <a:srgbClr val="922706"/>
                </a:solidFill>
              </a:rPr>
              <a:t>数据类型</a:t>
            </a:r>
            <a:r>
              <a:rPr lang="en-US" altLang="zh-CN" sz="3600">
                <a:solidFill>
                  <a:srgbClr val="922706"/>
                </a:solidFill>
              </a:rPr>
              <a:t>—</a:t>
            </a:r>
            <a:r>
              <a:rPr lang="zh-CN" altLang="en-US" sz="3600">
                <a:solidFill>
                  <a:srgbClr val="922706"/>
                </a:solidFill>
              </a:rPr>
              <a:t>整型</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492" name="Group 4"/>
          <p:cNvGraphicFramePr>
            <a:graphicFrameLocks noGrp="1"/>
          </p:cNvGraphicFramePr>
          <p:nvPr>
            <p:ph sz="quarter" idx="10"/>
          </p:nvPr>
        </p:nvGraphicFramePr>
        <p:xfrm>
          <a:off x="1979613" y="3284538"/>
          <a:ext cx="5227637" cy="1431926"/>
        </p:xfrm>
        <a:graphic>
          <a:graphicData uri="http://schemas.openxmlformats.org/drawingml/2006/table">
            <a:tbl>
              <a:tblPr/>
              <a:tblGrid>
                <a:gridCol w="2882066">
                  <a:extLst>
                    <a:ext uri="{9D8B030D-6E8A-4147-A177-3AD203B41FA5}">
                      <a16:colId xmlns:a16="http://schemas.microsoft.com/office/drawing/2014/main" val="20000"/>
                    </a:ext>
                  </a:extLst>
                </a:gridCol>
                <a:gridCol w="2345571">
                  <a:extLst>
                    <a:ext uri="{9D8B030D-6E8A-4147-A177-3AD203B41FA5}">
                      <a16:colId xmlns:a16="http://schemas.microsoft.com/office/drawing/2014/main" val="20001"/>
                    </a:ext>
                  </a:extLst>
                </a:gridCol>
              </a:tblGrid>
              <a:tr h="4777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tx1"/>
                          </a:solidFill>
                          <a:effectLst/>
                          <a:latin typeface="Arial" charset="0"/>
                          <a:ea typeface="宋体" pitchFamily="2" charset="-122"/>
                        </a:rPr>
                        <a:t>unsigned int</a:t>
                      </a:r>
                    </a:p>
                  </a:txBody>
                  <a:tcPr marL="103836" marR="103836" marT="34309" marB="34309"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a:ln>
                            <a:noFill/>
                          </a:ln>
                          <a:solidFill>
                            <a:schemeClr val="tx1"/>
                          </a:solidFill>
                          <a:effectLst/>
                          <a:latin typeface="Arial" charset="0"/>
                          <a:ea typeface="宋体" pitchFamily="2" charset="-122"/>
                        </a:rPr>
                        <a:t>0</a:t>
                      </a:r>
                      <a:r>
                        <a:rPr kumimoji="0" lang="zh-CN" altLang="en-US" sz="1800" b="0" i="0" u="none" strike="noStrike" cap="none" normalizeH="0" baseline="0" dirty="0">
                          <a:ln>
                            <a:noFill/>
                          </a:ln>
                          <a:solidFill>
                            <a:schemeClr val="tx1"/>
                          </a:solidFill>
                          <a:effectLst/>
                          <a:latin typeface="Arial" charset="0"/>
                          <a:ea typeface="宋体" pitchFamily="2" charset="-122"/>
                        </a:rPr>
                        <a:t>～</a:t>
                      </a:r>
                      <a:r>
                        <a:rPr kumimoji="0" lang="en-US" altLang="zh-CN" sz="1800" b="0" i="0" u="none" strike="noStrike" cap="none" normalizeH="0" baseline="0" dirty="0">
                          <a:ln>
                            <a:noFill/>
                          </a:ln>
                          <a:solidFill>
                            <a:schemeClr val="tx1"/>
                          </a:solidFill>
                          <a:effectLst/>
                          <a:latin typeface="Arial" charset="0"/>
                          <a:ea typeface="宋体" pitchFamily="2" charset="-122"/>
                        </a:rPr>
                        <a:t>2</a:t>
                      </a:r>
                      <a:r>
                        <a:rPr kumimoji="0" lang="en-US" altLang="zh-CN" sz="1800" b="0" i="0" u="none" strike="noStrike" cap="none" normalizeH="0" baseline="30000" dirty="0">
                          <a:ln>
                            <a:noFill/>
                          </a:ln>
                          <a:solidFill>
                            <a:schemeClr val="tx1"/>
                          </a:solidFill>
                          <a:effectLst/>
                          <a:latin typeface="Arial" charset="0"/>
                          <a:ea typeface="宋体" pitchFamily="2" charset="-122"/>
                        </a:rPr>
                        <a:t>32</a:t>
                      </a:r>
                      <a:r>
                        <a:rPr kumimoji="0" lang="en-US" altLang="zh-CN" sz="1800" b="0" i="0" u="none" strike="noStrike" cap="none" normalizeH="0" baseline="0" dirty="0">
                          <a:ln>
                            <a:noFill/>
                          </a:ln>
                          <a:solidFill>
                            <a:schemeClr val="tx1"/>
                          </a:solidFill>
                          <a:effectLst/>
                          <a:latin typeface="Arial" charset="0"/>
                          <a:ea typeface="宋体" pitchFamily="2" charset="-122"/>
                        </a:rPr>
                        <a:t>-1</a:t>
                      </a:r>
                    </a:p>
                  </a:txBody>
                  <a:tcPr marL="103836" marR="103836" marT="34309" marB="34309"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47651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a:ln>
                            <a:noFill/>
                          </a:ln>
                          <a:solidFill>
                            <a:schemeClr val="tx1"/>
                          </a:solidFill>
                          <a:effectLst/>
                          <a:latin typeface="Arial" charset="0"/>
                          <a:ea typeface="宋体" pitchFamily="2" charset="-122"/>
                        </a:rPr>
                        <a:t>unsigned short</a:t>
                      </a:r>
                    </a:p>
                  </a:txBody>
                  <a:tcPr marL="103836" marR="103836" marT="34309" marB="34309"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a:ln>
                            <a:noFill/>
                          </a:ln>
                          <a:solidFill>
                            <a:schemeClr val="tx1"/>
                          </a:solidFill>
                          <a:effectLst/>
                          <a:latin typeface="Arial" charset="0"/>
                          <a:ea typeface="宋体" pitchFamily="2" charset="-122"/>
                        </a:rPr>
                        <a:t>0</a:t>
                      </a:r>
                      <a:r>
                        <a:rPr kumimoji="0" lang="zh-CN" altLang="en-US" sz="1800" b="0" i="0" u="none" strike="noStrike" cap="none" normalizeH="0" baseline="0" dirty="0">
                          <a:ln>
                            <a:noFill/>
                          </a:ln>
                          <a:solidFill>
                            <a:schemeClr val="tx1"/>
                          </a:solidFill>
                          <a:effectLst/>
                          <a:latin typeface="Arial" charset="0"/>
                          <a:ea typeface="宋体" pitchFamily="2" charset="-122"/>
                        </a:rPr>
                        <a:t>～</a:t>
                      </a:r>
                      <a:r>
                        <a:rPr kumimoji="0" lang="en-US" altLang="zh-CN" sz="1800" b="0" i="0" u="none" strike="noStrike" cap="none" normalizeH="0" baseline="0" dirty="0">
                          <a:ln>
                            <a:noFill/>
                          </a:ln>
                          <a:solidFill>
                            <a:schemeClr val="tx1"/>
                          </a:solidFill>
                          <a:effectLst/>
                          <a:latin typeface="Arial" charset="0"/>
                          <a:ea typeface="宋体" pitchFamily="2" charset="-122"/>
                        </a:rPr>
                        <a:t>65535</a:t>
                      </a:r>
                    </a:p>
                  </a:txBody>
                  <a:tcPr marL="103836" marR="103836" marT="34309" marB="34309"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4777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a:ln>
                            <a:noFill/>
                          </a:ln>
                          <a:solidFill>
                            <a:schemeClr val="tx1"/>
                          </a:solidFill>
                          <a:effectLst/>
                          <a:latin typeface="Arial" charset="0"/>
                          <a:ea typeface="宋体" pitchFamily="2" charset="-122"/>
                        </a:rPr>
                        <a:t>unsigned long</a:t>
                      </a:r>
                    </a:p>
                  </a:txBody>
                  <a:tcPr marL="103836" marR="103836" marT="34309" marB="34309"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a:ln>
                            <a:noFill/>
                          </a:ln>
                          <a:solidFill>
                            <a:schemeClr val="tx1"/>
                          </a:solidFill>
                          <a:effectLst/>
                          <a:latin typeface="Arial" charset="0"/>
                          <a:ea typeface="宋体" pitchFamily="2" charset="-122"/>
                        </a:rPr>
                        <a:t>0</a:t>
                      </a:r>
                      <a:r>
                        <a:rPr kumimoji="0" lang="zh-CN" altLang="en-US" sz="1800" b="0" i="0" u="none" strike="noStrike" cap="none" normalizeH="0" baseline="0" dirty="0">
                          <a:ln>
                            <a:noFill/>
                          </a:ln>
                          <a:solidFill>
                            <a:schemeClr val="tx1"/>
                          </a:solidFill>
                          <a:effectLst/>
                          <a:latin typeface="Arial" charset="0"/>
                          <a:ea typeface="宋体" pitchFamily="2" charset="-122"/>
                        </a:rPr>
                        <a:t>～</a:t>
                      </a:r>
                      <a:r>
                        <a:rPr kumimoji="0" lang="en-US" altLang="zh-CN" sz="1800" b="0" i="0" u="none" strike="noStrike" cap="none" normalizeH="0" baseline="0" dirty="0">
                          <a:ln>
                            <a:noFill/>
                          </a:ln>
                          <a:solidFill>
                            <a:schemeClr val="tx1"/>
                          </a:solidFill>
                          <a:effectLst/>
                          <a:latin typeface="Arial" charset="0"/>
                          <a:ea typeface="宋体" pitchFamily="2" charset="-122"/>
                        </a:rPr>
                        <a:t>2</a:t>
                      </a:r>
                      <a:r>
                        <a:rPr kumimoji="0" lang="en-US" altLang="zh-CN" sz="1800" b="0" i="0" u="none" strike="noStrike" cap="none" normalizeH="0" baseline="30000" dirty="0">
                          <a:ln>
                            <a:noFill/>
                          </a:ln>
                          <a:solidFill>
                            <a:schemeClr val="tx1"/>
                          </a:solidFill>
                          <a:effectLst/>
                          <a:latin typeface="Arial" charset="0"/>
                          <a:ea typeface="宋体" pitchFamily="2" charset="-122"/>
                        </a:rPr>
                        <a:t>32</a:t>
                      </a:r>
                      <a:r>
                        <a:rPr kumimoji="0" lang="en-US" altLang="zh-CN" sz="1800" b="0" i="0" u="none" strike="noStrike" cap="none" normalizeH="0" baseline="0" dirty="0">
                          <a:ln>
                            <a:noFill/>
                          </a:ln>
                          <a:solidFill>
                            <a:schemeClr val="tx1"/>
                          </a:solidFill>
                          <a:effectLst/>
                          <a:latin typeface="Arial" charset="0"/>
                          <a:ea typeface="宋体" pitchFamily="2" charset="-122"/>
                        </a:rPr>
                        <a:t>-1</a:t>
                      </a:r>
                    </a:p>
                  </a:txBody>
                  <a:tcPr marL="103836" marR="103836" marT="34309" marB="34309"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bl>
          </a:graphicData>
        </a:graphic>
      </p:graphicFrame>
      <p:sp>
        <p:nvSpPr>
          <p:cNvPr id="63490" name="Rectangle 2"/>
          <p:cNvSpPr>
            <a:spLocks noGrp="1" noRot="1" noChangeArrowheads="1"/>
          </p:cNvSpPr>
          <p:nvPr>
            <p:ph type="title"/>
          </p:nvPr>
        </p:nvSpPr>
        <p:spPr>
          <a:xfrm>
            <a:off x="1835150" y="115888"/>
            <a:ext cx="6192838" cy="720725"/>
          </a:xfrm>
        </p:spPr>
        <p:txBody>
          <a:bodyPr/>
          <a:lstStyle/>
          <a:p>
            <a:pPr eaLnBrk="1" hangingPunct="1">
              <a:defRPr/>
            </a:pPr>
            <a:r>
              <a:rPr lang="zh-CN" altLang="en-US" sz="3600" kern="1200" dirty="0">
                <a:solidFill>
                  <a:srgbClr val="922706"/>
                </a:solidFill>
              </a:rPr>
              <a:t>无符号整数</a:t>
            </a:r>
          </a:p>
        </p:txBody>
      </p:sp>
      <p:sp>
        <p:nvSpPr>
          <p:cNvPr id="39952" name="Rectangle 3"/>
          <p:cNvSpPr>
            <a:spLocks noGrp="1" noChangeArrowheads="1"/>
          </p:cNvSpPr>
          <p:nvPr>
            <p:ph type="body" sz="half" idx="4294967295"/>
          </p:nvPr>
        </p:nvSpPr>
        <p:spPr>
          <a:xfrm>
            <a:off x="323850" y="1052513"/>
            <a:ext cx="8650288" cy="2371725"/>
          </a:xfrm>
        </p:spPr>
        <p:txBody>
          <a:bodyPr lIns="68580" tIns="34290" rIns="68580" bIns="34290"/>
          <a:lstStyle/>
          <a:p>
            <a:pPr>
              <a:lnSpc>
                <a:spcPct val="130000"/>
              </a:lnSpc>
            </a:pPr>
            <a:r>
              <a:rPr lang="zh-CN" altLang="en-US" sz="2100" b="1">
                <a:latin typeface="Times New Roman" panose="02020603050405020304" pitchFamily="18" charset="0"/>
              </a:rPr>
              <a:t>在某些应用中，不可能出现负数，则整型数中有一半的数值范围是被浪费的，可以将所有的数都看成正整数，称为</a:t>
            </a:r>
            <a:r>
              <a:rPr lang="zh-CN" altLang="en-US" sz="2100" b="1">
                <a:solidFill>
                  <a:srgbClr val="FF0000"/>
                </a:solidFill>
                <a:latin typeface="Times New Roman" panose="02020603050405020304" pitchFamily="18" charset="0"/>
              </a:rPr>
              <a:t>无符号数</a:t>
            </a:r>
            <a:r>
              <a:rPr lang="zh-CN" altLang="en-US" sz="2100" b="1">
                <a:latin typeface="Times New Roman" panose="02020603050405020304" pitchFamily="18" charset="0"/>
              </a:rPr>
              <a:t>。</a:t>
            </a:r>
          </a:p>
          <a:p>
            <a:pPr>
              <a:lnSpc>
                <a:spcPct val="130000"/>
              </a:lnSpc>
            </a:pPr>
            <a:r>
              <a:rPr lang="zh-CN" altLang="en-US" sz="2100" b="1"/>
              <a:t>无符号数的定义：在各种整数类型前加上关键词</a:t>
            </a:r>
            <a:r>
              <a:rPr lang="en-US" altLang="zh-CN" sz="2100" b="1">
                <a:solidFill>
                  <a:srgbClr val="FF0000"/>
                </a:solidFill>
              </a:rPr>
              <a:t>unsigned</a:t>
            </a:r>
            <a:r>
              <a:rPr lang="zh-CN" altLang="en-US" sz="2100" b="1"/>
              <a:t>，变成</a:t>
            </a:r>
            <a:r>
              <a:rPr lang="en-US" altLang="zh-CN" sz="2100" b="1"/>
              <a:t>unsigned int, unsigned short, unsigned long</a:t>
            </a:r>
            <a:endParaRPr lang="en-US" altLang="zh-CN" sz="21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rrowheads="1"/>
          </p:cNvSpPr>
          <p:nvPr>
            <p:ph type="title"/>
          </p:nvPr>
        </p:nvSpPr>
        <p:spPr>
          <a:xfrm>
            <a:off x="1403350" y="115888"/>
            <a:ext cx="7740650" cy="688975"/>
          </a:xfrm>
        </p:spPr>
        <p:txBody>
          <a:bodyPr/>
          <a:lstStyle/>
          <a:p>
            <a:pPr eaLnBrk="1" hangingPunct="1"/>
            <a:r>
              <a:rPr lang="zh-CN" altLang="en-US"/>
              <a:t>整型数的表示</a:t>
            </a:r>
            <a:r>
              <a:rPr lang="en-US" altLang="zh-CN"/>
              <a:t>—</a:t>
            </a:r>
            <a:r>
              <a:rPr lang="zh-CN" altLang="en-US"/>
              <a:t>码制</a:t>
            </a:r>
          </a:p>
        </p:txBody>
      </p:sp>
      <p:sp>
        <p:nvSpPr>
          <p:cNvPr id="41986" name="Rectangle 3"/>
          <p:cNvSpPr>
            <a:spLocks noGrp="1" noChangeArrowheads="1"/>
          </p:cNvSpPr>
          <p:nvPr>
            <p:ph idx="1"/>
          </p:nvPr>
        </p:nvSpPr>
        <p:spPr>
          <a:xfrm>
            <a:off x="250825" y="1052513"/>
            <a:ext cx="8229600" cy="1008062"/>
          </a:xfrm>
        </p:spPr>
        <p:txBody>
          <a:bodyPr/>
          <a:lstStyle/>
          <a:p>
            <a:pPr eaLnBrk="1" hangingPunct="1"/>
            <a:r>
              <a:rPr lang="zh-CN" altLang="en-US" sz="2400">
                <a:latin typeface="楷体_GB2312" pitchFamily="49" charset="-122"/>
              </a:rPr>
              <a:t>符号位数字化：</a:t>
            </a:r>
            <a:r>
              <a:rPr lang="en-US" altLang="zh-CN" sz="2400">
                <a:latin typeface="楷体_GB2312" pitchFamily="49" charset="-122"/>
              </a:rPr>
              <a:t>0</a:t>
            </a:r>
            <a:r>
              <a:rPr lang="zh-CN" altLang="en-US" sz="2400">
                <a:latin typeface="楷体_GB2312" pitchFamily="49" charset="-122"/>
              </a:rPr>
              <a:t>表示正数，</a:t>
            </a:r>
            <a:r>
              <a:rPr lang="en-US" altLang="zh-CN" sz="2400">
                <a:latin typeface="楷体_GB2312" pitchFamily="49" charset="-122"/>
              </a:rPr>
              <a:t>1</a:t>
            </a:r>
            <a:r>
              <a:rPr lang="zh-CN" altLang="en-US" sz="2400">
                <a:latin typeface="楷体_GB2312" pitchFamily="49" charset="-122"/>
              </a:rPr>
              <a:t>表示负数</a:t>
            </a:r>
            <a:endParaRPr lang="en-US" altLang="zh-CN" sz="2400">
              <a:latin typeface="楷体_GB2312" pitchFamily="49" charset="-122"/>
            </a:endParaRPr>
          </a:p>
          <a:p>
            <a:pPr eaLnBrk="1" hangingPunct="1"/>
            <a:r>
              <a:rPr lang="zh-CN" altLang="en-US" sz="2400">
                <a:latin typeface="楷体_GB2312" pitchFamily="49" charset="-122"/>
              </a:rPr>
              <a:t>整数的三种编码方式：</a:t>
            </a:r>
          </a:p>
        </p:txBody>
      </p:sp>
      <p:sp>
        <p:nvSpPr>
          <p:cNvPr id="4" name="Rectangle 3"/>
          <p:cNvSpPr txBox="1">
            <a:spLocks noChangeArrowheads="1"/>
          </p:cNvSpPr>
          <p:nvPr/>
        </p:nvSpPr>
        <p:spPr bwMode="auto">
          <a:xfrm>
            <a:off x="395288" y="2060575"/>
            <a:ext cx="2736850" cy="4321175"/>
          </a:xfrm>
          <a:prstGeom prst="rect">
            <a:avLst/>
          </a:prstGeom>
          <a:solidFill>
            <a:schemeClr val="bg1">
              <a:lumMod val="85000"/>
            </a:schemeClr>
          </a:solidFill>
          <a:ln>
            <a:noFill/>
          </a:ln>
          <a:effectLst/>
        </p:spPr>
        <p:txBody>
          <a:bodyPr/>
          <a:lstStyle>
            <a:lvl1pPr>
              <a:lnSpc>
                <a:spcPct val="110000"/>
              </a:lnSpc>
              <a:spcBef>
                <a:spcPct val="20000"/>
              </a:spcBef>
              <a:buSzPct val="120000"/>
              <a:buBlip>
                <a:blip r:embed="rId3"/>
              </a:buBlip>
              <a:defRPr sz="2800">
                <a:solidFill>
                  <a:srgbClr val="133984"/>
                </a:solidFill>
                <a:latin typeface="Arial" panose="020B0604020202020204" pitchFamily="34" charset="0"/>
                <a:ea typeface="黑体" panose="02010609060101010101" pitchFamily="49" charset="-122"/>
              </a:defRPr>
            </a:lvl1pPr>
            <a:lvl2pPr marL="91440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322388"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730375"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138363"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95563"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3052763"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509963"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967163"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buClr>
                <a:schemeClr val="accent1"/>
              </a:buClr>
              <a:buFontTx/>
              <a:buNone/>
            </a:pPr>
            <a:r>
              <a:rPr kumimoji="1" lang="zh-CN" altLang="en-US" sz="2000" b="1">
                <a:solidFill>
                  <a:schemeClr val="tx1"/>
                </a:solidFill>
                <a:latin typeface="Courier New" panose="02070309020205020404" pitchFamily="49" charset="0"/>
                <a:cs typeface="Courier New" panose="02070309020205020404" pitchFamily="49" charset="0"/>
              </a:rPr>
              <a:t>原码</a:t>
            </a:r>
            <a:endParaRPr kumimoji="1" lang="en-US" altLang="zh-CN" sz="2000" b="1">
              <a:solidFill>
                <a:schemeClr val="tx1"/>
              </a:solidFill>
              <a:latin typeface="Courier New" panose="02070309020205020404" pitchFamily="49" charset="0"/>
              <a:cs typeface="Courier New" panose="02070309020205020404" pitchFamily="49" charset="0"/>
            </a:endParaRPr>
          </a:p>
          <a:p>
            <a:pPr eaLnBrk="1" hangingPunct="1">
              <a:lnSpc>
                <a:spcPct val="130000"/>
              </a:lnSpc>
              <a:buClr>
                <a:schemeClr val="accent1"/>
              </a:buClr>
              <a:buFontTx/>
              <a:buNone/>
            </a:pPr>
            <a:r>
              <a:rPr kumimoji="1" lang="zh-CN" altLang="en-US" sz="1800">
                <a:solidFill>
                  <a:schemeClr val="tx1"/>
                </a:solidFill>
                <a:latin typeface="Courier New" panose="02070309020205020404" pitchFamily="49" charset="0"/>
                <a:cs typeface="Courier New" panose="02070309020205020404" pitchFamily="49" charset="0"/>
              </a:rPr>
              <a:t>用符号位和数值表示带符号数：正数的符号位为</a:t>
            </a:r>
            <a:r>
              <a:rPr kumimoji="1" lang="en-US" altLang="zh-CN" sz="1800">
                <a:solidFill>
                  <a:schemeClr val="tx1"/>
                </a:solidFill>
                <a:latin typeface="Courier New" panose="02070309020205020404" pitchFamily="49" charset="0"/>
                <a:cs typeface="Courier New" panose="02070309020205020404" pitchFamily="49" charset="0"/>
              </a:rPr>
              <a:t>0</a:t>
            </a:r>
            <a:r>
              <a:rPr kumimoji="1" lang="zh-CN" altLang="en-US" sz="1800">
                <a:solidFill>
                  <a:schemeClr val="tx1"/>
                </a:solidFill>
                <a:latin typeface="Courier New" panose="02070309020205020404" pitchFamily="49" charset="0"/>
                <a:cs typeface="Courier New" panose="02070309020205020404" pitchFamily="49" charset="0"/>
              </a:rPr>
              <a:t>，负数的符号位为</a:t>
            </a:r>
            <a:r>
              <a:rPr kumimoji="1" lang="en-US" altLang="zh-CN" sz="1800">
                <a:solidFill>
                  <a:schemeClr val="tx1"/>
                </a:solidFill>
                <a:latin typeface="Courier New" panose="02070309020205020404" pitchFamily="49" charset="0"/>
                <a:cs typeface="Courier New" panose="02070309020205020404" pitchFamily="49" charset="0"/>
              </a:rPr>
              <a:t>1</a:t>
            </a:r>
            <a:r>
              <a:rPr kumimoji="1" lang="zh-CN" altLang="en-US" sz="1800">
                <a:solidFill>
                  <a:schemeClr val="tx1"/>
                </a:solidFill>
                <a:latin typeface="Courier New" panose="02070309020205020404" pitchFamily="49" charset="0"/>
                <a:cs typeface="Courier New" panose="02070309020205020404" pitchFamily="49" charset="0"/>
              </a:rPr>
              <a:t>；数值部分用二进制表示。如用一个字节表示数值：</a:t>
            </a:r>
          </a:p>
          <a:p>
            <a:pPr algn="ctr" eaLnBrk="1" hangingPunct="1">
              <a:buClr>
                <a:schemeClr val="accent1"/>
              </a:buClr>
              <a:buFontTx/>
              <a:buNone/>
            </a:pPr>
            <a:r>
              <a:rPr kumimoji="1" lang="zh-CN" altLang="en-US" sz="1800">
                <a:solidFill>
                  <a:schemeClr val="tx1"/>
                </a:solidFill>
                <a:latin typeface="Courier New" panose="02070309020205020404" pitchFamily="49" charset="0"/>
                <a:cs typeface="Courier New" panose="02070309020205020404" pitchFamily="49" charset="0"/>
              </a:rPr>
              <a:t> </a:t>
            </a:r>
            <a:r>
              <a:rPr kumimoji="1" lang="en-US" altLang="zh-CN" sz="1800">
                <a:solidFill>
                  <a:schemeClr val="tx1"/>
                </a:solidFill>
                <a:latin typeface="Courier New" panose="02070309020205020404" pitchFamily="49" charset="0"/>
                <a:cs typeface="Courier New" panose="02070309020205020404" pitchFamily="49" charset="0"/>
              </a:rPr>
              <a:t>[62]</a:t>
            </a:r>
            <a:r>
              <a:rPr kumimoji="1" lang="zh-CN" altLang="en-US" sz="1800" baseline="-25000">
                <a:solidFill>
                  <a:schemeClr val="tx1"/>
                </a:solidFill>
                <a:latin typeface="Courier New" panose="02070309020205020404" pitchFamily="49" charset="0"/>
                <a:cs typeface="Courier New" panose="02070309020205020404" pitchFamily="49" charset="0"/>
              </a:rPr>
              <a:t>原</a:t>
            </a:r>
            <a:r>
              <a:rPr kumimoji="1" lang="en-US" altLang="zh-CN" sz="1800">
                <a:solidFill>
                  <a:schemeClr val="tx1"/>
                </a:solidFill>
                <a:latin typeface="Courier New" panose="02070309020205020404" pitchFamily="49" charset="0"/>
                <a:cs typeface="Courier New" panose="02070309020205020404" pitchFamily="49" charset="0"/>
              </a:rPr>
              <a:t>=0 0111110</a:t>
            </a:r>
          </a:p>
          <a:p>
            <a:pPr algn="ctr" eaLnBrk="1" hangingPunct="1">
              <a:buClr>
                <a:schemeClr val="accent1"/>
              </a:buClr>
              <a:buFontTx/>
              <a:buNone/>
            </a:pPr>
            <a:r>
              <a:rPr kumimoji="1" lang="en-US" altLang="zh-CN" sz="1800">
                <a:solidFill>
                  <a:schemeClr val="tx1"/>
                </a:solidFill>
                <a:latin typeface="Courier New" panose="02070309020205020404" pitchFamily="49" charset="0"/>
                <a:cs typeface="Courier New" panose="02070309020205020404" pitchFamily="49" charset="0"/>
              </a:rPr>
              <a:t>[-62]</a:t>
            </a:r>
            <a:r>
              <a:rPr kumimoji="1" lang="zh-CN" altLang="en-US" sz="1800" baseline="-25000">
                <a:solidFill>
                  <a:schemeClr val="tx1"/>
                </a:solidFill>
                <a:latin typeface="Courier New" panose="02070309020205020404" pitchFamily="49" charset="0"/>
                <a:cs typeface="Courier New" panose="02070309020205020404" pitchFamily="49" charset="0"/>
              </a:rPr>
              <a:t>原</a:t>
            </a:r>
            <a:r>
              <a:rPr kumimoji="1" lang="en-US" altLang="zh-CN" sz="1800">
                <a:solidFill>
                  <a:schemeClr val="tx1"/>
                </a:solidFill>
                <a:latin typeface="Courier New" panose="02070309020205020404" pitchFamily="49" charset="0"/>
                <a:cs typeface="Courier New" panose="02070309020205020404" pitchFamily="49" charset="0"/>
              </a:rPr>
              <a:t>=1 0111110</a:t>
            </a:r>
          </a:p>
        </p:txBody>
      </p:sp>
      <p:sp>
        <p:nvSpPr>
          <p:cNvPr id="5" name="Rectangle 3"/>
          <p:cNvSpPr txBox="1">
            <a:spLocks noChangeArrowheads="1"/>
          </p:cNvSpPr>
          <p:nvPr/>
        </p:nvSpPr>
        <p:spPr bwMode="auto">
          <a:xfrm>
            <a:off x="3276600" y="2060575"/>
            <a:ext cx="2735263" cy="4321175"/>
          </a:xfrm>
          <a:prstGeom prst="rect">
            <a:avLst/>
          </a:prstGeom>
          <a:solidFill>
            <a:schemeClr val="bg1">
              <a:lumMod val="85000"/>
            </a:schemeClr>
          </a:solidFill>
          <a:ln>
            <a:noFill/>
          </a:ln>
          <a:effectLst/>
        </p:spPr>
        <p:txBody>
          <a:bodyPr/>
          <a:lstStyle>
            <a:lvl1pPr>
              <a:lnSpc>
                <a:spcPct val="110000"/>
              </a:lnSpc>
              <a:spcBef>
                <a:spcPct val="20000"/>
              </a:spcBef>
              <a:buSzPct val="120000"/>
              <a:buBlip>
                <a:blip r:embed="rId3"/>
              </a:buBlip>
              <a:defRPr sz="2800">
                <a:solidFill>
                  <a:srgbClr val="133984"/>
                </a:solidFill>
                <a:latin typeface="Arial" panose="020B0604020202020204" pitchFamily="34" charset="0"/>
                <a:ea typeface="黑体" panose="02010609060101010101" pitchFamily="49" charset="-122"/>
              </a:defRPr>
            </a:lvl1pPr>
            <a:lvl2pPr marL="91440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322388"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730375"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138363"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95563"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3052763"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509963"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967163"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buClr>
                <a:schemeClr val="accent1"/>
              </a:buClr>
              <a:buFontTx/>
              <a:buNone/>
            </a:pPr>
            <a:r>
              <a:rPr kumimoji="1" lang="zh-CN" altLang="en-US" sz="2000" b="1">
                <a:solidFill>
                  <a:schemeClr val="tx1"/>
                </a:solidFill>
                <a:latin typeface="Courier New" panose="02070309020205020404" pitchFamily="49" charset="0"/>
                <a:cs typeface="Courier New" panose="02070309020205020404" pitchFamily="49" charset="0"/>
              </a:rPr>
              <a:t>反码</a:t>
            </a:r>
            <a:endParaRPr kumimoji="1" lang="en-US" altLang="zh-CN" sz="2000" b="1">
              <a:solidFill>
                <a:schemeClr val="tx1"/>
              </a:solidFill>
              <a:latin typeface="Courier New" panose="02070309020205020404" pitchFamily="49" charset="0"/>
              <a:cs typeface="Courier New" panose="02070309020205020404" pitchFamily="49" charset="0"/>
            </a:endParaRPr>
          </a:p>
          <a:p>
            <a:pPr eaLnBrk="1" hangingPunct="1">
              <a:lnSpc>
                <a:spcPct val="130000"/>
              </a:lnSpc>
              <a:buClr>
                <a:schemeClr val="accent1"/>
              </a:buClr>
              <a:buFontTx/>
              <a:buNone/>
            </a:pPr>
            <a:r>
              <a:rPr kumimoji="1" lang="zh-CN" altLang="en-US" sz="1800">
                <a:solidFill>
                  <a:schemeClr val="tx1"/>
                </a:solidFill>
                <a:latin typeface="Courier New" panose="02070309020205020404" pitchFamily="49" charset="0"/>
                <a:cs typeface="Courier New" panose="02070309020205020404" pitchFamily="49" charset="0"/>
              </a:rPr>
              <a:t>正数的反码与原码相同，负数的反码为该数的绝对值的原码取反。如：</a:t>
            </a:r>
          </a:p>
          <a:p>
            <a:pPr eaLnBrk="1" hangingPunct="1">
              <a:buClr>
                <a:schemeClr val="accent1"/>
              </a:buClr>
              <a:buFontTx/>
              <a:buNone/>
            </a:pPr>
            <a:r>
              <a:rPr kumimoji="1" lang="zh-CN" altLang="en-US" sz="1800">
                <a:solidFill>
                  <a:schemeClr val="tx1"/>
                </a:solidFill>
                <a:latin typeface="Courier New" panose="02070309020205020404" pitchFamily="49" charset="0"/>
                <a:cs typeface="Courier New" panose="02070309020205020404" pitchFamily="49" charset="0"/>
              </a:rPr>
              <a:t>  </a:t>
            </a:r>
            <a:r>
              <a:rPr kumimoji="1" lang="en-US" altLang="zh-CN" sz="1800">
                <a:solidFill>
                  <a:schemeClr val="tx1"/>
                </a:solidFill>
                <a:latin typeface="Courier New" panose="02070309020205020404" pitchFamily="49" charset="0"/>
                <a:cs typeface="Courier New" panose="02070309020205020404" pitchFamily="49" charset="0"/>
              </a:rPr>
              <a:t>[62]</a:t>
            </a:r>
            <a:r>
              <a:rPr kumimoji="1" lang="zh-CN" altLang="en-US" sz="1800" baseline="-25000">
                <a:solidFill>
                  <a:schemeClr val="tx1"/>
                </a:solidFill>
                <a:latin typeface="Courier New" panose="02070309020205020404" pitchFamily="49" charset="0"/>
                <a:cs typeface="Courier New" panose="02070309020205020404" pitchFamily="49" charset="0"/>
              </a:rPr>
              <a:t>反</a:t>
            </a:r>
            <a:r>
              <a:rPr kumimoji="1" lang="en-US" altLang="zh-CN" sz="1800">
                <a:solidFill>
                  <a:schemeClr val="tx1"/>
                </a:solidFill>
                <a:latin typeface="Courier New" panose="02070309020205020404" pitchFamily="49" charset="0"/>
                <a:cs typeface="Courier New" panose="02070309020205020404" pitchFamily="49" charset="0"/>
              </a:rPr>
              <a:t>=0 0111110</a:t>
            </a:r>
          </a:p>
          <a:p>
            <a:pPr eaLnBrk="1" hangingPunct="1">
              <a:buClr>
                <a:schemeClr val="accent1"/>
              </a:buClr>
              <a:buFontTx/>
              <a:buNone/>
            </a:pPr>
            <a:r>
              <a:rPr kumimoji="1" lang="en-US" altLang="zh-CN" sz="1800">
                <a:solidFill>
                  <a:schemeClr val="tx1"/>
                </a:solidFill>
                <a:latin typeface="Courier New" panose="02070309020205020404" pitchFamily="49" charset="0"/>
                <a:cs typeface="Courier New" panose="02070309020205020404" pitchFamily="49" charset="0"/>
              </a:rPr>
              <a:t> [-62]</a:t>
            </a:r>
            <a:r>
              <a:rPr kumimoji="1" lang="zh-CN" altLang="en-US" sz="1800" baseline="-25000">
                <a:solidFill>
                  <a:schemeClr val="tx1"/>
                </a:solidFill>
                <a:latin typeface="Courier New" panose="02070309020205020404" pitchFamily="49" charset="0"/>
                <a:cs typeface="Courier New" panose="02070309020205020404" pitchFamily="49" charset="0"/>
              </a:rPr>
              <a:t>反</a:t>
            </a:r>
            <a:r>
              <a:rPr kumimoji="1" lang="en-US" altLang="zh-CN" sz="1800">
                <a:solidFill>
                  <a:schemeClr val="tx1"/>
                </a:solidFill>
                <a:latin typeface="Courier New" panose="02070309020205020404" pitchFamily="49" charset="0"/>
                <a:cs typeface="Courier New" panose="02070309020205020404" pitchFamily="49" charset="0"/>
              </a:rPr>
              <a:t>=1 1000001</a:t>
            </a:r>
          </a:p>
          <a:p>
            <a:pPr algn="ctr" eaLnBrk="1" hangingPunct="1">
              <a:lnSpc>
                <a:spcPct val="130000"/>
              </a:lnSpc>
              <a:buClr>
                <a:schemeClr val="accent1"/>
              </a:buClr>
              <a:buFontTx/>
              <a:buNone/>
            </a:pPr>
            <a:endParaRPr kumimoji="1" lang="en-US" altLang="zh-CN" sz="1800" b="1">
              <a:solidFill>
                <a:schemeClr val="tx1"/>
              </a:solidFill>
              <a:latin typeface="Courier New" panose="02070309020205020404" pitchFamily="49" charset="0"/>
              <a:cs typeface="Courier New" panose="02070309020205020404" pitchFamily="49" charset="0"/>
            </a:endParaRPr>
          </a:p>
        </p:txBody>
      </p:sp>
      <p:sp>
        <p:nvSpPr>
          <p:cNvPr id="6" name="Rectangle 3"/>
          <p:cNvSpPr txBox="1">
            <a:spLocks noChangeArrowheads="1"/>
          </p:cNvSpPr>
          <p:nvPr/>
        </p:nvSpPr>
        <p:spPr bwMode="auto">
          <a:xfrm>
            <a:off x="6156325" y="2060575"/>
            <a:ext cx="2736850" cy="4321175"/>
          </a:xfrm>
          <a:prstGeom prst="rect">
            <a:avLst/>
          </a:prstGeom>
          <a:solidFill>
            <a:schemeClr val="bg1">
              <a:lumMod val="85000"/>
            </a:schemeClr>
          </a:solidFill>
          <a:ln>
            <a:noFill/>
          </a:ln>
          <a:effectLst/>
        </p:spPr>
        <p:txBody>
          <a:bodyPr/>
          <a:lstStyle>
            <a:lvl1pPr>
              <a:lnSpc>
                <a:spcPct val="110000"/>
              </a:lnSpc>
              <a:spcBef>
                <a:spcPct val="20000"/>
              </a:spcBef>
              <a:buSzPct val="120000"/>
              <a:buBlip>
                <a:blip r:embed="rId3"/>
              </a:buBlip>
              <a:defRPr sz="2800">
                <a:solidFill>
                  <a:srgbClr val="133984"/>
                </a:solidFill>
                <a:latin typeface="Arial" panose="020B0604020202020204" pitchFamily="34" charset="0"/>
                <a:ea typeface="黑体" panose="02010609060101010101" pitchFamily="49" charset="-122"/>
              </a:defRPr>
            </a:lvl1pPr>
            <a:lvl2pPr marL="91440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322388"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730375"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138363"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95563"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3052763"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509963"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967163"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buClr>
                <a:schemeClr val="accent1"/>
              </a:buClr>
              <a:buFontTx/>
              <a:buNone/>
            </a:pPr>
            <a:r>
              <a:rPr kumimoji="1" lang="zh-CN" altLang="en-US" sz="2000" b="1">
                <a:solidFill>
                  <a:schemeClr val="tx1"/>
                </a:solidFill>
                <a:latin typeface="Courier New" panose="02070309020205020404" pitchFamily="49" charset="0"/>
                <a:cs typeface="Courier New" panose="02070309020205020404" pitchFamily="49" charset="0"/>
              </a:rPr>
              <a:t>补码</a:t>
            </a:r>
            <a:endParaRPr kumimoji="1" lang="en-US" altLang="zh-CN" sz="2000" b="1">
              <a:solidFill>
                <a:schemeClr val="tx1"/>
              </a:solidFill>
              <a:latin typeface="Courier New" panose="02070309020205020404" pitchFamily="49" charset="0"/>
              <a:cs typeface="Courier New" panose="02070309020205020404" pitchFamily="49" charset="0"/>
            </a:endParaRPr>
          </a:p>
          <a:p>
            <a:pPr eaLnBrk="1" hangingPunct="1">
              <a:lnSpc>
                <a:spcPct val="130000"/>
              </a:lnSpc>
              <a:buClr>
                <a:schemeClr val="accent1"/>
              </a:buClr>
              <a:buFontTx/>
              <a:buNone/>
            </a:pPr>
            <a:r>
              <a:rPr kumimoji="1" lang="zh-CN" altLang="en-US" sz="1800">
                <a:solidFill>
                  <a:schemeClr val="tx1"/>
                </a:solidFill>
                <a:latin typeface="Courier New" panose="02070309020205020404" pitchFamily="49" charset="0"/>
                <a:cs typeface="Courier New" panose="02070309020205020404" pitchFamily="49" charset="0"/>
              </a:rPr>
              <a:t>正数的补码与原码相同，负数的补码为该数的反码加</a:t>
            </a:r>
            <a:r>
              <a:rPr kumimoji="1" lang="en-US" altLang="zh-CN" sz="1800">
                <a:solidFill>
                  <a:schemeClr val="tx1"/>
                </a:solidFill>
                <a:latin typeface="Courier New" panose="02070309020205020404" pitchFamily="49" charset="0"/>
                <a:cs typeface="Courier New" panose="02070309020205020404" pitchFamily="49" charset="0"/>
              </a:rPr>
              <a:t>1</a:t>
            </a:r>
            <a:r>
              <a:rPr kumimoji="1" lang="zh-CN" altLang="en-US" sz="1800">
                <a:solidFill>
                  <a:schemeClr val="tx1"/>
                </a:solidFill>
                <a:latin typeface="Courier New" panose="02070309020205020404" pitchFamily="49" charset="0"/>
                <a:cs typeface="Courier New" panose="02070309020205020404" pitchFamily="49" charset="0"/>
              </a:rPr>
              <a:t>。如：</a:t>
            </a:r>
          </a:p>
          <a:p>
            <a:pPr eaLnBrk="1" hangingPunct="1">
              <a:buClr>
                <a:schemeClr val="accent1"/>
              </a:buClr>
              <a:buFontTx/>
              <a:buNone/>
            </a:pPr>
            <a:r>
              <a:rPr kumimoji="1" lang="zh-CN" altLang="en-US" sz="1800">
                <a:solidFill>
                  <a:schemeClr val="tx1"/>
                </a:solidFill>
                <a:latin typeface="Courier New" panose="02070309020205020404" pitchFamily="49" charset="0"/>
                <a:cs typeface="Courier New" panose="02070309020205020404" pitchFamily="49" charset="0"/>
              </a:rPr>
              <a:t>  </a:t>
            </a:r>
            <a:r>
              <a:rPr kumimoji="1" lang="en-US" altLang="zh-CN" sz="1800">
                <a:solidFill>
                  <a:schemeClr val="tx1"/>
                </a:solidFill>
                <a:latin typeface="Courier New" panose="02070309020205020404" pitchFamily="49" charset="0"/>
                <a:cs typeface="Courier New" panose="02070309020205020404" pitchFamily="49" charset="0"/>
              </a:rPr>
              <a:t>[62]</a:t>
            </a:r>
            <a:r>
              <a:rPr kumimoji="1" lang="zh-CN" altLang="en-US" sz="1800" baseline="-25000">
                <a:solidFill>
                  <a:schemeClr val="tx1"/>
                </a:solidFill>
                <a:latin typeface="Courier New" panose="02070309020205020404" pitchFamily="49" charset="0"/>
                <a:cs typeface="Courier New" panose="02070309020205020404" pitchFamily="49" charset="0"/>
              </a:rPr>
              <a:t>补</a:t>
            </a:r>
            <a:r>
              <a:rPr kumimoji="1" lang="en-US" altLang="zh-CN" sz="1800">
                <a:solidFill>
                  <a:schemeClr val="tx1"/>
                </a:solidFill>
                <a:latin typeface="Courier New" panose="02070309020205020404" pitchFamily="49" charset="0"/>
                <a:cs typeface="Courier New" panose="02070309020205020404" pitchFamily="49" charset="0"/>
              </a:rPr>
              <a:t>=0 0111110</a:t>
            </a:r>
          </a:p>
          <a:p>
            <a:pPr eaLnBrk="1" hangingPunct="1">
              <a:buClr>
                <a:schemeClr val="accent1"/>
              </a:buClr>
              <a:buFontTx/>
              <a:buNone/>
            </a:pPr>
            <a:r>
              <a:rPr kumimoji="1" lang="en-US" altLang="zh-CN" sz="1800">
                <a:solidFill>
                  <a:schemeClr val="tx1"/>
                </a:solidFill>
                <a:latin typeface="Courier New" panose="02070309020205020404" pitchFamily="49" charset="0"/>
                <a:cs typeface="Courier New" panose="02070309020205020404" pitchFamily="49" charset="0"/>
              </a:rPr>
              <a:t> [-62]</a:t>
            </a:r>
            <a:r>
              <a:rPr kumimoji="1" lang="zh-CN" altLang="en-US" sz="1800" baseline="-25000">
                <a:solidFill>
                  <a:schemeClr val="tx1"/>
                </a:solidFill>
                <a:latin typeface="Courier New" panose="02070309020205020404" pitchFamily="49" charset="0"/>
                <a:cs typeface="Courier New" panose="02070309020205020404" pitchFamily="49" charset="0"/>
              </a:rPr>
              <a:t>补</a:t>
            </a:r>
            <a:r>
              <a:rPr kumimoji="1" lang="en-US" altLang="zh-CN" sz="1800">
                <a:solidFill>
                  <a:schemeClr val="tx1"/>
                </a:solidFill>
                <a:latin typeface="Courier New" panose="02070309020205020404" pitchFamily="49" charset="0"/>
                <a:cs typeface="Courier New" panose="02070309020205020404" pitchFamily="49" charset="0"/>
              </a:rPr>
              <a:t>=1 1000010</a:t>
            </a:r>
          </a:p>
          <a:p>
            <a:pPr algn="ctr" eaLnBrk="1" hangingPunct="1">
              <a:lnSpc>
                <a:spcPct val="130000"/>
              </a:lnSpc>
              <a:buClr>
                <a:schemeClr val="accent1"/>
              </a:buClr>
              <a:buFontTx/>
              <a:buNone/>
            </a:pPr>
            <a:endParaRPr kumimoji="1" lang="en-US" altLang="zh-CN" sz="1800" b="1">
              <a:solidFill>
                <a:schemeClr val="tx1"/>
              </a:solidFill>
              <a:latin typeface="Courier New" panose="02070309020205020404" pitchFamily="49" charset="0"/>
              <a:cs typeface="Courier New" panose="02070309020205020404" pitchFamily="49" charset="0"/>
            </a:endParaRPr>
          </a:p>
        </p:txBody>
      </p:sp>
      <p:sp>
        <p:nvSpPr>
          <p:cNvPr id="2" name="矩形 1"/>
          <p:cNvSpPr/>
          <p:nvPr/>
        </p:nvSpPr>
        <p:spPr>
          <a:xfrm>
            <a:off x="468313" y="5300663"/>
            <a:ext cx="2590800" cy="923925"/>
          </a:xfrm>
          <a:prstGeom prst="rect">
            <a:avLst/>
          </a:prstGeom>
          <a:solidFill>
            <a:schemeClr val="accent6">
              <a:lumMod val="20000"/>
              <a:lumOff val="80000"/>
            </a:schemeClr>
          </a:solidFill>
        </p:spPr>
        <p:txBody>
          <a:bodyPr>
            <a:spAutoFit/>
          </a:bodyPr>
          <a:lstStyle/>
          <a:p>
            <a:pPr marL="0" lvl="1">
              <a:defRPr/>
            </a:pPr>
            <a:r>
              <a:rPr lang="en-US" altLang="zh-CN" dirty="0">
                <a:latin typeface="+mj-lt"/>
                <a:ea typeface="+mn-ea"/>
              </a:rPr>
              <a:t>Quiz:</a:t>
            </a:r>
          </a:p>
          <a:p>
            <a:pPr marL="0" lvl="1">
              <a:defRPr/>
            </a:pPr>
            <a:r>
              <a:rPr lang="en-US" altLang="zh-CN" dirty="0">
                <a:latin typeface="楷体_GB2312" pitchFamily="49" charset="-122"/>
              </a:rPr>
              <a:t>  [90]</a:t>
            </a:r>
            <a:r>
              <a:rPr lang="zh-CN" altLang="en-US" baseline="-25000" dirty="0">
                <a:latin typeface="楷体_GB2312" pitchFamily="49" charset="-122"/>
              </a:rPr>
              <a:t>原</a:t>
            </a:r>
            <a:r>
              <a:rPr lang="en-US" altLang="zh-CN" baseline="-25000" dirty="0">
                <a:latin typeface="楷体_GB2312" pitchFamily="49" charset="-122"/>
              </a:rPr>
              <a:t>= </a:t>
            </a:r>
          </a:p>
          <a:p>
            <a:pPr marL="0" lvl="1">
              <a:defRPr/>
            </a:pPr>
            <a:r>
              <a:rPr lang="en-US" altLang="zh-CN" dirty="0">
                <a:latin typeface="楷体_GB2312" pitchFamily="49" charset="-122"/>
              </a:rPr>
              <a:t> [-78]</a:t>
            </a:r>
            <a:r>
              <a:rPr lang="zh-CN" altLang="en-US" baseline="-25000" dirty="0">
                <a:latin typeface="楷体_GB2312" pitchFamily="49" charset="-122"/>
              </a:rPr>
              <a:t>原</a:t>
            </a:r>
            <a:r>
              <a:rPr lang="en-US" altLang="zh-CN" baseline="-25000" dirty="0">
                <a:latin typeface="楷体_GB2312" pitchFamily="49" charset="-122"/>
              </a:rPr>
              <a:t>=</a:t>
            </a:r>
            <a:endParaRPr lang="en-US" altLang="zh-CN" dirty="0">
              <a:latin typeface="楷体_GB2312" pitchFamily="49" charset="-122"/>
            </a:endParaRPr>
          </a:p>
        </p:txBody>
      </p:sp>
      <p:sp>
        <p:nvSpPr>
          <p:cNvPr id="11" name="矩形 10"/>
          <p:cNvSpPr/>
          <p:nvPr/>
        </p:nvSpPr>
        <p:spPr>
          <a:xfrm>
            <a:off x="3348038" y="5300663"/>
            <a:ext cx="2592387" cy="923925"/>
          </a:xfrm>
          <a:prstGeom prst="rect">
            <a:avLst/>
          </a:prstGeom>
          <a:solidFill>
            <a:schemeClr val="accent6">
              <a:lumMod val="20000"/>
              <a:lumOff val="80000"/>
            </a:schemeClr>
          </a:solidFill>
        </p:spPr>
        <p:txBody>
          <a:bodyPr>
            <a:spAutoFit/>
          </a:bodyPr>
          <a:lstStyle/>
          <a:p>
            <a:pPr marL="0" lvl="1">
              <a:defRPr/>
            </a:pPr>
            <a:r>
              <a:rPr lang="en-US" altLang="zh-CN" dirty="0">
                <a:latin typeface="+mj-lt"/>
                <a:ea typeface="+mn-ea"/>
              </a:rPr>
              <a:t>Quiz:</a:t>
            </a:r>
          </a:p>
          <a:p>
            <a:pPr marL="0" lvl="1">
              <a:defRPr/>
            </a:pPr>
            <a:r>
              <a:rPr lang="en-US" altLang="zh-CN" dirty="0">
                <a:latin typeface="楷体_GB2312" pitchFamily="49" charset="-122"/>
              </a:rPr>
              <a:t>  [90]</a:t>
            </a:r>
            <a:r>
              <a:rPr lang="zh-CN" altLang="en-US" baseline="-25000" dirty="0">
                <a:latin typeface="楷体_GB2312" pitchFamily="49" charset="-122"/>
              </a:rPr>
              <a:t>反</a:t>
            </a:r>
            <a:r>
              <a:rPr lang="en-US" altLang="zh-CN" baseline="-25000" dirty="0">
                <a:latin typeface="楷体_GB2312" pitchFamily="49" charset="-122"/>
              </a:rPr>
              <a:t>= </a:t>
            </a:r>
          </a:p>
          <a:p>
            <a:pPr marL="0" lvl="1">
              <a:defRPr/>
            </a:pPr>
            <a:r>
              <a:rPr lang="en-US" altLang="zh-CN" dirty="0">
                <a:latin typeface="楷体_GB2312" pitchFamily="49" charset="-122"/>
              </a:rPr>
              <a:t> [-78]</a:t>
            </a:r>
            <a:r>
              <a:rPr lang="zh-CN" altLang="en-US" baseline="-25000" dirty="0">
                <a:latin typeface="楷体_GB2312" pitchFamily="49" charset="-122"/>
              </a:rPr>
              <a:t>反</a:t>
            </a:r>
            <a:r>
              <a:rPr lang="en-US" altLang="zh-CN" baseline="-25000" dirty="0">
                <a:latin typeface="楷体_GB2312" pitchFamily="49" charset="-122"/>
              </a:rPr>
              <a:t>=</a:t>
            </a:r>
            <a:endParaRPr lang="en-US" altLang="zh-CN" dirty="0">
              <a:latin typeface="楷体_GB2312" pitchFamily="49" charset="-122"/>
            </a:endParaRPr>
          </a:p>
        </p:txBody>
      </p:sp>
      <p:sp>
        <p:nvSpPr>
          <p:cNvPr id="12" name="矩形 11"/>
          <p:cNvSpPr/>
          <p:nvPr/>
        </p:nvSpPr>
        <p:spPr>
          <a:xfrm>
            <a:off x="6227763" y="5300663"/>
            <a:ext cx="2592387" cy="923925"/>
          </a:xfrm>
          <a:prstGeom prst="rect">
            <a:avLst/>
          </a:prstGeom>
          <a:solidFill>
            <a:schemeClr val="accent6">
              <a:lumMod val="20000"/>
              <a:lumOff val="80000"/>
            </a:schemeClr>
          </a:solidFill>
        </p:spPr>
        <p:txBody>
          <a:bodyPr>
            <a:spAutoFit/>
          </a:bodyPr>
          <a:lstStyle/>
          <a:p>
            <a:pPr marL="0" lvl="1">
              <a:defRPr/>
            </a:pPr>
            <a:r>
              <a:rPr lang="en-US" altLang="zh-CN" dirty="0">
                <a:latin typeface="+mj-lt"/>
                <a:ea typeface="+mn-ea"/>
              </a:rPr>
              <a:t>Quiz:</a:t>
            </a:r>
          </a:p>
          <a:p>
            <a:pPr marL="0" lvl="1">
              <a:defRPr/>
            </a:pPr>
            <a:r>
              <a:rPr lang="en-US" altLang="zh-CN" dirty="0">
                <a:latin typeface="楷体_GB2312" pitchFamily="49" charset="-122"/>
              </a:rPr>
              <a:t>  [90]</a:t>
            </a:r>
            <a:r>
              <a:rPr lang="zh-CN" altLang="en-US" baseline="-25000" dirty="0">
                <a:latin typeface="楷体_GB2312" pitchFamily="49" charset="-122"/>
              </a:rPr>
              <a:t>补</a:t>
            </a:r>
            <a:r>
              <a:rPr lang="en-US" altLang="zh-CN" baseline="-25000" dirty="0">
                <a:latin typeface="楷体_GB2312" pitchFamily="49" charset="-122"/>
              </a:rPr>
              <a:t>= </a:t>
            </a:r>
          </a:p>
          <a:p>
            <a:pPr marL="0" lvl="1">
              <a:defRPr/>
            </a:pPr>
            <a:r>
              <a:rPr lang="en-US" altLang="zh-CN" dirty="0">
                <a:latin typeface="楷体_GB2312" pitchFamily="49" charset="-122"/>
              </a:rPr>
              <a:t> [-78]</a:t>
            </a:r>
            <a:r>
              <a:rPr lang="zh-CN" altLang="en-US" baseline="-25000" dirty="0">
                <a:latin typeface="楷体_GB2312" pitchFamily="49" charset="-122"/>
              </a:rPr>
              <a:t>补</a:t>
            </a:r>
            <a:r>
              <a:rPr lang="en-US" altLang="zh-CN" baseline="-25000" dirty="0">
                <a:latin typeface="楷体_GB2312" pitchFamily="49" charset="-122"/>
              </a:rPr>
              <a:t>=</a:t>
            </a:r>
            <a:endParaRPr lang="en-US" altLang="zh-CN" dirty="0">
              <a:latin typeface="楷体_GB2312" pitchFamily="49" charset="-122"/>
            </a:endParaRPr>
          </a:p>
        </p:txBody>
      </p:sp>
      <p:sp>
        <p:nvSpPr>
          <p:cNvPr id="14" name="矩形 1"/>
          <p:cNvSpPr/>
          <p:nvPr/>
        </p:nvSpPr>
        <p:spPr>
          <a:xfrm>
            <a:off x="468313" y="5300663"/>
            <a:ext cx="2590800" cy="923925"/>
          </a:xfrm>
          <a:prstGeom prst="rect">
            <a:avLst/>
          </a:prstGeom>
          <a:solidFill>
            <a:schemeClr val="accent6">
              <a:lumMod val="20000"/>
              <a:lumOff val="80000"/>
            </a:schemeClr>
          </a:solidFill>
        </p:spPr>
        <p:txBody>
          <a:bodyPr>
            <a:spAutoFit/>
          </a:bodyPr>
          <a:lstStyle/>
          <a:p>
            <a:pPr marL="0" lvl="1">
              <a:defRPr/>
            </a:pPr>
            <a:r>
              <a:rPr lang="en-US" altLang="zh-CN" dirty="0">
                <a:latin typeface="+mj-lt"/>
                <a:ea typeface="+mn-ea"/>
              </a:rPr>
              <a:t>Quiz:</a:t>
            </a:r>
          </a:p>
          <a:p>
            <a:pPr marL="0" lvl="1">
              <a:defRPr/>
            </a:pPr>
            <a:r>
              <a:rPr lang="en-US" altLang="zh-CN" dirty="0">
                <a:latin typeface="楷体_GB2312" pitchFamily="49" charset="-122"/>
              </a:rPr>
              <a:t>  [90]</a:t>
            </a:r>
            <a:r>
              <a:rPr lang="zh-CN" altLang="en-US" baseline="-25000" dirty="0">
                <a:latin typeface="楷体_GB2312" pitchFamily="49" charset="-122"/>
              </a:rPr>
              <a:t>原</a:t>
            </a:r>
            <a:r>
              <a:rPr lang="en-US" altLang="zh-CN" baseline="-25000" dirty="0">
                <a:latin typeface="楷体_GB2312" pitchFamily="49" charset="-122"/>
              </a:rPr>
              <a:t> </a:t>
            </a:r>
            <a:r>
              <a:rPr lang="en-US" altLang="zh-CN" dirty="0">
                <a:latin typeface="楷体_GB2312" pitchFamily="49" charset="-122"/>
              </a:rPr>
              <a:t>=01011010</a:t>
            </a:r>
          </a:p>
          <a:p>
            <a:pPr marL="0" lvl="1">
              <a:defRPr/>
            </a:pPr>
            <a:r>
              <a:rPr lang="en-US" altLang="zh-CN" dirty="0">
                <a:latin typeface="楷体_GB2312" pitchFamily="49" charset="-122"/>
              </a:rPr>
              <a:t> [-78]</a:t>
            </a:r>
            <a:r>
              <a:rPr lang="zh-CN" altLang="en-US" baseline="-25000" dirty="0">
                <a:latin typeface="楷体_GB2312" pitchFamily="49" charset="-122"/>
              </a:rPr>
              <a:t>原 </a:t>
            </a:r>
            <a:r>
              <a:rPr lang="en-US" altLang="zh-CN" dirty="0">
                <a:latin typeface="楷体_GB2312" pitchFamily="49" charset="-122"/>
              </a:rPr>
              <a:t>=11001110</a:t>
            </a:r>
          </a:p>
        </p:txBody>
      </p:sp>
      <p:sp>
        <p:nvSpPr>
          <p:cNvPr id="15" name="矩形 10"/>
          <p:cNvSpPr/>
          <p:nvPr/>
        </p:nvSpPr>
        <p:spPr>
          <a:xfrm>
            <a:off x="3348038" y="5300663"/>
            <a:ext cx="2592387" cy="923330"/>
          </a:xfrm>
          <a:prstGeom prst="rect">
            <a:avLst/>
          </a:prstGeom>
          <a:solidFill>
            <a:schemeClr val="accent6">
              <a:lumMod val="20000"/>
              <a:lumOff val="80000"/>
            </a:schemeClr>
          </a:solidFill>
        </p:spPr>
        <p:txBody>
          <a:bodyPr>
            <a:spAutoFit/>
          </a:bodyPr>
          <a:lstStyle/>
          <a:p>
            <a:pPr marL="0" lvl="1">
              <a:defRPr/>
            </a:pPr>
            <a:r>
              <a:rPr lang="en-US" altLang="zh-CN" dirty="0">
                <a:latin typeface="+mj-lt"/>
                <a:ea typeface="+mn-ea"/>
              </a:rPr>
              <a:t>Quiz:</a:t>
            </a:r>
          </a:p>
          <a:p>
            <a:pPr marL="0" lvl="1">
              <a:defRPr/>
            </a:pPr>
            <a:r>
              <a:rPr lang="en-US" altLang="zh-CN" dirty="0">
                <a:latin typeface="楷体_GB2312" pitchFamily="49" charset="-122"/>
              </a:rPr>
              <a:t>  [90]</a:t>
            </a:r>
            <a:r>
              <a:rPr lang="zh-CN" altLang="en-US" baseline="-25000" dirty="0">
                <a:latin typeface="楷体_GB2312" pitchFamily="49" charset="-122"/>
              </a:rPr>
              <a:t>反</a:t>
            </a:r>
            <a:r>
              <a:rPr lang="en-US" altLang="zh-CN" dirty="0">
                <a:latin typeface="楷体_GB2312" pitchFamily="49" charset="-122"/>
              </a:rPr>
              <a:t>=01011010</a:t>
            </a:r>
            <a:r>
              <a:rPr lang="en-US" altLang="zh-CN" baseline="-25000" dirty="0">
                <a:latin typeface="楷体_GB2312" pitchFamily="49" charset="-122"/>
              </a:rPr>
              <a:t> </a:t>
            </a:r>
          </a:p>
          <a:p>
            <a:pPr marL="0" lvl="1">
              <a:defRPr/>
            </a:pPr>
            <a:r>
              <a:rPr lang="en-US" altLang="zh-CN" dirty="0">
                <a:latin typeface="楷体_GB2312" pitchFamily="49" charset="-122"/>
              </a:rPr>
              <a:t> [-78]</a:t>
            </a:r>
            <a:r>
              <a:rPr lang="zh-CN" altLang="en-US" baseline="-25000" dirty="0">
                <a:latin typeface="楷体_GB2312" pitchFamily="49" charset="-122"/>
              </a:rPr>
              <a:t>反</a:t>
            </a:r>
            <a:r>
              <a:rPr lang="en-US" altLang="zh-CN" dirty="0">
                <a:latin typeface="楷体_GB2312" pitchFamily="49" charset="-122"/>
              </a:rPr>
              <a:t>=10110001</a:t>
            </a:r>
          </a:p>
        </p:txBody>
      </p:sp>
      <p:sp>
        <p:nvSpPr>
          <p:cNvPr id="16" name="矩形 11"/>
          <p:cNvSpPr/>
          <p:nvPr/>
        </p:nvSpPr>
        <p:spPr>
          <a:xfrm>
            <a:off x="6227763" y="5300663"/>
            <a:ext cx="2592387" cy="923330"/>
          </a:xfrm>
          <a:prstGeom prst="rect">
            <a:avLst/>
          </a:prstGeom>
          <a:solidFill>
            <a:schemeClr val="accent6">
              <a:lumMod val="20000"/>
              <a:lumOff val="80000"/>
            </a:schemeClr>
          </a:solidFill>
        </p:spPr>
        <p:txBody>
          <a:bodyPr>
            <a:spAutoFit/>
          </a:bodyPr>
          <a:lstStyle/>
          <a:p>
            <a:pPr marL="0" lvl="1">
              <a:defRPr/>
            </a:pPr>
            <a:r>
              <a:rPr lang="en-US" altLang="zh-CN" dirty="0">
                <a:latin typeface="+mj-lt"/>
                <a:ea typeface="+mn-ea"/>
              </a:rPr>
              <a:t>Quiz:</a:t>
            </a:r>
          </a:p>
          <a:p>
            <a:pPr marL="0" lvl="1">
              <a:defRPr/>
            </a:pPr>
            <a:r>
              <a:rPr lang="en-US" altLang="zh-CN" dirty="0">
                <a:latin typeface="楷体_GB2312" pitchFamily="49" charset="-122"/>
              </a:rPr>
              <a:t>  [90]</a:t>
            </a:r>
            <a:r>
              <a:rPr lang="zh-CN" altLang="en-US" baseline="-25000" dirty="0">
                <a:latin typeface="楷体_GB2312" pitchFamily="49" charset="-122"/>
              </a:rPr>
              <a:t>补</a:t>
            </a:r>
            <a:r>
              <a:rPr lang="en-US" altLang="zh-CN" dirty="0">
                <a:latin typeface="楷体_GB2312" pitchFamily="49" charset="-122"/>
              </a:rPr>
              <a:t>=01011010</a:t>
            </a:r>
            <a:r>
              <a:rPr lang="en-US" altLang="zh-CN" baseline="-25000" dirty="0">
                <a:latin typeface="楷体_GB2312" pitchFamily="49" charset="-122"/>
              </a:rPr>
              <a:t> </a:t>
            </a:r>
          </a:p>
          <a:p>
            <a:pPr marL="0" lvl="1">
              <a:defRPr/>
            </a:pPr>
            <a:r>
              <a:rPr lang="en-US" altLang="zh-CN" dirty="0">
                <a:latin typeface="楷体_GB2312" pitchFamily="49" charset="-122"/>
              </a:rPr>
              <a:t> [-78]</a:t>
            </a:r>
            <a:r>
              <a:rPr lang="zh-CN" altLang="en-US" baseline="-25000" dirty="0">
                <a:latin typeface="楷体_GB2312" pitchFamily="49" charset="-122"/>
              </a:rPr>
              <a:t>补</a:t>
            </a:r>
            <a:r>
              <a:rPr lang="en-US" altLang="zh-CN" dirty="0">
                <a:latin typeface="楷体_GB2312" pitchFamily="49" charset="-122"/>
              </a:rPr>
              <a:t>=10110010</a:t>
            </a:r>
          </a:p>
        </p:txBody>
      </p:sp>
      <p:grpSp>
        <p:nvGrpSpPr>
          <p:cNvPr id="13" name="组合 12"/>
          <p:cNvGrpSpPr>
            <a:grpSpLocks/>
          </p:cNvGrpSpPr>
          <p:nvPr/>
        </p:nvGrpSpPr>
        <p:grpSpPr bwMode="auto">
          <a:xfrm>
            <a:off x="0" y="5157193"/>
            <a:ext cx="9144000" cy="1066800"/>
            <a:chOff x="0" y="5842569"/>
            <a:chExt cx="9144000" cy="1066800"/>
          </a:xfrm>
        </p:grpSpPr>
        <p:sp>
          <p:nvSpPr>
            <p:cNvPr id="41997" name="文本框 1"/>
            <p:cNvSpPr txBox="1">
              <a:spLocks noChangeArrowheads="1"/>
            </p:cNvSpPr>
            <p:nvPr/>
          </p:nvSpPr>
          <p:spPr bwMode="auto">
            <a:xfrm>
              <a:off x="0" y="5982126"/>
              <a:ext cx="9144000" cy="78768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10000"/>
                </a:lnSpc>
                <a:spcBef>
                  <a:spcPct val="20000"/>
                </a:spcBef>
                <a:buSzPct val="120000"/>
                <a:buBlip>
                  <a:blip r:embed="rId3"/>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lnSpc>
                  <a:spcPct val="100000"/>
                </a:lnSpc>
                <a:spcBef>
                  <a:spcPct val="0"/>
                </a:spcBef>
                <a:buSzTx/>
                <a:buFontTx/>
                <a:buNone/>
              </a:pPr>
              <a:r>
                <a:rPr lang="zh-CN" altLang="en-US">
                  <a:solidFill>
                    <a:schemeClr val="bg1"/>
                  </a:solidFill>
                </a:rPr>
                <a:t>          为什么大多数计算机系统都用补码表示整数？</a:t>
              </a:r>
            </a:p>
          </p:txBody>
        </p:sp>
        <p:pic>
          <p:nvPicPr>
            <p:cNvPr id="41998" name="图片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0350" y="5842569"/>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childTnLst>
                          </p:cTn>
                        </p:par>
                        <p:par>
                          <p:cTn id="11" fill="hold" nodeType="afterGroup">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4" grpId="0" animBg="1"/>
      <p:bldP spid="15"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rrowheads="1"/>
          </p:cNvSpPr>
          <p:nvPr>
            <p:ph type="title"/>
          </p:nvPr>
        </p:nvSpPr>
        <p:spPr>
          <a:xfrm>
            <a:off x="1331913" y="115888"/>
            <a:ext cx="7451725" cy="688975"/>
          </a:xfrm>
        </p:spPr>
        <p:txBody>
          <a:bodyPr/>
          <a:lstStyle/>
          <a:p>
            <a:pPr eaLnBrk="1" hangingPunct="1"/>
            <a:r>
              <a:rPr lang="zh-CN" altLang="en-US"/>
              <a:t>整型数的运算</a:t>
            </a:r>
          </a:p>
        </p:txBody>
      </p:sp>
      <p:sp>
        <p:nvSpPr>
          <p:cNvPr id="44034" name="Rectangle 3"/>
          <p:cNvSpPr>
            <a:spLocks noGrp="1" noChangeArrowheads="1"/>
          </p:cNvSpPr>
          <p:nvPr>
            <p:ph idx="1"/>
          </p:nvPr>
        </p:nvSpPr>
        <p:spPr>
          <a:xfrm>
            <a:off x="250825" y="981075"/>
            <a:ext cx="8353425" cy="2952750"/>
          </a:xfrm>
        </p:spPr>
        <p:txBody>
          <a:bodyPr/>
          <a:lstStyle/>
          <a:p>
            <a:pPr eaLnBrk="1" hangingPunct="1"/>
            <a:r>
              <a:rPr lang="zh-CN" altLang="en-US" sz="2400" b="1"/>
              <a:t>整数支持以下类型的运算</a:t>
            </a:r>
            <a:endParaRPr lang="en-US" altLang="zh-CN" sz="2400" b="1"/>
          </a:p>
          <a:p>
            <a:pPr lvl="1" eaLnBrk="1" hangingPunct="1"/>
            <a:r>
              <a:rPr lang="zh-CN" altLang="en-US" sz="2000">
                <a:solidFill>
                  <a:schemeClr val="tx1"/>
                </a:solidFill>
              </a:rPr>
              <a:t>算术运算：</a:t>
            </a:r>
            <a:r>
              <a:rPr lang="en-US" altLang="zh-CN" sz="2000">
                <a:solidFill>
                  <a:schemeClr val="tx1"/>
                </a:solidFill>
              </a:rPr>
              <a:t>++,</a:t>
            </a:r>
            <a:r>
              <a:rPr lang="zh-CN" altLang="en-US" sz="2000">
                <a:solidFill>
                  <a:schemeClr val="tx1"/>
                </a:solidFill>
              </a:rPr>
              <a:t> </a:t>
            </a:r>
            <a:r>
              <a:rPr lang="en-US" altLang="zh-CN" sz="2000">
                <a:solidFill>
                  <a:schemeClr val="tx1"/>
                </a:solidFill>
              </a:rPr>
              <a:t>--, - (</a:t>
            </a:r>
            <a:r>
              <a:rPr lang="zh-CN" altLang="en-US" sz="2000">
                <a:solidFill>
                  <a:schemeClr val="tx1"/>
                </a:solidFill>
              </a:rPr>
              <a:t>负号</a:t>
            </a:r>
            <a:r>
              <a:rPr lang="en-US" altLang="zh-CN" sz="2000">
                <a:solidFill>
                  <a:schemeClr val="tx1"/>
                </a:solidFill>
              </a:rPr>
              <a:t>), *, /, %, +, -</a:t>
            </a:r>
          </a:p>
          <a:p>
            <a:pPr lvl="1" eaLnBrk="1" hangingPunct="1"/>
            <a:r>
              <a:rPr lang="zh-CN" altLang="en-US" sz="2000">
                <a:solidFill>
                  <a:schemeClr val="tx1"/>
                </a:solidFill>
              </a:rPr>
              <a:t>逻辑运算：</a:t>
            </a:r>
            <a:r>
              <a:rPr lang="en-US" altLang="zh-CN" sz="2000">
                <a:solidFill>
                  <a:schemeClr val="tx1"/>
                </a:solidFill>
              </a:rPr>
              <a:t>&amp;&amp;, ||, !</a:t>
            </a:r>
          </a:p>
          <a:p>
            <a:pPr lvl="1" eaLnBrk="1" hangingPunct="1"/>
            <a:r>
              <a:rPr lang="zh-CN" altLang="en-US" sz="2000">
                <a:solidFill>
                  <a:schemeClr val="tx1"/>
                </a:solidFill>
              </a:rPr>
              <a:t>关系运算：</a:t>
            </a:r>
            <a:r>
              <a:rPr lang="en-US" altLang="zh-CN" sz="2000">
                <a:solidFill>
                  <a:schemeClr val="tx1"/>
                </a:solidFill>
              </a:rPr>
              <a:t>&gt;, &lt;, ==, &gt;=, &lt;=, !=</a:t>
            </a:r>
          </a:p>
          <a:p>
            <a:pPr lvl="1" eaLnBrk="1" hangingPunct="1"/>
            <a:r>
              <a:rPr lang="zh-CN" altLang="en-US" sz="2000">
                <a:solidFill>
                  <a:schemeClr val="tx1"/>
                </a:solidFill>
              </a:rPr>
              <a:t>按位运算：</a:t>
            </a:r>
            <a:r>
              <a:rPr lang="en-US" altLang="zh-CN" sz="2000">
                <a:solidFill>
                  <a:schemeClr val="tx1"/>
                </a:solidFill>
              </a:rPr>
              <a:t>&lt;&lt;, &gt;&gt;, ~, &amp;, ^, |</a:t>
            </a:r>
          </a:p>
          <a:p>
            <a:pPr lvl="1" eaLnBrk="1" hangingPunct="1"/>
            <a:r>
              <a:rPr lang="zh-CN" altLang="en-US" sz="2000">
                <a:solidFill>
                  <a:schemeClr val="tx1"/>
                </a:solidFill>
              </a:rPr>
              <a:t>长度运算：</a:t>
            </a:r>
            <a:r>
              <a:rPr lang="en-US" altLang="zh-CN" sz="2000">
                <a:solidFill>
                  <a:schemeClr val="tx1"/>
                </a:solidFill>
              </a:rPr>
              <a:t>sizeof()</a:t>
            </a:r>
          </a:p>
          <a:p>
            <a:pPr eaLnBrk="1" hangingPunct="1"/>
            <a:r>
              <a:rPr lang="zh-CN" altLang="en-US" sz="2400" b="1"/>
              <a:t>整数运算时要注意数据的表示范围</a:t>
            </a:r>
            <a:endParaRPr lang="en-US" altLang="zh-CN" sz="2400" b="1"/>
          </a:p>
          <a:p>
            <a:pPr lvl="1" eaLnBrk="1" hangingPunct="1"/>
            <a:r>
              <a:rPr lang="zh-CN" altLang="en-US" sz="2000">
                <a:solidFill>
                  <a:schemeClr val="tx1"/>
                </a:solidFill>
              </a:rPr>
              <a:t>如整数用两个字节表示时，正整数 </a:t>
            </a:r>
            <a:r>
              <a:rPr lang="en-US" altLang="zh-CN" sz="2000">
                <a:solidFill>
                  <a:schemeClr val="tx1"/>
                </a:solidFill>
              </a:rPr>
              <a:t>32767 </a:t>
            </a:r>
            <a:r>
              <a:rPr lang="zh-CN" altLang="en-US" sz="2000">
                <a:solidFill>
                  <a:schemeClr val="tx1"/>
                </a:solidFill>
              </a:rPr>
              <a:t>加 </a:t>
            </a:r>
            <a:r>
              <a:rPr lang="en-US" altLang="zh-CN" sz="2000">
                <a:solidFill>
                  <a:schemeClr val="tx1"/>
                </a:solidFill>
              </a:rPr>
              <a:t>1 </a:t>
            </a:r>
            <a:r>
              <a:rPr lang="zh-CN" altLang="en-US" sz="2000">
                <a:solidFill>
                  <a:schemeClr val="tx1"/>
                </a:solidFill>
              </a:rPr>
              <a:t>的结果为 </a:t>
            </a:r>
            <a:r>
              <a:rPr lang="en-US" altLang="zh-CN" sz="2000">
                <a:solidFill>
                  <a:schemeClr val="tx1"/>
                </a:solidFill>
              </a:rPr>
              <a:t>-32768</a:t>
            </a:r>
          </a:p>
          <a:p>
            <a:pPr lvl="1" eaLnBrk="1" hangingPunct="1"/>
            <a:r>
              <a:rPr lang="en-US" altLang="zh-CN" sz="2000">
                <a:solidFill>
                  <a:schemeClr val="tx1"/>
                </a:solidFill>
              </a:rPr>
              <a:t>[32767]</a:t>
            </a:r>
            <a:r>
              <a:rPr lang="zh-CN" altLang="en-US" sz="2000" baseline="-25000">
                <a:solidFill>
                  <a:schemeClr val="tx1"/>
                </a:solidFill>
              </a:rPr>
              <a:t>补</a:t>
            </a:r>
            <a:r>
              <a:rPr lang="en-US" altLang="zh-CN" sz="2000">
                <a:solidFill>
                  <a:schemeClr val="tx1"/>
                </a:solidFill>
              </a:rPr>
              <a:t>=0111 1111 1111 1111</a:t>
            </a:r>
          </a:p>
          <a:p>
            <a:pPr lvl="1" eaLnBrk="1" hangingPunct="1"/>
            <a:r>
              <a:rPr lang="zh-CN" altLang="en-US" sz="2000">
                <a:solidFill>
                  <a:schemeClr val="tx1"/>
                </a:solidFill>
              </a:rPr>
              <a:t>这称为整数运算的溢出</a:t>
            </a:r>
            <a:endParaRPr lang="en-US" altLang="zh-CN" sz="2000">
              <a:solidFill>
                <a:schemeClr val="tx1"/>
              </a:solidFill>
            </a:endParaRPr>
          </a:p>
          <a:p>
            <a:pPr eaLnBrk="1" hangingPunct="1"/>
            <a:r>
              <a:rPr lang="zh-CN" altLang="en-US" sz="2400" b="1">
                <a:solidFill>
                  <a:srgbClr val="FF0000"/>
                </a:solidFill>
              </a:rPr>
              <a:t>系统不检查这样的错误，程序员必须自己保证程序中不出现这样的错误</a:t>
            </a:r>
            <a:endParaRPr lang="zh-CN" altLang="en-US" sz="2400" b="1">
              <a:solidFill>
                <a:srgbClr val="FF0000"/>
              </a:solidFill>
              <a:latin typeface="楷体_GB2312" pitchFamily="49"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3"/>
          <p:cNvSpPr>
            <a:spLocks noGrp="1" noChangeArrowheads="1"/>
          </p:cNvSpPr>
          <p:nvPr>
            <p:ph sz="quarter" idx="10"/>
          </p:nvPr>
        </p:nvSpPr>
        <p:spPr>
          <a:xfrm>
            <a:off x="468313" y="981074"/>
            <a:ext cx="8370887" cy="5544269"/>
          </a:xfrm>
        </p:spPr>
        <p:txBody>
          <a:bodyPr>
            <a:normAutofit lnSpcReduction="10000"/>
          </a:bodyPr>
          <a:lstStyle/>
          <a:p>
            <a:pPr>
              <a:lnSpc>
                <a:spcPct val="120000"/>
              </a:lnSpc>
              <a:spcBef>
                <a:spcPct val="40000"/>
              </a:spcBef>
            </a:pPr>
            <a:r>
              <a:rPr lang="zh-CN" altLang="en-US" dirty="0"/>
              <a:t>实型数表示成</a:t>
            </a:r>
            <a:r>
              <a:rPr lang="en-US" altLang="zh-CN" dirty="0"/>
              <a:t>a*2</a:t>
            </a:r>
            <a:r>
              <a:rPr lang="en-US" altLang="zh-CN" baseline="30000" dirty="0"/>
              <a:t>b</a:t>
            </a:r>
            <a:r>
              <a:rPr lang="zh-CN" altLang="en-US" dirty="0"/>
              <a:t>的形式，</a:t>
            </a:r>
            <a:r>
              <a:rPr lang="en-US" altLang="zh-CN" dirty="0"/>
              <a:t>a</a:t>
            </a:r>
            <a:r>
              <a:rPr lang="zh-CN" altLang="en-US" dirty="0"/>
              <a:t>为</a:t>
            </a:r>
            <a:r>
              <a:rPr lang="zh-CN" altLang="en-US" dirty="0">
                <a:solidFill>
                  <a:srgbClr val="FF0000"/>
                </a:solidFill>
              </a:rPr>
              <a:t>尾数</a:t>
            </a:r>
            <a:r>
              <a:rPr lang="zh-CN" altLang="en-US" dirty="0"/>
              <a:t>，</a:t>
            </a:r>
            <a:r>
              <a:rPr lang="en-US" altLang="zh-CN" dirty="0"/>
              <a:t>b</a:t>
            </a:r>
            <a:r>
              <a:rPr lang="zh-CN" altLang="en-US" dirty="0"/>
              <a:t>为</a:t>
            </a:r>
            <a:r>
              <a:rPr lang="zh-CN" altLang="en-US" dirty="0">
                <a:solidFill>
                  <a:srgbClr val="FF0000"/>
                </a:solidFill>
              </a:rPr>
              <a:t>指数</a:t>
            </a:r>
            <a:endParaRPr lang="en-US" altLang="zh-CN" dirty="0">
              <a:solidFill>
                <a:srgbClr val="FF0000"/>
              </a:solidFill>
            </a:endParaRPr>
          </a:p>
          <a:p>
            <a:pPr>
              <a:lnSpc>
                <a:spcPct val="120000"/>
              </a:lnSpc>
              <a:spcBef>
                <a:spcPct val="40000"/>
              </a:spcBef>
            </a:pPr>
            <a:r>
              <a:rPr lang="zh-CN" altLang="en-US" dirty="0"/>
              <a:t>这种形式又称为</a:t>
            </a:r>
            <a:r>
              <a:rPr lang="zh-CN" altLang="en-US" dirty="0">
                <a:solidFill>
                  <a:srgbClr val="FF0000"/>
                </a:solidFill>
              </a:rPr>
              <a:t>浮点表示法</a:t>
            </a:r>
            <a:r>
              <a:rPr lang="zh-CN" altLang="en-US" dirty="0"/>
              <a:t>，浮点数</a:t>
            </a:r>
            <a:r>
              <a:rPr lang="zh-CN" altLang="en-US" dirty="0">
                <a:solidFill>
                  <a:srgbClr val="FF0000"/>
                </a:solidFill>
              </a:rPr>
              <a:t>无法精确</a:t>
            </a:r>
            <a:r>
              <a:rPr lang="zh-CN" altLang="en-US" dirty="0"/>
              <a:t>表示。</a:t>
            </a:r>
          </a:p>
          <a:p>
            <a:pPr eaLnBrk="1" hangingPunct="1">
              <a:lnSpc>
                <a:spcPct val="120000"/>
              </a:lnSpc>
              <a:spcBef>
                <a:spcPct val="40000"/>
              </a:spcBef>
            </a:pPr>
            <a:endParaRPr lang="en-US" altLang="zh-CN" dirty="0">
              <a:latin typeface="楷体_GB2312" pitchFamily="49" charset="-122"/>
            </a:endParaRPr>
          </a:p>
          <a:p>
            <a:pPr eaLnBrk="1" hangingPunct="1">
              <a:lnSpc>
                <a:spcPct val="120000"/>
              </a:lnSpc>
              <a:spcBef>
                <a:spcPct val="40000"/>
              </a:spcBef>
            </a:pPr>
            <a:endParaRPr lang="en-US" altLang="zh-CN" dirty="0">
              <a:latin typeface="楷体_GB2312" pitchFamily="49" charset="-122"/>
            </a:endParaRPr>
          </a:p>
          <a:p>
            <a:pPr eaLnBrk="1" hangingPunct="1">
              <a:lnSpc>
                <a:spcPct val="120000"/>
              </a:lnSpc>
              <a:spcBef>
                <a:spcPct val="40000"/>
              </a:spcBef>
            </a:pPr>
            <a:r>
              <a:rPr lang="zh-CN" altLang="en-US" dirty="0">
                <a:latin typeface="楷体_GB2312" pitchFamily="49" charset="-122"/>
              </a:rPr>
              <a:t>一个浮点数分成尾数和指数两部分。</a:t>
            </a:r>
            <a:endParaRPr lang="en-US" altLang="zh-CN" dirty="0">
              <a:latin typeface="楷体_GB2312" pitchFamily="49" charset="-122"/>
            </a:endParaRPr>
          </a:p>
          <a:p>
            <a:pPr lvl="1" eaLnBrk="1" hangingPunct="1">
              <a:lnSpc>
                <a:spcPct val="130000"/>
              </a:lnSpc>
              <a:buClr>
                <a:srgbClr val="000066"/>
              </a:buClr>
            </a:pPr>
            <a:r>
              <a:rPr lang="zh-CN" altLang="en-US" b="0" dirty="0">
                <a:solidFill>
                  <a:srgbClr val="FF0000"/>
                </a:solidFill>
              </a:rPr>
              <a:t>尾数</a:t>
            </a:r>
            <a:r>
              <a:rPr lang="zh-CN" altLang="en-US" b="0" dirty="0">
                <a:solidFill>
                  <a:schemeClr val="tx1"/>
                </a:solidFill>
              </a:rPr>
              <a:t>表示数的有效数值</a:t>
            </a:r>
            <a:endParaRPr lang="en-US" altLang="zh-CN" b="0" dirty="0">
              <a:solidFill>
                <a:schemeClr val="tx1"/>
              </a:solidFill>
            </a:endParaRPr>
          </a:p>
          <a:p>
            <a:pPr lvl="1" eaLnBrk="1" hangingPunct="1">
              <a:lnSpc>
                <a:spcPct val="130000"/>
              </a:lnSpc>
              <a:buClr>
                <a:srgbClr val="000066"/>
              </a:buClr>
            </a:pPr>
            <a:r>
              <a:rPr lang="zh-CN" altLang="en-US" b="0" dirty="0">
                <a:solidFill>
                  <a:srgbClr val="FF0000"/>
                </a:solidFill>
              </a:rPr>
              <a:t>指数</a:t>
            </a:r>
            <a:r>
              <a:rPr lang="zh-CN" altLang="en-US" b="0" dirty="0">
                <a:solidFill>
                  <a:schemeClr val="tx1"/>
                </a:solidFill>
              </a:rPr>
              <a:t>表示小数点在该数中的位数</a:t>
            </a:r>
            <a:endParaRPr lang="en-US" altLang="zh-CN" b="0" dirty="0">
              <a:solidFill>
                <a:schemeClr val="tx1"/>
              </a:solidFill>
            </a:endParaRPr>
          </a:p>
          <a:p>
            <a:pPr>
              <a:lnSpc>
                <a:spcPct val="120000"/>
              </a:lnSpc>
              <a:spcBef>
                <a:spcPct val="40000"/>
              </a:spcBef>
            </a:pPr>
            <a:r>
              <a:rPr lang="zh-CN" altLang="en-US" dirty="0">
                <a:latin typeface="楷体_GB2312" pitchFamily="49" charset="-122"/>
              </a:rPr>
              <a:t>实型分为：</a:t>
            </a:r>
            <a:endParaRPr lang="en-US" altLang="zh-CN" dirty="0">
              <a:latin typeface="楷体_GB2312" pitchFamily="49" charset="-122"/>
            </a:endParaRPr>
          </a:p>
          <a:p>
            <a:pPr lvl="1" eaLnBrk="1" hangingPunct="1">
              <a:lnSpc>
                <a:spcPct val="140000"/>
              </a:lnSpc>
              <a:buClr>
                <a:srgbClr val="000066"/>
              </a:buClr>
            </a:pPr>
            <a:r>
              <a:rPr lang="zh-CN" altLang="en-US" b="0" dirty="0">
                <a:solidFill>
                  <a:schemeClr val="tx1"/>
                </a:solidFill>
              </a:rPr>
              <a:t>单精度</a:t>
            </a:r>
            <a:r>
              <a:rPr lang="en-US" altLang="zh-CN" b="0" dirty="0">
                <a:solidFill>
                  <a:schemeClr val="tx1"/>
                </a:solidFill>
              </a:rPr>
              <a:t>float</a:t>
            </a:r>
            <a:r>
              <a:rPr lang="zh-CN" altLang="en-US" b="0" dirty="0">
                <a:solidFill>
                  <a:schemeClr val="tx1"/>
                </a:solidFill>
              </a:rPr>
              <a:t>、双精度</a:t>
            </a:r>
            <a:r>
              <a:rPr lang="en-US" altLang="zh-CN" b="0" dirty="0">
                <a:solidFill>
                  <a:schemeClr val="tx1"/>
                </a:solidFill>
              </a:rPr>
              <a:t>double</a:t>
            </a:r>
            <a:r>
              <a:rPr lang="zh-CN" altLang="en-US" b="0" dirty="0">
                <a:solidFill>
                  <a:schemeClr val="tx1"/>
                </a:solidFill>
              </a:rPr>
              <a:t>、长双精度：</a:t>
            </a:r>
            <a:r>
              <a:rPr lang="en-US" altLang="zh-CN" b="0" dirty="0">
                <a:solidFill>
                  <a:schemeClr val="tx1"/>
                </a:solidFill>
              </a:rPr>
              <a:t>long double</a:t>
            </a:r>
          </a:p>
          <a:p>
            <a:pPr>
              <a:lnSpc>
                <a:spcPct val="120000"/>
              </a:lnSpc>
              <a:spcBef>
                <a:spcPct val="40000"/>
              </a:spcBef>
            </a:pPr>
            <a:r>
              <a:rPr lang="zh-CN" altLang="en-US" dirty="0">
                <a:latin typeface="楷体_GB2312" pitchFamily="49" charset="-122"/>
              </a:rPr>
              <a:t>能够执行的运算：</a:t>
            </a:r>
            <a:endParaRPr lang="en-US" altLang="zh-CN" dirty="0">
              <a:latin typeface="楷体_GB2312" pitchFamily="49" charset="-122"/>
            </a:endParaRPr>
          </a:p>
          <a:p>
            <a:pPr lvl="1" eaLnBrk="1" hangingPunct="1">
              <a:lnSpc>
                <a:spcPct val="150000"/>
              </a:lnSpc>
              <a:buClr>
                <a:srgbClr val="000066"/>
              </a:buClr>
            </a:pPr>
            <a:r>
              <a:rPr lang="zh-CN" altLang="en-US" b="0" dirty="0">
                <a:solidFill>
                  <a:schemeClr val="tx1"/>
                </a:solidFill>
              </a:rPr>
              <a:t>算术、逻辑、关系、长度</a:t>
            </a:r>
            <a:endParaRPr lang="en-US" altLang="zh-CN" b="0" dirty="0">
              <a:solidFill>
                <a:schemeClr val="tx1"/>
              </a:solidFill>
            </a:endParaRPr>
          </a:p>
        </p:txBody>
      </p:sp>
      <p:sp>
        <p:nvSpPr>
          <p:cNvPr id="46082" name="Rectangle 2"/>
          <p:cNvSpPr>
            <a:spLocks noGrp="1" noRot="1" noChangeArrowheads="1"/>
          </p:cNvSpPr>
          <p:nvPr>
            <p:ph type="title"/>
          </p:nvPr>
        </p:nvSpPr>
        <p:spPr>
          <a:xfrm>
            <a:off x="2244725" y="115888"/>
            <a:ext cx="6875463" cy="574675"/>
          </a:xfrm>
        </p:spPr>
        <p:txBody>
          <a:bodyPr/>
          <a:lstStyle/>
          <a:p>
            <a:pPr eaLnBrk="1" hangingPunct="1"/>
            <a:r>
              <a:rPr lang="zh-CN" altLang="en-US" sz="3600">
                <a:solidFill>
                  <a:srgbClr val="922706"/>
                </a:solidFill>
              </a:rPr>
              <a:t>数据类型</a:t>
            </a:r>
            <a:r>
              <a:rPr lang="en-US" altLang="zh-CN" sz="3600">
                <a:solidFill>
                  <a:srgbClr val="922706"/>
                </a:solidFill>
              </a:rPr>
              <a:t>—</a:t>
            </a:r>
            <a:r>
              <a:rPr lang="zh-CN" altLang="en-US" sz="3600">
                <a:solidFill>
                  <a:srgbClr val="922706"/>
                </a:solidFill>
              </a:rPr>
              <a:t>实型（浮点型）</a:t>
            </a:r>
          </a:p>
        </p:txBody>
      </p:sp>
      <p:pic>
        <p:nvPicPr>
          <p:cNvPr id="2" name="Picture 1">
            <a:extLst>
              <a:ext uri="{FF2B5EF4-FFF2-40B4-BE49-F238E27FC236}">
                <a16:creationId xmlns:a16="http://schemas.microsoft.com/office/drawing/2014/main" id="{21BD5AA9-609C-9983-7173-7B2E8C0ED74C}"/>
              </a:ext>
            </a:extLst>
          </p:cNvPr>
          <p:cNvPicPr>
            <a:picLocks noChangeAspect="1"/>
          </p:cNvPicPr>
          <p:nvPr/>
        </p:nvPicPr>
        <p:blipFill>
          <a:blip r:embed="rId3"/>
          <a:stretch>
            <a:fillRect/>
          </a:stretch>
        </p:blipFill>
        <p:spPr>
          <a:xfrm>
            <a:off x="2051720" y="1988840"/>
            <a:ext cx="2931196" cy="1008112"/>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1"/>
          <p:cNvSpPr>
            <a:spLocks noGrp="1"/>
          </p:cNvSpPr>
          <p:nvPr>
            <p:ph sz="quarter" idx="10"/>
          </p:nvPr>
        </p:nvSpPr>
        <p:spPr>
          <a:xfrm>
            <a:off x="323850" y="908050"/>
            <a:ext cx="8424863" cy="5060950"/>
          </a:xfrm>
        </p:spPr>
        <p:txBody>
          <a:bodyPr/>
          <a:lstStyle/>
          <a:p>
            <a:pPr>
              <a:lnSpc>
                <a:spcPct val="120000"/>
              </a:lnSpc>
              <a:spcBef>
                <a:spcPct val="40000"/>
              </a:spcBef>
            </a:pPr>
            <a:r>
              <a:rPr lang="en-US" altLang="zh-CN" sz="2200"/>
              <a:t>C++</a:t>
            </a:r>
            <a:r>
              <a:rPr lang="zh-CN" altLang="en-US" sz="2200"/>
              <a:t>标准：没有规定实型数据应该用多少位表示，也没指定尾数和指数的位数，由编译器决定；但规定了浮点数的</a:t>
            </a:r>
            <a:r>
              <a:rPr lang="zh-CN" altLang="en-US" sz="2200">
                <a:solidFill>
                  <a:srgbClr val="FF0000"/>
                </a:solidFill>
              </a:rPr>
              <a:t>最小精度</a:t>
            </a:r>
            <a:endParaRPr lang="zh-CN" altLang="en-US" sz="2200"/>
          </a:p>
          <a:p>
            <a:pPr lvl="1" eaLnBrk="1" hangingPunct="1">
              <a:buClr>
                <a:srgbClr val="000066"/>
              </a:buClr>
            </a:pPr>
            <a:r>
              <a:rPr lang="en-US" altLang="zh-CN" b="0">
                <a:solidFill>
                  <a:schemeClr val="tx1"/>
                </a:solidFill>
              </a:rPr>
              <a:t>float</a:t>
            </a:r>
            <a:r>
              <a:rPr lang="zh-CN" altLang="en-US" b="0">
                <a:solidFill>
                  <a:schemeClr val="tx1"/>
                </a:solidFill>
              </a:rPr>
              <a:t>：至少保证十进制</a:t>
            </a:r>
            <a:r>
              <a:rPr lang="en-US" altLang="zh-CN" b="0">
                <a:solidFill>
                  <a:srgbClr val="FF0000"/>
                </a:solidFill>
              </a:rPr>
              <a:t>6</a:t>
            </a:r>
            <a:r>
              <a:rPr lang="zh-CN" altLang="en-US" b="0">
                <a:solidFill>
                  <a:srgbClr val="FF0000"/>
                </a:solidFill>
              </a:rPr>
              <a:t>位</a:t>
            </a:r>
            <a:r>
              <a:rPr lang="zh-CN" altLang="en-US" b="0">
                <a:solidFill>
                  <a:schemeClr val="tx1"/>
                </a:solidFill>
              </a:rPr>
              <a:t>有效数字</a:t>
            </a:r>
            <a:endParaRPr lang="en-US" altLang="zh-CN" b="0">
              <a:solidFill>
                <a:schemeClr val="tx1"/>
              </a:solidFill>
            </a:endParaRPr>
          </a:p>
          <a:p>
            <a:pPr lvl="1" eaLnBrk="1" hangingPunct="1">
              <a:buClr>
                <a:srgbClr val="000066"/>
              </a:buClr>
            </a:pPr>
            <a:r>
              <a:rPr lang="en-US" altLang="zh-CN" b="0">
                <a:solidFill>
                  <a:schemeClr val="tx1"/>
                </a:solidFill>
              </a:rPr>
              <a:t>double</a:t>
            </a:r>
            <a:r>
              <a:rPr lang="zh-CN" altLang="en-US" b="0">
                <a:solidFill>
                  <a:schemeClr val="tx1"/>
                </a:solidFill>
              </a:rPr>
              <a:t>和</a:t>
            </a:r>
            <a:r>
              <a:rPr lang="en-US" altLang="zh-CN" b="0">
                <a:solidFill>
                  <a:schemeClr val="tx1"/>
                </a:solidFill>
              </a:rPr>
              <a:t>long double</a:t>
            </a:r>
            <a:r>
              <a:rPr lang="zh-CN" altLang="en-US" b="0">
                <a:solidFill>
                  <a:schemeClr val="tx1"/>
                </a:solidFill>
              </a:rPr>
              <a:t>：至少保证</a:t>
            </a:r>
            <a:r>
              <a:rPr lang="en-US" altLang="zh-CN" b="0">
                <a:solidFill>
                  <a:srgbClr val="FF0000"/>
                </a:solidFill>
              </a:rPr>
              <a:t>10</a:t>
            </a:r>
            <a:r>
              <a:rPr lang="zh-CN" altLang="en-US" b="0">
                <a:solidFill>
                  <a:srgbClr val="FF0000"/>
                </a:solidFill>
              </a:rPr>
              <a:t>位</a:t>
            </a:r>
            <a:r>
              <a:rPr lang="zh-CN" altLang="en-US" b="0">
                <a:solidFill>
                  <a:schemeClr val="tx1"/>
                </a:solidFill>
              </a:rPr>
              <a:t>有效数字</a:t>
            </a:r>
            <a:endParaRPr lang="en-US" altLang="zh-CN" b="0">
              <a:solidFill>
                <a:schemeClr val="tx1"/>
              </a:solidFill>
            </a:endParaRPr>
          </a:p>
          <a:p>
            <a:pPr>
              <a:lnSpc>
                <a:spcPct val="120000"/>
              </a:lnSpc>
              <a:spcBef>
                <a:spcPct val="40000"/>
              </a:spcBef>
            </a:pPr>
            <a:r>
              <a:rPr lang="zh-CN" altLang="en-US"/>
              <a:t>浮点类型的表示示例</a:t>
            </a:r>
          </a:p>
          <a:p>
            <a:pPr lvl="1" eaLnBrk="1" hangingPunct="1">
              <a:buClr>
                <a:srgbClr val="000066"/>
              </a:buClr>
            </a:pPr>
            <a:r>
              <a:rPr lang="en-US" altLang="zh-CN" b="0">
                <a:solidFill>
                  <a:schemeClr val="tx1"/>
                </a:solidFill>
              </a:rPr>
              <a:t>float</a:t>
            </a:r>
            <a:r>
              <a:rPr lang="zh-CN" altLang="en-US" b="0">
                <a:solidFill>
                  <a:schemeClr val="tx1"/>
                </a:solidFill>
              </a:rPr>
              <a:t>：占用</a:t>
            </a:r>
            <a:r>
              <a:rPr lang="en-US" altLang="zh-CN" b="0">
                <a:solidFill>
                  <a:srgbClr val="FF0000"/>
                </a:solidFill>
              </a:rPr>
              <a:t>4</a:t>
            </a:r>
            <a:r>
              <a:rPr lang="zh-CN" altLang="en-US" b="0">
                <a:solidFill>
                  <a:srgbClr val="FF0000"/>
                </a:solidFill>
              </a:rPr>
              <a:t>字节</a:t>
            </a:r>
            <a:r>
              <a:rPr lang="zh-CN" altLang="en-US" b="0">
                <a:solidFill>
                  <a:schemeClr val="tx1"/>
                </a:solidFill>
              </a:rPr>
              <a:t>，</a:t>
            </a:r>
            <a:r>
              <a:rPr lang="en-US" altLang="zh-CN" b="0">
                <a:solidFill>
                  <a:schemeClr val="tx1"/>
                </a:solidFill>
              </a:rPr>
              <a:t>1</a:t>
            </a:r>
            <a:r>
              <a:rPr lang="zh-CN" altLang="en-US" b="0">
                <a:solidFill>
                  <a:schemeClr val="tx1"/>
                </a:solidFill>
              </a:rPr>
              <a:t>位符号，</a:t>
            </a:r>
            <a:r>
              <a:rPr lang="en-US" altLang="zh-CN" b="0">
                <a:solidFill>
                  <a:schemeClr val="tx1"/>
                </a:solidFill>
              </a:rPr>
              <a:t>8</a:t>
            </a:r>
            <a:r>
              <a:rPr lang="zh-CN" altLang="en-US" b="0">
                <a:solidFill>
                  <a:schemeClr val="tx1"/>
                </a:solidFill>
              </a:rPr>
              <a:t>位指数，</a:t>
            </a:r>
            <a:r>
              <a:rPr lang="en-US" altLang="zh-CN" b="0">
                <a:solidFill>
                  <a:schemeClr val="tx1"/>
                </a:solidFill>
              </a:rPr>
              <a:t>23</a:t>
            </a:r>
            <a:r>
              <a:rPr lang="zh-CN" altLang="en-US" b="0">
                <a:solidFill>
                  <a:schemeClr val="tx1"/>
                </a:solidFill>
              </a:rPr>
              <a:t>位尾数，精确度</a:t>
            </a:r>
            <a:r>
              <a:rPr lang="en-US" altLang="zh-CN" b="0">
                <a:solidFill>
                  <a:srgbClr val="FF0000"/>
                </a:solidFill>
              </a:rPr>
              <a:t>7</a:t>
            </a:r>
            <a:r>
              <a:rPr lang="zh-CN" altLang="en-US" b="0">
                <a:solidFill>
                  <a:srgbClr val="FF0000"/>
                </a:solidFill>
              </a:rPr>
              <a:t>位</a:t>
            </a:r>
            <a:r>
              <a:rPr lang="zh-CN" altLang="en-US" b="0">
                <a:solidFill>
                  <a:schemeClr val="tx1"/>
                </a:solidFill>
              </a:rPr>
              <a:t>，范围  </a:t>
            </a:r>
            <a:r>
              <a:rPr lang="en-US" altLang="zh-CN" b="0">
                <a:solidFill>
                  <a:schemeClr val="tx1"/>
                </a:solidFill>
              </a:rPr>
              <a:t>-10</a:t>
            </a:r>
            <a:r>
              <a:rPr lang="zh-CN" altLang="en-US" b="0" baseline="30000">
                <a:solidFill>
                  <a:schemeClr val="tx1"/>
                </a:solidFill>
              </a:rPr>
              <a:t>－</a:t>
            </a:r>
            <a:r>
              <a:rPr lang="en-US" altLang="zh-CN" b="0" baseline="30000">
                <a:solidFill>
                  <a:schemeClr val="tx1"/>
                </a:solidFill>
              </a:rPr>
              <a:t>38</a:t>
            </a:r>
            <a:r>
              <a:rPr lang="zh-CN" altLang="en-US" b="0">
                <a:solidFill>
                  <a:schemeClr val="tx1"/>
                </a:solidFill>
              </a:rPr>
              <a:t>～</a:t>
            </a:r>
            <a:r>
              <a:rPr lang="en-US" altLang="zh-CN" b="0">
                <a:solidFill>
                  <a:schemeClr val="tx1"/>
                </a:solidFill>
              </a:rPr>
              <a:t>10</a:t>
            </a:r>
            <a:r>
              <a:rPr lang="en-US" altLang="zh-CN" b="0" baseline="30000">
                <a:solidFill>
                  <a:schemeClr val="tx1"/>
                </a:solidFill>
              </a:rPr>
              <a:t>38</a:t>
            </a:r>
            <a:r>
              <a:rPr lang="en-US" altLang="zh-CN" b="0">
                <a:solidFill>
                  <a:schemeClr val="tx1"/>
                </a:solidFill>
              </a:rPr>
              <a:t>  </a:t>
            </a:r>
          </a:p>
          <a:p>
            <a:pPr lvl="1" eaLnBrk="1" hangingPunct="1">
              <a:buClr>
                <a:srgbClr val="000066"/>
              </a:buClr>
            </a:pPr>
            <a:r>
              <a:rPr lang="en-US" altLang="zh-CN" b="0">
                <a:solidFill>
                  <a:schemeClr val="tx1"/>
                </a:solidFill>
              </a:rPr>
              <a:t>double</a:t>
            </a:r>
            <a:r>
              <a:rPr lang="zh-CN" altLang="en-US" b="0">
                <a:solidFill>
                  <a:schemeClr val="tx1"/>
                </a:solidFill>
              </a:rPr>
              <a:t>：占用</a:t>
            </a:r>
            <a:r>
              <a:rPr lang="en-US" altLang="zh-CN" b="0">
                <a:solidFill>
                  <a:srgbClr val="FF0000"/>
                </a:solidFill>
              </a:rPr>
              <a:t>8</a:t>
            </a:r>
            <a:r>
              <a:rPr lang="zh-CN" altLang="en-US" b="0">
                <a:solidFill>
                  <a:srgbClr val="FF0000"/>
                </a:solidFill>
              </a:rPr>
              <a:t>字节</a:t>
            </a:r>
            <a:r>
              <a:rPr lang="en-US" altLang="zh-CN" b="0">
                <a:solidFill>
                  <a:schemeClr val="tx1"/>
                </a:solidFill>
              </a:rPr>
              <a:t>,1</a:t>
            </a:r>
            <a:r>
              <a:rPr lang="zh-CN" altLang="en-US" b="0">
                <a:solidFill>
                  <a:schemeClr val="tx1"/>
                </a:solidFill>
              </a:rPr>
              <a:t>位符号，</a:t>
            </a:r>
            <a:r>
              <a:rPr lang="en-US" altLang="zh-CN" b="0">
                <a:solidFill>
                  <a:schemeClr val="tx1"/>
                </a:solidFill>
              </a:rPr>
              <a:t>11</a:t>
            </a:r>
            <a:r>
              <a:rPr lang="zh-CN" altLang="en-US" b="0">
                <a:solidFill>
                  <a:schemeClr val="tx1"/>
                </a:solidFill>
              </a:rPr>
              <a:t>位指数，</a:t>
            </a:r>
            <a:r>
              <a:rPr lang="en-US" altLang="zh-CN" b="0">
                <a:solidFill>
                  <a:schemeClr val="tx1"/>
                </a:solidFill>
              </a:rPr>
              <a:t>52</a:t>
            </a:r>
            <a:r>
              <a:rPr lang="zh-CN" altLang="en-US" b="0">
                <a:solidFill>
                  <a:schemeClr val="tx1"/>
                </a:solidFill>
              </a:rPr>
              <a:t>位尾数</a:t>
            </a:r>
            <a:r>
              <a:rPr lang="en-US" altLang="zh-CN" b="0">
                <a:solidFill>
                  <a:schemeClr val="tx1"/>
                </a:solidFill>
              </a:rPr>
              <a:t>,</a:t>
            </a:r>
            <a:r>
              <a:rPr lang="zh-CN" altLang="en-US" b="0">
                <a:solidFill>
                  <a:schemeClr val="tx1"/>
                </a:solidFill>
              </a:rPr>
              <a:t>精确度</a:t>
            </a:r>
            <a:r>
              <a:rPr lang="en-US" altLang="zh-CN" b="0">
                <a:solidFill>
                  <a:srgbClr val="FF0000"/>
                </a:solidFill>
              </a:rPr>
              <a:t>16</a:t>
            </a:r>
            <a:r>
              <a:rPr lang="zh-CN" altLang="en-US" b="0">
                <a:solidFill>
                  <a:srgbClr val="FF0000"/>
                </a:solidFill>
              </a:rPr>
              <a:t>位</a:t>
            </a:r>
            <a:r>
              <a:rPr lang="zh-CN" altLang="en-US" b="0">
                <a:solidFill>
                  <a:schemeClr val="tx1"/>
                </a:solidFill>
              </a:rPr>
              <a:t>，范围</a:t>
            </a:r>
            <a:r>
              <a:rPr lang="en-US" altLang="zh-CN" b="0">
                <a:solidFill>
                  <a:schemeClr val="tx1"/>
                </a:solidFill>
              </a:rPr>
              <a:t>-10</a:t>
            </a:r>
            <a:r>
              <a:rPr lang="zh-CN" altLang="en-US" b="0" baseline="30000">
                <a:solidFill>
                  <a:schemeClr val="tx1"/>
                </a:solidFill>
              </a:rPr>
              <a:t>－</a:t>
            </a:r>
            <a:r>
              <a:rPr lang="en-US" altLang="zh-CN" b="0" baseline="30000">
                <a:solidFill>
                  <a:schemeClr val="tx1"/>
                </a:solidFill>
              </a:rPr>
              <a:t>308</a:t>
            </a:r>
            <a:r>
              <a:rPr lang="zh-CN" altLang="en-US" b="0">
                <a:solidFill>
                  <a:schemeClr val="tx1"/>
                </a:solidFill>
              </a:rPr>
              <a:t>～</a:t>
            </a:r>
            <a:r>
              <a:rPr lang="en-US" altLang="zh-CN" b="0">
                <a:solidFill>
                  <a:schemeClr val="tx1"/>
                </a:solidFill>
              </a:rPr>
              <a:t>10</a:t>
            </a:r>
            <a:r>
              <a:rPr lang="en-US" altLang="zh-CN" b="0" baseline="30000">
                <a:solidFill>
                  <a:schemeClr val="tx1"/>
                </a:solidFill>
              </a:rPr>
              <a:t>308</a:t>
            </a:r>
            <a:r>
              <a:rPr lang="en-US" altLang="zh-CN" b="0">
                <a:solidFill>
                  <a:schemeClr val="tx1"/>
                </a:solidFill>
              </a:rPr>
              <a:t>  </a:t>
            </a:r>
          </a:p>
          <a:p>
            <a:pPr lvl="1" eaLnBrk="1" hangingPunct="1">
              <a:buClr>
                <a:srgbClr val="000066"/>
              </a:buClr>
            </a:pPr>
            <a:r>
              <a:rPr lang="en-US" altLang="zh-CN" b="0">
                <a:solidFill>
                  <a:schemeClr val="tx1"/>
                </a:solidFill>
              </a:rPr>
              <a:t>long double</a:t>
            </a:r>
            <a:r>
              <a:rPr lang="zh-CN" altLang="en-US" b="0">
                <a:solidFill>
                  <a:schemeClr val="tx1"/>
                </a:solidFill>
              </a:rPr>
              <a:t>：占用</a:t>
            </a:r>
            <a:r>
              <a:rPr lang="en-US" altLang="zh-CN" b="0">
                <a:solidFill>
                  <a:srgbClr val="FF0000"/>
                </a:solidFill>
              </a:rPr>
              <a:t>12</a:t>
            </a:r>
            <a:r>
              <a:rPr lang="zh-CN" altLang="en-US" b="0">
                <a:solidFill>
                  <a:srgbClr val="FF0000"/>
                </a:solidFill>
              </a:rPr>
              <a:t>字节</a:t>
            </a:r>
            <a:r>
              <a:rPr lang="zh-CN" altLang="en-US" b="0">
                <a:solidFill>
                  <a:schemeClr val="tx1"/>
                </a:solidFill>
              </a:rPr>
              <a:t>（在</a:t>
            </a:r>
            <a:r>
              <a:rPr lang="en-US" altLang="zh-CN" b="0">
                <a:solidFill>
                  <a:schemeClr val="tx1"/>
                </a:solidFill>
              </a:rPr>
              <a:t>CodeBlocks</a:t>
            </a:r>
            <a:r>
              <a:rPr lang="zh-CN" altLang="en-US" b="0">
                <a:solidFill>
                  <a:schemeClr val="tx1"/>
                </a:solidFill>
              </a:rPr>
              <a:t>中</a:t>
            </a:r>
            <a:r>
              <a:rPr lang="en-US" altLang="zh-CN" b="0">
                <a:solidFill>
                  <a:schemeClr val="tx1"/>
                </a:solidFill>
              </a:rPr>
              <a:t>)</a:t>
            </a:r>
          </a:p>
          <a:p>
            <a:pPr>
              <a:lnSpc>
                <a:spcPct val="100000"/>
              </a:lnSpc>
            </a:pPr>
            <a:r>
              <a:rPr lang="zh-CN" altLang="en-US"/>
              <a:t>参考：</a:t>
            </a:r>
            <a:r>
              <a:rPr lang="en-US" altLang="zh-CN">
                <a:hlinkClick r:id="rId3"/>
              </a:rPr>
              <a:t>http://cppblog.com/jianjianxiaole/articles/float.html</a:t>
            </a:r>
            <a:endParaRPr lang="en-US" altLang="zh-CN"/>
          </a:p>
        </p:txBody>
      </p:sp>
      <p:sp>
        <p:nvSpPr>
          <p:cNvPr id="2" name="Title 2"/>
          <p:cNvSpPr>
            <a:spLocks noGrp="1" noChangeArrowheads="1"/>
          </p:cNvSpPr>
          <p:nvPr>
            <p:ph type="title"/>
          </p:nvPr>
        </p:nvSpPr>
        <p:spPr>
          <a:xfrm>
            <a:off x="2051050" y="115888"/>
            <a:ext cx="6815138" cy="574675"/>
          </a:xfrm>
        </p:spPr>
        <p:txBody>
          <a:bodyPr/>
          <a:lstStyle/>
          <a:p>
            <a:pPr eaLnBrk="1" hangingPunct="1"/>
            <a:r>
              <a:rPr lang="zh-CN" altLang="en-US" sz="3600">
                <a:solidFill>
                  <a:srgbClr val="922706"/>
                </a:solidFill>
              </a:rPr>
              <a:t>数据类型</a:t>
            </a:r>
            <a:r>
              <a:rPr lang="en-US" altLang="zh-CN" sz="3600">
                <a:solidFill>
                  <a:srgbClr val="922706"/>
                </a:solidFill>
              </a:rPr>
              <a:t>—</a:t>
            </a:r>
            <a:r>
              <a:rPr lang="zh-CN" altLang="en-US" sz="3600">
                <a:solidFill>
                  <a:srgbClr val="922706"/>
                </a:solidFill>
              </a:rPr>
              <a:t>实型（浮点型）</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3"/>
          <p:cNvSpPr>
            <a:spLocks noGrp="1" noChangeArrowheads="1"/>
          </p:cNvSpPr>
          <p:nvPr>
            <p:ph sz="quarter" idx="10"/>
          </p:nvPr>
        </p:nvSpPr>
        <p:spPr>
          <a:xfrm>
            <a:off x="395288" y="1052513"/>
            <a:ext cx="8372475" cy="5060950"/>
          </a:xfrm>
        </p:spPr>
        <p:txBody>
          <a:bodyPr/>
          <a:lstStyle/>
          <a:p>
            <a:pPr>
              <a:lnSpc>
                <a:spcPct val="120000"/>
              </a:lnSpc>
            </a:pPr>
            <a:r>
              <a:rPr lang="zh-CN" altLang="en-US"/>
              <a:t>字符类型 </a:t>
            </a:r>
            <a:r>
              <a:rPr lang="en-US" altLang="zh-CN"/>
              <a:t>(char)</a:t>
            </a:r>
            <a:r>
              <a:rPr lang="zh-CN" altLang="en-US"/>
              <a:t>：存放一个字母或符号，占</a:t>
            </a:r>
            <a:r>
              <a:rPr lang="zh-CN" altLang="en-US">
                <a:solidFill>
                  <a:srgbClr val="FF0000"/>
                </a:solidFill>
              </a:rPr>
              <a:t>一个字节</a:t>
            </a:r>
            <a:r>
              <a:rPr lang="zh-CN" altLang="en-US"/>
              <a:t>，存放的是字符的机内码</a:t>
            </a:r>
            <a:endParaRPr lang="en-US" altLang="zh-CN"/>
          </a:p>
          <a:p>
            <a:pPr eaLnBrk="1" hangingPunct="1">
              <a:lnSpc>
                <a:spcPct val="130000"/>
              </a:lnSpc>
            </a:pPr>
            <a:r>
              <a:rPr lang="zh-CN" altLang="en-US"/>
              <a:t>字符的机内表示：用字符</a:t>
            </a:r>
            <a:r>
              <a:rPr lang="zh-CN" altLang="en-US">
                <a:solidFill>
                  <a:srgbClr val="FF0000"/>
                </a:solidFill>
              </a:rPr>
              <a:t>编码</a:t>
            </a:r>
            <a:r>
              <a:rPr lang="zh-CN" altLang="en-US"/>
              <a:t>表示，常用的有</a:t>
            </a:r>
            <a:r>
              <a:rPr lang="en-US" altLang="zh-CN"/>
              <a:t>ASCII, BCD, EBCDIC</a:t>
            </a:r>
            <a:r>
              <a:rPr lang="zh-CN" altLang="en-US"/>
              <a:t>等</a:t>
            </a:r>
            <a:endParaRPr lang="en-US" altLang="zh-CN"/>
          </a:p>
          <a:p>
            <a:pPr eaLnBrk="1" hangingPunct="1">
              <a:lnSpc>
                <a:spcPct val="130000"/>
              </a:lnSpc>
            </a:pPr>
            <a:r>
              <a:rPr lang="en-US" altLang="zh-CN"/>
              <a:t>ASCII</a:t>
            </a:r>
            <a:r>
              <a:rPr lang="zh-CN" altLang="en-US"/>
              <a:t>码的</a:t>
            </a:r>
            <a:r>
              <a:rPr lang="zh-CN" altLang="en-US">
                <a:solidFill>
                  <a:srgbClr val="FF0000"/>
                </a:solidFill>
              </a:rPr>
              <a:t>重要特性</a:t>
            </a:r>
          </a:p>
          <a:p>
            <a:pPr lvl="1" eaLnBrk="1" hangingPunct="1">
              <a:lnSpc>
                <a:spcPct val="120000"/>
              </a:lnSpc>
              <a:buClr>
                <a:srgbClr val="000066"/>
              </a:buClr>
            </a:pPr>
            <a:r>
              <a:rPr lang="zh-CN" altLang="en-US" b="0">
                <a:solidFill>
                  <a:schemeClr val="tx1"/>
                </a:solidFill>
              </a:rPr>
              <a:t>数字</a:t>
            </a:r>
            <a:r>
              <a:rPr kumimoji="1" lang="en-US" altLang="zh-CN">
                <a:latin typeface="Courier New" panose="02070309020205020404" pitchFamily="49" charset="0"/>
                <a:ea typeface="楷体_GB2312" pitchFamily="49" charset="-122"/>
              </a:rPr>
              <a:t>’</a:t>
            </a:r>
            <a:r>
              <a:rPr lang="en-US" altLang="zh-CN" b="0">
                <a:solidFill>
                  <a:schemeClr val="tx1"/>
                </a:solidFill>
              </a:rPr>
              <a:t>0</a:t>
            </a:r>
            <a:r>
              <a:rPr kumimoji="1" lang="en-US" altLang="zh-CN">
                <a:latin typeface="Courier New" panose="02070309020205020404" pitchFamily="49" charset="0"/>
                <a:ea typeface="楷体_GB2312" pitchFamily="49" charset="-122"/>
              </a:rPr>
              <a:t>’</a:t>
            </a:r>
            <a:r>
              <a:rPr lang="zh-CN" altLang="en-US" b="0">
                <a:solidFill>
                  <a:schemeClr val="tx1"/>
                </a:solidFill>
              </a:rPr>
              <a:t>到</a:t>
            </a:r>
            <a:r>
              <a:rPr kumimoji="1" lang="en-US" altLang="zh-CN">
                <a:latin typeface="Courier New" panose="02070309020205020404" pitchFamily="49" charset="0"/>
                <a:ea typeface="楷体_GB2312" pitchFamily="49" charset="-122"/>
              </a:rPr>
              <a:t>’</a:t>
            </a:r>
            <a:r>
              <a:rPr lang="en-US" altLang="zh-CN" b="0">
                <a:solidFill>
                  <a:schemeClr val="tx1"/>
                </a:solidFill>
              </a:rPr>
              <a:t>9</a:t>
            </a:r>
            <a:r>
              <a:rPr kumimoji="1" lang="en-US" altLang="zh-CN">
                <a:latin typeface="Courier New" panose="02070309020205020404" pitchFamily="49" charset="0"/>
                <a:ea typeface="楷体_GB2312" pitchFamily="49" charset="-122"/>
              </a:rPr>
              <a:t>’</a:t>
            </a:r>
            <a:r>
              <a:rPr lang="zh-CN" altLang="en-US" b="0">
                <a:solidFill>
                  <a:schemeClr val="tx1"/>
                </a:solidFill>
              </a:rPr>
              <a:t>是顺序存放的</a:t>
            </a:r>
          </a:p>
          <a:p>
            <a:pPr lvl="1" eaLnBrk="1" hangingPunct="1">
              <a:lnSpc>
                <a:spcPct val="120000"/>
              </a:lnSpc>
              <a:buClr>
                <a:srgbClr val="000066"/>
              </a:buClr>
            </a:pPr>
            <a:r>
              <a:rPr lang="zh-CN" altLang="en-US" b="0">
                <a:solidFill>
                  <a:schemeClr val="tx1"/>
                </a:solidFill>
              </a:rPr>
              <a:t>字母被分成二段：大写的和小写的。大写字母是连续的，小写字母也是连续的</a:t>
            </a:r>
            <a:endParaRPr lang="en-US" altLang="zh-CN" b="0">
              <a:solidFill>
                <a:schemeClr val="tx1"/>
              </a:solidFill>
            </a:endParaRPr>
          </a:p>
          <a:p>
            <a:pPr>
              <a:lnSpc>
                <a:spcPct val="130000"/>
              </a:lnSpc>
            </a:pPr>
            <a:r>
              <a:rPr lang="zh-CN" altLang="en-US"/>
              <a:t>字符型变量可执行的运算</a:t>
            </a:r>
            <a:endParaRPr lang="en-US" altLang="zh-CN"/>
          </a:p>
          <a:p>
            <a:pPr lvl="1" eaLnBrk="1" hangingPunct="1">
              <a:lnSpc>
                <a:spcPct val="120000"/>
              </a:lnSpc>
              <a:buClr>
                <a:srgbClr val="000066"/>
              </a:buClr>
            </a:pPr>
            <a:r>
              <a:rPr lang="zh-CN" altLang="en-US" b="0">
                <a:solidFill>
                  <a:schemeClr val="tx1"/>
                </a:solidFill>
              </a:rPr>
              <a:t>与整形雷同（</a:t>
            </a:r>
            <a:r>
              <a:rPr lang="zh-CN" altLang="en-US">
                <a:solidFill>
                  <a:srgbClr val="FF0000"/>
                </a:solidFill>
              </a:rPr>
              <a:t>为什么？</a:t>
            </a:r>
            <a:r>
              <a:rPr lang="zh-CN" altLang="en-US" b="0">
                <a:solidFill>
                  <a:schemeClr val="tx1"/>
                </a:solidFill>
              </a:rPr>
              <a:t>）</a:t>
            </a:r>
          </a:p>
        </p:txBody>
      </p:sp>
      <p:sp>
        <p:nvSpPr>
          <p:cNvPr id="50178" name="Rectangle 2"/>
          <p:cNvSpPr>
            <a:spLocks noGrp="1" noRot="1" noChangeArrowheads="1"/>
          </p:cNvSpPr>
          <p:nvPr>
            <p:ph type="title"/>
          </p:nvPr>
        </p:nvSpPr>
        <p:spPr>
          <a:xfrm>
            <a:off x="539750" y="115888"/>
            <a:ext cx="8372475" cy="574675"/>
          </a:xfrm>
        </p:spPr>
        <p:txBody>
          <a:bodyPr/>
          <a:lstStyle/>
          <a:p>
            <a:pPr eaLnBrk="1" hangingPunct="1"/>
            <a:r>
              <a:rPr lang="zh-CN" altLang="en-US" sz="3600">
                <a:solidFill>
                  <a:srgbClr val="922706"/>
                </a:solidFill>
              </a:rPr>
              <a:t>数据类型</a:t>
            </a:r>
            <a:r>
              <a:rPr lang="en-US" altLang="zh-CN" sz="3600">
                <a:solidFill>
                  <a:srgbClr val="922706"/>
                </a:solidFill>
              </a:rPr>
              <a:t>-</a:t>
            </a:r>
            <a:r>
              <a:rPr lang="zh-CN" altLang="en-US" sz="3600">
                <a:solidFill>
                  <a:srgbClr val="922706"/>
                </a:solidFill>
              </a:rPr>
              <a:t>字符型</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标题 1"/>
          <p:cNvSpPr>
            <a:spLocks noGrp="1" noChangeArrowheads="1"/>
          </p:cNvSpPr>
          <p:nvPr>
            <p:ph type="title"/>
          </p:nvPr>
        </p:nvSpPr>
        <p:spPr/>
        <p:txBody>
          <a:bodyPr/>
          <a:lstStyle/>
          <a:p>
            <a:r>
              <a:rPr lang="en-US" altLang="zh-CN"/>
              <a:t>ASCII</a:t>
            </a:r>
            <a:r>
              <a:rPr lang="zh-CN" altLang="en-US"/>
              <a:t>码</a:t>
            </a:r>
          </a:p>
        </p:txBody>
      </p:sp>
      <p:pic>
        <p:nvPicPr>
          <p:cNvPr id="52226" name="Picture 2" descr="Image result for asc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138" y="981075"/>
            <a:ext cx="5637212"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Content Placeholder 1"/>
          <p:cNvSpPr>
            <a:spLocks noGrp="1" noChangeArrowheads="1"/>
          </p:cNvSpPr>
          <p:nvPr>
            <p:ph sz="quarter" idx="4294967295"/>
          </p:nvPr>
        </p:nvSpPr>
        <p:spPr>
          <a:xfrm>
            <a:off x="179388" y="1052513"/>
            <a:ext cx="2952750" cy="3240087"/>
          </a:xfrm>
        </p:spPr>
        <p:txBody>
          <a:bodyPr/>
          <a:lstStyle/>
          <a:p>
            <a:r>
              <a:rPr lang="zh-CN" altLang="en-US" sz="2000" b="1">
                <a:solidFill>
                  <a:srgbClr val="FF0000"/>
                </a:solidFill>
              </a:rPr>
              <a:t>可打印</a:t>
            </a:r>
            <a:r>
              <a:rPr lang="zh-CN" altLang="en-US" sz="2000" b="1"/>
              <a:t>字符：小写字母、大写字母、数字、标点符号、空格等</a:t>
            </a:r>
            <a:endParaRPr lang="en-US" altLang="zh-CN" sz="2000" b="1">
              <a:solidFill>
                <a:srgbClr val="FF0000"/>
              </a:solidFill>
            </a:endParaRPr>
          </a:p>
          <a:p>
            <a:endParaRPr lang="en-US" altLang="zh-CN" sz="2000" b="1">
              <a:solidFill>
                <a:srgbClr val="FF0000"/>
              </a:solidFill>
            </a:endParaRPr>
          </a:p>
          <a:p>
            <a:r>
              <a:rPr lang="zh-CN" altLang="en-US" sz="2000" b="1">
                <a:solidFill>
                  <a:srgbClr val="FF0000"/>
                </a:solidFill>
              </a:rPr>
              <a:t>非打印</a:t>
            </a:r>
            <a:r>
              <a:rPr lang="zh-CN" altLang="en-US" sz="2000" b="1"/>
              <a:t>字符：换行、报警或响铃等</a:t>
            </a:r>
            <a:r>
              <a:rPr lang="zh-CN" altLang="en-US" sz="2000" b="1">
                <a:solidFill>
                  <a:srgbClr val="FF0000"/>
                </a:solidFill>
              </a:rPr>
              <a:t>控制字符</a:t>
            </a:r>
            <a:endParaRPr lang="en-US" altLang="zh-CN" sz="2000"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Rot="1" noChangeArrowheads="1"/>
          </p:cNvSpPr>
          <p:nvPr>
            <p:ph type="title"/>
          </p:nvPr>
        </p:nvSpPr>
        <p:spPr>
          <a:xfrm>
            <a:off x="2051050" y="179388"/>
            <a:ext cx="7092950" cy="688975"/>
          </a:xfrm>
        </p:spPr>
        <p:txBody>
          <a:bodyPr/>
          <a:lstStyle/>
          <a:p>
            <a:pPr eaLnBrk="1" hangingPunct="1"/>
            <a:r>
              <a:rPr lang="en-US" altLang="zh-CN"/>
              <a:t>C++</a:t>
            </a:r>
            <a:r>
              <a:rPr lang="zh-CN" altLang="en-US"/>
              <a:t>程序的基本组成</a:t>
            </a:r>
          </a:p>
        </p:txBody>
      </p:sp>
      <p:sp>
        <p:nvSpPr>
          <p:cNvPr id="7170" name="Rectangle 3"/>
          <p:cNvSpPr>
            <a:spLocks noGrp="1" noChangeArrowheads="1"/>
          </p:cNvSpPr>
          <p:nvPr>
            <p:ph idx="1"/>
          </p:nvPr>
        </p:nvSpPr>
        <p:spPr>
          <a:xfrm>
            <a:off x="179388" y="908050"/>
            <a:ext cx="8785225" cy="719138"/>
          </a:xfrm>
        </p:spPr>
        <p:txBody>
          <a:bodyPr/>
          <a:lstStyle/>
          <a:p>
            <a:pPr eaLnBrk="1" hangingPunct="1"/>
            <a:r>
              <a:rPr lang="zh-CN" altLang="en-US"/>
              <a:t>第一个例子：</a:t>
            </a:r>
            <a:r>
              <a:rPr lang="en-US" altLang="zh-CN" b="1">
                <a:latin typeface="Courier New" panose="02070309020205020404" pitchFamily="49" charset="0"/>
              </a:rPr>
              <a:t>"</a:t>
            </a:r>
            <a:r>
              <a:rPr lang="en-US" altLang="zh-CN"/>
              <a:t>hello world!</a:t>
            </a:r>
            <a:r>
              <a:rPr lang="en-US" altLang="zh-CN" b="1">
                <a:latin typeface="Courier New" panose="02070309020205020404" pitchFamily="49" charset="0"/>
              </a:rPr>
              <a:t>"  </a:t>
            </a:r>
            <a:r>
              <a:rPr lang="zh-CN" altLang="en-US"/>
              <a:t>基本的</a:t>
            </a:r>
            <a:r>
              <a:rPr lang="en-US" altLang="zh-CN"/>
              <a:t>C++</a:t>
            </a:r>
            <a:r>
              <a:rPr lang="zh-CN" altLang="en-US"/>
              <a:t>程序结构</a:t>
            </a:r>
          </a:p>
        </p:txBody>
      </p:sp>
      <p:sp>
        <p:nvSpPr>
          <p:cNvPr id="6148" name="Text Box 4"/>
          <p:cNvSpPr txBox="1">
            <a:spLocks noChangeArrowheads="1"/>
          </p:cNvSpPr>
          <p:nvPr/>
        </p:nvSpPr>
        <p:spPr bwMode="auto">
          <a:xfrm>
            <a:off x="467544" y="1700212"/>
            <a:ext cx="8136706" cy="4462760"/>
          </a:xfrm>
          <a:prstGeom prst="rect">
            <a:avLst/>
          </a:prstGeom>
          <a:solidFill>
            <a:schemeClr val="bg1">
              <a:lumMod val="85000"/>
            </a:schemeClr>
          </a:solidFill>
          <a:ln>
            <a:noFill/>
          </a:ln>
          <a:effectLst/>
        </p:spPr>
        <p:txBody>
          <a:bodyPr wrap="square">
            <a:spAutoFit/>
          </a:bodyPr>
          <a:lstStyle>
            <a:defPPr>
              <a:defRPr lang="zh-CN"/>
            </a:defPPr>
            <a:lvl1pPr eaLnBrk="1" hangingPunct="1">
              <a:spcBef>
                <a:spcPct val="20000"/>
              </a:spcBef>
              <a:defRPr kumimoji="1" sz="2400" b="1">
                <a:latin typeface="Courier New" panose="02070309020205020404" pitchFamily="49" charset="0"/>
                <a:ea typeface="黑体" panose="02010609060101010101" pitchFamily="49" charset="-122"/>
                <a:cs typeface="Courier New" panose="02070309020205020404" pitchFamily="49"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defRPr/>
            </a:pPr>
            <a:r>
              <a:rPr lang="en-US" altLang="zh-CN" sz="2000" dirty="0"/>
              <a:t>// File: hello.cpp</a:t>
            </a:r>
          </a:p>
          <a:p>
            <a:pPr>
              <a:defRPr/>
            </a:pPr>
            <a:r>
              <a:rPr lang="en-US" altLang="zh-CN" sz="2000" dirty="0"/>
              <a:t>/* this program prints the message</a:t>
            </a:r>
          </a:p>
          <a:p>
            <a:pPr>
              <a:defRPr/>
            </a:pPr>
            <a:r>
              <a:rPr lang="en-US" altLang="zh-CN" sz="2000" dirty="0"/>
              <a:t> "hello everyone" on the screen */</a:t>
            </a:r>
          </a:p>
          <a:p>
            <a:pPr>
              <a:defRPr/>
            </a:pPr>
            <a:endParaRPr lang="en-US" altLang="zh-CN" sz="2000" dirty="0"/>
          </a:p>
          <a:p>
            <a:pPr>
              <a:defRPr/>
            </a:pPr>
            <a:r>
              <a:rPr lang="en-US" altLang="zh-CN" sz="2000" dirty="0"/>
              <a:t>#include &lt;</a:t>
            </a:r>
            <a:r>
              <a:rPr lang="en-US" altLang="zh-CN" sz="2000" dirty="0" err="1"/>
              <a:t>iostream</a:t>
            </a:r>
            <a:r>
              <a:rPr lang="en-US" altLang="zh-CN" sz="2000" dirty="0"/>
              <a:t>&gt;</a:t>
            </a:r>
          </a:p>
          <a:p>
            <a:pPr>
              <a:defRPr/>
            </a:pPr>
            <a:r>
              <a:rPr lang="en-US" altLang="zh-CN" sz="2000" dirty="0"/>
              <a:t>using namespace </a:t>
            </a:r>
            <a:r>
              <a:rPr lang="en-US" altLang="zh-CN" sz="2000" dirty="0" err="1"/>
              <a:t>std</a:t>
            </a:r>
            <a:r>
              <a:rPr lang="en-US" altLang="zh-CN" sz="2000" dirty="0"/>
              <a:t>;</a:t>
            </a:r>
          </a:p>
          <a:p>
            <a:pPr>
              <a:defRPr/>
            </a:pPr>
            <a:endParaRPr lang="en-US" altLang="zh-CN" sz="2000" dirty="0"/>
          </a:p>
          <a:p>
            <a:pPr>
              <a:defRPr/>
            </a:pPr>
            <a:r>
              <a:rPr lang="en-US" altLang="zh-CN" sz="2000" dirty="0" err="1"/>
              <a:t>int</a:t>
            </a:r>
            <a:r>
              <a:rPr lang="en-US" altLang="zh-CN" sz="2000" dirty="0"/>
              <a:t> main()</a:t>
            </a:r>
          </a:p>
          <a:p>
            <a:pPr>
              <a:defRPr/>
            </a:pPr>
            <a:r>
              <a:rPr lang="en-US" altLang="zh-CN" sz="2000" dirty="0"/>
              <a:t>{</a:t>
            </a:r>
          </a:p>
          <a:p>
            <a:pPr>
              <a:defRPr/>
            </a:pPr>
            <a:r>
              <a:rPr lang="en-US" altLang="zh-CN" sz="2000" dirty="0"/>
              <a:t>  </a:t>
            </a:r>
            <a:r>
              <a:rPr lang="en-US" altLang="zh-CN" sz="2000" dirty="0" err="1"/>
              <a:t>cout</a:t>
            </a:r>
            <a:r>
              <a:rPr lang="en-US" altLang="zh-CN" sz="2000" dirty="0"/>
              <a:t> &lt;&lt; "hello world!" &lt;&lt; </a:t>
            </a:r>
            <a:r>
              <a:rPr lang="en-US" altLang="zh-CN" sz="2000" dirty="0" err="1"/>
              <a:t>endl</a:t>
            </a:r>
            <a:r>
              <a:rPr lang="en-US" altLang="zh-CN" sz="2000" dirty="0"/>
              <a:t>;</a:t>
            </a:r>
          </a:p>
          <a:p>
            <a:pPr>
              <a:defRPr/>
            </a:pPr>
            <a:r>
              <a:rPr lang="en-US" altLang="zh-CN" sz="2000" dirty="0"/>
              <a:t>  return 0;</a:t>
            </a:r>
          </a:p>
          <a:p>
            <a:pPr>
              <a:defRPr/>
            </a:pPr>
            <a:r>
              <a:rPr lang="en-US" altLang="zh-CN" sz="2000" dirty="0"/>
              <a:t>}</a:t>
            </a:r>
          </a:p>
        </p:txBody>
      </p:sp>
      <p:sp>
        <p:nvSpPr>
          <p:cNvPr id="7172" name="AutoShape 5"/>
          <p:cNvSpPr>
            <a:spLocks/>
          </p:cNvSpPr>
          <p:nvPr/>
        </p:nvSpPr>
        <p:spPr bwMode="auto">
          <a:xfrm>
            <a:off x="5940425" y="1844675"/>
            <a:ext cx="107950" cy="968375"/>
          </a:xfrm>
          <a:prstGeom prst="rightBrace">
            <a:avLst>
              <a:gd name="adj1" fmla="val 74755"/>
              <a:gd name="adj2" fmla="val 50000"/>
            </a:avLst>
          </a:prstGeom>
          <a:noFill/>
          <a:ln w="28575" cap="sq">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nSpc>
                <a:spcPct val="110000"/>
              </a:lnSpc>
              <a:spcBef>
                <a:spcPct val="20000"/>
              </a:spcBef>
              <a:buSzPct val="120000"/>
              <a:buBlip>
                <a:blip r:embed="rId3"/>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SzTx/>
              <a:buFontTx/>
              <a:buNone/>
            </a:pPr>
            <a:endParaRPr lang="zh-CN" altLang="en-US" sz="1800">
              <a:solidFill>
                <a:schemeClr val="tx1"/>
              </a:solidFill>
              <a:latin typeface="Garamond" panose="02020404030301010803" pitchFamily="18" charset="0"/>
              <a:ea typeface="宋体" panose="02010600030101010101" pitchFamily="2" charset="-122"/>
            </a:endParaRPr>
          </a:p>
        </p:txBody>
      </p:sp>
      <p:sp>
        <p:nvSpPr>
          <p:cNvPr id="7173" name="AutoShape 6"/>
          <p:cNvSpPr>
            <a:spLocks/>
          </p:cNvSpPr>
          <p:nvPr/>
        </p:nvSpPr>
        <p:spPr bwMode="auto">
          <a:xfrm>
            <a:off x="3924300" y="3213100"/>
            <a:ext cx="215900" cy="215900"/>
          </a:xfrm>
          <a:prstGeom prst="rightBrace">
            <a:avLst>
              <a:gd name="adj1" fmla="val 37796"/>
              <a:gd name="adj2" fmla="val 50000"/>
            </a:avLst>
          </a:prstGeom>
          <a:noFill/>
          <a:ln w="28575" cap="sq">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nSpc>
                <a:spcPct val="110000"/>
              </a:lnSpc>
              <a:spcBef>
                <a:spcPct val="20000"/>
              </a:spcBef>
              <a:buSzPct val="120000"/>
              <a:buBlip>
                <a:blip r:embed="rId3"/>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SzTx/>
              <a:buFontTx/>
              <a:buNone/>
            </a:pPr>
            <a:endParaRPr lang="zh-CN" altLang="en-US" sz="1800">
              <a:solidFill>
                <a:schemeClr val="tx1"/>
              </a:solidFill>
              <a:latin typeface="Garamond" panose="02020404030301010803" pitchFamily="18" charset="0"/>
              <a:ea typeface="宋体" panose="02010600030101010101" pitchFamily="2" charset="-122"/>
            </a:endParaRPr>
          </a:p>
        </p:txBody>
      </p:sp>
      <p:sp>
        <p:nvSpPr>
          <p:cNvPr id="7174" name="AutoShape 7"/>
          <p:cNvSpPr>
            <a:spLocks/>
          </p:cNvSpPr>
          <p:nvPr/>
        </p:nvSpPr>
        <p:spPr bwMode="auto">
          <a:xfrm>
            <a:off x="6735763" y="3981450"/>
            <a:ext cx="212725" cy="1477963"/>
          </a:xfrm>
          <a:prstGeom prst="rightBrace">
            <a:avLst>
              <a:gd name="adj1" fmla="val 128791"/>
              <a:gd name="adj2" fmla="val 50000"/>
            </a:avLst>
          </a:prstGeom>
          <a:noFill/>
          <a:ln w="28575" cap="sq">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nSpc>
                <a:spcPct val="110000"/>
              </a:lnSpc>
              <a:spcBef>
                <a:spcPct val="20000"/>
              </a:spcBef>
              <a:buSzPct val="120000"/>
              <a:buBlip>
                <a:blip r:embed="rId3"/>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SzTx/>
              <a:buFontTx/>
              <a:buNone/>
            </a:pPr>
            <a:endParaRPr lang="zh-CN" altLang="en-US" sz="1800">
              <a:solidFill>
                <a:schemeClr val="tx1"/>
              </a:solidFill>
              <a:latin typeface="Garamond" panose="02020404030301010803" pitchFamily="18" charset="0"/>
              <a:ea typeface="宋体" panose="02010600030101010101" pitchFamily="2" charset="-122"/>
            </a:endParaRPr>
          </a:p>
        </p:txBody>
      </p:sp>
      <p:sp>
        <p:nvSpPr>
          <p:cNvPr id="7175" name="Text Box 8"/>
          <p:cNvSpPr txBox="1">
            <a:spLocks noChangeArrowheads="1"/>
          </p:cNvSpPr>
          <p:nvPr/>
        </p:nvSpPr>
        <p:spPr bwMode="auto">
          <a:xfrm>
            <a:off x="6084888" y="2060575"/>
            <a:ext cx="182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nSpc>
                <a:spcPct val="110000"/>
              </a:lnSpc>
              <a:spcBef>
                <a:spcPct val="20000"/>
              </a:spcBef>
              <a:buSzPct val="120000"/>
              <a:buBlip>
                <a:blip r:embed="rId3"/>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50000"/>
              </a:spcBef>
              <a:buSzTx/>
              <a:buFontTx/>
              <a:buNone/>
            </a:pPr>
            <a:r>
              <a:rPr kumimoji="1" lang="zh-CN" altLang="en-US" sz="2400" b="1">
                <a:solidFill>
                  <a:srgbClr val="FF0000"/>
                </a:solidFill>
                <a:latin typeface="黑体" panose="02010609060101010101" pitchFamily="49" charset="-122"/>
              </a:rPr>
              <a:t>程序注释</a:t>
            </a:r>
          </a:p>
        </p:txBody>
      </p:sp>
      <p:sp>
        <p:nvSpPr>
          <p:cNvPr id="7176" name="Text Box 9"/>
          <p:cNvSpPr txBox="1">
            <a:spLocks noChangeArrowheads="1"/>
          </p:cNvSpPr>
          <p:nvPr/>
        </p:nvSpPr>
        <p:spPr bwMode="auto">
          <a:xfrm>
            <a:off x="4140200" y="3068638"/>
            <a:ext cx="1819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nSpc>
                <a:spcPct val="110000"/>
              </a:lnSpc>
              <a:spcBef>
                <a:spcPct val="20000"/>
              </a:spcBef>
              <a:buSzPct val="120000"/>
              <a:buBlip>
                <a:blip r:embed="rId3"/>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50000"/>
              </a:spcBef>
              <a:buSzTx/>
              <a:buFontTx/>
              <a:buNone/>
            </a:pPr>
            <a:r>
              <a:rPr kumimoji="1" lang="zh-CN" altLang="en-US" sz="2400" b="1">
                <a:solidFill>
                  <a:srgbClr val="FF0000"/>
                </a:solidFill>
                <a:latin typeface="黑体" panose="02010609060101010101" pitchFamily="49" charset="-122"/>
              </a:rPr>
              <a:t>预处理命令</a:t>
            </a:r>
          </a:p>
        </p:txBody>
      </p:sp>
      <p:sp>
        <p:nvSpPr>
          <p:cNvPr id="6154" name="Text Box 10"/>
          <p:cNvSpPr txBox="1">
            <a:spLocks noChangeArrowheads="1"/>
          </p:cNvSpPr>
          <p:nvPr/>
        </p:nvSpPr>
        <p:spPr bwMode="auto">
          <a:xfrm>
            <a:off x="7019925" y="4437063"/>
            <a:ext cx="1546225" cy="461962"/>
          </a:xfrm>
          <a:prstGeom prst="rect">
            <a:avLst/>
          </a:prstGeom>
          <a:noFill/>
          <a:ln>
            <a:noFill/>
          </a:ln>
        </p:spPr>
        <p:txBody>
          <a:bodyPr>
            <a:spAutoFit/>
          </a:bodyPr>
          <a:lstStyle>
            <a:defPPr>
              <a:defRPr lang="zh-CN"/>
            </a:defPPr>
            <a:lvl1pPr eaLnBrk="1" hangingPunct="1">
              <a:spcBef>
                <a:spcPct val="50000"/>
              </a:spcBef>
              <a:buClrTx/>
              <a:buSzTx/>
              <a:buFontTx/>
              <a:buNone/>
              <a:defRPr kumimoji="1" sz="2400" b="1">
                <a:solidFill>
                  <a:srgbClr val="FF0000"/>
                </a:solidFill>
                <a:latin typeface="Arial" panose="020B0604020202020204" pitchFamily="34" charset="0"/>
                <a:ea typeface="楷体_GB2312" pitchFamily="49" charset="-122"/>
              </a:defRPr>
            </a:lvl1pPr>
            <a:lvl2pPr marL="742950" indent="-285750">
              <a:spcBef>
                <a:spcPct val="20000"/>
              </a:spcBef>
              <a:buClr>
                <a:schemeClr val="accent2"/>
              </a:buClr>
              <a:buSzPct val="70000"/>
              <a:buFont typeface="Wingdings" panose="05000000000000000000" pitchFamily="2" charset="2"/>
              <a:buChar char="n"/>
              <a:defRPr sz="2800"/>
            </a:lvl2pPr>
            <a:lvl3pPr marL="1143000" indent="-228600">
              <a:spcBef>
                <a:spcPct val="20000"/>
              </a:spcBef>
              <a:buClr>
                <a:schemeClr val="tx2"/>
              </a:buClr>
              <a:buSzPct val="70000"/>
              <a:buFont typeface="Wingdings" panose="05000000000000000000" pitchFamily="2" charset="2"/>
              <a:buChar char="n"/>
              <a:defRPr sz="2400"/>
            </a:lvl3pPr>
            <a:lvl4pPr marL="1600200" indent="-228600">
              <a:spcBef>
                <a:spcPct val="20000"/>
              </a:spcBef>
              <a:buClr>
                <a:schemeClr val="accent2"/>
              </a:buClr>
              <a:buSzPct val="70000"/>
              <a:buFont typeface="Wingdings" panose="05000000000000000000" pitchFamily="2" charset="2"/>
              <a:buChar char="n"/>
              <a:defRPr sz="2000"/>
            </a:lvl4pPr>
            <a:lvl5pPr marL="2057400" indent="-228600">
              <a:spcBef>
                <a:spcPct val="20000"/>
              </a:spcBef>
              <a:buClr>
                <a:schemeClr val="hlink"/>
              </a:buClr>
              <a:buSzPct val="70000"/>
              <a:buFont typeface="Wingdings" panose="05000000000000000000" pitchFamily="2" charset="2"/>
              <a:buChar char="n"/>
              <a:defRPr sz="2000"/>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lvl9pPr>
          </a:lstStyle>
          <a:p>
            <a:pPr>
              <a:defRPr/>
            </a:pPr>
            <a:r>
              <a:rPr lang="zh-CN" altLang="en-US" dirty="0">
                <a:latin typeface="+mn-ea"/>
                <a:ea typeface="+mn-ea"/>
              </a:rPr>
              <a:t>主程序</a:t>
            </a:r>
          </a:p>
        </p:txBody>
      </p:sp>
      <p:sp>
        <p:nvSpPr>
          <p:cNvPr id="7178" name="AutoShape 6"/>
          <p:cNvSpPr>
            <a:spLocks/>
          </p:cNvSpPr>
          <p:nvPr/>
        </p:nvSpPr>
        <p:spPr bwMode="auto">
          <a:xfrm>
            <a:off x="3924300" y="3573463"/>
            <a:ext cx="215900" cy="215900"/>
          </a:xfrm>
          <a:prstGeom prst="rightBrace">
            <a:avLst>
              <a:gd name="adj1" fmla="val 37796"/>
              <a:gd name="adj2" fmla="val 50000"/>
            </a:avLst>
          </a:prstGeom>
          <a:noFill/>
          <a:ln w="28575" cap="sq">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nSpc>
                <a:spcPct val="110000"/>
              </a:lnSpc>
              <a:spcBef>
                <a:spcPct val="20000"/>
              </a:spcBef>
              <a:buSzPct val="120000"/>
              <a:buBlip>
                <a:blip r:embed="rId3"/>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SzTx/>
              <a:buFontTx/>
              <a:buNone/>
            </a:pPr>
            <a:endParaRPr lang="zh-CN" altLang="en-US" sz="1800">
              <a:solidFill>
                <a:schemeClr val="tx1"/>
              </a:solidFill>
              <a:latin typeface="Garamond" panose="02020404030301010803" pitchFamily="18" charset="0"/>
              <a:ea typeface="宋体" panose="02010600030101010101" pitchFamily="2" charset="-122"/>
            </a:endParaRPr>
          </a:p>
        </p:txBody>
      </p:sp>
      <p:sp>
        <p:nvSpPr>
          <p:cNvPr id="7179" name="Text Box 9"/>
          <p:cNvSpPr txBox="1">
            <a:spLocks noChangeArrowheads="1"/>
          </p:cNvSpPr>
          <p:nvPr/>
        </p:nvSpPr>
        <p:spPr bwMode="auto">
          <a:xfrm>
            <a:off x="4140200" y="3429000"/>
            <a:ext cx="1819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nSpc>
                <a:spcPct val="110000"/>
              </a:lnSpc>
              <a:spcBef>
                <a:spcPct val="20000"/>
              </a:spcBef>
              <a:buSzPct val="120000"/>
              <a:buBlip>
                <a:blip r:embed="rId3"/>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50000"/>
              </a:spcBef>
              <a:buSzTx/>
              <a:buFontTx/>
              <a:buNone/>
            </a:pPr>
            <a:r>
              <a:rPr kumimoji="1" lang="zh-CN" altLang="en-US" sz="2400" b="1">
                <a:solidFill>
                  <a:srgbClr val="FF0000"/>
                </a:solidFill>
                <a:latin typeface="黑体" panose="02010609060101010101" pitchFamily="49" charset="-122"/>
              </a:rPr>
              <a:t>名字空间</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rrowheads="1"/>
          </p:cNvSpPr>
          <p:nvPr>
            <p:ph type="title"/>
          </p:nvPr>
        </p:nvSpPr>
        <p:spPr>
          <a:xfrm>
            <a:off x="1187450" y="44450"/>
            <a:ext cx="7456488" cy="871538"/>
          </a:xfrm>
        </p:spPr>
        <p:txBody>
          <a:bodyPr/>
          <a:lstStyle/>
          <a:p>
            <a:pPr eaLnBrk="1" hangingPunct="1"/>
            <a:r>
              <a:rPr lang="zh-CN" altLang="en-US"/>
              <a:t>可打印字符的使用</a:t>
            </a:r>
          </a:p>
        </p:txBody>
      </p:sp>
      <p:sp>
        <p:nvSpPr>
          <p:cNvPr id="83971" name="Rectangle 3"/>
          <p:cNvSpPr>
            <a:spLocks noGrp="1" noChangeArrowheads="1"/>
          </p:cNvSpPr>
          <p:nvPr>
            <p:ph idx="1"/>
          </p:nvPr>
        </p:nvSpPr>
        <p:spPr>
          <a:xfrm>
            <a:off x="107950" y="981075"/>
            <a:ext cx="8932863" cy="576263"/>
          </a:xfrm>
        </p:spPr>
        <p:txBody>
          <a:bodyPr/>
          <a:lstStyle/>
          <a:p>
            <a:pPr eaLnBrk="1" hangingPunct="1"/>
            <a:r>
              <a:rPr lang="zh-CN" altLang="en-US">
                <a:latin typeface="Courier New" panose="02070309020205020404" pitchFamily="49" charset="0"/>
              </a:rPr>
              <a:t>赋值</a:t>
            </a:r>
          </a:p>
          <a:p>
            <a:pPr eaLnBrk="1" hangingPunct="1"/>
            <a:endParaRPr lang="en-US" altLang="zh-CN">
              <a:latin typeface="Courier New" panose="02070309020205020404" pitchFamily="49" charset="0"/>
            </a:endParaRPr>
          </a:p>
          <a:p>
            <a:pPr eaLnBrk="1" hangingPunct="1"/>
            <a:endParaRPr lang="en-US" altLang="zh-CN">
              <a:latin typeface="Courier New" panose="02070309020205020404" pitchFamily="49" charset="0"/>
            </a:endParaRPr>
          </a:p>
          <a:p>
            <a:pPr eaLnBrk="1" hangingPunct="1"/>
            <a:endParaRPr lang="en-US" altLang="zh-CN">
              <a:latin typeface="Courier New" panose="02070309020205020404" pitchFamily="49" charset="0"/>
            </a:endParaRPr>
          </a:p>
          <a:p>
            <a:pPr eaLnBrk="1" hangingPunct="1"/>
            <a:endParaRPr lang="zh-CN" altLang="en-US">
              <a:latin typeface="Courier New" panose="02070309020205020404" pitchFamily="49" charset="0"/>
            </a:endParaRPr>
          </a:p>
          <a:p>
            <a:pPr algn="just" eaLnBrk="1" hangingPunct="1">
              <a:spcBef>
                <a:spcPct val="0"/>
              </a:spcBef>
              <a:buClr>
                <a:schemeClr val="bg1"/>
              </a:buClr>
              <a:buFontTx/>
              <a:buNone/>
            </a:pPr>
            <a:r>
              <a:rPr lang="zh-CN" altLang="en-US" sz="2400">
                <a:latin typeface="Courier New" panose="02070309020205020404" pitchFamily="49" charset="0"/>
              </a:rPr>
              <a:t>  </a:t>
            </a:r>
            <a:endParaRPr lang="en-US" altLang="zh-CN">
              <a:latin typeface="Courier New" panose="02070309020205020404" pitchFamily="49" charset="0"/>
            </a:endParaRPr>
          </a:p>
        </p:txBody>
      </p:sp>
      <p:sp>
        <p:nvSpPr>
          <p:cNvPr id="2" name="矩形 1"/>
          <p:cNvSpPr/>
          <p:nvPr/>
        </p:nvSpPr>
        <p:spPr>
          <a:xfrm>
            <a:off x="611188" y="4292600"/>
            <a:ext cx="7416800" cy="2016125"/>
          </a:xfrm>
          <a:prstGeom prst="rect">
            <a:avLst/>
          </a:prstGeom>
          <a:solidFill>
            <a:schemeClr val="bg1">
              <a:lumMod val="85000"/>
            </a:schemeClr>
          </a:solidFill>
          <a:ln>
            <a:noFill/>
          </a:ln>
          <a:effectLst/>
        </p:spPr>
        <p:txBody>
          <a:bodyPr/>
          <a:lstStyle>
            <a:lvl1pPr>
              <a:lnSpc>
                <a:spcPct val="110000"/>
              </a:lnSpc>
              <a:spcBef>
                <a:spcPct val="20000"/>
              </a:spcBef>
              <a:buSzPct val="120000"/>
              <a:buBlip>
                <a:blip r:embed="rId3"/>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30000"/>
              </a:lnSpc>
              <a:buClr>
                <a:schemeClr val="accent1"/>
              </a:buClr>
              <a:buFontTx/>
              <a:buNone/>
            </a:pPr>
            <a:r>
              <a:rPr kumimoji="1" lang="zh-CN" altLang="en-US" sz="2000" b="1">
                <a:solidFill>
                  <a:schemeClr val="tx1"/>
                </a:solidFill>
                <a:latin typeface="Courier New" panose="02070309020205020404" pitchFamily="49" charset="0"/>
                <a:cs typeface="Courier New" panose="02070309020205020404" pitchFamily="49" charset="0"/>
              </a:rPr>
              <a:t>如</a:t>
            </a:r>
            <a:r>
              <a:rPr kumimoji="1" lang="en-US" altLang="zh-CN" sz="2000" b="1">
                <a:solidFill>
                  <a:schemeClr val="tx1"/>
                </a:solidFill>
                <a:latin typeface="Courier New" panose="02070309020205020404" pitchFamily="49" charset="0"/>
                <a:cs typeface="Courier New" panose="02070309020205020404" pitchFamily="49" charset="0"/>
              </a:rPr>
              <a:t>c1 = ’a’; c1 = c1 + 2; c1</a:t>
            </a:r>
            <a:r>
              <a:rPr kumimoji="1" lang="zh-CN" altLang="en-US" sz="2000" b="1">
                <a:solidFill>
                  <a:schemeClr val="tx1"/>
                </a:solidFill>
                <a:latin typeface="Courier New" panose="02070309020205020404" pitchFamily="49" charset="0"/>
                <a:cs typeface="Courier New" panose="02070309020205020404" pitchFamily="49" charset="0"/>
              </a:rPr>
              <a:t>的值应为？</a:t>
            </a:r>
          </a:p>
          <a:p>
            <a:pPr eaLnBrk="1" hangingPunct="1">
              <a:lnSpc>
                <a:spcPct val="130000"/>
              </a:lnSpc>
              <a:buClr>
                <a:schemeClr val="accent1"/>
              </a:buClr>
              <a:buFontTx/>
              <a:buNone/>
            </a:pPr>
            <a:r>
              <a:rPr kumimoji="1" lang="zh-CN" altLang="en-US" sz="2000" b="1">
                <a:solidFill>
                  <a:schemeClr val="tx1"/>
                </a:solidFill>
                <a:latin typeface="Courier New" panose="02070309020205020404" pitchFamily="49" charset="0"/>
                <a:cs typeface="Courier New" panose="02070309020205020404" pitchFamily="49" charset="0"/>
              </a:rPr>
              <a:t>如</a:t>
            </a:r>
            <a:r>
              <a:rPr kumimoji="1" lang="en-US" altLang="zh-CN" sz="2000" b="1">
                <a:solidFill>
                  <a:schemeClr val="tx1"/>
                </a:solidFill>
                <a:latin typeface="Courier New" panose="02070309020205020404" pitchFamily="49" charset="0"/>
                <a:cs typeface="Courier New" panose="02070309020205020404" pitchFamily="49" charset="0"/>
              </a:rPr>
              <a:t>c</a:t>
            </a:r>
            <a:r>
              <a:rPr kumimoji="1" lang="zh-CN" altLang="en-US" sz="2000" b="1">
                <a:solidFill>
                  <a:schemeClr val="tx1"/>
                </a:solidFill>
                <a:latin typeface="Courier New" panose="02070309020205020404" pitchFamily="49" charset="0"/>
                <a:cs typeface="Courier New" panose="02070309020205020404" pitchFamily="49" charset="0"/>
              </a:rPr>
              <a:t>中存放的是小写字母，则</a:t>
            </a:r>
            <a:r>
              <a:rPr kumimoji="1" lang="en-US" altLang="zh-CN" sz="2000" b="1">
                <a:solidFill>
                  <a:schemeClr val="tx1"/>
                </a:solidFill>
                <a:latin typeface="Courier New" panose="02070309020205020404" pitchFamily="49" charset="0"/>
                <a:cs typeface="Courier New" panose="02070309020205020404" pitchFamily="49" charset="0"/>
              </a:rPr>
              <a:t>c - ’a’ + 1</a:t>
            </a:r>
            <a:r>
              <a:rPr kumimoji="1" lang="zh-CN" altLang="en-US" sz="2000" b="1">
                <a:solidFill>
                  <a:schemeClr val="tx1"/>
                </a:solidFill>
                <a:latin typeface="Courier New" panose="02070309020205020404" pitchFamily="49" charset="0"/>
                <a:cs typeface="Courier New" panose="02070309020205020404" pitchFamily="49" charset="0"/>
              </a:rPr>
              <a:t>表示什么？ </a:t>
            </a:r>
          </a:p>
          <a:p>
            <a:pPr eaLnBrk="1" hangingPunct="1">
              <a:lnSpc>
                <a:spcPct val="130000"/>
              </a:lnSpc>
              <a:buClr>
                <a:schemeClr val="accent1"/>
              </a:buClr>
              <a:buFontTx/>
              <a:buNone/>
            </a:pPr>
            <a:r>
              <a:rPr kumimoji="1" lang="zh-CN" altLang="en-US" sz="2000" b="1">
                <a:solidFill>
                  <a:schemeClr val="tx1"/>
                </a:solidFill>
                <a:latin typeface="Courier New" panose="02070309020205020404" pitchFamily="49" charset="0"/>
                <a:cs typeface="Courier New" panose="02070309020205020404" pitchFamily="49" charset="0"/>
              </a:rPr>
              <a:t>如</a:t>
            </a:r>
            <a:r>
              <a:rPr kumimoji="1" lang="en-US" altLang="zh-CN" sz="2000" b="1">
                <a:solidFill>
                  <a:schemeClr val="tx1"/>
                </a:solidFill>
                <a:latin typeface="Courier New" panose="02070309020205020404" pitchFamily="49" charset="0"/>
                <a:cs typeface="Courier New" panose="02070309020205020404" pitchFamily="49" charset="0"/>
              </a:rPr>
              <a:t>c</a:t>
            </a:r>
            <a:r>
              <a:rPr kumimoji="1" lang="zh-CN" altLang="en-US" sz="2000" b="1">
                <a:solidFill>
                  <a:schemeClr val="tx1"/>
                </a:solidFill>
                <a:latin typeface="Courier New" panose="02070309020205020404" pitchFamily="49" charset="0"/>
                <a:cs typeface="Courier New" panose="02070309020205020404" pitchFamily="49" charset="0"/>
              </a:rPr>
              <a:t>中存放的是数字（</a:t>
            </a:r>
            <a:r>
              <a:rPr kumimoji="1" lang="en-US" altLang="zh-CN" sz="2000" b="1">
                <a:solidFill>
                  <a:schemeClr val="tx1"/>
                </a:solidFill>
                <a:latin typeface="Courier New" panose="02070309020205020404" pitchFamily="49" charset="0"/>
                <a:cs typeface="Courier New" panose="02070309020205020404" pitchFamily="49" charset="0"/>
              </a:rPr>
              <a:t>’0’ ~ ’9’</a:t>
            </a:r>
            <a:r>
              <a:rPr kumimoji="1" lang="zh-CN" altLang="en-US" sz="2000" b="1">
                <a:solidFill>
                  <a:schemeClr val="tx1"/>
                </a:solidFill>
                <a:latin typeface="Courier New" panose="02070309020205020404" pitchFamily="49" charset="0"/>
                <a:cs typeface="Courier New" panose="02070309020205020404" pitchFamily="49" charset="0"/>
              </a:rPr>
              <a:t>），则</a:t>
            </a:r>
            <a:r>
              <a:rPr kumimoji="1" lang="en-US" altLang="zh-CN" sz="2000" b="1">
                <a:solidFill>
                  <a:schemeClr val="tx1"/>
                </a:solidFill>
                <a:latin typeface="Courier New" panose="02070309020205020404" pitchFamily="49" charset="0"/>
                <a:cs typeface="Courier New" panose="02070309020205020404" pitchFamily="49" charset="0"/>
              </a:rPr>
              <a:t>c - ’0’</a:t>
            </a:r>
            <a:r>
              <a:rPr kumimoji="1" lang="zh-CN" altLang="en-US" sz="2000" b="1">
                <a:solidFill>
                  <a:schemeClr val="tx1"/>
                </a:solidFill>
                <a:latin typeface="Courier New" panose="02070309020205020404" pitchFamily="49" charset="0"/>
                <a:cs typeface="Courier New" panose="02070309020205020404" pitchFamily="49" charset="0"/>
              </a:rPr>
              <a:t>表示什么？</a:t>
            </a:r>
          </a:p>
          <a:p>
            <a:pPr eaLnBrk="1" hangingPunct="1">
              <a:lnSpc>
                <a:spcPct val="130000"/>
              </a:lnSpc>
              <a:buClr>
                <a:schemeClr val="accent1"/>
              </a:buClr>
              <a:buFontTx/>
              <a:buNone/>
            </a:pPr>
            <a:r>
              <a:rPr kumimoji="1" lang="zh-CN" altLang="en-US" sz="2000" b="1">
                <a:solidFill>
                  <a:schemeClr val="tx1"/>
                </a:solidFill>
                <a:latin typeface="Courier New" panose="02070309020205020404" pitchFamily="49" charset="0"/>
                <a:cs typeface="Courier New" panose="02070309020205020404" pitchFamily="49" charset="0"/>
              </a:rPr>
              <a:t>如</a:t>
            </a:r>
            <a:r>
              <a:rPr kumimoji="1" lang="en-US" altLang="zh-CN" sz="2000" b="1">
                <a:solidFill>
                  <a:schemeClr val="tx1"/>
                </a:solidFill>
                <a:latin typeface="Courier New" panose="02070309020205020404" pitchFamily="49" charset="0"/>
                <a:cs typeface="Courier New" panose="02070309020205020404" pitchFamily="49" charset="0"/>
              </a:rPr>
              <a:t>c1, c2</a:t>
            </a:r>
            <a:r>
              <a:rPr kumimoji="1" lang="zh-CN" altLang="en-US" sz="2000" b="1">
                <a:solidFill>
                  <a:schemeClr val="tx1"/>
                </a:solidFill>
                <a:latin typeface="Courier New" panose="02070309020205020404" pitchFamily="49" charset="0"/>
                <a:cs typeface="Courier New" panose="02070309020205020404" pitchFamily="49" charset="0"/>
              </a:rPr>
              <a:t>存放的是小写字母，则</a:t>
            </a:r>
            <a:r>
              <a:rPr kumimoji="1" lang="en-US" altLang="zh-CN" sz="2000" b="1">
                <a:solidFill>
                  <a:schemeClr val="tx1"/>
                </a:solidFill>
                <a:latin typeface="Courier New" panose="02070309020205020404" pitchFamily="49" charset="0"/>
                <a:cs typeface="Courier New" panose="02070309020205020404" pitchFamily="49" charset="0"/>
              </a:rPr>
              <a:t>c2 - c1</a:t>
            </a:r>
            <a:r>
              <a:rPr kumimoji="1" lang="zh-CN" altLang="en-US" sz="2000" b="1">
                <a:solidFill>
                  <a:schemeClr val="tx1"/>
                </a:solidFill>
                <a:latin typeface="Courier New" panose="02070309020205020404" pitchFamily="49" charset="0"/>
                <a:cs typeface="Courier New" panose="02070309020205020404" pitchFamily="49" charset="0"/>
              </a:rPr>
              <a:t>表示什么</a:t>
            </a:r>
            <a:r>
              <a:rPr kumimoji="1" lang="en-US" altLang="zh-CN" sz="2000" b="1">
                <a:solidFill>
                  <a:schemeClr val="tx1"/>
                </a:solidFill>
                <a:latin typeface="Courier New" panose="02070309020205020404" pitchFamily="49" charset="0"/>
                <a:cs typeface="Courier New" panose="02070309020205020404" pitchFamily="49" charset="0"/>
              </a:rPr>
              <a:t>? </a:t>
            </a:r>
          </a:p>
        </p:txBody>
      </p:sp>
      <p:sp>
        <p:nvSpPr>
          <p:cNvPr id="3" name="矩形 2"/>
          <p:cNvSpPr/>
          <p:nvPr/>
        </p:nvSpPr>
        <p:spPr>
          <a:xfrm>
            <a:off x="611188" y="1557338"/>
            <a:ext cx="7416800" cy="1876425"/>
          </a:xfrm>
          <a:prstGeom prst="rect">
            <a:avLst/>
          </a:prstGeom>
          <a:solidFill>
            <a:schemeClr val="bg1">
              <a:lumMod val="85000"/>
            </a:schemeClr>
          </a:solidFill>
          <a:ln>
            <a:noFill/>
          </a:ln>
          <a:effectLst/>
        </p:spPr>
        <p:txBody>
          <a:bodyPr/>
          <a:lstStyle>
            <a:lvl1pPr>
              <a:lnSpc>
                <a:spcPct val="110000"/>
              </a:lnSpc>
              <a:spcBef>
                <a:spcPct val="20000"/>
              </a:spcBef>
              <a:buSzPct val="120000"/>
              <a:buBlip>
                <a:blip r:embed="rId3"/>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30000"/>
              </a:lnSpc>
              <a:buClr>
                <a:schemeClr val="accent1"/>
              </a:buClr>
              <a:buFontTx/>
              <a:buNone/>
            </a:pPr>
            <a:r>
              <a:rPr kumimoji="1" lang="en-US" altLang="zh-CN" sz="2000" b="1">
                <a:solidFill>
                  <a:schemeClr val="tx1"/>
                </a:solidFill>
                <a:latin typeface="Courier New" panose="02070309020205020404" pitchFamily="49" charset="0"/>
                <a:cs typeface="Courier New" panose="02070309020205020404" pitchFamily="49" charset="0"/>
              </a:rPr>
              <a:t>char c1, c2;</a:t>
            </a:r>
          </a:p>
          <a:p>
            <a:pPr eaLnBrk="1" hangingPunct="1">
              <a:lnSpc>
                <a:spcPct val="130000"/>
              </a:lnSpc>
              <a:buClr>
                <a:schemeClr val="accent1"/>
              </a:buClr>
              <a:buFontTx/>
              <a:buNone/>
            </a:pPr>
            <a:r>
              <a:rPr kumimoji="1" lang="en-US" altLang="zh-CN" sz="2000" b="1">
                <a:solidFill>
                  <a:schemeClr val="tx1"/>
                </a:solidFill>
                <a:latin typeface="Courier New" panose="02070309020205020404" pitchFamily="49" charset="0"/>
                <a:cs typeface="Courier New" panose="02070309020205020404" pitchFamily="49" charset="0"/>
              </a:rPr>
              <a:t>c1=’a’;  c2=’b’; </a:t>
            </a:r>
          </a:p>
          <a:p>
            <a:pPr eaLnBrk="1" hangingPunct="1">
              <a:lnSpc>
                <a:spcPct val="130000"/>
              </a:lnSpc>
              <a:buClr>
                <a:schemeClr val="accent1"/>
              </a:buClr>
              <a:buFontTx/>
              <a:buNone/>
            </a:pPr>
            <a:r>
              <a:rPr kumimoji="1" lang="en-US" altLang="zh-CN" sz="2000" b="1">
                <a:solidFill>
                  <a:schemeClr val="tx1"/>
                </a:solidFill>
                <a:latin typeface="Courier New" panose="02070309020205020404" pitchFamily="49" charset="0"/>
                <a:cs typeface="Courier New" panose="02070309020205020404" pitchFamily="49" charset="0"/>
              </a:rPr>
              <a:t>c1=97;  c2=98;</a:t>
            </a:r>
          </a:p>
          <a:p>
            <a:pPr eaLnBrk="1" hangingPunct="1">
              <a:lnSpc>
                <a:spcPct val="130000"/>
              </a:lnSpc>
              <a:buClr>
                <a:schemeClr val="accent1"/>
              </a:buClr>
              <a:buFontTx/>
              <a:buNone/>
            </a:pPr>
            <a:r>
              <a:rPr kumimoji="1" lang="en-US" altLang="zh-CN" sz="2000" b="1">
                <a:solidFill>
                  <a:schemeClr val="tx1"/>
                </a:solidFill>
                <a:latin typeface="Courier New" panose="02070309020205020404" pitchFamily="49" charset="0"/>
                <a:cs typeface="Courier New" panose="02070309020205020404" pitchFamily="49" charset="0"/>
              </a:rPr>
              <a:t>// </a:t>
            </a:r>
            <a:r>
              <a:rPr kumimoji="1" lang="zh-CN" altLang="en-US" sz="2000" b="1">
                <a:solidFill>
                  <a:schemeClr val="tx1"/>
                </a:solidFill>
                <a:latin typeface="Courier New" panose="02070309020205020404" pitchFamily="49" charset="0"/>
                <a:cs typeface="Courier New" panose="02070309020205020404" pitchFamily="49" charset="0"/>
              </a:rPr>
              <a:t>比较 </a:t>
            </a:r>
            <a:r>
              <a:rPr kumimoji="1" lang="en-US" altLang="zh-CN" sz="2000" b="1">
                <a:solidFill>
                  <a:schemeClr val="tx1"/>
                </a:solidFill>
                <a:latin typeface="Courier New" panose="02070309020205020404" pitchFamily="49" charset="0"/>
                <a:cs typeface="Courier New" panose="02070309020205020404" pitchFamily="49" charset="0"/>
              </a:rPr>
              <a:t>c=9 </a:t>
            </a:r>
            <a:r>
              <a:rPr kumimoji="1" lang="zh-CN" altLang="en-US" sz="2000" b="1">
                <a:solidFill>
                  <a:schemeClr val="tx1"/>
                </a:solidFill>
                <a:latin typeface="Courier New" panose="02070309020205020404" pitchFamily="49" charset="0"/>
                <a:cs typeface="Courier New" panose="02070309020205020404" pitchFamily="49" charset="0"/>
              </a:rPr>
              <a:t>和 </a:t>
            </a:r>
            <a:r>
              <a:rPr kumimoji="1" lang="en-US" altLang="zh-CN" sz="2000" b="1">
                <a:solidFill>
                  <a:schemeClr val="tx1"/>
                </a:solidFill>
                <a:latin typeface="Courier New" panose="02070309020205020404" pitchFamily="49" charset="0"/>
                <a:cs typeface="Courier New" panose="02070309020205020404" pitchFamily="49" charset="0"/>
              </a:rPr>
              <a:t>c=’9’</a:t>
            </a:r>
            <a:r>
              <a:rPr kumimoji="1" lang="zh-CN" altLang="en-US" sz="2000" b="1">
                <a:solidFill>
                  <a:schemeClr val="tx1"/>
                </a:solidFill>
                <a:latin typeface="Courier New" panose="02070309020205020404" pitchFamily="49" charset="0"/>
                <a:cs typeface="Courier New" panose="02070309020205020404" pitchFamily="49" charset="0"/>
              </a:rPr>
              <a:t>？</a:t>
            </a:r>
          </a:p>
        </p:txBody>
      </p:sp>
      <p:sp>
        <p:nvSpPr>
          <p:cNvPr id="4" name="矩形 3"/>
          <p:cNvSpPr>
            <a:spLocks noChangeArrowheads="1"/>
          </p:cNvSpPr>
          <p:nvPr/>
        </p:nvSpPr>
        <p:spPr bwMode="auto">
          <a:xfrm>
            <a:off x="179388" y="3644900"/>
            <a:ext cx="13573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49263" indent="-449263">
              <a:lnSpc>
                <a:spcPct val="110000"/>
              </a:lnSpc>
              <a:spcBef>
                <a:spcPct val="20000"/>
              </a:spcBef>
              <a:buSzPct val="120000"/>
              <a:buBlip>
                <a:blip r:embed="rId3"/>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r>
              <a:rPr lang="zh-CN" altLang="en-US">
                <a:latin typeface="Courier New" panose="02070309020205020404" pitchFamily="49" charset="0"/>
              </a:rPr>
              <a:t>运算</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uiExpand="1" build="p"/>
      <p:bldP spid="2" grpId="0" animBg="1"/>
      <p:bldP spid="3" grpId="0" animBg="1"/>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rrowheads="1"/>
          </p:cNvSpPr>
          <p:nvPr>
            <p:ph type="title"/>
          </p:nvPr>
        </p:nvSpPr>
        <p:spPr>
          <a:xfrm>
            <a:off x="1331913" y="44450"/>
            <a:ext cx="6934200" cy="838200"/>
          </a:xfrm>
        </p:spPr>
        <p:txBody>
          <a:bodyPr/>
          <a:lstStyle/>
          <a:p>
            <a:pPr eaLnBrk="1" hangingPunct="1"/>
            <a:r>
              <a:rPr lang="zh-CN" altLang="en-US"/>
              <a:t>转义字符</a:t>
            </a:r>
          </a:p>
        </p:txBody>
      </p:sp>
      <p:sp>
        <p:nvSpPr>
          <p:cNvPr id="86019" name="Rectangle 3"/>
          <p:cNvSpPr>
            <a:spLocks noGrp="1" noChangeArrowheads="1"/>
          </p:cNvSpPr>
          <p:nvPr>
            <p:ph idx="1"/>
          </p:nvPr>
        </p:nvSpPr>
        <p:spPr>
          <a:xfrm>
            <a:off x="179388" y="981075"/>
            <a:ext cx="8874125" cy="5516563"/>
          </a:xfrm>
        </p:spPr>
        <p:txBody>
          <a:bodyPr/>
          <a:lstStyle/>
          <a:p>
            <a:pPr eaLnBrk="1" hangingPunct="1">
              <a:lnSpc>
                <a:spcPct val="120000"/>
              </a:lnSpc>
            </a:pPr>
            <a:r>
              <a:rPr lang="zh-CN" altLang="en-US" sz="2400" b="1" dirty="0">
                <a:latin typeface="Courier New" panose="02070309020205020404" pitchFamily="49" charset="0"/>
              </a:rPr>
              <a:t>一些非打印和难以打印的字符需要用转义序列表示</a:t>
            </a:r>
            <a:endParaRPr lang="en-US" altLang="zh-CN" sz="2400" b="1" dirty="0">
              <a:latin typeface="Courier New" panose="02070309020205020404" pitchFamily="49" charset="0"/>
            </a:endParaRPr>
          </a:p>
          <a:p>
            <a:pPr lvl="1" eaLnBrk="1" hangingPunct="1">
              <a:lnSpc>
                <a:spcPct val="130000"/>
              </a:lnSpc>
            </a:pPr>
            <a:r>
              <a:rPr lang="zh-CN" altLang="en-US" sz="2000" dirty="0">
                <a:solidFill>
                  <a:srgbClr val="000000"/>
                </a:solidFill>
              </a:rPr>
              <a:t>换行符写为 </a:t>
            </a:r>
            <a:r>
              <a:rPr kumimoji="1" lang="en-US" altLang="zh-CN" sz="2000" b="1" dirty="0">
                <a:latin typeface="Courier New" panose="02070309020205020404" pitchFamily="49" charset="0"/>
                <a:ea typeface="楷体_GB2312" pitchFamily="49" charset="-122"/>
              </a:rPr>
              <a:t>’</a:t>
            </a:r>
            <a:r>
              <a:rPr lang="en-US" altLang="zh-CN" sz="2000" dirty="0">
                <a:solidFill>
                  <a:srgbClr val="000000"/>
                </a:solidFill>
              </a:rPr>
              <a:t>\n</a:t>
            </a:r>
            <a:r>
              <a:rPr kumimoji="1" lang="en-US" altLang="zh-CN" sz="2000" b="1" dirty="0">
                <a:latin typeface="Courier New" panose="02070309020205020404" pitchFamily="49" charset="0"/>
                <a:ea typeface="楷体_GB2312" pitchFamily="49" charset="-122"/>
              </a:rPr>
              <a:t>’</a:t>
            </a:r>
            <a:r>
              <a:rPr lang="zh-CN" altLang="en-US" sz="2000" dirty="0">
                <a:solidFill>
                  <a:srgbClr val="000000"/>
                </a:solidFill>
              </a:rPr>
              <a:t>，虽然它由两个字符 </a:t>
            </a:r>
            <a:r>
              <a:rPr kumimoji="1" lang="en-US" altLang="zh-CN" sz="2000" b="1" dirty="0">
                <a:latin typeface="Courier New" panose="02070309020205020404" pitchFamily="49" charset="0"/>
                <a:ea typeface="楷体_GB2312" pitchFamily="49" charset="-122"/>
              </a:rPr>
              <a:t>’</a:t>
            </a:r>
            <a:r>
              <a:rPr lang="en-US" altLang="zh-CN" sz="2000" dirty="0">
                <a:solidFill>
                  <a:srgbClr val="000000"/>
                </a:solidFill>
              </a:rPr>
              <a:t>\</a:t>
            </a:r>
            <a:r>
              <a:rPr kumimoji="1" lang="en-US" altLang="zh-CN" sz="2000" b="1" dirty="0">
                <a:latin typeface="Courier New" panose="02070309020205020404" pitchFamily="49" charset="0"/>
                <a:ea typeface="楷体_GB2312" pitchFamily="49" charset="-122"/>
              </a:rPr>
              <a:t>’</a:t>
            </a:r>
            <a:r>
              <a:rPr lang="en-US" altLang="zh-CN" sz="2000" dirty="0">
                <a:solidFill>
                  <a:srgbClr val="000000"/>
                </a:solidFill>
              </a:rPr>
              <a:t> </a:t>
            </a:r>
            <a:r>
              <a:rPr lang="zh-CN" altLang="en-US" sz="2000" dirty="0">
                <a:solidFill>
                  <a:srgbClr val="000000"/>
                </a:solidFill>
              </a:rPr>
              <a:t>和 </a:t>
            </a:r>
            <a:r>
              <a:rPr kumimoji="1" lang="en-US" altLang="zh-CN" sz="2000" b="1" dirty="0">
                <a:latin typeface="Courier New" panose="02070309020205020404" pitchFamily="49" charset="0"/>
                <a:ea typeface="楷体_GB2312" pitchFamily="49" charset="-122"/>
              </a:rPr>
              <a:t>’</a:t>
            </a:r>
            <a:r>
              <a:rPr lang="en-US" altLang="zh-CN" sz="2000" dirty="0">
                <a:solidFill>
                  <a:srgbClr val="000000"/>
                </a:solidFill>
              </a:rPr>
              <a:t>n</a:t>
            </a:r>
            <a:r>
              <a:rPr kumimoji="1" lang="en-US" altLang="zh-CN" sz="2000" b="1" dirty="0">
                <a:latin typeface="Courier New" panose="02070309020205020404" pitchFamily="49" charset="0"/>
                <a:ea typeface="楷体_GB2312" pitchFamily="49" charset="-122"/>
              </a:rPr>
              <a:t>’</a:t>
            </a:r>
            <a:r>
              <a:rPr lang="en-US" altLang="zh-CN" sz="2000" dirty="0">
                <a:solidFill>
                  <a:srgbClr val="000000"/>
                </a:solidFill>
              </a:rPr>
              <a:t> </a:t>
            </a:r>
            <a:r>
              <a:rPr lang="zh-CN" altLang="en-US" sz="2000" dirty="0">
                <a:solidFill>
                  <a:srgbClr val="000000"/>
                </a:solidFill>
              </a:rPr>
              <a:t>来描述，但它表示一个</a:t>
            </a:r>
            <a:r>
              <a:rPr lang="en-US" altLang="zh-CN" sz="2000" dirty="0">
                <a:solidFill>
                  <a:srgbClr val="000000"/>
                </a:solidFill>
              </a:rPr>
              <a:t>ASCII</a:t>
            </a:r>
            <a:r>
              <a:rPr lang="zh-CN" altLang="en-US" sz="2000" dirty="0">
                <a:solidFill>
                  <a:srgbClr val="000000"/>
                </a:solidFill>
              </a:rPr>
              <a:t>字符。反斜杠符号</a:t>
            </a:r>
            <a:r>
              <a:rPr lang="en-US" altLang="zh-CN" sz="2000" dirty="0">
                <a:solidFill>
                  <a:srgbClr val="000000"/>
                </a:solidFill>
              </a:rPr>
              <a:t> </a:t>
            </a:r>
            <a:r>
              <a:rPr kumimoji="1" lang="en-US" altLang="zh-CN" sz="2000" b="1" dirty="0">
                <a:latin typeface="Courier New" panose="02070309020205020404" pitchFamily="49" charset="0"/>
                <a:ea typeface="楷体_GB2312" pitchFamily="49" charset="-122"/>
              </a:rPr>
              <a:t>’</a:t>
            </a:r>
            <a:r>
              <a:rPr lang="en-US" altLang="zh-CN" sz="2000" dirty="0">
                <a:solidFill>
                  <a:srgbClr val="000000"/>
                </a:solidFill>
              </a:rPr>
              <a:t>\</a:t>
            </a:r>
            <a:r>
              <a:rPr kumimoji="1" lang="en-US" altLang="zh-CN" sz="2000" b="1" dirty="0">
                <a:latin typeface="Courier New" panose="02070309020205020404" pitchFamily="49" charset="0"/>
                <a:ea typeface="楷体_GB2312" pitchFamily="49" charset="-122"/>
              </a:rPr>
              <a:t>’</a:t>
            </a:r>
            <a:r>
              <a:rPr lang="en-US" altLang="zh-CN" sz="2000" dirty="0">
                <a:solidFill>
                  <a:srgbClr val="000000"/>
                </a:solidFill>
              </a:rPr>
              <a:t> </a:t>
            </a:r>
            <a:r>
              <a:rPr lang="zh-CN" altLang="en-US" sz="2000" dirty="0">
                <a:solidFill>
                  <a:srgbClr val="000000"/>
                </a:solidFill>
              </a:rPr>
              <a:t>称为转义字符</a:t>
            </a:r>
            <a:r>
              <a:rPr lang="en-US" altLang="zh-CN" sz="2000" dirty="0">
                <a:solidFill>
                  <a:srgbClr val="000000"/>
                </a:solidFill>
              </a:rPr>
              <a:t> (escape character)</a:t>
            </a:r>
            <a:endParaRPr lang="zh-CN" altLang="en-US" sz="2000" dirty="0">
              <a:solidFill>
                <a:srgbClr val="000000"/>
              </a:solidFill>
            </a:endParaRPr>
          </a:p>
          <a:p>
            <a:pPr eaLnBrk="1" hangingPunct="1">
              <a:lnSpc>
                <a:spcPct val="120000"/>
              </a:lnSpc>
            </a:pPr>
            <a:r>
              <a:rPr lang="zh-CN" altLang="en-US" sz="2400" b="1" dirty="0">
                <a:latin typeface="Courier New" panose="02070309020205020404" pitchFamily="49" charset="0"/>
              </a:rPr>
              <a:t>双引号和单引号的转义 </a:t>
            </a:r>
          </a:p>
          <a:p>
            <a:pPr lvl="1" eaLnBrk="1" hangingPunct="1">
              <a:lnSpc>
                <a:spcPct val="130000"/>
              </a:lnSpc>
            </a:pPr>
            <a:r>
              <a:rPr lang="zh-CN" altLang="en-US" sz="2000" dirty="0">
                <a:solidFill>
                  <a:srgbClr val="000000"/>
                </a:solidFill>
              </a:rPr>
              <a:t>如果在一个串中把双引号 </a:t>
            </a:r>
            <a:r>
              <a:rPr kumimoji="1" lang="en-US" altLang="zh-CN" sz="2000" b="1" dirty="0">
                <a:latin typeface="Courier New" panose="02070309020205020404" pitchFamily="49" charset="0"/>
                <a:cs typeface="Courier New" panose="02070309020205020404" pitchFamily="49" charset="0"/>
              </a:rPr>
              <a:t>" </a:t>
            </a:r>
            <a:r>
              <a:rPr lang="zh-CN" altLang="en-US" sz="2000" dirty="0">
                <a:solidFill>
                  <a:srgbClr val="000000"/>
                </a:solidFill>
              </a:rPr>
              <a:t>用作一个字符，必须要对它转义，否则它会终结该字符串。 </a:t>
            </a:r>
            <a:endParaRPr lang="en-US" altLang="zh-CN" sz="2000" dirty="0">
              <a:solidFill>
                <a:srgbClr val="000000"/>
              </a:solidFill>
            </a:endParaRPr>
          </a:p>
          <a:p>
            <a:pPr lvl="1" eaLnBrk="1" hangingPunct="1">
              <a:lnSpc>
                <a:spcPct val="130000"/>
              </a:lnSpc>
            </a:pPr>
            <a:endParaRPr lang="zh-CN" altLang="en-US" sz="2000" dirty="0">
              <a:solidFill>
                <a:srgbClr val="000000"/>
              </a:solidFill>
            </a:endParaRPr>
          </a:p>
          <a:p>
            <a:pPr lvl="1" eaLnBrk="1" hangingPunct="1">
              <a:lnSpc>
                <a:spcPct val="130000"/>
              </a:lnSpc>
            </a:pPr>
            <a:r>
              <a:rPr lang="zh-CN" altLang="en-US" sz="2000" dirty="0">
                <a:solidFill>
                  <a:srgbClr val="000000"/>
                </a:solidFill>
              </a:rPr>
              <a:t>双引号的单字符表示：可以写 </a:t>
            </a:r>
            <a:r>
              <a:rPr kumimoji="1" lang="en-US" altLang="zh-CN" sz="2000" b="1" dirty="0">
                <a:latin typeface="Courier New" panose="02070309020205020404" pitchFamily="49" charset="0"/>
                <a:ea typeface="楷体_GB2312" pitchFamily="49" charset="-122"/>
              </a:rPr>
              <a:t>’</a:t>
            </a:r>
            <a:r>
              <a:rPr lang="en-US" altLang="zh-CN" sz="2000" dirty="0">
                <a:solidFill>
                  <a:srgbClr val="000000"/>
                </a:solidFill>
              </a:rPr>
              <a:t>"</a:t>
            </a:r>
            <a:r>
              <a:rPr kumimoji="1" lang="en-US" altLang="zh-CN" sz="2000" b="1" dirty="0">
                <a:latin typeface="Courier New" panose="02070309020205020404" pitchFamily="49" charset="0"/>
                <a:ea typeface="楷体_GB2312" pitchFamily="49" charset="-122"/>
              </a:rPr>
              <a:t>’</a:t>
            </a:r>
            <a:r>
              <a:rPr lang="zh-CN" altLang="en-US" sz="2000" dirty="0">
                <a:solidFill>
                  <a:srgbClr val="000000"/>
                </a:solidFill>
              </a:rPr>
              <a:t>，也可以写 </a:t>
            </a:r>
            <a:r>
              <a:rPr kumimoji="1" lang="en-US" altLang="zh-CN" sz="2000" b="1" dirty="0">
                <a:latin typeface="Courier New" panose="02070309020205020404" pitchFamily="49" charset="0"/>
                <a:ea typeface="楷体_GB2312" pitchFamily="49" charset="-122"/>
              </a:rPr>
              <a:t>’</a:t>
            </a:r>
            <a:r>
              <a:rPr lang="en-US" altLang="zh-CN" sz="2000" dirty="0">
                <a:solidFill>
                  <a:srgbClr val="000000"/>
                </a:solidFill>
              </a:rPr>
              <a:t>\"</a:t>
            </a:r>
            <a:r>
              <a:rPr kumimoji="1" lang="en-US" altLang="zh-CN" sz="2000" b="1" dirty="0">
                <a:latin typeface="Courier New" panose="02070309020205020404" pitchFamily="49" charset="0"/>
                <a:ea typeface="楷体_GB2312" pitchFamily="49" charset="-122"/>
              </a:rPr>
              <a:t>’</a:t>
            </a:r>
            <a:r>
              <a:rPr lang="zh-CN" altLang="en-US" sz="2000" dirty="0">
                <a:solidFill>
                  <a:srgbClr val="000000"/>
                </a:solidFill>
              </a:rPr>
              <a:t> </a:t>
            </a:r>
          </a:p>
          <a:p>
            <a:pPr eaLnBrk="1" hangingPunct="1">
              <a:lnSpc>
                <a:spcPct val="120000"/>
              </a:lnSpc>
            </a:pPr>
            <a:r>
              <a:rPr lang="zh-CN" altLang="en-US" sz="2400" b="1" dirty="0"/>
              <a:t>许多特殊字符没有转义序列，可直接使用它们的</a:t>
            </a:r>
            <a:r>
              <a:rPr lang="zh-CN" altLang="en-US" sz="2400" b="1" dirty="0">
                <a:solidFill>
                  <a:srgbClr val="FF0000"/>
                </a:solidFill>
              </a:rPr>
              <a:t>内部编码（</a:t>
            </a:r>
            <a:r>
              <a:rPr lang="en-US" altLang="zh-CN" sz="2400" b="1" dirty="0">
                <a:solidFill>
                  <a:srgbClr val="FF0000"/>
                </a:solidFill>
              </a:rPr>
              <a:t>8</a:t>
            </a:r>
            <a:r>
              <a:rPr lang="zh-CN" altLang="en-US" sz="2400" b="1" dirty="0">
                <a:solidFill>
                  <a:srgbClr val="FF0000"/>
                </a:solidFill>
              </a:rPr>
              <a:t>进制）</a:t>
            </a:r>
            <a:r>
              <a:rPr lang="zh-CN" altLang="en-US" sz="2400" b="1" dirty="0"/>
              <a:t>：</a:t>
            </a:r>
            <a:endParaRPr lang="zh-CN" altLang="en-US" sz="2000" b="1" dirty="0">
              <a:latin typeface="Courier New" panose="02070309020205020404" pitchFamily="49" charset="0"/>
            </a:endParaRPr>
          </a:p>
          <a:p>
            <a:pPr lvl="1" eaLnBrk="1" hangingPunct="1">
              <a:lnSpc>
                <a:spcPct val="130000"/>
              </a:lnSpc>
            </a:pPr>
            <a:r>
              <a:rPr lang="zh-CN" altLang="en-US" sz="2000" dirty="0">
                <a:solidFill>
                  <a:srgbClr val="000000"/>
                </a:solidFill>
              </a:rPr>
              <a:t>警告字符 </a:t>
            </a:r>
            <a:r>
              <a:rPr kumimoji="1" lang="en-US" altLang="zh-CN" sz="2000" b="1" dirty="0">
                <a:latin typeface="Courier New" panose="02070309020205020404" pitchFamily="49" charset="0"/>
                <a:ea typeface="楷体_GB2312" pitchFamily="49" charset="-122"/>
              </a:rPr>
              <a:t>’</a:t>
            </a:r>
            <a:r>
              <a:rPr lang="en-US" altLang="zh-CN" sz="2000" dirty="0">
                <a:solidFill>
                  <a:srgbClr val="000000"/>
                </a:solidFill>
              </a:rPr>
              <a:t>\a</a:t>
            </a:r>
            <a:r>
              <a:rPr kumimoji="1" lang="en-US" altLang="zh-CN" sz="2000" b="1" dirty="0">
                <a:latin typeface="Courier New" panose="02070309020205020404" pitchFamily="49" charset="0"/>
                <a:ea typeface="楷体_GB2312" pitchFamily="49" charset="-122"/>
              </a:rPr>
              <a:t>’</a:t>
            </a:r>
            <a:r>
              <a:rPr lang="en-US" altLang="zh-CN" sz="2000" dirty="0">
                <a:solidFill>
                  <a:srgbClr val="000000"/>
                </a:solidFill>
              </a:rPr>
              <a:t> </a:t>
            </a:r>
            <a:r>
              <a:rPr lang="zh-CN" altLang="en-US" sz="2000" dirty="0">
                <a:solidFill>
                  <a:srgbClr val="000000"/>
                </a:solidFill>
              </a:rPr>
              <a:t>可以表示成：</a:t>
            </a:r>
            <a:r>
              <a:rPr kumimoji="1" lang="en-US" altLang="zh-CN" sz="2000" b="1" dirty="0">
                <a:latin typeface="Courier New" panose="02070309020205020404" pitchFamily="49" charset="0"/>
                <a:ea typeface="楷体_GB2312" pitchFamily="49" charset="-122"/>
              </a:rPr>
              <a:t>’</a:t>
            </a:r>
            <a:r>
              <a:rPr lang="en-US" altLang="zh-CN" sz="2000" dirty="0">
                <a:solidFill>
                  <a:srgbClr val="000000"/>
                </a:solidFill>
              </a:rPr>
              <a:t>\007</a:t>
            </a:r>
            <a:r>
              <a:rPr kumimoji="1" lang="en-US" altLang="zh-CN" sz="2000" b="1" dirty="0">
                <a:latin typeface="Courier New" panose="02070309020205020404" pitchFamily="49" charset="0"/>
                <a:ea typeface="楷体_GB2312" pitchFamily="49" charset="-122"/>
              </a:rPr>
              <a:t>’</a:t>
            </a:r>
            <a:r>
              <a:rPr lang="en-US" altLang="zh-CN" sz="2000" dirty="0">
                <a:solidFill>
                  <a:srgbClr val="000000"/>
                </a:solidFill>
              </a:rPr>
              <a:t> </a:t>
            </a:r>
            <a:r>
              <a:rPr kumimoji="1" lang="en-US" altLang="zh-CN" sz="2000" b="1" dirty="0">
                <a:latin typeface="Courier New" panose="02070309020205020404" pitchFamily="49" charset="0"/>
                <a:ea typeface="楷体_GB2312" pitchFamily="49" charset="-122"/>
              </a:rPr>
              <a:t>’</a:t>
            </a:r>
            <a:r>
              <a:rPr lang="en-US" altLang="zh-CN" sz="2000" dirty="0">
                <a:solidFill>
                  <a:srgbClr val="000000"/>
                </a:solidFill>
              </a:rPr>
              <a:t>\07</a:t>
            </a:r>
            <a:r>
              <a:rPr kumimoji="1" lang="en-US" altLang="zh-CN" sz="2000" b="1" dirty="0">
                <a:latin typeface="Courier New" panose="02070309020205020404" pitchFamily="49" charset="0"/>
                <a:ea typeface="楷体_GB2312" pitchFamily="49" charset="-122"/>
              </a:rPr>
              <a:t>’</a:t>
            </a:r>
            <a:r>
              <a:rPr lang="zh-CN" altLang="en-US" sz="2000" dirty="0">
                <a:solidFill>
                  <a:srgbClr val="000000"/>
                </a:solidFill>
              </a:rPr>
              <a:t> </a:t>
            </a:r>
            <a:r>
              <a:rPr kumimoji="1" lang="en-US" altLang="zh-CN" sz="2000" b="1" dirty="0">
                <a:latin typeface="Courier New" panose="02070309020205020404" pitchFamily="49" charset="0"/>
                <a:ea typeface="楷体_GB2312" pitchFamily="49" charset="-122"/>
              </a:rPr>
              <a:t>’</a:t>
            </a:r>
            <a:r>
              <a:rPr lang="en-US" altLang="zh-CN" sz="2000" dirty="0">
                <a:solidFill>
                  <a:srgbClr val="000000"/>
                </a:solidFill>
              </a:rPr>
              <a:t>\7</a:t>
            </a:r>
            <a:r>
              <a:rPr kumimoji="1" lang="en-US" altLang="zh-CN" sz="2000" b="1" dirty="0">
                <a:latin typeface="Courier New" panose="02070309020205020404" pitchFamily="49" charset="0"/>
                <a:ea typeface="楷体_GB2312" pitchFamily="49" charset="-122"/>
              </a:rPr>
              <a:t>’</a:t>
            </a:r>
            <a:endParaRPr lang="en-US" altLang="zh-CN" sz="2000" dirty="0">
              <a:solidFill>
                <a:srgbClr val="000000"/>
              </a:solidFill>
            </a:endParaRPr>
          </a:p>
        </p:txBody>
      </p:sp>
      <p:sp>
        <p:nvSpPr>
          <p:cNvPr id="2" name="矩形 1"/>
          <p:cNvSpPr/>
          <p:nvPr/>
        </p:nvSpPr>
        <p:spPr>
          <a:xfrm>
            <a:off x="1116013" y="3716338"/>
            <a:ext cx="7488237" cy="504825"/>
          </a:xfrm>
          <a:prstGeom prst="rect">
            <a:avLst/>
          </a:prstGeom>
          <a:solidFill>
            <a:schemeClr val="bg1">
              <a:lumMod val="85000"/>
            </a:schemeClr>
          </a:solidFill>
          <a:ln>
            <a:noFill/>
          </a:ln>
          <a:effectLst/>
        </p:spPr>
        <p:txBody>
          <a:bodyPr/>
          <a:lstStyle>
            <a:lvl1pPr marL="342900" indent="-342900">
              <a:lnSpc>
                <a:spcPct val="110000"/>
              </a:lnSpc>
              <a:spcBef>
                <a:spcPct val="20000"/>
              </a:spcBef>
              <a:buSzPct val="120000"/>
              <a:buBlip>
                <a:blip r:embed="rId3"/>
              </a:buBlip>
              <a:defRPr sz="2800">
                <a:solidFill>
                  <a:srgbClr val="133984"/>
                </a:solidFill>
                <a:latin typeface="Arial" panose="020B0604020202020204" pitchFamily="34" charset="0"/>
                <a:ea typeface="黑体" panose="02010609060101010101" pitchFamily="49" charset="-122"/>
              </a:defRPr>
            </a:lvl1pPr>
            <a:lvl2pPr>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lvl="1" eaLnBrk="1" hangingPunct="1">
              <a:lnSpc>
                <a:spcPct val="130000"/>
              </a:lnSpc>
              <a:buClr>
                <a:schemeClr val="accent1"/>
              </a:buClr>
              <a:buSzPct val="120000"/>
              <a:buFontTx/>
              <a:buNone/>
            </a:pPr>
            <a:r>
              <a:rPr kumimoji="1" lang="en-US" altLang="zh-CN" sz="2000" b="1">
                <a:solidFill>
                  <a:schemeClr val="tx1"/>
                </a:solidFill>
                <a:latin typeface="Courier New" panose="02070309020205020404" pitchFamily="49" charset="0"/>
                <a:cs typeface="Courier New" panose="02070309020205020404" pitchFamily="49" charset="0"/>
              </a:rPr>
              <a:t>cout &lt;&lt; "\"abc\"";  // </a:t>
            </a:r>
            <a:r>
              <a:rPr kumimoji="1" lang="zh-CN" altLang="en-US" sz="2000" b="1">
                <a:solidFill>
                  <a:schemeClr val="tx1"/>
                </a:solidFill>
                <a:latin typeface="Courier New" panose="02070309020205020404" pitchFamily="49" charset="0"/>
                <a:cs typeface="Courier New" panose="02070309020205020404" pitchFamily="49" charset="0"/>
              </a:rPr>
              <a:t>输出 </a:t>
            </a:r>
            <a:r>
              <a:rPr kumimoji="1" lang="en-US" altLang="zh-CN" sz="2000" b="1">
                <a:solidFill>
                  <a:schemeClr val="tx1"/>
                </a:solidFill>
                <a:latin typeface="Courier New" panose="02070309020205020404" pitchFamily="49" charset="0"/>
                <a:cs typeface="Courier New" panose="02070309020205020404" pitchFamily="49" charset="0"/>
              </a:rPr>
              <a:t>"abc"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601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601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601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6019">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6019">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60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uiExpand="1" build="p"/>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345" name="Group 2"/>
          <p:cNvGrpSpPr>
            <a:grpSpLocks/>
          </p:cNvGrpSpPr>
          <p:nvPr/>
        </p:nvGrpSpPr>
        <p:grpSpPr bwMode="auto">
          <a:xfrm>
            <a:off x="1066800" y="1176338"/>
            <a:ext cx="7466013" cy="4773612"/>
            <a:chOff x="-3" y="-3"/>
            <a:chExt cx="2482" cy="4439"/>
          </a:xfrm>
        </p:grpSpPr>
        <p:grpSp>
          <p:nvGrpSpPr>
            <p:cNvPr id="57347" name="Group 3"/>
            <p:cNvGrpSpPr>
              <a:grpSpLocks/>
            </p:cNvGrpSpPr>
            <p:nvPr/>
          </p:nvGrpSpPr>
          <p:grpSpPr bwMode="auto">
            <a:xfrm>
              <a:off x="0" y="0"/>
              <a:ext cx="2476" cy="4433"/>
              <a:chOff x="0" y="0"/>
              <a:chExt cx="2476" cy="4433"/>
            </a:xfrm>
          </p:grpSpPr>
          <p:grpSp>
            <p:nvGrpSpPr>
              <p:cNvPr id="57349" name="Group 4"/>
              <p:cNvGrpSpPr>
                <a:grpSpLocks/>
              </p:cNvGrpSpPr>
              <p:nvPr/>
            </p:nvGrpSpPr>
            <p:grpSpPr bwMode="auto">
              <a:xfrm>
                <a:off x="0" y="0"/>
                <a:ext cx="806" cy="403"/>
                <a:chOff x="0" y="0"/>
                <a:chExt cx="806" cy="403"/>
              </a:xfrm>
            </p:grpSpPr>
            <p:sp>
              <p:nvSpPr>
                <p:cNvPr id="57413" name="Rectangle 5"/>
                <p:cNvSpPr>
                  <a:spLocks noChangeArrowheads="1"/>
                </p:cNvSpPr>
                <p:nvPr/>
              </p:nvSpPr>
              <p:spPr bwMode="auto">
                <a:xfrm>
                  <a:off x="43" y="0"/>
                  <a:ext cx="72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0000"/>
                    </a:lnSpc>
                    <a:spcBef>
                      <a:spcPct val="20000"/>
                    </a:spcBef>
                    <a:buSzPct val="120000"/>
                    <a:buBlip>
                      <a:blip r:embed="rId3"/>
                    </a:buBlip>
                    <a:tabLst>
                      <a:tab pos="266700" algn="l"/>
                      <a:tab pos="541338" algn="l"/>
                    </a:tabLst>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tabLst>
                      <a:tab pos="266700" algn="l"/>
                      <a:tab pos="541338" algn="l"/>
                    </a:tabLst>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tabLst>
                      <a:tab pos="266700" algn="l"/>
                      <a:tab pos="541338" algn="l"/>
                    </a:tabLst>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00000"/>
                    </a:lnSpc>
                    <a:spcBef>
                      <a:spcPct val="0"/>
                    </a:spcBef>
                    <a:buSzTx/>
                    <a:buFontTx/>
                    <a:buNone/>
                  </a:pPr>
                  <a:r>
                    <a:rPr kumimoji="1" lang="zh-CN" altLang="en-US" sz="2400" b="1">
                      <a:solidFill>
                        <a:schemeClr val="tx1"/>
                      </a:solidFill>
                      <a:latin typeface="Courier New" panose="02070309020205020404" pitchFamily="49" charset="0"/>
                    </a:rPr>
                    <a:t>字符形式</a:t>
                  </a:r>
                </a:p>
                <a:p>
                  <a:pPr algn="ctr">
                    <a:lnSpc>
                      <a:spcPct val="100000"/>
                    </a:lnSpc>
                    <a:spcBef>
                      <a:spcPct val="0"/>
                    </a:spcBef>
                    <a:buSzTx/>
                    <a:buFontTx/>
                    <a:buNone/>
                  </a:pPr>
                  <a:endParaRPr kumimoji="1" lang="en-US" altLang="zh-CN" sz="2400" b="1">
                    <a:solidFill>
                      <a:schemeClr val="tx1"/>
                    </a:solidFill>
                    <a:latin typeface="Courier New" panose="02070309020205020404" pitchFamily="49" charset="0"/>
                  </a:endParaRPr>
                </a:p>
              </p:txBody>
            </p:sp>
            <p:sp>
              <p:nvSpPr>
                <p:cNvPr id="57414" name="Rectangle 6"/>
                <p:cNvSpPr>
                  <a:spLocks noChangeArrowheads="1"/>
                </p:cNvSpPr>
                <p:nvPr/>
              </p:nvSpPr>
              <p:spPr bwMode="auto">
                <a:xfrm>
                  <a:off x="0" y="0"/>
                  <a:ext cx="80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110000"/>
                    </a:lnSpc>
                    <a:spcBef>
                      <a:spcPct val="20000"/>
                    </a:spcBef>
                    <a:buSzPct val="120000"/>
                    <a:buBlip>
                      <a:blip r:embed="rId3"/>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SzTx/>
                    <a:buFontTx/>
                    <a:buNone/>
                  </a:pPr>
                  <a:endParaRPr lang="zh-CN" altLang="en-US" sz="1800">
                    <a:solidFill>
                      <a:schemeClr val="tx1"/>
                    </a:solidFill>
                    <a:latin typeface="Courier New" panose="02070309020205020404" pitchFamily="49" charset="0"/>
                  </a:endParaRPr>
                </a:p>
              </p:txBody>
            </p:sp>
          </p:grpSp>
          <p:grpSp>
            <p:nvGrpSpPr>
              <p:cNvPr id="57350" name="Group 7"/>
              <p:cNvGrpSpPr>
                <a:grpSpLocks/>
              </p:cNvGrpSpPr>
              <p:nvPr/>
            </p:nvGrpSpPr>
            <p:grpSpPr bwMode="auto">
              <a:xfrm>
                <a:off x="806" y="0"/>
                <a:ext cx="1670" cy="403"/>
                <a:chOff x="806" y="0"/>
                <a:chExt cx="1670" cy="403"/>
              </a:xfrm>
            </p:grpSpPr>
            <p:sp>
              <p:nvSpPr>
                <p:cNvPr id="57411" name="Rectangle 8"/>
                <p:cNvSpPr>
                  <a:spLocks noChangeArrowheads="1"/>
                </p:cNvSpPr>
                <p:nvPr/>
              </p:nvSpPr>
              <p:spPr bwMode="auto">
                <a:xfrm>
                  <a:off x="849" y="0"/>
                  <a:ext cx="158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0000"/>
                    </a:lnSpc>
                    <a:spcBef>
                      <a:spcPct val="20000"/>
                    </a:spcBef>
                    <a:buSzPct val="120000"/>
                    <a:buBlip>
                      <a:blip r:embed="rId3"/>
                    </a:buBlip>
                    <a:tabLst>
                      <a:tab pos="266700" algn="l"/>
                      <a:tab pos="541338" algn="l"/>
                    </a:tabLst>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tabLst>
                      <a:tab pos="266700" algn="l"/>
                      <a:tab pos="541338" algn="l"/>
                    </a:tabLst>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tabLst>
                      <a:tab pos="266700" algn="l"/>
                      <a:tab pos="541338" algn="l"/>
                    </a:tabLst>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00000"/>
                    </a:lnSpc>
                    <a:spcBef>
                      <a:spcPct val="0"/>
                    </a:spcBef>
                    <a:buSzTx/>
                    <a:buFontTx/>
                    <a:buNone/>
                  </a:pPr>
                  <a:r>
                    <a:rPr kumimoji="1" lang="zh-CN" altLang="en-US" sz="2400" b="1">
                      <a:solidFill>
                        <a:schemeClr val="tx1"/>
                      </a:solidFill>
                      <a:latin typeface="Courier New" panose="02070309020205020404" pitchFamily="49" charset="0"/>
                    </a:rPr>
                    <a:t>含义</a:t>
                  </a:r>
                </a:p>
                <a:p>
                  <a:pPr algn="ctr">
                    <a:lnSpc>
                      <a:spcPct val="100000"/>
                    </a:lnSpc>
                    <a:spcBef>
                      <a:spcPct val="0"/>
                    </a:spcBef>
                    <a:buSzTx/>
                    <a:buFontTx/>
                    <a:buNone/>
                  </a:pPr>
                  <a:endParaRPr kumimoji="1" lang="en-US" altLang="zh-CN" sz="2400" b="1">
                    <a:solidFill>
                      <a:schemeClr val="tx1"/>
                    </a:solidFill>
                    <a:latin typeface="Courier New" panose="02070309020205020404" pitchFamily="49" charset="0"/>
                  </a:endParaRPr>
                </a:p>
              </p:txBody>
            </p:sp>
            <p:sp>
              <p:nvSpPr>
                <p:cNvPr id="57412" name="Rectangle 9"/>
                <p:cNvSpPr>
                  <a:spLocks noChangeArrowheads="1"/>
                </p:cNvSpPr>
                <p:nvPr/>
              </p:nvSpPr>
              <p:spPr bwMode="auto">
                <a:xfrm>
                  <a:off x="806" y="0"/>
                  <a:ext cx="1670"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110000"/>
                    </a:lnSpc>
                    <a:spcBef>
                      <a:spcPct val="20000"/>
                    </a:spcBef>
                    <a:buSzPct val="120000"/>
                    <a:buBlip>
                      <a:blip r:embed="rId3"/>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SzTx/>
                    <a:buFontTx/>
                    <a:buNone/>
                  </a:pPr>
                  <a:endParaRPr lang="zh-CN" altLang="en-US" sz="1800">
                    <a:solidFill>
                      <a:schemeClr val="tx1"/>
                    </a:solidFill>
                    <a:latin typeface="Courier New" panose="02070309020205020404" pitchFamily="49" charset="0"/>
                  </a:endParaRPr>
                </a:p>
              </p:txBody>
            </p:sp>
          </p:grpSp>
          <p:grpSp>
            <p:nvGrpSpPr>
              <p:cNvPr id="57351" name="Group 10"/>
              <p:cNvGrpSpPr>
                <a:grpSpLocks/>
              </p:cNvGrpSpPr>
              <p:nvPr/>
            </p:nvGrpSpPr>
            <p:grpSpPr bwMode="auto">
              <a:xfrm>
                <a:off x="0" y="403"/>
                <a:ext cx="806" cy="403"/>
                <a:chOff x="0" y="403"/>
                <a:chExt cx="806" cy="403"/>
              </a:xfrm>
            </p:grpSpPr>
            <p:sp>
              <p:nvSpPr>
                <p:cNvPr id="57409" name="Rectangle 11"/>
                <p:cNvSpPr>
                  <a:spLocks noChangeArrowheads="1"/>
                </p:cNvSpPr>
                <p:nvPr/>
              </p:nvSpPr>
              <p:spPr bwMode="auto">
                <a:xfrm>
                  <a:off x="43" y="403"/>
                  <a:ext cx="72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0000"/>
                    </a:lnSpc>
                    <a:spcBef>
                      <a:spcPct val="20000"/>
                    </a:spcBef>
                    <a:buSzPct val="120000"/>
                    <a:buBlip>
                      <a:blip r:embed="rId3"/>
                    </a:buBlip>
                    <a:tabLst>
                      <a:tab pos="266700" algn="l"/>
                      <a:tab pos="541338" algn="l"/>
                    </a:tabLst>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tabLst>
                      <a:tab pos="266700" algn="l"/>
                      <a:tab pos="541338" algn="l"/>
                    </a:tabLst>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tabLst>
                      <a:tab pos="266700" algn="l"/>
                      <a:tab pos="541338" algn="l"/>
                    </a:tabLst>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00000"/>
                    </a:lnSpc>
                    <a:spcBef>
                      <a:spcPct val="0"/>
                    </a:spcBef>
                    <a:buSzTx/>
                    <a:buFontTx/>
                    <a:buNone/>
                  </a:pPr>
                  <a:r>
                    <a:rPr kumimoji="1" lang="en-US" altLang="zh-CN" sz="2400" b="1">
                      <a:solidFill>
                        <a:schemeClr val="tx1"/>
                      </a:solidFill>
                      <a:latin typeface="Courier New" panose="02070309020205020404" pitchFamily="49" charset="0"/>
                    </a:rPr>
                    <a:t>\n</a:t>
                  </a:r>
                </a:p>
                <a:p>
                  <a:pPr algn="ctr">
                    <a:lnSpc>
                      <a:spcPct val="100000"/>
                    </a:lnSpc>
                    <a:spcBef>
                      <a:spcPct val="0"/>
                    </a:spcBef>
                    <a:buSzTx/>
                    <a:buFontTx/>
                    <a:buNone/>
                  </a:pPr>
                  <a:endParaRPr kumimoji="1" lang="en-US" altLang="zh-CN" sz="2400" b="1">
                    <a:solidFill>
                      <a:schemeClr val="tx1"/>
                    </a:solidFill>
                    <a:latin typeface="Courier New" panose="02070309020205020404" pitchFamily="49" charset="0"/>
                  </a:endParaRPr>
                </a:p>
              </p:txBody>
            </p:sp>
            <p:sp>
              <p:nvSpPr>
                <p:cNvPr id="57410" name="Rectangle 12"/>
                <p:cNvSpPr>
                  <a:spLocks noChangeArrowheads="1"/>
                </p:cNvSpPr>
                <p:nvPr/>
              </p:nvSpPr>
              <p:spPr bwMode="auto">
                <a:xfrm>
                  <a:off x="0" y="403"/>
                  <a:ext cx="80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110000"/>
                    </a:lnSpc>
                    <a:spcBef>
                      <a:spcPct val="20000"/>
                    </a:spcBef>
                    <a:buSzPct val="120000"/>
                    <a:buBlip>
                      <a:blip r:embed="rId3"/>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SzTx/>
                    <a:buFontTx/>
                    <a:buNone/>
                  </a:pPr>
                  <a:endParaRPr lang="zh-CN" altLang="en-US" sz="1800">
                    <a:solidFill>
                      <a:schemeClr val="tx1"/>
                    </a:solidFill>
                    <a:latin typeface="Courier New" panose="02070309020205020404" pitchFamily="49" charset="0"/>
                  </a:endParaRPr>
                </a:p>
              </p:txBody>
            </p:sp>
          </p:grpSp>
          <p:grpSp>
            <p:nvGrpSpPr>
              <p:cNvPr id="57352" name="Group 13"/>
              <p:cNvGrpSpPr>
                <a:grpSpLocks/>
              </p:cNvGrpSpPr>
              <p:nvPr/>
            </p:nvGrpSpPr>
            <p:grpSpPr bwMode="auto">
              <a:xfrm>
                <a:off x="806" y="403"/>
                <a:ext cx="1670" cy="403"/>
                <a:chOff x="806" y="403"/>
                <a:chExt cx="1670" cy="403"/>
              </a:xfrm>
            </p:grpSpPr>
            <p:sp>
              <p:nvSpPr>
                <p:cNvPr id="57407" name="Rectangle 14"/>
                <p:cNvSpPr>
                  <a:spLocks noChangeArrowheads="1"/>
                </p:cNvSpPr>
                <p:nvPr/>
              </p:nvSpPr>
              <p:spPr bwMode="auto">
                <a:xfrm>
                  <a:off x="849" y="403"/>
                  <a:ext cx="158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0000"/>
                    </a:lnSpc>
                    <a:spcBef>
                      <a:spcPct val="20000"/>
                    </a:spcBef>
                    <a:buSzPct val="120000"/>
                    <a:buBlip>
                      <a:blip r:embed="rId3"/>
                    </a:buBlip>
                    <a:tabLst>
                      <a:tab pos="266700" algn="l"/>
                      <a:tab pos="541338" algn="l"/>
                    </a:tabLst>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tabLst>
                      <a:tab pos="266700" algn="l"/>
                      <a:tab pos="541338" algn="l"/>
                    </a:tabLst>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tabLst>
                      <a:tab pos="266700" algn="l"/>
                      <a:tab pos="541338" algn="l"/>
                    </a:tabLst>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00000"/>
                    </a:lnSpc>
                    <a:spcBef>
                      <a:spcPct val="0"/>
                    </a:spcBef>
                    <a:buSzTx/>
                    <a:buFontTx/>
                    <a:buNone/>
                  </a:pPr>
                  <a:r>
                    <a:rPr kumimoji="1" lang="zh-CN" altLang="en-US" sz="2400" b="1">
                      <a:solidFill>
                        <a:schemeClr val="tx1"/>
                      </a:solidFill>
                      <a:latin typeface="Courier New" panose="02070309020205020404" pitchFamily="49" charset="0"/>
                    </a:rPr>
                    <a:t>换行</a:t>
                  </a:r>
                </a:p>
                <a:p>
                  <a:pPr algn="ctr">
                    <a:lnSpc>
                      <a:spcPct val="100000"/>
                    </a:lnSpc>
                    <a:spcBef>
                      <a:spcPct val="0"/>
                    </a:spcBef>
                    <a:buSzTx/>
                    <a:buFontTx/>
                    <a:buNone/>
                  </a:pPr>
                  <a:endParaRPr kumimoji="1" lang="en-US" altLang="zh-CN" sz="2400" b="1">
                    <a:solidFill>
                      <a:schemeClr val="tx1"/>
                    </a:solidFill>
                    <a:latin typeface="Courier New" panose="02070309020205020404" pitchFamily="49" charset="0"/>
                  </a:endParaRPr>
                </a:p>
              </p:txBody>
            </p:sp>
            <p:sp>
              <p:nvSpPr>
                <p:cNvPr id="57408" name="Rectangle 15"/>
                <p:cNvSpPr>
                  <a:spLocks noChangeArrowheads="1"/>
                </p:cNvSpPr>
                <p:nvPr/>
              </p:nvSpPr>
              <p:spPr bwMode="auto">
                <a:xfrm>
                  <a:off x="806" y="403"/>
                  <a:ext cx="1670"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110000"/>
                    </a:lnSpc>
                    <a:spcBef>
                      <a:spcPct val="20000"/>
                    </a:spcBef>
                    <a:buSzPct val="120000"/>
                    <a:buBlip>
                      <a:blip r:embed="rId3"/>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SzTx/>
                    <a:buFontTx/>
                    <a:buNone/>
                  </a:pPr>
                  <a:endParaRPr lang="zh-CN" altLang="en-US" sz="1800">
                    <a:solidFill>
                      <a:schemeClr val="tx1"/>
                    </a:solidFill>
                    <a:latin typeface="Courier New" panose="02070309020205020404" pitchFamily="49" charset="0"/>
                  </a:endParaRPr>
                </a:p>
              </p:txBody>
            </p:sp>
          </p:grpSp>
          <p:grpSp>
            <p:nvGrpSpPr>
              <p:cNvPr id="57353" name="Group 16"/>
              <p:cNvGrpSpPr>
                <a:grpSpLocks/>
              </p:cNvGrpSpPr>
              <p:nvPr/>
            </p:nvGrpSpPr>
            <p:grpSpPr bwMode="auto">
              <a:xfrm>
                <a:off x="0" y="806"/>
                <a:ext cx="806" cy="403"/>
                <a:chOff x="0" y="806"/>
                <a:chExt cx="806" cy="403"/>
              </a:xfrm>
            </p:grpSpPr>
            <p:sp>
              <p:nvSpPr>
                <p:cNvPr id="57405" name="Rectangle 17"/>
                <p:cNvSpPr>
                  <a:spLocks noChangeArrowheads="1"/>
                </p:cNvSpPr>
                <p:nvPr/>
              </p:nvSpPr>
              <p:spPr bwMode="auto">
                <a:xfrm>
                  <a:off x="43" y="806"/>
                  <a:ext cx="72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0000"/>
                    </a:lnSpc>
                    <a:spcBef>
                      <a:spcPct val="20000"/>
                    </a:spcBef>
                    <a:buSzPct val="120000"/>
                    <a:buBlip>
                      <a:blip r:embed="rId3"/>
                    </a:buBlip>
                    <a:tabLst>
                      <a:tab pos="266700" algn="l"/>
                      <a:tab pos="541338" algn="l"/>
                    </a:tabLst>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tabLst>
                      <a:tab pos="266700" algn="l"/>
                      <a:tab pos="541338" algn="l"/>
                    </a:tabLst>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tabLst>
                      <a:tab pos="266700" algn="l"/>
                      <a:tab pos="541338" algn="l"/>
                    </a:tabLst>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00000"/>
                    </a:lnSpc>
                    <a:spcBef>
                      <a:spcPct val="0"/>
                    </a:spcBef>
                    <a:buSzTx/>
                    <a:buFontTx/>
                    <a:buNone/>
                  </a:pPr>
                  <a:r>
                    <a:rPr kumimoji="1" lang="en-US" altLang="zh-CN" sz="2400" b="1">
                      <a:solidFill>
                        <a:schemeClr val="tx1"/>
                      </a:solidFill>
                      <a:latin typeface="Courier New" panose="02070309020205020404" pitchFamily="49" charset="0"/>
                    </a:rPr>
                    <a:t>\t</a:t>
                  </a:r>
                </a:p>
                <a:p>
                  <a:pPr algn="ctr">
                    <a:lnSpc>
                      <a:spcPct val="100000"/>
                    </a:lnSpc>
                    <a:spcBef>
                      <a:spcPct val="0"/>
                    </a:spcBef>
                    <a:buSzTx/>
                    <a:buFontTx/>
                    <a:buNone/>
                  </a:pPr>
                  <a:endParaRPr kumimoji="1" lang="en-US" altLang="zh-CN" sz="2400" b="1">
                    <a:solidFill>
                      <a:schemeClr val="tx1"/>
                    </a:solidFill>
                    <a:latin typeface="Courier New" panose="02070309020205020404" pitchFamily="49" charset="0"/>
                  </a:endParaRPr>
                </a:p>
              </p:txBody>
            </p:sp>
            <p:sp>
              <p:nvSpPr>
                <p:cNvPr id="57406" name="Rectangle 18"/>
                <p:cNvSpPr>
                  <a:spLocks noChangeArrowheads="1"/>
                </p:cNvSpPr>
                <p:nvPr/>
              </p:nvSpPr>
              <p:spPr bwMode="auto">
                <a:xfrm>
                  <a:off x="0" y="806"/>
                  <a:ext cx="80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110000"/>
                    </a:lnSpc>
                    <a:spcBef>
                      <a:spcPct val="20000"/>
                    </a:spcBef>
                    <a:buSzPct val="120000"/>
                    <a:buBlip>
                      <a:blip r:embed="rId3"/>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SzTx/>
                    <a:buFontTx/>
                    <a:buNone/>
                  </a:pPr>
                  <a:endParaRPr lang="zh-CN" altLang="en-US" sz="1800">
                    <a:solidFill>
                      <a:schemeClr val="tx1"/>
                    </a:solidFill>
                    <a:latin typeface="Courier New" panose="02070309020205020404" pitchFamily="49" charset="0"/>
                  </a:endParaRPr>
                </a:p>
              </p:txBody>
            </p:sp>
          </p:grpSp>
          <p:grpSp>
            <p:nvGrpSpPr>
              <p:cNvPr id="57354" name="Group 19"/>
              <p:cNvGrpSpPr>
                <a:grpSpLocks/>
              </p:cNvGrpSpPr>
              <p:nvPr/>
            </p:nvGrpSpPr>
            <p:grpSpPr bwMode="auto">
              <a:xfrm>
                <a:off x="806" y="806"/>
                <a:ext cx="1670" cy="403"/>
                <a:chOff x="806" y="806"/>
                <a:chExt cx="1670" cy="403"/>
              </a:xfrm>
            </p:grpSpPr>
            <p:sp>
              <p:nvSpPr>
                <p:cNvPr id="57403" name="Rectangle 20"/>
                <p:cNvSpPr>
                  <a:spLocks noChangeArrowheads="1"/>
                </p:cNvSpPr>
                <p:nvPr/>
              </p:nvSpPr>
              <p:spPr bwMode="auto">
                <a:xfrm>
                  <a:off x="849" y="806"/>
                  <a:ext cx="158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0000"/>
                    </a:lnSpc>
                    <a:spcBef>
                      <a:spcPct val="20000"/>
                    </a:spcBef>
                    <a:buSzPct val="120000"/>
                    <a:buBlip>
                      <a:blip r:embed="rId3"/>
                    </a:buBlip>
                    <a:tabLst>
                      <a:tab pos="266700" algn="l"/>
                      <a:tab pos="541338" algn="l"/>
                    </a:tabLst>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tabLst>
                      <a:tab pos="266700" algn="l"/>
                      <a:tab pos="541338" algn="l"/>
                    </a:tabLst>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tabLst>
                      <a:tab pos="266700" algn="l"/>
                      <a:tab pos="541338" algn="l"/>
                    </a:tabLst>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00000"/>
                    </a:lnSpc>
                    <a:spcBef>
                      <a:spcPct val="0"/>
                    </a:spcBef>
                    <a:buSzTx/>
                    <a:buFontTx/>
                    <a:buNone/>
                  </a:pPr>
                  <a:r>
                    <a:rPr kumimoji="1" lang="zh-CN" altLang="en-US" sz="2400" b="1">
                      <a:solidFill>
                        <a:schemeClr val="tx1"/>
                      </a:solidFill>
                      <a:latin typeface="Courier New" panose="02070309020205020404" pitchFamily="49" charset="0"/>
                    </a:rPr>
                    <a:t>水平制表</a:t>
                  </a:r>
                </a:p>
                <a:p>
                  <a:pPr algn="ctr">
                    <a:lnSpc>
                      <a:spcPct val="100000"/>
                    </a:lnSpc>
                    <a:spcBef>
                      <a:spcPct val="0"/>
                    </a:spcBef>
                    <a:buSzTx/>
                    <a:buFontTx/>
                    <a:buNone/>
                  </a:pPr>
                  <a:endParaRPr kumimoji="1" lang="en-US" altLang="zh-CN" sz="2400" b="1">
                    <a:solidFill>
                      <a:schemeClr val="tx1"/>
                    </a:solidFill>
                    <a:latin typeface="Courier New" panose="02070309020205020404" pitchFamily="49" charset="0"/>
                  </a:endParaRPr>
                </a:p>
              </p:txBody>
            </p:sp>
            <p:sp>
              <p:nvSpPr>
                <p:cNvPr id="57404" name="Rectangle 21"/>
                <p:cNvSpPr>
                  <a:spLocks noChangeArrowheads="1"/>
                </p:cNvSpPr>
                <p:nvPr/>
              </p:nvSpPr>
              <p:spPr bwMode="auto">
                <a:xfrm>
                  <a:off x="806" y="806"/>
                  <a:ext cx="1670"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110000"/>
                    </a:lnSpc>
                    <a:spcBef>
                      <a:spcPct val="20000"/>
                    </a:spcBef>
                    <a:buSzPct val="120000"/>
                    <a:buBlip>
                      <a:blip r:embed="rId3"/>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SzTx/>
                    <a:buFontTx/>
                    <a:buNone/>
                  </a:pPr>
                  <a:endParaRPr lang="zh-CN" altLang="en-US" sz="1800">
                    <a:solidFill>
                      <a:schemeClr val="tx1"/>
                    </a:solidFill>
                    <a:latin typeface="Courier New" panose="02070309020205020404" pitchFamily="49" charset="0"/>
                  </a:endParaRPr>
                </a:p>
              </p:txBody>
            </p:sp>
          </p:grpSp>
          <p:grpSp>
            <p:nvGrpSpPr>
              <p:cNvPr id="57355" name="Group 22"/>
              <p:cNvGrpSpPr>
                <a:grpSpLocks/>
              </p:cNvGrpSpPr>
              <p:nvPr/>
            </p:nvGrpSpPr>
            <p:grpSpPr bwMode="auto">
              <a:xfrm>
                <a:off x="0" y="1209"/>
                <a:ext cx="806" cy="403"/>
                <a:chOff x="0" y="1209"/>
                <a:chExt cx="806" cy="403"/>
              </a:xfrm>
            </p:grpSpPr>
            <p:sp>
              <p:nvSpPr>
                <p:cNvPr id="57401" name="Rectangle 23"/>
                <p:cNvSpPr>
                  <a:spLocks noChangeArrowheads="1"/>
                </p:cNvSpPr>
                <p:nvPr/>
              </p:nvSpPr>
              <p:spPr bwMode="auto">
                <a:xfrm>
                  <a:off x="43" y="1209"/>
                  <a:ext cx="72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0000"/>
                    </a:lnSpc>
                    <a:spcBef>
                      <a:spcPct val="20000"/>
                    </a:spcBef>
                    <a:buSzPct val="120000"/>
                    <a:buBlip>
                      <a:blip r:embed="rId3"/>
                    </a:buBlip>
                    <a:tabLst>
                      <a:tab pos="266700" algn="l"/>
                      <a:tab pos="541338" algn="l"/>
                    </a:tabLst>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tabLst>
                      <a:tab pos="266700" algn="l"/>
                      <a:tab pos="541338" algn="l"/>
                    </a:tabLst>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tabLst>
                      <a:tab pos="266700" algn="l"/>
                      <a:tab pos="541338" algn="l"/>
                    </a:tabLst>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00000"/>
                    </a:lnSpc>
                    <a:spcBef>
                      <a:spcPct val="0"/>
                    </a:spcBef>
                    <a:buSzTx/>
                    <a:buFontTx/>
                    <a:buNone/>
                  </a:pPr>
                  <a:r>
                    <a:rPr kumimoji="1" lang="en-US" altLang="zh-CN" sz="2400" b="1">
                      <a:solidFill>
                        <a:schemeClr val="tx1"/>
                      </a:solidFill>
                      <a:latin typeface="Courier New" panose="02070309020205020404" pitchFamily="49" charset="0"/>
                    </a:rPr>
                    <a:t>\b</a:t>
                  </a:r>
                </a:p>
                <a:p>
                  <a:pPr algn="ctr">
                    <a:lnSpc>
                      <a:spcPct val="100000"/>
                    </a:lnSpc>
                    <a:spcBef>
                      <a:spcPct val="0"/>
                    </a:spcBef>
                    <a:buSzTx/>
                    <a:buFontTx/>
                    <a:buNone/>
                  </a:pPr>
                  <a:endParaRPr kumimoji="1" lang="en-US" altLang="zh-CN" sz="2400" b="1">
                    <a:solidFill>
                      <a:schemeClr val="tx1"/>
                    </a:solidFill>
                    <a:latin typeface="Courier New" panose="02070309020205020404" pitchFamily="49" charset="0"/>
                  </a:endParaRPr>
                </a:p>
              </p:txBody>
            </p:sp>
            <p:sp>
              <p:nvSpPr>
                <p:cNvPr id="57402" name="Rectangle 24"/>
                <p:cNvSpPr>
                  <a:spLocks noChangeArrowheads="1"/>
                </p:cNvSpPr>
                <p:nvPr/>
              </p:nvSpPr>
              <p:spPr bwMode="auto">
                <a:xfrm>
                  <a:off x="0" y="1209"/>
                  <a:ext cx="80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110000"/>
                    </a:lnSpc>
                    <a:spcBef>
                      <a:spcPct val="20000"/>
                    </a:spcBef>
                    <a:buSzPct val="120000"/>
                    <a:buBlip>
                      <a:blip r:embed="rId3"/>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SzTx/>
                    <a:buFontTx/>
                    <a:buNone/>
                  </a:pPr>
                  <a:endParaRPr lang="zh-CN" altLang="en-US" sz="1800">
                    <a:solidFill>
                      <a:schemeClr val="tx1"/>
                    </a:solidFill>
                    <a:latin typeface="Courier New" panose="02070309020205020404" pitchFamily="49" charset="0"/>
                  </a:endParaRPr>
                </a:p>
              </p:txBody>
            </p:sp>
          </p:grpSp>
          <p:grpSp>
            <p:nvGrpSpPr>
              <p:cNvPr id="57356" name="Group 25"/>
              <p:cNvGrpSpPr>
                <a:grpSpLocks/>
              </p:cNvGrpSpPr>
              <p:nvPr/>
            </p:nvGrpSpPr>
            <p:grpSpPr bwMode="auto">
              <a:xfrm>
                <a:off x="806" y="1209"/>
                <a:ext cx="1670" cy="403"/>
                <a:chOff x="806" y="1209"/>
                <a:chExt cx="1670" cy="403"/>
              </a:xfrm>
            </p:grpSpPr>
            <p:sp>
              <p:nvSpPr>
                <p:cNvPr id="57399" name="Rectangle 26"/>
                <p:cNvSpPr>
                  <a:spLocks noChangeArrowheads="1"/>
                </p:cNvSpPr>
                <p:nvPr/>
              </p:nvSpPr>
              <p:spPr bwMode="auto">
                <a:xfrm>
                  <a:off x="849" y="1209"/>
                  <a:ext cx="158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0000"/>
                    </a:lnSpc>
                    <a:spcBef>
                      <a:spcPct val="20000"/>
                    </a:spcBef>
                    <a:buSzPct val="120000"/>
                    <a:buBlip>
                      <a:blip r:embed="rId3"/>
                    </a:buBlip>
                    <a:tabLst>
                      <a:tab pos="266700" algn="l"/>
                      <a:tab pos="541338" algn="l"/>
                    </a:tabLst>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tabLst>
                      <a:tab pos="266700" algn="l"/>
                      <a:tab pos="541338" algn="l"/>
                    </a:tabLst>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tabLst>
                      <a:tab pos="266700" algn="l"/>
                      <a:tab pos="541338" algn="l"/>
                    </a:tabLst>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00000"/>
                    </a:lnSpc>
                    <a:spcBef>
                      <a:spcPct val="0"/>
                    </a:spcBef>
                    <a:buSzTx/>
                    <a:buFontTx/>
                    <a:buNone/>
                  </a:pPr>
                  <a:r>
                    <a:rPr kumimoji="1" lang="zh-CN" altLang="en-US" sz="2400" b="1">
                      <a:solidFill>
                        <a:schemeClr val="tx1"/>
                      </a:solidFill>
                      <a:latin typeface="Courier New" panose="02070309020205020404" pitchFamily="49" charset="0"/>
                    </a:rPr>
                    <a:t>退一格</a:t>
                  </a:r>
                </a:p>
                <a:p>
                  <a:pPr algn="ctr">
                    <a:lnSpc>
                      <a:spcPct val="100000"/>
                    </a:lnSpc>
                    <a:spcBef>
                      <a:spcPct val="0"/>
                    </a:spcBef>
                    <a:buSzTx/>
                    <a:buFontTx/>
                    <a:buNone/>
                  </a:pPr>
                  <a:endParaRPr kumimoji="1" lang="en-US" altLang="zh-CN" sz="2400" b="1">
                    <a:solidFill>
                      <a:schemeClr val="tx1"/>
                    </a:solidFill>
                    <a:latin typeface="Courier New" panose="02070309020205020404" pitchFamily="49" charset="0"/>
                  </a:endParaRPr>
                </a:p>
              </p:txBody>
            </p:sp>
            <p:sp>
              <p:nvSpPr>
                <p:cNvPr id="57400" name="Rectangle 27"/>
                <p:cNvSpPr>
                  <a:spLocks noChangeArrowheads="1"/>
                </p:cNvSpPr>
                <p:nvPr/>
              </p:nvSpPr>
              <p:spPr bwMode="auto">
                <a:xfrm>
                  <a:off x="806" y="1209"/>
                  <a:ext cx="1670"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110000"/>
                    </a:lnSpc>
                    <a:spcBef>
                      <a:spcPct val="20000"/>
                    </a:spcBef>
                    <a:buSzPct val="120000"/>
                    <a:buBlip>
                      <a:blip r:embed="rId3"/>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SzTx/>
                    <a:buFontTx/>
                    <a:buNone/>
                  </a:pPr>
                  <a:endParaRPr lang="zh-CN" altLang="en-US" sz="1800">
                    <a:solidFill>
                      <a:schemeClr val="tx1"/>
                    </a:solidFill>
                    <a:latin typeface="Courier New" panose="02070309020205020404" pitchFamily="49" charset="0"/>
                  </a:endParaRPr>
                </a:p>
              </p:txBody>
            </p:sp>
          </p:grpSp>
          <p:grpSp>
            <p:nvGrpSpPr>
              <p:cNvPr id="57357" name="Group 28"/>
              <p:cNvGrpSpPr>
                <a:grpSpLocks/>
              </p:cNvGrpSpPr>
              <p:nvPr/>
            </p:nvGrpSpPr>
            <p:grpSpPr bwMode="auto">
              <a:xfrm>
                <a:off x="0" y="1612"/>
                <a:ext cx="806" cy="403"/>
                <a:chOff x="0" y="1612"/>
                <a:chExt cx="806" cy="403"/>
              </a:xfrm>
            </p:grpSpPr>
            <p:sp>
              <p:nvSpPr>
                <p:cNvPr id="57397" name="Rectangle 29"/>
                <p:cNvSpPr>
                  <a:spLocks noChangeArrowheads="1"/>
                </p:cNvSpPr>
                <p:nvPr/>
              </p:nvSpPr>
              <p:spPr bwMode="auto">
                <a:xfrm>
                  <a:off x="43" y="1612"/>
                  <a:ext cx="72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0000"/>
                    </a:lnSpc>
                    <a:spcBef>
                      <a:spcPct val="20000"/>
                    </a:spcBef>
                    <a:buSzPct val="120000"/>
                    <a:buBlip>
                      <a:blip r:embed="rId3"/>
                    </a:buBlip>
                    <a:tabLst>
                      <a:tab pos="266700" algn="l"/>
                      <a:tab pos="541338" algn="l"/>
                    </a:tabLst>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tabLst>
                      <a:tab pos="266700" algn="l"/>
                      <a:tab pos="541338" algn="l"/>
                    </a:tabLst>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tabLst>
                      <a:tab pos="266700" algn="l"/>
                      <a:tab pos="541338" algn="l"/>
                    </a:tabLst>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00000"/>
                    </a:lnSpc>
                    <a:spcBef>
                      <a:spcPct val="0"/>
                    </a:spcBef>
                    <a:buSzTx/>
                    <a:buFontTx/>
                    <a:buNone/>
                  </a:pPr>
                  <a:r>
                    <a:rPr kumimoji="1" lang="en-US" altLang="zh-CN" sz="2400" b="1">
                      <a:solidFill>
                        <a:schemeClr val="tx1"/>
                      </a:solidFill>
                      <a:latin typeface="Courier New" panose="02070309020205020404" pitchFamily="49" charset="0"/>
                    </a:rPr>
                    <a:t>\r</a:t>
                  </a:r>
                </a:p>
                <a:p>
                  <a:pPr algn="ctr">
                    <a:lnSpc>
                      <a:spcPct val="100000"/>
                    </a:lnSpc>
                    <a:spcBef>
                      <a:spcPct val="0"/>
                    </a:spcBef>
                    <a:buSzTx/>
                    <a:buFontTx/>
                    <a:buNone/>
                  </a:pPr>
                  <a:endParaRPr kumimoji="1" lang="en-US" altLang="zh-CN" sz="2400" b="1">
                    <a:solidFill>
                      <a:schemeClr val="tx1"/>
                    </a:solidFill>
                    <a:latin typeface="Courier New" panose="02070309020205020404" pitchFamily="49" charset="0"/>
                  </a:endParaRPr>
                </a:p>
              </p:txBody>
            </p:sp>
            <p:sp>
              <p:nvSpPr>
                <p:cNvPr id="57398" name="Rectangle 30"/>
                <p:cNvSpPr>
                  <a:spLocks noChangeArrowheads="1"/>
                </p:cNvSpPr>
                <p:nvPr/>
              </p:nvSpPr>
              <p:spPr bwMode="auto">
                <a:xfrm>
                  <a:off x="0" y="1612"/>
                  <a:ext cx="80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110000"/>
                    </a:lnSpc>
                    <a:spcBef>
                      <a:spcPct val="20000"/>
                    </a:spcBef>
                    <a:buSzPct val="120000"/>
                    <a:buBlip>
                      <a:blip r:embed="rId3"/>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SzTx/>
                    <a:buFontTx/>
                    <a:buNone/>
                  </a:pPr>
                  <a:endParaRPr lang="zh-CN" altLang="en-US" sz="1800">
                    <a:solidFill>
                      <a:schemeClr val="tx1"/>
                    </a:solidFill>
                    <a:latin typeface="Courier New" panose="02070309020205020404" pitchFamily="49" charset="0"/>
                  </a:endParaRPr>
                </a:p>
              </p:txBody>
            </p:sp>
          </p:grpSp>
          <p:grpSp>
            <p:nvGrpSpPr>
              <p:cNvPr id="57358" name="Group 31"/>
              <p:cNvGrpSpPr>
                <a:grpSpLocks/>
              </p:cNvGrpSpPr>
              <p:nvPr/>
            </p:nvGrpSpPr>
            <p:grpSpPr bwMode="auto">
              <a:xfrm>
                <a:off x="806" y="1612"/>
                <a:ext cx="1670" cy="403"/>
                <a:chOff x="806" y="1612"/>
                <a:chExt cx="1670" cy="403"/>
              </a:xfrm>
            </p:grpSpPr>
            <p:sp>
              <p:nvSpPr>
                <p:cNvPr id="57395" name="Rectangle 32"/>
                <p:cNvSpPr>
                  <a:spLocks noChangeArrowheads="1"/>
                </p:cNvSpPr>
                <p:nvPr/>
              </p:nvSpPr>
              <p:spPr bwMode="auto">
                <a:xfrm>
                  <a:off x="849" y="1612"/>
                  <a:ext cx="158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0000"/>
                    </a:lnSpc>
                    <a:spcBef>
                      <a:spcPct val="20000"/>
                    </a:spcBef>
                    <a:buSzPct val="120000"/>
                    <a:buBlip>
                      <a:blip r:embed="rId3"/>
                    </a:buBlip>
                    <a:tabLst>
                      <a:tab pos="266700" algn="l"/>
                      <a:tab pos="541338" algn="l"/>
                    </a:tabLst>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tabLst>
                      <a:tab pos="266700" algn="l"/>
                      <a:tab pos="541338" algn="l"/>
                    </a:tabLst>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tabLst>
                      <a:tab pos="266700" algn="l"/>
                      <a:tab pos="541338" algn="l"/>
                    </a:tabLst>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00000"/>
                    </a:lnSpc>
                    <a:spcBef>
                      <a:spcPct val="0"/>
                    </a:spcBef>
                    <a:buSzTx/>
                    <a:buFontTx/>
                    <a:buNone/>
                  </a:pPr>
                  <a:r>
                    <a:rPr kumimoji="1" lang="zh-CN" altLang="en-US" sz="2400" b="1">
                      <a:solidFill>
                        <a:schemeClr val="tx1"/>
                      </a:solidFill>
                      <a:latin typeface="Courier New" panose="02070309020205020404" pitchFamily="49" charset="0"/>
                    </a:rPr>
                    <a:t>回车</a:t>
                  </a:r>
                </a:p>
                <a:p>
                  <a:pPr algn="ctr">
                    <a:lnSpc>
                      <a:spcPct val="100000"/>
                    </a:lnSpc>
                    <a:spcBef>
                      <a:spcPct val="0"/>
                    </a:spcBef>
                    <a:buSzTx/>
                    <a:buFontTx/>
                    <a:buNone/>
                  </a:pPr>
                  <a:endParaRPr kumimoji="1" lang="en-US" altLang="zh-CN" sz="2400" b="1">
                    <a:solidFill>
                      <a:schemeClr val="tx1"/>
                    </a:solidFill>
                    <a:latin typeface="Courier New" panose="02070309020205020404" pitchFamily="49" charset="0"/>
                  </a:endParaRPr>
                </a:p>
              </p:txBody>
            </p:sp>
            <p:sp>
              <p:nvSpPr>
                <p:cNvPr id="57396" name="Rectangle 33"/>
                <p:cNvSpPr>
                  <a:spLocks noChangeArrowheads="1"/>
                </p:cNvSpPr>
                <p:nvPr/>
              </p:nvSpPr>
              <p:spPr bwMode="auto">
                <a:xfrm>
                  <a:off x="806" y="1612"/>
                  <a:ext cx="1670"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110000"/>
                    </a:lnSpc>
                    <a:spcBef>
                      <a:spcPct val="20000"/>
                    </a:spcBef>
                    <a:buSzPct val="120000"/>
                    <a:buBlip>
                      <a:blip r:embed="rId3"/>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SzTx/>
                    <a:buFontTx/>
                    <a:buNone/>
                  </a:pPr>
                  <a:endParaRPr lang="zh-CN" altLang="en-US" sz="1800">
                    <a:solidFill>
                      <a:schemeClr val="tx1"/>
                    </a:solidFill>
                    <a:latin typeface="Courier New" panose="02070309020205020404" pitchFamily="49" charset="0"/>
                  </a:endParaRPr>
                </a:p>
              </p:txBody>
            </p:sp>
          </p:grpSp>
          <p:grpSp>
            <p:nvGrpSpPr>
              <p:cNvPr id="57359" name="Group 34"/>
              <p:cNvGrpSpPr>
                <a:grpSpLocks/>
              </p:cNvGrpSpPr>
              <p:nvPr/>
            </p:nvGrpSpPr>
            <p:grpSpPr bwMode="auto">
              <a:xfrm>
                <a:off x="0" y="2015"/>
                <a:ext cx="806" cy="403"/>
                <a:chOff x="0" y="2015"/>
                <a:chExt cx="806" cy="403"/>
              </a:xfrm>
            </p:grpSpPr>
            <p:sp>
              <p:nvSpPr>
                <p:cNvPr id="57393" name="Rectangle 35"/>
                <p:cNvSpPr>
                  <a:spLocks noChangeArrowheads="1"/>
                </p:cNvSpPr>
                <p:nvPr/>
              </p:nvSpPr>
              <p:spPr bwMode="auto">
                <a:xfrm>
                  <a:off x="43" y="2015"/>
                  <a:ext cx="72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0000"/>
                    </a:lnSpc>
                    <a:spcBef>
                      <a:spcPct val="20000"/>
                    </a:spcBef>
                    <a:buSzPct val="120000"/>
                    <a:buBlip>
                      <a:blip r:embed="rId3"/>
                    </a:buBlip>
                    <a:tabLst>
                      <a:tab pos="266700" algn="l"/>
                      <a:tab pos="541338" algn="l"/>
                    </a:tabLst>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tabLst>
                      <a:tab pos="266700" algn="l"/>
                      <a:tab pos="541338" algn="l"/>
                    </a:tabLst>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tabLst>
                      <a:tab pos="266700" algn="l"/>
                      <a:tab pos="541338" algn="l"/>
                    </a:tabLst>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00000"/>
                    </a:lnSpc>
                    <a:spcBef>
                      <a:spcPct val="0"/>
                    </a:spcBef>
                    <a:buSzTx/>
                    <a:buFontTx/>
                    <a:buNone/>
                  </a:pPr>
                  <a:r>
                    <a:rPr kumimoji="1" lang="en-US" altLang="zh-CN" sz="2400" b="1">
                      <a:solidFill>
                        <a:schemeClr val="tx1"/>
                      </a:solidFill>
                      <a:latin typeface="Courier New" panose="02070309020205020404" pitchFamily="49" charset="0"/>
                    </a:rPr>
                    <a:t>\f</a:t>
                  </a:r>
                </a:p>
                <a:p>
                  <a:pPr algn="ctr">
                    <a:lnSpc>
                      <a:spcPct val="100000"/>
                    </a:lnSpc>
                    <a:spcBef>
                      <a:spcPct val="0"/>
                    </a:spcBef>
                    <a:buSzTx/>
                    <a:buFontTx/>
                    <a:buNone/>
                  </a:pPr>
                  <a:endParaRPr kumimoji="1" lang="en-US" altLang="zh-CN" sz="2400" b="1">
                    <a:solidFill>
                      <a:schemeClr val="tx1"/>
                    </a:solidFill>
                    <a:latin typeface="Courier New" panose="02070309020205020404" pitchFamily="49" charset="0"/>
                  </a:endParaRPr>
                </a:p>
              </p:txBody>
            </p:sp>
            <p:sp>
              <p:nvSpPr>
                <p:cNvPr id="57394" name="Rectangle 36"/>
                <p:cNvSpPr>
                  <a:spLocks noChangeArrowheads="1"/>
                </p:cNvSpPr>
                <p:nvPr/>
              </p:nvSpPr>
              <p:spPr bwMode="auto">
                <a:xfrm>
                  <a:off x="0" y="2015"/>
                  <a:ext cx="80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110000"/>
                    </a:lnSpc>
                    <a:spcBef>
                      <a:spcPct val="20000"/>
                    </a:spcBef>
                    <a:buSzPct val="120000"/>
                    <a:buBlip>
                      <a:blip r:embed="rId3"/>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SzTx/>
                    <a:buFontTx/>
                    <a:buNone/>
                  </a:pPr>
                  <a:endParaRPr lang="zh-CN" altLang="en-US" sz="1800">
                    <a:solidFill>
                      <a:schemeClr val="tx1"/>
                    </a:solidFill>
                    <a:latin typeface="Courier New" panose="02070309020205020404" pitchFamily="49" charset="0"/>
                  </a:endParaRPr>
                </a:p>
              </p:txBody>
            </p:sp>
          </p:grpSp>
          <p:grpSp>
            <p:nvGrpSpPr>
              <p:cNvPr id="57360" name="Group 37"/>
              <p:cNvGrpSpPr>
                <a:grpSpLocks/>
              </p:cNvGrpSpPr>
              <p:nvPr/>
            </p:nvGrpSpPr>
            <p:grpSpPr bwMode="auto">
              <a:xfrm>
                <a:off x="806" y="2015"/>
                <a:ext cx="1670" cy="403"/>
                <a:chOff x="806" y="2015"/>
                <a:chExt cx="1670" cy="403"/>
              </a:xfrm>
            </p:grpSpPr>
            <p:sp>
              <p:nvSpPr>
                <p:cNvPr id="57391" name="Rectangle 38"/>
                <p:cNvSpPr>
                  <a:spLocks noChangeArrowheads="1"/>
                </p:cNvSpPr>
                <p:nvPr/>
              </p:nvSpPr>
              <p:spPr bwMode="auto">
                <a:xfrm>
                  <a:off x="849" y="2015"/>
                  <a:ext cx="158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0000"/>
                    </a:lnSpc>
                    <a:spcBef>
                      <a:spcPct val="20000"/>
                    </a:spcBef>
                    <a:buSzPct val="120000"/>
                    <a:buBlip>
                      <a:blip r:embed="rId3"/>
                    </a:buBlip>
                    <a:tabLst>
                      <a:tab pos="266700" algn="l"/>
                      <a:tab pos="541338" algn="l"/>
                    </a:tabLst>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tabLst>
                      <a:tab pos="266700" algn="l"/>
                      <a:tab pos="541338" algn="l"/>
                    </a:tabLst>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tabLst>
                      <a:tab pos="266700" algn="l"/>
                      <a:tab pos="541338" algn="l"/>
                    </a:tabLst>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00000"/>
                    </a:lnSpc>
                    <a:spcBef>
                      <a:spcPct val="0"/>
                    </a:spcBef>
                    <a:buSzTx/>
                    <a:buFontTx/>
                    <a:buNone/>
                  </a:pPr>
                  <a:r>
                    <a:rPr kumimoji="1" lang="zh-CN" altLang="en-US" sz="2400" b="1">
                      <a:solidFill>
                        <a:schemeClr val="tx1"/>
                      </a:solidFill>
                      <a:latin typeface="Courier New" panose="02070309020205020404" pitchFamily="49" charset="0"/>
                    </a:rPr>
                    <a:t>换页</a:t>
                  </a:r>
                </a:p>
                <a:p>
                  <a:pPr algn="ctr">
                    <a:lnSpc>
                      <a:spcPct val="100000"/>
                    </a:lnSpc>
                    <a:spcBef>
                      <a:spcPct val="0"/>
                    </a:spcBef>
                    <a:buSzTx/>
                    <a:buFontTx/>
                    <a:buNone/>
                  </a:pPr>
                  <a:endParaRPr kumimoji="1" lang="en-US" altLang="zh-CN" sz="2400" b="1">
                    <a:solidFill>
                      <a:schemeClr val="tx1"/>
                    </a:solidFill>
                    <a:latin typeface="Courier New" panose="02070309020205020404" pitchFamily="49" charset="0"/>
                  </a:endParaRPr>
                </a:p>
              </p:txBody>
            </p:sp>
            <p:sp>
              <p:nvSpPr>
                <p:cNvPr id="57392" name="Rectangle 39"/>
                <p:cNvSpPr>
                  <a:spLocks noChangeArrowheads="1"/>
                </p:cNvSpPr>
                <p:nvPr/>
              </p:nvSpPr>
              <p:spPr bwMode="auto">
                <a:xfrm>
                  <a:off x="806" y="2015"/>
                  <a:ext cx="1670"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110000"/>
                    </a:lnSpc>
                    <a:spcBef>
                      <a:spcPct val="20000"/>
                    </a:spcBef>
                    <a:buSzPct val="120000"/>
                    <a:buBlip>
                      <a:blip r:embed="rId3"/>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SzTx/>
                    <a:buFontTx/>
                    <a:buNone/>
                  </a:pPr>
                  <a:endParaRPr lang="zh-CN" altLang="en-US" sz="1800">
                    <a:solidFill>
                      <a:schemeClr val="tx1"/>
                    </a:solidFill>
                    <a:latin typeface="Courier New" panose="02070309020205020404" pitchFamily="49" charset="0"/>
                  </a:endParaRPr>
                </a:p>
              </p:txBody>
            </p:sp>
          </p:grpSp>
          <p:grpSp>
            <p:nvGrpSpPr>
              <p:cNvPr id="57361" name="Group 40"/>
              <p:cNvGrpSpPr>
                <a:grpSpLocks/>
              </p:cNvGrpSpPr>
              <p:nvPr/>
            </p:nvGrpSpPr>
            <p:grpSpPr bwMode="auto">
              <a:xfrm>
                <a:off x="0" y="2418"/>
                <a:ext cx="806" cy="403"/>
                <a:chOff x="0" y="2418"/>
                <a:chExt cx="806" cy="403"/>
              </a:xfrm>
            </p:grpSpPr>
            <p:sp>
              <p:nvSpPr>
                <p:cNvPr id="57389" name="Rectangle 41"/>
                <p:cNvSpPr>
                  <a:spLocks noChangeArrowheads="1"/>
                </p:cNvSpPr>
                <p:nvPr/>
              </p:nvSpPr>
              <p:spPr bwMode="auto">
                <a:xfrm>
                  <a:off x="43" y="2418"/>
                  <a:ext cx="72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0000"/>
                    </a:lnSpc>
                    <a:spcBef>
                      <a:spcPct val="20000"/>
                    </a:spcBef>
                    <a:buSzPct val="120000"/>
                    <a:buBlip>
                      <a:blip r:embed="rId3"/>
                    </a:buBlip>
                    <a:tabLst>
                      <a:tab pos="266700" algn="l"/>
                      <a:tab pos="541338" algn="l"/>
                    </a:tabLst>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tabLst>
                      <a:tab pos="266700" algn="l"/>
                      <a:tab pos="541338" algn="l"/>
                    </a:tabLst>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tabLst>
                      <a:tab pos="266700" algn="l"/>
                      <a:tab pos="541338" algn="l"/>
                    </a:tabLst>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00000"/>
                    </a:lnSpc>
                    <a:spcBef>
                      <a:spcPct val="0"/>
                    </a:spcBef>
                    <a:buSzTx/>
                    <a:buFontTx/>
                    <a:buNone/>
                  </a:pPr>
                  <a:r>
                    <a:rPr kumimoji="1" lang="en-US" altLang="zh-CN" sz="2400" b="1">
                      <a:solidFill>
                        <a:schemeClr val="tx1"/>
                      </a:solidFill>
                      <a:latin typeface="Courier New" panose="02070309020205020404" pitchFamily="49" charset="0"/>
                    </a:rPr>
                    <a:t>\\</a:t>
                  </a:r>
                </a:p>
                <a:p>
                  <a:pPr algn="ctr">
                    <a:lnSpc>
                      <a:spcPct val="100000"/>
                    </a:lnSpc>
                    <a:spcBef>
                      <a:spcPct val="0"/>
                    </a:spcBef>
                    <a:buSzTx/>
                    <a:buFontTx/>
                    <a:buNone/>
                  </a:pPr>
                  <a:endParaRPr kumimoji="1" lang="en-US" altLang="zh-CN" sz="2400" b="1">
                    <a:solidFill>
                      <a:schemeClr val="tx1"/>
                    </a:solidFill>
                    <a:latin typeface="Courier New" panose="02070309020205020404" pitchFamily="49" charset="0"/>
                  </a:endParaRPr>
                </a:p>
              </p:txBody>
            </p:sp>
            <p:sp>
              <p:nvSpPr>
                <p:cNvPr id="57390" name="Rectangle 42"/>
                <p:cNvSpPr>
                  <a:spLocks noChangeArrowheads="1"/>
                </p:cNvSpPr>
                <p:nvPr/>
              </p:nvSpPr>
              <p:spPr bwMode="auto">
                <a:xfrm>
                  <a:off x="0" y="2418"/>
                  <a:ext cx="80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110000"/>
                    </a:lnSpc>
                    <a:spcBef>
                      <a:spcPct val="20000"/>
                    </a:spcBef>
                    <a:buSzPct val="120000"/>
                    <a:buBlip>
                      <a:blip r:embed="rId3"/>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SzTx/>
                    <a:buFontTx/>
                    <a:buNone/>
                  </a:pPr>
                  <a:endParaRPr lang="zh-CN" altLang="en-US" sz="1800">
                    <a:solidFill>
                      <a:schemeClr val="tx1"/>
                    </a:solidFill>
                    <a:latin typeface="Courier New" panose="02070309020205020404" pitchFamily="49" charset="0"/>
                  </a:endParaRPr>
                </a:p>
              </p:txBody>
            </p:sp>
          </p:grpSp>
          <p:grpSp>
            <p:nvGrpSpPr>
              <p:cNvPr id="57362" name="Group 43"/>
              <p:cNvGrpSpPr>
                <a:grpSpLocks/>
              </p:cNvGrpSpPr>
              <p:nvPr/>
            </p:nvGrpSpPr>
            <p:grpSpPr bwMode="auto">
              <a:xfrm>
                <a:off x="806" y="2418"/>
                <a:ext cx="1670" cy="403"/>
                <a:chOff x="806" y="2418"/>
                <a:chExt cx="1670" cy="403"/>
              </a:xfrm>
            </p:grpSpPr>
            <p:sp>
              <p:nvSpPr>
                <p:cNvPr id="57387" name="Rectangle 44"/>
                <p:cNvSpPr>
                  <a:spLocks noChangeArrowheads="1"/>
                </p:cNvSpPr>
                <p:nvPr/>
              </p:nvSpPr>
              <p:spPr bwMode="auto">
                <a:xfrm>
                  <a:off x="849" y="2418"/>
                  <a:ext cx="158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0000"/>
                    </a:lnSpc>
                    <a:spcBef>
                      <a:spcPct val="20000"/>
                    </a:spcBef>
                    <a:buSzPct val="120000"/>
                    <a:buBlip>
                      <a:blip r:embed="rId3"/>
                    </a:buBlip>
                    <a:tabLst>
                      <a:tab pos="266700" algn="l"/>
                      <a:tab pos="541338" algn="l"/>
                    </a:tabLst>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tabLst>
                      <a:tab pos="266700" algn="l"/>
                      <a:tab pos="541338" algn="l"/>
                    </a:tabLst>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tabLst>
                      <a:tab pos="266700" algn="l"/>
                      <a:tab pos="541338" algn="l"/>
                    </a:tabLst>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00000"/>
                    </a:lnSpc>
                    <a:spcBef>
                      <a:spcPct val="0"/>
                    </a:spcBef>
                    <a:buSzTx/>
                    <a:buFontTx/>
                    <a:buNone/>
                  </a:pPr>
                  <a:r>
                    <a:rPr kumimoji="1" lang="en-US" altLang="zh-CN" sz="2400" b="1">
                      <a:solidFill>
                        <a:schemeClr val="tx1"/>
                      </a:solidFill>
                      <a:latin typeface="Courier New" panose="02070309020205020404" pitchFamily="49" charset="0"/>
                    </a:rPr>
                    <a:t>\</a:t>
                  </a:r>
                </a:p>
                <a:p>
                  <a:pPr algn="ctr">
                    <a:lnSpc>
                      <a:spcPct val="100000"/>
                    </a:lnSpc>
                    <a:spcBef>
                      <a:spcPct val="0"/>
                    </a:spcBef>
                    <a:buSzTx/>
                    <a:buFontTx/>
                    <a:buNone/>
                  </a:pPr>
                  <a:endParaRPr kumimoji="1" lang="en-US" altLang="zh-CN" sz="2400" b="1">
                    <a:solidFill>
                      <a:schemeClr val="tx1"/>
                    </a:solidFill>
                    <a:latin typeface="Courier New" panose="02070309020205020404" pitchFamily="49" charset="0"/>
                  </a:endParaRPr>
                </a:p>
              </p:txBody>
            </p:sp>
            <p:sp>
              <p:nvSpPr>
                <p:cNvPr id="57388" name="Rectangle 45"/>
                <p:cNvSpPr>
                  <a:spLocks noChangeArrowheads="1"/>
                </p:cNvSpPr>
                <p:nvPr/>
              </p:nvSpPr>
              <p:spPr bwMode="auto">
                <a:xfrm>
                  <a:off x="806" y="2418"/>
                  <a:ext cx="1670"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110000"/>
                    </a:lnSpc>
                    <a:spcBef>
                      <a:spcPct val="20000"/>
                    </a:spcBef>
                    <a:buSzPct val="120000"/>
                    <a:buBlip>
                      <a:blip r:embed="rId3"/>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SzTx/>
                    <a:buFontTx/>
                    <a:buNone/>
                  </a:pPr>
                  <a:endParaRPr lang="zh-CN" altLang="en-US" sz="1800">
                    <a:solidFill>
                      <a:schemeClr val="tx1"/>
                    </a:solidFill>
                    <a:latin typeface="Courier New" panose="02070309020205020404" pitchFamily="49" charset="0"/>
                  </a:endParaRPr>
                </a:p>
              </p:txBody>
            </p:sp>
          </p:grpSp>
          <p:grpSp>
            <p:nvGrpSpPr>
              <p:cNvPr id="57363" name="Group 46"/>
              <p:cNvGrpSpPr>
                <a:grpSpLocks/>
              </p:cNvGrpSpPr>
              <p:nvPr/>
            </p:nvGrpSpPr>
            <p:grpSpPr bwMode="auto">
              <a:xfrm>
                <a:off x="0" y="2821"/>
                <a:ext cx="806" cy="403"/>
                <a:chOff x="0" y="2821"/>
                <a:chExt cx="806" cy="403"/>
              </a:xfrm>
            </p:grpSpPr>
            <p:sp>
              <p:nvSpPr>
                <p:cNvPr id="57385" name="Rectangle 47"/>
                <p:cNvSpPr>
                  <a:spLocks noChangeArrowheads="1"/>
                </p:cNvSpPr>
                <p:nvPr/>
              </p:nvSpPr>
              <p:spPr bwMode="auto">
                <a:xfrm>
                  <a:off x="43" y="2821"/>
                  <a:ext cx="72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0000"/>
                    </a:lnSpc>
                    <a:spcBef>
                      <a:spcPct val="20000"/>
                    </a:spcBef>
                    <a:buSzPct val="120000"/>
                    <a:buBlip>
                      <a:blip r:embed="rId3"/>
                    </a:buBlip>
                    <a:tabLst>
                      <a:tab pos="266700" algn="l"/>
                      <a:tab pos="541338" algn="l"/>
                    </a:tabLst>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tabLst>
                      <a:tab pos="266700" algn="l"/>
                      <a:tab pos="541338" algn="l"/>
                    </a:tabLst>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tabLst>
                      <a:tab pos="266700" algn="l"/>
                      <a:tab pos="541338" algn="l"/>
                    </a:tabLst>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00000"/>
                    </a:lnSpc>
                    <a:spcBef>
                      <a:spcPct val="0"/>
                    </a:spcBef>
                    <a:buSzTx/>
                    <a:buFontTx/>
                    <a:buNone/>
                  </a:pPr>
                  <a:r>
                    <a:rPr kumimoji="1" lang="en-US" altLang="zh-CN" sz="2400" b="1">
                      <a:solidFill>
                        <a:schemeClr val="tx1"/>
                      </a:solidFill>
                      <a:latin typeface="Courier New" panose="02070309020205020404" pitchFamily="49" charset="0"/>
                    </a:rPr>
                    <a:t>\’</a:t>
                  </a:r>
                </a:p>
                <a:p>
                  <a:pPr algn="ctr">
                    <a:lnSpc>
                      <a:spcPct val="100000"/>
                    </a:lnSpc>
                    <a:spcBef>
                      <a:spcPct val="0"/>
                    </a:spcBef>
                    <a:buSzTx/>
                    <a:buFontTx/>
                    <a:buNone/>
                  </a:pPr>
                  <a:endParaRPr kumimoji="1" lang="en-US" altLang="zh-CN" sz="2400" b="1">
                    <a:solidFill>
                      <a:schemeClr val="tx1"/>
                    </a:solidFill>
                    <a:latin typeface="Courier New" panose="02070309020205020404" pitchFamily="49" charset="0"/>
                  </a:endParaRPr>
                </a:p>
              </p:txBody>
            </p:sp>
            <p:sp>
              <p:nvSpPr>
                <p:cNvPr id="57386" name="Rectangle 48"/>
                <p:cNvSpPr>
                  <a:spLocks noChangeArrowheads="1"/>
                </p:cNvSpPr>
                <p:nvPr/>
              </p:nvSpPr>
              <p:spPr bwMode="auto">
                <a:xfrm>
                  <a:off x="0" y="2821"/>
                  <a:ext cx="80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110000"/>
                    </a:lnSpc>
                    <a:spcBef>
                      <a:spcPct val="20000"/>
                    </a:spcBef>
                    <a:buSzPct val="120000"/>
                    <a:buBlip>
                      <a:blip r:embed="rId3"/>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SzTx/>
                    <a:buFontTx/>
                    <a:buNone/>
                  </a:pPr>
                  <a:endParaRPr lang="zh-CN" altLang="en-US" sz="1800">
                    <a:solidFill>
                      <a:schemeClr val="tx1"/>
                    </a:solidFill>
                    <a:latin typeface="Courier New" panose="02070309020205020404" pitchFamily="49" charset="0"/>
                  </a:endParaRPr>
                </a:p>
              </p:txBody>
            </p:sp>
          </p:grpSp>
          <p:grpSp>
            <p:nvGrpSpPr>
              <p:cNvPr id="57364" name="Group 49"/>
              <p:cNvGrpSpPr>
                <a:grpSpLocks/>
              </p:cNvGrpSpPr>
              <p:nvPr/>
            </p:nvGrpSpPr>
            <p:grpSpPr bwMode="auto">
              <a:xfrm>
                <a:off x="806" y="2821"/>
                <a:ext cx="1670" cy="403"/>
                <a:chOff x="806" y="2821"/>
                <a:chExt cx="1670" cy="403"/>
              </a:xfrm>
            </p:grpSpPr>
            <p:sp>
              <p:nvSpPr>
                <p:cNvPr id="57383" name="Rectangle 50"/>
                <p:cNvSpPr>
                  <a:spLocks noChangeArrowheads="1"/>
                </p:cNvSpPr>
                <p:nvPr/>
              </p:nvSpPr>
              <p:spPr bwMode="auto">
                <a:xfrm>
                  <a:off x="849" y="2821"/>
                  <a:ext cx="158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0000"/>
                    </a:lnSpc>
                    <a:spcBef>
                      <a:spcPct val="20000"/>
                    </a:spcBef>
                    <a:buSzPct val="120000"/>
                    <a:buBlip>
                      <a:blip r:embed="rId3"/>
                    </a:buBlip>
                    <a:tabLst>
                      <a:tab pos="266700" algn="l"/>
                      <a:tab pos="541338" algn="l"/>
                    </a:tabLst>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tabLst>
                      <a:tab pos="266700" algn="l"/>
                      <a:tab pos="541338" algn="l"/>
                    </a:tabLst>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tabLst>
                      <a:tab pos="266700" algn="l"/>
                      <a:tab pos="541338" algn="l"/>
                    </a:tabLst>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00000"/>
                    </a:lnSpc>
                    <a:spcBef>
                      <a:spcPct val="0"/>
                    </a:spcBef>
                    <a:buSzTx/>
                    <a:buFontTx/>
                    <a:buNone/>
                  </a:pPr>
                  <a:r>
                    <a:rPr kumimoji="1" lang="en-US" altLang="zh-CN" sz="2400" b="1">
                      <a:solidFill>
                        <a:schemeClr val="tx1"/>
                      </a:solidFill>
                      <a:latin typeface="Courier New" panose="02070309020205020404" pitchFamily="49" charset="0"/>
                    </a:rPr>
                    <a:t>’</a:t>
                  </a:r>
                </a:p>
                <a:p>
                  <a:pPr algn="ctr">
                    <a:lnSpc>
                      <a:spcPct val="100000"/>
                    </a:lnSpc>
                    <a:spcBef>
                      <a:spcPct val="0"/>
                    </a:spcBef>
                    <a:buSzTx/>
                    <a:buFontTx/>
                    <a:buNone/>
                  </a:pPr>
                  <a:endParaRPr kumimoji="1" lang="en-US" altLang="zh-CN" sz="2400" b="1">
                    <a:solidFill>
                      <a:schemeClr val="tx1"/>
                    </a:solidFill>
                    <a:latin typeface="Courier New" panose="02070309020205020404" pitchFamily="49" charset="0"/>
                  </a:endParaRPr>
                </a:p>
              </p:txBody>
            </p:sp>
            <p:sp>
              <p:nvSpPr>
                <p:cNvPr id="57384" name="Rectangle 51"/>
                <p:cNvSpPr>
                  <a:spLocks noChangeArrowheads="1"/>
                </p:cNvSpPr>
                <p:nvPr/>
              </p:nvSpPr>
              <p:spPr bwMode="auto">
                <a:xfrm>
                  <a:off x="806" y="2821"/>
                  <a:ext cx="1670"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110000"/>
                    </a:lnSpc>
                    <a:spcBef>
                      <a:spcPct val="20000"/>
                    </a:spcBef>
                    <a:buSzPct val="120000"/>
                    <a:buBlip>
                      <a:blip r:embed="rId3"/>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SzTx/>
                    <a:buFontTx/>
                    <a:buNone/>
                  </a:pPr>
                  <a:endParaRPr lang="zh-CN" altLang="en-US" sz="1800">
                    <a:solidFill>
                      <a:schemeClr val="tx1"/>
                    </a:solidFill>
                    <a:latin typeface="Courier New" panose="02070309020205020404" pitchFamily="49" charset="0"/>
                  </a:endParaRPr>
                </a:p>
              </p:txBody>
            </p:sp>
          </p:grpSp>
          <p:grpSp>
            <p:nvGrpSpPr>
              <p:cNvPr id="57365" name="Group 52"/>
              <p:cNvGrpSpPr>
                <a:grpSpLocks/>
              </p:cNvGrpSpPr>
              <p:nvPr/>
            </p:nvGrpSpPr>
            <p:grpSpPr bwMode="auto">
              <a:xfrm>
                <a:off x="0" y="3224"/>
                <a:ext cx="806" cy="403"/>
                <a:chOff x="0" y="3224"/>
                <a:chExt cx="806" cy="403"/>
              </a:xfrm>
            </p:grpSpPr>
            <p:sp>
              <p:nvSpPr>
                <p:cNvPr id="57381" name="Rectangle 53"/>
                <p:cNvSpPr>
                  <a:spLocks noChangeArrowheads="1"/>
                </p:cNvSpPr>
                <p:nvPr/>
              </p:nvSpPr>
              <p:spPr bwMode="auto">
                <a:xfrm>
                  <a:off x="43" y="3224"/>
                  <a:ext cx="72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0000"/>
                    </a:lnSpc>
                    <a:spcBef>
                      <a:spcPct val="20000"/>
                    </a:spcBef>
                    <a:buSzPct val="120000"/>
                    <a:buBlip>
                      <a:blip r:embed="rId3"/>
                    </a:buBlip>
                    <a:tabLst>
                      <a:tab pos="266700" algn="l"/>
                      <a:tab pos="541338" algn="l"/>
                    </a:tabLst>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tabLst>
                      <a:tab pos="266700" algn="l"/>
                      <a:tab pos="541338" algn="l"/>
                    </a:tabLst>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tabLst>
                      <a:tab pos="266700" algn="l"/>
                      <a:tab pos="541338" algn="l"/>
                    </a:tabLst>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00000"/>
                    </a:lnSpc>
                    <a:spcBef>
                      <a:spcPct val="0"/>
                    </a:spcBef>
                    <a:buSzTx/>
                    <a:buFontTx/>
                    <a:buNone/>
                  </a:pPr>
                  <a:r>
                    <a:rPr kumimoji="1" lang="en-US" altLang="zh-CN" sz="2400" b="1">
                      <a:solidFill>
                        <a:schemeClr val="tx1"/>
                      </a:solidFill>
                      <a:latin typeface="Courier New" panose="02070309020205020404" pitchFamily="49" charset="0"/>
                    </a:rPr>
                    <a:t>\”</a:t>
                  </a:r>
                </a:p>
                <a:p>
                  <a:pPr algn="ctr">
                    <a:lnSpc>
                      <a:spcPct val="100000"/>
                    </a:lnSpc>
                    <a:spcBef>
                      <a:spcPct val="0"/>
                    </a:spcBef>
                    <a:buSzTx/>
                    <a:buFontTx/>
                    <a:buNone/>
                  </a:pPr>
                  <a:endParaRPr kumimoji="1" lang="en-US" altLang="zh-CN" sz="2400" b="1">
                    <a:solidFill>
                      <a:schemeClr val="tx1"/>
                    </a:solidFill>
                    <a:latin typeface="Courier New" panose="02070309020205020404" pitchFamily="49" charset="0"/>
                  </a:endParaRPr>
                </a:p>
              </p:txBody>
            </p:sp>
            <p:sp>
              <p:nvSpPr>
                <p:cNvPr id="57382" name="Rectangle 54"/>
                <p:cNvSpPr>
                  <a:spLocks noChangeArrowheads="1"/>
                </p:cNvSpPr>
                <p:nvPr/>
              </p:nvSpPr>
              <p:spPr bwMode="auto">
                <a:xfrm>
                  <a:off x="0" y="3224"/>
                  <a:ext cx="80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110000"/>
                    </a:lnSpc>
                    <a:spcBef>
                      <a:spcPct val="20000"/>
                    </a:spcBef>
                    <a:buSzPct val="120000"/>
                    <a:buBlip>
                      <a:blip r:embed="rId3"/>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SzTx/>
                    <a:buFontTx/>
                    <a:buNone/>
                  </a:pPr>
                  <a:endParaRPr lang="zh-CN" altLang="en-US" sz="1800">
                    <a:solidFill>
                      <a:schemeClr val="tx1"/>
                    </a:solidFill>
                    <a:latin typeface="Courier New" panose="02070309020205020404" pitchFamily="49" charset="0"/>
                  </a:endParaRPr>
                </a:p>
              </p:txBody>
            </p:sp>
          </p:grpSp>
          <p:grpSp>
            <p:nvGrpSpPr>
              <p:cNvPr id="57366" name="Group 55"/>
              <p:cNvGrpSpPr>
                <a:grpSpLocks/>
              </p:cNvGrpSpPr>
              <p:nvPr/>
            </p:nvGrpSpPr>
            <p:grpSpPr bwMode="auto">
              <a:xfrm>
                <a:off x="806" y="3224"/>
                <a:ext cx="1670" cy="403"/>
                <a:chOff x="806" y="3224"/>
                <a:chExt cx="1670" cy="403"/>
              </a:xfrm>
            </p:grpSpPr>
            <p:sp>
              <p:nvSpPr>
                <p:cNvPr id="57379" name="Rectangle 56"/>
                <p:cNvSpPr>
                  <a:spLocks noChangeArrowheads="1"/>
                </p:cNvSpPr>
                <p:nvPr/>
              </p:nvSpPr>
              <p:spPr bwMode="auto">
                <a:xfrm>
                  <a:off x="849" y="3224"/>
                  <a:ext cx="158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0000"/>
                    </a:lnSpc>
                    <a:spcBef>
                      <a:spcPct val="20000"/>
                    </a:spcBef>
                    <a:buSzPct val="120000"/>
                    <a:buBlip>
                      <a:blip r:embed="rId3"/>
                    </a:buBlip>
                    <a:tabLst>
                      <a:tab pos="266700" algn="l"/>
                      <a:tab pos="541338" algn="l"/>
                    </a:tabLst>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tabLst>
                      <a:tab pos="266700" algn="l"/>
                      <a:tab pos="541338" algn="l"/>
                    </a:tabLst>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tabLst>
                      <a:tab pos="266700" algn="l"/>
                      <a:tab pos="541338" algn="l"/>
                    </a:tabLst>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00000"/>
                    </a:lnSpc>
                    <a:spcBef>
                      <a:spcPct val="0"/>
                    </a:spcBef>
                    <a:buSzTx/>
                    <a:buFontTx/>
                    <a:buNone/>
                  </a:pPr>
                  <a:r>
                    <a:rPr lang="en-US" altLang="zh-CN" sz="2400">
                      <a:solidFill>
                        <a:schemeClr val="tx1"/>
                      </a:solidFill>
                      <a:latin typeface="Courier New" panose="02070309020205020404" pitchFamily="49" charset="0"/>
                    </a:rPr>
                    <a:t>”</a:t>
                  </a:r>
                  <a:endParaRPr kumimoji="1" lang="en-US" altLang="zh-CN" sz="2400" b="1">
                    <a:solidFill>
                      <a:schemeClr val="tx1"/>
                    </a:solidFill>
                    <a:latin typeface="Courier New" panose="02070309020205020404" pitchFamily="49" charset="0"/>
                  </a:endParaRPr>
                </a:p>
              </p:txBody>
            </p:sp>
            <p:sp>
              <p:nvSpPr>
                <p:cNvPr id="57380" name="Rectangle 57"/>
                <p:cNvSpPr>
                  <a:spLocks noChangeArrowheads="1"/>
                </p:cNvSpPr>
                <p:nvPr/>
              </p:nvSpPr>
              <p:spPr bwMode="auto">
                <a:xfrm>
                  <a:off x="806" y="3224"/>
                  <a:ext cx="1670"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110000"/>
                    </a:lnSpc>
                    <a:spcBef>
                      <a:spcPct val="20000"/>
                    </a:spcBef>
                    <a:buSzPct val="120000"/>
                    <a:buBlip>
                      <a:blip r:embed="rId3"/>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SzTx/>
                    <a:buFontTx/>
                    <a:buNone/>
                  </a:pPr>
                  <a:endParaRPr lang="zh-CN" altLang="en-US" sz="1800">
                    <a:solidFill>
                      <a:schemeClr val="tx1"/>
                    </a:solidFill>
                    <a:latin typeface="Courier New" panose="02070309020205020404" pitchFamily="49" charset="0"/>
                  </a:endParaRPr>
                </a:p>
              </p:txBody>
            </p:sp>
          </p:grpSp>
          <p:grpSp>
            <p:nvGrpSpPr>
              <p:cNvPr id="57367" name="Group 58"/>
              <p:cNvGrpSpPr>
                <a:grpSpLocks/>
              </p:cNvGrpSpPr>
              <p:nvPr/>
            </p:nvGrpSpPr>
            <p:grpSpPr bwMode="auto">
              <a:xfrm>
                <a:off x="0" y="3627"/>
                <a:ext cx="806" cy="403"/>
                <a:chOff x="0" y="3627"/>
                <a:chExt cx="806" cy="403"/>
              </a:xfrm>
            </p:grpSpPr>
            <p:sp>
              <p:nvSpPr>
                <p:cNvPr id="57377" name="Rectangle 59"/>
                <p:cNvSpPr>
                  <a:spLocks noChangeArrowheads="1"/>
                </p:cNvSpPr>
                <p:nvPr/>
              </p:nvSpPr>
              <p:spPr bwMode="auto">
                <a:xfrm>
                  <a:off x="43" y="3627"/>
                  <a:ext cx="72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0000"/>
                    </a:lnSpc>
                    <a:spcBef>
                      <a:spcPct val="20000"/>
                    </a:spcBef>
                    <a:buSzPct val="120000"/>
                    <a:buBlip>
                      <a:blip r:embed="rId3"/>
                    </a:buBlip>
                    <a:tabLst>
                      <a:tab pos="266700" algn="l"/>
                      <a:tab pos="541338" algn="l"/>
                    </a:tabLst>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tabLst>
                      <a:tab pos="266700" algn="l"/>
                      <a:tab pos="541338" algn="l"/>
                    </a:tabLst>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tabLst>
                      <a:tab pos="266700" algn="l"/>
                      <a:tab pos="541338" algn="l"/>
                    </a:tabLst>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00000"/>
                    </a:lnSpc>
                    <a:spcBef>
                      <a:spcPct val="0"/>
                    </a:spcBef>
                    <a:buSzTx/>
                    <a:buFontTx/>
                    <a:buNone/>
                  </a:pPr>
                  <a:r>
                    <a:rPr kumimoji="1" lang="en-US" altLang="zh-CN" sz="2400" b="1">
                      <a:solidFill>
                        <a:schemeClr val="tx1"/>
                      </a:solidFill>
                      <a:latin typeface="Courier New" panose="02070309020205020404" pitchFamily="49" charset="0"/>
                    </a:rPr>
                    <a:t>\ddd</a:t>
                  </a:r>
                </a:p>
                <a:p>
                  <a:pPr algn="ctr">
                    <a:lnSpc>
                      <a:spcPct val="100000"/>
                    </a:lnSpc>
                    <a:spcBef>
                      <a:spcPct val="0"/>
                    </a:spcBef>
                    <a:buSzTx/>
                    <a:buFontTx/>
                    <a:buNone/>
                  </a:pPr>
                  <a:endParaRPr kumimoji="1" lang="en-US" altLang="zh-CN" sz="2400" b="1">
                    <a:solidFill>
                      <a:schemeClr val="tx1"/>
                    </a:solidFill>
                    <a:latin typeface="Courier New" panose="02070309020205020404" pitchFamily="49" charset="0"/>
                  </a:endParaRPr>
                </a:p>
              </p:txBody>
            </p:sp>
            <p:sp>
              <p:nvSpPr>
                <p:cNvPr id="57378" name="Rectangle 60"/>
                <p:cNvSpPr>
                  <a:spLocks noChangeArrowheads="1"/>
                </p:cNvSpPr>
                <p:nvPr/>
              </p:nvSpPr>
              <p:spPr bwMode="auto">
                <a:xfrm>
                  <a:off x="0" y="3627"/>
                  <a:ext cx="80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110000"/>
                    </a:lnSpc>
                    <a:spcBef>
                      <a:spcPct val="20000"/>
                    </a:spcBef>
                    <a:buSzPct val="120000"/>
                    <a:buBlip>
                      <a:blip r:embed="rId3"/>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SzTx/>
                    <a:buFontTx/>
                    <a:buNone/>
                  </a:pPr>
                  <a:endParaRPr lang="zh-CN" altLang="en-US" sz="1800">
                    <a:solidFill>
                      <a:schemeClr val="tx1"/>
                    </a:solidFill>
                    <a:latin typeface="Courier New" panose="02070309020205020404" pitchFamily="49" charset="0"/>
                  </a:endParaRPr>
                </a:p>
              </p:txBody>
            </p:sp>
          </p:grpSp>
          <p:grpSp>
            <p:nvGrpSpPr>
              <p:cNvPr id="57368" name="Group 61"/>
              <p:cNvGrpSpPr>
                <a:grpSpLocks/>
              </p:cNvGrpSpPr>
              <p:nvPr/>
            </p:nvGrpSpPr>
            <p:grpSpPr bwMode="auto">
              <a:xfrm>
                <a:off x="806" y="3627"/>
                <a:ext cx="1670" cy="403"/>
                <a:chOff x="806" y="3627"/>
                <a:chExt cx="1670" cy="403"/>
              </a:xfrm>
            </p:grpSpPr>
            <p:sp>
              <p:nvSpPr>
                <p:cNvPr id="57375" name="Rectangle 62"/>
                <p:cNvSpPr>
                  <a:spLocks noChangeArrowheads="1"/>
                </p:cNvSpPr>
                <p:nvPr/>
              </p:nvSpPr>
              <p:spPr bwMode="auto">
                <a:xfrm>
                  <a:off x="849" y="3627"/>
                  <a:ext cx="158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0000"/>
                    </a:lnSpc>
                    <a:spcBef>
                      <a:spcPct val="20000"/>
                    </a:spcBef>
                    <a:buSzPct val="120000"/>
                    <a:buBlip>
                      <a:blip r:embed="rId3"/>
                    </a:buBlip>
                    <a:tabLst>
                      <a:tab pos="266700" algn="l"/>
                      <a:tab pos="541338" algn="l"/>
                    </a:tabLst>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tabLst>
                      <a:tab pos="266700" algn="l"/>
                      <a:tab pos="541338" algn="l"/>
                    </a:tabLst>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tabLst>
                      <a:tab pos="266700" algn="l"/>
                      <a:tab pos="541338" algn="l"/>
                    </a:tabLst>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00000"/>
                    </a:lnSpc>
                    <a:spcBef>
                      <a:spcPct val="0"/>
                    </a:spcBef>
                    <a:buSzTx/>
                    <a:buFontTx/>
                    <a:buNone/>
                  </a:pPr>
                  <a:r>
                    <a:rPr kumimoji="1" lang="en-US" altLang="zh-CN" sz="2400" b="1">
                      <a:solidFill>
                        <a:schemeClr val="tx1"/>
                      </a:solidFill>
                      <a:latin typeface="Courier New" panose="02070309020205020404" pitchFamily="49" charset="0"/>
                    </a:rPr>
                    <a:t>1</a:t>
                  </a:r>
                  <a:r>
                    <a:rPr kumimoji="1" lang="zh-CN" altLang="en-US" sz="2400" b="1">
                      <a:solidFill>
                        <a:schemeClr val="tx1"/>
                      </a:solidFill>
                      <a:latin typeface="Courier New" panose="02070309020205020404" pitchFamily="49" charset="0"/>
                    </a:rPr>
                    <a:t>到</a:t>
                  </a:r>
                  <a:r>
                    <a:rPr kumimoji="1" lang="en-US" altLang="zh-CN" sz="2400" b="1">
                      <a:solidFill>
                        <a:schemeClr val="tx1"/>
                      </a:solidFill>
                      <a:latin typeface="Courier New" panose="02070309020205020404" pitchFamily="49" charset="0"/>
                    </a:rPr>
                    <a:t>3</a:t>
                  </a:r>
                  <a:r>
                    <a:rPr kumimoji="1" lang="zh-CN" altLang="en-US" sz="2400" b="1">
                      <a:solidFill>
                        <a:schemeClr val="tx1"/>
                      </a:solidFill>
                      <a:latin typeface="Courier New" panose="02070309020205020404" pitchFamily="49" charset="0"/>
                    </a:rPr>
                    <a:t>位八进制数代表的字符</a:t>
                  </a:r>
                </a:p>
                <a:p>
                  <a:pPr algn="ctr">
                    <a:lnSpc>
                      <a:spcPct val="100000"/>
                    </a:lnSpc>
                    <a:spcBef>
                      <a:spcPct val="0"/>
                    </a:spcBef>
                    <a:buSzTx/>
                    <a:buFontTx/>
                    <a:buNone/>
                  </a:pPr>
                  <a:endParaRPr kumimoji="1" lang="en-US" altLang="zh-CN" sz="2400" b="1">
                    <a:solidFill>
                      <a:schemeClr val="tx1"/>
                    </a:solidFill>
                    <a:latin typeface="Courier New" panose="02070309020205020404" pitchFamily="49" charset="0"/>
                  </a:endParaRPr>
                </a:p>
              </p:txBody>
            </p:sp>
            <p:sp>
              <p:nvSpPr>
                <p:cNvPr id="57376" name="Rectangle 63"/>
                <p:cNvSpPr>
                  <a:spLocks noChangeArrowheads="1"/>
                </p:cNvSpPr>
                <p:nvPr/>
              </p:nvSpPr>
              <p:spPr bwMode="auto">
                <a:xfrm>
                  <a:off x="806" y="3627"/>
                  <a:ext cx="1670"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110000"/>
                    </a:lnSpc>
                    <a:spcBef>
                      <a:spcPct val="20000"/>
                    </a:spcBef>
                    <a:buSzPct val="120000"/>
                    <a:buBlip>
                      <a:blip r:embed="rId3"/>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SzTx/>
                    <a:buFontTx/>
                    <a:buNone/>
                  </a:pPr>
                  <a:endParaRPr lang="zh-CN" altLang="en-US" sz="1800">
                    <a:solidFill>
                      <a:schemeClr val="tx1"/>
                    </a:solidFill>
                    <a:latin typeface="Courier New" panose="02070309020205020404" pitchFamily="49" charset="0"/>
                  </a:endParaRPr>
                </a:p>
              </p:txBody>
            </p:sp>
          </p:grpSp>
          <p:grpSp>
            <p:nvGrpSpPr>
              <p:cNvPr id="57369" name="Group 64"/>
              <p:cNvGrpSpPr>
                <a:grpSpLocks/>
              </p:cNvGrpSpPr>
              <p:nvPr/>
            </p:nvGrpSpPr>
            <p:grpSpPr bwMode="auto">
              <a:xfrm>
                <a:off x="0" y="4030"/>
                <a:ext cx="806" cy="403"/>
                <a:chOff x="0" y="4030"/>
                <a:chExt cx="806" cy="403"/>
              </a:xfrm>
            </p:grpSpPr>
            <p:sp>
              <p:nvSpPr>
                <p:cNvPr id="57373" name="Rectangle 65"/>
                <p:cNvSpPr>
                  <a:spLocks noChangeArrowheads="1"/>
                </p:cNvSpPr>
                <p:nvPr/>
              </p:nvSpPr>
              <p:spPr bwMode="auto">
                <a:xfrm>
                  <a:off x="43" y="4030"/>
                  <a:ext cx="72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0000"/>
                    </a:lnSpc>
                    <a:spcBef>
                      <a:spcPct val="20000"/>
                    </a:spcBef>
                    <a:buSzPct val="120000"/>
                    <a:buBlip>
                      <a:blip r:embed="rId3"/>
                    </a:buBlip>
                    <a:tabLst>
                      <a:tab pos="266700" algn="l"/>
                      <a:tab pos="541338" algn="l"/>
                    </a:tabLst>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tabLst>
                      <a:tab pos="266700" algn="l"/>
                      <a:tab pos="541338" algn="l"/>
                    </a:tabLst>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tabLst>
                      <a:tab pos="266700" algn="l"/>
                      <a:tab pos="541338" algn="l"/>
                    </a:tabLst>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00000"/>
                    </a:lnSpc>
                    <a:spcBef>
                      <a:spcPct val="0"/>
                    </a:spcBef>
                    <a:buSzTx/>
                    <a:buFontTx/>
                    <a:buNone/>
                  </a:pPr>
                  <a:r>
                    <a:rPr kumimoji="1" lang="en-US" altLang="zh-CN" sz="2400" b="1">
                      <a:solidFill>
                        <a:schemeClr val="tx1"/>
                      </a:solidFill>
                      <a:latin typeface="Courier New" panose="02070309020205020404" pitchFamily="49" charset="0"/>
                    </a:rPr>
                    <a:t>\xhh</a:t>
                  </a:r>
                </a:p>
                <a:p>
                  <a:pPr algn="ctr">
                    <a:lnSpc>
                      <a:spcPct val="100000"/>
                    </a:lnSpc>
                    <a:spcBef>
                      <a:spcPct val="0"/>
                    </a:spcBef>
                    <a:buSzTx/>
                    <a:buFontTx/>
                    <a:buNone/>
                  </a:pPr>
                  <a:endParaRPr kumimoji="1" lang="en-US" altLang="zh-CN" sz="2400" b="1">
                    <a:solidFill>
                      <a:schemeClr val="tx1"/>
                    </a:solidFill>
                    <a:latin typeface="Courier New" panose="02070309020205020404" pitchFamily="49" charset="0"/>
                  </a:endParaRPr>
                </a:p>
              </p:txBody>
            </p:sp>
            <p:sp>
              <p:nvSpPr>
                <p:cNvPr id="57374" name="Rectangle 66"/>
                <p:cNvSpPr>
                  <a:spLocks noChangeArrowheads="1"/>
                </p:cNvSpPr>
                <p:nvPr/>
              </p:nvSpPr>
              <p:spPr bwMode="auto">
                <a:xfrm>
                  <a:off x="0" y="4030"/>
                  <a:ext cx="80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110000"/>
                    </a:lnSpc>
                    <a:spcBef>
                      <a:spcPct val="20000"/>
                    </a:spcBef>
                    <a:buSzPct val="120000"/>
                    <a:buBlip>
                      <a:blip r:embed="rId3"/>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SzTx/>
                    <a:buFontTx/>
                    <a:buNone/>
                  </a:pPr>
                  <a:endParaRPr lang="zh-CN" altLang="en-US" sz="1800">
                    <a:solidFill>
                      <a:schemeClr val="tx1"/>
                    </a:solidFill>
                    <a:latin typeface="Courier New" panose="02070309020205020404" pitchFamily="49" charset="0"/>
                  </a:endParaRPr>
                </a:p>
              </p:txBody>
            </p:sp>
          </p:grpSp>
          <p:grpSp>
            <p:nvGrpSpPr>
              <p:cNvPr id="57370" name="Group 67"/>
              <p:cNvGrpSpPr>
                <a:grpSpLocks/>
              </p:cNvGrpSpPr>
              <p:nvPr/>
            </p:nvGrpSpPr>
            <p:grpSpPr bwMode="auto">
              <a:xfrm>
                <a:off x="806" y="4030"/>
                <a:ext cx="1670" cy="403"/>
                <a:chOff x="806" y="4030"/>
                <a:chExt cx="1670" cy="403"/>
              </a:xfrm>
            </p:grpSpPr>
            <p:sp>
              <p:nvSpPr>
                <p:cNvPr id="57371" name="Rectangle 68"/>
                <p:cNvSpPr>
                  <a:spLocks noChangeArrowheads="1"/>
                </p:cNvSpPr>
                <p:nvPr/>
              </p:nvSpPr>
              <p:spPr bwMode="auto">
                <a:xfrm>
                  <a:off x="849" y="4030"/>
                  <a:ext cx="158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0000"/>
                    </a:lnSpc>
                    <a:spcBef>
                      <a:spcPct val="20000"/>
                    </a:spcBef>
                    <a:buSzPct val="120000"/>
                    <a:buBlip>
                      <a:blip r:embed="rId3"/>
                    </a:buBlip>
                    <a:tabLst>
                      <a:tab pos="266700" algn="l"/>
                      <a:tab pos="541338" algn="l"/>
                    </a:tabLst>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tabLst>
                      <a:tab pos="266700" algn="l"/>
                      <a:tab pos="541338" algn="l"/>
                    </a:tabLst>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tabLst>
                      <a:tab pos="266700" algn="l"/>
                      <a:tab pos="541338" algn="l"/>
                    </a:tabLst>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tabLst>
                      <a:tab pos="266700" algn="l"/>
                      <a:tab pos="541338" algn="l"/>
                    </a:tabLst>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00000"/>
                    </a:lnSpc>
                    <a:spcBef>
                      <a:spcPct val="0"/>
                    </a:spcBef>
                    <a:buSzTx/>
                    <a:buFontTx/>
                    <a:buNone/>
                  </a:pPr>
                  <a:r>
                    <a:rPr kumimoji="1" lang="en-US" altLang="zh-CN" sz="2400" b="1">
                      <a:solidFill>
                        <a:schemeClr val="tx1"/>
                      </a:solidFill>
                      <a:latin typeface="Courier New" panose="02070309020205020404" pitchFamily="49" charset="0"/>
                    </a:rPr>
                    <a:t>1</a:t>
                  </a:r>
                  <a:r>
                    <a:rPr kumimoji="1" lang="zh-CN" altLang="en-US" sz="2400" b="1">
                      <a:solidFill>
                        <a:schemeClr val="tx1"/>
                      </a:solidFill>
                      <a:latin typeface="Courier New" panose="02070309020205020404" pitchFamily="49" charset="0"/>
                    </a:rPr>
                    <a:t>到</a:t>
                  </a:r>
                  <a:r>
                    <a:rPr kumimoji="1" lang="en-US" altLang="zh-CN" sz="2400" b="1">
                      <a:solidFill>
                        <a:schemeClr val="tx1"/>
                      </a:solidFill>
                      <a:latin typeface="Courier New" panose="02070309020205020404" pitchFamily="49" charset="0"/>
                    </a:rPr>
                    <a:t>2</a:t>
                  </a:r>
                  <a:r>
                    <a:rPr kumimoji="1" lang="zh-CN" altLang="en-US" sz="2400" b="1">
                      <a:solidFill>
                        <a:schemeClr val="tx1"/>
                      </a:solidFill>
                      <a:latin typeface="Courier New" panose="02070309020205020404" pitchFamily="49" charset="0"/>
                    </a:rPr>
                    <a:t>位十六进制数代表的字符</a:t>
                  </a:r>
                </a:p>
                <a:p>
                  <a:pPr algn="ctr">
                    <a:lnSpc>
                      <a:spcPct val="100000"/>
                    </a:lnSpc>
                    <a:spcBef>
                      <a:spcPct val="0"/>
                    </a:spcBef>
                    <a:buSzTx/>
                    <a:buFontTx/>
                    <a:buNone/>
                  </a:pPr>
                  <a:endParaRPr kumimoji="1" lang="en-US" altLang="zh-CN" sz="2400" b="1">
                    <a:solidFill>
                      <a:schemeClr val="tx1"/>
                    </a:solidFill>
                    <a:latin typeface="Courier New" panose="02070309020205020404" pitchFamily="49" charset="0"/>
                  </a:endParaRPr>
                </a:p>
              </p:txBody>
            </p:sp>
            <p:sp>
              <p:nvSpPr>
                <p:cNvPr id="57372" name="Rectangle 69"/>
                <p:cNvSpPr>
                  <a:spLocks noChangeArrowheads="1"/>
                </p:cNvSpPr>
                <p:nvPr/>
              </p:nvSpPr>
              <p:spPr bwMode="auto">
                <a:xfrm>
                  <a:off x="806" y="4030"/>
                  <a:ext cx="1670"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110000"/>
                    </a:lnSpc>
                    <a:spcBef>
                      <a:spcPct val="20000"/>
                    </a:spcBef>
                    <a:buSzPct val="120000"/>
                    <a:buBlip>
                      <a:blip r:embed="rId3"/>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SzTx/>
                    <a:buFontTx/>
                    <a:buNone/>
                  </a:pPr>
                  <a:endParaRPr lang="zh-CN" altLang="en-US" sz="1800">
                    <a:solidFill>
                      <a:schemeClr val="tx1"/>
                    </a:solidFill>
                    <a:latin typeface="Courier New" panose="02070309020205020404" pitchFamily="49" charset="0"/>
                  </a:endParaRPr>
                </a:p>
              </p:txBody>
            </p:sp>
          </p:grpSp>
        </p:grpSp>
        <p:sp>
          <p:nvSpPr>
            <p:cNvPr id="57348" name="Rectangle 70"/>
            <p:cNvSpPr>
              <a:spLocks noChangeArrowheads="1"/>
            </p:cNvSpPr>
            <p:nvPr/>
          </p:nvSpPr>
          <p:spPr bwMode="auto">
            <a:xfrm>
              <a:off x="-3" y="-3"/>
              <a:ext cx="2482" cy="4439"/>
            </a:xfrm>
            <a:prstGeom prst="rect">
              <a:avLst/>
            </a:prstGeom>
            <a:noFill/>
            <a:ln w="9525">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110000"/>
                </a:lnSpc>
                <a:spcBef>
                  <a:spcPct val="20000"/>
                </a:spcBef>
                <a:buSzPct val="120000"/>
                <a:buBlip>
                  <a:blip r:embed="rId3"/>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SzTx/>
                <a:buFontTx/>
                <a:buNone/>
              </a:pPr>
              <a:endParaRPr lang="zh-CN" altLang="en-US" sz="1800">
                <a:solidFill>
                  <a:schemeClr val="tx1"/>
                </a:solidFill>
                <a:latin typeface="Courier New" panose="02070309020205020404" pitchFamily="49" charset="0"/>
              </a:endParaRPr>
            </a:p>
          </p:txBody>
        </p:sp>
      </p:grpSp>
      <p:sp>
        <p:nvSpPr>
          <p:cNvPr id="57346" name="Rectangle 71"/>
          <p:cNvSpPr>
            <a:spLocks noGrp="1" noRot="1" noChangeArrowheads="1"/>
          </p:cNvSpPr>
          <p:nvPr>
            <p:ph type="title"/>
          </p:nvPr>
        </p:nvSpPr>
        <p:spPr>
          <a:xfrm>
            <a:off x="1076325" y="38100"/>
            <a:ext cx="7772400" cy="1143000"/>
          </a:xfrm>
        </p:spPr>
        <p:txBody>
          <a:bodyPr/>
          <a:lstStyle/>
          <a:p>
            <a:pPr eaLnBrk="1" hangingPunct="1"/>
            <a:r>
              <a:rPr lang="zh-CN" altLang="en-US"/>
              <a:t>常用的转义字符</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3"/>
          <p:cNvSpPr>
            <a:spLocks noGrp="1" noChangeArrowheads="1"/>
          </p:cNvSpPr>
          <p:nvPr>
            <p:ph sz="quarter" idx="10"/>
          </p:nvPr>
        </p:nvSpPr>
        <p:spPr>
          <a:xfrm>
            <a:off x="539750" y="1125538"/>
            <a:ext cx="8012113" cy="5059362"/>
          </a:xfrm>
        </p:spPr>
        <p:txBody>
          <a:bodyPr/>
          <a:lstStyle/>
          <a:p>
            <a:pPr eaLnBrk="1" hangingPunct="1">
              <a:lnSpc>
                <a:spcPct val="120000"/>
              </a:lnSpc>
            </a:pPr>
            <a:r>
              <a:rPr lang="zh-CN" altLang="en-US" dirty="0"/>
              <a:t>布尔型（</a:t>
            </a:r>
            <a:r>
              <a:rPr lang="en-US" altLang="zh-CN" dirty="0"/>
              <a:t>bool</a:t>
            </a:r>
            <a:r>
              <a:rPr lang="zh-CN" altLang="en-US" dirty="0"/>
              <a:t>）：标准</a:t>
            </a:r>
            <a:r>
              <a:rPr lang="en-US" altLang="zh-CN" dirty="0"/>
              <a:t>C</a:t>
            </a:r>
            <a:r>
              <a:rPr lang="zh-CN" altLang="en-US" dirty="0"/>
              <a:t>中没有布尔型数据，这是</a:t>
            </a:r>
            <a:r>
              <a:rPr lang="en-US" altLang="zh-CN" dirty="0">
                <a:solidFill>
                  <a:srgbClr val="FF0000"/>
                </a:solidFill>
              </a:rPr>
              <a:t>C++</a:t>
            </a:r>
            <a:r>
              <a:rPr lang="zh-CN" altLang="en-US" dirty="0"/>
              <a:t>中</a:t>
            </a:r>
            <a:r>
              <a:rPr lang="zh-CN" altLang="en-US" dirty="0">
                <a:solidFill>
                  <a:srgbClr val="FF0000"/>
                </a:solidFill>
              </a:rPr>
              <a:t>新增</a:t>
            </a:r>
            <a:r>
              <a:rPr lang="zh-CN" altLang="en-US" dirty="0"/>
              <a:t>的数据类型，占一个</a:t>
            </a:r>
            <a:r>
              <a:rPr lang="zh-CN" altLang="en-US" dirty="0">
                <a:solidFill>
                  <a:srgbClr val="FF0000"/>
                </a:solidFill>
              </a:rPr>
              <a:t>字节</a:t>
            </a:r>
            <a:r>
              <a:rPr lang="zh-CN" altLang="en-US" dirty="0"/>
              <a:t>。布尔值：</a:t>
            </a:r>
            <a:r>
              <a:rPr lang="en-US" altLang="zh-CN" dirty="0"/>
              <a:t>true,  false</a:t>
            </a:r>
          </a:p>
          <a:p>
            <a:pPr eaLnBrk="1" hangingPunct="1">
              <a:lnSpc>
                <a:spcPct val="150000"/>
              </a:lnSpc>
            </a:pPr>
            <a:r>
              <a:rPr lang="zh-CN" altLang="en-US" dirty="0"/>
              <a:t>布尔型数据的</a:t>
            </a:r>
            <a:r>
              <a:rPr lang="zh-CN" altLang="en-US" dirty="0">
                <a:solidFill>
                  <a:srgbClr val="FF0000"/>
                </a:solidFill>
              </a:rPr>
              <a:t>内部表示</a:t>
            </a:r>
            <a:r>
              <a:rPr lang="zh-CN" altLang="en-US" dirty="0"/>
              <a:t>：</a:t>
            </a:r>
            <a:endParaRPr lang="en-US" altLang="zh-CN" dirty="0"/>
          </a:p>
          <a:p>
            <a:pPr lvl="1" eaLnBrk="1" hangingPunct="1">
              <a:lnSpc>
                <a:spcPct val="130000"/>
              </a:lnSpc>
              <a:buClr>
                <a:srgbClr val="000066"/>
              </a:buClr>
            </a:pPr>
            <a:r>
              <a:rPr lang="en-US" altLang="zh-CN" b="0" dirty="0">
                <a:solidFill>
                  <a:schemeClr val="tx1"/>
                </a:solidFill>
              </a:rPr>
              <a:t>true</a:t>
            </a:r>
            <a:r>
              <a:rPr lang="zh-CN" altLang="en-US" b="0" dirty="0">
                <a:solidFill>
                  <a:schemeClr val="tx1"/>
                </a:solidFill>
              </a:rPr>
              <a:t>为整数</a:t>
            </a:r>
            <a:r>
              <a:rPr lang="en-US" altLang="zh-CN" b="0" dirty="0">
                <a:solidFill>
                  <a:schemeClr val="tx1"/>
                </a:solidFill>
              </a:rPr>
              <a:t>1</a:t>
            </a:r>
          </a:p>
          <a:p>
            <a:pPr lvl="1" eaLnBrk="1" hangingPunct="1">
              <a:lnSpc>
                <a:spcPct val="130000"/>
              </a:lnSpc>
              <a:buClr>
                <a:srgbClr val="000066"/>
              </a:buClr>
            </a:pPr>
            <a:r>
              <a:rPr lang="en-US" altLang="zh-CN" b="0" dirty="0">
                <a:solidFill>
                  <a:schemeClr val="tx1"/>
                </a:solidFill>
              </a:rPr>
              <a:t>false</a:t>
            </a:r>
            <a:r>
              <a:rPr lang="zh-CN" altLang="en-US" b="0" dirty="0">
                <a:solidFill>
                  <a:schemeClr val="tx1"/>
                </a:solidFill>
              </a:rPr>
              <a:t>为整数</a:t>
            </a:r>
            <a:r>
              <a:rPr lang="en-US" altLang="zh-CN" b="0" dirty="0">
                <a:solidFill>
                  <a:schemeClr val="tx1"/>
                </a:solidFill>
              </a:rPr>
              <a:t>0</a:t>
            </a:r>
          </a:p>
          <a:p>
            <a:pPr eaLnBrk="1" hangingPunct="1">
              <a:lnSpc>
                <a:spcPct val="150000"/>
              </a:lnSpc>
            </a:pPr>
            <a:r>
              <a:rPr lang="zh-CN" altLang="en-US" dirty="0"/>
              <a:t>布尔类型的值</a:t>
            </a:r>
            <a:r>
              <a:rPr lang="zh-CN" altLang="en-US" dirty="0">
                <a:solidFill>
                  <a:srgbClr val="FF0000"/>
                </a:solidFill>
              </a:rPr>
              <a:t>不能</a:t>
            </a:r>
            <a:r>
              <a:rPr lang="zh-CN" altLang="en-US" dirty="0"/>
              <a:t>直接输入输出</a:t>
            </a:r>
            <a:endParaRPr lang="en-US" altLang="zh-CN" dirty="0"/>
          </a:p>
          <a:p>
            <a:pPr>
              <a:lnSpc>
                <a:spcPct val="150000"/>
              </a:lnSpc>
            </a:pPr>
            <a:r>
              <a:rPr lang="zh-CN" altLang="en-US" dirty="0"/>
              <a:t>布尔型数据可以进行算术、关系、逻辑运算</a:t>
            </a:r>
          </a:p>
        </p:txBody>
      </p:sp>
      <p:sp>
        <p:nvSpPr>
          <p:cNvPr id="59394" name="Rectangle 2"/>
          <p:cNvSpPr>
            <a:spLocks noGrp="1" noRot="1" noChangeArrowheads="1"/>
          </p:cNvSpPr>
          <p:nvPr>
            <p:ph type="title"/>
          </p:nvPr>
        </p:nvSpPr>
        <p:spPr>
          <a:xfrm>
            <a:off x="539750" y="188913"/>
            <a:ext cx="8372475" cy="574675"/>
          </a:xfrm>
        </p:spPr>
        <p:txBody>
          <a:bodyPr/>
          <a:lstStyle/>
          <a:p>
            <a:pPr eaLnBrk="1" hangingPunct="1"/>
            <a:r>
              <a:rPr lang="zh-CN" altLang="en-US" sz="3600">
                <a:solidFill>
                  <a:srgbClr val="922706"/>
                </a:solidFill>
              </a:rPr>
              <a:t>数据类型</a:t>
            </a:r>
            <a:r>
              <a:rPr lang="en-US" altLang="zh-CN" sz="3600">
                <a:solidFill>
                  <a:srgbClr val="922706"/>
                </a:solidFill>
              </a:rPr>
              <a:t>—</a:t>
            </a:r>
            <a:r>
              <a:rPr lang="zh-CN" altLang="en-US" sz="3600">
                <a:solidFill>
                  <a:srgbClr val="922706"/>
                </a:solidFill>
              </a:rPr>
              <a:t>布尔类型</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rrowheads="1"/>
          </p:cNvSpPr>
          <p:nvPr>
            <p:ph type="title"/>
          </p:nvPr>
        </p:nvSpPr>
        <p:spPr>
          <a:xfrm>
            <a:off x="1042988" y="115888"/>
            <a:ext cx="7772400" cy="646112"/>
          </a:xfrm>
        </p:spPr>
        <p:txBody>
          <a:bodyPr/>
          <a:lstStyle/>
          <a:p>
            <a:pPr marL="838200" indent="-838200" eaLnBrk="1" hangingPunct="1"/>
            <a:r>
              <a:rPr lang="zh-CN" altLang="en-US"/>
              <a:t>枚举类型</a:t>
            </a:r>
          </a:p>
        </p:txBody>
      </p:sp>
      <p:sp>
        <p:nvSpPr>
          <p:cNvPr id="96259" name="Rectangle 3"/>
          <p:cNvSpPr>
            <a:spLocks noGrp="1" noChangeArrowheads="1"/>
          </p:cNvSpPr>
          <p:nvPr>
            <p:ph idx="1"/>
          </p:nvPr>
        </p:nvSpPr>
        <p:spPr>
          <a:xfrm>
            <a:off x="395288" y="1052513"/>
            <a:ext cx="8353425" cy="5278437"/>
          </a:xfrm>
        </p:spPr>
        <p:txBody>
          <a:bodyPr/>
          <a:lstStyle/>
          <a:p>
            <a:pPr eaLnBrk="1" hangingPunct="1"/>
            <a:r>
              <a:rPr lang="zh-CN" altLang="en-US"/>
              <a:t>有时程序会用到一些特殊的变量，这些变量的取值范围是</a:t>
            </a:r>
            <a:r>
              <a:rPr lang="zh-CN" altLang="en-US" b="1">
                <a:solidFill>
                  <a:srgbClr val="FF0000"/>
                </a:solidFill>
              </a:rPr>
              <a:t>有限可数的</a:t>
            </a:r>
            <a:endParaRPr lang="en-US" altLang="zh-CN" b="1">
              <a:solidFill>
                <a:srgbClr val="FF0000"/>
              </a:solidFill>
            </a:endParaRPr>
          </a:p>
          <a:p>
            <a:pPr lvl="1" eaLnBrk="1" hangingPunct="1"/>
            <a:r>
              <a:rPr lang="zh-CN" altLang="en-US">
                <a:solidFill>
                  <a:schemeClr val="tx1"/>
                </a:solidFill>
              </a:rPr>
              <a:t>如在一个表示一个星期中的每一天的变量，可能取值的范围就是星期日到星期六</a:t>
            </a:r>
          </a:p>
          <a:p>
            <a:pPr eaLnBrk="1" hangingPunct="1"/>
            <a:r>
              <a:rPr lang="zh-CN" altLang="en-US"/>
              <a:t>解决方法 </a:t>
            </a:r>
          </a:p>
          <a:p>
            <a:pPr lvl="1" eaLnBrk="1" hangingPunct="1"/>
            <a:r>
              <a:rPr lang="zh-CN" altLang="en-US" b="1">
                <a:solidFill>
                  <a:schemeClr val="tx1"/>
                </a:solidFill>
              </a:rPr>
              <a:t>采用编码 </a:t>
            </a:r>
            <a:r>
              <a:rPr lang="zh-CN" altLang="en-US">
                <a:solidFill>
                  <a:schemeClr val="tx1"/>
                </a:solidFill>
              </a:rPr>
              <a:t>：假设</a:t>
            </a:r>
            <a:r>
              <a:rPr lang="en-US" altLang="zh-CN">
                <a:solidFill>
                  <a:schemeClr val="tx1"/>
                </a:solidFill>
              </a:rPr>
              <a:t>0</a:t>
            </a:r>
            <a:r>
              <a:rPr lang="zh-CN" altLang="en-US">
                <a:solidFill>
                  <a:schemeClr val="tx1"/>
                </a:solidFill>
              </a:rPr>
              <a:t>表示星期日，</a:t>
            </a:r>
            <a:r>
              <a:rPr lang="en-US" altLang="zh-CN">
                <a:solidFill>
                  <a:schemeClr val="tx1"/>
                </a:solidFill>
              </a:rPr>
              <a:t>1</a:t>
            </a:r>
            <a:r>
              <a:rPr lang="zh-CN" altLang="en-US">
                <a:solidFill>
                  <a:schemeClr val="tx1"/>
                </a:solidFill>
              </a:rPr>
              <a:t>表示星期一，</a:t>
            </a:r>
            <a:r>
              <a:rPr lang="en-US" altLang="zh-CN">
                <a:solidFill>
                  <a:schemeClr val="tx1"/>
                </a:solidFill>
              </a:rPr>
              <a:t>…</a:t>
            </a:r>
            <a:r>
              <a:rPr lang="zh-CN" altLang="en-US">
                <a:solidFill>
                  <a:schemeClr val="tx1"/>
                </a:solidFill>
              </a:rPr>
              <a:t>，</a:t>
            </a:r>
            <a:r>
              <a:rPr lang="en-US" altLang="zh-CN">
                <a:solidFill>
                  <a:schemeClr val="tx1"/>
                </a:solidFill>
              </a:rPr>
              <a:t>6</a:t>
            </a:r>
            <a:r>
              <a:rPr lang="zh-CN" altLang="en-US">
                <a:solidFill>
                  <a:schemeClr val="tx1"/>
                </a:solidFill>
              </a:rPr>
              <a:t>表示星期六然后用一个整型变量如</a:t>
            </a:r>
            <a:r>
              <a:rPr lang="en-US" altLang="zh-CN">
                <a:solidFill>
                  <a:schemeClr val="tx1"/>
                </a:solidFill>
              </a:rPr>
              <a:t>weekday</a:t>
            </a:r>
            <a:r>
              <a:rPr lang="zh-CN" altLang="en-US">
                <a:solidFill>
                  <a:schemeClr val="tx1"/>
                </a:solidFill>
              </a:rPr>
              <a:t>表示这个对象，</a:t>
            </a:r>
            <a:r>
              <a:rPr lang="zh-CN" altLang="en-US">
                <a:solidFill>
                  <a:srgbClr val="FF0000"/>
                </a:solidFill>
              </a:rPr>
              <a:t>可读性差</a:t>
            </a:r>
          </a:p>
          <a:p>
            <a:pPr lvl="1" eaLnBrk="1" hangingPunct="1"/>
            <a:r>
              <a:rPr lang="zh-CN" altLang="en-US" b="1">
                <a:solidFill>
                  <a:schemeClr val="tx1"/>
                </a:solidFill>
              </a:rPr>
              <a:t>符号常量</a:t>
            </a:r>
            <a:r>
              <a:rPr lang="zh-CN" altLang="en-US">
                <a:solidFill>
                  <a:schemeClr val="tx1"/>
                </a:solidFill>
              </a:rPr>
              <a:t>：用</a:t>
            </a:r>
            <a:r>
              <a:rPr lang="en-US" altLang="zh-CN">
                <a:solidFill>
                  <a:schemeClr val="tx1"/>
                </a:solidFill>
              </a:rPr>
              <a:t>#define</a:t>
            </a:r>
            <a:r>
              <a:rPr lang="zh-CN" altLang="en-US">
                <a:solidFill>
                  <a:schemeClr val="tx1"/>
                </a:solidFill>
              </a:rPr>
              <a:t>功能将这些数字定义为符号常量，</a:t>
            </a:r>
            <a:r>
              <a:rPr lang="zh-CN" altLang="en-US">
                <a:solidFill>
                  <a:srgbClr val="FF0000"/>
                </a:solidFill>
              </a:rPr>
              <a:t>可扩展性差</a:t>
            </a:r>
            <a:r>
              <a:rPr lang="zh-CN" altLang="en-US">
                <a:solidFill>
                  <a:schemeClr val="tx1"/>
                </a:solidFill>
              </a:rPr>
              <a:t> </a:t>
            </a:r>
          </a:p>
          <a:p>
            <a:pPr lvl="1" eaLnBrk="1" hangingPunct="1"/>
            <a:r>
              <a:rPr lang="zh-CN" altLang="en-US" b="1">
                <a:solidFill>
                  <a:schemeClr val="tx1"/>
                </a:solidFill>
              </a:rPr>
              <a:t>定义一个</a:t>
            </a:r>
            <a:r>
              <a:rPr lang="zh-CN" altLang="en-US" b="1">
                <a:solidFill>
                  <a:srgbClr val="FF0000"/>
                </a:solidFill>
              </a:rPr>
              <a:t>新类型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625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625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625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625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62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rrowheads="1"/>
          </p:cNvSpPr>
          <p:nvPr>
            <p:ph type="title"/>
          </p:nvPr>
        </p:nvSpPr>
        <p:spPr>
          <a:xfrm>
            <a:off x="685800" y="228600"/>
            <a:ext cx="7772400" cy="608013"/>
          </a:xfrm>
        </p:spPr>
        <p:txBody>
          <a:bodyPr/>
          <a:lstStyle/>
          <a:p>
            <a:pPr eaLnBrk="1" hangingPunct="1"/>
            <a:r>
              <a:rPr lang="zh-CN" altLang="en-US"/>
              <a:t>定义新的枚举类型 </a:t>
            </a:r>
          </a:p>
        </p:txBody>
      </p:sp>
      <p:sp>
        <p:nvSpPr>
          <p:cNvPr id="98307" name="Rectangle 3"/>
          <p:cNvSpPr>
            <a:spLocks noGrp="1" noChangeArrowheads="1"/>
          </p:cNvSpPr>
          <p:nvPr>
            <p:ph idx="1"/>
          </p:nvPr>
        </p:nvSpPr>
        <p:spPr>
          <a:xfrm>
            <a:off x="323850" y="981075"/>
            <a:ext cx="8594725" cy="5486400"/>
          </a:xfrm>
        </p:spPr>
        <p:txBody>
          <a:bodyPr/>
          <a:lstStyle/>
          <a:p>
            <a:pPr eaLnBrk="1" hangingPunct="1"/>
            <a:r>
              <a:rPr lang="zh-CN" altLang="en-US" sz="2400" dirty="0">
                <a:latin typeface="Courier New" panose="02070309020205020404" pitchFamily="49" charset="0"/>
              </a:rPr>
              <a:t>格式：</a:t>
            </a:r>
            <a:endParaRPr lang="en-US" altLang="zh-CN" sz="2400" dirty="0">
              <a:latin typeface="Courier New" panose="02070309020205020404" pitchFamily="49" charset="0"/>
            </a:endParaRPr>
          </a:p>
          <a:p>
            <a:pPr eaLnBrk="1" hangingPunct="1"/>
            <a:endParaRPr lang="en-US" altLang="zh-CN" dirty="0">
              <a:latin typeface="Courier New" panose="02070309020205020404" pitchFamily="49" charset="0"/>
            </a:endParaRPr>
          </a:p>
          <a:p>
            <a:pPr eaLnBrk="1" hangingPunct="1"/>
            <a:r>
              <a:rPr lang="zh-CN" altLang="en-US" sz="2400" dirty="0">
                <a:latin typeface="Courier New" panose="02070309020205020404" pitchFamily="49" charset="0"/>
              </a:rPr>
              <a:t>定义一个表示一周中每天的名字的枚举类型：</a:t>
            </a:r>
          </a:p>
          <a:p>
            <a:pPr eaLnBrk="1" hangingPunct="1">
              <a:buFont typeface="Wingdings" panose="05000000000000000000" pitchFamily="2" charset="2"/>
              <a:buNone/>
            </a:pPr>
            <a:endParaRPr lang="en-US" altLang="zh-CN" sz="2400" dirty="0">
              <a:latin typeface="Courier New" panose="02070309020205020404" pitchFamily="49" charset="0"/>
            </a:endParaRPr>
          </a:p>
          <a:p>
            <a:pPr eaLnBrk="1" hangingPunct="1">
              <a:buFont typeface="Wingdings" panose="05000000000000000000" pitchFamily="2" charset="2"/>
              <a:buNone/>
            </a:pPr>
            <a:endParaRPr lang="en-US" altLang="zh-CN" sz="2400" dirty="0">
              <a:latin typeface="Courier New" panose="02070309020205020404" pitchFamily="49" charset="0"/>
            </a:endParaRPr>
          </a:p>
          <a:p>
            <a:pPr eaLnBrk="1" hangingPunct="1"/>
            <a:r>
              <a:rPr lang="zh-CN" altLang="en-US" sz="2400" dirty="0">
                <a:latin typeface="Courier New" panose="02070309020205020404" pitchFamily="49" charset="0"/>
              </a:rPr>
              <a:t>枚举类型变量的定义：</a:t>
            </a:r>
          </a:p>
          <a:p>
            <a:pPr eaLnBrk="1" hangingPunct="1">
              <a:buFont typeface="Wingdings" panose="05000000000000000000" pitchFamily="2" charset="2"/>
              <a:buNone/>
            </a:pPr>
            <a:r>
              <a:rPr lang="zh-CN" altLang="en-US" dirty="0">
                <a:latin typeface="Courier New" panose="02070309020205020404" pitchFamily="49" charset="0"/>
              </a:rPr>
              <a:t>  </a:t>
            </a:r>
            <a:endParaRPr lang="zh-CN" altLang="en-US" sz="2400" dirty="0">
              <a:latin typeface="Courier New" panose="02070309020205020404" pitchFamily="49" charset="0"/>
            </a:endParaRPr>
          </a:p>
          <a:p>
            <a:pPr eaLnBrk="1" hangingPunct="1"/>
            <a:r>
              <a:rPr lang="zh-CN" altLang="en-US" sz="2400" dirty="0">
                <a:latin typeface="Courier New" panose="02070309020205020404" pitchFamily="49" charset="0"/>
              </a:rPr>
              <a:t>枚举类型变量的使用：</a:t>
            </a:r>
          </a:p>
          <a:p>
            <a:pPr lvl="1" eaLnBrk="1" hangingPunct="1"/>
            <a:r>
              <a:rPr lang="zh-CN" altLang="en-US" sz="2000" dirty="0">
                <a:solidFill>
                  <a:schemeClr val="tx1"/>
                </a:solidFill>
                <a:latin typeface="Courier New" panose="02070309020205020404" pitchFamily="49" charset="0"/>
              </a:rPr>
              <a:t>赋值： </a:t>
            </a:r>
            <a:r>
              <a:rPr lang="en-US" altLang="zh-CN" sz="2000" dirty="0">
                <a:solidFill>
                  <a:schemeClr val="tx1"/>
                </a:solidFill>
                <a:latin typeface="Courier New" panose="02070309020205020404" pitchFamily="49" charset="0"/>
              </a:rPr>
              <a:t>weekday = Friday</a:t>
            </a:r>
            <a:r>
              <a:rPr lang="zh-CN" altLang="en-US" sz="2000" dirty="0">
                <a:solidFill>
                  <a:schemeClr val="tx1"/>
                </a:solidFill>
                <a:latin typeface="Courier New" panose="02070309020205020404" pitchFamily="49" charset="0"/>
              </a:rPr>
              <a:t>；</a:t>
            </a:r>
          </a:p>
          <a:p>
            <a:pPr lvl="1" eaLnBrk="1" hangingPunct="1"/>
            <a:r>
              <a:rPr lang="zh-CN" altLang="en-US" sz="2000" dirty="0">
                <a:solidFill>
                  <a:schemeClr val="tx1"/>
                </a:solidFill>
                <a:latin typeface="Courier New" panose="02070309020205020404" pitchFamily="49" charset="0"/>
              </a:rPr>
              <a:t>比较：</a:t>
            </a:r>
            <a:r>
              <a:rPr lang="en-US" altLang="zh-CN" sz="2000" dirty="0">
                <a:solidFill>
                  <a:schemeClr val="tx1"/>
                </a:solidFill>
                <a:latin typeface="Courier New" panose="02070309020205020404" pitchFamily="49" charset="0"/>
              </a:rPr>
              <a:t>Monday &lt; Friday </a:t>
            </a:r>
            <a:r>
              <a:rPr lang="zh-CN" altLang="en-US" sz="2000" dirty="0">
                <a:solidFill>
                  <a:schemeClr val="tx1"/>
                </a:solidFill>
                <a:latin typeface="Courier New" panose="02070309020205020404" pitchFamily="49" charset="0"/>
              </a:rPr>
              <a:t>比较这两个值的内部表示</a:t>
            </a:r>
          </a:p>
          <a:p>
            <a:pPr lvl="1" eaLnBrk="1" hangingPunct="1"/>
            <a:r>
              <a:rPr lang="zh-CN" altLang="en-US" sz="2000" dirty="0">
                <a:solidFill>
                  <a:schemeClr val="tx1"/>
                </a:solidFill>
                <a:latin typeface="Courier New" panose="02070309020205020404" pitchFamily="49" charset="0"/>
              </a:rPr>
              <a:t>枚举类型的值不能直接输入输出</a:t>
            </a:r>
          </a:p>
        </p:txBody>
      </p:sp>
      <p:sp>
        <p:nvSpPr>
          <p:cNvPr id="63492" name="矩形 1"/>
          <p:cNvSpPr>
            <a:spLocks noChangeArrowheads="1"/>
          </p:cNvSpPr>
          <p:nvPr/>
        </p:nvSpPr>
        <p:spPr bwMode="auto">
          <a:xfrm>
            <a:off x="684213" y="1484313"/>
            <a:ext cx="8064500" cy="5048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10000"/>
              </a:lnSpc>
              <a:spcBef>
                <a:spcPct val="20000"/>
              </a:spcBef>
              <a:buSzPct val="120000"/>
              <a:buBlip>
                <a:blip r:embed="rId3"/>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0"/>
              </a:spcBef>
              <a:buSzTx/>
              <a:buFontTx/>
              <a:buNone/>
            </a:pPr>
            <a:r>
              <a:rPr lang="en-US" altLang="zh-CN" sz="2000" b="1" dirty="0" err="1">
                <a:solidFill>
                  <a:schemeClr val="bg1"/>
                </a:solidFill>
              </a:rPr>
              <a:t>enum</a:t>
            </a:r>
            <a:r>
              <a:rPr lang="en-US" altLang="zh-CN" sz="2000" b="1" dirty="0">
                <a:solidFill>
                  <a:schemeClr val="bg1"/>
                </a:solidFill>
              </a:rPr>
              <a:t> </a:t>
            </a:r>
            <a:r>
              <a:rPr lang="zh-CN" altLang="en-US" sz="2000" b="1" dirty="0">
                <a:solidFill>
                  <a:schemeClr val="bg1"/>
                </a:solidFill>
              </a:rPr>
              <a:t>枚举类型名 </a:t>
            </a:r>
            <a:r>
              <a:rPr lang="en-US" altLang="zh-CN" sz="2000" b="1" dirty="0">
                <a:solidFill>
                  <a:schemeClr val="bg1"/>
                </a:solidFill>
              </a:rPr>
              <a:t>{</a:t>
            </a:r>
            <a:r>
              <a:rPr lang="zh-CN" altLang="en-US" sz="2000" b="1" dirty="0">
                <a:solidFill>
                  <a:schemeClr val="bg1"/>
                </a:solidFill>
              </a:rPr>
              <a:t>元素表</a:t>
            </a:r>
            <a:r>
              <a:rPr lang="en-US" altLang="zh-CN" sz="2000" b="1" dirty="0">
                <a:solidFill>
                  <a:schemeClr val="bg1"/>
                </a:solidFill>
              </a:rPr>
              <a:t>}</a:t>
            </a:r>
            <a:r>
              <a:rPr lang="zh-CN" altLang="en-US" sz="2000" b="1" dirty="0">
                <a:solidFill>
                  <a:schemeClr val="bg1"/>
                </a:solidFill>
              </a:rPr>
              <a:t>；</a:t>
            </a:r>
          </a:p>
        </p:txBody>
      </p:sp>
      <p:sp>
        <p:nvSpPr>
          <p:cNvPr id="3" name="矩形 2"/>
          <p:cNvSpPr/>
          <p:nvPr/>
        </p:nvSpPr>
        <p:spPr>
          <a:xfrm>
            <a:off x="684213" y="2492375"/>
            <a:ext cx="8064500" cy="865188"/>
          </a:xfrm>
          <a:prstGeom prst="rect">
            <a:avLst/>
          </a:prstGeom>
          <a:solidFill>
            <a:schemeClr val="bg1">
              <a:lumMod val="85000"/>
            </a:schemeClr>
          </a:solidFill>
          <a:ln>
            <a:noFill/>
          </a:ln>
          <a:effectLst/>
        </p:spPr>
        <p:txBody>
          <a:bodyPr/>
          <a:lstStyle/>
          <a:p>
            <a:pPr eaLnBrk="1" hangingPunct="1">
              <a:lnSpc>
                <a:spcPct val="120000"/>
              </a:lnSpc>
              <a:spcBef>
                <a:spcPct val="20000"/>
              </a:spcBef>
              <a:buClr>
                <a:schemeClr val="accent1"/>
              </a:buClr>
              <a:buSzPct val="120000"/>
              <a:defRPr/>
            </a:pPr>
            <a:r>
              <a:rPr kumimoji="1" lang="en-US" altLang="zh-CN" sz="2000" b="1" dirty="0" err="1">
                <a:latin typeface="Courier New" panose="02070309020205020404" pitchFamily="49" charset="0"/>
                <a:ea typeface="黑体" panose="02010609060101010101" pitchFamily="49" charset="-122"/>
                <a:cs typeface="Courier New" panose="02070309020205020404" pitchFamily="49" charset="0"/>
              </a:rPr>
              <a:t>enum</a:t>
            </a:r>
            <a:r>
              <a:rPr kumimoji="1" lang="en-US" altLang="zh-CN" sz="2000" b="1" dirty="0">
                <a:latin typeface="Courier New" panose="02070309020205020404" pitchFamily="49" charset="0"/>
                <a:ea typeface="黑体" panose="02010609060101010101" pitchFamily="49" charset="-122"/>
                <a:cs typeface="Courier New" panose="02070309020205020404" pitchFamily="49" charset="0"/>
              </a:rPr>
              <a:t>  </a:t>
            </a:r>
            <a:r>
              <a:rPr kumimoji="1" lang="en-US" altLang="zh-CN" sz="2000" b="1" dirty="0" err="1">
                <a:latin typeface="Courier New" panose="02070309020205020404" pitchFamily="49" charset="0"/>
                <a:ea typeface="黑体" panose="02010609060101010101" pitchFamily="49" charset="-122"/>
                <a:cs typeface="Courier New" panose="02070309020205020404" pitchFamily="49" charset="0"/>
              </a:rPr>
              <a:t>weekdayT</a:t>
            </a:r>
            <a:r>
              <a:rPr kumimoji="1" lang="en-US" altLang="zh-CN" sz="2000" b="1" dirty="0">
                <a:latin typeface="Courier New" panose="02070309020205020404" pitchFamily="49" charset="0"/>
                <a:ea typeface="黑体" panose="02010609060101010101" pitchFamily="49" charset="-122"/>
                <a:cs typeface="Courier New" panose="02070309020205020404" pitchFamily="49" charset="0"/>
              </a:rPr>
              <a:t> {Sunday, Monday, Tuesday, Wednesday, Thursday, Friday, Saturday};</a:t>
            </a:r>
            <a:endParaRPr kumimoji="1" lang="zh-CN" altLang="en-US" sz="2000" b="1" dirty="0">
              <a:latin typeface="Courier New" panose="02070309020205020404" pitchFamily="49" charset="0"/>
              <a:ea typeface="黑体" panose="02010609060101010101" pitchFamily="49" charset="-122"/>
              <a:cs typeface="Courier New" panose="02070309020205020404" pitchFamily="49" charset="0"/>
            </a:endParaRPr>
          </a:p>
        </p:txBody>
      </p:sp>
      <p:sp>
        <p:nvSpPr>
          <p:cNvPr id="4" name="矩形 3"/>
          <p:cNvSpPr/>
          <p:nvPr/>
        </p:nvSpPr>
        <p:spPr>
          <a:xfrm>
            <a:off x="684213" y="3933825"/>
            <a:ext cx="8064500" cy="441325"/>
          </a:xfrm>
          <a:prstGeom prst="rect">
            <a:avLst/>
          </a:prstGeom>
          <a:solidFill>
            <a:schemeClr val="bg1">
              <a:lumMod val="85000"/>
            </a:schemeClr>
          </a:solidFill>
          <a:ln>
            <a:noFill/>
          </a:ln>
          <a:effectLst/>
        </p:spPr>
        <p:txBody>
          <a:bodyPr/>
          <a:lstStyle/>
          <a:p>
            <a:pPr eaLnBrk="1" hangingPunct="1">
              <a:lnSpc>
                <a:spcPct val="120000"/>
              </a:lnSpc>
              <a:spcBef>
                <a:spcPct val="20000"/>
              </a:spcBef>
              <a:buClr>
                <a:schemeClr val="accent1"/>
              </a:buClr>
              <a:buSzPct val="120000"/>
              <a:defRPr/>
            </a:pPr>
            <a:r>
              <a:rPr kumimoji="1" lang="en-US" altLang="zh-CN" sz="2000" b="1" dirty="0" err="1">
                <a:latin typeface="Courier New" panose="02070309020205020404" pitchFamily="49" charset="0"/>
                <a:ea typeface="黑体" panose="02010609060101010101" pitchFamily="49" charset="-122"/>
                <a:cs typeface="Courier New" panose="02070309020205020404" pitchFamily="49" charset="0"/>
              </a:rPr>
              <a:t>weekdayT</a:t>
            </a:r>
            <a:r>
              <a:rPr kumimoji="1" lang="en-US" altLang="zh-CN" sz="2000" b="1" dirty="0">
                <a:latin typeface="Courier New" panose="02070309020205020404" pitchFamily="49" charset="0"/>
                <a:ea typeface="黑体" panose="02010609060101010101" pitchFamily="49" charset="-122"/>
                <a:cs typeface="Courier New" panose="02070309020205020404" pitchFamily="49" charset="0"/>
              </a:rPr>
              <a:t> weekday</a:t>
            </a:r>
            <a:r>
              <a:rPr kumimoji="1" lang="zh-CN" altLang="en-US" sz="2000" b="1" dirty="0">
                <a:latin typeface="Courier New" panose="02070309020205020404" pitchFamily="49" charset="0"/>
                <a:ea typeface="黑体" panose="02010609060101010101" pitchFamily="49" charset="-122"/>
                <a:cs typeface="Courier New" panose="02070309020205020404" pitchFamily="49"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49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830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8307">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8307">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8307">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8307">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830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uiExpand="1" build="p"/>
      <p:bldP spid="63492" grpId="0" animBg="1"/>
      <p:bldP spid="3" grpId="0" animBg="1"/>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rrowheads="1"/>
          </p:cNvSpPr>
          <p:nvPr>
            <p:ph type="title"/>
          </p:nvPr>
        </p:nvSpPr>
        <p:spPr>
          <a:xfrm>
            <a:off x="827088" y="115888"/>
            <a:ext cx="7772400" cy="673100"/>
          </a:xfrm>
        </p:spPr>
        <p:txBody>
          <a:bodyPr/>
          <a:lstStyle/>
          <a:p>
            <a:pPr eaLnBrk="1" hangingPunct="1"/>
            <a:r>
              <a:rPr lang="zh-CN" altLang="en-US"/>
              <a:t>枚举类型的内部表示</a:t>
            </a:r>
          </a:p>
        </p:txBody>
      </p:sp>
      <p:sp>
        <p:nvSpPr>
          <p:cNvPr id="100355" name="Rectangle 3"/>
          <p:cNvSpPr>
            <a:spLocks noGrp="1" noChangeArrowheads="1"/>
          </p:cNvSpPr>
          <p:nvPr>
            <p:ph idx="1"/>
          </p:nvPr>
        </p:nvSpPr>
        <p:spPr>
          <a:xfrm>
            <a:off x="250825" y="981075"/>
            <a:ext cx="8569325" cy="5438775"/>
          </a:xfrm>
        </p:spPr>
        <p:txBody>
          <a:bodyPr/>
          <a:lstStyle/>
          <a:p>
            <a:pPr eaLnBrk="1" hangingPunct="1"/>
            <a:r>
              <a:rPr lang="zh-CN" altLang="en-US" sz="2400" b="1">
                <a:latin typeface="Courier New" panose="02070309020205020404" pitchFamily="49" charset="0"/>
              </a:rPr>
              <a:t>在内部，枚举类型采用</a:t>
            </a:r>
            <a:r>
              <a:rPr lang="zh-CN" altLang="en-US" sz="2400" b="1">
                <a:solidFill>
                  <a:srgbClr val="FF0000"/>
                </a:solidFill>
                <a:latin typeface="Courier New" panose="02070309020205020404" pitchFamily="49" charset="0"/>
              </a:rPr>
              <a:t>整数编码</a:t>
            </a:r>
            <a:r>
              <a:rPr lang="zh-CN" altLang="en-US" sz="2400" b="1">
                <a:latin typeface="Courier New" panose="02070309020205020404" pitchFamily="49" charset="0"/>
              </a:rPr>
              <a:t>表示</a:t>
            </a:r>
            <a:endParaRPr lang="en-US" altLang="zh-CN" sz="2400" b="1">
              <a:latin typeface="Courier New" panose="02070309020205020404" pitchFamily="49" charset="0"/>
            </a:endParaRPr>
          </a:p>
          <a:p>
            <a:pPr eaLnBrk="1" hangingPunct="1"/>
            <a:endParaRPr lang="en-US" altLang="zh-CN" sz="2400">
              <a:latin typeface="Courier New" panose="02070309020205020404" pitchFamily="49" charset="0"/>
            </a:endParaRPr>
          </a:p>
          <a:p>
            <a:pPr eaLnBrk="1" hangingPunct="1"/>
            <a:endParaRPr lang="en-US" altLang="zh-CN" sz="1800">
              <a:latin typeface="Courier New" panose="02070309020205020404" pitchFamily="49" charset="0"/>
            </a:endParaRPr>
          </a:p>
          <a:p>
            <a:pPr eaLnBrk="1" hangingPunct="1"/>
            <a:endParaRPr lang="en-US" altLang="zh-CN" sz="2000">
              <a:latin typeface="Courier New" panose="02070309020205020404" pitchFamily="49" charset="0"/>
            </a:endParaRPr>
          </a:p>
          <a:p>
            <a:pPr eaLnBrk="1" hangingPunct="1"/>
            <a:r>
              <a:rPr lang="en-US" altLang="zh-CN" sz="2400" b="1">
                <a:latin typeface="Courier New" panose="02070309020205020404" pitchFamily="49" charset="0"/>
              </a:rPr>
              <a:t>C++</a:t>
            </a:r>
            <a:r>
              <a:rPr lang="zh-CN" altLang="en-US" sz="2400" b="1">
                <a:latin typeface="Courier New" panose="02070309020205020404" pitchFamily="49" charset="0"/>
              </a:rPr>
              <a:t>语言编译器也允许明确指出枚举类型的元素的内部表示</a:t>
            </a:r>
            <a:endParaRPr lang="en-US" altLang="zh-CN" sz="2400" b="1">
              <a:latin typeface="Courier New" panose="02070309020205020404" pitchFamily="49" charset="0"/>
            </a:endParaRPr>
          </a:p>
          <a:p>
            <a:pPr lvl="1" eaLnBrk="1" hangingPunct="1"/>
            <a:r>
              <a:rPr lang="zh-CN" altLang="en-US" sz="2000">
                <a:solidFill>
                  <a:schemeClr val="tx1"/>
                </a:solidFill>
                <a:latin typeface="Courier New" panose="02070309020205020404" pitchFamily="49" charset="0"/>
              </a:rPr>
              <a:t>例如，希望从</a:t>
            </a:r>
            <a:r>
              <a:rPr lang="en-US" altLang="zh-CN" sz="2000">
                <a:solidFill>
                  <a:schemeClr val="tx1"/>
                </a:solidFill>
                <a:latin typeface="Courier New" panose="02070309020205020404" pitchFamily="49" charset="0"/>
              </a:rPr>
              <a:t>1</a:t>
            </a:r>
            <a:r>
              <a:rPr lang="zh-CN" altLang="en-US" sz="2000">
                <a:solidFill>
                  <a:schemeClr val="tx1"/>
                </a:solidFill>
                <a:latin typeface="Courier New" panose="02070309020205020404" pitchFamily="49" charset="0"/>
              </a:rPr>
              <a:t>而不是</a:t>
            </a:r>
            <a:r>
              <a:rPr lang="en-US" altLang="zh-CN" sz="2000">
                <a:solidFill>
                  <a:schemeClr val="tx1"/>
                </a:solidFill>
                <a:latin typeface="Courier New" panose="02070309020205020404" pitchFamily="49" charset="0"/>
              </a:rPr>
              <a:t>0</a:t>
            </a:r>
            <a:r>
              <a:rPr lang="zh-CN" altLang="en-US" sz="2000">
                <a:solidFill>
                  <a:schemeClr val="tx1"/>
                </a:solidFill>
                <a:latin typeface="Courier New" panose="02070309020205020404" pitchFamily="49" charset="0"/>
              </a:rPr>
              <a:t>开始编号，可以这样定义</a:t>
            </a:r>
            <a:endParaRPr lang="en-US" altLang="zh-CN" sz="2000">
              <a:solidFill>
                <a:schemeClr val="tx1"/>
              </a:solidFill>
              <a:latin typeface="Courier New" panose="02070309020205020404" pitchFamily="49" charset="0"/>
            </a:endParaRPr>
          </a:p>
          <a:p>
            <a:pPr eaLnBrk="1" hangingPunct="1"/>
            <a:endParaRPr lang="en-US" altLang="zh-CN" sz="2400">
              <a:latin typeface="Courier New" panose="02070309020205020404" pitchFamily="49" charset="0"/>
            </a:endParaRPr>
          </a:p>
          <a:p>
            <a:pPr eaLnBrk="1" hangingPunct="1"/>
            <a:endParaRPr lang="en-US" altLang="zh-CN" sz="2400">
              <a:latin typeface="Courier New" panose="02070309020205020404" pitchFamily="49" charset="0"/>
            </a:endParaRPr>
          </a:p>
          <a:p>
            <a:pPr eaLnBrk="1" hangingPunct="1"/>
            <a:r>
              <a:rPr lang="zh-CN" altLang="en-US" sz="2400" b="1">
                <a:latin typeface="Courier New" panose="02070309020205020404" pitchFamily="49" charset="0"/>
              </a:rPr>
              <a:t>也可以从中间某一个开始重新指定</a:t>
            </a:r>
            <a:endParaRPr lang="en-US" altLang="zh-CN" sz="2400" b="1">
              <a:latin typeface="Courier New" panose="02070309020205020404" pitchFamily="49" charset="0"/>
            </a:endParaRPr>
          </a:p>
          <a:p>
            <a:pPr eaLnBrk="1" hangingPunct="1"/>
            <a:endParaRPr lang="en-US" altLang="zh-CN" sz="2400">
              <a:solidFill>
                <a:srgbClr val="FF0000"/>
              </a:solidFill>
            </a:endParaRPr>
          </a:p>
          <a:p>
            <a:pPr eaLnBrk="1" hangingPunct="1"/>
            <a:endParaRPr lang="en-US" altLang="zh-CN" sz="2400">
              <a:solidFill>
                <a:srgbClr val="FF0000"/>
              </a:solidFill>
            </a:endParaRPr>
          </a:p>
          <a:p>
            <a:pPr eaLnBrk="1" hangingPunct="1"/>
            <a:r>
              <a:rPr lang="zh-CN" altLang="en-US" sz="2400" b="1">
                <a:solidFill>
                  <a:srgbClr val="FF0000"/>
                </a:solidFill>
              </a:rPr>
              <a:t>布尔型</a:t>
            </a:r>
            <a:r>
              <a:rPr lang="zh-CN" altLang="en-US" sz="2400" b="1"/>
              <a:t>就是</a:t>
            </a:r>
            <a:r>
              <a:rPr lang="en-US" altLang="zh-CN" sz="2400" b="1"/>
              <a:t>C++</a:t>
            </a:r>
            <a:r>
              <a:rPr lang="zh-CN" altLang="en-US" sz="2400" b="1"/>
              <a:t>事先定义好的一个枚举类型</a:t>
            </a:r>
            <a:endParaRPr lang="en-US" altLang="zh-CN" sz="2400" b="1">
              <a:solidFill>
                <a:schemeClr val="tx1"/>
              </a:solidFill>
              <a:latin typeface="Courier New" panose="02070309020205020404" pitchFamily="49" charset="0"/>
            </a:endParaRPr>
          </a:p>
        </p:txBody>
      </p:sp>
      <p:sp>
        <p:nvSpPr>
          <p:cNvPr id="2" name="矩形 1"/>
          <p:cNvSpPr/>
          <p:nvPr/>
        </p:nvSpPr>
        <p:spPr>
          <a:xfrm>
            <a:off x="1116013" y="5013325"/>
            <a:ext cx="7559675" cy="792163"/>
          </a:xfrm>
          <a:prstGeom prst="rect">
            <a:avLst/>
          </a:prstGeom>
          <a:solidFill>
            <a:schemeClr val="bg1">
              <a:lumMod val="85000"/>
            </a:schemeClr>
          </a:solidFill>
          <a:ln>
            <a:noFill/>
          </a:ln>
          <a:effectLst/>
        </p:spPr>
        <p:txBody>
          <a:bodyPr/>
          <a:lstStyle/>
          <a:p>
            <a:pPr marL="0" lvl="1" eaLnBrk="1" hangingPunct="1">
              <a:lnSpc>
                <a:spcPct val="120000"/>
              </a:lnSpc>
              <a:spcBef>
                <a:spcPct val="20000"/>
              </a:spcBef>
              <a:buClr>
                <a:schemeClr val="accent1"/>
              </a:buClr>
              <a:buSzPct val="120000"/>
              <a:defRPr/>
            </a:pPr>
            <a:r>
              <a:rPr kumimoji="1" lang="en-US" altLang="zh-CN" b="1" dirty="0" err="1">
                <a:latin typeface="Courier New" panose="02070309020205020404" pitchFamily="49" charset="0"/>
                <a:ea typeface="黑体" panose="02010609060101010101" pitchFamily="49" charset="-122"/>
                <a:cs typeface="Courier New" panose="02070309020205020404" pitchFamily="49" charset="0"/>
              </a:rPr>
              <a:t>enum</a:t>
            </a:r>
            <a:r>
              <a:rPr kumimoji="1" lang="en-US" altLang="zh-CN" b="1" dirty="0">
                <a:latin typeface="Courier New" panose="02070309020205020404" pitchFamily="49" charset="0"/>
                <a:ea typeface="黑体" panose="02010609060101010101" pitchFamily="49" charset="-122"/>
                <a:cs typeface="Courier New" panose="02070309020205020404" pitchFamily="49" charset="0"/>
              </a:rPr>
              <a:t>  </a:t>
            </a:r>
            <a:r>
              <a:rPr kumimoji="1" lang="en-US" altLang="zh-CN" b="1" dirty="0" err="1">
                <a:latin typeface="Courier New" panose="02070309020205020404" pitchFamily="49" charset="0"/>
                <a:ea typeface="黑体" panose="02010609060101010101" pitchFamily="49" charset="-122"/>
                <a:cs typeface="Courier New" panose="02070309020205020404" pitchFamily="49" charset="0"/>
              </a:rPr>
              <a:t>weekdayT</a:t>
            </a:r>
            <a:r>
              <a:rPr kumimoji="1" lang="en-US" altLang="zh-CN" b="1" dirty="0">
                <a:latin typeface="Courier New" panose="02070309020205020404" pitchFamily="49" charset="0"/>
                <a:ea typeface="黑体" panose="02010609060101010101" pitchFamily="49" charset="-122"/>
                <a:cs typeface="Courier New" panose="02070309020205020404" pitchFamily="49" charset="0"/>
              </a:rPr>
              <a:t> { Sunday, Monday, </a:t>
            </a:r>
            <a:r>
              <a:rPr kumimoji="1" lang="en-US" altLang="zh-CN" b="1" dirty="0">
                <a:solidFill>
                  <a:srgbClr val="FF0000"/>
                </a:solidFill>
                <a:latin typeface="Courier New" panose="02070309020205020404" pitchFamily="49" charset="0"/>
                <a:ea typeface="黑体" panose="02010609060101010101" pitchFamily="49" charset="-122"/>
                <a:cs typeface="Courier New" panose="02070309020205020404" pitchFamily="49" charset="0"/>
              </a:rPr>
              <a:t>Tuesday=5</a:t>
            </a:r>
            <a:r>
              <a:rPr kumimoji="1" lang="en-US" altLang="zh-CN" b="1" dirty="0">
                <a:latin typeface="Courier New" panose="02070309020205020404" pitchFamily="49" charset="0"/>
                <a:ea typeface="黑体" panose="02010609060101010101" pitchFamily="49" charset="-122"/>
                <a:cs typeface="Courier New" panose="02070309020205020404" pitchFamily="49" charset="0"/>
              </a:rPr>
              <a:t>, Wednesday, Thursday, Friday, Saturday};</a:t>
            </a:r>
          </a:p>
        </p:txBody>
      </p:sp>
      <p:sp>
        <p:nvSpPr>
          <p:cNvPr id="3" name="矩形 2"/>
          <p:cNvSpPr/>
          <p:nvPr/>
        </p:nvSpPr>
        <p:spPr>
          <a:xfrm>
            <a:off x="1116013" y="3573463"/>
            <a:ext cx="7559675" cy="804862"/>
          </a:xfrm>
          <a:prstGeom prst="rect">
            <a:avLst/>
          </a:prstGeom>
          <a:solidFill>
            <a:schemeClr val="bg1">
              <a:lumMod val="85000"/>
            </a:schemeClr>
          </a:solidFill>
          <a:ln>
            <a:noFill/>
          </a:ln>
          <a:effectLst/>
        </p:spPr>
        <p:txBody>
          <a:bodyPr/>
          <a:lstStyle/>
          <a:p>
            <a:pPr marL="0" lvl="1" eaLnBrk="1" hangingPunct="1">
              <a:lnSpc>
                <a:spcPct val="120000"/>
              </a:lnSpc>
              <a:spcBef>
                <a:spcPct val="20000"/>
              </a:spcBef>
              <a:buClr>
                <a:schemeClr val="accent1"/>
              </a:buClr>
              <a:buSzPct val="120000"/>
              <a:defRPr/>
            </a:pPr>
            <a:r>
              <a:rPr kumimoji="1" lang="en-US" altLang="zh-CN" b="1" dirty="0" err="1">
                <a:latin typeface="Courier New" panose="02070309020205020404" pitchFamily="49" charset="0"/>
                <a:ea typeface="黑体" panose="02010609060101010101" pitchFamily="49" charset="-122"/>
                <a:cs typeface="Courier New" panose="02070309020205020404" pitchFamily="49" charset="0"/>
              </a:rPr>
              <a:t>enum</a:t>
            </a:r>
            <a:r>
              <a:rPr kumimoji="1" lang="en-US" altLang="zh-CN" b="1" dirty="0">
                <a:latin typeface="Courier New" panose="02070309020205020404" pitchFamily="49" charset="0"/>
                <a:ea typeface="黑体" panose="02010609060101010101" pitchFamily="49" charset="-122"/>
                <a:cs typeface="Courier New" panose="02070309020205020404" pitchFamily="49" charset="0"/>
              </a:rPr>
              <a:t>  </a:t>
            </a:r>
            <a:r>
              <a:rPr kumimoji="1" lang="en-US" altLang="zh-CN" b="1" dirty="0" err="1">
                <a:latin typeface="Courier New" panose="02070309020205020404" pitchFamily="49" charset="0"/>
                <a:ea typeface="黑体" panose="02010609060101010101" pitchFamily="49" charset="-122"/>
                <a:cs typeface="Courier New" panose="02070309020205020404" pitchFamily="49" charset="0"/>
              </a:rPr>
              <a:t>weekdayT</a:t>
            </a:r>
            <a:r>
              <a:rPr kumimoji="1" lang="en-US" altLang="zh-CN" b="1" dirty="0">
                <a:latin typeface="Courier New" panose="02070309020205020404" pitchFamily="49" charset="0"/>
                <a:ea typeface="黑体" panose="02010609060101010101" pitchFamily="49" charset="-122"/>
                <a:cs typeface="Courier New" panose="02070309020205020404" pitchFamily="49" charset="0"/>
              </a:rPr>
              <a:t> {</a:t>
            </a:r>
            <a:r>
              <a:rPr kumimoji="1" lang="en-US" altLang="zh-CN" b="1" dirty="0">
                <a:solidFill>
                  <a:srgbClr val="FF0000"/>
                </a:solidFill>
                <a:latin typeface="Courier New" panose="02070309020205020404" pitchFamily="49" charset="0"/>
                <a:ea typeface="黑体" panose="02010609060101010101" pitchFamily="49" charset="-122"/>
                <a:cs typeface="Courier New" panose="02070309020205020404" pitchFamily="49" charset="0"/>
              </a:rPr>
              <a:t>Sunday=1</a:t>
            </a:r>
            <a:r>
              <a:rPr kumimoji="1" lang="en-US" altLang="zh-CN" b="1" dirty="0">
                <a:latin typeface="Courier New" panose="02070309020205020404" pitchFamily="49" charset="0"/>
                <a:ea typeface="黑体" panose="02010609060101010101" pitchFamily="49" charset="-122"/>
                <a:cs typeface="Courier New" panose="02070309020205020404" pitchFamily="49" charset="0"/>
              </a:rPr>
              <a:t>, Monday, Tuesday, Wednesday, Thursday, Friday, Saturday};</a:t>
            </a:r>
          </a:p>
        </p:txBody>
      </p:sp>
      <p:sp>
        <p:nvSpPr>
          <p:cNvPr id="4" name="矩形 3"/>
          <p:cNvSpPr/>
          <p:nvPr/>
        </p:nvSpPr>
        <p:spPr>
          <a:xfrm>
            <a:off x="1116013" y="1484313"/>
            <a:ext cx="7523162" cy="1152525"/>
          </a:xfrm>
          <a:prstGeom prst="rect">
            <a:avLst/>
          </a:prstGeom>
          <a:solidFill>
            <a:schemeClr val="bg1">
              <a:lumMod val="85000"/>
            </a:schemeClr>
          </a:solidFill>
          <a:ln>
            <a:noFill/>
          </a:ln>
          <a:effectLst/>
        </p:spPr>
        <p:txBody>
          <a:bodyPr/>
          <a:lstStyle>
            <a:lvl1pPr marL="342900" indent="-342900">
              <a:lnSpc>
                <a:spcPct val="110000"/>
              </a:lnSpc>
              <a:spcBef>
                <a:spcPct val="20000"/>
              </a:spcBef>
              <a:buSzPct val="120000"/>
              <a:buBlip>
                <a:blip r:embed="rId3"/>
              </a:buBlip>
              <a:defRPr sz="2800">
                <a:solidFill>
                  <a:srgbClr val="133984"/>
                </a:solidFill>
                <a:latin typeface="Arial" panose="020B0604020202020204" pitchFamily="34" charset="0"/>
                <a:ea typeface="黑体" panose="02010609060101010101" pitchFamily="49" charset="-122"/>
              </a:defRPr>
            </a:lvl1pPr>
            <a:lvl2pPr>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lvl="1" eaLnBrk="1" hangingPunct="1">
              <a:lnSpc>
                <a:spcPct val="120000"/>
              </a:lnSpc>
              <a:buClr>
                <a:schemeClr val="accent1"/>
              </a:buClr>
              <a:buSzPct val="120000"/>
              <a:buFontTx/>
              <a:buNone/>
            </a:pPr>
            <a:r>
              <a:rPr kumimoji="1" lang="en-US" altLang="zh-CN" sz="1800" b="1">
                <a:solidFill>
                  <a:schemeClr val="tx1"/>
                </a:solidFill>
                <a:latin typeface="Courier New" panose="02070309020205020404" pitchFamily="49" charset="0"/>
                <a:cs typeface="Courier New" panose="02070309020205020404" pitchFamily="49" charset="0"/>
              </a:rPr>
              <a:t>enum  weekdayT {Sunday, Monday, Tuesday, Wednesday, Thursday, Friday, Saturday};</a:t>
            </a:r>
          </a:p>
          <a:p>
            <a:pPr marL="0" lvl="1" eaLnBrk="1" hangingPunct="1">
              <a:lnSpc>
                <a:spcPct val="120000"/>
              </a:lnSpc>
              <a:buClr>
                <a:schemeClr val="accent1"/>
              </a:buClr>
              <a:buSzPct val="120000"/>
              <a:buFontTx/>
              <a:buNone/>
            </a:pPr>
            <a:r>
              <a:rPr kumimoji="1" lang="en-US" altLang="zh-CN" sz="1800" b="1">
                <a:solidFill>
                  <a:schemeClr val="tx1"/>
                </a:solidFill>
                <a:latin typeface="Courier New" panose="02070309020205020404" pitchFamily="49" charset="0"/>
                <a:cs typeface="Courier New" panose="02070309020205020404" pitchFamily="49" charset="0"/>
              </a:rPr>
              <a:t>// </a:t>
            </a:r>
            <a:r>
              <a:rPr kumimoji="1" lang="zh-CN" altLang="en-US" sz="1800" b="1">
                <a:solidFill>
                  <a:schemeClr val="tx1"/>
                </a:solidFill>
                <a:latin typeface="Courier New" panose="02070309020205020404" pitchFamily="49" charset="0"/>
                <a:cs typeface="Courier New" panose="02070309020205020404" pitchFamily="49" charset="0"/>
              </a:rPr>
              <a:t>默认用</a:t>
            </a:r>
            <a:r>
              <a:rPr kumimoji="1" lang="en-US" altLang="zh-CN" sz="1800" b="1">
                <a:solidFill>
                  <a:schemeClr val="tx1"/>
                </a:solidFill>
                <a:latin typeface="Courier New" panose="02070309020205020404" pitchFamily="49" charset="0"/>
                <a:cs typeface="Courier New" panose="02070309020205020404" pitchFamily="49" charset="0"/>
              </a:rPr>
              <a:t>0</a:t>
            </a:r>
            <a:r>
              <a:rPr kumimoji="1" lang="zh-CN" altLang="en-US" sz="1800" b="1">
                <a:solidFill>
                  <a:schemeClr val="tx1"/>
                </a:solidFill>
                <a:latin typeface="Courier New" panose="02070309020205020404" pitchFamily="49" charset="0"/>
                <a:cs typeface="Courier New" panose="02070309020205020404" pitchFamily="49" charset="0"/>
              </a:rPr>
              <a:t>代表</a:t>
            </a:r>
            <a:r>
              <a:rPr kumimoji="1" lang="en-US" altLang="zh-CN" sz="1800" b="1">
                <a:solidFill>
                  <a:schemeClr val="tx1"/>
                </a:solidFill>
                <a:latin typeface="Courier New" panose="02070309020205020404" pitchFamily="49" charset="0"/>
                <a:cs typeface="Courier New" panose="02070309020205020404" pitchFamily="49" charset="0"/>
              </a:rPr>
              <a:t>Sunday</a:t>
            </a:r>
            <a:r>
              <a:rPr kumimoji="1" lang="zh-CN" altLang="en-US" sz="1800" b="1">
                <a:solidFill>
                  <a:schemeClr val="tx1"/>
                </a:solidFill>
                <a:latin typeface="Courier New" panose="02070309020205020404" pitchFamily="49" charset="0"/>
                <a:cs typeface="Courier New" panose="02070309020205020404" pitchFamily="49" charset="0"/>
              </a:rPr>
              <a:t>， </a:t>
            </a:r>
            <a:r>
              <a:rPr kumimoji="1" lang="en-US" altLang="zh-CN" sz="1800" b="1">
                <a:solidFill>
                  <a:schemeClr val="tx1"/>
                </a:solidFill>
                <a:latin typeface="Courier New" panose="02070309020205020404" pitchFamily="49" charset="0"/>
                <a:cs typeface="Courier New" panose="02070309020205020404" pitchFamily="49" charset="0"/>
              </a:rPr>
              <a:t>1</a:t>
            </a:r>
            <a:r>
              <a:rPr kumimoji="1" lang="zh-CN" altLang="en-US" sz="1800" b="1">
                <a:solidFill>
                  <a:schemeClr val="tx1"/>
                </a:solidFill>
                <a:latin typeface="Courier New" panose="02070309020205020404" pitchFamily="49" charset="0"/>
                <a:cs typeface="Courier New" panose="02070309020205020404" pitchFamily="49" charset="0"/>
              </a:rPr>
              <a:t>代表</a:t>
            </a:r>
            <a:r>
              <a:rPr kumimoji="1" lang="en-US" altLang="zh-CN" sz="1800" b="1">
                <a:solidFill>
                  <a:schemeClr val="tx1"/>
                </a:solidFill>
                <a:latin typeface="Courier New" panose="02070309020205020404" pitchFamily="49" charset="0"/>
                <a:cs typeface="Courier New" panose="02070309020205020404" pitchFamily="49" charset="0"/>
              </a:rPr>
              <a:t>Monday</a:t>
            </a:r>
            <a:r>
              <a:rPr kumimoji="1" lang="zh-CN" altLang="en-US" sz="1800" b="1">
                <a:solidFill>
                  <a:schemeClr val="tx1"/>
                </a:solidFill>
                <a:latin typeface="Courier New" panose="02070309020205020404" pitchFamily="49" charset="0"/>
                <a:cs typeface="Courier New" panose="02070309020205020404" pitchFamily="49" charset="0"/>
              </a:rPr>
              <a:t>，</a:t>
            </a:r>
            <a:r>
              <a:rPr kumimoji="1" lang="en-US" altLang="zh-CN" sz="1800" b="1">
                <a:solidFill>
                  <a:schemeClr val="tx1"/>
                </a:solidFill>
                <a:latin typeface="Courier New" panose="02070309020205020404" pitchFamily="49" charset="0"/>
                <a:cs typeface="Courier New" panose="02070309020205020404" pitchFamily="49" charset="0"/>
              </a:rPr>
              <a:t>…</a:t>
            </a:r>
            <a:r>
              <a:rPr kumimoji="1" lang="zh-CN" altLang="en-US" sz="1800" b="1">
                <a:solidFill>
                  <a:schemeClr val="tx1"/>
                </a:solidFill>
                <a:latin typeface="Courier New" panose="02070309020205020404" pitchFamily="49" charset="0"/>
                <a:cs typeface="Courier New" panose="02070309020205020404" pitchFamily="49" charset="0"/>
              </a:rPr>
              <a:t>，</a:t>
            </a:r>
            <a:r>
              <a:rPr kumimoji="1" lang="en-US" altLang="zh-CN" sz="1800" b="1">
                <a:solidFill>
                  <a:schemeClr val="tx1"/>
                </a:solidFill>
                <a:latin typeface="Courier New" panose="02070309020205020404" pitchFamily="49" charset="0"/>
                <a:cs typeface="Courier New" panose="02070309020205020404" pitchFamily="49" charset="0"/>
              </a:rPr>
              <a:t>6</a:t>
            </a:r>
            <a:r>
              <a:rPr kumimoji="1" lang="zh-CN" altLang="en-US" sz="1800" b="1">
                <a:solidFill>
                  <a:schemeClr val="tx1"/>
                </a:solidFill>
                <a:latin typeface="Courier New" panose="02070309020205020404" pitchFamily="49" charset="0"/>
                <a:cs typeface="Courier New" panose="02070309020205020404" pitchFamily="49" charset="0"/>
              </a:rPr>
              <a:t>表示</a:t>
            </a:r>
            <a:r>
              <a:rPr kumimoji="1" lang="en-US" altLang="zh-CN" sz="1800" b="1">
                <a:solidFill>
                  <a:schemeClr val="tx1"/>
                </a:solidFill>
                <a:latin typeface="Courier New" panose="02070309020205020404" pitchFamily="49" charset="0"/>
                <a:cs typeface="Courier New" panose="02070309020205020404" pitchFamily="49" charset="0"/>
              </a:rPr>
              <a:t>Saturday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035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0355">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0355">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035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uiExpand="1" build="p"/>
      <p:bldP spid="2" grpId="0" animBg="1"/>
      <p:bldP spid="3" grpId="0" animBg="1"/>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Content Placeholder 1"/>
          <p:cNvSpPr>
            <a:spLocks noGrp="1" noChangeArrowheads="1"/>
          </p:cNvSpPr>
          <p:nvPr>
            <p:ph sz="quarter" idx="10"/>
          </p:nvPr>
        </p:nvSpPr>
        <p:spPr>
          <a:xfrm>
            <a:off x="539750" y="1052513"/>
            <a:ext cx="8372475" cy="1081087"/>
          </a:xfrm>
        </p:spPr>
        <p:txBody>
          <a:bodyPr/>
          <a:lstStyle/>
          <a:p>
            <a:pPr eaLnBrk="1" hangingPunct="1"/>
            <a:r>
              <a:rPr lang="zh-CN" altLang="en-US">
                <a:latin typeface="Courier New" panose="02070309020205020404" pitchFamily="49" charset="0"/>
              </a:rPr>
              <a:t>可以给一个类型重新命名</a:t>
            </a:r>
            <a:endParaRPr lang="en-US" altLang="zh-CN">
              <a:latin typeface="Courier New" panose="02070309020205020404" pitchFamily="49" charset="0"/>
            </a:endParaRPr>
          </a:p>
          <a:p>
            <a:pPr lvl="1" eaLnBrk="1" hangingPunct="1">
              <a:buClr>
                <a:srgbClr val="000066"/>
              </a:buClr>
            </a:pPr>
            <a:r>
              <a:rPr lang="zh-CN" altLang="en-US" b="0">
                <a:solidFill>
                  <a:schemeClr val="tx1"/>
                </a:solidFill>
                <a:latin typeface="Courier New" panose="02070309020205020404" pitchFamily="49" charset="0"/>
              </a:rPr>
              <a:t>格式：</a:t>
            </a:r>
            <a:endParaRPr lang="en-US" altLang="zh-CN" b="0">
              <a:solidFill>
                <a:schemeClr val="tx1"/>
              </a:solidFill>
              <a:latin typeface="Courier New" panose="02070309020205020404" pitchFamily="49" charset="0"/>
            </a:endParaRPr>
          </a:p>
        </p:txBody>
      </p:sp>
      <p:sp>
        <p:nvSpPr>
          <p:cNvPr id="67586" name="Title 2"/>
          <p:cNvSpPr>
            <a:spLocks noGrp="1" noChangeArrowheads="1"/>
          </p:cNvSpPr>
          <p:nvPr>
            <p:ph type="title"/>
          </p:nvPr>
        </p:nvSpPr>
        <p:spPr>
          <a:xfrm>
            <a:off x="2411413" y="115888"/>
            <a:ext cx="4824412" cy="574675"/>
          </a:xfrm>
        </p:spPr>
        <p:txBody>
          <a:bodyPr/>
          <a:lstStyle/>
          <a:p>
            <a:pPr eaLnBrk="1" hangingPunct="1"/>
            <a:r>
              <a:rPr lang="zh-CN" altLang="en-US" sz="3600">
                <a:solidFill>
                  <a:srgbClr val="922706"/>
                </a:solidFill>
              </a:rPr>
              <a:t>类型别名</a:t>
            </a:r>
          </a:p>
        </p:txBody>
      </p:sp>
      <p:sp>
        <p:nvSpPr>
          <p:cNvPr id="67587" name="矩形 4"/>
          <p:cNvSpPr>
            <a:spLocks noChangeArrowheads="1"/>
          </p:cNvSpPr>
          <p:nvPr/>
        </p:nvSpPr>
        <p:spPr bwMode="auto">
          <a:xfrm>
            <a:off x="1258888" y="2057400"/>
            <a:ext cx="6769100" cy="5032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lnSpc>
                <a:spcPct val="110000"/>
              </a:lnSpc>
              <a:spcBef>
                <a:spcPct val="20000"/>
              </a:spcBef>
              <a:buSzPct val="120000"/>
              <a:buBlip>
                <a:blip r:embed="rId2"/>
              </a:buBlip>
              <a:defRPr sz="2800">
                <a:solidFill>
                  <a:srgbClr val="133984"/>
                </a:solidFill>
                <a:latin typeface="Arial" panose="020B0604020202020204" pitchFamily="34" charset="0"/>
                <a:ea typeface="黑体" panose="02010609060101010101" pitchFamily="49" charset="-122"/>
              </a:defRPr>
            </a:lvl1pPr>
            <a:lvl2pPr>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lvl="1">
              <a:lnSpc>
                <a:spcPct val="100000"/>
              </a:lnSpc>
              <a:spcBef>
                <a:spcPct val="0"/>
              </a:spcBef>
              <a:buClrTx/>
              <a:buFontTx/>
              <a:buNone/>
            </a:pPr>
            <a:r>
              <a:rPr lang="en-US" altLang="zh-CN" sz="2000" b="1">
                <a:solidFill>
                  <a:schemeClr val="bg1"/>
                </a:solidFill>
              </a:rPr>
              <a:t>typedef    </a:t>
            </a:r>
            <a:r>
              <a:rPr lang="zh-CN" altLang="en-US" sz="2000" b="1">
                <a:solidFill>
                  <a:schemeClr val="bg1"/>
                </a:solidFill>
              </a:rPr>
              <a:t>原名   现名</a:t>
            </a:r>
            <a:endParaRPr lang="en-US" altLang="zh-CN" sz="2000" b="1">
              <a:solidFill>
                <a:schemeClr val="bg1"/>
              </a:solidFill>
            </a:endParaRPr>
          </a:p>
        </p:txBody>
      </p:sp>
      <p:sp>
        <p:nvSpPr>
          <p:cNvPr id="6" name="矩形 5"/>
          <p:cNvSpPr/>
          <p:nvPr/>
        </p:nvSpPr>
        <p:spPr>
          <a:xfrm>
            <a:off x="1258888" y="2705100"/>
            <a:ext cx="6769100" cy="1587500"/>
          </a:xfrm>
          <a:prstGeom prst="rect">
            <a:avLst/>
          </a:prstGeom>
          <a:solidFill>
            <a:schemeClr val="bg1">
              <a:lumMod val="85000"/>
            </a:schemeClr>
          </a:solidFill>
          <a:ln>
            <a:noFill/>
          </a:ln>
          <a:effectLst/>
        </p:spPr>
        <p:txBody>
          <a:bodyPr/>
          <a:lstStyle/>
          <a:p>
            <a:pPr marL="0" lvl="1" eaLnBrk="1" hangingPunct="1">
              <a:lnSpc>
                <a:spcPct val="120000"/>
              </a:lnSpc>
              <a:spcBef>
                <a:spcPct val="20000"/>
              </a:spcBef>
              <a:buClr>
                <a:schemeClr val="accent1"/>
              </a:buClr>
              <a:buSzPct val="120000"/>
              <a:defRPr/>
            </a:pPr>
            <a:r>
              <a:rPr kumimoji="1" lang="en-US" altLang="zh-CN" b="1" dirty="0" err="1">
                <a:latin typeface="Courier New" panose="02070309020205020404" pitchFamily="49" charset="0"/>
                <a:ea typeface="黑体" panose="02010609060101010101" pitchFamily="49" charset="-122"/>
                <a:cs typeface="Courier New" panose="02070309020205020404" pitchFamily="49" charset="0"/>
              </a:rPr>
              <a:t>typedef</a:t>
            </a:r>
            <a:r>
              <a:rPr kumimoji="1" lang="en-US" altLang="zh-CN" b="1" dirty="0">
                <a:latin typeface="Courier New" panose="02070309020205020404" pitchFamily="49" charset="0"/>
                <a:ea typeface="黑体" panose="02010609060101010101" pitchFamily="49" charset="-122"/>
                <a:cs typeface="Courier New" panose="02070309020205020404" pitchFamily="49" charset="0"/>
              </a:rPr>
              <a:t> </a:t>
            </a:r>
            <a:r>
              <a:rPr kumimoji="1" lang="zh-CN" altLang="en-US" b="1" dirty="0">
                <a:latin typeface="Courier New" panose="02070309020205020404" pitchFamily="49" charset="0"/>
                <a:ea typeface="黑体" panose="02010609060101010101" pitchFamily="49" charset="-122"/>
                <a:cs typeface="Courier New" panose="02070309020205020404" pitchFamily="49" charset="0"/>
              </a:rPr>
              <a:t> </a:t>
            </a:r>
            <a:r>
              <a:rPr kumimoji="1" lang="en-US" altLang="zh-CN" b="1" dirty="0" err="1">
                <a:latin typeface="Courier New" panose="02070309020205020404" pitchFamily="49" charset="0"/>
                <a:ea typeface="黑体" panose="02010609060101010101" pitchFamily="49" charset="-122"/>
                <a:cs typeface="Courier New" panose="02070309020205020404" pitchFamily="49" charset="0"/>
              </a:rPr>
              <a:t>int</a:t>
            </a:r>
            <a:r>
              <a:rPr kumimoji="1" lang="en-US" altLang="zh-CN" b="1" dirty="0">
                <a:latin typeface="Courier New" panose="02070309020205020404" pitchFamily="49" charset="0"/>
                <a:ea typeface="黑体" panose="02010609060101010101" pitchFamily="49" charset="-122"/>
                <a:cs typeface="Courier New" panose="02070309020205020404" pitchFamily="49" charset="0"/>
              </a:rPr>
              <a:t> </a:t>
            </a:r>
            <a:r>
              <a:rPr kumimoji="1" lang="zh-CN" altLang="en-US" b="1" dirty="0">
                <a:latin typeface="Courier New" panose="02070309020205020404" pitchFamily="49" charset="0"/>
                <a:ea typeface="黑体" panose="02010609060101010101" pitchFamily="49" charset="-122"/>
                <a:cs typeface="Courier New" panose="02070309020205020404" pitchFamily="49" charset="0"/>
              </a:rPr>
              <a:t> </a:t>
            </a:r>
            <a:r>
              <a:rPr kumimoji="1" lang="en-US" altLang="zh-CN" b="1" dirty="0">
                <a:latin typeface="Courier New" panose="02070309020205020404" pitchFamily="49" charset="0"/>
                <a:ea typeface="黑体" panose="02010609060101010101" pitchFamily="49" charset="-122"/>
                <a:cs typeface="Courier New" panose="02070309020205020404" pitchFamily="49" charset="0"/>
              </a:rPr>
              <a:t>INTEGER</a:t>
            </a:r>
          </a:p>
          <a:p>
            <a:pPr marL="0" lvl="1" eaLnBrk="1" hangingPunct="1">
              <a:lnSpc>
                <a:spcPct val="120000"/>
              </a:lnSpc>
              <a:spcBef>
                <a:spcPct val="20000"/>
              </a:spcBef>
              <a:buClr>
                <a:schemeClr val="accent1"/>
              </a:buClr>
              <a:buSzPct val="120000"/>
              <a:defRPr/>
            </a:pPr>
            <a:r>
              <a:rPr kumimoji="1" lang="en-US" altLang="zh-CN" b="1" dirty="0" err="1">
                <a:latin typeface="Courier New" panose="02070309020205020404" pitchFamily="49" charset="0"/>
                <a:ea typeface="黑体" panose="02010609060101010101" pitchFamily="49" charset="-122"/>
                <a:cs typeface="Courier New" panose="02070309020205020404" pitchFamily="49" charset="0"/>
              </a:rPr>
              <a:t>typedef</a:t>
            </a:r>
            <a:r>
              <a:rPr kumimoji="1" lang="en-US" altLang="zh-CN" b="1" dirty="0">
                <a:latin typeface="Courier New" panose="02070309020205020404" pitchFamily="49" charset="0"/>
                <a:ea typeface="黑体" panose="02010609060101010101" pitchFamily="49" charset="-122"/>
                <a:cs typeface="Courier New" panose="02070309020205020404" pitchFamily="49" charset="0"/>
              </a:rPr>
              <a:t> </a:t>
            </a:r>
            <a:r>
              <a:rPr kumimoji="1" lang="zh-CN" altLang="en-US" b="1" dirty="0">
                <a:latin typeface="Courier New" panose="02070309020205020404" pitchFamily="49" charset="0"/>
                <a:ea typeface="黑体" panose="02010609060101010101" pitchFamily="49" charset="-122"/>
                <a:cs typeface="Courier New" panose="02070309020205020404" pitchFamily="49" charset="0"/>
              </a:rPr>
              <a:t> </a:t>
            </a:r>
            <a:r>
              <a:rPr kumimoji="1" lang="en-US" altLang="zh-CN" b="1" dirty="0">
                <a:latin typeface="Courier New" panose="02070309020205020404" pitchFamily="49" charset="0"/>
                <a:ea typeface="黑体" panose="02010609060101010101" pitchFamily="49" charset="-122"/>
                <a:cs typeface="Courier New" panose="02070309020205020404" pitchFamily="49" charset="0"/>
              </a:rPr>
              <a:t>double </a:t>
            </a:r>
            <a:r>
              <a:rPr kumimoji="1" lang="zh-CN" altLang="en-US" b="1" dirty="0">
                <a:latin typeface="Courier New" panose="02070309020205020404" pitchFamily="49" charset="0"/>
                <a:ea typeface="黑体" panose="02010609060101010101" pitchFamily="49" charset="-122"/>
                <a:cs typeface="Courier New" panose="02070309020205020404" pitchFamily="49" charset="0"/>
              </a:rPr>
              <a:t> </a:t>
            </a:r>
            <a:r>
              <a:rPr kumimoji="1" lang="en-US" altLang="zh-CN" b="1" dirty="0">
                <a:latin typeface="Courier New" panose="02070309020205020404" pitchFamily="49" charset="0"/>
                <a:ea typeface="黑体" panose="02010609060101010101" pitchFamily="49" charset="-122"/>
                <a:cs typeface="Courier New" panose="02070309020205020404" pitchFamily="49" charset="0"/>
              </a:rPr>
              <a:t>REAL</a:t>
            </a:r>
          </a:p>
          <a:p>
            <a:pPr marL="0" lvl="1" eaLnBrk="1" hangingPunct="1">
              <a:lnSpc>
                <a:spcPct val="120000"/>
              </a:lnSpc>
              <a:spcBef>
                <a:spcPct val="20000"/>
              </a:spcBef>
              <a:buClr>
                <a:schemeClr val="accent1"/>
              </a:buClr>
              <a:buSzPct val="120000"/>
              <a:defRPr/>
            </a:pPr>
            <a:endParaRPr kumimoji="1" lang="en-US" altLang="zh-CN" b="1" dirty="0">
              <a:latin typeface="Courier New" panose="02070309020205020404" pitchFamily="49" charset="0"/>
              <a:ea typeface="黑体" panose="02010609060101010101" pitchFamily="49" charset="-122"/>
              <a:cs typeface="Courier New" panose="02070309020205020404" pitchFamily="49" charset="0"/>
            </a:endParaRPr>
          </a:p>
          <a:p>
            <a:pPr marL="0" lvl="1" eaLnBrk="1" hangingPunct="1">
              <a:lnSpc>
                <a:spcPct val="120000"/>
              </a:lnSpc>
              <a:spcBef>
                <a:spcPct val="20000"/>
              </a:spcBef>
              <a:buClr>
                <a:schemeClr val="accent1"/>
              </a:buClr>
              <a:buSzPct val="120000"/>
              <a:defRPr/>
            </a:pPr>
            <a:r>
              <a:rPr kumimoji="1" lang="en-US" altLang="zh-CN" b="1" dirty="0">
                <a:latin typeface="Courier New" panose="02070309020205020404" pitchFamily="49" charset="0"/>
                <a:ea typeface="黑体" panose="02010609060101010101" pitchFamily="49" charset="-122"/>
                <a:cs typeface="Courier New" panose="02070309020205020404" pitchFamily="49" charset="0"/>
              </a:rPr>
              <a:t>INTEGER n1 = 10;</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rrowheads="1"/>
          </p:cNvSpPr>
          <p:nvPr>
            <p:ph type="title"/>
          </p:nvPr>
        </p:nvSpPr>
        <p:spPr/>
        <p:txBody>
          <a:bodyPr/>
          <a:lstStyle/>
          <a:p>
            <a:pPr marL="838200" indent="-838200" eaLnBrk="1" hangingPunct="1"/>
            <a:r>
              <a:rPr lang="zh-CN" altLang="en-US"/>
              <a:t>了解占用的内存量</a:t>
            </a:r>
          </a:p>
        </p:txBody>
      </p:sp>
      <p:sp>
        <p:nvSpPr>
          <p:cNvPr id="68610" name="Rectangle 3"/>
          <p:cNvSpPr>
            <a:spLocks noGrp="1" noChangeArrowheads="1"/>
          </p:cNvSpPr>
          <p:nvPr>
            <p:ph idx="1"/>
          </p:nvPr>
        </p:nvSpPr>
        <p:spPr>
          <a:xfrm>
            <a:off x="323850" y="1052513"/>
            <a:ext cx="8135938" cy="1368425"/>
          </a:xfrm>
        </p:spPr>
        <p:txBody>
          <a:bodyPr/>
          <a:lstStyle/>
          <a:p>
            <a:pPr eaLnBrk="1" hangingPunct="1">
              <a:lnSpc>
                <a:spcPct val="120000"/>
              </a:lnSpc>
            </a:pPr>
            <a:r>
              <a:rPr lang="en-US" altLang="zh-CN" sz="2400" b="1" dirty="0" err="1">
                <a:latin typeface="Courier New" panose="02070309020205020404" pitchFamily="49" charset="0"/>
              </a:rPr>
              <a:t>sizeof</a:t>
            </a:r>
            <a:r>
              <a:rPr lang="zh-CN" altLang="en-US" sz="2400" b="1" dirty="0">
                <a:solidFill>
                  <a:srgbClr val="FF0000"/>
                </a:solidFill>
                <a:latin typeface="Courier New" panose="02070309020205020404" pitchFamily="49" charset="0"/>
              </a:rPr>
              <a:t>运算符</a:t>
            </a:r>
            <a:r>
              <a:rPr lang="zh-CN" altLang="en-US" sz="2400" b="1" dirty="0">
                <a:latin typeface="Courier New" panose="02070309020205020404" pitchFamily="49" charset="0"/>
              </a:rPr>
              <a:t>用来了解</a:t>
            </a:r>
            <a:r>
              <a:rPr lang="zh-CN" altLang="en-US" sz="2400" b="1" dirty="0">
                <a:solidFill>
                  <a:srgbClr val="FF0000"/>
                </a:solidFill>
                <a:latin typeface="Courier New" panose="02070309020205020404" pitchFamily="49" charset="0"/>
              </a:rPr>
              <a:t>某一类型</a:t>
            </a:r>
            <a:r>
              <a:rPr lang="zh-CN" altLang="en-US" sz="2400" b="1" dirty="0">
                <a:latin typeface="Courier New" panose="02070309020205020404" pitchFamily="49" charset="0"/>
              </a:rPr>
              <a:t>或</a:t>
            </a:r>
            <a:r>
              <a:rPr lang="zh-CN" altLang="en-US" sz="2400" b="1" dirty="0">
                <a:solidFill>
                  <a:srgbClr val="FF0000"/>
                </a:solidFill>
                <a:latin typeface="Courier New" panose="02070309020205020404" pitchFamily="49" charset="0"/>
              </a:rPr>
              <a:t>某一表达式</a:t>
            </a:r>
            <a:r>
              <a:rPr lang="zh-CN" altLang="en-US" sz="2400" b="1" dirty="0">
                <a:latin typeface="Courier New" panose="02070309020205020404" pitchFamily="49" charset="0"/>
              </a:rPr>
              <a:t>占用的内存量（以字节为单位）</a:t>
            </a:r>
            <a:endParaRPr lang="en-US" altLang="zh-CN" sz="2400" b="1" dirty="0">
              <a:latin typeface="Courier New" panose="02070309020205020404" pitchFamily="49" charset="0"/>
            </a:endParaRPr>
          </a:p>
          <a:p>
            <a:pPr lvl="1" eaLnBrk="1" hangingPunct="1"/>
            <a:r>
              <a:rPr lang="zh-CN" altLang="en-US" sz="2000" dirty="0">
                <a:solidFill>
                  <a:srgbClr val="000000"/>
                </a:solidFill>
                <a:latin typeface="Courier New" panose="02070309020205020404" pitchFamily="49" charset="0"/>
              </a:rPr>
              <a:t>格式：</a:t>
            </a:r>
            <a:endParaRPr lang="en-US" altLang="zh-CN" sz="2000" dirty="0">
              <a:solidFill>
                <a:srgbClr val="000000"/>
              </a:solidFill>
              <a:latin typeface="Courier New" panose="02070309020205020404" pitchFamily="49" charset="0"/>
            </a:endParaRPr>
          </a:p>
          <a:p>
            <a:pPr eaLnBrk="1" hangingPunct="1">
              <a:lnSpc>
                <a:spcPct val="120000"/>
              </a:lnSpc>
            </a:pPr>
            <a:endParaRPr lang="zh-CN" altLang="en-US" sz="2400" dirty="0">
              <a:latin typeface="Courier New" panose="02070309020205020404" pitchFamily="49" charset="0"/>
            </a:endParaRPr>
          </a:p>
        </p:txBody>
      </p:sp>
      <p:sp>
        <p:nvSpPr>
          <p:cNvPr id="68611" name="矩形 1"/>
          <p:cNvSpPr>
            <a:spLocks noChangeArrowheads="1"/>
          </p:cNvSpPr>
          <p:nvPr/>
        </p:nvSpPr>
        <p:spPr bwMode="auto">
          <a:xfrm>
            <a:off x="971550" y="2492375"/>
            <a:ext cx="7416800" cy="5048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lnSpc>
                <a:spcPct val="110000"/>
              </a:lnSpc>
              <a:spcBef>
                <a:spcPct val="20000"/>
              </a:spcBef>
              <a:buSzPct val="120000"/>
              <a:buBlip>
                <a:blip r:embed="rId3"/>
              </a:buBlip>
              <a:defRPr sz="2800">
                <a:solidFill>
                  <a:srgbClr val="133984"/>
                </a:solidFill>
                <a:latin typeface="Arial" panose="020B0604020202020204" pitchFamily="34" charset="0"/>
                <a:ea typeface="黑体" panose="02010609060101010101" pitchFamily="49" charset="-122"/>
              </a:defRPr>
            </a:lvl1pPr>
            <a:lvl2pPr>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lvl="1">
              <a:lnSpc>
                <a:spcPct val="100000"/>
              </a:lnSpc>
              <a:spcBef>
                <a:spcPct val="0"/>
              </a:spcBef>
              <a:buClrTx/>
              <a:buFontTx/>
              <a:buNone/>
            </a:pPr>
            <a:r>
              <a:rPr lang="en-US" altLang="zh-CN" sz="2000" b="1">
                <a:solidFill>
                  <a:schemeClr val="bg1"/>
                </a:solidFill>
              </a:rPr>
              <a:t>sizeof(</a:t>
            </a:r>
            <a:r>
              <a:rPr lang="zh-CN" altLang="en-US" sz="2000" b="1">
                <a:solidFill>
                  <a:schemeClr val="bg1"/>
                </a:solidFill>
              </a:rPr>
              <a:t>类型名</a:t>
            </a:r>
            <a:r>
              <a:rPr lang="en-US" altLang="zh-CN" sz="2000" b="1">
                <a:solidFill>
                  <a:schemeClr val="bg1"/>
                </a:solidFill>
              </a:rPr>
              <a:t>)  </a:t>
            </a:r>
            <a:r>
              <a:rPr lang="zh-CN" altLang="en-US" sz="2000" b="1">
                <a:solidFill>
                  <a:schemeClr val="bg1"/>
                </a:solidFill>
              </a:rPr>
              <a:t>或  </a:t>
            </a:r>
            <a:r>
              <a:rPr lang="en-US" altLang="zh-CN" sz="2000" b="1">
                <a:solidFill>
                  <a:schemeClr val="bg1"/>
                </a:solidFill>
              </a:rPr>
              <a:t>sizeof(</a:t>
            </a:r>
            <a:r>
              <a:rPr lang="zh-CN" altLang="en-US" sz="2000" b="1">
                <a:solidFill>
                  <a:schemeClr val="bg1"/>
                </a:solidFill>
              </a:rPr>
              <a:t>表达式</a:t>
            </a:r>
            <a:r>
              <a:rPr lang="en-US" altLang="zh-CN" sz="2000" b="1">
                <a:solidFill>
                  <a:schemeClr val="bg1"/>
                </a:solidFill>
              </a:rPr>
              <a:t>) </a:t>
            </a:r>
          </a:p>
        </p:txBody>
      </p:sp>
      <p:sp>
        <p:nvSpPr>
          <p:cNvPr id="3" name="矩形 2"/>
          <p:cNvSpPr/>
          <p:nvPr/>
        </p:nvSpPr>
        <p:spPr>
          <a:xfrm>
            <a:off x="971550" y="3213100"/>
            <a:ext cx="7416800" cy="1079500"/>
          </a:xfrm>
          <a:prstGeom prst="rect">
            <a:avLst/>
          </a:prstGeom>
          <a:solidFill>
            <a:schemeClr val="bg1">
              <a:lumMod val="85000"/>
            </a:schemeClr>
          </a:solidFill>
          <a:ln>
            <a:noFill/>
          </a:ln>
          <a:effectLst/>
        </p:spPr>
        <p:txBody>
          <a:bodyPr/>
          <a:lstStyle>
            <a:lvl1pPr>
              <a:lnSpc>
                <a:spcPct val="110000"/>
              </a:lnSpc>
              <a:spcBef>
                <a:spcPct val="20000"/>
              </a:spcBef>
              <a:buSzPct val="120000"/>
              <a:buBlip>
                <a:blip r:embed="rId3"/>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buClr>
                <a:schemeClr val="accent1"/>
              </a:buClr>
              <a:buFontTx/>
              <a:buNone/>
            </a:pPr>
            <a:r>
              <a:rPr kumimoji="1" lang="en-US" altLang="zh-CN" sz="2000" b="1">
                <a:solidFill>
                  <a:schemeClr val="tx1"/>
                </a:solidFill>
                <a:latin typeface="Courier New" panose="02070309020205020404" pitchFamily="49" charset="0"/>
                <a:cs typeface="Courier New" panose="02070309020205020404" pitchFamily="49" charset="0"/>
              </a:rPr>
              <a:t>sizeof(float) //float</a:t>
            </a:r>
            <a:r>
              <a:rPr kumimoji="1" lang="zh-CN" altLang="en-US" sz="2000" b="1">
                <a:solidFill>
                  <a:schemeClr val="tx1"/>
                </a:solidFill>
                <a:latin typeface="Courier New" panose="02070309020205020404" pitchFamily="49" charset="0"/>
                <a:cs typeface="Courier New" panose="02070309020205020404" pitchFamily="49" charset="0"/>
              </a:rPr>
              <a:t>类型的变量占用的内存量</a:t>
            </a:r>
          </a:p>
          <a:p>
            <a:pPr eaLnBrk="1" hangingPunct="1">
              <a:lnSpc>
                <a:spcPct val="120000"/>
              </a:lnSpc>
              <a:buClr>
                <a:schemeClr val="accent1"/>
              </a:buClr>
              <a:buFontTx/>
              <a:buNone/>
            </a:pPr>
            <a:r>
              <a:rPr kumimoji="1" lang="en-US" altLang="zh-CN" sz="2000" b="1">
                <a:solidFill>
                  <a:schemeClr val="tx1"/>
                </a:solidFill>
                <a:latin typeface="Courier New" panose="02070309020205020404" pitchFamily="49" charset="0"/>
                <a:cs typeface="Courier New" panose="02070309020205020404" pitchFamily="49" charset="0"/>
              </a:rPr>
              <a:t>sizeof(’a’+15) //</a:t>
            </a:r>
            <a:r>
              <a:rPr kumimoji="1" lang="zh-CN" altLang="en-US" sz="2000" b="1">
                <a:solidFill>
                  <a:schemeClr val="tx1"/>
                </a:solidFill>
                <a:latin typeface="Courier New" panose="02070309020205020404" pitchFamily="49" charset="0"/>
                <a:cs typeface="Courier New" panose="02070309020205020404" pitchFamily="49" charset="0"/>
              </a:rPr>
              <a:t>表达式</a:t>
            </a:r>
            <a:r>
              <a:rPr kumimoji="1" lang="en-US" altLang="zh-CN" sz="2000" b="1">
                <a:solidFill>
                  <a:schemeClr val="tx1"/>
                </a:solidFill>
                <a:latin typeface="Courier New" panose="02070309020205020404" pitchFamily="49" charset="0"/>
                <a:cs typeface="Courier New" panose="02070309020205020404" pitchFamily="49" charset="0"/>
              </a:rPr>
              <a:t>’a’+15</a:t>
            </a:r>
            <a:r>
              <a:rPr kumimoji="1" lang="zh-CN" altLang="en-US" sz="2000" b="1">
                <a:solidFill>
                  <a:schemeClr val="tx1"/>
                </a:solidFill>
                <a:latin typeface="Courier New" panose="02070309020205020404" pitchFamily="49" charset="0"/>
                <a:cs typeface="Courier New" panose="02070309020205020404" pitchFamily="49" charset="0"/>
              </a:rPr>
              <a:t>的计算结果所占的内存量</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rrowheads="1"/>
          </p:cNvSpPr>
          <p:nvPr>
            <p:ph type="title"/>
          </p:nvPr>
        </p:nvSpPr>
        <p:spPr>
          <a:xfrm>
            <a:off x="755650" y="115888"/>
            <a:ext cx="7772400" cy="1143000"/>
          </a:xfrm>
        </p:spPr>
        <p:txBody>
          <a:bodyPr/>
          <a:lstStyle/>
          <a:p>
            <a:pPr eaLnBrk="1" hangingPunct="1"/>
            <a:r>
              <a:rPr lang="zh-CN" altLang="en-US"/>
              <a:t>整型常量</a:t>
            </a:r>
          </a:p>
        </p:txBody>
      </p:sp>
      <p:sp>
        <p:nvSpPr>
          <p:cNvPr id="70658" name="Rectangle 3"/>
          <p:cNvSpPr>
            <a:spLocks noGrp="1" noChangeArrowheads="1"/>
          </p:cNvSpPr>
          <p:nvPr>
            <p:ph idx="1"/>
          </p:nvPr>
        </p:nvSpPr>
        <p:spPr>
          <a:xfrm>
            <a:off x="539750" y="981075"/>
            <a:ext cx="8039100" cy="2735263"/>
          </a:xfrm>
        </p:spPr>
        <p:txBody>
          <a:bodyPr/>
          <a:lstStyle/>
          <a:p>
            <a:pPr eaLnBrk="1" hangingPunct="1">
              <a:lnSpc>
                <a:spcPct val="120000"/>
              </a:lnSpc>
            </a:pPr>
            <a:r>
              <a:rPr lang="zh-CN" altLang="en-US" sz="2400" b="1"/>
              <a:t>常量：在编写程序时，值已</a:t>
            </a:r>
            <a:r>
              <a:rPr lang="zh-CN" altLang="en-US" sz="2400" b="1">
                <a:solidFill>
                  <a:srgbClr val="FF0000"/>
                </a:solidFill>
              </a:rPr>
              <a:t>确定且不允许</a:t>
            </a:r>
            <a:r>
              <a:rPr lang="zh-CN" altLang="en-US" sz="2400" b="1"/>
              <a:t>修改的量</a:t>
            </a:r>
            <a:endParaRPr lang="en-US" altLang="zh-CN" sz="2400" b="1"/>
          </a:p>
          <a:p>
            <a:pPr eaLnBrk="1" hangingPunct="1">
              <a:lnSpc>
                <a:spcPct val="120000"/>
              </a:lnSpc>
            </a:pPr>
            <a:r>
              <a:rPr lang="zh-CN" altLang="en-US" sz="2400" b="1"/>
              <a:t>整型常量可用十进制、八进制和十六进制表示</a:t>
            </a:r>
          </a:p>
          <a:p>
            <a:pPr lvl="1" eaLnBrk="1" hangingPunct="1">
              <a:lnSpc>
                <a:spcPct val="120000"/>
              </a:lnSpc>
            </a:pPr>
            <a:r>
              <a:rPr lang="zh-CN" altLang="en-US" sz="2000">
                <a:solidFill>
                  <a:schemeClr val="tx1"/>
                </a:solidFill>
              </a:rPr>
              <a:t>十进制：</a:t>
            </a:r>
            <a:r>
              <a:rPr lang="en-US" altLang="zh-CN" sz="2000">
                <a:solidFill>
                  <a:schemeClr val="tx1"/>
                </a:solidFill>
              </a:rPr>
              <a:t>	123, -234</a:t>
            </a:r>
          </a:p>
          <a:p>
            <a:pPr lvl="1" eaLnBrk="1" hangingPunct="1">
              <a:lnSpc>
                <a:spcPct val="120000"/>
              </a:lnSpc>
            </a:pPr>
            <a:r>
              <a:rPr lang="zh-CN" altLang="en-US" sz="2000">
                <a:solidFill>
                  <a:schemeClr val="tx1"/>
                </a:solidFill>
              </a:rPr>
              <a:t>八进制：</a:t>
            </a:r>
            <a:r>
              <a:rPr lang="en-US" altLang="zh-CN" sz="2000">
                <a:solidFill>
                  <a:schemeClr val="tx1"/>
                </a:solidFill>
              </a:rPr>
              <a:t>	0123    //</a:t>
            </a:r>
            <a:r>
              <a:rPr lang="zh-CN" altLang="en-US" sz="2000">
                <a:solidFill>
                  <a:schemeClr val="tx1"/>
                </a:solidFill>
              </a:rPr>
              <a:t>以</a:t>
            </a:r>
            <a:r>
              <a:rPr lang="en-US" altLang="zh-CN" sz="2000">
                <a:solidFill>
                  <a:schemeClr val="tx1"/>
                </a:solidFill>
              </a:rPr>
              <a:t>0</a:t>
            </a:r>
            <a:r>
              <a:rPr lang="zh-CN" altLang="en-US" sz="2000">
                <a:solidFill>
                  <a:schemeClr val="tx1"/>
                </a:solidFill>
              </a:rPr>
              <a:t>开头</a:t>
            </a:r>
          </a:p>
          <a:p>
            <a:pPr lvl="1" eaLnBrk="1" hangingPunct="1">
              <a:lnSpc>
                <a:spcPct val="120000"/>
              </a:lnSpc>
            </a:pPr>
            <a:r>
              <a:rPr lang="zh-CN" altLang="en-US" sz="2000">
                <a:solidFill>
                  <a:schemeClr val="tx1"/>
                </a:solidFill>
              </a:rPr>
              <a:t>十六进制：</a:t>
            </a:r>
            <a:r>
              <a:rPr lang="en-US" altLang="zh-CN" sz="2000">
                <a:solidFill>
                  <a:schemeClr val="tx1"/>
                </a:solidFill>
              </a:rPr>
              <a:t>	0x123, 0x3a2f  //</a:t>
            </a:r>
            <a:r>
              <a:rPr lang="zh-CN" altLang="en-US" sz="2000">
                <a:solidFill>
                  <a:schemeClr val="tx1"/>
                </a:solidFill>
              </a:rPr>
              <a:t>以</a:t>
            </a:r>
            <a:r>
              <a:rPr lang="en-US" altLang="zh-CN" sz="2000">
                <a:solidFill>
                  <a:schemeClr val="tx1"/>
                </a:solidFill>
              </a:rPr>
              <a:t>0x</a:t>
            </a:r>
            <a:r>
              <a:rPr lang="zh-CN" altLang="en-US" sz="2000">
                <a:solidFill>
                  <a:schemeClr val="tx1"/>
                </a:solidFill>
              </a:rPr>
              <a:t>开头</a:t>
            </a:r>
            <a:endParaRPr lang="en-US" altLang="zh-CN"/>
          </a:p>
          <a:p>
            <a:pPr eaLnBrk="1" hangingPunct="1">
              <a:lnSpc>
                <a:spcPct val="120000"/>
              </a:lnSpc>
            </a:pPr>
            <a:r>
              <a:rPr lang="zh-CN" altLang="en-US" sz="2400" b="1"/>
              <a:t>可以将一个整型常量赋给一个整型变量</a:t>
            </a:r>
            <a:endParaRPr lang="en-US" altLang="zh-CN" sz="2400" b="1"/>
          </a:p>
          <a:p>
            <a:pPr lvl="1" eaLnBrk="1" hangingPunct="1">
              <a:lnSpc>
                <a:spcPct val="120000"/>
              </a:lnSpc>
            </a:pPr>
            <a:r>
              <a:rPr lang="zh-CN" altLang="en-US" sz="2000">
                <a:solidFill>
                  <a:schemeClr val="tx1"/>
                </a:solidFill>
              </a:rPr>
              <a:t>例如：</a:t>
            </a:r>
            <a:endParaRPr lang="en-US" altLang="zh-CN" sz="2000">
              <a:solidFill>
                <a:schemeClr val="tx1"/>
              </a:solidFill>
            </a:endParaRPr>
          </a:p>
        </p:txBody>
      </p:sp>
      <p:sp>
        <p:nvSpPr>
          <p:cNvPr id="2" name="矩形 1"/>
          <p:cNvSpPr/>
          <p:nvPr/>
        </p:nvSpPr>
        <p:spPr>
          <a:xfrm>
            <a:off x="1258888" y="4292600"/>
            <a:ext cx="6769100" cy="831850"/>
          </a:xfrm>
          <a:prstGeom prst="rect">
            <a:avLst/>
          </a:prstGeom>
          <a:solidFill>
            <a:schemeClr val="bg1">
              <a:lumMod val="85000"/>
            </a:schemeClr>
          </a:solidFill>
          <a:ln>
            <a:noFill/>
          </a:ln>
          <a:effectLst/>
        </p:spPr>
        <p:txBody>
          <a:bodyPr>
            <a:spAutoFit/>
          </a:bodyPr>
          <a:lstStyle/>
          <a:p>
            <a:pPr eaLnBrk="1" hangingPunct="1">
              <a:lnSpc>
                <a:spcPct val="110000"/>
              </a:lnSpc>
              <a:spcBef>
                <a:spcPct val="20000"/>
              </a:spcBef>
              <a:defRPr/>
            </a:pPr>
            <a:r>
              <a:rPr kumimoji="1" lang="en-US" altLang="zh-CN" sz="2000" b="1" dirty="0" err="1">
                <a:latin typeface="Courier New" panose="02070309020205020404" pitchFamily="49" charset="0"/>
                <a:ea typeface="黑体" panose="02010609060101010101" pitchFamily="49" charset="-122"/>
                <a:cs typeface="Courier New" panose="02070309020205020404" pitchFamily="49" charset="0"/>
              </a:rPr>
              <a:t>int</a:t>
            </a:r>
            <a:r>
              <a:rPr kumimoji="1" lang="en-US" altLang="zh-CN" sz="2000" b="1" dirty="0">
                <a:latin typeface="Courier New" panose="02070309020205020404" pitchFamily="49" charset="0"/>
                <a:ea typeface="黑体" panose="02010609060101010101" pitchFamily="49" charset="-122"/>
                <a:cs typeface="Courier New" panose="02070309020205020404" pitchFamily="49" charset="0"/>
              </a:rPr>
              <a:t> a;</a:t>
            </a:r>
          </a:p>
          <a:p>
            <a:pPr eaLnBrk="1" hangingPunct="1">
              <a:lnSpc>
                <a:spcPct val="110000"/>
              </a:lnSpc>
              <a:spcBef>
                <a:spcPct val="20000"/>
              </a:spcBef>
              <a:defRPr/>
            </a:pPr>
            <a:r>
              <a:rPr kumimoji="1" lang="en-US" altLang="zh-CN" sz="2000" b="1" dirty="0">
                <a:latin typeface="Courier New" panose="02070309020205020404" pitchFamily="49" charset="0"/>
                <a:ea typeface="黑体" panose="02010609060101010101" pitchFamily="49" charset="-122"/>
                <a:cs typeface="Courier New" panose="02070309020205020404" pitchFamily="49" charset="0"/>
              </a:rPr>
              <a:t>a = 123;   //</a:t>
            </a:r>
            <a:r>
              <a:rPr kumimoji="1" lang="zh-CN" altLang="en-US" sz="2000" b="1" dirty="0">
                <a:latin typeface="Courier New" panose="02070309020205020404" pitchFamily="49" charset="0"/>
                <a:ea typeface="黑体" panose="02010609060101010101" pitchFamily="49" charset="-122"/>
                <a:cs typeface="Courier New" panose="02070309020205020404" pitchFamily="49" charset="0"/>
              </a:rPr>
              <a:t>  </a:t>
            </a:r>
            <a:r>
              <a:rPr kumimoji="1" lang="en-US" altLang="zh-CN" sz="2000" b="1" dirty="0" err="1">
                <a:latin typeface="Courier New" panose="02070309020205020404" pitchFamily="49" charset="0"/>
                <a:ea typeface="黑体" panose="02010609060101010101" pitchFamily="49" charset="-122"/>
                <a:cs typeface="Courier New" panose="02070309020205020404" pitchFamily="49" charset="0"/>
              </a:rPr>
              <a:t>int</a:t>
            </a:r>
            <a:r>
              <a:rPr kumimoji="1" lang="en-US" altLang="zh-CN" sz="2000" b="1" dirty="0">
                <a:latin typeface="Courier New" panose="02070309020205020404" pitchFamily="49" charset="0"/>
                <a:ea typeface="黑体" panose="02010609060101010101" pitchFamily="49" charset="-122"/>
                <a:cs typeface="Courier New" panose="02070309020205020404" pitchFamily="49" charset="0"/>
              </a:rPr>
              <a:t> a = 0x123; </a:t>
            </a:r>
            <a:endParaRPr kumimoji="1" lang="zh-CN" altLang="en-US" sz="2000" b="1" dirty="0">
              <a:latin typeface="Courier New" panose="02070309020205020404" pitchFamily="49" charset="0"/>
              <a:ea typeface="黑体" panose="02010609060101010101" pitchFamily="49" charset="-122"/>
              <a:cs typeface="Courier New" panose="02070309020205020404" pitchFamily="49"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DB2A0-EB02-8805-3FC9-D852932BA154}"/>
              </a:ext>
            </a:extLst>
          </p:cNvPr>
          <p:cNvSpPr>
            <a:spLocks noGrp="1"/>
          </p:cNvSpPr>
          <p:nvPr>
            <p:ph type="title"/>
          </p:nvPr>
        </p:nvSpPr>
        <p:spPr/>
        <p:txBody>
          <a:bodyPr/>
          <a:lstStyle/>
          <a:p>
            <a:r>
              <a:rPr lang="en-CN" dirty="0"/>
              <a:t>Exercise</a:t>
            </a:r>
          </a:p>
        </p:txBody>
      </p:sp>
      <p:sp>
        <p:nvSpPr>
          <p:cNvPr id="3" name="Content Placeholder 2">
            <a:extLst>
              <a:ext uri="{FF2B5EF4-FFF2-40B4-BE49-F238E27FC236}">
                <a16:creationId xmlns:a16="http://schemas.microsoft.com/office/drawing/2014/main" id="{952EC0A1-DE8C-A1CC-79C3-3B70E00675C3}"/>
              </a:ext>
            </a:extLst>
          </p:cNvPr>
          <p:cNvSpPr>
            <a:spLocks noGrp="1"/>
          </p:cNvSpPr>
          <p:nvPr>
            <p:ph idx="1"/>
          </p:nvPr>
        </p:nvSpPr>
        <p:spPr>
          <a:xfrm>
            <a:off x="431800" y="1268412"/>
            <a:ext cx="8316664" cy="5410199"/>
          </a:xfrm>
        </p:spPr>
        <p:txBody>
          <a:bodyPr/>
          <a:lstStyle/>
          <a:p>
            <a:r>
              <a:rPr lang="en-CN" dirty="0"/>
              <a:t>Open vim to edit the file “hello.cpp”.</a:t>
            </a:r>
          </a:p>
          <a:p>
            <a:r>
              <a:rPr lang="en-CN" dirty="0"/>
              <a:t>make sure the syntax highlight is on.</a:t>
            </a:r>
          </a:p>
          <a:p>
            <a:pPr lvl="1"/>
            <a:r>
              <a:rPr lang="en-CN" dirty="0"/>
              <a:t>:syn on</a:t>
            </a:r>
          </a:p>
          <a:p>
            <a:r>
              <a:rPr lang="en-CN" dirty="0"/>
              <a:t>Finish editing and save the file, exit to terminal.</a:t>
            </a:r>
          </a:p>
          <a:p>
            <a:r>
              <a:rPr lang="en-CN" dirty="0"/>
              <a:t>Compile: </a:t>
            </a:r>
          </a:p>
          <a:p>
            <a:pPr lvl="1"/>
            <a:r>
              <a:rPr lang="en-CN" dirty="0"/>
              <a:t>g++ -o hello hello.cpp &lt;enter&gt; (if using cygwin)</a:t>
            </a:r>
          </a:p>
          <a:p>
            <a:pPr lvl="1"/>
            <a:r>
              <a:rPr lang="en-CN" dirty="0"/>
              <a:t>clang++ -o hello hello.cpp &lt;enter&gt; (if using mac)</a:t>
            </a:r>
          </a:p>
          <a:p>
            <a:r>
              <a:rPr lang="en-CN" dirty="0"/>
              <a:t>check that the binary executable is in the dir:</a:t>
            </a:r>
          </a:p>
          <a:p>
            <a:pPr lvl="1"/>
            <a:r>
              <a:rPr lang="en-CN" dirty="0"/>
              <a:t>ls -l hello</a:t>
            </a:r>
          </a:p>
          <a:p>
            <a:r>
              <a:rPr lang="en-CN" dirty="0"/>
              <a:t>kzhu@mymachine ~ % ./hello &lt;enter&gt;</a:t>
            </a:r>
          </a:p>
          <a:p>
            <a:endParaRPr lang="en-CN" dirty="0"/>
          </a:p>
        </p:txBody>
      </p:sp>
    </p:spTree>
    <p:extLst>
      <p:ext uri="{BB962C8B-B14F-4D97-AF65-F5344CB8AC3E}">
        <p14:creationId xmlns:p14="http://schemas.microsoft.com/office/powerpoint/2010/main" val="18518696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rrowheads="1"/>
          </p:cNvSpPr>
          <p:nvPr>
            <p:ph type="title"/>
          </p:nvPr>
        </p:nvSpPr>
        <p:spPr>
          <a:xfrm>
            <a:off x="0" y="115888"/>
            <a:ext cx="9144000" cy="688975"/>
          </a:xfrm>
        </p:spPr>
        <p:txBody>
          <a:bodyPr/>
          <a:lstStyle/>
          <a:p>
            <a:pPr eaLnBrk="1" hangingPunct="1"/>
            <a:r>
              <a:rPr lang="zh-CN" altLang="en-US"/>
              <a:t>浮点数常量</a:t>
            </a:r>
          </a:p>
        </p:txBody>
      </p:sp>
      <p:sp>
        <p:nvSpPr>
          <p:cNvPr id="72706" name="Rectangle 3"/>
          <p:cNvSpPr>
            <a:spLocks noGrp="1" noChangeArrowheads="1"/>
          </p:cNvSpPr>
          <p:nvPr>
            <p:ph idx="1"/>
          </p:nvPr>
        </p:nvSpPr>
        <p:spPr>
          <a:xfrm>
            <a:off x="179388" y="981075"/>
            <a:ext cx="8820150" cy="4614863"/>
          </a:xfrm>
        </p:spPr>
        <p:txBody>
          <a:bodyPr/>
          <a:lstStyle/>
          <a:p>
            <a:pPr>
              <a:lnSpc>
                <a:spcPct val="130000"/>
              </a:lnSpc>
              <a:spcBef>
                <a:spcPct val="40000"/>
              </a:spcBef>
              <a:buClr>
                <a:schemeClr val="accent1"/>
              </a:buClr>
            </a:pPr>
            <a:r>
              <a:rPr lang="zh-CN" altLang="en-US" sz="2400" b="1"/>
              <a:t>浮点数常量有两种表示法：</a:t>
            </a:r>
          </a:p>
          <a:p>
            <a:pPr lvl="1" eaLnBrk="1" hangingPunct="1">
              <a:lnSpc>
                <a:spcPct val="150000"/>
              </a:lnSpc>
            </a:pPr>
            <a:r>
              <a:rPr lang="zh-CN" altLang="en-US" sz="2000">
                <a:solidFill>
                  <a:schemeClr val="tx1"/>
                </a:solidFill>
              </a:rPr>
              <a:t>十进制表示：</a:t>
            </a:r>
            <a:r>
              <a:rPr lang="en-US" altLang="zh-CN" sz="2000">
                <a:solidFill>
                  <a:schemeClr val="tx1"/>
                </a:solidFill>
              </a:rPr>
              <a:t>1.23    3.14    -5.988</a:t>
            </a:r>
          </a:p>
          <a:p>
            <a:pPr lvl="1" eaLnBrk="1" hangingPunct="1">
              <a:lnSpc>
                <a:spcPct val="150000"/>
              </a:lnSpc>
            </a:pPr>
            <a:r>
              <a:rPr lang="zh-CN" altLang="en-US" sz="2000">
                <a:solidFill>
                  <a:schemeClr val="tx1"/>
                </a:solidFill>
              </a:rPr>
              <a:t>科学计数法：尾数*</a:t>
            </a:r>
            <a:r>
              <a:rPr lang="en-US" altLang="zh-CN" sz="2000">
                <a:solidFill>
                  <a:schemeClr val="tx1"/>
                </a:solidFill>
              </a:rPr>
              <a:t>10</a:t>
            </a:r>
            <a:r>
              <a:rPr lang="zh-CN" altLang="en-US" sz="2000">
                <a:solidFill>
                  <a:schemeClr val="tx1"/>
                </a:solidFill>
              </a:rPr>
              <a:t>指数      尾数</a:t>
            </a:r>
            <a:r>
              <a:rPr lang="en-US" altLang="zh-CN" sz="2000">
                <a:solidFill>
                  <a:schemeClr val="tx1"/>
                </a:solidFill>
              </a:rPr>
              <a:t>e</a:t>
            </a:r>
            <a:r>
              <a:rPr lang="zh-CN" altLang="en-US" sz="2000">
                <a:solidFill>
                  <a:schemeClr val="tx1"/>
                </a:solidFill>
              </a:rPr>
              <a:t>指数</a:t>
            </a:r>
          </a:p>
          <a:p>
            <a:pPr lvl="1" eaLnBrk="1" hangingPunct="1">
              <a:lnSpc>
                <a:spcPct val="150000"/>
              </a:lnSpc>
              <a:buFontTx/>
              <a:buNone/>
            </a:pPr>
            <a:r>
              <a:rPr lang="en-US" altLang="zh-CN" sz="2000">
                <a:solidFill>
                  <a:schemeClr val="tx1"/>
                </a:solidFill>
              </a:rPr>
              <a:t>		        123e2=12300   2.25e-3=0.00225 </a:t>
            </a:r>
          </a:p>
          <a:p>
            <a:pPr lvl="1">
              <a:lnSpc>
                <a:spcPct val="130000"/>
              </a:lnSpc>
              <a:spcBef>
                <a:spcPct val="40000"/>
              </a:spcBef>
              <a:buClr>
                <a:schemeClr val="accent1"/>
              </a:buClr>
              <a:buSzPct val="120000"/>
              <a:buFontTx/>
              <a:buBlip>
                <a:blip r:embed="rId3"/>
              </a:buBlip>
            </a:pPr>
            <a:r>
              <a:rPr lang="zh-CN" altLang="en-US" b="1">
                <a:solidFill>
                  <a:srgbClr val="FF0000"/>
                </a:solidFill>
              </a:rPr>
              <a:t>尾数不能为空 </a:t>
            </a:r>
            <a:r>
              <a:rPr lang="en-US" altLang="zh-CN" b="1">
                <a:solidFill>
                  <a:srgbClr val="FF0000"/>
                </a:solidFill>
              </a:rPr>
              <a:t>e3 </a:t>
            </a:r>
            <a:r>
              <a:rPr lang="en-US" altLang="zh-CN" b="1">
                <a:solidFill>
                  <a:srgbClr val="FF0000"/>
                </a:solidFill>
                <a:sym typeface="Wingdings" panose="05000000000000000000" pitchFamily="2" charset="2"/>
              </a:rPr>
              <a:t> 1e3</a:t>
            </a:r>
          </a:p>
          <a:p>
            <a:pPr lvl="1">
              <a:lnSpc>
                <a:spcPct val="130000"/>
              </a:lnSpc>
              <a:spcBef>
                <a:spcPct val="40000"/>
              </a:spcBef>
              <a:buClr>
                <a:schemeClr val="accent1"/>
              </a:buClr>
              <a:buSzPct val="120000"/>
              <a:buFontTx/>
              <a:buBlip>
                <a:blip r:embed="rId3"/>
              </a:buBlip>
            </a:pPr>
            <a:r>
              <a:rPr lang="zh-CN" altLang="en-US" b="1">
                <a:solidFill>
                  <a:srgbClr val="FF0000"/>
                </a:solidFill>
              </a:rPr>
              <a:t>指数必须为整数   </a:t>
            </a:r>
            <a:r>
              <a:rPr lang="en-US" altLang="zh-CN" b="1">
                <a:solidFill>
                  <a:srgbClr val="FF0000"/>
                </a:solidFill>
              </a:rPr>
              <a:t>2.5e2.3</a:t>
            </a:r>
            <a:r>
              <a:rPr lang="zh-CN" altLang="en-US" b="1">
                <a:solidFill>
                  <a:srgbClr val="FF0000"/>
                </a:solidFill>
              </a:rPr>
              <a:t>是非法的</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Rot="1" noChangeArrowheads="1"/>
          </p:cNvSpPr>
          <p:nvPr>
            <p:ph type="title"/>
          </p:nvPr>
        </p:nvSpPr>
        <p:spPr>
          <a:xfrm>
            <a:off x="755650" y="115888"/>
            <a:ext cx="8388350" cy="688975"/>
          </a:xfrm>
        </p:spPr>
        <p:txBody>
          <a:bodyPr/>
          <a:lstStyle/>
          <a:p>
            <a:pPr eaLnBrk="1" hangingPunct="1"/>
            <a:r>
              <a:rPr lang="zh-CN" altLang="en-US"/>
              <a:t>字符常量</a:t>
            </a:r>
          </a:p>
        </p:txBody>
      </p:sp>
      <p:sp>
        <p:nvSpPr>
          <p:cNvPr id="74754" name="Rectangle 3"/>
          <p:cNvSpPr>
            <a:spLocks noGrp="1" noChangeArrowheads="1"/>
          </p:cNvSpPr>
          <p:nvPr>
            <p:ph idx="1"/>
          </p:nvPr>
        </p:nvSpPr>
        <p:spPr>
          <a:xfrm>
            <a:off x="323850" y="981075"/>
            <a:ext cx="8496300" cy="4605338"/>
          </a:xfrm>
        </p:spPr>
        <p:txBody>
          <a:bodyPr/>
          <a:lstStyle/>
          <a:p>
            <a:pPr eaLnBrk="1" hangingPunct="1">
              <a:lnSpc>
                <a:spcPct val="140000"/>
              </a:lnSpc>
            </a:pPr>
            <a:r>
              <a:rPr lang="zh-CN" altLang="en-US" sz="2400" b="1">
                <a:latin typeface="Courier New" panose="02070309020205020404" pitchFamily="49" charset="0"/>
              </a:rPr>
              <a:t>字符常量</a:t>
            </a:r>
            <a:endParaRPr lang="en-US" altLang="zh-CN" sz="2400" b="1">
              <a:latin typeface="Courier New" panose="02070309020205020404" pitchFamily="49" charset="0"/>
            </a:endParaRPr>
          </a:p>
          <a:p>
            <a:pPr lvl="1" eaLnBrk="1" hangingPunct="1">
              <a:lnSpc>
                <a:spcPct val="130000"/>
              </a:lnSpc>
            </a:pPr>
            <a:r>
              <a:rPr lang="zh-CN" altLang="en-US" sz="2000">
                <a:solidFill>
                  <a:schemeClr val="tx1"/>
                </a:solidFill>
              </a:rPr>
              <a:t>用一对单引号括起来的数据，</a:t>
            </a:r>
            <a:r>
              <a:rPr lang="en-US" altLang="zh-CN" sz="2000">
                <a:solidFill>
                  <a:schemeClr val="tx1"/>
                </a:solidFill>
              </a:rPr>
              <a:t> </a:t>
            </a:r>
            <a:r>
              <a:rPr lang="zh-CN" altLang="en-US" sz="2000">
                <a:solidFill>
                  <a:schemeClr val="tx1"/>
                </a:solidFill>
              </a:rPr>
              <a:t>如：</a:t>
            </a:r>
            <a:r>
              <a:rPr kumimoji="1" lang="en-US" altLang="zh-CN" sz="2000" b="1">
                <a:latin typeface="Courier New" panose="02070309020205020404" pitchFamily="49" charset="0"/>
                <a:cs typeface="Courier New" panose="02070309020205020404" pitchFamily="49" charset="0"/>
              </a:rPr>
              <a:t>’</a:t>
            </a:r>
            <a:r>
              <a:rPr lang="en-US" altLang="zh-CN" sz="2000">
                <a:solidFill>
                  <a:schemeClr val="tx1"/>
                </a:solidFill>
              </a:rPr>
              <a:t>a</a:t>
            </a:r>
            <a:r>
              <a:rPr kumimoji="1" lang="en-US" altLang="zh-CN" sz="2000" b="1">
                <a:latin typeface="Courier New" panose="02070309020205020404" pitchFamily="49" charset="0"/>
                <a:cs typeface="Courier New" panose="02070309020205020404" pitchFamily="49" charset="0"/>
              </a:rPr>
              <a:t>’</a:t>
            </a:r>
            <a:r>
              <a:rPr lang="en-US" altLang="zh-CN" sz="2000">
                <a:solidFill>
                  <a:schemeClr val="tx1"/>
                </a:solidFill>
              </a:rPr>
              <a:t>, </a:t>
            </a:r>
            <a:r>
              <a:rPr kumimoji="1" lang="en-US" altLang="zh-CN" sz="2000" b="1">
                <a:latin typeface="Courier New" panose="02070309020205020404" pitchFamily="49" charset="0"/>
                <a:cs typeface="Courier New" panose="02070309020205020404" pitchFamily="49" charset="0"/>
              </a:rPr>
              <a:t>’</a:t>
            </a:r>
            <a:r>
              <a:rPr lang="en-US" altLang="zh-CN" sz="2000">
                <a:solidFill>
                  <a:schemeClr val="tx1"/>
                </a:solidFill>
              </a:rPr>
              <a:t>S</a:t>
            </a:r>
            <a:r>
              <a:rPr kumimoji="1" lang="en-US" altLang="zh-CN" sz="2000" b="1">
                <a:latin typeface="Courier New" panose="02070309020205020404" pitchFamily="49" charset="0"/>
                <a:cs typeface="Courier New" panose="02070309020205020404" pitchFamily="49" charset="0"/>
              </a:rPr>
              <a:t>’</a:t>
            </a:r>
            <a:r>
              <a:rPr lang="en-US" altLang="zh-CN" sz="2000">
                <a:solidFill>
                  <a:schemeClr val="tx1"/>
                </a:solidFill>
              </a:rPr>
              <a:t>, </a:t>
            </a:r>
            <a:r>
              <a:rPr kumimoji="1" lang="en-US" altLang="zh-CN" sz="2000" b="1">
                <a:latin typeface="Courier New" panose="02070309020205020404" pitchFamily="49" charset="0"/>
                <a:cs typeface="Courier New" panose="02070309020205020404" pitchFamily="49" charset="0"/>
              </a:rPr>
              <a:t>’</a:t>
            </a:r>
            <a:r>
              <a:rPr lang="en-US" altLang="zh-CN" sz="2000">
                <a:solidFill>
                  <a:schemeClr val="tx1"/>
                </a:solidFill>
              </a:rPr>
              <a:t>2</a:t>
            </a:r>
            <a:r>
              <a:rPr kumimoji="1" lang="en-US" altLang="zh-CN" sz="2000" b="1">
                <a:latin typeface="Courier New" panose="02070309020205020404" pitchFamily="49" charset="0"/>
                <a:cs typeface="Courier New" panose="02070309020205020404" pitchFamily="49" charset="0"/>
              </a:rPr>
              <a:t>’</a:t>
            </a:r>
            <a:r>
              <a:rPr lang="zh-CN" altLang="en-US" sz="2000">
                <a:solidFill>
                  <a:schemeClr val="tx1"/>
                </a:solidFill>
              </a:rPr>
              <a:t>等</a:t>
            </a:r>
          </a:p>
          <a:p>
            <a:pPr eaLnBrk="1" hangingPunct="1">
              <a:lnSpc>
                <a:spcPct val="140000"/>
              </a:lnSpc>
            </a:pPr>
            <a:r>
              <a:rPr lang="zh-CN" altLang="en-US" sz="2400" b="1">
                <a:latin typeface="Courier New" panose="02070309020205020404" pitchFamily="49" charset="0"/>
              </a:rPr>
              <a:t>字符串常量</a:t>
            </a:r>
            <a:endParaRPr lang="en-US" altLang="zh-CN" sz="2400" b="1">
              <a:latin typeface="Courier New" panose="02070309020205020404" pitchFamily="49" charset="0"/>
            </a:endParaRPr>
          </a:p>
          <a:p>
            <a:pPr lvl="1" eaLnBrk="1" hangingPunct="1">
              <a:lnSpc>
                <a:spcPct val="130000"/>
              </a:lnSpc>
            </a:pPr>
            <a:r>
              <a:rPr lang="zh-CN" altLang="en-US" sz="2000">
                <a:solidFill>
                  <a:srgbClr val="000000"/>
                </a:solidFill>
              </a:rPr>
              <a:t>多个连续的字符构成字符串</a:t>
            </a:r>
            <a:endParaRPr lang="en-US" altLang="zh-CN" sz="2000">
              <a:solidFill>
                <a:srgbClr val="000000"/>
              </a:solidFill>
            </a:endParaRPr>
          </a:p>
          <a:p>
            <a:pPr lvl="1" eaLnBrk="1" hangingPunct="1">
              <a:lnSpc>
                <a:spcPct val="130000"/>
              </a:lnSpc>
            </a:pPr>
            <a:r>
              <a:rPr lang="zh-CN" altLang="en-US" sz="2000">
                <a:solidFill>
                  <a:srgbClr val="000000"/>
                </a:solidFill>
              </a:rPr>
              <a:t>字符串常量用一对双引号括起来，</a:t>
            </a:r>
            <a:r>
              <a:rPr lang="en-US" altLang="zh-CN" sz="2000">
                <a:solidFill>
                  <a:srgbClr val="000000"/>
                </a:solidFill>
              </a:rPr>
              <a:t> </a:t>
            </a:r>
            <a:r>
              <a:rPr lang="zh-CN" altLang="en-US" sz="2000">
                <a:solidFill>
                  <a:srgbClr val="000000"/>
                </a:solidFill>
              </a:rPr>
              <a:t>如：</a:t>
            </a:r>
            <a:r>
              <a:rPr lang="en-US" altLang="zh-CN" sz="2000"/>
              <a:t> "</a:t>
            </a:r>
            <a:r>
              <a:rPr lang="en-US" altLang="zh-CN" sz="2000">
                <a:solidFill>
                  <a:srgbClr val="000000"/>
                </a:solidFill>
              </a:rPr>
              <a:t>hello world!</a:t>
            </a:r>
            <a:r>
              <a:rPr lang="en-US" altLang="zh-CN" sz="2000"/>
              <a:t>"</a:t>
            </a:r>
            <a:endParaRPr lang="zh-CN" altLang="en-US" sz="2000">
              <a:solidFill>
                <a:srgbClr val="000000"/>
              </a:solidFill>
            </a:endParaRPr>
          </a:p>
          <a:p>
            <a:pPr eaLnBrk="1" hangingPunct="1">
              <a:lnSpc>
                <a:spcPct val="140000"/>
              </a:lnSpc>
            </a:pPr>
            <a:endParaRPr lang="zh-CN" altLang="en-US" sz="2400">
              <a:latin typeface="Courier New" panose="02070309020205020404" pitchFamily="49"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Rot="1" noChangeArrowheads="1"/>
          </p:cNvSpPr>
          <p:nvPr>
            <p:ph type="title"/>
          </p:nvPr>
        </p:nvSpPr>
        <p:spPr>
          <a:xfrm>
            <a:off x="900113" y="115888"/>
            <a:ext cx="7772400" cy="568325"/>
          </a:xfrm>
        </p:spPr>
        <p:txBody>
          <a:bodyPr/>
          <a:lstStyle/>
          <a:p>
            <a:pPr eaLnBrk="1" hangingPunct="1"/>
            <a:r>
              <a:rPr lang="zh-CN" altLang="en-US"/>
              <a:t>符号常量</a:t>
            </a:r>
          </a:p>
        </p:txBody>
      </p:sp>
      <p:sp>
        <p:nvSpPr>
          <p:cNvPr id="76802" name="Rectangle 3"/>
          <p:cNvSpPr>
            <a:spLocks noGrp="1" noChangeArrowheads="1"/>
          </p:cNvSpPr>
          <p:nvPr>
            <p:ph idx="1"/>
          </p:nvPr>
        </p:nvSpPr>
        <p:spPr>
          <a:xfrm>
            <a:off x="395288" y="981075"/>
            <a:ext cx="8497887" cy="3600450"/>
          </a:xfrm>
        </p:spPr>
        <p:txBody>
          <a:bodyPr/>
          <a:lstStyle/>
          <a:p>
            <a:pPr eaLnBrk="1" hangingPunct="1">
              <a:lnSpc>
                <a:spcPct val="120000"/>
              </a:lnSpc>
            </a:pPr>
            <a:r>
              <a:rPr lang="zh-CN" altLang="en-US" sz="2400" b="1">
                <a:latin typeface="Courier New" panose="02070309020205020404" pitchFamily="49" charset="0"/>
              </a:rPr>
              <a:t>用</a:t>
            </a:r>
            <a:r>
              <a:rPr lang="en-US" altLang="zh-CN" sz="2400" b="1">
                <a:latin typeface="Courier New" panose="02070309020205020404" pitchFamily="49" charset="0"/>
              </a:rPr>
              <a:t>#define</a:t>
            </a:r>
            <a:r>
              <a:rPr lang="zh-CN" altLang="en-US" sz="2400" b="1">
                <a:latin typeface="Courier New" panose="02070309020205020404" pitchFamily="49" charset="0"/>
              </a:rPr>
              <a:t>定义符号常量的问题 </a:t>
            </a:r>
          </a:p>
          <a:p>
            <a:pPr lvl="1" eaLnBrk="1" hangingPunct="1">
              <a:lnSpc>
                <a:spcPct val="120000"/>
              </a:lnSpc>
            </a:pPr>
            <a:r>
              <a:rPr lang="zh-CN" altLang="en-US" sz="2000">
                <a:solidFill>
                  <a:schemeClr val="tx1"/>
                </a:solidFill>
                <a:latin typeface="Courier New" panose="02070309020205020404" pitchFamily="49" charset="0"/>
              </a:rPr>
              <a:t>所定义的符号常量无法进行类型检查</a:t>
            </a:r>
          </a:p>
          <a:p>
            <a:pPr lvl="1" eaLnBrk="1" hangingPunct="1">
              <a:lnSpc>
                <a:spcPct val="120000"/>
              </a:lnSpc>
            </a:pPr>
            <a:r>
              <a:rPr lang="en-US" altLang="zh-CN" sz="2000">
                <a:solidFill>
                  <a:schemeClr val="tx1"/>
                </a:solidFill>
                <a:latin typeface="Courier New" panose="02070309020205020404" pitchFamily="49" charset="0"/>
              </a:rPr>
              <a:t>#define</a:t>
            </a:r>
            <a:r>
              <a:rPr lang="zh-CN" altLang="en-US" sz="2000">
                <a:solidFill>
                  <a:schemeClr val="tx1"/>
                </a:solidFill>
                <a:latin typeface="Courier New" panose="02070309020205020404" pitchFamily="49" charset="0"/>
              </a:rPr>
              <a:t>的处理只是简单的字符串的替换</a:t>
            </a:r>
          </a:p>
          <a:p>
            <a:pPr eaLnBrk="1" hangingPunct="1">
              <a:lnSpc>
                <a:spcPct val="120000"/>
              </a:lnSpc>
            </a:pPr>
            <a:r>
              <a:rPr lang="en-US" altLang="zh-CN" sz="2400" b="1">
                <a:latin typeface="Courier New" panose="02070309020205020404" pitchFamily="49" charset="0"/>
              </a:rPr>
              <a:t>C++</a:t>
            </a:r>
            <a:r>
              <a:rPr lang="zh-CN" altLang="en-US" sz="2400" b="1">
                <a:latin typeface="Courier New" panose="02070309020205020404" pitchFamily="49" charset="0"/>
              </a:rPr>
              <a:t>建议用</a:t>
            </a:r>
            <a:r>
              <a:rPr lang="en-US" altLang="zh-CN" sz="2400" b="1">
                <a:latin typeface="Courier New" panose="02070309020205020404" pitchFamily="49" charset="0"/>
              </a:rPr>
              <a:t>const</a:t>
            </a:r>
            <a:r>
              <a:rPr lang="zh-CN" altLang="en-US" sz="2400" b="1">
                <a:latin typeface="Courier New" panose="02070309020205020404" pitchFamily="49" charset="0"/>
              </a:rPr>
              <a:t>定义符号常量</a:t>
            </a:r>
            <a:endParaRPr lang="en-US" altLang="zh-CN" sz="2400" b="1">
              <a:latin typeface="Courier New" panose="02070309020205020404" pitchFamily="49" charset="0"/>
            </a:endParaRPr>
          </a:p>
          <a:p>
            <a:pPr lvl="1" eaLnBrk="1" hangingPunct="1">
              <a:lnSpc>
                <a:spcPct val="120000"/>
              </a:lnSpc>
            </a:pPr>
            <a:r>
              <a:rPr lang="zh-CN" altLang="en-US" sz="2000">
                <a:solidFill>
                  <a:schemeClr val="tx1"/>
                </a:solidFill>
                <a:latin typeface="Courier New" panose="02070309020205020404" pitchFamily="49" charset="0"/>
              </a:rPr>
              <a:t>格式：</a:t>
            </a:r>
            <a:endParaRPr lang="en-US" altLang="zh-CN" sz="2000">
              <a:solidFill>
                <a:schemeClr val="tx1"/>
              </a:solidFill>
              <a:latin typeface="Courier New" panose="02070309020205020404" pitchFamily="49" charset="0"/>
            </a:endParaRPr>
          </a:p>
          <a:p>
            <a:pPr lvl="1" eaLnBrk="1" hangingPunct="1">
              <a:lnSpc>
                <a:spcPct val="120000"/>
              </a:lnSpc>
            </a:pPr>
            <a:endParaRPr lang="en-US" altLang="zh-CN" sz="2000">
              <a:solidFill>
                <a:schemeClr val="tx1"/>
              </a:solidFill>
              <a:latin typeface="Courier New" panose="02070309020205020404" pitchFamily="49" charset="0"/>
            </a:endParaRPr>
          </a:p>
          <a:p>
            <a:pPr lvl="1" eaLnBrk="1" hangingPunct="1">
              <a:lnSpc>
                <a:spcPct val="120000"/>
              </a:lnSpc>
            </a:pPr>
            <a:r>
              <a:rPr lang="zh-CN" altLang="en-US" sz="2000">
                <a:solidFill>
                  <a:schemeClr val="tx1"/>
                </a:solidFill>
                <a:latin typeface="Courier New" panose="02070309020205020404" pitchFamily="49" charset="0"/>
              </a:rPr>
              <a:t>例如：</a:t>
            </a:r>
          </a:p>
        </p:txBody>
      </p:sp>
      <p:sp>
        <p:nvSpPr>
          <p:cNvPr id="76803" name="矩形 1"/>
          <p:cNvSpPr>
            <a:spLocks noChangeArrowheads="1"/>
          </p:cNvSpPr>
          <p:nvPr/>
        </p:nvSpPr>
        <p:spPr bwMode="auto">
          <a:xfrm>
            <a:off x="1331913" y="3284538"/>
            <a:ext cx="6335712" cy="4000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lnSpc>
                <a:spcPct val="110000"/>
              </a:lnSpc>
              <a:spcBef>
                <a:spcPct val="20000"/>
              </a:spcBef>
              <a:buSzPct val="120000"/>
              <a:buBlip>
                <a:blip r:embed="rId3"/>
              </a:buBlip>
              <a:defRPr sz="2800">
                <a:solidFill>
                  <a:srgbClr val="133984"/>
                </a:solidFill>
                <a:latin typeface="Arial" panose="020B0604020202020204" pitchFamily="34" charset="0"/>
                <a:ea typeface="黑体" panose="02010609060101010101" pitchFamily="49" charset="-122"/>
              </a:defRPr>
            </a:lvl1pPr>
            <a:lvl2pPr>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lvl="1">
              <a:lnSpc>
                <a:spcPct val="100000"/>
              </a:lnSpc>
              <a:spcBef>
                <a:spcPct val="0"/>
              </a:spcBef>
              <a:buClrTx/>
              <a:buFontTx/>
              <a:buNone/>
            </a:pPr>
            <a:r>
              <a:rPr lang="en-US" altLang="zh-CN" sz="2000" b="1">
                <a:solidFill>
                  <a:schemeClr val="bg1"/>
                </a:solidFill>
              </a:rPr>
              <a:t>const &lt;</a:t>
            </a:r>
            <a:r>
              <a:rPr lang="zh-CN" altLang="en-US" sz="2000" b="1">
                <a:solidFill>
                  <a:schemeClr val="bg1"/>
                </a:solidFill>
              </a:rPr>
              <a:t>类型名</a:t>
            </a:r>
            <a:r>
              <a:rPr lang="en-US" altLang="zh-CN" sz="2000" b="1">
                <a:solidFill>
                  <a:schemeClr val="bg1"/>
                </a:solidFill>
              </a:rPr>
              <a:t>&gt; &lt;</a:t>
            </a:r>
            <a:r>
              <a:rPr lang="zh-CN" altLang="en-US" sz="2000" b="1">
                <a:solidFill>
                  <a:schemeClr val="bg1"/>
                </a:solidFill>
              </a:rPr>
              <a:t>常量名</a:t>
            </a:r>
            <a:r>
              <a:rPr lang="en-US" altLang="zh-CN" sz="2000" b="1">
                <a:solidFill>
                  <a:schemeClr val="bg1"/>
                </a:solidFill>
              </a:rPr>
              <a:t>&gt; = &lt;</a:t>
            </a:r>
            <a:r>
              <a:rPr lang="zh-CN" altLang="en-US" sz="2000" b="1">
                <a:solidFill>
                  <a:schemeClr val="bg1"/>
                </a:solidFill>
              </a:rPr>
              <a:t>值</a:t>
            </a:r>
            <a:r>
              <a:rPr lang="en-US" altLang="zh-CN" sz="2000" b="1">
                <a:solidFill>
                  <a:schemeClr val="bg1"/>
                </a:solidFill>
              </a:rPr>
              <a:t>&gt;; </a:t>
            </a:r>
          </a:p>
        </p:txBody>
      </p:sp>
      <p:sp>
        <p:nvSpPr>
          <p:cNvPr id="3" name="矩形 2"/>
          <p:cNvSpPr/>
          <p:nvPr/>
        </p:nvSpPr>
        <p:spPr>
          <a:xfrm>
            <a:off x="1331913" y="4221163"/>
            <a:ext cx="6335712" cy="423862"/>
          </a:xfrm>
          <a:prstGeom prst="rect">
            <a:avLst/>
          </a:prstGeom>
          <a:solidFill>
            <a:schemeClr val="bg1">
              <a:lumMod val="85000"/>
            </a:schemeClr>
          </a:solidFill>
          <a:ln>
            <a:noFill/>
          </a:ln>
          <a:effectLst/>
        </p:spPr>
        <p:txBody>
          <a:bodyPr>
            <a:spAutoFit/>
          </a:bodyPr>
          <a:lstStyle/>
          <a:p>
            <a:pPr marL="0" lvl="1" eaLnBrk="1" hangingPunct="1">
              <a:lnSpc>
                <a:spcPct val="110000"/>
              </a:lnSpc>
              <a:spcBef>
                <a:spcPct val="20000"/>
              </a:spcBef>
              <a:defRPr/>
            </a:pPr>
            <a:r>
              <a:rPr kumimoji="1" lang="en-US" altLang="zh-CN" sz="2000" b="1" dirty="0" err="1">
                <a:latin typeface="Courier New" panose="02070309020205020404" pitchFamily="49" charset="0"/>
                <a:ea typeface="黑体" panose="02010609060101010101" pitchFamily="49" charset="-122"/>
                <a:cs typeface="Courier New" panose="02070309020205020404" pitchFamily="49" charset="0"/>
              </a:rPr>
              <a:t>const</a:t>
            </a:r>
            <a:r>
              <a:rPr kumimoji="1" lang="en-US" altLang="zh-CN" sz="2000" b="1" dirty="0">
                <a:latin typeface="Courier New" panose="02070309020205020404" pitchFamily="49" charset="0"/>
                <a:ea typeface="黑体" panose="02010609060101010101" pitchFamily="49" charset="-122"/>
                <a:cs typeface="Courier New" panose="02070309020205020404" pitchFamily="49" charset="0"/>
              </a:rPr>
              <a:t> double PI = 3.1415926;</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noChangeArrowheads="1"/>
          </p:cNvSpPr>
          <p:nvPr>
            <p:ph type="title"/>
          </p:nvPr>
        </p:nvSpPr>
        <p:spPr>
          <a:xfrm>
            <a:off x="1763713" y="179388"/>
            <a:ext cx="7380287" cy="688975"/>
          </a:xfrm>
        </p:spPr>
        <p:txBody>
          <a:bodyPr/>
          <a:lstStyle/>
          <a:p>
            <a:r>
              <a:rPr lang="zh-CN" altLang="en-US"/>
              <a:t>第二章 程序的基本组成</a:t>
            </a:r>
            <a:endParaRPr lang="en-US" altLang="en-US"/>
          </a:p>
        </p:txBody>
      </p:sp>
      <p:grpSp>
        <p:nvGrpSpPr>
          <p:cNvPr id="78850" name="Group 57"/>
          <p:cNvGrpSpPr>
            <a:grpSpLocks/>
          </p:cNvGrpSpPr>
          <p:nvPr/>
        </p:nvGrpSpPr>
        <p:grpSpPr bwMode="auto">
          <a:xfrm>
            <a:off x="1685925" y="4211638"/>
            <a:ext cx="5259388" cy="719137"/>
            <a:chOff x="1066" y="2432"/>
            <a:chExt cx="3313" cy="453"/>
          </a:xfrm>
        </p:grpSpPr>
        <p:sp>
          <p:nvSpPr>
            <p:cNvPr id="78878" name="AutoShape 5"/>
            <p:cNvSpPr>
              <a:spLocks noChangeArrowheads="1"/>
            </p:cNvSpPr>
            <p:nvPr/>
          </p:nvSpPr>
          <p:spPr bwMode="auto">
            <a:xfrm>
              <a:off x="1066" y="2432"/>
              <a:ext cx="3248" cy="378"/>
            </a:xfrm>
            <a:prstGeom prst="roundRect">
              <a:avLst>
                <a:gd name="adj" fmla="val 50000"/>
              </a:avLst>
            </a:prstGeom>
            <a:gradFill rotWithShape="1">
              <a:gsLst>
                <a:gs pos="0">
                  <a:srgbClr val="CCECFF"/>
                </a:gs>
                <a:gs pos="100000">
                  <a:srgbClr val="FFFFFF"/>
                </a:gs>
              </a:gsLst>
              <a:lin ang="0" scaled="1"/>
            </a:gradFill>
            <a:ln w="2857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110000"/>
                </a:lnSpc>
                <a:spcBef>
                  <a:spcPct val="20000"/>
                </a:spcBef>
                <a:buSzPct val="120000"/>
                <a:buBlip>
                  <a:blip r:embed="rId2"/>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0"/>
                </a:spcBef>
                <a:buSzTx/>
                <a:buFontTx/>
                <a:buNone/>
              </a:pPr>
              <a:r>
                <a:rPr lang="en-US" altLang="zh-CN">
                  <a:solidFill>
                    <a:srgbClr val="000000"/>
                  </a:solidFill>
                  <a:latin typeface="Times New Roman" panose="02020603050405020304" pitchFamily="18" charset="0"/>
                </a:rPr>
                <a:t>2.4  </a:t>
              </a:r>
              <a:r>
                <a:rPr lang="zh-CN" altLang="en-US">
                  <a:solidFill>
                    <a:srgbClr val="000000"/>
                  </a:solidFill>
                  <a:latin typeface="Times New Roman" panose="02020603050405020304" pitchFamily="18" charset="0"/>
                </a:rPr>
                <a:t>算术和赋值运算</a:t>
              </a:r>
              <a:endParaRPr lang="en-US" altLang="zh-CN">
                <a:solidFill>
                  <a:srgbClr val="000000"/>
                </a:solidFill>
                <a:latin typeface="Times New Roman" panose="02020603050405020304" pitchFamily="18" charset="0"/>
              </a:endParaRPr>
            </a:p>
          </p:txBody>
        </p:sp>
        <p:grpSp>
          <p:nvGrpSpPr>
            <p:cNvPr id="78879" name="Group 8"/>
            <p:cNvGrpSpPr>
              <a:grpSpLocks/>
            </p:cNvGrpSpPr>
            <p:nvPr/>
          </p:nvGrpSpPr>
          <p:grpSpPr bwMode="auto">
            <a:xfrm>
              <a:off x="4105" y="2637"/>
              <a:ext cx="274" cy="248"/>
              <a:chOff x="2078" y="1680"/>
              <a:chExt cx="1615" cy="1615"/>
            </a:xfrm>
          </p:grpSpPr>
          <p:sp>
            <p:nvSpPr>
              <p:cNvPr id="78880" name="Oval 9"/>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anchor="ctr"/>
              <a:lstStyle>
                <a:lvl1pPr>
                  <a:lnSpc>
                    <a:spcPct val="110000"/>
                  </a:lnSpc>
                  <a:spcBef>
                    <a:spcPct val="20000"/>
                  </a:spcBef>
                  <a:buSzPct val="120000"/>
                  <a:buBlip>
                    <a:blip r:embed="rId2"/>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0"/>
                  </a:spcBef>
                  <a:buSzTx/>
                  <a:buFontTx/>
                  <a:buNone/>
                </a:pPr>
                <a:endParaRPr lang="zh-CN" altLang="en-US" sz="2400" b="1">
                  <a:solidFill>
                    <a:srgbClr val="FFFFFF"/>
                  </a:solidFill>
                  <a:ea typeface="宋体" panose="02010600030101010101" pitchFamily="2" charset="-122"/>
                </a:endParaRPr>
              </a:p>
            </p:txBody>
          </p:sp>
          <p:sp>
            <p:nvSpPr>
              <p:cNvPr id="78881" name="Oval 10"/>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anchor="ctr"/>
              <a:lstStyle>
                <a:lvl1pPr>
                  <a:lnSpc>
                    <a:spcPct val="110000"/>
                  </a:lnSpc>
                  <a:spcBef>
                    <a:spcPct val="20000"/>
                  </a:spcBef>
                  <a:buSzPct val="120000"/>
                  <a:buBlip>
                    <a:blip r:embed="rId2"/>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0"/>
                  </a:spcBef>
                  <a:buSzTx/>
                  <a:buFontTx/>
                  <a:buNone/>
                </a:pPr>
                <a:endParaRPr lang="zh-CN" altLang="en-US" sz="2400" b="1">
                  <a:solidFill>
                    <a:srgbClr val="FFFFFF"/>
                  </a:solidFill>
                  <a:ea typeface="宋体" panose="02010600030101010101" pitchFamily="2" charset="-122"/>
                </a:endParaRPr>
              </a:p>
            </p:txBody>
          </p:sp>
          <p:sp>
            <p:nvSpPr>
              <p:cNvPr id="9" name="Oval 11"/>
              <p:cNvSpPr>
                <a:spLocks noChangeArrowheads="1"/>
              </p:cNvSpPr>
              <p:nvPr/>
            </p:nvSpPr>
            <p:spPr bwMode="gray">
              <a:xfrm>
                <a:off x="2255" y="1856"/>
                <a:ext cx="1261" cy="127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anchor="ctr">
                <a:spAutoFit/>
              </a:bodyPr>
              <a:lstStyle/>
              <a:p>
                <a:pPr>
                  <a:defRPr/>
                </a:pPr>
                <a:endParaRPr lang="zh-CN" altLang="en-US">
                  <a:solidFill>
                    <a:srgbClr val="000000"/>
                  </a:solidFill>
                </a:endParaRPr>
              </a:p>
            </p:txBody>
          </p:sp>
          <p:sp>
            <p:nvSpPr>
              <p:cNvPr id="78883" name="Oval 12"/>
              <p:cNvSpPr>
                <a:spLocks noChangeArrowheads="1"/>
              </p:cNvSpPr>
              <p:nvPr/>
            </p:nvSpPr>
            <p:spPr bwMode="gray">
              <a:xfrm>
                <a:off x="2254" y="1856"/>
                <a:ext cx="1262" cy="1266"/>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lnSpc>
                    <a:spcPct val="110000"/>
                  </a:lnSpc>
                  <a:spcBef>
                    <a:spcPct val="20000"/>
                  </a:spcBef>
                  <a:buSzPct val="120000"/>
                  <a:buBlip>
                    <a:blip r:embed="rId2"/>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0"/>
                  </a:spcBef>
                  <a:buSzTx/>
                  <a:buFontTx/>
                  <a:buNone/>
                </a:pPr>
                <a:endParaRPr lang="zh-CN" altLang="en-US" sz="2400" b="1">
                  <a:solidFill>
                    <a:srgbClr val="FFFFFF"/>
                  </a:solidFill>
                  <a:ea typeface="宋体" panose="02010600030101010101" pitchFamily="2" charset="-122"/>
                </a:endParaRPr>
              </a:p>
            </p:txBody>
          </p:sp>
          <p:sp>
            <p:nvSpPr>
              <p:cNvPr id="11" name="Oval 13"/>
              <p:cNvSpPr>
                <a:spLocks noChangeArrowheads="1"/>
              </p:cNvSpPr>
              <p:nvPr/>
            </p:nvSpPr>
            <p:spPr bwMode="gray">
              <a:xfrm>
                <a:off x="2337" y="1940"/>
                <a:ext cx="1096" cy="109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a:defRPr/>
                </a:pPr>
                <a:endParaRPr lang="zh-CN" altLang="en-US">
                  <a:solidFill>
                    <a:srgbClr val="000000"/>
                  </a:solidFill>
                </a:endParaRPr>
              </a:p>
            </p:txBody>
          </p:sp>
          <p:sp>
            <p:nvSpPr>
              <p:cNvPr id="78885" name="Oval 14"/>
              <p:cNvSpPr>
                <a:spLocks noChangeArrowheads="1"/>
              </p:cNvSpPr>
              <p:nvPr/>
            </p:nvSpPr>
            <p:spPr bwMode="gray">
              <a:xfrm>
                <a:off x="2337" y="1939"/>
                <a:ext cx="1096" cy="1100"/>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lnSpc>
                    <a:spcPct val="110000"/>
                  </a:lnSpc>
                  <a:spcBef>
                    <a:spcPct val="20000"/>
                  </a:spcBef>
                  <a:buSzPct val="120000"/>
                  <a:buBlip>
                    <a:blip r:embed="rId2"/>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0"/>
                  </a:spcBef>
                  <a:buSzTx/>
                  <a:buFontTx/>
                  <a:buNone/>
                </a:pPr>
                <a:endParaRPr lang="zh-CN" altLang="en-US" sz="2400" b="1">
                  <a:solidFill>
                    <a:srgbClr val="FFFFFF"/>
                  </a:solidFill>
                  <a:ea typeface="宋体" panose="02010600030101010101" pitchFamily="2" charset="-122"/>
                </a:endParaRPr>
              </a:p>
            </p:txBody>
          </p:sp>
        </p:grpSp>
      </p:grpSp>
      <p:grpSp>
        <p:nvGrpSpPr>
          <p:cNvPr id="78851" name="Group 58"/>
          <p:cNvGrpSpPr>
            <a:grpSpLocks/>
          </p:cNvGrpSpPr>
          <p:nvPr/>
        </p:nvGrpSpPr>
        <p:grpSpPr bwMode="auto">
          <a:xfrm>
            <a:off x="1685925" y="3413125"/>
            <a:ext cx="5259388" cy="600075"/>
            <a:chOff x="1066" y="1842"/>
            <a:chExt cx="3313" cy="378"/>
          </a:xfrm>
        </p:grpSpPr>
        <p:sp>
          <p:nvSpPr>
            <p:cNvPr id="78870" name="AutoShape 4"/>
            <p:cNvSpPr>
              <a:spLocks noChangeArrowheads="1"/>
            </p:cNvSpPr>
            <p:nvPr/>
          </p:nvSpPr>
          <p:spPr bwMode="auto">
            <a:xfrm>
              <a:off x="1066" y="1842"/>
              <a:ext cx="3248" cy="378"/>
            </a:xfrm>
            <a:prstGeom prst="roundRect">
              <a:avLst>
                <a:gd name="adj" fmla="val 50000"/>
              </a:avLst>
            </a:prstGeom>
            <a:gradFill rotWithShape="1">
              <a:gsLst>
                <a:gs pos="0">
                  <a:srgbClr val="CCECFF"/>
                </a:gs>
                <a:gs pos="100000">
                  <a:srgbClr val="FFFFFF"/>
                </a:gs>
              </a:gsLst>
              <a:lin ang="0" scaled="1"/>
            </a:gradFill>
            <a:ln w="2857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110000"/>
                </a:lnSpc>
                <a:spcBef>
                  <a:spcPct val="20000"/>
                </a:spcBef>
                <a:buSzPct val="120000"/>
                <a:buBlip>
                  <a:blip r:embed="rId2"/>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0"/>
                </a:spcBef>
                <a:buSzTx/>
                <a:buFontTx/>
                <a:buNone/>
              </a:pPr>
              <a:r>
                <a:rPr lang="en-US" altLang="zh-CN" b="1">
                  <a:solidFill>
                    <a:srgbClr val="FF0000"/>
                  </a:solidFill>
                  <a:latin typeface="Times New Roman" panose="02020603050405020304" pitchFamily="18" charset="0"/>
                </a:rPr>
                <a:t>2.3  </a:t>
              </a:r>
              <a:r>
                <a:rPr lang="zh-CN" altLang="en-US" b="1">
                  <a:solidFill>
                    <a:srgbClr val="FF0000"/>
                  </a:solidFill>
                  <a:latin typeface="Times New Roman" panose="02020603050405020304" pitchFamily="18" charset="0"/>
                </a:rPr>
                <a:t>输入与输出</a:t>
              </a:r>
              <a:endParaRPr lang="en-US" altLang="zh-CN" b="1">
                <a:solidFill>
                  <a:srgbClr val="FF0000"/>
                </a:solidFill>
                <a:latin typeface="Times New Roman" panose="02020603050405020304" pitchFamily="18" charset="0"/>
              </a:endParaRPr>
            </a:p>
          </p:txBody>
        </p:sp>
        <p:grpSp>
          <p:nvGrpSpPr>
            <p:cNvPr id="78871" name="Group 15"/>
            <p:cNvGrpSpPr>
              <a:grpSpLocks/>
            </p:cNvGrpSpPr>
            <p:nvPr/>
          </p:nvGrpSpPr>
          <p:grpSpPr bwMode="auto">
            <a:xfrm>
              <a:off x="4105" y="1953"/>
              <a:ext cx="274" cy="248"/>
              <a:chOff x="2078" y="1680"/>
              <a:chExt cx="1615" cy="1615"/>
            </a:xfrm>
          </p:grpSpPr>
          <p:sp>
            <p:nvSpPr>
              <p:cNvPr id="78872" name="Oval 16"/>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lnSpc>
                    <a:spcPct val="110000"/>
                  </a:lnSpc>
                  <a:spcBef>
                    <a:spcPct val="20000"/>
                  </a:spcBef>
                  <a:buSzPct val="120000"/>
                  <a:buBlip>
                    <a:blip r:embed="rId2"/>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0"/>
                  </a:spcBef>
                  <a:buSzTx/>
                  <a:buFontTx/>
                  <a:buNone/>
                </a:pPr>
                <a:endParaRPr lang="zh-CN" altLang="en-US" sz="2400" b="1">
                  <a:solidFill>
                    <a:srgbClr val="FFFFFF"/>
                  </a:solidFill>
                  <a:ea typeface="宋体" panose="02010600030101010101" pitchFamily="2" charset="-122"/>
                </a:endParaRPr>
              </a:p>
            </p:txBody>
          </p:sp>
          <p:sp>
            <p:nvSpPr>
              <p:cNvPr id="78873" name="Oval 17"/>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lnSpc>
                    <a:spcPct val="110000"/>
                  </a:lnSpc>
                  <a:spcBef>
                    <a:spcPct val="20000"/>
                  </a:spcBef>
                  <a:buSzPct val="120000"/>
                  <a:buBlip>
                    <a:blip r:embed="rId2"/>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0"/>
                  </a:spcBef>
                  <a:buSzTx/>
                  <a:buFontTx/>
                  <a:buNone/>
                </a:pPr>
                <a:endParaRPr lang="zh-CN" altLang="en-US" sz="2400" b="1">
                  <a:solidFill>
                    <a:srgbClr val="FFFFFF"/>
                  </a:solidFill>
                  <a:ea typeface="宋体" panose="02010600030101010101" pitchFamily="2" charset="-122"/>
                </a:endParaRPr>
              </a:p>
            </p:txBody>
          </p:sp>
          <p:sp>
            <p:nvSpPr>
              <p:cNvPr id="18" name="Oval 18"/>
              <p:cNvSpPr>
                <a:spLocks noChangeArrowheads="1"/>
              </p:cNvSpPr>
              <p:nvPr/>
            </p:nvSpPr>
            <p:spPr bwMode="gray">
              <a:xfrm>
                <a:off x="2255" y="1862"/>
                <a:ext cx="1261" cy="127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a:defRPr/>
                </a:pPr>
                <a:endParaRPr lang="zh-CN" altLang="en-US">
                  <a:solidFill>
                    <a:srgbClr val="000000"/>
                  </a:solidFill>
                </a:endParaRPr>
              </a:p>
            </p:txBody>
          </p:sp>
          <p:sp>
            <p:nvSpPr>
              <p:cNvPr id="78875" name="Oval 19"/>
              <p:cNvSpPr>
                <a:spLocks noChangeArrowheads="1"/>
              </p:cNvSpPr>
              <p:nvPr/>
            </p:nvSpPr>
            <p:spPr bwMode="gray">
              <a:xfrm>
                <a:off x="2254" y="1862"/>
                <a:ext cx="1262" cy="1266"/>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lnSpc>
                    <a:spcPct val="110000"/>
                  </a:lnSpc>
                  <a:spcBef>
                    <a:spcPct val="20000"/>
                  </a:spcBef>
                  <a:buSzPct val="120000"/>
                  <a:buBlip>
                    <a:blip r:embed="rId2"/>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0"/>
                  </a:spcBef>
                  <a:buSzTx/>
                  <a:buFontTx/>
                  <a:buNone/>
                </a:pPr>
                <a:endParaRPr lang="zh-CN" altLang="en-US" sz="2400" b="1">
                  <a:solidFill>
                    <a:srgbClr val="FFFFFF"/>
                  </a:solidFill>
                  <a:ea typeface="宋体" panose="02010600030101010101" pitchFamily="2" charset="-122"/>
                </a:endParaRPr>
              </a:p>
            </p:txBody>
          </p:sp>
          <p:sp>
            <p:nvSpPr>
              <p:cNvPr id="20" name="Oval 20"/>
              <p:cNvSpPr>
                <a:spLocks noChangeArrowheads="1"/>
              </p:cNvSpPr>
              <p:nvPr/>
            </p:nvSpPr>
            <p:spPr bwMode="gray">
              <a:xfrm>
                <a:off x="2337" y="1947"/>
                <a:ext cx="1096" cy="109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a:defRPr/>
                </a:pPr>
                <a:endParaRPr lang="zh-CN" altLang="en-US">
                  <a:solidFill>
                    <a:srgbClr val="000000"/>
                  </a:solidFill>
                </a:endParaRPr>
              </a:p>
            </p:txBody>
          </p:sp>
          <p:sp>
            <p:nvSpPr>
              <p:cNvPr id="21" name="Oval 21"/>
              <p:cNvSpPr>
                <a:spLocks noChangeArrowheads="1"/>
              </p:cNvSpPr>
              <p:nvPr/>
            </p:nvSpPr>
            <p:spPr bwMode="gray">
              <a:xfrm>
                <a:off x="2337" y="1947"/>
                <a:ext cx="1096" cy="1094"/>
              </a:xfrm>
              <a:prstGeom prst="ellipse">
                <a:avLst/>
              </a:prstGeom>
              <a:gradFill rotWithShape="1">
                <a:gsLst>
                  <a:gs pos="0">
                    <a:schemeClr val="hlink"/>
                  </a:gs>
                  <a:gs pos="100000">
                    <a:schemeClr val="hlink">
                      <a:gamma/>
                      <a:shade val="46275"/>
                      <a:invGamma/>
                    </a:schemeClr>
                  </a:gs>
                </a:gsLst>
                <a:lin ang="2700000" scaled="1"/>
              </a:gradFill>
              <a:ln>
                <a:noFill/>
              </a:ln>
              <a:effectLst/>
            </p:spPr>
            <p:txBody>
              <a:bodyPr anchor="ctr">
                <a:spAutoFit/>
              </a:bodyPr>
              <a:lstStyle/>
              <a:p>
                <a:pPr>
                  <a:defRPr/>
                </a:pPr>
                <a:endParaRPr lang="zh-CN" altLang="en-US">
                  <a:solidFill>
                    <a:srgbClr val="000000"/>
                  </a:solidFill>
                </a:endParaRPr>
              </a:p>
            </p:txBody>
          </p:sp>
        </p:grpSp>
      </p:grpSp>
      <p:grpSp>
        <p:nvGrpSpPr>
          <p:cNvPr id="78852" name="Group 59"/>
          <p:cNvGrpSpPr>
            <a:grpSpLocks/>
          </p:cNvGrpSpPr>
          <p:nvPr/>
        </p:nvGrpSpPr>
        <p:grpSpPr bwMode="auto">
          <a:xfrm>
            <a:off x="1685925" y="2619375"/>
            <a:ext cx="5256213" cy="681038"/>
            <a:chOff x="1066" y="1253"/>
            <a:chExt cx="3311" cy="429"/>
          </a:xfrm>
        </p:grpSpPr>
        <p:sp>
          <p:nvSpPr>
            <p:cNvPr id="78862" name="AutoShape 3"/>
            <p:cNvSpPr>
              <a:spLocks noChangeArrowheads="1"/>
            </p:cNvSpPr>
            <p:nvPr/>
          </p:nvSpPr>
          <p:spPr bwMode="auto">
            <a:xfrm>
              <a:off x="1066" y="1253"/>
              <a:ext cx="3248" cy="378"/>
            </a:xfrm>
            <a:prstGeom prst="roundRect">
              <a:avLst>
                <a:gd name="adj" fmla="val 50000"/>
              </a:avLst>
            </a:prstGeom>
            <a:gradFill rotWithShape="1">
              <a:gsLst>
                <a:gs pos="0">
                  <a:srgbClr val="CCECFF"/>
                </a:gs>
                <a:gs pos="100000">
                  <a:srgbClr val="FFFFFF"/>
                </a:gs>
              </a:gsLst>
              <a:lin ang="0" scaled="1"/>
            </a:gradFill>
            <a:ln w="2857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110000"/>
                </a:lnSpc>
                <a:spcBef>
                  <a:spcPct val="20000"/>
                </a:spcBef>
                <a:buSzPct val="120000"/>
                <a:buBlip>
                  <a:blip r:embed="rId2"/>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0"/>
                </a:spcBef>
                <a:buSzTx/>
                <a:buFontTx/>
                <a:buNone/>
              </a:pPr>
              <a:r>
                <a:rPr lang="en-US" altLang="zh-CN">
                  <a:solidFill>
                    <a:srgbClr val="000000"/>
                  </a:solidFill>
                  <a:latin typeface="Times New Roman" panose="02020603050405020304" pitchFamily="18" charset="0"/>
                </a:rPr>
                <a:t>2.2  </a:t>
              </a:r>
              <a:r>
                <a:rPr lang="zh-CN" altLang="en-US">
                  <a:solidFill>
                    <a:srgbClr val="000000"/>
                  </a:solidFill>
                  <a:latin typeface="Times New Roman" panose="02020603050405020304" pitchFamily="18" charset="0"/>
                </a:rPr>
                <a:t>变量与常量</a:t>
              </a:r>
            </a:p>
          </p:txBody>
        </p:sp>
        <p:grpSp>
          <p:nvGrpSpPr>
            <p:cNvPr id="78863" name="Group 22"/>
            <p:cNvGrpSpPr>
              <a:grpSpLocks/>
            </p:cNvGrpSpPr>
            <p:nvPr/>
          </p:nvGrpSpPr>
          <p:grpSpPr bwMode="auto">
            <a:xfrm>
              <a:off x="4103" y="1434"/>
              <a:ext cx="274" cy="248"/>
              <a:chOff x="2078" y="1680"/>
              <a:chExt cx="1615" cy="1615"/>
            </a:xfrm>
          </p:grpSpPr>
          <p:sp>
            <p:nvSpPr>
              <p:cNvPr id="78864" name="Oval 23"/>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anchor="ctr"/>
              <a:lstStyle>
                <a:lvl1pPr>
                  <a:lnSpc>
                    <a:spcPct val="110000"/>
                  </a:lnSpc>
                  <a:spcBef>
                    <a:spcPct val="20000"/>
                  </a:spcBef>
                  <a:buSzPct val="120000"/>
                  <a:buBlip>
                    <a:blip r:embed="rId2"/>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0"/>
                  </a:spcBef>
                  <a:buSzTx/>
                  <a:buFontTx/>
                  <a:buNone/>
                </a:pPr>
                <a:endParaRPr lang="zh-CN" altLang="en-US" sz="2400" b="1">
                  <a:solidFill>
                    <a:srgbClr val="FFFFFF"/>
                  </a:solidFill>
                  <a:ea typeface="宋体" panose="02010600030101010101" pitchFamily="2" charset="-122"/>
                </a:endParaRPr>
              </a:p>
            </p:txBody>
          </p:sp>
          <p:sp>
            <p:nvSpPr>
              <p:cNvPr id="78865" name="Oval 24"/>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anchor="ctr"/>
              <a:lstStyle>
                <a:lvl1pPr>
                  <a:lnSpc>
                    <a:spcPct val="110000"/>
                  </a:lnSpc>
                  <a:spcBef>
                    <a:spcPct val="20000"/>
                  </a:spcBef>
                  <a:buSzPct val="120000"/>
                  <a:buBlip>
                    <a:blip r:embed="rId2"/>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0"/>
                  </a:spcBef>
                  <a:buSzTx/>
                  <a:buFontTx/>
                  <a:buNone/>
                </a:pPr>
                <a:endParaRPr lang="zh-CN" altLang="en-US" sz="2400" b="1">
                  <a:solidFill>
                    <a:srgbClr val="FFFFFF"/>
                  </a:solidFill>
                  <a:ea typeface="宋体" panose="02010600030101010101" pitchFamily="2" charset="-122"/>
                </a:endParaRPr>
              </a:p>
            </p:txBody>
          </p:sp>
          <p:sp>
            <p:nvSpPr>
              <p:cNvPr id="27" name="Oval 25"/>
              <p:cNvSpPr>
                <a:spLocks noChangeArrowheads="1"/>
              </p:cNvSpPr>
              <p:nvPr/>
            </p:nvSpPr>
            <p:spPr bwMode="gray">
              <a:xfrm>
                <a:off x="2255" y="1856"/>
                <a:ext cx="1261" cy="127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anchor="ctr">
                <a:spAutoFit/>
              </a:bodyPr>
              <a:lstStyle/>
              <a:p>
                <a:pPr>
                  <a:defRPr/>
                </a:pPr>
                <a:endParaRPr lang="zh-CN" altLang="en-US">
                  <a:solidFill>
                    <a:srgbClr val="000000"/>
                  </a:solidFill>
                </a:endParaRPr>
              </a:p>
            </p:txBody>
          </p:sp>
          <p:sp>
            <p:nvSpPr>
              <p:cNvPr id="78867" name="Oval 26"/>
              <p:cNvSpPr>
                <a:spLocks noChangeArrowheads="1"/>
              </p:cNvSpPr>
              <p:nvPr/>
            </p:nvSpPr>
            <p:spPr bwMode="gray">
              <a:xfrm>
                <a:off x="2254" y="1856"/>
                <a:ext cx="1262" cy="1266"/>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lnSpc>
                    <a:spcPct val="110000"/>
                  </a:lnSpc>
                  <a:spcBef>
                    <a:spcPct val="20000"/>
                  </a:spcBef>
                  <a:buSzPct val="120000"/>
                  <a:buBlip>
                    <a:blip r:embed="rId2"/>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0"/>
                  </a:spcBef>
                  <a:buSzTx/>
                  <a:buFontTx/>
                  <a:buNone/>
                </a:pPr>
                <a:endParaRPr lang="zh-CN" altLang="en-US" sz="2400" b="1">
                  <a:solidFill>
                    <a:srgbClr val="FFFFFF"/>
                  </a:solidFill>
                  <a:ea typeface="宋体" panose="02010600030101010101" pitchFamily="2" charset="-122"/>
                </a:endParaRPr>
              </a:p>
            </p:txBody>
          </p:sp>
          <p:sp>
            <p:nvSpPr>
              <p:cNvPr id="29" name="Oval 27"/>
              <p:cNvSpPr>
                <a:spLocks noChangeArrowheads="1"/>
              </p:cNvSpPr>
              <p:nvPr/>
            </p:nvSpPr>
            <p:spPr bwMode="gray">
              <a:xfrm>
                <a:off x="2337" y="1940"/>
                <a:ext cx="1096" cy="109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a:defRPr/>
                </a:pPr>
                <a:endParaRPr lang="zh-CN" altLang="en-US">
                  <a:solidFill>
                    <a:srgbClr val="000000"/>
                  </a:solidFill>
                </a:endParaRPr>
              </a:p>
            </p:txBody>
          </p:sp>
          <p:sp>
            <p:nvSpPr>
              <p:cNvPr id="78869" name="Oval 28"/>
              <p:cNvSpPr>
                <a:spLocks noChangeArrowheads="1"/>
              </p:cNvSpPr>
              <p:nvPr/>
            </p:nvSpPr>
            <p:spPr bwMode="gray">
              <a:xfrm>
                <a:off x="2337" y="1939"/>
                <a:ext cx="1096" cy="1100"/>
              </a:xfrm>
              <a:prstGeom prst="ellipse">
                <a:avLst/>
              </a:prstGeom>
              <a:gradFill rotWithShape="1">
                <a:gsLst>
                  <a:gs pos="0">
                    <a:srgbClr val="00CC66"/>
                  </a:gs>
                  <a:gs pos="100000">
                    <a:srgbClr val="005E2F"/>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lnSpc>
                    <a:spcPct val="110000"/>
                  </a:lnSpc>
                  <a:spcBef>
                    <a:spcPct val="20000"/>
                  </a:spcBef>
                  <a:buSzPct val="120000"/>
                  <a:buBlip>
                    <a:blip r:embed="rId2"/>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0"/>
                  </a:spcBef>
                  <a:buSzTx/>
                  <a:buFontTx/>
                  <a:buNone/>
                </a:pPr>
                <a:endParaRPr lang="zh-CN" altLang="en-US" sz="2400" b="1">
                  <a:solidFill>
                    <a:srgbClr val="FFFFFF"/>
                  </a:solidFill>
                  <a:ea typeface="宋体" panose="02010600030101010101" pitchFamily="2" charset="-122"/>
                </a:endParaRPr>
              </a:p>
            </p:txBody>
          </p:sp>
        </p:grpSp>
      </p:grpSp>
      <p:grpSp>
        <p:nvGrpSpPr>
          <p:cNvPr id="78853" name="Group 60"/>
          <p:cNvGrpSpPr>
            <a:grpSpLocks/>
          </p:cNvGrpSpPr>
          <p:nvPr/>
        </p:nvGrpSpPr>
        <p:grpSpPr bwMode="auto">
          <a:xfrm>
            <a:off x="1685925" y="1858963"/>
            <a:ext cx="5186363" cy="682625"/>
            <a:chOff x="1066" y="709"/>
            <a:chExt cx="3267" cy="430"/>
          </a:xfrm>
        </p:grpSpPr>
        <p:sp>
          <p:nvSpPr>
            <p:cNvPr id="78854" name="AutoShape 29">
              <a:hlinkClick r:id="rId3" action="ppaction://hlinksldjump"/>
            </p:cNvPr>
            <p:cNvSpPr>
              <a:spLocks noChangeArrowheads="1"/>
            </p:cNvSpPr>
            <p:nvPr/>
          </p:nvSpPr>
          <p:spPr bwMode="auto">
            <a:xfrm>
              <a:off x="1066" y="709"/>
              <a:ext cx="3248" cy="378"/>
            </a:xfrm>
            <a:prstGeom prst="roundRect">
              <a:avLst>
                <a:gd name="adj" fmla="val 50000"/>
              </a:avLst>
            </a:prstGeom>
            <a:gradFill rotWithShape="1">
              <a:gsLst>
                <a:gs pos="0">
                  <a:srgbClr val="CCECFF"/>
                </a:gs>
                <a:gs pos="100000">
                  <a:srgbClr val="FFFFFF"/>
                </a:gs>
              </a:gsLst>
              <a:lin ang="0" scaled="1"/>
            </a:gradFill>
            <a:ln w="2857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110000"/>
                </a:lnSpc>
                <a:spcBef>
                  <a:spcPct val="20000"/>
                </a:spcBef>
                <a:buSzPct val="120000"/>
                <a:buBlip>
                  <a:blip r:embed="rId2"/>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0"/>
                </a:spcBef>
                <a:buSzTx/>
                <a:buFontTx/>
                <a:buNone/>
              </a:pPr>
              <a:r>
                <a:rPr lang="en-US" altLang="zh-CN">
                  <a:solidFill>
                    <a:schemeClr val="tx1"/>
                  </a:solidFill>
                  <a:latin typeface="Times New Roman" panose="02020603050405020304" pitchFamily="18" charset="0"/>
                </a:rPr>
                <a:t>2.1   2</a:t>
              </a:r>
              <a:r>
                <a:rPr lang="zh-CN" altLang="en-US">
                  <a:solidFill>
                    <a:schemeClr val="tx1"/>
                  </a:solidFill>
                  <a:latin typeface="Times New Roman" panose="02020603050405020304" pitchFamily="18" charset="0"/>
                </a:rPr>
                <a:t>个例子：程序的组成</a:t>
              </a:r>
            </a:p>
          </p:txBody>
        </p:sp>
        <p:grpSp>
          <p:nvGrpSpPr>
            <p:cNvPr id="78855" name="Group 30"/>
            <p:cNvGrpSpPr>
              <a:grpSpLocks/>
            </p:cNvGrpSpPr>
            <p:nvPr/>
          </p:nvGrpSpPr>
          <p:grpSpPr bwMode="auto">
            <a:xfrm>
              <a:off x="4059" y="891"/>
              <a:ext cx="274" cy="248"/>
              <a:chOff x="2078" y="1680"/>
              <a:chExt cx="1615" cy="1615"/>
            </a:xfrm>
          </p:grpSpPr>
          <p:sp>
            <p:nvSpPr>
              <p:cNvPr id="78856" name="Oval 31"/>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lnSpc>
                    <a:spcPct val="110000"/>
                  </a:lnSpc>
                  <a:spcBef>
                    <a:spcPct val="20000"/>
                  </a:spcBef>
                  <a:buSzPct val="120000"/>
                  <a:buBlip>
                    <a:blip r:embed="rId2"/>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0"/>
                  </a:spcBef>
                  <a:buSzTx/>
                  <a:buFontTx/>
                  <a:buNone/>
                </a:pPr>
                <a:endParaRPr lang="zh-CN" altLang="en-US" sz="2400" b="1">
                  <a:solidFill>
                    <a:srgbClr val="FFFFFF"/>
                  </a:solidFill>
                  <a:ea typeface="宋体" panose="02010600030101010101" pitchFamily="2" charset="-122"/>
                </a:endParaRPr>
              </a:p>
            </p:txBody>
          </p:sp>
          <p:sp>
            <p:nvSpPr>
              <p:cNvPr id="78857" name="Oval 32"/>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lnSpc>
                    <a:spcPct val="110000"/>
                  </a:lnSpc>
                  <a:spcBef>
                    <a:spcPct val="20000"/>
                  </a:spcBef>
                  <a:buSzPct val="120000"/>
                  <a:buBlip>
                    <a:blip r:embed="rId2"/>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0"/>
                  </a:spcBef>
                  <a:buSzTx/>
                  <a:buFontTx/>
                  <a:buNone/>
                </a:pPr>
                <a:endParaRPr lang="zh-CN" altLang="en-US" sz="2400" b="1">
                  <a:solidFill>
                    <a:srgbClr val="FFFFFF"/>
                  </a:solidFill>
                  <a:ea typeface="宋体" panose="02010600030101010101" pitchFamily="2" charset="-122"/>
                </a:endParaRPr>
              </a:p>
            </p:txBody>
          </p:sp>
          <p:sp>
            <p:nvSpPr>
              <p:cNvPr id="36" name="Oval 33"/>
              <p:cNvSpPr>
                <a:spLocks noChangeArrowheads="1"/>
              </p:cNvSpPr>
              <p:nvPr/>
            </p:nvSpPr>
            <p:spPr bwMode="gray">
              <a:xfrm>
                <a:off x="2255" y="1856"/>
                <a:ext cx="1261" cy="127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a:defRPr/>
                </a:pPr>
                <a:endParaRPr lang="zh-CN" altLang="en-US">
                  <a:solidFill>
                    <a:srgbClr val="000000"/>
                  </a:solidFill>
                </a:endParaRPr>
              </a:p>
            </p:txBody>
          </p:sp>
          <p:sp>
            <p:nvSpPr>
              <p:cNvPr id="78859" name="Oval 34"/>
              <p:cNvSpPr>
                <a:spLocks noChangeArrowheads="1"/>
              </p:cNvSpPr>
              <p:nvPr/>
            </p:nvSpPr>
            <p:spPr bwMode="gray">
              <a:xfrm>
                <a:off x="2254" y="1856"/>
                <a:ext cx="1262" cy="1266"/>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lnSpc>
                    <a:spcPct val="110000"/>
                  </a:lnSpc>
                  <a:spcBef>
                    <a:spcPct val="20000"/>
                  </a:spcBef>
                  <a:buSzPct val="120000"/>
                  <a:buBlip>
                    <a:blip r:embed="rId2"/>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0"/>
                  </a:spcBef>
                  <a:buSzTx/>
                  <a:buFontTx/>
                  <a:buNone/>
                </a:pPr>
                <a:endParaRPr lang="zh-CN" altLang="en-US" sz="2400" b="1">
                  <a:solidFill>
                    <a:srgbClr val="FFFFFF"/>
                  </a:solidFill>
                  <a:ea typeface="宋体" panose="02010600030101010101" pitchFamily="2" charset="-122"/>
                </a:endParaRPr>
              </a:p>
            </p:txBody>
          </p:sp>
          <p:sp>
            <p:nvSpPr>
              <p:cNvPr id="38" name="Oval 35"/>
              <p:cNvSpPr>
                <a:spLocks noChangeArrowheads="1"/>
              </p:cNvSpPr>
              <p:nvPr/>
            </p:nvSpPr>
            <p:spPr bwMode="gray">
              <a:xfrm>
                <a:off x="2337" y="1940"/>
                <a:ext cx="1096" cy="109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a:defRPr/>
                </a:pPr>
                <a:endParaRPr lang="zh-CN" altLang="en-US">
                  <a:solidFill>
                    <a:srgbClr val="000000"/>
                  </a:solidFill>
                </a:endParaRPr>
              </a:p>
            </p:txBody>
          </p:sp>
          <p:sp>
            <p:nvSpPr>
              <p:cNvPr id="78861" name="Oval 36"/>
              <p:cNvSpPr>
                <a:spLocks noChangeArrowheads="1"/>
              </p:cNvSpPr>
              <p:nvPr/>
            </p:nvSpPr>
            <p:spPr bwMode="gray">
              <a:xfrm>
                <a:off x="2337" y="1939"/>
                <a:ext cx="1096" cy="1100"/>
              </a:xfrm>
              <a:prstGeom prst="ellipse">
                <a:avLst/>
              </a:prstGeom>
              <a:gradFill rotWithShape="1">
                <a:gsLst>
                  <a:gs pos="0">
                    <a:srgbClr val="FF0000"/>
                  </a:gs>
                  <a:gs pos="100000">
                    <a:srgbClr val="7C00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lnSpc>
                    <a:spcPct val="110000"/>
                  </a:lnSpc>
                  <a:spcBef>
                    <a:spcPct val="20000"/>
                  </a:spcBef>
                  <a:buSzPct val="120000"/>
                  <a:buBlip>
                    <a:blip r:embed="rId2"/>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0"/>
                  </a:spcBef>
                  <a:buSzTx/>
                  <a:buFontTx/>
                  <a:buNone/>
                </a:pPr>
                <a:endParaRPr lang="zh-CN" altLang="en-US" sz="2400" b="1">
                  <a:solidFill>
                    <a:srgbClr val="FFFFFF"/>
                  </a:solidFill>
                  <a:ea typeface="宋体" panose="02010600030101010101" pitchFamily="2" charset="-122"/>
                </a:endParaRPr>
              </a:p>
            </p:txBody>
          </p:sp>
        </p:gr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rrowheads="1"/>
          </p:cNvSpPr>
          <p:nvPr>
            <p:ph type="title"/>
          </p:nvPr>
        </p:nvSpPr>
        <p:spPr/>
        <p:txBody>
          <a:bodyPr/>
          <a:lstStyle/>
          <a:p>
            <a:pPr eaLnBrk="1" hangingPunct="1"/>
            <a:r>
              <a:rPr lang="zh-CN" altLang="en-US"/>
              <a:t>输入流对象</a:t>
            </a:r>
            <a:r>
              <a:rPr lang="en-US" altLang="zh-CN"/>
              <a:t>cin</a:t>
            </a:r>
          </a:p>
        </p:txBody>
      </p:sp>
      <p:sp>
        <p:nvSpPr>
          <p:cNvPr id="79874" name="Rectangle 3"/>
          <p:cNvSpPr>
            <a:spLocks noGrp="1" noChangeArrowheads="1"/>
          </p:cNvSpPr>
          <p:nvPr>
            <p:ph idx="1"/>
          </p:nvPr>
        </p:nvSpPr>
        <p:spPr>
          <a:xfrm>
            <a:off x="250825" y="981075"/>
            <a:ext cx="8785225" cy="5543550"/>
          </a:xfrm>
        </p:spPr>
        <p:txBody>
          <a:bodyPr/>
          <a:lstStyle/>
          <a:p>
            <a:pPr eaLnBrk="1" hangingPunct="1">
              <a:lnSpc>
                <a:spcPct val="115000"/>
              </a:lnSpc>
            </a:pPr>
            <a:r>
              <a:rPr lang="zh-CN" altLang="en-US" sz="2400" b="1"/>
              <a:t>键盘流入的数据流，将键盘输入的数据存入变量</a:t>
            </a:r>
          </a:p>
          <a:p>
            <a:pPr lvl="1" eaLnBrk="1" hangingPunct="1">
              <a:lnSpc>
                <a:spcPct val="115000"/>
              </a:lnSpc>
            </a:pPr>
            <a:r>
              <a:rPr lang="zh-CN" altLang="en-US" sz="2000">
                <a:solidFill>
                  <a:schemeClr val="tx1"/>
                </a:solidFill>
              </a:rPr>
              <a:t>格式：</a:t>
            </a:r>
            <a:endParaRPr lang="en-US" altLang="zh-CN" sz="2000">
              <a:solidFill>
                <a:schemeClr val="tx1"/>
              </a:solidFill>
            </a:endParaRPr>
          </a:p>
          <a:p>
            <a:pPr lvl="1" eaLnBrk="1" hangingPunct="1">
              <a:lnSpc>
                <a:spcPct val="115000"/>
              </a:lnSpc>
            </a:pPr>
            <a:endParaRPr lang="en-US" altLang="zh-CN" sz="1600">
              <a:solidFill>
                <a:schemeClr val="tx1"/>
              </a:solidFill>
            </a:endParaRPr>
          </a:p>
          <a:p>
            <a:pPr lvl="1" eaLnBrk="1" hangingPunct="1">
              <a:lnSpc>
                <a:spcPct val="115000"/>
              </a:lnSpc>
            </a:pPr>
            <a:endParaRPr lang="en-US" altLang="zh-CN" sz="2000">
              <a:solidFill>
                <a:schemeClr val="tx1"/>
              </a:solidFill>
            </a:endParaRPr>
          </a:p>
          <a:p>
            <a:pPr eaLnBrk="1" hangingPunct="1">
              <a:lnSpc>
                <a:spcPct val="140000"/>
              </a:lnSpc>
            </a:pPr>
            <a:r>
              <a:rPr lang="zh-CN" altLang="en-US" sz="2400" b="1"/>
              <a:t>用户的输入</a:t>
            </a:r>
            <a:endParaRPr lang="en-US" altLang="zh-CN" sz="2400" b="1"/>
          </a:p>
          <a:p>
            <a:pPr lvl="1" eaLnBrk="1" hangingPunct="1"/>
            <a:r>
              <a:rPr lang="zh-CN" altLang="fr-FR" sz="2000">
                <a:solidFill>
                  <a:schemeClr val="tx1"/>
                </a:solidFill>
              </a:rPr>
              <a:t>当程序执行到这个语句时会停下来等待用户的输入 </a:t>
            </a:r>
          </a:p>
          <a:p>
            <a:pPr lvl="1" eaLnBrk="1" hangingPunct="1"/>
            <a:r>
              <a:rPr lang="zh-CN" altLang="fr-FR" sz="2000">
                <a:solidFill>
                  <a:schemeClr val="tx1"/>
                </a:solidFill>
              </a:rPr>
              <a:t>用户可以输入数据，用回车（↙）结束。 </a:t>
            </a:r>
          </a:p>
          <a:p>
            <a:pPr lvl="1" eaLnBrk="1" hangingPunct="1"/>
            <a:r>
              <a:rPr lang="zh-CN" altLang="fr-FR" sz="2000">
                <a:solidFill>
                  <a:schemeClr val="tx1"/>
                </a:solidFill>
              </a:rPr>
              <a:t>当有多个输入数据时，一般用空白字符（空格、制表符和回车）分隔 </a:t>
            </a:r>
          </a:p>
          <a:p>
            <a:pPr eaLnBrk="1" hangingPunct="1">
              <a:lnSpc>
                <a:spcPct val="115000"/>
              </a:lnSpc>
            </a:pPr>
            <a:endParaRPr lang="zh-CN" altLang="en-US" sz="2400">
              <a:solidFill>
                <a:schemeClr val="tx1"/>
              </a:solidFill>
            </a:endParaRPr>
          </a:p>
        </p:txBody>
      </p:sp>
      <p:sp>
        <p:nvSpPr>
          <p:cNvPr id="79875" name="矩形 1"/>
          <p:cNvSpPr>
            <a:spLocks noChangeArrowheads="1"/>
          </p:cNvSpPr>
          <p:nvPr/>
        </p:nvSpPr>
        <p:spPr bwMode="auto">
          <a:xfrm>
            <a:off x="827088" y="1916113"/>
            <a:ext cx="7561262" cy="7080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lnSpc>
                <a:spcPct val="110000"/>
              </a:lnSpc>
              <a:spcBef>
                <a:spcPct val="20000"/>
              </a:spcBef>
              <a:buSzPct val="120000"/>
              <a:buBlip>
                <a:blip r:embed="rId3"/>
              </a:buBlip>
              <a:defRPr sz="2800">
                <a:solidFill>
                  <a:srgbClr val="133984"/>
                </a:solidFill>
                <a:latin typeface="Arial" panose="020B0604020202020204" pitchFamily="34" charset="0"/>
                <a:ea typeface="黑体" panose="02010609060101010101" pitchFamily="49" charset="-122"/>
              </a:defRPr>
            </a:lvl1pPr>
            <a:lvl2pPr>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lvl="1">
              <a:lnSpc>
                <a:spcPct val="100000"/>
              </a:lnSpc>
              <a:spcBef>
                <a:spcPct val="0"/>
              </a:spcBef>
              <a:buClrTx/>
              <a:buFontTx/>
              <a:buNone/>
            </a:pPr>
            <a:r>
              <a:rPr lang="en-US" altLang="zh-CN" sz="2000" b="1">
                <a:solidFill>
                  <a:schemeClr val="bg1"/>
                </a:solidFill>
              </a:rPr>
              <a:t>cin &gt;&gt; </a:t>
            </a:r>
            <a:r>
              <a:rPr lang="zh-CN" altLang="en-US" sz="2000" b="1">
                <a:solidFill>
                  <a:schemeClr val="bg1"/>
                </a:solidFill>
              </a:rPr>
              <a:t>变量</a:t>
            </a:r>
          </a:p>
          <a:p>
            <a:pPr marL="0" lvl="1">
              <a:lnSpc>
                <a:spcPct val="100000"/>
              </a:lnSpc>
              <a:spcBef>
                <a:spcPct val="0"/>
              </a:spcBef>
              <a:buClrTx/>
              <a:buFontTx/>
              <a:buNone/>
            </a:pPr>
            <a:r>
              <a:rPr lang="en-US" altLang="zh-CN" sz="2000" b="1">
                <a:solidFill>
                  <a:schemeClr val="bg1"/>
                </a:solidFill>
              </a:rPr>
              <a:t>cin &gt;&gt;</a:t>
            </a:r>
            <a:r>
              <a:rPr lang="zh-CN" altLang="en-US" sz="2000" b="1">
                <a:solidFill>
                  <a:schemeClr val="bg1"/>
                </a:solidFill>
              </a:rPr>
              <a:t>变量</a:t>
            </a:r>
            <a:r>
              <a:rPr lang="en-US" altLang="zh-CN" sz="2000" b="1">
                <a:solidFill>
                  <a:schemeClr val="bg1"/>
                </a:solidFill>
              </a:rPr>
              <a:t>1 &gt;&gt; </a:t>
            </a:r>
            <a:r>
              <a:rPr lang="zh-CN" altLang="en-US" sz="2000" b="1">
                <a:solidFill>
                  <a:schemeClr val="bg1"/>
                </a:solidFill>
              </a:rPr>
              <a:t>变量</a:t>
            </a:r>
            <a:r>
              <a:rPr lang="en-US" altLang="zh-CN" sz="2000" b="1">
                <a:solidFill>
                  <a:schemeClr val="bg1"/>
                </a:solidFill>
              </a:rPr>
              <a:t>2 &gt;&gt; … &gt;&gt; </a:t>
            </a:r>
            <a:r>
              <a:rPr lang="zh-CN" altLang="en-US" sz="2000" b="1">
                <a:solidFill>
                  <a:schemeClr val="bg1"/>
                </a:solidFill>
              </a:rPr>
              <a:t>变量</a:t>
            </a:r>
            <a:r>
              <a:rPr lang="en-US" altLang="zh-CN" sz="2000" b="1">
                <a:solidFill>
                  <a:schemeClr val="bg1"/>
                </a:solidFill>
              </a:rPr>
              <a:t>n</a:t>
            </a:r>
          </a:p>
        </p:txBody>
      </p:sp>
      <p:sp>
        <p:nvSpPr>
          <p:cNvPr id="3" name="矩形 2"/>
          <p:cNvSpPr/>
          <p:nvPr/>
        </p:nvSpPr>
        <p:spPr>
          <a:xfrm>
            <a:off x="827088" y="4437063"/>
            <a:ext cx="7632700" cy="2032000"/>
          </a:xfrm>
          <a:prstGeom prst="rect">
            <a:avLst/>
          </a:prstGeom>
          <a:solidFill>
            <a:schemeClr val="bg1">
              <a:lumMod val="85000"/>
            </a:schemeClr>
          </a:solidFill>
          <a:ln>
            <a:noFill/>
          </a:ln>
          <a:effectLst/>
        </p:spPr>
        <p:txBody>
          <a:bodyPr>
            <a:spAutoFit/>
          </a:bodyPr>
          <a:lstStyle>
            <a:lvl1pPr marL="342900" indent="-342900">
              <a:lnSpc>
                <a:spcPct val="110000"/>
              </a:lnSpc>
              <a:spcBef>
                <a:spcPct val="20000"/>
              </a:spcBef>
              <a:buSzPct val="120000"/>
              <a:buBlip>
                <a:blip r:embed="rId3"/>
              </a:buBlip>
              <a:defRPr sz="2800">
                <a:solidFill>
                  <a:srgbClr val="133984"/>
                </a:solidFill>
                <a:latin typeface="Arial" panose="020B0604020202020204" pitchFamily="34" charset="0"/>
                <a:ea typeface="黑体" panose="02010609060101010101" pitchFamily="49" charset="-122"/>
              </a:defRPr>
            </a:lvl1pPr>
            <a:lvl2pPr>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lvl="1" eaLnBrk="1" hangingPunct="1">
              <a:buClrTx/>
              <a:buFontTx/>
              <a:buNone/>
            </a:pPr>
            <a:r>
              <a:rPr kumimoji="1" lang="en-US" altLang="zh-CN" sz="2000" b="1">
                <a:solidFill>
                  <a:schemeClr val="tx1"/>
                </a:solidFill>
                <a:latin typeface="Courier New" panose="02070309020205020404" pitchFamily="49" charset="0"/>
                <a:cs typeface="Courier New" panose="02070309020205020404" pitchFamily="49" charset="0"/>
              </a:rPr>
              <a:t>int a; double d;</a:t>
            </a:r>
            <a:r>
              <a:rPr kumimoji="1" lang="fr-FR" altLang="zh-CN" sz="2000" b="1">
                <a:solidFill>
                  <a:schemeClr val="tx1"/>
                </a:solidFill>
                <a:latin typeface="Courier New" panose="02070309020205020404" pitchFamily="49" charset="0"/>
                <a:cs typeface="Courier New" panose="02070309020205020404" pitchFamily="49" charset="0"/>
              </a:rPr>
              <a:t> cin &gt;&gt; a &gt;&gt;d</a:t>
            </a:r>
            <a:r>
              <a:rPr kumimoji="1" lang="en-US" altLang="zh-CN" sz="2000" b="1">
                <a:solidFill>
                  <a:schemeClr val="tx1"/>
                </a:solidFill>
                <a:latin typeface="Courier New" panose="02070309020205020404" pitchFamily="49" charset="0"/>
                <a:cs typeface="Courier New" panose="02070309020205020404" pitchFamily="49" charset="0"/>
              </a:rPr>
              <a:t>;</a:t>
            </a:r>
          </a:p>
          <a:p>
            <a:pPr marL="0" lvl="1" eaLnBrk="1" hangingPunct="1">
              <a:buClrTx/>
              <a:buFontTx/>
              <a:buNone/>
            </a:pPr>
            <a:r>
              <a:rPr kumimoji="1" lang="zh-CN" altLang="fr-FR" sz="2000" b="1">
                <a:solidFill>
                  <a:schemeClr val="tx1"/>
                </a:solidFill>
                <a:latin typeface="Courier New" panose="02070309020205020404" pitchFamily="49" charset="0"/>
                <a:cs typeface="Courier New" panose="02070309020205020404" pitchFamily="49" charset="0"/>
              </a:rPr>
              <a:t>用户的输入可以为</a:t>
            </a:r>
          </a:p>
          <a:p>
            <a:pPr marL="0" lvl="1" eaLnBrk="1" hangingPunct="1">
              <a:buClrTx/>
              <a:buFontTx/>
              <a:buNone/>
            </a:pPr>
            <a:r>
              <a:rPr kumimoji="1" lang="fr-FR" altLang="zh-CN" sz="2000" b="1">
                <a:solidFill>
                  <a:schemeClr val="tx1"/>
                </a:solidFill>
                <a:latin typeface="Courier New" panose="02070309020205020404" pitchFamily="49" charset="0"/>
                <a:cs typeface="Courier New" panose="02070309020205020404" pitchFamily="49" charset="0"/>
              </a:rPr>
              <a:t>12  13.2↙</a:t>
            </a:r>
          </a:p>
          <a:p>
            <a:pPr marL="0" lvl="1" eaLnBrk="1" hangingPunct="1">
              <a:buClrTx/>
              <a:buFontTx/>
              <a:buNone/>
            </a:pPr>
            <a:r>
              <a:rPr kumimoji="1" lang="fr-FR" altLang="zh-CN" sz="2000" b="1">
                <a:solidFill>
                  <a:schemeClr val="tx1"/>
                </a:solidFill>
                <a:latin typeface="Courier New" panose="02070309020205020404" pitchFamily="49" charset="0"/>
                <a:cs typeface="Courier New" panose="02070309020205020404" pitchFamily="49" charset="0"/>
              </a:rPr>
              <a:t>12</a:t>
            </a:r>
            <a:r>
              <a:rPr kumimoji="1" lang="zh-CN" altLang="fr-FR" sz="2000" b="1">
                <a:solidFill>
                  <a:schemeClr val="tx1"/>
                </a:solidFill>
                <a:latin typeface="Courier New" panose="02070309020205020404" pitchFamily="49" charset="0"/>
                <a:cs typeface="Courier New" panose="02070309020205020404" pitchFamily="49" charset="0"/>
              </a:rPr>
              <a:t>（</a:t>
            </a:r>
            <a:r>
              <a:rPr kumimoji="1" lang="fr-FR" altLang="zh-CN" sz="2000" b="1">
                <a:solidFill>
                  <a:schemeClr val="tx1"/>
                </a:solidFill>
                <a:latin typeface="Courier New" panose="02070309020205020404" pitchFamily="49" charset="0"/>
                <a:cs typeface="Courier New" panose="02070309020205020404" pitchFamily="49" charset="0"/>
              </a:rPr>
              <a:t>tab</a:t>
            </a:r>
            <a:r>
              <a:rPr kumimoji="1" lang="zh-CN" altLang="fr-FR" sz="2000" b="1">
                <a:solidFill>
                  <a:schemeClr val="tx1"/>
                </a:solidFill>
                <a:latin typeface="Courier New" panose="02070309020205020404" pitchFamily="49" charset="0"/>
                <a:cs typeface="Courier New" panose="02070309020205020404" pitchFamily="49" charset="0"/>
              </a:rPr>
              <a:t>键）</a:t>
            </a:r>
            <a:r>
              <a:rPr kumimoji="1" lang="fr-FR" altLang="zh-CN" sz="2000" b="1">
                <a:solidFill>
                  <a:schemeClr val="tx1"/>
                </a:solidFill>
                <a:latin typeface="Courier New" panose="02070309020205020404" pitchFamily="49" charset="0"/>
                <a:cs typeface="Courier New" panose="02070309020205020404" pitchFamily="49" charset="0"/>
              </a:rPr>
              <a:t>13.2↙ </a:t>
            </a:r>
          </a:p>
          <a:p>
            <a:pPr marL="0" lvl="1" eaLnBrk="1" hangingPunct="1">
              <a:buClrTx/>
              <a:buFontTx/>
              <a:buNone/>
            </a:pPr>
            <a:r>
              <a:rPr kumimoji="1" lang="fr-FR" altLang="zh-CN" sz="2000" b="1">
                <a:solidFill>
                  <a:schemeClr val="tx1"/>
                </a:solidFill>
                <a:latin typeface="Courier New" panose="02070309020205020404" pitchFamily="49" charset="0"/>
                <a:cs typeface="Courier New" panose="02070309020205020404" pitchFamily="49" charset="0"/>
              </a:rPr>
              <a:t>12↙13.2↙ </a:t>
            </a:r>
            <a:endParaRPr kumimoji="1" lang="en-US" altLang="zh-CN" sz="2000" b="1">
              <a:solidFill>
                <a:schemeClr val="tx1"/>
              </a:solidFill>
              <a:latin typeface="Courier New" panose="02070309020205020404" pitchFamily="49" charset="0"/>
              <a:cs typeface="Courier New" panose="02070309020205020404" pitchFamily="49"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rrowheads="1"/>
          </p:cNvSpPr>
          <p:nvPr>
            <p:ph type="title"/>
          </p:nvPr>
        </p:nvSpPr>
        <p:spPr/>
        <p:txBody>
          <a:bodyPr/>
          <a:lstStyle/>
          <a:p>
            <a:pPr eaLnBrk="1" hangingPunct="1"/>
            <a:r>
              <a:rPr lang="fr-FR" altLang="zh-CN"/>
              <a:t>cin.get </a:t>
            </a:r>
            <a:endParaRPr lang="en-US" altLang="zh-CN"/>
          </a:p>
        </p:txBody>
      </p:sp>
      <p:sp>
        <p:nvSpPr>
          <p:cNvPr id="81922" name="Rectangle 3"/>
          <p:cNvSpPr>
            <a:spLocks noGrp="1" noChangeArrowheads="1"/>
          </p:cNvSpPr>
          <p:nvPr>
            <p:ph idx="1"/>
          </p:nvPr>
        </p:nvSpPr>
        <p:spPr>
          <a:xfrm>
            <a:off x="250825" y="981075"/>
            <a:ext cx="8785225" cy="4554538"/>
          </a:xfrm>
        </p:spPr>
        <p:txBody>
          <a:bodyPr/>
          <a:lstStyle/>
          <a:p>
            <a:pPr eaLnBrk="1" hangingPunct="1">
              <a:lnSpc>
                <a:spcPct val="115000"/>
              </a:lnSpc>
            </a:pPr>
            <a:r>
              <a:rPr lang="zh-CN" altLang="fr-FR" sz="2400" b="1"/>
              <a:t>从键盘接受一个字符</a:t>
            </a:r>
            <a:endParaRPr lang="en-US" altLang="zh-CN" sz="2400" b="1"/>
          </a:p>
          <a:p>
            <a:pPr lvl="1" eaLnBrk="1" hangingPunct="1">
              <a:lnSpc>
                <a:spcPct val="115000"/>
              </a:lnSpc>
            </a:pPr>
            <a:r>
              <a:rPr lang="zh-CN" altLang="en-US" sz="2000">
                <a:solidFill>
                  <a:srgbClr val="000000"/>
                </a:solidFill>
              </a:rPr>
              <a:t>格式：</a:t>
            </a:r>
            <a:endParaRPr lang="en-US" altLang="zh-CN" sz="2000">
              <a:solidFill>
                <a:srgbClr val="000000"/>
              </a:solidFill>
            </a:endParaRPr>
          </a:p>
          <a:p>
            <a:pPr lvl="1" eaLnBrk="1" hangingPunct="1">
              <a:lnSpc>
                <a:spcPct val="115000"/>
              </a:lnSpc>
            </a:pPr>
            <a:endParaRPr lang="en-US" altLang="zh-CN" sz="2000">
              <a:solidFill>
                <a:srgbClr val="000000"/>
              </a:solidFill>
            </a:endParaRPr>
          </a:p>
          <a:p>
            <a:pPr lvl="1" eaLnBrk="1" hangingPunct="1">
              <a:lnSpc>
                <a:spcPct val="115000"/>
              </a:lnSpc>
            </a:pPr>
            <a:endParaRPr lang="en-US" altLang="zh-CN" sz="1600">
              <a:solidFill>
                <a:srgbClr val="000000"/>
              </a:solidFill>
            </a:endParaRPr>
          </a:p>
          <a:p>
            <a:pPr eaLnBrk="1" hangingPunct="1">
              <a:lnSpc>
                <a:spcPct val="115000"/>
              </a:lnSpc>
              <a:buFontTx/>
              <a:buNone/>
            </a:pPr>
            <a:endParaRPr lang="en-US" altLang="zh-CN" sz="1800" b="1"/>
          </a:p>
          <a:p>
            <a:pPr eaLnBrk="1" hangingPunct="1">
              <a:lnSpc>
                <a:spcPct val="115000"/>
              </a:lnSpc>
            </a:pPr>
            <a:r>
              <a:rPr lang="zh-CN" altLang="fr-FR" sz="2400" b="1"/>
              <a:t>用户</a:t>
            </a:r>
            <a:r>
              <a:rPr lang="zh-CN" altLang="en-US" sz="2400" b="1"/>
              <a:t>的</a:t>
            </a:r>
            <a:r>
              <a:rPr lang="zh-CN" altLang="fr-FR" sz="2400" b="1"/>
              <a:t>输入</a:t>
            </a:r>
            <a:endParaRPr lang="en-US" altLang="zh-CN" sz="2400" b="1"/>
          </a:p>
          <a:p>
            <a:pPr lvl="1" eaLnBrk="1" hangingPunct="1">
              <a:lnSpc>
                <a:spcPct val="115000"/>
              </a:lnSpc>
            </a:pPr>
            <a:r>
              <a:rPr lang="fr-FR" altLang="zh-CN" sz="2000">
                <a:solidFill>
                  <a:srgbClr val="000000"/>
                </a:solidFill>
              </a:rPr>
              <a:t>cin.get()</a:t>
            </a:r>
            <a:r>
              <a:rPr lang="zh-CN" altLang="fr-FR" sz="2000">
                <a:solidFill>
                  <a:srgbClr val="000000"/>
                </a:solidFill>
              </a:rPr>
              <a:t>可以接收任意的字符，包括空白字符</a:t>
            </a:r>
            <a:endParaRPr lang="zh-CN" altLang="en-US" sz="2000">
              <a:solidFill>
                <a:srgbClr val="000000"/>
              </a:solidFill>
            </a:endParaRPr>
          </a:p>
        </p:txBody>
      </p:sp>
      <p:sp>
        <p:nvSpPr>
          <p:cNvPr id="81923" name="矩形 1"/>
          <p:cNvSpPr>
            <a:spLocks noChangeArrowheads="1"/>
          </p:cNvSpPr>
          <p:nvPr/>
        </p:nvSpPr>
        <p:spPr bwMode="auto">
          <a:xfrm>
            <a:off x="971550" y="1844675"/>
            <a:ext cx="7272338" cy="10795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lnSpc>
                <a:spcPct val="110000"/>
              </a:lnSpc>
              <a:spcBef>
                <a:spcPct val="20000"/>
              </a:spcBef>
              <a:buSzPct val="120000"/>
              <a:buBlip>
                <a:blip r:embed="rId3"/>
              </a:buBlip>
              <a:defRPr sz="2800">
                <a:solidFill>
                  <a:srgbClr val="133984"/>
                </a:solidFill>
                <a:latin typeface="Arial" panose="020B0604020202020204" pitchFamily="34" charset="0"/>
                <a:ea typeface="黑体" panose="02010609060101010101" pitchFamily="49" charset="-122"/>
              </a:defRPr>
            </a:lvl1pPr>
            <a:lvl2pPr>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lvl="1">
              <a:lnSpc>
                <a:spcPct val="100000"/>
              </a:lnSpc>
              <a:spcBef>
                <a:spcPct val="0"/>
              </a:spcBef>
              <a:buClrTx/>
              <a:buFontTx/>
              <a:buNone/>
            </a:pPr>
            <a:r>
              <a:rPr lang="en-US" altLang="zh-CN" sz="2000" b="1">
                <a:solidFill>
                  <a:schemeClr val="bg1"/>
                </a:solidFill>
              </a:rPr>
              <a:t>char ch;</a:t>
            </a:r>
          </a:p>
          <a:p>
            <a:pPr marL="0" lvl="1">
              <a:lnSpc>
                <a:spcPct val="100000"/>
              </a:lnSpc>
              <a:spcBef>
                <a:spcPct val="0"/>
              </a:spcBef>
              <a:buClrTx/>
              <a:buFontTx/>
              <a:buNone/>
            </a:pPr>
            <a:r>
              <a:rPr lang="en-US" altLang="zh-CN" sz="2000" b="1">
                <a:solidFill>
                  <a:schemeClr val="bg1"/>
                </a:solidFill>
              </a:rPr>
              <a:t>//</a:t>
            </a:r>
            <a:r>
              <a:rPr lang="zh-CN" altLang="fr-FR" sz="2000" b="1">
                <a:solidFill>
                  <a:schemeClr val="bg1"/>
                </a:solidFill>
              </a:rPr>
              <a:t>从键盘输入一个字符并存放到变量</a:t>
            </a:r>
            <a:r>
              <a:rPr lang="fr-FR" altLang="zh-CN" sz="2000" b="1">
                <a:solidFill>
                  <a:schemeClr val="bg1"/>
                </a:solidFill>
              </a:rPr>
              <a:t>ch</a:t>
            </a:r>
            <a:r>
              <a:rPr lang="zh-CN" altLang="fr-FR" sz="2000" b="1">
                <a:solidFill>
                  <a:schemeClr val="bg1"/>
                </a:solidFill>
              </a:rPr>
              <a:t>中</a:t>
            </a:r>
            <a:endParaRPr lang="fr-FR" altLang="zh-CN" sz="2000" b="1">
              <a:solidFill>
                <a:schemeClr val="bg1"/>
              </a:solidFill>
            </a:endParaRPr>
          </a:p>
          <a:p>
            <a:pPr marL="0" lvl="1">
              <a:lnSpc>
                <a:spcPct val="100000"/>
              </a:lnSpc>
              <a:spcBef>
                <a:spcPct val="0"/>
              </a:spcBef>
              <a:buClrTx/>
              <a:buFontTx/>
              <a:buNone/>
            </a:pPr>
            <a:r>
              <a:rPr lang="fr-FR" altLang="zh-CN" sz="2000" b="1">
                <a:solidFill>
                  <a:schemeClr val="bg1"/>
                </a:solidFill>
              </a:rPr>
              <a:t>cin.get</a:t>
            </a:r>
            <a:r>
              <a:rPr lang="en-US" altLang="zh-CN" sz="2000" b="1">
                <a:solidFill>
                  <a:schemeClr val="bg1"/>
                </a:solidFill>
              </a:rPr>
              <a:t>(</a:t>
            </a:r>
            <a:r>
              <a:rPr lang="fr-FR" altLang="zh-CN" sz="2000" b="1">
                <a:solidFill>
                  <a:schemeClr val="bg1"/>
                </a:solidFill>
              </a:rPr>
              <a:t>ch</a:t>
            </a:r>
            <a:r>
              <a:rPr lang="en-US" altLang="zh-CN" sz="2000" b="1">
                <a:solidFill>
                  <a:schemeClr val="bg1"/>
                </a:solidFill>
              </a:rPr>
              <a:t>)</a:t>
            </a:r>
            <a:r>
              <a:rPr lang="zh-CN" altLang="fr-FR" sz="2000" b="1">
                <a:solidFill>
                  <a:schemeClr val="bg1"/>
                </a:solidFill>
              </a:rPr>
              <a:t>；</a:t>
            </a:r>
            <a:r>
              <a:rPr lang="en-US" altLang="zh-CN" sz="2000" b="1">
                <a:solidFill>
                  <a:schemeClr val="bg1"/>
                </a:solidFill>
              </a:rPr>
              <a:t>// </a:t>
            </a:r>
            <a:r>
              <a:rPr lang="zh-CN" altLang="fr-FR" sz="2000" b="1">
                <a:solidFill>
                  <a:schemeClr val="bg1"/>
                </a:solidFill>
              </a:rPr>
              <a:t>或 </a:t>
            </a:r>
            <a:r>
              <a:rPr lang="fr-FR" altLang="zh-CN" sz="2000" b="1">
                <a:solidFill>
                  <a:schemeClr val="bg1"/>
                </a:solidFill>
              </a:rPr>
              <a:t>ch= cin.get()</a:t>
            </a:r>
            <a:endParaRPr lang="en-US" altLang="zh-CN" sz="2000" b="1">
              <a:solidFill>
                <a:schemeClr val="bg1"/>
              </a:solidFill>
            </a:endParaRPr>
          </a:p>
        </p:txBody>
      </p:sp>
      <p:sp>
        <p:nvSpPr>
          <p:cNvPr id="5" name="矩形 4"/>
          <p:cNvSpPr/>
          <p:nvPr/>
        </p:nvSpPr>
        <p:spPr>
          <a:xfrm>
            <a:off x="971550" y="3557588"/>
            <a:ext cx="7272338" cy="2832100"/>
          </a:xfrm>
          <a:prstGeom prst="rect">
            <a:avLst/>
          </a:prstGeom>
          <a:solidFill>
            <a:schemeClr val="bg1">
              <a:lumMod val="85000"/>
            </a:schemeClr>
          </a:solidFill>
          <a:ln>
            <a:noFill/>
          </a:ln>
          <a:effectLst/>
        </p:spPr>
        <p:txBody>
          <a:bodyPr>
            <a:spAutoFit/>
          </a:bodyPr>
          <a:lstStyle>
            <a:lvl1pPr marL="342900" indent="-342900">
              <a:lnSpc>
                <a:spcPct val="110000"/>
              </a:lnSpc>
              <a:spcBef>
                <a:spcPct val="20000"/>
              </a:spcBef>
              <a:buSzPct val="120000"/>
              <a:buBlip>
                <a:blip r:embed="rId3"/>
              </a:buBlip>
              <a:defRPr sz="2800">
                <a:solidFill>
                  <a:srgbClr val="133984"/>
                </a:solidFill>
                <a:latin typeface="Arial" panose="020B0604020202020204" pitchFamily="34" charset="0"/>
                <a:ea typeface="黑体" panose="02010609060101010101" pitchFamily="49" charset="-122"/>
              </a:defRPr>
            </a:lvl1pPr>
            <a:lvl2pPr>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lvl="1" eaLnBrk="1" hangingPunct="1">
              <a:buClrTx/>
              <a:buFontTx/>
              <a:buNone/>
            </a:pPr>
            <a:r>
              <a:rPr kumimoji="1" lang="en-US" altLang="zh-CN" sz="2000" b="1">
                <a:solidFill>
                  <a:schemeClr val="tx1"/>
                </a:solidFill>
                <a:latin typeface="Courier New" panose="02070309020205020404" pitchFamily="49" charset="0"/>
                <a:cs typeface="Courier New" panose="02070309020205020404" pitchFamily="49" charset="0"/>
              </a:rPr>
              <a:t>char a, b, c;</a:t>
            </a:r>
          </a:p>
          <a:p>
            <a:pPr marL="0" lvl="1" eaLnBrk="1" hangingPunct="1">
              <a:buClrTx/>
              <a:buFontTx/>
              <a:buNone/>
            </a:pPr>
            <a:r>
              <a:rPr kumimoji="1" lang="en-US" altLang="zh-CN" sz="2000" b="1">
                <a:solidFill>
                  <a:schemeClr val="tx1"/>
                </a:solidFill>
                <a:latin typeface="Courier New" panose="02070309020205020404" pitchFamily="49" charset="0"/>
                <a:cs typeface="Courier New" panose="02070309020205020404" pitchFamily="49" charset="0"/>
              </a:rPr>
              <a:t>a = cin.get();</a:t>
            </a:r>
          </a:p>
          <a:p>
            <a:pPr marL="0" lvl="1" eaLnBrk="1" hangingPunct="1">
              <a:buClrTx/>
              <a:buFontTx/>
              <a:buNone/>
            </a:pPr>
            <a:r>
              <a:rPr kumimoji="1" lang="en-US" altLang="zh-CN" sz="2000" b="1">
                <a:solidFill>
                  <a:schemeClr val="tx1"/>
                </a:solidFill>
                <a:latin typeface="Courier New" panose="02070309020205020404" pitchFamily="49" charset="0"/>
                <a:cs typeface="Courier New" panose="02070309020205020404" pitchFamily="49" charset="0"/>
              </a:rPr>
              <a:t>b = cin.get();  </a:t>
            </a:r>
          </a:p>
          <a:p>
            <a:pPr marL="0" lvl="1" eaLnBrk="1" hangingPunct="1">
              <a:buClrTx/>
              <a:buFontTx/>
              <a:buNone/>
            </a:pPr>
            <a:r>
              <a:rPr kumimoji="1" lang="en-US" altLang="zh-CN" sz="2000" b="1">
                <a:solidFill>
                  <a:schemeClr val="tx1"/>
                </a:solidFill>
                <a:latin typeface="Courier New" panose="02070309020205020404" pitchFamily="49" charset="0"/>
                <a:cs typeface="Courier New" panose="02070309020205020404" pitchFamily="49" charset="0"/>
              </a:rPr>
              <a:t>c = cin.get();</a:t>
            </a:r>
          </a:p>
          <a:p>
            <a:pPr marL="0" lvl="1" eaLnBrk="1" hangingPunct="1">
              <a:buClrTx/>
              <a:buFontTx/>
              <a:buNone/>
            </a:pPr>
            <a:r>
              <a:rPr kumimoji="1" lang="en-US" altLang="zh-CN" sz="2000" b="1">
                <a:solidFill>
                  <a:schemeClr val="tx1"/>
                </a:solidFill>
                <a:latin typeface="Courier New" panose="02070309020205020404" pitchFamily="49" charset="0"/>
                <a:cs typeface="Courier New" panose="02070309020205020404" pitchFamily="49" charset="0"/>
              </a:rPr>
              <a:t>// </a:t>
            </a:r>
            <a:r>
              <a:rPr kumimoji="1" lang="zh-CN" altLang="en-US" sz="2000" b="1">
                <a:solidFill>
                  <a:schemeClr val="tx1"/>
                </a:solidFill>
                <a:latin typeface="Courier New" panose="02070309020205020404" pitchFamily="49" charset="0"/>
                <a:cs typeface="Courier New" panose="02070309020205020404" pitchFamily="49" charset="0"/>
              </a:rPr>
              <a:t>如果输入</a:t>
            </a:r>
            <a:r>
              <a:rPr kumimoji="1" lang="en-US" altLang="zh-CN" sz="2000" b="1">
                <a:solidFill>
                  <a:schemeClr val="tx1"/>
                </a:solidFill>
                <a:latin typeface="Courier New" panose="02070309020205020404" pitchFamily="49" charset="0"/>
                <a:cs typeface="Courier New" panose="02070309020205020404" pitchFamily="49" charset="0"/>
              </a:rPr>
              <a:t>1 2 3↙</a:t>
            </a:r>
            <a:r>
              <a:rPr kumimoji="1" lang="zh-CN" altLang="en-US" sz="2000" b="1">
                <a:solidFill>
                  <a:schemeClr val="tx1"/>
                </a:solidFill>
                <a:latin typeface="Courier New" panose="02070309020205020404" pitchFamily="49" charset="0"/>
                <a:cs typeface="Courier New" panose="02070309020205020404" pitchFamily="49" charset="0"/>
              </a:rPr>
              <a:t>，变量</a:t>
            </a:r>
            <a:r>
              <a:rPr kumimoji="1" lang="en-US" altLang="zh-CN" sz="2000" b="1">
                <a:solidFill>
                  <a:schemeClr val="tx1"/>
                </a:solidFill>
                <a:latin typeface="Courier New" panose="02070309020205020404" pitchFamily="49" charset="0"/>
                <a:cs typeface="Courier New" panose="02070309020205020404" pitchFamily="49" charset="0"/>
              </a:rPr>
              <a:t>a, b, c</a:t>
            </a:r>
            <a:r>
              <a:rPr kumimoji="1" lang="zh-CN" altLang="en-US" sz="2000" b="1">
                <a:solidFill>
                  <a:schemeClr val="tx1"/>
                </a:solidFill>
                <a:latin typeface="Courier New" panose="02070309020205020404" pitchFamily="49" charset="0"/>
                <a:cs typeface="Courier New" panose="02070309020205020404" pitchFamily="49" charset="0"/>
              </a:rPr>
              <a:t>的值是？</a:t>
            </a:r>
            <a:endParaRPr kumimoji="1" lang="en-US" altLang="zh-CN" sz="2000" b="1">
              <a:solidFill>
                <a:schemeClr val="tx1"/>
              </a:solidFill>
              <a:latin typeface="Courier New" panose="02070309020205020404" pitchFamily="49" charset="0"/>
              <a:cs typeface="Courier New" panose="02070309020205020404" pitchFamily="49" charset="0"/>
            </a:endParaRPr>
          </a:p>
          <a:p>
            <a:pPr marL="0" lvl="1" eaLnBrk="1" hangingPunct="1">
              <a:buClrTx/>
              <a:buFontTx/>
              <a:buNone/>
            </a:pPr>
            <a:r>
              <a:rPr kumimoji="1" lang="fr-FR" altLang="zh-CN" sz="2000" b="1">
                <a:solidFill>
                  <a:schemeClr val="tx1"/>
                </a:solidFill>
                <a:latin typeface="Courier New" panose="02070309020205020404" pitchFamily="49" charset="0"/>
                <a:cs typeface="Courier New" panose="02070309020205020404" pitchFamily="49" charset="0"/>
              </a:rPr>
              <a:t>cin &gt;&gt; a &gt;&gt; b &gt;&gt; c</a:t>
            </a:r>
            <a:r>
              <a:rPr kumimoji="1" lang="zh-CN" altLang="en-US" sz="2000" b="1">
                <a:solidFill>
                  <a:schemeClr val="tx1"/>
                </a:solidFill>
                <a:latin typeface="Courier New" panose="02070309020205020404" pitchFamily="49" charset="0"/>
                <a:cs typeface="Courier New" panose="02070309020205020404" pitchFamily="49" charset="0"/>
              </a:rPr>
              <a:t>；</a:t>
            </a:r>
            <a:endParaRPr kumimoji="1" lang="en-US" altLang="zh-CN" sz="2000" b="1">
              <a:solidFill>
                <a:schemeClr val="tx1"/>
              </a:solidFill>
              <a:latin typeface="Courier New" panose="02070309020205020404" pitchFamily="49" charset="0"/>
              <a:cs typeface="Courier New" panose="02070309020205020404" pitchFamily="49" charset="0"/>
            </a:endParaRPr>
          </a:p>
          <a:p>
            <a:pPr marL="0" lvl="1" eaLnBrk="1" hangingPunct="1">
              <a:buClrTx/>
              <a:buFontTx/>
              <a:buNone/>
            </a:pPr>
            <a:r>
              <a:rPr kumimoji="1" lang="en-US" altLang="zh-CN" sz="2000" b="1">
                <a:solidFill>
                  <a:schemeClr val="tx1"/>
                </a:solidFill>
                <a:latin typeface="Courier New" panose="02070309020205020404" pitchFamily="49" charset="0"/>
                <a:cs typeface="Courier New" panose="02070309020205020404" pitchFamily="49" charset="0"/>
              </a:rPr>
              <a:t>// </a:t>
            </a:r>
            <a:r>
              <a:rPr kumimoji="1" lang="zh-CN" altLang="en-US" sz="2000" b="1">
                <a:solidFill>
                  <a:schemeClr val="tx1"/>
                </a:solidFill>
                <a:latin typeface="Courier New" panose="02070309020205020404" pitchFamily="49" charset="0"/>
                <a:cs typeface="Courier New" panose="02070309020205020404" pitchFamily="49" charset="0"/>
              </a:rPr>
              <a:t>如果输入</a:t>
            </a:r>
            <a:r>
              <a:rPr kumimoji="1" lang="en-US" altLang="zh-CN" sz="2000" b="1">
                <a:solidFill>
                  <a:schemeClr val="tx1"/>
                </a:solidFill>
                <a:latin typeface="Courier New" panose="02070309020205020404" pitchFamily="49" charset="0"/>
                <a:cs typeface="Courier New" panose="02070309020205020404" pitchFamily="49" charset="0"/>
              </a:rPr>
              <a:t>1 2 3↙</a:t>
            </a:r>
            <a:r>
              <a:rPr kumimoji="1" lang="zh-CN" altLang="en-US" sz="2000" b="1">
                <a:solidFill>
                  <a:schemeClr val="tx1"/>
                </a:solidFill>
                <a:latin typeface="Courier New" panose="02070309020205020404" pitchFamily="49" charset="0"/>
                <a:cs typeface="Courier New" panose="02070309020205020404" pitchFamily="49" charset="0"/>
              </a:rPr>
              <a:t>，变量</a:t>
            </a:r>
            <a:r>
              <a:rPr kumimoji="1" lang="en-US" altLang="zh-CN" sz="2000" b="1">
                <a:solidFill>
                  <a:schemeClr val="tx1"/>
                </a:solidFill>
                <a:latin typeface="Courier New" panose="02070309020205020404" pitchFamily="49" charset="0"/>
                <a:cs typeface="Courier New" panose="02070309020205020404" pitchFamily="49" charset="0"/>
              </a:rPr>
              <a:t>a, b, c</a:t>
            </a:r>
            <a:r>
              <a:rPr kumimoji="1" lang="zh-CN" altLang="en-US" sz="2000" b="1">
                <a:solidFill>
                  <a:schemeClr val="tx1"/>
                </a:solidFill>
                <a:latin typeface="Courier New" panose="02070309020205020404" pitchFamily="49" charset="0"/>
                <a:cs typeface="Courier New" panose="02070309020205020404" pitchFamily="49" charset="0"/>
              </a:rPr>
              <a:t>的值是？</a:t>
            </a:r>
            <a:endParaRPr kumimoji="1" lang="en-US" altLang="zh-CN" sz="2000" b="1">
              <a:solidFill>
                <a:schemeClr val="tx1"/>
              </a:solidFill>
              <a:latin typeface="Courier New" panose="02070309020205020404" pitchFamily="49" charset="0"/>
              <a:cs typeface="Courier New" panose="02070309020205020404" pitchFamily="49"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rrowheads="1"/>
          </p:cNvSpPr>
          <p:nvPr>
            <p:ph type="title"/>
          </p:nvPr>
        </p:nvSpPr>
        <p:spPr/>
        <p:txBody>
          <a:bodyPr/>
          <a:lstStyle/>
          <a:p>
            <a:pPr eaLnBrk="1" hangingPunct="1"/>
            <a:r>
              <a:rPr lang="zh-CN" altLang="en-US"/>
              <a:t>输出流对象</a:t>
            </a:r>
            <a:r>
              <a:rPr lang="en-US" altLang="zh-CN"/>
              <a:t>cout </a:t>
            </a:r>
          </a:p>
        </p:txBody>
      </p:sp>
      <p:sp>
        <p:nvSpPr>
          <p:cNvPr id="83970" name="Rectangle 3"/>
          <p:cNvSpPr>
            <a:spLocks noGrp="1" noChangeArrowheads="1"/>
          </p:cNvSpPr>
          <p:nvPr>
            <p:ph idx="1"/>
          </p:nvPr>
        </p:nvSpPr>
        <p:spPr>
          <a:xfrm>
            <a:off x="323850" y="908050"/>
            <a:ext cx="8569325" cy="936625"/>
          </a:xfrm>
        </p:spPr>
        <p:txBody>
          <a:bodyPr/>
          <a:lstStyle/>
          <a:p>
            <a:pPr eaLnBrk="1" hangingPunct="1">
              <a:lnSpc>
                <a:spcPct val="115000"/>
              </a:lnSpc>
            </a:pPr>
            <a:r>
              <a:rPr lang="zh-CN" altLang="en-US" sz="2400" b="1"/>
              <a:t>将变量或表达式的内容显示在显示器上 </a:t>
            </a:r>
          </a:p>
          <a:p>
            <a:pPr lvl="1" eaLnBrk="1" hangingPunct="1">
              <a:lnSpc>
                <a:spcPct val="115000"/>
              </a:lnSpc>
            </a:pPr>
            <a:r>
              <a:rPr lang="zh-CN" altLang="en-US" sz="2000">
                <a:solidFill>
                  <a:schemeClr val="tx1"/>
                </a:solidFill>
              </a:rPr>
              <a:t>格式</a:t>
            </a:r>
          </a:p>
        </p:txBody>
      </p:sp>
      <p:sp>
        <p:nvSpPr>
          <p:cNvPr id="2" name="矩形 1"/>
          <p:cNvSpPr/>
          <p:nvPr/>
        </p:nvSpPr>
        <p:spPr>
          <a:xfrm>
            <a:off x="900113" y="1844675"/>
            <a:ext cx="7272337" cy="2455863"/>
          </a:xfrm>
          <a:prstGeom prst="rect">
            <a:avLst/>
          </a:prstGeom>
          <a:solidFill>
            <a:schemeClr val="bg1">
              <a:lumMod val="85000"/>
            </a:schemeClr>
          </a:solidFill>
          <a:ln>
            <a:noFill/>
          </a:ln>
          <a:effectLst/>
        </p:spPr>
        <p:txBody>
          <a:bodyPr/>
          <a:lstStyle>
            <a:lvl1pPr marL="342900" indent="-342900">
              <a:lnSpc>
                <a:spcPct val="110000"/>
              </a:lnSpc>
              <a:spcBef>
                <a:spcPct val="20000"/>
              </a:spcBef>
              <a:buSzPct val="120000"/>
              <a:buBlip>
                <a:blip r:embed="rId3"/>
              </a:buBlip>
              <a:defRPr sz="2800">
                <a:solidFill>
                  <a:srgbClr val="133984"/>
                </a:solidFill>
                <a:latin typeface="Arial" panose="020B0604020202020204" pitchFamily="34" charset="0"/>
                <a:ea typeface="黑体" panose="02010609060101010101" pitchFamily="49" charset="-122"/>
              </a:defRPr>
            </a:lvl1pPr>
            <a:lvl2pPr>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lvl="1" eaLnBrk="1" hangingPunct="1">
              <a:buClrTx/>
              <a:buFontTx/>
              <a:buNone/>
            </a:pPr>
            <a:r>
              <a:rPr kumimoji="1" lang="en-US" altLang="zh-CN" sz="2000" b="1">
                <a:solidFill>
                  <a:schemeClr val="tx1"/>
                </a:solidFill>
                <a:latin typeface="Courier New" panose="02070309020205020404" pitchFamily="49" charset="0"/>
                <a:cs typeface="Courier New" panose="02070309020205020404" pitchFamily="49" charset="0"/>
              </a:rPr>
              <a:t>cout &lt;&lt; a; //</a:t>
            </a:r>
            <a:r>
              <a:rPr kumimoji="1" lang="zh-CN" altLang="en-US" sz="2000" b="1">
                <a:solidFill>
                  <a:schemeClr val="tx1"/>
                </a:solidFill>
                <a:latin typeface="Courier New" panose="02070309020205020404" pitchFamily="49" charset="0"/>
                <a:cs typeface="Courier New" panose="02070309020205020404" pitchFamily="49" charset="0"/>
              </a:rPr>
              <a:t>输出一个变量的值</a:t>
            </a:r>
          </a:p>
          <a:p>
            <a:pPr marL="0" lvl="1" eaLnBrk="1" hangingPunct="1">
              <a:buClrTx/>
              <a:buFontTx/>
              <a:buNone/>
            </a:pPr>
            <a:r>
              <a:rPr kumimoji="1" lang="en-US" altLang="zh-CN" sz="2000" b="1">
                <a:solidFill>
                  <a:schemeClr val="tx1"/>
                </a:solidFill>
                <a:latin typeface="Courier New" panose="02070309020205020404" pitchFamily="49" charset="0"/>
                <a:cs typeface="Courier New" panose="02070309020205020404" pitchFamily="49" charset="0"/>
              </a:rPr>
              <a:t>cout &lt;&lt; a &lt;&lt; b &lt;&lt; c; //</a:t>
            </a:r>
            <a:r>
              <a:rPr kumimoji="1" lang="zh-CN" altLang="en-US" sz="2000" b="1">
                <a:solidFill>
                  <a:schemeClr val="tx1"/>
                </a:solidFill>
                <a:latin typeface="Courier New" panose="02070309020205020404" pitchFamily="49" charset="0"/>
                <a:cs typeface="Courier New" panose="02070309020205020404" pitchFamily="49" charset="0"/>
              </a:rPr>
              <a:t>输出多个变量的值</a:t>
            </a:r>
          </a:p>
          <a:p>
            <a:pPr marL="0" lvl="1" eaLnBrk="1" hangingPunct="1">
              <a:buClrTx/>
              <a:buFontTx/>
              <a:buNone/>
            </a:pPr>
            <a:r>
              <a:rPr kumimoji="1" lang="en-US" altLang="zh-CN" sz="2000" b="1">
                <a:solidFill>
                  <a:schemeClr val="tx1"/>
                </a:solidFill>
                <a:latin typeface="Courier New" panose="02070309020205020404" pitchFamily="49" charset="0"/>
                <a:cs typeface="Courier New" panose="02070309020205020404" pitchFamily="49" charset="0"/>
              </a:rPr>
              <a:t>cout &lt;&lt; ”Hello world”; //</a:t>
            </a:r>
            <a:r>
              <a:rPr kumimoji="1" lang="zh-CN" altLang="en-US" sz="2000" b="1">
                <a:solidFill>
                  <a:schemeClr val="tx1"/>
                </a:solidFill>
                <a:latin typeface="Courier New" panose="02070309020205020404" pitchFamily="49" charset="0"/>
                <a:cs typeface="Courier New" panose="02070309020205020404" pitchFamily="49" charset="0"/>
              </a:rPr>
              <a:t>输出表达式的结果</a:t>
            </a:r>
            <a:endParaRPr kumimoji="1" lang="en-US" altLang="zh-CN" sz="2000" b="1">
              <a:solidFill>
                <a:schemeClr val="tx1"/>
              </a:solidFill>
              <a:latin typeface="Courier New" panose="02070309020205020404" pitchFamily="49" charset="0"/>
              <a:cs typeface="Courier New" panose="02070309020205020404" pitchFamily="49" charset="0"/>
            </a:endParaRPr>
          </a:p>
          <a:p>
            <a:pPr marL="0" lvl="1" eaLnBrk="1" hangingPunct="1">
              <a:buClrTx/>
              <a:buFontTx/>
              <a:buNone/>
            </a:pPr>
            <a:endParaRPr kumimoji="1" lang="en-US" altLang="zh-CN" sz="2000" b="1">
              <a:solidFill>
                <a:schemeClr val="tx1"/>
              </a:solidFill>
              <a:latin typeface="Courier New" panose="02070309020205020404" pitchFamily="49" charset="0"/>
              <a:cs typeface="Courier New" panose="02070309020205020404" pitchFamily="49" charset="0"/>
            </a:endParaRPr>
          </a:p>
          <a:p>
            <a:pPr marL="0" lvl="1" eaLnBrk="1" hangingPunct="1">
              <a:buClrTx/>
              <a:buFontTx/>
              <a:buNone/>
            </a:pPr>
            <a:r>
              <a:rPr kumimoji="1" lang="en-US" altLang="zh-CN" sz="2000" b="1">
                <a:solidFill>
                  <a:schemeClr val="tx1"/>
                </a:solidFill>
                <a:latin typeface="Courier New" panose="02070309020205020404" pitchFamily="49" charset="0"/>
                <a:cs typeface="Courier New" panose="02070309020205020404" pitchFamily="49" charset="0"/>
              </a:rPr>
              <a:t>//</a:t>
            </a:r>
            <a:r>
              <a:rPr kumimoji="1" lang="zh-CN" altLang="en-US" sz="2000" b="1">
                <a:solidFill>
                  <a:schemeClr val="tx1"/>
                </a:solidFill>
                <a:latin typeface="Courier New" panose="02070309020205020404" pitchFamily="49" charset="0"/>
                <a:cs typeface="Courier New" panose="02070309020205020404" pitchFamily="49" charset="0"/>
              </a:rPr>
              <a:t>上述情况的组合：</a:t>
            </a:r>
            <a:br>
              <a:rPr kumimoji="1" lang="en-US" altLang="zh-CN" sz="2000" b="1">
                <a:solidFill>
                  <a:schemeClr val="tx1"/>
                </a:solidFill>
                <a:latin typeface="Courier New" panose="02070309020205020404" pitchFamily="49" charset="0"/>
                <a:cs typeface="Courier New" panose="02070309020205020404" pitchFamily="49" charset="0"/>
              </a:rPr>
            </a:br>
            <a:r>
              <a:rPr kumimoji="1" lang="en-US" altLang="zh-CN" sz="2000" b="1">
                <a:solidFill>
                  <a:schemeClr val="tx1"/>
                </a:solidFill>
                <a:latin typeface="Courier New" panose="02070309020205020404" pitchFamily="49" charset="0"/>
                <a:cs typeface="Courier New" panose="02070309020205020404" pitchFamily="49" charset="0"/>
              </a:rPr>
              <a:t>cout &lt;&lt; a &lt;&lt; ’+’ &lt;&lt; b &lt;&lt; ’=’ &lt;&lt; a+b &lt;&lt; endl;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2"/>
          <p:cNvSpPr>
            <a:spLocks noGrp="1" noChangeArrowheads="1"/>
          </p:cNvSpPr>
          <p:nvPr>
            <p:ph type="title"/>
          </p:nvPr>
        </p:nvSpPr>
        <p:spPr>
          <a:xfrm>
            <a:off x="395288" y="188913"/>
            <a:ext cx="8372475" cy="647700"/>
          </a:xfrm>
        </p:spPr>
        <p:txBody>
          <a:bodyPr/>
          <a:lstStyle/>
          <a:p>
            <a:pPr eaLnBrk="1" hangingPunct="1"/>
            <a:r>
              <a:rPr lang="en-US" altLang="zh-CN" sz="3600" dirty="0" err="1">
                <a:solidFill>
                  <a:srgbClr val="922706"/>
                </a:solidFill>
              </a:rPr>
              <a:t>cout</a:t>
            </a:r>
            <a:r>
              <a:rPr lang="zh-CN" altLang="en-US" sz="3600" dirty="0">
                <a:solidFill>
                  <a:srgbClr val="922706"/>
                </a:solidFill>
              </a:rPr>
              <a:t>示例</a:t>
            </a:r>
          </a:p>
        </p:txBody>
      </p:sp>
      <p:pic>
        <p:nvPicPr>
          <p:cNvPr id="86018" name="Picture 3"/>
          <p:cNvPicPr>
            <a:picLocks noChangeAspect="1"/>
          </p:cNvPicPr>
          <p:nvPr/>
        </p:nvPicPr>
        <p:blipFill>
          <a:blip r:embed="rId2">
            <a:extLst>
              <a:ext uri="{28A0092B-C50C-407E-A947-70E740481C1C}">
                <a14:useLocalDpi xmlns:a14="http://schemas.microsoft.com/office/drawing/2010/main" val="0"/>
              </a:ext>
            </a:extLst>
          </a:blip>
          <a:srcRect l="5798" r="9764"/>
          <a:stretch>
            <a:fillRect/>
          </a:stretch>
        </p:blipFill>
        <p:spPr bwMode="auto">
          <a:xfrm>
            <a:off x="28575" y="1196975"/>
            <a:ext cx="5873750"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4800" y="800100"/>
            <a:ext cx="3695700" cy="1397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a:spLocks noChangeArrowheads="1"/>
          </p:cNvSpPr>
          <p:nvPr/>
        </p:nvSpPr>
        <p:spPr bwMode="auto">
          <a:xfrm>
            <a:off x="6156325" y="2492375"/>
            <a:ext cx="24145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10000"/>
              </a:lnSpc>
              <a:spcBef>
                <a:spcPct val="20000"/>
              </a:spcBef>
              <a:buSzPct val="120000"/>
              <a:buBlip>
                <a:blip r:embed="rId4"/>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0"/>
              </a:spcBef>
              <a:buSzTx/>
              <a:buFontTx/>
              <a:buNone/>
            </a:pPr>
            <a:r>
              <a:rPr lang="en-US" altLang="zh-CN" sz="1500" b="1">
                <a:solidFill>
                  <a:srgbClr val="FF0000"/>
                </a:solidFill>
                <a:latin typeface="Garamond" panose="02020404030301010803" pitchFamily="18" charset="0"/>
                <a:ea typeface="宋体" panose="02010600030101010101" pitchFamily="2" charset="-122"/>
              </a:rPr>
              <a:t>The ASCII code for </a:t>
            </a:r>
            <a:r>
              <a:rPr lang="en-US" altLang="zh-CN" sz="1500" b="1">
                <a:solidFill>
                  <a:srgbClr val="0070C0"/>
                </a:solidFill>
                <a:latin typeface="Garamond" panose="02020404030301010803" pitchFamily="18" charset="0"/>
                <a:ea typeface="宋体" panose="02010600030101010101" pitchFamily="2" charset="-122"/>
              </a:rPr>
              <a:t>M</a:t>
            </a:r>
            <a:r>
              <a:rPr lang="en-US" altLang="zh-CN" sz="1500" b="1">
                <a:solidFill>
                  <a:srgbClr val="FF0000"/>
                </a:solidFill>
                <a:latin typeface="Garamond" panose="02020404030301010803" pitchFamily="18" charset="0"/>
                <a:ea typeface="宋体" panose="02010600030101010101" pitchFamily="2" charset="-122"/>
              </a:rPr>
              <a:t> is </a:t>
            </a:r>
            <a:r>
              <a:rPr lang="en-US" altLang="zh-CN" sz="1500" b="1">
                <a:solidFill>
                  <a:srgbClr val="0070C0"/>
                </a:solidFill>
                <a:latin typeface="Garamond" panose="02020404030301010803" pitchFamily="18" charset="0"/>
                <a:ea typeface="宋体" panose="02010600030101010101" pitchFamily="2" charset="-122"/>
              </a:rPr>
              <a:t>77</a:t>
            </a:r>
            <a:endParaRPr lang="zh-CN" altLang="en-US" sz="1500" b="1">
              <a:solidFill>
                <a:srgbClr val="0070C0"/>
              </a:solidFill>
              <a:latin typeface="Garamond" panose="02020404030301010803" pitchFamily="18" charset="0"/>
              <a:ea typeface="宋体" panose="02010600030101010101" pitchFamily="2" charset="-122"/>
            </a:endParaRPr>
          </a:p>
        </p:txBody>
      </p:sp>
      <p:sp>
        <p:nvSpPr>
          <p:cNvPr id="6" name="TextBox 5"/>
          <p:cNvSpPr txBox="1">
            <a:spLocks noChangeArrowheads="1"/>
          </p:cNvSpPr>
          <p:nvPr/>
        </p:nvSpPr>
        <p:spPr bwMode="auto">
          <a:xfrm>
            <a:off x="6156325" y="3644900"/>
            <a:ext cx="24003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10000"/>
              </a:lnSpc>
              <a:spcBef>
                <a:spcPct val="20000"/>
              </a:spcBef>
              <a:buSzPct val="120000"/>
              <a:buBlip>
                <a:blip r:embed="rId4"/>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0"/>
              </a:spcBef>
              <a:buSzTx/>
              <a:buFontTx/>
              <a:buNone/>
            </a:pPr>
            <a:r>
              <a:rPr lang="en-US" altLang="zh-CN" sz="1500" b="1">
                <a:solidFill>
                  <a:srgbClr val="FF0000"/>
                </a:solidFill>
                <a:latin typeface="Garamond" panose="02020404030301010803" pitchFamily="18" charset="0"/>
                <a:ea typeface="宋体" panose="02010600030101010101" pitchFamily="2" charset="-122"/>
              </a:rPr>
              <a:t>The ASCII code for </a:t>
            </a:r>
            <a:r>
              <a:rPr lang="en-US" altLang="zh-CN" sz="1500" b="1">
                <a:solidFill>
                  <a:srgbClr val="0070C0"/>
                </a:solidFill>
                <a:latin typeface="Garamond" panose="02020404030301010803" pitchFamily="18" charset="0"/>
                <a:ea typeface="宋体" panose="02010600030101010101" pitchFamily="2" charset="-122"/>
              </a:rPr>
              <a:t>N</a:t>
            </a:r>
            <a:r>
              <a:rPr lang="en-US" altLang="zh-CN" sz="1500" b="1">
                <a:solidFill>
                  <a:srgbClr val="FF0000"/>
                </a:solidFill>
                <a:latin typeface="Garamond" panose="02020404030301010803" pitchFamily="18" charset="0"/>
                <a:ea typeface="宋体" panose="02010600030101010101" pitchFamily="2" charset="-122"/>
              </a:rPr>
              <a:t> is </a:t>
            </a:r>
            <a:r>
              <a:rPr lang="en-US" altLang="zh-CN" sz="1500" b="1">
                <a:solidFill>
                  <a:srgbClr val="0070C0"/>
                </a:solidFill>
                <a:latin typeface="Garamond" panose="02020404030301010803" pitchFamily="18" charset="0"/>
                <a:ea typeface="宋体" panose="02010600030101010101" pitchFamily="2" charset="-122"/>
              </a:rPr>
              <a:t>78</a:t>
            </a:r>
            <a:endParaRPr lang="zh-CN" altLang="en-US" sz="1500" b="1">
              <a:solidFill>
                <a:srgbClr val="0070C0"/>
              </a:solidFill>
              <a:latin typeface="Garamond" panose="02020404030301010803" pitchFamily="18" charset="0"/>
              <a:ea typeface="宋体" panose="02010600030101010101" pitchFamily="2" charset="-122"/>
            </a:endParaRPr>
          </a:p>
        </p:txBody>
      </p:sp>
      <p:sp>
        <p:nvSpPr>
          <p:cNvPr id="7" name="TextBox 6"/>
          <p:cNvSpPr txBox="1">
            <a:spLocks noChangeArrowheads="1"/>
          </p:cNvSpPr>
          <p:nvPr/>
        </p:nvSpPr>
        <p:spPr bwMode="auto">
          <a:xfrm>
            <a:off x="5003800" y="5300663"/>
            <a:ext cx="3581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10000"/>
              </a:lnSpc>
              <a:spcBef>
                <a:spcPct val="20000"/>
              </a:spcBef>
              <a:buSzPct val="120000"/>
              <a:buBlip>
                <a:blip r:embed="rId4"/>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0"/>
              </a:spcBef>
              <a:buSzTx/>
              <a:buFontTx/>
              <a:buNone/>
            </a:pPr>
            <a:r>
              <a:rPr lang="en-US" altLang="zh-CN" sz="1500" b="1">
                <a:solidFill>
                  <a:srgbClr val="FF0000"/>
                </a:solidFill>
                <a:latin typeface="Garamond" panose="02020404030301010803" pitchFamily="18" charset="0"/>
                <a:ea typeface="宋体" panose="02010600030101010101" pitchFamily="2" charset="-122"/>
              </a:rPr>
              <a:t>Displaying char ch using cout.put(ch): </a:t>
            </a:r>
            <a:r>
              <a:rPr lang="en-US" altLang="zh-CN" sz="1500" b="1">
                <a:solidFill>
                  <a:srgbClr val="0070C0"/>
                </a:solidFill>
                <a:latin typeface="Garamond" panose="02020404030301010803" pitchFamily="18" charset="0"/>
                <a:ea typeface="宋体" panose="02010600030101010101" pitchFamily="2" charset="-122"/>
              </a:rPr>
              <a:t>N!</a:t>
            </a:r>
            <a:endParaRPr lang="zh-CN" altLang="en-US" sz="1500" b="1">
              <a:solidFill>
                <a:srgbClr val="0070C0"/>
              </a:solidFill>
              <a:latin typeface="Garamond" panose="02020404030301010803" pitchFamily="18" charset="0"/>
              <a:ea typeface="宋体" panose="02010600030101010101" pitchFamily="2" charset="-122"/>
            </a:endParaRPr>
          </a:p>
        </p:txBody>
      </p:sp>
      <p:sp>
        <p:nvSpPr>
          <p:cNvPr id="8" name="TextBox 7"/>
          <p:cNvSpPr txBox="1">
            <a:spLocks noChangeArrowheads="1"/>
          </p:cNvSpPr>
          <p:nvPr/>
        </p:nvSpPr>
        <p:spPr bwMode="auto">
          <a:xfrm>
            <a:off x="6227763" y="5732463"/>
            <a:ext cx="6318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10000"/>
              </a:lnSpc>
              <a:spcBef>
                <a:spcPct val="20000"/>
              </a:spcBef>
              <a:buSzPct val="120000"/>
              <a:buBlip>
                <a:blip r:embed="rId4"/>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0"/>
              </a:spcBef>
              <a:buSzTx/>
              <a:buFontTx/>
              <a:buNone/>
            </a:pPr>
            <a:r>
              <a:rPr lang="en-US" altLang="zh-CN" sz="1500" b="1">
                <a:solidFill>
                  <a:srgbClr val="FF0000"/>
                </a:solidFill>
                <a:latin typeface="Garamond" panose="02020404030301010803" pitchFamily="18" charset="0"/>
                <a:ea typeface="宋体" panose="02010600030101010101" pitchFamily="2" charset="-122"/>
              </a:rPr>
              <a:t>Done</a:t>
            </a:r>
            <a:endParaRPr lang="zh-CN" altLang="en-US" sz="1500" b="1">
              <a:solidFill>
                <a:srgbClr val="FF0000"/>
              </a:solidFill>
              <a:latin typeface="Garamond" panose="02020404030301010803"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50D1AE-4B99-1EA2-585D-F880AAB232B3}"/>
              </a:ext>
            </a:extLst>
          </p:cNvPr>
          <p:cNvSpPr>
            <a:spLocks noGrp="1"/>
          </p:cNvSpPr>
          <p:nvPr>
            <p:ph sz="quarter" idx="10"/>
          </p:nvPr>
        </p:nvSpPr>
        <p:spPr/>
        <p:txBody>
          <a:bodyPr/>
          <a:lstStyle/>
          <a:p>
            <a:r>
              <a:rPr lang="en-CN" dirty="0"/>
              <a:t>Key in the program in the previous slides</a:t>
            </a:r>
          </a:p>
          <a:p>
            <a:r>
              <a:rPr lang="en-CN" dirty="0"/>
              <a:t>Compile and run the program</a:t>
            </a:r>
          </a:p>
          <a:p>
            <a:r>
              <a:rPr lang="en-CN" dirty="0"/>
              <a:t>Modify the program so that it accepts an input character using cin and assigns it to the variable ch, and execute the rest of the program.</a:t>
            </a:r>
          </a:p>
          <a:p>
            <a:endParaRPr lang="en-CN" dirty="0"/>
          </a:p>
        </p:txBody>
      </p:sp>
      <p:sp>
        <p:nvSpPr>
          <p:cNvPr id="3" name="Title 2">
            <a:extLst>
              <a:ext uri="{FF2B5EF4-FFF2-40B4-BE49-F238E27FC236}">
                <a16:creationId xmlns:a16="http://schemas.microsoft.com/office/drawing/2014/main" id="{1CBA48F0-4523-501E-4A08-A117FDCA40BB}"/>
              </a:ext>
            </a:extLst>
          </p:cNvPr>
          <p:cNvSpPr>
            <a:spLocks noGrp="1"/>
          </p:cNvSpPr>
          <p:nvPr>
            <p:ph type="title"/>
          </p:nvPr>
        </p:nvSpPr>
        <p:spPr>
          <a:xfrm>
            <a:off x="505943" y="237052"/>
            <a:ext cx="8372163" cy="574183"/>
          </a:xfrm>
        </p:spPr>
        <p:txBody>
          <a:bodyPr/>
          <a:lstStyle/>
          <a:p>
            <a:r>
              <a:rPr lang="en-CN" dirty="0">
                <a:solidFill>
                  <a:srgbClr val="C00000"/>
                </a:solidFill>
              </a:rPr>
              <a:t>Exercise</a:t>
            </a:r>
          </a:p>
        </p:txBody>
      </p:sp>
    </p:spTree>
    <p:extLst>
      <p:ext uri="{BB962C8B-B14F-4D97-AF65-F5344CB8AC3E}">
        <p14:creationId xmlns:p14="http://schemas.microsoft.com/office/powerpoint/2010/main" val="32409760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noChangeArrowheads="1"/>
          </p:cNvSpPr>
          <p:nvPr>
            <p:ph type="title"/>
          </p:nvPr>
        </p:nvSpPr>
        <p:spPr>
          <a:xfrm>
            <a:off x="1547813" y="115888"/>
            <a:ext cx="7380287" cy="688975"/>
          </a:xfrm>
        </p:spPr>
        <p:txBody>
          <a:bodyPr/>
          <a:lstStyle/>
          <a:p>
            <a:r>
              <a:rPr lang="zh-CN" altLang="en-US"/>
              <a:t>第二章 程序的基本组成</a:t>
            </a:r>
            <a:endParaRPr lang="en-US" altLang="en-US"/>
          </a:p>
        </p:txBody>
      </p:sp>
      <p:grpSp>
        <p:nvGrpSpPr>
          <p:cNvPr id="87042" name="Group 57"/>
          <p:cNvGrpSpPr>
            <a:grpSpLocks/>
          </p:cNvGrpSpPr>
          <p:nvPr/>
        </p:nvGrpSpPr>
        <p:grpSpPr bwMode="auto">
          <a:xfrm>
            <a:off x="1685925" y="4211638"/>
            <a:ext cx="5259388" cy="719137"/>
            <a:chOff x="1066" y="2432"/>
            <a:chExt cx="3313" cy="453"/>
          </a:xfrm>
        </p:grpSpPr>
        <p:sp>
          <p:nvSpPr>
            <p:cNvPr id="87070" name="AutoShape 5"/>
            <p:cNvSpPr>
              <a:spLocks noChangeArrowheads="1"/>
            </p:cNvSpPr>
            <p:nvPr/>
          </p:nvSpPr>
          <p:spPr bwMode="auto">
            <a:xfrm>
              <a:off x="1066" y="2432"/>
              <a:ext cx="3248" cy="378"/>
            </a:xfrm>
            <a:prstGeom prst="roundRect">
              <a:avLst>
                <a:gd name="adj" fmla="val 50000"/>
              </a:avLst>
            </a:prstGeom>
            <a:gradFill rotWithShape="1">
              <a:gsLst>
                <a:gs pos="0">
                  <a:srgbClr val="CCECFF"/>
                </a:gs>
                <a:gs pos="100000">
                  <a:srgbClr val="FFFFFF"/>
                </a:gs>
              </a:gsLst>
              <a:lin ang="0" scaled="1"/>
            </a:gradFill>
            <a:ln w="2857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110000"/>
                </a:lnSpc>
                <a:spcBef>
                  <a:spcPct val="20000"/>
                </a:spcBef>
                <a:buSzPct val="120000"/>
                <a:buBlip>
                  <a:blip r:embed="rId2"/>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0"/>
                </a:spcBef>
                <a:buSzTx/>
                <a:buFontTx/>
                <a:buNone/>
              </a:pPr>
              <a:r>
                <a:rPr lang="en-US" altLang="zh-CN" b="1">
                  <a:solidFill>
                    <a:srgbClr val="FF0000"/>
                  </a:solidFill>
                  <a:latin typeface="Times New Roman" panose="02020603050405020304" pitchFamily="18" charset="0"/>
                </a:rPr>
                <a:t>2.4  </a:t>
              </a:r>
              <a:r>
                <a:rPr lang="zh-CN" altLang="en-US" b="1">
                  <a:solidFill>
                    <a:srgbClr val="FF0000"/>
                  </a:solidFill>
                  <a:latin typeface="Times New Roman" panose="02020603050405020304" pitchFamily="18" charset="0"/>
                </a:rPr>
                <a:t>算术和赋值运算</a:t>
              </a:r>
              <a:endParaRPr lang="en-US" altLang="zh-CN" b="1">
                <a:solidFill>
                  <a:srgbClr val="FF0000"/>
                </a:solidFill>
                <a:latin typeface="Times New Roman" panose="02020603050405020304" pitchFamily="18" charset="0"/>
              </a:endParaRPr>
            </a:p>
          </p:txBody>
        </p:sp>
        <p:grpSp>
          <p:nvGrpSpPr>
            <p:cNvPr id="87071" name="Group 8"/>
            <p:cNvGrpSpPr>
              <a:grpSpLocks/>
            </p:cNvGrpSpPr>
            <p:nvPr/>
          </p:nvGrpSpPr>
          <p:grpSpPr bwMode="auto">
            <a:xfrm>
              <a:off x="4105" y="2637"/>
              <a:ext cx="274" cy="248"/>
              <a:chOff x="2078" y="1680"/>
              <a:chExt cx="1615" cy="1615"/>
            </a:xfrm>
          </p:grpSpPr>
          <p:sp>
            <p:nvSpPr>
              <p:cNvPr id="87072" name="Oval 9"/>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anchor="ctr"/>
              <a:lstStyle>
                <a:lvl1pPr>
                  <a:lnSpc>
                    <a:spcPct val="110000"/>
                  </a:lnSpc>
                  <a:spcBef>
                    <a:spcPct val="20000"/>
                  </a:spcBef>
                  <a:buSzPct val="120000"/>
                  <a:buBlip>
                    <a:blip r:embed="rId2"/>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0"/>
                  </a:spcBef>
                  <a:buSzTx/>
                  <a:buFontTx/>
                  <a:buNone/>
                </a:pPr>
                <a:endParaRPr lang="zh-CN" altLang="en-US" sz="2400" b="1">
                  <a:solidFill>
                    <a:srgbClr val="FFFFFF"/>
                  </a:solidFill>
                  <a:ea typeface="宋体" panose="02010600030101010101" pitchFamily="2" charset="-122"/>
                </a:endParaRPr>
              </a:p>
            </p:txBody>
          </p:sp>
          <p:sp>
            <p:nvSpPr>
              <p:cNvPr id="87073" name="Oval 10"/>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anchor="ctr"/>
              <a:lstStyle>
                <a:lvl1pPr>
                  <a:lnSpc>
                    <a:spcPct val="110000"/>
                  </a:lnSpc>
                  <a:spcBef>
                    <a:spcPct val="20000"/>
                  </a:spcBef>
                  <a:buSzPct val="120000"/>
                  <a:buBlip>
                    <a:blip r:embed="rId2"/>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0"/>
                  </a:spcBef>
                  <a:buSzTx/>
                  <a:buFontTx/>
                  <a:buNone/>
                </a:pPr>
                <a:endParaRPr lang="zh-CN" altLang="en-US" sz="2400" b="1">
                  <a:solidFill>
                    <a:srgbClr val="FFFFFF"/>
                  </a:solidFill>
                  <a:ea typeface="宋体" panose="02010600030101010101" pitchFamily="2" charset="-122"/>
                </a:endParaRPr>
              </a:p>
            </p:txBody>
          </p:sp>
          <p:sp>
            <p:nvSpPr>
              <p:cNvPr id="9" name="Oval 11"/>
              <p:cNvSpPr>
                <a:spLocks noChangeArrowheads="1"/>
              </p:cNvSpPr>
              <p:nvPr/>
            </p:nvSpPr>
            <p:spPr bwMode="gray">
              <a:xfrm>
                <a:off x="2255" y="1856"/>
                <a:ext cx="1261" cy="127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anchor="ctr">
                <a:spAutoFit/>
              </a:bodyPr>
              <a:lstStyle/>
              <a:p>
                <a:pPr>
                  <a:defRPr/>
                </a:pPr>
                <a:endParaRPr lang="zh-CN" altLang="en-US">
                  <a:solidFill>
                    <a:srgbClr val="000000"/>
                  </a:solidFill>
                </a:endParaRPr>
              </a:p>
            </p:txBody>
          </p:sp>
          <p:sp>
            <p:nvSpPr>
              <p:cNvPr id="87075" name="Oval 12"/>
              <p:cNvSpPr>
                <a:spLocks noChangeArrowheads="1"/>
              </p:cNvSpPr>
              <p:nvPr/>
            </p:nvSpPr>
            <p:spPr bwMode="gray">
              <a:xfrm>
                <a:off x="2254" y="1856"/>
                <a:ext cx="1262" cy="1266"/>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lnSpc>
                    <a:spcPct val="110000"/>
                  </a:lnSpc>
                  <a:spcBef>
                    <a:spcPct val="20000"/>
                  </a:spcBef>
                  <a:buSzPct val="120000"/>
                  <a:buBlip>
                    <a:blip r:embed="rId2"/>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0"/>
                  </a:spcBef>
                  <a:buSzTx/>
                  <a:buFontTx/>
                  <a:buNone/>
                </a:pPr>
                <a:endParaRPr lang="zh-CN" altLang="en-US" sz="2400" b="1">
                  <a:solidFill>
                    <a:srgbClr val="FFFFFF"/>
                  </a:solidFill>
                  <a:ea typeface="宋体" panose="02010600030101010101" pitchFamily="2" charset="-122"/>
                </a:endParaRPr>
              </a:p>
            </p:txBody>
          </p:sp>
          <p:sp>
            <p:nvSpPr>
              <p:cNvPr id="11" name="Oval 13"/>
              <p:cNvSpPr>
                <a:spLocks noChangeArrowheads="1"/>
              </p:cNvSpPr>
              <p:nvPr/>
            </p:nvSpPr>
            <p:spPr bwMode="gray">
              <a:xfrm>
                <a:off x="2337" y="1940"/>
                <a:ext cx="1096" cy="109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a:defRPr/>
                </a:pPr>
                <a:endParaRPr lang="zh-CN" altLang="en-US">
                  <a:solidFill>
                    <a:srgbClr val="000000"/>
                  </a:solidFill>
                </a:endParaRPr>
              </a:p>
            </p:txBody>
          </p:sp>
          <p:sp>
            <p:nvSpPr>
              <p:cNvPr id="87077" name="Oval 14"/>
              <p:cNvSpPr>
                <a:spLocks noChangeArrowheads="1"/>
              </p:cNvSpPr>
              <p:nvPr/>
            </p:nvSpPr>
            <p:spPr bwMode="gray">
              <a:xfrm>
                <a:off x="2337" y="1939"/>
                <a:ext cx="1096" cy="1100"/>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lnSpc>
                    <a:spcPct val="110000"/>
                  </a:lnSpc>
                  <a:spcBef>
                    <a:spcPct val="20000"/>
                  </a:spcBef>
                  <a:buSzPct val="120000"/>
                  <a:buBlip>
                    <a:blip r:embed="rId2"/>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0"/>
                  </a:spcBef>
                  <a:buSzTx/>
                  <a:buFontTx/>
                  <a:buNone/>
                </a:pPr>
                <a:endParaRPr lang="zh-CN" altLang="en-US" sz="2400" b="1">
                  <a:solidFill>
                    <a:srgbClr val="FFFFFF"/>
                  </a:solidFill>
                  <a:ea typeface="宋体" panose="02010600030101010101" pitchFamily="2" charset="-122"/>
                </a:endParaRPr>
              </a:p>
            </p:txBody>
          </p:sp>
        </p:grpSp>
      </p:grpSp>
      <p:grpSp>
        <p:nvGrpSpPr>
          <p:cNvPr id="87043" name="Group 58"/>
          <p:cNvGrpSpPr>
            <a:grpSpLocks/>
          </p:cNvGrpSpPr>
          <p:nvPr/>
        </p:nvGrpSpPr>
        <p:grpSpPr bwMode="auto">
          <a:xfrm>
            <a:off x="1685925" y="3413125"/>
            <a:ext cx="5259388" cy="600075"/>
            <a:chOff x="1066" y="1842"/>
            <a:chExt cx="3313" cy="378"/>
          </a:xfrm>
        </p:grpSpPr>
        <p:sp>
          <p:nvSpPr>
            <p:cNvPr id="87062" name="AutoShape 4"/>
            <p:cNvSpPr>
              <a:spLocks noChangeArrowheads="1"/>
            </p:cNvSpPr>
            <p:nvPr/>
          </p:nvSpPr>
          <p:spPr bwMode="auto">
            <a:xfrm>
              <a:off x="1066" y="1842"/>
              <a:ext cx="3248" cy="378"/>
            </a:xfrm>
            <a:prstGeom prst="roundRect">
              <a:avLst>
                <a:gd name="adj" fmla="val 50000"/>
              </a:avLst>
            </a:prstGeom>
            <a:gradFill rotWithShape="1">
              <a:gsLst>
                <a:gs pos="0">
                  <a:srgbClr val="CCECFF"/>
                </a:gs>
                <a:gs pos="100000">
                  <a:srgbClr val="FFFFFF"/>
                </a:gs>
              </a:gsLst>
              <a:lin ang="0" scaled="1"/>
            </a:gradFill>
            <a:ln w="2857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110000"/>
                </a:lnSpc>
                <a:spcBef>
                  <a:spcPct val="20000"/>
                </a:spcBef>
                <a:buSzPct val="120000"/>
                <a:buBlip>
                  <a:blip r:embed="rId2"/>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0"/>
                </a:spcBef>
                <a:buSzTx/>
                <a:buFontTx/>
                <a:buNone/>
              </a:pPr>
              <a:r>
                <a:rPr lang="en-US" altLang="zh-CN">
                  <a:solidFill>
                    <a:schemeClr val="tx1"/>
                  </a:solidFill>
                  <a:latin typeface="Times New Roman" panose="02020603050405020304" pitchFamily="18" charset="0"/>
                </a:rPr>
                <a:t>2.3  </a:t>
              </a:r>
              <a:r>
                <a:rPr lang="zh-CN" altLang="en-US">
                  <a:solidFill>
                    <a:schemeClr val="tx1"/>
                  </a:solidFill>
                  <a:latin typeface="Times New Roman" panose="02020603050405020304" pitchFamily="18" charset="0"/>
                </a:rPr>
                <a:t>输入与输出</a:t>
              </a:r>
              <a:endParaRPr lang="en-US" altLang="zh-CN">
                <a:solidFill>
                  <a:schemeClr val="tx1"/>
                </a:solidFill>
                <a:latin typeface="Times New Roman" panose="02020603050405020304" pitchFamily="18" charset="0"/>
              </a:endParaRPr>
            </a:p>
          </p:txBody>
        </p:sp>
        <p:grpSp>
          <p:nvGrpSpPr>
            <p:cNvPr id="87063" name="Group 15"/>
            <p:cNvGrpSpPr>
              <a:grpSpLocks/>
            </p:cNvGrpSpPr>
            <p:nvPr/>
          </p:nvGrpSpPr>
          <p:grpSpPr bwMode="auto">
            <a:xfrm>
              <a:off x="4105" y="1953"/>
              <a:ext cx="274" cy="248"/>
              <a:chOff x="2078" y="1680"/>
              <a:chExt cx="1615" cy="1615"/>
            </a:xfrm>
          </p:grpSpPr>
          <p:sp>
            <p:nvSpPr>
              <p:cNvPr id="87064" name="Oval 16"/>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lnSpc>
                    <a:spcPct val="110000"/>
                  </a:lnSpc>
                  <a:spcBef>
                    <a:spcPct val="20000"/>
                  </a:spcBef>
                  <a:buSzPct val="120000"/>
                  <a:buBlip>
                    <a:blip r:embed="rId2"/>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0"/>
                  </a:spcBef>
                  <a:buSzTx/>
                  <a:buFontTx/>
                  <a:buNone/>
                </a:pPr>
                <a:endParaRPr lang="zh-CN" altLang="en-US" sz="2400" b="1">
                  <a:solidFill>
                    <a:srgbClr val="FFFFFF"/>
                  </a:solidFill>
                  <a:ea typeface="宋体" panose="02010600030101010101" pitchFamily="2" charset="-122"/>
                </a:endParaRPr>
              </a:p>
            </p:txBody>
          </p:sp>
          <p:sp>
            <p:nvSpPr>
              <p:cNvPr id="87065" name="Oval 17"/>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lnSpc>
                    <a:spcPct val="110000"/>
                  </a:lnSpc>
                  <a:spcBef>
                    <a:spcPct val="20000"/>
                  </a:spcBef>
                  <a:buSzPct val="120000"/>
                  <a:buBlip>
                    <a:blip r:embed="rId2"/>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0"/>
                  </a:spcBef>
                  <a:buSzTx/>
                  <a:buFontTx/>
                  <a:buNone/>
                </a:pPr>
                <a:endParaRPr lang="zh-CN" altLang="en-US" sz="2400" b="1">
                  <a:solidFill>
                    <a:srgbClr val="FFFFFF"/>
                  </a:solidFill>
                  <a:ea typeface="宋体" panose="02010600030101010101" pitchFamily="2" charset="-122"/>
                </a:endParaRPr>
              </a:p>
            </p:txBody>
          </p:sp>
          <p:sp>
            <p:nvSpPr>
              <p:cNvPr id="18" name="Oval 18"/>
              <p:cNvSpPr>
                <a:spLocks noChangeArrowheads="1"/>
              </p:cNvSpPr>
              <p:nvPr/>
            </p:nvSpPr>
            <p:spPr bwMode="gray">
              <a:xfrm>
                <a:off x="2255" y="1862"/>
                <a:ext cx="1261" cy="127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a:defRPr/>
                </a:pPr>
                <a:endParaRPr lang="zh-CN" altLang="en-US">
                  <a:solidFill>
                    <a:srgbClr val="000000"/>
                  </a:solidFill>
                </a:endParaRPr>
              </a:p>
            </p:txBody>
          </p:sp>
          <p:sp>
            <p:nvSpPr>
              <p:cNvPr id="87067" name="Oval 19"/>
              <p:cNvSpPr>
                <a:spLocks noChangeArrowheads="1"/>
              </p:cNvSpPr>
              <p:nvPr/>
            </p:nvSpPr>
            <p:spPr bwMode="gray">
              <a:xfrm>
                <a:off x="2254" y="1862"/>
                <a:ext cx="1262" cy="1266"/>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lnSpc>
                    <a:spcPct val="110000"/>
                  </a:lnSpc>
                  <a:spcBef>
                    <a:spcPct val="20000"/>
                  </a:spcBef>
                  <a:buSzPct val="120000"/>
                  <a:buBlip>
                    <a:blip r:embed="rId2"/>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0"/>
                  </a:spcBef>
                  <a:buSzTx/>
                  <a:buFontTx/>
                  <a:buNone/>
                </a:pPr>
                <a:endParaRPr lang="zh-CN" altLang="en-US" sz="2400" b="1">
                  <a:solidFill>
                    <a:srgbClr val="FFFFFF"/>
                  </a:solidFill>
                  <a:ea typeface="宋体" panose="02010600030101010101" pitchFamily="2" charset="-122"/>
                </a:endParaRPr>
              </a:p>
            </p:txBody>
          </p:sp>
          <p:sp>
            <p:nvSpPr>
              <p:cNvPr id="20" name="Oval 20"/>
              <p:cNvSpPr>
                <a:spLocks noChangeArrowheads="1"/>
              </p:cNvSpPr>
              <p:nvPr/>
            </p:nvSpPr>
            <p:spPr bwMode="gray">
              <a:xfrm>
                <a:off x="2337" y="1947"/>
                <a:ext cx="1096" cy="109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a:defRPr/>
                </a:pPr>
                <a:endParaRPr lang="zh-CN" altLang="en-US">
                  <a:solidFill>
                    <a:srgbClr val="000000"/>
                  </a:solidFill>
                </a:endParaRPr>
              </a:p>
            </p:txBody>
          </p:sp>
          <p:sp>
            <p:nvSpPr>
              <p:cNvPr id="21" name="Oval 21"/>
              <p:cNvSpPr>
                <a:spLocks noChangeArrowheads="1"/>
              </p:cNvSpPr>
              <p:nvPr/>
            </p:nvSpPr>
            <p:spPr bwMode="gray">
              <a:xfrm>
                <a:off x="2337" y="1947"/>
                <a:ext cx="1096" cy="1094"/>
              </a:xfrm>
              <a:prstGeom prst="ellipse">
                <a:avLst/>
              </a:prstGeom>
              <a:gradFill rotWithShape="1">
                <a:gsLst>
                  <a:gs pos="0">
                    <a:schemeClr val="hlink"/>
                  </a:gs>
                  <a:gs pos="100000">
                    <a:schemeClr val="hlink">
                      <a:gamma/>
                      <a:shade val="46275"/>
                      <a:invGamma/>
                    </a:schemeClr>
                  </a:gs>
                </a:gsLst>
                <a:lin ang="2700000" scaled="1"/>
              </a:gradFill>
              <a:ln>
                <a:noFill/>
              </a:ln>
              <a:effectLst/>
            </p:spPr>
            <p:txBody>
              <a:bodyPr anchor="ctr">
                <a:spAutoFit/>
              </a:bodyPr>
              <a:lstStyle/>
              <a:p>
                <a:pPr>
                  <a:defRPr/>
                </a:pPr>
                <a:endParaRPr lang="zh-CN" altLang="en-US">
                  <a:solidFill>
                    <a:srgbClr val="000000"/>
                  </a:solidFill>
                </a:endParaRPr>
              </a:p>
            </p:txBody>
          </p:sp>
        </p:grpSp>
      </p:grpSp>
      <p:grpSp>
        <p:nvGrpSpPr>
          <p:cNvPr id="87044" name="Group 59"/>
          <p:cNvGrpSpPr>
            <a:grpSpLocks/>
          </p:cNvGrpSpPr>
          <p:nvPr/>
        </p:nvGrpSpPr>
        <p:grpSpPr bwMode="auto">
          <a:xfrm>
            <a:off x="1685925" y="2619375"/>
            <a:ext cx="5256213" cy="681038"/>
            <a:chOff x="1066" y="1253"/>
            <a:chExt cx="3311" cy="429"/>
          </a:xfrm>
        </p:grpSpPr>
        <p:sp>
          <p:nvSpPr>
            <p:cNvPr id="87054" name="AutoShape 3"/>
            <p:cNvSpPr>
              <a:spLocks noChangeArrowheads="1"/>
            </p:cNvSpPr>
            <p:nvPr/>
          </p:nvSpPr>
          <p:spPr bwMode="auto">
            <a:xfrm>
              <a:off x="1066" y="1253"/>
              <a:ext cx="3248" cy="378"/>
            </a:xfrm>
            <a:prstGeom prst="roundRect">
              <a:avLst>
                <a:gd name="adj" fmla="val 50000"/>
              </a:avLst>
            </a:prstGeom>
            <a:gradFill rotWithShape="1">
              <a:gsLst>
                <a:gs pos="0">
                  <a:srgbClr val="CCECFF"/>
                </a:gs>
                <a:gs pos="100000">
                  <a:srgbClr val="FFFFFF"/>
                </a:gs>
              </a:gsLst>
              <a:lin ang="0" scaled="1"/>
            </a:gradFill>
            <a:ln w="2857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110000"/>
                </a:lnSpc>
                <a:spcBef>
                  <a:spcPct val="20000"/>
                </a:spcBef>
                <a:buSzPct val="120000"/>
                <a:buBlip>
                  <a:blip r:embed="rId2"/>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0"/>
                </a:spcBef>
                <a:buSzTx/>
                <a:buFontTx/>
                <a:buNone/>
              </a:pPr>
              <a:r>
                <a:rPr lang="en-US" altLang="zh-CN">
                  <a:solidFill>
                    <a:srgbClr val="000000"/>
                  </a:solidFill>
                  <a:latin typeface="Times New Roman" panose="02020603050405020304" pitchFamily="18" charset="0"/>
                </a:rPr>
                <a:t>2.2  </a:t>
              </a:r>
              <a:r>
                <a:rPr lang="zh-CN" altLang="en-US">
                  <a:solidFill>
                    <a:srgbClr val="000000"/>
                  </a:solidFill>
                  <a:latin typeface="Times New Roman" panose="02020603050405020304" pitchFamily="18" charset="0"/>
                </a:rPr>
                <a:t>变量与常量</a:t>
              </a:r>
            </a:p>
          </p:txBody>
        </p:sp>
        <p:grpSp>
          <p:nvGrpSpPr>
            <p:cNvPr id="87055" name="Group 22"/>
            <p:cNvGrpSpPr>
              <a:grpSpLocks/>
            </p:cNvGrpSpPr>
            <p:nvPr/>
          </p:nvGrpSpPr>
          <p:grpSpPr bwMode="auto">
            <a:xfrm>
              <a:off x="4103" y="1434"/>
              <a:ext cx="274" cy="248"/>
              <a:chOff x="2078" y="1680"/>
              <a:chExt cx="1615" cy="1615"/>
            </a:xfrm>
          </p:grpSpPr>
          <p:sp>
            <p:nvSpPr>
              <p:cNvPr id="87056" name="Oval 23"/>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anchor="ctr"/>
              <a:lstStyle>
                <a:lvl1pPr>
                  <a:lnSpc>
                    <a:spcPct val="110000"/>
                  </a:lnSpc>
                  <a:spcBef>
                    <a:spcPct val="20000"/>
                  </a:spcBef>
                  <a:buSzPct val="120000"/>
                  <a:buBlip>
                    <a:blip r:embed="rId2"/>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0"/>
                  </a:spcBef>
                  <a:buSzTx/>
                  <a:buFontTx/>
                  <a:buNone/>
                </a:pPr>
                <a:endParaRPr lang="zh-CN" altLang="en-US" sz="2400" b="1">
                  <a:solidFill>
                    <a:srgbClr val="FFFFFF"/>
                  </a:solidFill>
                  <a:ea typeface="宋体" panose="02010600030101010101" pitchFamily="2" charset="-122"/>
                </a:endParaRPr>
              </a:p>
            </p:txBody>
          </p:sp>
          <p:sp>
            <p:nvSpPr>
              <p:cNvPr id="87057" name="Oval 24"/>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anchor="ctr"/>
              <a:lstStyle>
                <a:lvl1pPr>
                  <a:lnSpc>
                    <a:spcPct val="110000"/>
                  </a:lnSpc>
                  <a:spcBef>
                    <a:spcPct val="20000"/>
                  </a:spcBef>
                  <a:buSzPct val="120000"/>
                  <a:buBlip>
                    <a:blip r:embed="rId2"/>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0"/>
                  </a:spcBef>
                  <a:buSzTx/>
                  <a:buFontTx/>
                  <a:buNone/>
                </a:pPr>
                <a:endParaRPr lang="zh-CN" altLang="en-US" sz="2400" b="1">
                  <a:solidFill>
                    <a:srgbClr val="FFFFFF"/>
                  </a:solidFill>
                  <a:ea typeface="宋体" panose="02010600030101010101" pitchFamily="2" charset="-122"/>
                </a:endParaRPr>
              </a:p>
            </p:txBody>
          </p:sp>
          <p:sp>
            <p:nvSpPr>
              <p:cNvPr id="27" name="Oval 25"/>
              <p:cNvSpPr>
                <a:spLocks noChangeArrowheads="1"/>
              </p:cNvSpPr>
              <p:nvPr/>
            </p:nvSpPr>
            <p:spPr bwMode="gray">
              <a:xfrm>
                <a:off x="2255" y="1856"/>
                <a:ext cx="1261" cy="127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anchor="ctr">
                <a:spAutoFit/>
              </a:bodyPr>
              <a:lstStyle/>
              <a:p>
                <a:pPr>
                  <a:defRPr/>
                </a:pPr>
                <a:endParaRPr lang="zh-CN" altLang="en-US">
                  <a:solidFill>
                    <a:srgbClr val="000000"/>
                  </a:solidFill>
                </a:endParaRPr>
              </a:p>
            </p:txBody>
          </p:sp>
          <p:sp>
            <p:nvSpPr>
              <p:cNvPr id="87059" name="Oval 26"/>
              <p:cNvSpPr>
                <a:spLocks noChangeArrowheads="1"/>
              </p:cNvSpPr>
              <p:nvPr/>
            </p:nvSpPr>
            <p:spPr bwMode="gray">
              <a:xfrm>
                <a:off x="2254" y="1856"/>
                <a:ext cx="1262" cy="1266"/>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lnSpc>
                    <a:spcPct val="110000"/>
                  </a:lnSpc>
                  <a:spcBef>
                    <a:spcPct val="20000"/>
                  </a:spcBef>
                  <a:buSzPct val="120000"/>
                  <a:buBlip>
                    <a:blip r:embed="rId2"/>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0"/>
                  </a:spcBef>
                  <a:buSzTx/>
                  <a:buFontTx/>
                  <a:buNone/>
                </a:pPr>
                <a:endParaRPr lang="zh-CN" altLang="en-US" sz="2400" b="1">
                  <a:solidFill>
                    <a:srgbClr val="FFFFFF"/>
                  </a:solidFill>
                  <a:ea typeface="宋体" panose="02010600030101010101" pitchFamily="2" charset="-122"/>
                </a:endParaRPr>
              </a:p>
            </p:txBody>
          </p:sp>
          <p:sp>
            <p:nvSpPr>
              <p:cNvPr id="29" name="Oval 27"/>
              <p:cNvSpPr>
                <a:spLocks noChangeArrowheads="1"/>
              </p:cNvSpPr>
              <p:nvPr/>
            </p:nvSpPr>
            <p:spPr bwMode="gray">
              <a:xfrm>
                <a:off x="2337" y="1940"/>
                <a:ext cx="1096" cy="109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a:defRPr/>
                </a:pPr>
                <a:endParaRPr lang="zh-CN" altLang="en-US">
                  <a:solidFill>
                    <a:srgbClr val="000000"/>
                  </a:solidFill>
                </a:endParaRPr>
              </a:p>
            </p:txBody>
          </p:sp>
          <p:sp>
            <p:nvSpPr>
              <p:cNvPr id="87061" name="Oval 28"/>
              <p:cNvSpPr>
                <a:spLocks noChangeArrowheads="1"/>
              </p:cNvSpPr>
              <p:nvPr/>
            </p:nvSpPr>
            <p:spPr bwMode="gray">
              <a:xfrm>
                <a:off x="2337" y="1939"/>
                <a:ext cx="1096" cy="1100"/>
              </a:xfrm>
              <a:prstGeom prst="ellipse">
                <a:avLst/>
              </a:prstGeom>
              <a:gradFill rotWithShape="1">
                <a:gsLst>
                  <a:gs pos="0">
                    <a:srgbClr val="00CC66"/>
                  </a:gs>
                  <a:gs pos="100000">
                    <a:srgbClr val="005E2F"/>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lnSpc>
                    <a:spcPct val="110000"/>
                  </a:lnSpc>
                  <a:spcBef>
                    <a:spcPct val="20000"/>
                  </a:spcBef>
                  <a:buSzPct val="120000"/>
                  <a:buBlip>
                    <a:blip r:embed="rId2"/>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0"/>
                  </a:spcBef>
                  <a:buSzTx/>
                  <a:buFontTx/>
                  <a:buNone/>
                </a:pPr>
                <a:endParaRPr lang="zh-CN" altLang="en-US" sz="2400" b="1">
                  <a:solidFill>
                    <a:srgbClr val="FFFFFF"/>
                  </a:solidFill>
                  <a:ea typeface="宋体" panose="02010600030101010101" pitchFamily="2" charset="-122"/>
                </a:endParaRPr>
              </a:p>
            </p:txBody>
          </p:sp>
        </p:grpSp>
      </p:grpSp>
      <p:grpSp>
        <p:nvGrpSpPr>
          <p:cNvPr id="87045" name="Group 60"/>
          <p:cNvGrpSpPr>
            <a:grpSpLocks/>
          </p:cNvGrpSpPr>
          <p:nvPr/>
        </p:nvGrpSpPr>
        <p:grpSpPr bwMode="auto">
          <a:xfrm>
            <a:off x="1685925" y="1858963"/>
            <a:ext cx="5186363" cy="682625"/>
            <a:chOff x="1066" y="709"/>
            <a:chExt cx="3267" cy="430"/>
          </a:xfrm>
        </p:grpSpPr>
        <p:sp>
          <p:nvSpPr>
            <p:cNvPr id="87046" name="AutoShape 29">
              <a:hlinkClick r:id="rId3" action="ppaction://hlinksldjump"/>
            </p:cNvPr>
            <p:cNvSpPr>
              <a:spLocks noChangeArrowheads="1"/>
            </p:cNvSpPr>
            <p:nvPr/>
          </p:nvSpPr>
          <p:spPr bwMode="auto">
            <a:xfrm>
              <a:off x="1066" y="709"/>
              <a:ext cx="3248" cy="378"/>
            </a:xfrm>
            <a:prstGeom prst="roundRect">
              <a:avLst>
                <a:gd name="adj" fmla="val 50000"/>
              </a:avLst>
            </a:prstGeom>
            <a:gradFill rotWithShape="1">
              <a:gsLst>
                <a:gs pos="0">
                  <a:srgbClr val="CCECFF"/>
                </a:gs>
                <a:gs pos="100000">
                  <a:srgbClr val="FFFFFF"/>
                </a:gs>
              </a:gsLst>
              <a:lin ang="0" scaled="1"/>
            </a:gradFill>
            <a:ln w="2857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110000"/>
                </a:lnSpc>
                <a:spcBef>
                  <a:spcPct val="20000"/>
                </a:spcBef>
                <a:buSzPct val="120000"/>
                <a:buBlip>
                  <a:blip r:embed="rId2"/>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0"/>
                </a:spcBef>
                <a:buSzTx/>
                <a:buFontTx/>
                <a:buNone/>
              </a:pPr>
              <a:r>
                <a:rPr lang="en-US" altLang="zh-CN">
                  <a:solidFill>
                    <a:schemeClr val="tx1"/>
                  </a:solidFill>
                  <a:latin typeface="Times New Roman" panose="02020603050405020304" pitchFamily="18" charset="0"/>
                </a:rPr>
                <a:t>2.1   2</a:t>
              </a:r>
              <a:r>
                <a:rPr lang="zh-CN" altLang="en-US">
                  <a:solidFill>
                    <a:schemeClr val="tx1"/>
                  </a:solidFill>
                  <a:latin typeface="Times New Roman" panose="02020603050405020304" pitchFamily="18" charset="0"/>
                </a:rPr>
                <a:t>个例子：程序的组成</a:t>
              </a:r>
            </a:p>
          </p:txBody>
        </p:sp>
        <p:grpSp>
          <p:nvGrpSpPr>
            <p:cNvPr id="87047" name="Group 30"/>
            <p:cNvGrpSpPr>
              <a:grpSpLocks/>
            </p:cNvGrpSpPr>
            <p:nvPr/>
          </p:nvGrpSpPr>
          <p:grpSpPr bwMode="auto">
            <a:xfrm>
              <a:off x="4059" y="891"/>
              <a:ext cx="274" cy="248"/>
              <a:chOff x="2078" y="1680"/>
              <a:chExt cx="1615" cy="1615"/>
            </a:xfrm>
          </p:grpSpPr>
          <p:sp>
            <p:nvSpPr>
              <p:cNvPr id="87048" name="Oval 31"/>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lnSpc>
                    <a:spcPct val="110000"/>
                  </a:lnSpc>
                  <a:spcBef>
                    <a:spcPct val="20000"/>
                  </a:spcBef>
                  <a:buSzPct val="120000"/>
                  <a:buBlip>
                    <a:blip r:embed="rId2"/>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0"/>
                  </a:spcBef>
                  <a:buSzTx/>
                  <a:buFontTx/>
                  <a:buNone/>
                </a:pPr>
                <a:endParaRPr lang="zh-CN" altLang="en-US" sz="2400" b="1">
                  <a:solidFill>
                    <a:srgbClr val="FFFFFF"/>
                  </a:solidFill>
                  <a:ea typeface="宋体" panose="02010600030101010101" pitchFamily="2" charset="-122"/>
                </a:endParaRPr>
              </a:p>
            </p:txBody>
          </p:sp>
          <p:sp>
            <p:nvSpPr>
              <p:cNvPr id="87049" name="Oval 32"/>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lnSpc>
                    <a:spcPct val="110000"/>
                  </a:lnSpc>
                  <a:spcBef>
                    <a:spcPct val="20000"/>
                  </a:spcBef>
                  <a:buSzPct val="120000"/>
                  <a:buBlip>
                    <a:blip r:embed="rId2"/>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0"/>
                  </a:spcBef>
                  <a:buSzTx/>
                  <a:buFontTx/>
                  <a:buNone/>
                </a:pPr>
                <a:endParaRPr lang="zh-CN" altLang="en-US" sz="2400" b="1">
                  <a:solidFill>
                    <a:srgbClr val="FFFFFF"/>
                  </a:solidFill>
                  <a:ea typeface="宋体" panose="02010600030101010101" pitchFamily="2" charset="-122"/>
                </a:endParaRPr>
              </a:p>
            </p:txBody>
          </p:sp>
          <p:sp>
            <p:nvSpPr>
              <p:cNvPr id="36" name="Oval 33"/>
              <p:cNvSpPr>
                <a:spLocks noChangeArrowheads="1"/>
              </p:cNvSpPr>
              <p:nvPr/>
            </p:nvSpPr>
            <p:spPr bwMode="gray">
              <a:xfrm>
                <a:off x="2255" y="1856"/>
                <a:ext cx="1261" cy="127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a:defRPr/>
                </a:pPr>
                <a:endParaRPr lang="zh-CN" altLang="en-US">
                  <a:solidFill>
                    <a:srgbClr val="000000"/>
                  </a:solidFill>
                </a:endParaRPr>
              </a:p>
            </p:txBody>
          </p:sp>
          <p:sp>
            <p:nvSpPr>
              <p:cNvPr id="87051" name="Oval 34"/>
              <p:cNvSpPr>
                <a:spLocks noChangeArrowheads="1"/>
              </p:cNvSpPr>
              <p:nvPr/>
            </p:nvSpPr>
            <p:spPr bwMode="gray">
              <a:xfrm>
                <a:off x="2254" y="1856"/>
                <a:ext cx="1262" cy="1266"/>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lnSpc>
                    <a:spcPct val="110000"/>
                  </a:lnSpc>
                  <a:spcBef>
                    <a:spcPct val="20000"/>
                  </a:spcBef>
                  <a:buSzPct val="120000"/>
                  <a:buBlip>
                    <a:blip r:embed="rId2"/>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0"/>
                  </a:spcBef>
                  <a:buSzTx/>
                  <a:buFontTx/>
                  <a:buNone/>
                </a:pPr>
                <a:endParaRPr lang="zh-CN" altLang="en-US" sz="2400" b="1">
                  <a:solidFill>
                    <a:srgbClr val="FFFFFF"/>
                  </a:solidFill>
                  <a:ea typeface="宋体" panose="02010600030101010101" pitchFamily="2" charset="-122"/>
                </a:endParaRPr>
              </a:p>
            </p:txBody>
          </p:sp>
          <p:sp>
            <p:nvSpPr>
              <p:cNvPr id="38" name="Oval 35"/>
              <p:cNvSpPr>
                <a:spLocks noChangeArrowheads="1"/>
              </p:cNvSpPr>
              <p:nvPr/>
            </p:nvSpPr>
            <p:spPr bwMode="gray">
              <a:xfrm>
                <a:off x="2337" y="1940"/>
                <a:ext cx="1096" cy="109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a:defRPr/>
                </a:pPr>
                <a:endParaRPr lang="zh-CN" altLang="en-US">
                  <a:solidFill>
                    <a:srgbClr val="000000"/>
                  </a:solidFill>
                </a:endParaRPr>
              </a:p>
            </p:txBody>
          </p:sp>
          <p:sp>
            <p:nvSpPr>
              <p:cNvPr id="87053" name="Oval 36"/>
              <p:cNvSpPr>
                <a:spLocks noChangeArrowheads="1"/>
              </p:cNvSpPr>
              <p:nvPr/>
            </p:nvSpPr>
            <p:spPr bwMode="gray">
              <a:xfrm>
                <a:off x="2337" y="1939"/>
                <a:ext cx="1096" cy="1100"/>
              </a:xfrm>
              <a:prstGeom prst="ellipse">
                <a:avLst/>
              </a:prstGeom>
              <a:gradFill rotWithShape="1">
                <a:gsLst>
                  <a:gs pos="0">
                    <a:srgbClr val="FF0000"/>
                  </a:gs>
                  <a:gs pos="100000">
                    <a:srgbClr val="7C00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lnSpc>
                    <a:spcPct val="110000"/>
                  </a:lnSpc>
                  <a:spcBef>
                    <a:spcPct val="20000"/>
                  </a:spcBef>
                  <a:buSzPct val="120000"/>
                  <a:buBlip>
                    <a:blip r:embed="rId2"/>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0"/>
                  </a:spcBef>
                  <a:buSzTx/>
                  <a:buFontTx/>
                  <a:buNone/>
                </a:pPr>
                <a:endParaRPr lang="zh-CN" altLang="en-US" sz="2400" b="1">
                  <a:solidFill>
                    <a:srgbClr val="FFFFFF"/>
                  </a:solidFill>
                  <a:ea typeface="宋体" panose="02010600030101010101" pitchFamily="2" charset="-122"/>
                </a:endParaRPr>
              </a:p>
            </p:txBody>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2152-E087-42FA-47B9-A5DE41524729}"/>
              </a:ext>
            </a:extLst>
          </p:cNvPr>
          <p:cNvSpPr>
            <a:spLocks noGrp="1"/>
          </p:cNvSpPr>
          <p:nvPr>
            <p:ph type="title"/>
          </p:nvPr>
        </p:nvSpPr>
        <p:spPr/>
        <p:txBody>
          <a:bodyPr/>
          <a:lstStyle/>
          <a:p>
            <a:endParaRPr lang="en-CN"/>
          </a:p>
        </p:txBody>
      </p:sp>
      <p:sp>
        <p:nvSpPr>
          <p:cNvPr id="3" name="Content Placeholder 2">
            <a:extLst>
              <a:ext uri="{FF2B5EF4-FFF2-40B4-BE49-F238E27FC236}">
                <a16:creationId xmlns:a16="http://schemas.microsoft.com/office/drawing/2014/main" id="{485B7D65-27EE-79D3-E674-8794E1DCC536}"/>
              </a:ext>
            </a:extLst>
          </p:cNvPr>
          <p:cNvSpPr>
            <a:spLocks noGrp="1"/>
          </p:cNvSpPr>
          <p:nvPr>
            <p:ph idx="1"/>
          </p:nvPr>
        </p:nvSpPr>
        <p:spPr/>
        <p:txBody>
          <a:bodyPr/>
          <a:lstStyle/>
          <a:p>
            <a:r>
              <a:rPr lang="en-CN" dirty="0"/>
              <a:t>You can check the usage of g++ by entering:</a:t>
            </a:r>
          </a:p>
          <a:p>
            <a:pPr marL="0" indent="0">
              <a:buNone/>
            </a:pPr>
            <a:r>
              <a:rPr lang="en-CN" dirty="0"/>
              <a:t>	g++ --help &lt;enter&gt;</a:t>
            </a:r>
          </a:p>
          <a:p>
            <a:pPr marL="0" indent="0">
              <a:buNone/>
            </a:pPr>
            <a:endParaRPr lang="en-CN" dirty="0"/>
          </a:p>
          <a:p>
            <a:pPr marL="0" indent="0">
              <a:buNone/>
            </a:pPr>
            <a:r>
              <a:rPr lang="en-CN" dirty="0"/>
              <a:t>General usage:</a:t>
            </a:r>
          </a:p>
          <a:p>
            <a:pPr marL="0" indent="0">
              <a:buNone/>
            </a:pPr>
            <a:r>
              <a:rPr lang="en-CN" dirty="0"/>
              <a:t>	g++ [options] xxx.cpp yyy.cpp ….</a:t>
            </a:r>
          </a:p>
          <a:p>
            <a:pPr marL="0" indent="0">
              <a:buNone/>
            </a:pPr>
            <a:endParaRPr lang="en-CN" dirty="0"/>
          </a:p>
          <a:p>
            <a:pPr marL="0" indent="0">
              <a:buNone/>
            </a:pPr>
            <a:r>
              <a:rPr lang="en-CN" dirty="0"/>
              <a:t>Options: </a:t>
            </a:r>
          </a:p>
          <a:p>
            <a:pPr marL="0" indent="0">
              <a:buNone/>
            </a:pPr>
            <a:r>
              <a:rPr lang="en-CN" dirty="0"/>
              <a:t>	-o FILE 	output the compiled binary file to a file named FILE</a:t>
            </a:r>
          </a:p>
        </p:txBody>
      </p:sp>
    </p:spTree>
    <p:extLst>
      <p:ext uri="{BB962C8B-B14F-4D97-AF65-F5344CB8AC3E}">
        <p14:creationId xmlns:p14="http://schemas.microsoft.com/office/powerpoint/2010/main" val="21429023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rrowheads="1"/>
          </p:cNvSpPr>
          <p:nvPr>
            <p:ph type="title"/>
          </p:nvPr>
        </p:nvSpPr>
        <p:spPr>
          <a:xfrm>
            <a:off x="827088" y="115888"/>
            <a:ext cx="7772400" cy="720725"/>
          </a:xfrm>
        </p:spPr>
        <p:txBody>
          <a:bodyPr/>
          <a:lstStyle/>
          <a:p>
            <a:pPr eaLnBrk="1" hangingPunct="1"/>
            <a:r>
              <a:rPr lang="zh-CN" altLang="en-US"/>
              <a:t>算术表达式</a:t>
            </a:r>
          </a:p>
        </p:txBody>
      </p:sp>
      <p:sp>
        <p:nvSpPr>
          <p:cNvPr id="116739" name="Rectangle 3"/>
          <p:cNvSpPr>
            <a:spLocks noGrp="1" noChangeArrowheads="1"/>
          </p:cNvSpPr>
          <p:nvPr>
            <p:ph idx="1"/>
          </p:nvPr>
        </p:nvSpPr>
        <p:spPr>
          <a:xfrm>
            <a:off x="323850" y="981075"/>
            <a:ext cx="8496300" cy="5454650"/>
          </a:xfrm>
        </p:spPr>
        <p:txBody>
          <a:bodyPr/>
          <a:lstStyle/>
          <a:p>
            <a:pPr eaLnBrk="1" hangingPunct="1">
              <a:lnSpc>
                <a:spcPct val="120000"/>
              </a:lnSpc>
            </a:pPr>
            <a:r>
              <a:rPr lang="zh-CN" altLang="en-US" sz="2400">
                <a:latin typeface="Courier New" panose="02070309020205020404" pitchFamily="49" charset="0"/>
              </a:rPr>
              <a:t>计算是计算机提供的最基本的功能，算术表达式是完成此功能的工具</a:t>
            </a:r>
          </a:p>
          <a:p>
            <a:pPr eaLnBrk="1" hangingPunct="1">
              <a:lnSpc>
                <a:spcPct val="120000"/>
              </a:lnSpc>
            </a:pPr>
            <a:r>
              <a:rPr lang="zh-CN" altLang="en-US" sz="2400">
                <a:latin typeface="Courier New" panose="02070309020205020404" pitchFamily="49" charset="0"/>
              </a:rPr>
              <a:t>算术表达式由运算符和运算对象组成</a:t>
            </a:r>
          </a:p>
          <a:p>
            <a:pPr eaLnBrk="1" hangingPunct="1">
              <a:lnSpc>
                <a:spcPct val="120000"/>
              </a:lnSpc>
            </a:pPr>
            <a:r>
              <a:rPr lang="zh-CN" altLang="en-US" sz="2400">
                <a:latin typeface="Courier New" panose="02070309020205020404" pitchFamily="49" charset="0"/>
              </a:rPr>
              <a:t>算术运算符：</a:t>
            </a:r>
            <a:r>
              <a:rPr lang="en-US" altLang="zh-CN" sz="2400">
                <a:latin typeface="Courier New" panose="02070309020205020404" pitchFamily="49" charset="0"/>
              </a:rPr>
              <a:t>+  -  * / %</a:t>
            </a:r>
          </a:p>
          <a:p>
            <a:pPr lvl="1" eaLnBrk="1" hangingPunct="1">
              <a:lnSpc>
                <a:spcPct val="120000"/>
              </a:lnSpc>
            </a:pPr>
            <a:r>
              <a:rPr lang="zh-CN" altLang="en-US" sz="2000">
                <a:solidFill>
                  <a:schemeClr val="tx1"/>
                </a:solidFill>
                <a:latin typeface="Courier New" panose="02070309020205020404" pitchFamily="49" charset="0"/>
              </a:rPr>
              <a:t>除</a:t>
            </a:r>
            <a:r>
              <a:rPr lang="en-US" altLang="zh-CN" sz="2000">
                <a:solidFill>
                  <a:schemeClr val="tx1"/>
                </a:solidFill>
                <a:latin typeface="Courier New" panose="02070309020205020404" pitchFamily="49" charset="0"/>
              </a:rPr>
              <a:t>”-”</a:t>
            </a:r>
            <a:r>
              <a:rPr lang="zh-CN" altLang="en-US" sz="2000">
                <a:solidFill>
                  <a:schemeClr val="tx1"/>
                </a:solidFill>
                <a:latin typeface="Courier New" panose="02070309020205020404" pitchFamily="49" charset="0"/>
              </a:rPr>
              <a:t>外，所有的算术运算符都是</a:t>
            </a:r>
            <a:r>
              <a:rPr lang="zh-CN" altLang="en-US" sz="2000">
                <a:solidFill>
                  <a:srgbClr val="FF0000"/>
                </a:solidFill>
                <a:latin typeface="Courier New" panose="02070309020205020404" pitchFamily="49" charset="0"/>
              </a:rPr>
              <a:t>二元</a:t>
            </a:r>
            <a:r>
              <a:rPr lang="zh-CN" altLang="en-US" sz="2000">
                <a:solidFill>
                  <a:schemeClr val="tx1"/>
                </a:solidFill>
                <a:latin typeface="Courier New" panose="02070309020205020404" pitchFamily="49" charset="0"/>
              </a:rPr>
              <a:t>运算符。</a:t>
            </a:r>
            <a:r>
              <a:rPr lang="en-US" altLang="zh-CN" sz="2000">
                <a:solidFill>
                  <a:schemeClr val="tx1"/>
                </a:solidFill>
                <a:latin typeface="Courier New" panose="02070309020205020404" pitchFamily="49" charset="0"/>
              </a:rPr>
              <a:t>”-”</a:t>
            </a:r>
            <a:r>
              <a:rPr lang="zh-CN" altLang="en-US" sz="2000">
                <a:solidFill>
                  <a:schemeClr val="tx1"/>
                </a:solidFill>
                <a:latin typeface="Courier New" panose="02070309020205020404" pitchFamily="49" charset="0"/>
              </a:rPr>
              <a:t>可为二元运算，也可为一元运算</a:t>
            </a:r>
          </a:p>
          <a:p>
            <a:pPr lvl="1" eaLnBrk="1" hangingPunct="1">
              <a:lnSpc>
                <a:spcPct val="120000"/>
              </a:lnSpc>
            </a:pPr>
            <a:r>
              <a:rPr lang="zh-CN" altLang="en-US" sz="2000">
                <a:solidFill>
                  <a:schemeClr val="tx1"/>
                </a:solidFill>
                <a:latin typeface="Courier New" panose="02070309020205020404" pitchFamily="49" charset="0"/>
              </a:rPr>
              <a:t>优先级：高  *  </a:t>
            </a:r>
            <a:r>
              <a:rPr lang="en-US" altLang="zh-CN" sz="2000">
                <a:solidFill>
                  <a:schemeClr val="tx1"/>
                </a:solidFill>
                <a:latin typeface="Courier New" panose="02070309020205020404" pitchFamily="49" charset="0"/>
              </a:rPr>
              <a:t>/  %</a:t>
            </a:r>
            <a:r>
              <a:rPr lang="zh-CN" altLang="en-US" sz="2000">
                <a:solidFill>
                  <a:schemeClr val="tx1"/>
                </a:solidFill>
                <a:latin typeface="Courier New" panose="02070309020205020404" pitchFamily="49" charset="0"/>
              </a:rPr>
              <a:t>，低  </a:t>
            </a:r>
            <a:r>
              <a:rPr lang="en-US" altLang="zh-CN" sz="2000">
                <a:solidFill>
                  <a:schemeClr val="tx1"/>
                </a:solidFill>
                <a:latin typeface="Courier New" panose="02070309020205020404" pitchFamily="49" charset="0"/>
              </a:rPr>
              <a:t>+  -</a:t>
            </a:r>
          </a:p>
          <a:p>
            <a:pPr lvl="1" eaLnBrk="1" hangingPunct="1">
              <a:lnSpc>
                <a:spcPct val="120000"/>
              </a:lnSpc>
            </a:pPr>
            <a:r>
              <a:rPr lang="zh-CN" altLang="en-US" sz="2000">
                <a:solidFill>
                  <a:schemeClr val="tx1"/>
                </a:solidFill>
                <a:latin typeface="Courier New" panose="02070309020205020404" pitchFamily="49" charset="0"/>
              </a:rPr>
              <a:t>结合性：左结合 </a:t>
            </a:r>
            <a:r>
              <a:rPr lang="zh-CN" altLang="en-US" sz="2000" b="1">
                <a:solidFill>
                  <a:schemeClr val="tx1"/>
                </a:solidFill>
                <a:latin typeface="Courier New" panose="02070309020205020404" pitchFamily="49" charset="0"/>
              </a:rPr>
              <a:t>有没有右结合的运算？</a:t>
            </a:r>
            <a:r>
              <a:rPr lang="zh-CN" altLang="en-US" sz="2000">
                <a:solidFill>
                  <a:schemeClr val="tx1"/>
                </a:solidFill>
                <a:latin typeface="Courier New" panose="02070309020205020404" pitchFamily="49" charset="0"/>
              </a:rPr>
              <a:t>有 </a:t>
            </a:r>
            <a:r>
              <a:rPr lang="en-US" altLang="zh-CN" sz="2000">
                <a:solidFill>
                  <a:schemeClr val="tx1"/>
                </a:solidFill>
                <a:latin typeface="Courier New" panose="02070309020205020404" pitchFamily="49" charset="0"/>
              </a:rPr>
              <a:t>=</a:t>
            </a:r>
          </a:p>
          <a:p>
            <a:pPr eaLnBrk="1" hangingPunct="1">
              <a:lnSpc>
                <a:spcPct val="120000"/>
              </a:lnSpc>
            </a:pPr>
            <a:r>
              <a:rPr lang="zh-CN" altLang="en-US" sz="2400">
                <a:latin typeface="Courier New" panose="02070309020205020404" pitchFamily="49" charset="0"/>
              </a:rPr>
              <a:t>运算对象可以是整型、浮点型、字符型和布尔型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67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67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673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673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673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6739">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67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2"/>
          <p:cNvSpPr>
            <a:spLocks noGrp="1" noChangeArrowheads="1"/>
          </p:cNvSpPr>
          <p:nvPr>
            <p:ph type="title"/>
          </p:nvPr>
        </p:nvSpPr>
        <p:spPr>
          <a:xfrm>
            <a:off x="468313" y="115888"/>
            <a:ext cx="8370887" cy="574675"/>
          </a:xfrm>
        </p:spPr>
        <p:txBody>
          <a:bodyPr/>
          <a:lstStyle/>
          <a:p>
            <a:pPr eaLnBrk="1" hangingPunct="1"/>
            <a:r>
              <a:rPr lang="zh-CN" altLang="en-US" sz="3600">
                <a:solidFill>
                  <a:srgbClr val="922706"/>
                </a:solidFill>
              </a:rPr>
              <a:t>除法示例</a:t>
            </a:r>
          </a:p>
        </p:txBody>
      </p:sp>
      <p:pic>
        <p:nvPicPr>
          <p:cNvPr id="9011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88" y="1268413"/>
            <a:ext cx="8094663"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roup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2400" y="723900"/>
            <a:ext cx="3632200" cy="15367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a:spLocks noChangeArrowheads="1"/>
          </p:cNvSpPr>
          <p:nvPr/>
        </p:nvSpPr>
        <p:spPr bwMode="auto">
          <a:xfrm>
            <a:off x="8388350" y="2852738"/>
            <a:ext cx="2873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10000"/>
              </a:lnSpc>
              <a:spcBef>
                <a:spcPct val="20000"/>
              </a:spcBef>
              <a:buSzPct val="120000"/>
              <a:buBlip>
                <a:blip r:embed="rId4"/>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0"/>
              </a:spcBef>
              <a:buSzTx/>
              <a:buFontTx/>
              <a:buNone/>
            </a:pPr>
            <a:r>
              <a:rPr lang="en-US" altLang="zh-CN" sz="16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1</a:t>
            </a:r>
            <a:endParaRPr lang="zh-CN" altLang="en-US" sz="1600" b="1">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9" name="TextBox 8"/>
          <p:cNvSpPr txBox="1">
            <a:spLocks noChangeArrowheads="1"/>
          </p:cNvSpPr>
          <p:nvPr/>
        </p:nvSpPr>
        <p:spPr bwMode="auto">
          <a:xfrm>
            <a:off x="7740650" y="3860800"/>
            <a:ext cx="9540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10000"/>
              </a:lnSpc>
              <a:spcBef>
                <a:spcPct val="20000"/>
              </a:spcBef>
              <a:buSzPct val="120000"/>
              <a:buBlip>
                <a:blip r:embed="rId4"/>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0"/>
              </a:spcBef>
              <a:buSzTx/>
              <a:buFontTx/>
              <a:buNone/>
            </a:pPr>
            <a:r>
              <a:rPr lang="en-US" altLang="zh-CN" sz="16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1.800000</a:t>
            </a:r>
            <a:endParaRPr lang="zh-CN" altLang="en-US" sz="1600" b="1">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 name="TextBox 9"/>
          <p:cNvSpPr txBox="1">
            <a:spLocks noChangeArrowheads="1"/>
          </p:cNvSpPr>
          <p:nvPr/>
        </p:nvSpPr>
        <p:spPr bwMode="auto">
          <a:xfrm>
            <a:off x="7740650" y="3141663"/>
            <a:ext cx="9540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10000"/>
              </a:lnSpc>
              <a:spcBef>
                <a:spcPct val="20000"/>
              </a:spcBef>
              <a:buSzPct val="120000"/>
              <a:buBlip>
                <a:blip r:embed="rId4"/>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0"/>
              </a:spcBef>
              <a:buSzTx/>
              <a:buFontTx/>
              <a:buNone/>
            </a:pPr>
            <a:r>
              <a:rPr lang="en-US" altLang="zh-CN" sz="16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1.800000</a:t>
            </a:r>
            <a:endParaRPr lang="zh-CN" altLang="en-US" sz="1600" b="1">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1" name="TextBox 10"/>
          <p:cNvSpPr txBox="1">
            <a:spLocks noChangeArrowheads="1"/>
          </p:cNvSpPr>
          <p:nvPr/>
        </p:nvSpPr>
        <p:spPr bwMode="auto">
          <a:xfrm>
            <a:off x="7308850" y="4437063"/>
            <a:ext cx="14859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10000"/>
              </a:lnSpc>
              <a:spcBef>
                <a:spcPct val="20000"/>
              </a:spcBef>
              <a:buSzPct val="120000"/>
              <a:buBlip>
                <a:blip r:embed="rId4"/>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0"/>
              </a:spcBef>
              <a:buSzTx/>
              <a:buFontTx/>
              <a:buNone/>
            </a:pPr>
            <a:r>
              <a:rPr lang="en-US" altLang="zh-CN" sz="16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1111111.111111</a:t>
            </a:r>
            <a:endParaRPr lang="zh-CN" altLang="en-US" sz="1600" b="1">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2" name="TextBox 11"/>
          <p:cNvSpPr txBox="1">
            <a:spLocks noChangeArrowheads="1"/>
          </p:cNvSpPr>
          <p:nvPr/>
        </p:nvSpPr>
        <p:spPr bwMode="auto">
          <a:xfrm>
            <a:off x="7235825" y="5084763"/>
            <a:ext cx="1524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10000"/>
              </a:lnSpc>
              <a:spcBef>
                <a:spcPct val="20000"/>
              </a:spcBef>
              <a:buSzPct val="120000"/>
              <a:buBlip>
                <a:blip r:embed="rId4"/>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00000"/>
              </a:lnSpc>
              <a:spcBef>
                <a:spcPct val="0"/>
              </a:spcBef>
              <a:buSzTx/>
              <a:buFontTx/>
              <a:buNone/>
            </a:pPr>
            <a:r>
              <a:rPr lang="en-US" altLang="zh-CN" sz="16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1111111.125000</a:t>
            </a:r>
            <a:endParaRPr lang="zh-CN" altLang="en-US" sz="1600" b="1">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E93B01-2EAA-078F-9B74-0B52DDE5C2AC}"/>
              </a:ext>
            </a:extLst>
          </p:cNvPr>
          <p:cNvSpPr>
            <a:spLocks noGrp="1"/>
          </p:cNvSpPr>
          <p:nvPr>
            <p:ph sz="quarter" idx="10"/>
          </p:nvPr>
        </p:nvSpPr>
        <p:spPr/>
        <p:txBody>
          <a:bodyPr/>
          <a:lstStyle/>
          <a:p>
            <a:r>
              <a:rPr lang="en-CN" dirty="0"/>
              <a:t>Type the previous program in to a file called divide.cpp in vim.</a:t>
            </a:r>
          </a:p>
          <a:p>
            <a:r>
              <a:rPr lang="en-CN" dirty="0"/>
              <a:t>Comment out some of the cout lines using //</a:t>
            </a:r>
          </a:p>
          <a:p>
            <a:r>
              <a:rPr lang="en-CN" dirty="0"/>
              <a:t>Save divide.cpp</a:t>
            </a:r>
          </a:p>
          <a:p>
            <a:r>
              <a:rPr lang="en-CN" dirty="0"/>
              <a:t>Compile and execute</a:t>
            </a:r>
          </a:p>
          <a:p>
            <a:r>
              <a:rPr lang="en-CN" dirty="0"/>
              <a:t>Now edit divide.cpp again and comment some other lines, and repeat the previous steps.</a:t>
            </a:r>
          </a:p>
        </p:txBody>
      </p:sp>
      <p:sp>
        <p:nvSpPr>
          <p:cNvPr id="3" name="Title 2">
            <a:extLst>
              <a:ext uri="{FF2B5EF4-FFF2-40B4-BE49-F238E27FC236}">
                <a16:creationId xmlns:a16="http://schemas.microsoft.com/office/drawing/2014/main" id="{C0DFCAD6-5BC9-4E80-7401-7114A27BECE6}"/>
              </a:ext>
            </a:extLst>
          </p:cNvPr>
          <p:cNvSpPr>
            <a:spLocks noGrp="1"/>
          </p:cNvSpPr>
          <p:nvPr>
            <p:ph type="title"/>
          </p:nvPr>
        </p:nvSpPr>
        <p:spPr>
          <a:xfrm>
            <a:off x="516546" y="239185"/>
            <a:ext cx="8372163" cy="574183"/>
          </a:xfrm>
        </p:spPr>
        <p:txBody>
          <a:bodyPr/>
          <a:lstStyle/>
          <a:p>
            <a:r>
              <a:rPr lang="en-CN" dirty="0">
                <a:solidFill>
                  <a:srgbClr val="C00000"/>
                </a:solidFill>
              </a:rPr>
              <a:t>Exercise</a:t>
            </a:r>
          </a:p>
        </p:txBody>
      </p:sp>
    </p:spTree>
    <p:extLst>
      <p:ext uri="{BB962C8B-B14F-4D97-AF65-F5344CB8AC3E}">
        <p14:creationId xmlns:p14="http://schemas.microsoft.com/office/powerpoint/2010/main" val="22738498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Rot="1" noChangeArrowheads="1"/>
          </p:cNvSpPr>
          <p:nvPr>
            <p:ph type="title"/>
          </p:nvPr>
        </p:nvSpPr>
        <p:spPr>
          <a:xfrm>
            <a:off x="1258888" y="115888"/>
            <a:ext cx="7772400" cy="720725"/>
          </a:xfrm>
        </p:spPr>
        <p:txBody>
          <a:bodyPr/>
          <a:lstStyle/>
          <a:p>
            <a:pPr eaLnBrk="1" hangingPunct="1"/>
            <a:r>
              <a:rPr lang="zh-CN" altLang="en-US"/>
              <a:t>各种类型的数据的混合运算</a:t>
            </a:r>
          </a:p>
        </p:txBody>
      </p:sp>
      <p:sp>
        <p:nvSpPr>
          <p:cNvPr id="118787" name="Rectangle 3"/>
          <p:cNvSpPr>
            <a:spLocks noGrp="1" noChangeArrowheads="1"/>
          </p:cNvSpPr>
          <p:nvPr>
            <p:ph idx="1"/>
          </p:nvPr>
        </p:nvSpPr>
        <p:spPr>
          <a:xfrm>
            <a:off x="71438" y="1052513"/>
            <a:ext cx="9072562" cy="3168650"/>
          </a:xfrm>
        </p:spPr>
        <p:txBody>
          <a:bodyPr/>
          <a:lstStyle/>
          <a:p>
            <a:pPr eaLnBrk="1" hangingPunct="1">
              <a:lnSpc>
                <a:spcPct val="120000"/>
              </a:lnSpc>
            </a:pPr>
            <a:r>
              <a:rPr lang="en-US" altLang="zh-CN" sz="2400"/>
              <a:t>C++</a:t>
            </a:r>
            <a:r>
              <a:rPr lang="zh-CN" altLang="en-US" sz="2400"/>
              <a:t>只能执行</a:t>
            </a:r>
            <a:r>
              <a:rPr lang="zh-CN" altLang="en-US" sz="2400">
                <a:solidFill>
                  <a:srgbClr val="FF0000"/>
                </a:solidFill>
              </a:rPr>
              <a:t>同类型</a:t>
            </a:r>
            <a:r>
              <a:rPr lang="zh-CN" altLang="en-US" sz="2400"/>
              <a:t>的数据的运算，而且运算结果的类型与运算数类型相同</a:t>
            </a:r>
            <a:endParaRPr lang="en-US" altLang="zh-CN" sz="2400"/>
          </a:p>
          <a:p>
            <a:pPr eaLnBrk="1" hangingPunct="1">
              <a:lnSpc>
                <a:spcPct val="120000"/>
              </a:lnSpc>
            </a:pPr>
            <a:r>
              <a:rPr lang="zh-CN" altLang="en-US" sz="2400">
                <a:latin typeface="Courier New" panose="02070309020205020404" pitchFamily="49" charset="0"/>
              </a:rPr>
              <a:t>在进行运算前，将运算对象转为同一类型</a:t>
            </a:r>
          </a:p>
          <a:p>
            <a:pPr eaLnBrk="1" hangingPunct="1">
              <a:lnSpc>
                <a:spcPct val="120000"/>
              </a:lnSpc>
            </a:pPr>
            <a:r>
              <a:rPr lang="zh-CN" altLang="en-US" sz="2400"/>
              <a:t>转换</a:t>
            </a:r>
            <a:r>
              <a:rPr lang="zh-CN" altLang="en-US" sz="2400">
                <a:solidFill>
                  <a:srgbClr val="FF0000"/>
                </a:solidFill>
              </a:rPr>
              <a:t>总原则</a:t>
            </a:r>
            <a:r>
              <a:rPr lang="zh-CN" altLang="en-US" sz="2400"/>
              <a:t>：</a:t>
            </a:r>
            <a:endParaRPr lang="en-US" altLang="zh-CN" sz="2400"/>
          </a:p>
          <a:p>
            <a:pPr lvl="1"/>
            <a:r>
              <a:rPr lang="zh-CN" altLang="en-US" sz="2000">
                <a:solidFill>
                  <a:schemeClr val="tx1"/>
                </a:solidFill>
              </a:rPr>
              <a:t>非标准转换成标准</a:t>
            </a:r>
            <a:endParaRPr lang="en-US" altLang="zh-CN" sz="2000">
              <a:solidFill>
                <a:schemeClr val="tx1"/>
              </a:solidFill>
            </a:endParaRPr>
          </a:p>
          <a:p>
            <a:pPr lvl="1"/>
            <a:r>
              <a:rPr lang="zh-CN" altLang="en-US" sz="2000">
                <a:solidFill>
                  <a:schemeClr val="tx1"/>
                </a:solidFill>
              </a:rPr>
              <a:t>占用空间少的转换成占用空间多的</a:t>
            </a:r>
            <a:endParaRPr lang="en-US" altLang="zh-CN" sz="2000">
              <a:solidFill>
                <a:schemeClr val="tx1"/>
              </a:solidFill>
            </a:endParaRPr>
          </a:p>
          <a:p>
            <a:pPr lvl="1"/>
            <a:r>
              <a:rPr lang="zh-CN" altLang="en-US" sz="2000">
                <a:solidFill>
                  <a:schemeClr val="tx1"/>
                </a:solidFill>
              </a:rPr>
              <a:t>数值范围小的转换成数值范围大</a:t>
            </a:r>
            <a:endParaRPr lang="en-US" altLang="zh-CN">
              <a:latin typeface="Courier New" panose="02070309020205020404" pitchFamily="49" charset="0"/>
            </a:endParaRPr>
          </a:p>
        </p:txBody>
      </p:sp>
      <p:sp>
        <p:nvSpPr>
          <p:cNvPr id="2" name="矩形 1"/>
          <p:cNvSpPr/>
          <p:nvPr/>
        </p:nvSpPr>
        <p:spPr>
          <a:xfrm>
            <a:off x="755650" y="4292600"/>
            <a:ext cx="7920038" cy="2016125"/>
          </a:xfrm>
          <a:prstGeom prst="rect">
            <a:avLst/>
          </a:prstGeom>
          <a:solidFill>
            <a:schemeClr val="bg1">
              <a:lumMod val="85000"/>
            </a:schemeClr>
          </a:solidFill>
          <a:ln>
            <a:noFill/>
          </a:ln>
          <a:effectLst/>
        </p:spPr>
        <p:txBody>
          <a:bodyPr/>
          <a:lstStyle>
            <a:lvl1pPr marL="342900" indent="-342900">
              <a:lnSpc>
                <a:spcPct val="110000"/>
              </a:lnSpc>
              <a:spcBef>
                <a:spcPct val="20000"/>
              </a:spcBef>
              <a:buSzPct val="120000"/>
              <a:buBlip>
                <a:blip r:embed="rId3"/>
              </a:buBlip>
              <a:defRPr sz="2800">
                <a:solidFill>
                  <a:srgbClr val="133984"/>
                </a:solidFill>
                <a:latin typeface="Arial" panose="020B0604020202020204" pitchFamily="34" charset="0"/>
                <a:ea typeface="黑体" panose="02010609060101010101" pitchFamily="49" charset="-122"/>
              </a:defRPr>
            </a:lvl1pPr>
            <a:lvl2pPr>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lvl="1" eaLnBrk="1" hangingPunct="1">
              <a:buClrTx/>
              <a:buFontTx/>
              <a:buNone/>
            </a:pPr>
            <a:r>
              <a:rPr kumimoji="1" lang="en-US" altLang="zh-CN" sz="2000">
                <a:solidFill>
                  <a:schemeClr val="tx1"/>
                </a:solidFill>
                <a:latin typeface="Courier New" panose="02070309020205020404" pitchFamily="49" charset="0"/>
                <a:cs typeface="Courier New" panose="02070309020205020404" pitchFamily="49" charset="0"/>
              </a:rPr>
              <a:t>bool</a:t>
            </a:r>
            <a:r>
              <a:rPr kumimoji="1" lang="zh-CN" altLang="en-US" sz="2000">
                <a:solidFill>
                  <a:schemeClr val="tx1"/>
                </a:solidFill>
                <a:latin typeface="Courier New" panose="02070309020205020404" pitchFamily="49" charset="0"/>
                <a:cs typeface="Courier New" panose="02070309020205020404" pitchFamily="49" charset="0"/>
              </a:rPr>
              <a:t>、</a:t>
            </a:r>
            <a:r>
              <a:rPr kumimoji="1" lang="en-US" altLang="zh-CN" sz="2000">
                <a:solidFill>
                  <a:schemeClr val="tx1"/>
                </a:solidFill>
                <a:latin typeface="Courier New" panose="02070309020205020404" pitchFamily="49" charset="0"/>
                <a:cs typeface="Courier New" panose="02070309020205020404" pitchFamily="49" charset="0"/>
              </a:rPr>
              <a:t>char</a:t>
            </a:r>
            <a:r>
              <a:rPr kumimoji="1" lang="zh-CN" altLang="en-US" sz="2000">
                <a:solidFill>
                  <a:schemeClr val="tx1"/>
                </a:solidFill>
                <a:latin typeface="Courier New" panose="02070309020205020404" pitchFamily="49" charset="0"/>
                <a:cs typeface="Courier New" panose="02070309020205020404" pitchFamily="49" charset="0"/>
              </a:rPr>
              <a:t>和</a:t>
            </a:r>
            <a:r>
              <a:rPr kumimoji="1" lang="en-US" altLang="zh-CN" sz="2000">
                <a:solidFill>
                  <a:schemeClr val="tx1"/>
                </a:solidFill>
                <a:latin typeface="Courier New" panose="02070309020205020404" pitchFamily="49" charset="0"/>
                <a:cs typeface="Courier New" panose="02070309020205020404" pitchFamily="49" charset="0"/>
              </a:rPr>
              <a:t>short</a:t>
            </a:r>
            <a:r>
              <a:rPr kumimoji="1" lang="zh-CN" altLang="en-US" sz="2000">
                <a:solidFill>
                  <a:schemeClr val="tx1"/>
                </a:solidFill>
                <a:latin typeface="Courier New" panose="02070309020205020404" pitchFamily="49" charset="0"/>
                <a:cs typeface="Courier New" panose="02070309020205020404" pitchFamily="49" charset="0"/>
              </a:rPr>
              <a:t>这些非标准的整数在运算前都必须转换为</a:t>
            </a:r>
            <a:r>
              <a:rPr kumimoji="1" lang="en-US" altLang="zh-CN" sz="2000">
                <a:solidFill>
                  <a:schemeClr val="tx1"/>
                </a:solidFill>
                <a:latin typeface="Courier New" panose="02070309020205020404" pitchFamily="49" charset="0"/>
                <a:cs typeface="Courier New" panose="02070309020205020404" pitchFamily="49" charset="0"/>
              </a:rPr>
              <a:t>int</a:t>
            </a:r>
            <a:endParaRPr kumimoji="1" lang="zh-CN" altLang="en-US" sz="2000">
              <a:solidFill>
                <a:schemeClr val="tx1"/>
              </a:solidFill>
              <a:latin typeface="Courier New" panose="02070309020205020404" pitchFamily="49" charset="0"/>
              <a:cs typeface="Courier New" panose="02070309020205020404" pitchFamily="49" charset="0"/>
            </a:endParaRPr>
          </a:p>
          <a:p>
            <a:pPr marL="0" lvl="1" eaLnBrk="1" hangingPunct="1">
              <a:buClrTx/>
              <a:buFontTx/>
              <a:buNone/>
            </a:pPr>
            <a:r>
              <a:rPr kumimoji="1" lang="en-US" altLang="zh-CN" sz="2000">
                <a:solidFill>
                  <a:schemeClr val="tx1"/>
                </a:solidFill>
                <a:latin typeface="Courier New" panose="02070309020205020404" pitchFamily="49" charset="0"/>
                <a:cs typeface="Courier New" panose="02070309020205020404" pitchFamily="49" charset="0"/>
              </a:rPr>
              <a:t>int</a:t>
            </a:r>
            <a:r>
              <a:rPr kumimoji="1" lang="zh-CN" altLang="en-US" sz="2000">
                <a:solidFill>
                  <a:schemeClr val="tx1"/>
                </a:solidFill>
                <a:latin typeface="Courier New" panose="02070309020205020404" pitchFamily="49" charset="0"/>
                <a:cs typeface="Courier New" panose="02070309020205020404" pitchFamily="49" charset="0"/>
              </a:rPr>
              <a:t>和</a:t>
            </a:r>
            <a:r>
              <a:rPr kumimoji="1" lang="en-US" altLang="zh-CN" sz="2000">
                <a:solidFill>
                  <a:schemeClr val="tx1"/>
                </a:solidFill>
                <a:latin typeface="Courier New" panose="02070309020205020404" pitchFamily="49" charset="0"/>
                <a:cs typeface="Courier New" panose="02070309020205020404" pitchFamily="49" charset="0"/>
              </a:rPr>
              <a:t>float</a:t>
            </a:r>
            <a:r>
              <a:rPr kumimoji="1" lang="zh-CN" altLang="en-US" sz="2000">
                <a:solidFill>
                  <a:schemeClr val="tx1"/>
                </a:solidFill>
                <a:latin typeface="Courier New" panose="02070309020205020404" pitchFamily="49" charset="0"/>
                <a:cs typeface="Courier New" panose="02070309020205020404" pitchFamily="49" charset="0"/>
              </a:rPr>
              <a:t>运算时，将</a:t>
            </a:r>
            <a:r>
              <a:rPr kumimoji="1" lang="en-US" altLang="zh-CN" sz="2000">
                <a:solidFill>
                  <a:schemeClr val="tx1"/>
                </a:solidFill>
                <a:latin typeface="Courier New" panose="02070309020205020404" pitchFamily="49" charset="0"/>
                <a:cs typeface="Courier New" panose="02070309020205020404" pitchFamily="49" charset="0"/>
              </a:rPr>
              <a:t>int</a:t>
            </a:r>
            <a:r>
              <a:rPr kumimoji="1" lang="zh-CN" altLang="en-US" sz="2000">
                <a:solidFill>
                  <a:schemeClr val="tx1"/>
                </a:solidFill>
                <a:latin typeface="Courier New" panose="02070309020205020404" pitchFamily="49" charset="0"/>
                <a:cs typeface="Courier New" panose="02070309020205020404" pitchFamily="49" charset="0"/>
              </a:rPr>
              <a:t>转换成</a:t>
            </a:r>
            <a:r>
              <a:rPr kumimoji="1" lang="en-US" altLang="zh-CN" sz="2000">
                <a:solidFill>
                  <a:schemeClr val="tx1"/>
                </a:solidFill>
                <a:latin typeface="Courier New" panose="02070309020205020404" pitchFamily="49" charset="0"/>
                <a:cs typeface="Courier New" panose="02070309020205020404" pitchFamily="49" charset="0"/>
              </a:rPr>
              <a:t>float</a:t>
            </a:r>
            <a:r>
              <a:rPr kumimoji="1" lang="zh-CN" altLang="en-US" sz="2000">
                <a:solidFill>
                  <a:schemeClr val="tx1"/>
                </a:solidFill>
                <a:latin typeface="Courier New" panose="02070309020205020404" pitchFamily="49" charset="0"/>
                <a:cs typeface="Courier New" panose="02070309020205020404" pitchFamily="49" charset="0"/>
              </a:rPr>
              <a:t>，</a:t>
            </a:r>
          </a:p>
          <a:p>
            <a:pPr marL="0" lvl="1" eaLnBrk="1" hangingPunct="1">
              <a:buClrTx/>
              <a:buFontTx/>
              <a:buNone/>
            </a:pPr>
            <a:r>
              <a:rPr kumimoji="1" lang="en-US" altLang="zh-CN" sz="2000">
                <a:solidFill>
                  <a:schemeClr val="tx1"/>
                </a:solidFill>
                <a:latin typeface="Courier New" panose="02070309020205020404" pitchFamily="49" charset="0"/>
                <a:cs typeface="Courier New" panose="02070309020205020404" pitchFamily="49" charset="0"/>
              </a:rPr>
              <a:t>int</a:t>
            </a:r>
            <a:r>
              <a:rPr kumimoji="1" lang="zh-CN" altLang="en-US" sz="2000">
                <a:solidFill>
                  <a:schemeClr val="tx1"/>
                </a:solidFill>
                <a:latin typeface="Courier New" panose="02070309020205020404" pitchFamily="49" charset="0"/>
                <a:cs typeface="Courier New" panose="02070309020205020404" pitchFamily="49" charset="0"/>
              </a:rPr>
              <a:t>和</a:t>
            </a:r>
            <a:r>
              <a:rPr kumimoji="1" lang="en-US" altLang="zh-CN" sz="2000">
                <a:solidFill>
                  <a:schemeClr val="tx1"/>
                </a:solidFill>
                <a:latin typeface="Courier New" panose="02070309020205020404" pitchFamily="49" charset="0"/>
                <a:cs typeface="Courier New" panose="02070309020205020404" pitchFamily="49" charset="0"/>
              </a:rPr>
              <a:t>long</a:t>
            </a:r>
            <a:r>
              <a:rPr kumimoji="1" lang="zh-CN" altLang="en-US" sz="2000">
                <a:solidFill>
                  <a:schemeClr val="tx1"/>
                </a:solidFill>
                <a:latin typeface="Courier New" panose="02070309020205020404" pitchFamily="49" charset="0"/>
                <a:cs typeface="Courier New" panose="02070309020205020404" pitchFamily="49" charset="0"/>
              </a:rPr>
              <a:t>运算时，将</a:t>
            </a:r>
            <a:r>
              <a:rPr kumimoji="1" lang="en-US" altLang="zh-CN" sz="2000">
                <a:solidFill>
                  <a:schemeClr val="tx1"/>
                </a:solidFill>
                <a:latin typeface="Courier New" panose="02070309020205020404" pitchFamily="49" charset="0"/>
                <a:cs typeface="Courier New" panose="02070309020205020404" pitchFamily="49" charset="0"/>
              </a:rPr>
              <a:t>int</a:t>
            </a:r>
            <a:r>
              <a:rPr kumimoji="1" lang="zh-CN" altLang="en-US" sz="2000">
                <a:solidFill>
                  <a:schemeClr val="tx1"/>
                </a:solidFill>
                <a:latin typeface="Courier New" panose="02070309020205020404" pitchFamily="49" charset="0"/>
                <a:cs typeface="Courier New" panose="02070309020205020404" pitchFamily="49" charset="0"/>
              </a:rPr>
              <a:t>转换成</a:t>
            </a:r>
            <a:r>
              <a:rPr kumimoji="1" lang="en-US" altLang="zh-CN" sz="2000">
                <a:solidFill>
                  <a:schemeClr val="tx1"/>
                </a:solidFill>
                <a:latin typeface="Courier New" panose="02070309020205020404" pitchFamily="49" charset="0"/>
                <a:cs typeface="Courier New" panose="02070309020205020404" pitchFamily="49" charset="0"/>
              </a:rPr>
              <a:t>long</a:t>
            </a:r>
            <a:r>
              <a:rPr kumimoji="1" lang="zh-CN" altLang="en-US" sz="2000">
                <a:solidFill>
                  <a:schemeClr val="tx1"/>
                </a:solidFill>
                <a:latin typeface="Courier New" panose="02070309020205020404" pitchFamily="49" charset="0"/>
                <a:cs typeface="Courier New" panose="02070309020205020404" pitchFamily="49" charset="0"/>
              </a:rPr>
              <a:t>，</a:t>
            </a:r>
          </a:p>
          <a:p>
            <a:pPr marL="0" lvl="1" eaLnBrk="1" hangingPunct="1">
              <a:buClrTx/>
              <a:buFontTx/>
              <a:buNone/>
            </a:pPr>
            <a:r>
              <a:rPr kumimoji="1" lang="en-US" altLang="zh-CN" sz="2000">
                <a:solidFill>
                  <a:schemeClr val="tx1"/>
                </a:solidFill>
                <a:latin typeface="Courier New" panose="02070309020205020404" pitchFamily="49" charset="0"/>
                <a:cs typeface="Courier New" panose="02070309020205020404" pitchFamily="49" charset="0"/>
              </a:rPr>
              <a:t>int</a:t>
            </a:r>
            <a:r>
              <a:rPr kumimoji="1" lang="zh-CN" altLang="en-US" sz="2000">
                <a:solidFill>
                  <a:schemeClr val="tx1"/>
                </a:solidFill>
                <a:latin typeface="Courier New" panose="02070309020205020404" pitchFamily="49" charset="0"/>
                <a:cs typeface="Courier New" panose="02070309020205020404" pitchFamily="49" charset="0"/>
              </a:rPr>
              <a:t>和</a:t>
            </a:r>
            <a:r>
              <a:rPr kumimoji="1" lang="en-US" altLang="zh-CN" sz="2000">
                <a:solidFill>
                  <a:schemeClr val="tx1"/>
                </a:solidFill>
                <a:latin typeface="Courier New" panose="02070309020205020404" pitchFamily="49" charset="0"/>
                <a:cs typeface="Courier New" panose="02070309020205020404" pitchFamily="49" charset="0"/>
              </a:rPr>
              <a:t>double</a:t>
            </a:r>
            <a:r>
              <a:rPr kumimoji="1" lang="zh-CN" altLang="en-US" sz="2000">
                <a:solidFill>
                  <a:schemeClr val="tx1"/>
                </a:solidFill>
                <a:latin typeface="Courier New" panose="02070309020205020404" pitchFamily="49" charset="0"/>
                <a:cs typeface="Courier New" panose="02070309020205020404" pitchFamily="49" charset="0"/>
              </a:rPr>
              <a:t>运算时，将</a:t>
            </a:r>
            <a:r>
              <a:rPr kumimoji="1" lang="en-US" altLang="zh-CN" sz="2000">
                <a:solidFill>
                  <a:schemeClr val="tx1"/>
                </a:solidFill>
                <a:latin typeface="Courier New" panose="02070309020205020404" pitchFamily="49" charset="0"/>
                <a:cs typeface="Courier New" panose="02070309020205020404" pitchFamily="49" charset="0"/>
              </a:rPr>
              <a:t>int</a:t>
            </a:r>
            <a:r>
              <a:rPr kumimoji="1" lang="zh-CN" altLang="en-US" sz="2000">
                <a:solidFill>
                  <a:schemeClr val="tx1"/>
                </a:solidFill>
                <a:latin typeface="Courier New" panose="02070309020205020404" pitchFamily="49" charset="0"/>
                <a:cs typeface="Courier New" panose="02070309020205020404" pitchFamily="49" charset="0"/>
              </a:rPr>
              <a:t>转换成</a:t>
            </a:r>
            <a:r>
              <a:rPr kumimoji="1" lang="en-US" altLang="zh-CN" sz="2000">
                <a:solidFill>
                  <a:schemeClr val="tx1"/>
                </a:solidFill>
                <a:latin typeface="Courier New" panose="02070309020205020404" pitchFamily="49" charset="0"/>
                <a:cs typeface="Courier New" panose="02070309020205020404" pitchFamily="49" charset="0"/>
              </a:rPr>
              <a:t>double</a:t>
            </a:r>
            <a:r>
              <a:rPr kumimoji="1" lang="zh-CN" altLang="en-US" sz="2000">
                <a:solidFill>
                  <a:schemeClr val="tx1"/>
                </a:solidFill>
                <a:latin typeface="Courier New" panose="02070309020205020404" pitchFamily="49" charset="0"/>
                <a:cs typeface="Courier New" panose="02070309020205020404" pitchFamily="49" charset="0"/>
              </a:rPr>
              <a:t>，</a:t>
            </a:r>
          </a:p>
          <a:p>
            <a:pPr marL="0" lvl="1" eaLnBrk="1" hangingPunct="1">
              <a:buClrTx/>
              <a:buFontTx/>
              <a:buNone/>
            </a:pPr>
            <a:r>
              <a:rPr kumimoji="1" lang="en-US" altLang="zh-CN" sz="2000">
                <a:solidFill>
                  <a:schemeClr val="tx1"/>
                </a:solidFill>
                <a:latin typeface="Courier New" panose="02070309020205020404" pitchFamily="49" charset="0"/>
                <a:cs typeface="Courier New" panose="02070309020205020404" pitchFamily="49" charset="0"/>
              </a:rPr>
              <a:t>float</a:t>
            </a:r>
            <a:r>
              <a:rPr kumimoji="1" lang="zh-CN" altLang="en-US" sz="2000">
                <a:solidFill>
                  <a:schemeClr val="tx1"/>
                </a:solidFill>
                <a:latin typeface="Courier New" panose="02070309020205020404" pitchFamily="49" charset="0"/>
                <a:cs typeface="Courier New" panose="02070309020205020404" pitchFamily="49" charset="0"/>
              </a:rPr>
              <a:t>和</a:t>
            </a:r>
            <a:r>
              <a:rPr kumimoji="1" lang="en-US" altLang="zh-CN" sz="2000">
                <a:solidFill>
                  <a:schemeClr val="tx1"/>
                </a:solidFill>
                <a:latin typeface="Courier New" panose="02070309020205020404" pitchFamily="49" charset="0"/>
                <a:cs typeface="Courier New" panose="02070309020205020404" pitchFamily="49" charset="0"/>
              </a:rPr>
              <a:t>double</a:t>
            </a:r>
            <a:r>
              <a:rPr kumimoji="1" lang="zh-CN" altLang="en-US" sz="2000">
                <a:solidFill>
                  <a:schemeClr val="tx1"/>
                </a:solidFill>
                <a:latin typeface="Courier New" panose="02070309020205020404" pitchFamily="49" charset="0"/>
                <a:cs typeface="Courier New" panose="02070309020205020404" pitchFamily="49" charset="0"/>
              </a:rPr>
              <a:t>运算时，将</a:t>
            </a:r>
            <a:r>
              <a:rPr kumimoji="1" lang="en-US" altLang="zh-CN" sz="2000">
                <a:solidFill>
                  <a:schemeClr val="tx1"/>
                </a:solidFill>
                <a:latin typeface="Courier New" panose="02070309020205020404" pitchFamily="49" charset="0"/>
                <a:cs typeface="Courier New" panose="02070309020205020404" pitchFamily="49" charset="0"/>
              </a:rPr>
              <a:t>float</a:t>
            </a:r>
            <a:r>
              <a:rPr kumimoji="1" lang="zh-CN" altLang="en-US" sz="2000">
                <a:solidFill>
                  <a:schemeClr val="tx1"/>
                </a:solidFill>
                <a:latin typeface="Courier New" panose="02070309020205020404" pitchFamily="49" charset="0"/>
                <a:cs typeface="Courier New" panose="02070309020205020404" pitchFamily="49" charset="0"/>
              </a:rPr>
              <a:t>转换成</a:t>
            </a:r>
            <a:r>
              <a:rPr kumimoji="1" lang="en-US" altLang="zh-CN" sz="2000">
                <a:solidFill>
                  <a:schemeClr val="tx1"/>
                </a:solidFill>
                <a:latin typeface="Courier New" panose="02070309020205020404" pitchFamily="49" charset="0"/>
                <a:cs typeface="Courier New" panose="02070309020205020404" pitchFamily="49" charset="0"/>
              </a:rPr>
              <a:t>double</a:t>
            </a:r>
            <a:r>
              <a:rPr kumimoji="1" lang="zh-CN" altLang="en-US" sz="2000">
                <a:solidFill>
                  <a:schemeClr val="tx1"/>
                </a:solidFill>
                <a:latin typeface="Courier New" panose="02070309020205020404" pitchFamily="49" charset="0"/>
                <a:cs typeface="Courier New" panose="02070309020205020404" pitchFamily="49"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87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878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878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878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8787">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build="p"/>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Rot="1" noChangeArrowheads="1"/>
          </p:cNvSpPr>
          <p:nvPr>
            <p:ph type="title"/>
          </p:nvPr>
        </p:nvSpPr>
        <p:spPr/>
        <p:txBody>
          <a:bodyPr/>
          <a:lstStyle/>
          <a:p>
            <a:pPr eaLnBrk="1" hangingPunct="1"/>
            <a:r>
              <a:rPr lang="zh-CN" altLang="en-US"/>
              <a:t>数学函数库</a:t>
            </a:r>
          </a:p>
        </p:txBody>
      </p:sp>
      <p:sp>
        <p:nvSpPr>
          <p:cNvPr id="93186" name="Rectangle 3"/>
          <p:cNvSpPr>
            <a:spLocks noGrp="1" noChangeArrowheads="1"/>
          </p:cNvSpPr>
          <p:nvPr>
            <p:ph idx="1"/>
          </p:nvPr>
        </p:nvSpPr>
        <p:spPr>
          <a:xfrm>
            <a:off x="395288" y="981075"/>
            <a:ext cx="8229600" cy="2232025"/>
          </a:xfrm>
        </p:spPr>
        <p:txBody>
          <a:bodyPr/>
          <a:lstStyle/>
          <a:p>
            <a:pPr eaLnBrk="1" hangingPunct="1">
              <a:lnSpc>
                <a:spcPct val="120000"/>
              </a:lnSpc>
            </a:pPr>
            <a:r>
              <a:rPr lang="zh-CN" altLang="en-US" sz="2400"/>
              <a:t>在</a:t>
            </a:r>
            <a:r>
              <a:rPr lang="en-US" altLang="zh-CN" sz="2400"/>
              <a:t>C++</a:t>
            </a:r>
            <a:r>
              <a:rPr lang="zh-CN" altLang="en-US" sz="2400"/>
              <a:t>语言中，其他的数学运算都是通过函数的形式来实现。所有的数学函数都在</a:t>
            </a:r>
            <a:r>
              <a:rPr lang="en-US" altLang="zh-CN" sz="2400"/>
              <a:t>cmath</a:t>
            </a:r>
            <a:r>
              <a:rPr lang="zh-CN" altLang="en-US" sz="2400"/>
              <a:t>中</a:t>
            </a:r>
          </a:p>
          <a:p>
            <a:pPr eaLnBrk="1" hangingPunct="1">
              <a:lnSpc>
                <a:spcPct val="120000"/>
              </a:lnSpc>
            </a:pPr>
            <a:r>
              <a:rPr lang="zh-CN" altLang="en-US" sz="2400"/>
              <a:t>要使用这些数学函数，必须在程序头上写上编译预处理命令：</a:t>
            </a:r>
          </a:p>
          <a:p>
            <a:pPr eaLnBrk="1" hangingPunct="1">
              <a:lnSpc>
                <a:spcPct val="120000"/>
              </a:lnSpc>
              <a:buFont typeface="Wingdings" panose="05000000000000000000" pitchFamily="2" charset="2"/>
              <a:buNone/>
            </a:pPr>
            <a:r>
              <a:rPr lang="zh-CN" altLang="en-US" sz="2400"/>
              <a:t>     </a:t>
            </a:r>
            <a:endParaRPr lang="en-US" altLang="zh-CN" sz="2400"/>
          </a:p>
        </p:txBody>
      </p:sp>
      <p:sp>
        <p:nvSpPr>
          <p:cNvPr id="93187" name="矩形 1"/>
          <p:cNvSpPr>
            <a:spLocks noChangeArrowheads="1"/>
          </p:cNvSpPr>
          <p:nvPr/>
        </p:nvSpPr>
        <p:spPr bwMode="auto">
          <a:xfrm>
            <a:off x="900113" y="2924175"/>
            <a:ext cx="7272337" cy="5762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lnSpc>
                <a:spcPct val="110000"/>
              </a:lnSpc>
              <a:spcBef>
                <a:spcPct val="20000"/>
              </a:spcBef>
              <a:buSzPct val="120000"/>
              <a:buBlip>
                <a:blip r:embed="rId3"/>
              </a:buBlip>
              <a:defRPr sz="2800">
                <a:solidFill>
                  <a:srgbClr val="133984"/>
                </a:solidFill>
                <a:latin typeface="Arial" panose="020B0604020202020204" pitchFamily="34" charset="0"/>
                <a:ea typeface="黑体" panose="02010609060101010101" pitchFamily="49" charset="-122"/>
              </a:defRPr>
            </a:lvl1pPr>
            <a:lvl2pPr>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lvl="1">
              <a:lnSpc>
                <a:spcPct val="100000"/>
              </a:lnSpc>
              <a:spcBef>
                <a:spcPct val="0"/>
              </a:spcBef>
              <a:buClrTx/>
              <a:buFontTx/>
              <a:buNone/>
            </a:pPr>
            <a:r>
              <a:rPr lang="en-US" altLang="zh-CN" sz="2000" b="1">
                <a:solidFill>
                  <a:schemeClr val="bg1"/>
                </a:solidFill>
              </a:rPr>
              <a:t>#include &lt;cmath&gt;</a:t>
            </a:r>
            <a:endParaRPr lang="zh-CN" altLang="en-US" sz="2000" b="1">
              <a:solidFill>
                <a:schemeClr val="bg1"/>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Rot="1" noChangeArrowheads="1"/>
          </p:cNvSpPr>
          <p:nvPr>
            <p:ph type="title"/>
          </p:nvPr>
        </p:nvSpPr>
        <p:spPr>
          <a:xfrm>
            <a:off x="685800" y="38100"/>
            <a:ext cx="7772400" cy="1143000"/>
          </a:xfrm>
        </p:spPr>
        <p:txBody>
          <a:bodyPr/>
          <a:lstStyle/>
          <a:p>
            <a:pPr eaLnBrk="1" hangingPunct="1"/>
            <a:r>
              <a:rPr lang="en-US" altLang="zh-CN"/>
              <a:t>cmath</a:t>
            </a:r>
            <a:r>
              <a:rPr lang="zh-CN" altLang="en-US"/>
              <a:t>的主要内容</a:t>
            </a:r>
          </a:p>
        </p:txBody>
      </p:sp>
      <p:graphicFrame>
        <p:nvGraphicFramePr>
          <p:cNvPr id="122883" name="Group 3"/>
          <p:cNvGraphicFramePr>
            <a:graphicFrameLocks noGrp="1"/>
          </p:cNvGraphicFramePr>
          <p:nvPr>
            <p:ph sz="half" idx="1"/>
          </p:nvPr>
        </p:nvGraphicFramePr>
        <p:xfrm>
          <a:off x="539750" y="1052513"/>
          <a:ext cx="8043863" cy="5487036"/>
        </p:xfrm>
        <a:graphic>
          <a:graphicData uri="http://schemas.openxmlformats.org/drawingml/2006/table">
            <a:tbl>
              <a:tblPr/>
              <a:tblGrid>
                <a:gridCol w="2001838">
                  <a:extLst>
                    <a:ext uri="{9D8B030D-6E8A-4147-A177-3AD203B41FA5}">
                      <a16:colId xmlns:a16="http://schemas.microsoft.com/office/drawing/2014/main" val="3703281413"/>
                    </a:ext>
                  </a:extLst>
                </a:gridCol>
                <a:gridCol w="6042025">
                  <a:extLst>
                    <a:ext uri="{9D8B030D-6E8A-4147-A177-3AD203B41FA5}">
                      <a16:colId xmlns:a16="http://schemas.microsoft.com/office/drawing/2014/main" val="1284360410"/>
                    </a:ext>
                  </a:extLst>
                </a:gridCol>
              </a:tblGrid>
              <a:tr h="822325">
                <a:tc>
                  <a:txBody>
                    <a:bodyPr/>
                    <a:lstStyle>
                      <a:lvl1pPr>
                        <a:lnSpc>
                          <a:spcPct val="110000"/>
                        </a:lnSpc>
                        <a:spcBef>
                          <a:spcPct val="20000"/>
                        </a:spcBef>
                        <a:buSzPct val="120000"/>
                        <a:defRPr sz="24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defRPr sz="2000">
                          <a:solidFill>
                            <a:srgbClr val="133984"/>
                          </a:solidFill>
                          <a:latin typeface="Arial" panose="020B0604020202020204" pitchFamily="34" charset="0"/>
                          <a:ea typeface="黑体" panose="02010609060101010101" pitchFamily="49"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a:ln>
                            <a:noFill/>
                          </a:ln>
                          <a:solidFill>
                            <a:schemeClr val="tx1"/>
                          </a:solidFill>
                          <a:effectLst/>
                          <a:latin typeface="Courier New" panose="02070309020205020404" pitchFamily="49" charset="0"/>
                          <a:ea typeface="宋体" panose="02010600030101010101" pitchFamily="2" charset="-122"/>
                        </a:rPr>
                        <a:t>绝对值函数</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nSpc>
                          <a:spcPct val="110000"/>
                        </a:lnSpc>
                        <a:spcBef>
                          <a:spcPct val="20000"/>
                        </a:spcBef>
                        <a:buSzPct val="120000"/>
                        <a:defRPr sz="24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defRPr sz="2000">
                          <a:solidFill>
                            <a:srgbClr val="133984"/>
                          </a:solidFill>
                          <a:latin typeface="Arial" panose="020B0604020202020204" pitchFamily="34" charset="0"/>
                          <a:ea typeface="黑体" panose="02010609060101010101" pitchFamily="49"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a:ln>
                            <a:noFill/>
                          </a:ln>
                          <a:solidFill>
                            <a:schemeClr val="tx1"/>
                          </a:solidFill>
                          <a:effectLst/>
                          <a:latin typeface="Courier New" panose="02070309020205020404" pitchFamily="49" charset="0"/>
                          <a:ea typeface="宋体" panose="02010600030101010101" pitchFamily="2" charset="-122"/>
                        </a:rPr>
                        <a:t> int abs(int x);    </a:t>
                      </a:r>
                      <a:br>
                        <a:rPr kumimoji="0" lang="en-US" altLang="zh-CN" sz="2400" b="0" i="0" u="none" strike="noStrike" cap="none" normalizeH="0" baseline="0">
                          <a:ln>
                            <a:noFill/>
                          </a:ln>
                          <a:solidFill>
                            <a:schemeClr val="tx1"/>
                          </a:solidFill>
                          <a:effectLst/>
                          <a:latin typeface="Courier New" panose="02070309020205020404" pitchFamily="49" charset="0"/>
                          <a:ea typeface="宋体" panose="02010600030101010101" pitchFamily="2" charset="-122"/>
                        </a:rPr>
                      </a:br>
                      <a:r>
                        <a:rPr kumimoji="0" lang="en-US" altLang="zh-CN" sz="2400" b="0" i="0" u="none" strike="noStrike" cap="none" normalizeH="0" baseline="0">
                          <a:ln>
                            <a:noFill/>
                          </a:ln>
                          <a:solidFill>
                            <a:schemeClr val="tx1"/>
                          </a:solidFill>
                          <a:effectLst/>
                          <a:latin typeface="Courier New" panose="02070309020205020404" pitchFamily="49" charset="0"/>
                          <a:ea typeface="宋体" panose="02010600030101010101" pitchFamily="2" charset="-122"/>
                        </a:rPr>
                        <a:t> double fabs(double x);</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551250514"/>
                  </a:ext>
                </a:extLst>
              </a:tr>
              <a:tr h="457200">
                <a:tc>
                  <a:txBody>
                    <a:bodyPr/>
                    <a:lstStyle>
                      <a:lvl1pPr>
                        <a:lnSpc>
                          <a:spcPct val="110000"/>
                        </a:lnSpc>
                        <a:spcBef>
                          <a:spcPct val="20000"/>
                        </a:spcBef>
                        <a:buSzPct val="120000"/>
                        <a:defRPr sz="24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defRPr sz="2000">
                          <a:solidFill>
                            <a:srgbClr val="133984"/>
                          </a:solidFill>
                          <a:latin typeface="Arial" panose="020B0604020202020204" pitchFamily="34" charset="0"/>
                          <a:ea typeface="黑体" panose="02010609060101010101" pitchFamily="49"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a:ln>
                            <a:noFill/>
                          </a:ln>
                          <a:solidFill>
                            <a:schemeClr val="tx1"/>
                          </a:solidFill>
                          <a:effectLst/>
                          <a:latin typeface="Courier New" panose="02070309020205020404" pitchFamily="49" charset="0"/>
                          <a:ea typeface="宋体" panose="02010600030101010101" pitchFamily="2" charset="-122"/>
                        </a:rPr>
                        <a:t>   e</a:t>
                      </a:r>
                      <a:r>
                        <a:rPr kumimoji="0" lang="en-US" altLang="zh-CN" sz="2400" b="0" i="0" u="none" strike="noStrike" cap="none" normalizeH="0" baseline="30000">
                          <a:ln>
                            <a:noFill/>
                          </a:ln>
                          <a:solidFill>
                            <a:schemeClr val="tx1"/>
                          </a:solidFill>
                          <a:effectLst/>
                          <a:latin typeface="Courier New" panose="02070309020205020404" pitchFamily="49" charset="0"/>
                          <a:ea typeface="宋体" panose="02010600030101010101" pitchFamily="2" charset="-122"/>
                        </a:rPr>
                        <a:t>x</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nSpc>
                          <a:spcPct val="110000"/>
                        </a:lnSpc>
                        <a:spcBef>
                          <a:spcPct val="20000"/>
                        </a:spcBef>
                        <a:buSzPct val="120000"/>
                        <a:defRPr sz="24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defRPr sz="2000">
                          <a:solidFill>
                            <a:srgbClr val="133984"/>
                          </a:solidFill>
                          <a:latin typeface="Arial" panose="020B0604020202020204" pitchFamily="34" charset="0"/>
                          <a:ea typeface="黑体" panose="02010609060101010101" pitchFamily="49"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a:ln>
                            <a:noFill/>
                          </a:ln>
                          <a:solidFill>
                            <a:schemeClr val="tx1"/>
                          </a:solidFill>
                          <a:effectLst/>
                          <a:latin typeface="Courier New" panose="02070309020205020404" pitchFamily="49" charset="0"/>
                          <a:ea typeface="宋体" panose="02010600030101010101" pitchFamily="2" charset="-122"/>
                        </a:rPr>
                        <a:t> double exp(double x);</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2031524263"/>
                  </a:ext>
                </a:extLst>
              </a:tr>
              <a:tr h="457200">
                <a:tc>
                  <a:txBody>
                    <a:bodyPr/>
                    <a:lstStyle>
                      <a:lvl1pPr>
                        <a:lnSpc>
                          <a:spcPct val="110000"/>
                        </a:lnSpc>
                        <a:spcBef>
                          <a:spcPct val="20000"/>
                        </a:spcBef>
                        <a:buSzPct val="120000"/>
                        <a:defRPr sz="24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defRPr sz="2000">
                          <a:solidFill>
                            <a:srgbClr val="133984"/>
                          </a:solidFill>
                          <a:latin typeface="Arial" panose="020B0604020202020204" pitchFamily="34" charset="0"/>
                          <a:ea typeface="黑体" panose="02010609060101010101" pitchFamily="49"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a:ln>
                            <a:noFill/>
                          </a:ln>
                          <a:solidFill>
                            <a:schemeClr val="tx1"/>
                          </a:solidFill>
                          <a:effectLst/>
                          <a:latin typeface="Courier New" panose="02070309020205020404" pitchFamily="49" charset="0"/>
                          <a:ea typeface="宋体" panose="02010600030101010101" pitchFamily="2" charset="-122"/>
                        </a:rPr>
                        <a:t>   x</a:t>
                      </a:r>
                      <a:r>
                        <a:rPr kumimoji="0" lang="en-US" altLang="zh-CN" sz="2400" b="0" i="0" u="none" strike="noStrike" cap="none" normalizeH="0" baseline="30000">
                          <a:ln>
                            <a:noFill/>
                          </a:ln>
                          <a:solidFill>
                            <a:schemeClr val="tx1"/>
                          </a:solidFill>
                          <a:effectLst/>
                          <a:latin typeface="Courier New" panose="02070309020205020404" pitchFamily="49" charset="0"/>
                          <a:ea typeface="宋体" panose="02010600030101010101" pitchFamily="2" charset="-122"/>
                        </a:rPr>
                        <a:t>y</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nSpc>
                          <a:spcPct val="110000"/>
                        </a:lnSpc>
                        <a:spcBef>
                          <a:spcPct val="20000"/>
                        </a:spcBef>
                        <a:buSzPct val="120000"/>
                        <a:defRPr sz="24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defRPr sz="2000">
                          <a:solidFill>
                            <a:srgbClr val="133984"/>
                          </a:solidFill>
                          <a:latin typeface="Arial" panose="020B0604020202020204" pitchFamily="34" charset="0"/>
                          <a:ea typeface="黑体" panose="02010609060101010101" pitchFamily="49"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a:ln>
                            <a:noFill/>
                          </a:ln>
                          <a:solidFill>
                            <a:schemeClr val="tx1"/>
                          </a:solidFill>
                          <a:effectLst/>
                          <a:latin typeface="Courier New" panose="02070309020205020404" pitchFamily="49" charset="0"/>
                          <a:ea typeface="宋体" panose="02010600030101010101" pitchFamily="2" charset="-122"/>
                        </a:rPr>
                        <a:t> double pow(double x, double y);</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091801524"/>
                  </a:ext>
                </a:extLst>
              </a:tr>
              <a:tr h="457200">
                <a:tc>
                  <a:txBody>
                    <a:bodyPr/>
                    <a:lstStyle>
                      <a:lvl1pPr>
                        <a:lnSpc>
                          <a:spcPct val="110000"/>
                        </a:lnSpc>
                        <a:spcBef>
                          <a:spcPct val="20000"/>
                        </a:spcBef>
                        <a:buSzPct val="120000"/>
                        <a:defRPr sz="24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defRPr sz="2000">
                          <a:solidFill>
                            <a:srgbClr val="133984"/>
                          </a:solidFill>
                          <a:latin typeface="Arial" panose="020B0604020202020204" pitchFamily="34" charset="0"/>
                          <a:ea typeface="黑体" panose="02010609060101010101" pitchFamily="49"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2400" b="0" i="0" u="none" strike="noStrike" cap="none" normalizeH="0" baseline="0">
                        <a:ln>
                          <a:noFill/>
                        </a:ln>
                        <a:solidFill>
                          <a:schemeClr val="tx1"/>
                        </a:solidFill>
                        <a:effectLst/>
                        <a:latin typeface="Courier New" panose="02070309020205020404" pitchFamily="49" charset="0"/>
                        <a:ea typeface="宋体" panose="02010600030101010101" pitchFamily="2" charset="-122"/>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nSpc>
                          <a:spcPct val="110000"/>
                        </a:lnSpc>
                        <a:spcBef>
                          <a:spcPct val="20000"/>
                        </a:spcBef>
                        <a:buSzPct val="120000"/>
                        <a:defRPr sz="24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defRPr sz="2000">
                          <a:solidFill>
                            <a:srgbClr val="133984"/>
                          </a:solidFill>
                          <a:latin typeface="Arial" panose="020B0604020202020204" pitchFamily="34" charset="0"/>
                          <a:ea typeface="黑体" panose="02010609060101010101" pitchFamily="49"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a:ln>
                            <a:noFill/>
                          </a:ln>
                          <a:solidFill>
                            <a:schemeClr val="tx1"/>
                          </a:solidFill>
                          <a:effectLst/>
                          <a:latin typeface="Courier New" panose="02070309020205020404" pitchFamily="49" charset="0"/>
                          <a:ea typeface="宋体" panose="02010600030101010101" pitchFamily="2" charset="-122"/>
                        </a:rPr>
                        <a:t> double sqrt(double x);</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2765170702"/>
                  </a:ext>
                </a:extLst>
              </a:tr>
              <a:tr h="457200">
                <a:tc>
                  <a:txBody>
                    <a:bodyPr/>
                    <a:lstStyle>
                      <a:lvl1pPr>
                        <a:lnSpc>
                          <a:spcPct val="110000"/>
                        </a:lnSpc>
                        <a:spcBef>
                          <a:spcPct val="20000"/>
                        </a:spcBef>
                        <a:buSzPct val="120000"/>
                        <a:defRPr sz="24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defRPr sz="2000">
                          <a:solidFill>
                            <a:srgbClr val="133984"/>
                          </a:solidFill>
                          <a:latin typeface="Arial" panose="020B0604020202020204" pitchFamily="34" charset="0"/>
                          <a:ea typeface="黑体" panose="02010609060101010101" pitchFamily="49"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a:ln>
                            <a:noFill/>
                          </a:ln>
                          <a:solidFill>
                            <a:schemeClr val="tx1"/>
                          </a:solidFill>
                          <a:effectLst/>
                          <a:latin typeface="Courier New" panose="02070309020205020404" pitchFamily="49" charset="0"/>
                          <a:ea typeface="宋体" panose="02010600030101010101" pitchFamily="2" charset="-122"/>
                        </a:rPr>
                        <a:t>ln x</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nSpc>
                          <a:spcPct val="110000"/>
                        </a:lnSpc>
                        <a:spcBef>
                          <a:spcPct val="20000"/>
                        </a:spcBef>
                        <a:buSzPct val="120000"/>
                        <a:defRPr sz="24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defRPr sz="2000">
                          <a:solidFill>
                            <a:srgbClr val="133984"/>
                          </a:solidFill>
                          <a:latin typeface="Arial" panose="020B0604020202020204" pitchFamily="34" charset="0"/>
                          <a:ea typeface="黑体" panose="02010609060101010101" pitchFamily="49"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a:ln>
                            <a:noFill/>
                          </a:ln>
                          <a:solidFill>
                            <a:schemeClr val="tx1"/>
                          </a:solidFill>
                          <a:effectLst/>
                          <a:latin typeface="Courier New" panose="02070309020205020404" pitchFamily="49" charset="0"/>
                          <a:ea typeface="宋体" panose="02010600030101010101" pitchFamily="2" charset="-122"/>
                        </a:rPr>
                        <a:t> double log(double x);</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51987020"/>
                  </a:ext>
                </a:extLst>
              </a:tr>
              <a:tr h="457200">
                <a:tc>
                  <a:txBody>
                    <a:bodyPr/>
                    <a:lstStyle>
                      <a:lvl1pPr>
                        <a:lnSpc>
                          <a:spcPct val="110000"/>
                        </a:lnSpc>
                        <a:spcBef>
                          <a:spcPct val="20000"/>
                        </a:spcBef>
                        <a:buSzPct val="120000"/>
                        <a:defRPr sz="24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defRPr sz="2000">
                          <a:solidFill>
                            <a:srgbClr val="133984"/>
                          </a:solidFill>
                          <a:latin typeface="Arial" panose="020B0604020202020204" pitchFamily="34" charset="0"/>
                          <a:ea typeface="黑体" panose="02010609060101010101" pitchFamily="49"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a:ln>
                            <a:noFill/>
                          </a:ln>
                          <a:solidFill>
                            <a:schemeClr val="tx1"/>
                          </a:solidFill>
                          <a:effectLst/>
                          <a:latin typeface="Courier New" panose="02070309020205020404" pitchFamily="49" charset="0"/>
                          <a:ea typeface="宋体" panose="02010600030101010101" pitchFamily="2" charset="-122"/>
                        </a:rPr>
                        <a:t>log</a:t>
                      </a:r>
                      <a:r>
                        <a:rPr kumimoji="0" lang="en-US" altLang="zh-CN" sz="2400" b="0" i="0" u="none" strike="noStrike" cap="none" normalizeH="0" baseline="-25000">
                          <a:ln>
                            <a:noFill/>
                          </a:ln>
                          <a:solidFill>
                            <a:schemeClr val="tx1"/>
                          </a:solidFill>
                          <a:effectLst/>
                          <a:latin typeface="Courier New" panose="02070309020205020404" pitchFamily="49" charset="0"/>
                          <a:ea typeface="宋体" panose="02010600030101010101" pitchFamily="2" charset="-122"/>
                        </a:rPr>
                        <a:t>10</a:t>
                      </a:r>
                      <a:r>
                        <a:rPr kumimoji="0" lang="en-US" altLang="zh-CN" sz="2400" b="0" i="0" u="none" strike="noStrike" cap="none" normalizeH="0" baseline="0">
                          <a:ln>
                            <a:noFill/>
                          </a:ln>
                          <a:solidFill>
                            <a:schemeClr val="tx1"/>
                          </a:solidFill>
                          <a:effectLst/>
                          <a:latin typeface="Courier New" panose="02070309020205020404" pitchFamily="49" charset="0"/>
                          <a:ea typeface="宋体" panose="02010600030101010101" pitchFamily="2" charset="-122"/>
                        </a:rPr>
                        <a:t>x</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nSpc>
                          <a:spcPct val="110000"/>
                        </a:lnSpc>
                        <a:spcBef>
                          <a:spcPct val="20000"/>
                        </a:spcBef>
                        <a:buSzPct val="120000"/>
                        <a:defRPr sz="24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defRPr sz="2000">
                          <a:solidFill>
                            <a:srgbClr val="133984"/>
                          </a:solidFill>
                          <a:latin typeface="Arial" panose="020B0604020202020204" pitchFamily="34" charset="0"/>
                          <a:ea typeface="黑体" panose="02010609060101010101" pitchFamily="49"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a:ln>
                            <a:noFill/>
                          </a:ln>
                          <a:solidFill>
                            <a:schemeClr val="tx1"/>
                          </a:solidFill>
                          <a:effectLst/>
                          <a:latin typeface="Courier New" panose="02070309020205020404" pitchFamily="49" charset="0"/>
                          <a:ea typeface="宋体" panose="02010600030101010101" pitchFamily="2" charset="-122"/>
                        </a:rPr>
                        <a:t> double log10(double x);</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2463488"/>
                  </a:ext>
                </a:extLst>
              </a:tr>
              <a:tr h="1189038">
                <a:tc>
                  <a:txBody>
                    <a:bodyPr/>
                    <a:lstStyle>
                      <a:lvl1pPr>
                        <a:lnSpc>
                          <a:spcPct val="110000"/>
                        </a:lnSpc>
                        <a:spcBef>
                          <a:spcPct val="20000"/>
                        </a:spcBef>
                        <a:buSzPct val="120000"/>
                        <a:defRPr sz="24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defRPr sz="2000">
                          <a:solidFill>
                            <a:srgbClr val="133984"/>
                          </a:solidFill>
                          <a:latin typeface="Arial" panose="020B0604020202020204" pitchFamily="34" charset="0"/>
                          <a:ea typeface="黑体" panose="02010609060101010101" pitchFamily="49"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a:ln>
                            <a:noFill/>
                          </a:ln>
                          <a:solidFill>
                            <a:schemeClr val="tx1"/>
                          </a:solidFill>
                          <a:effectLst/>
                          <a:latin typeface="Courier New" panose="02070309020205020404" pitchFamily="49" charset="0"/>
                          <a:ea typeface="宋体" panose="02010600030101010101" pitchFamily="2" charset="-122"/>
                        </a:rPr>
                        <a:t>三角函数</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nSpc>
                          <a:spcPct val="110000"/>
                        </a:lnSpc>
                        <a:spcBef>
                          <a:spcPct val="20000"/>
                        </a:spcBef>
                        <a:buSzPct val="120000"/>
                        <a:defRPr sz="24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defRPr sz="2000">
                          <a:solidFill>
                            <a:srgbClr val="133984"/>
                          </a:solidFill>
                          <a:latin typeface="Arial" panose="020B0604020202020204" pitchFamily="34" charset="0"/>
                          <a:ea typeface="黑体" panose="02010609060101010101" pitchFamily="49"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a:ln>
                            <a:noFill/>
                          </a:ln>
                          <a:solidFill>
                            <a:schemeClr val="tx1"/>
                          </a:solidFill>
                          <a:effectLst/>
                          <a:latin typeface="Courier New" panose="02070309020205020404" pitchFamily="49" charset="0"/>
                          <a:ea typeface="宋体" panose="02010600030101010101" pitchFamily="2" charset="-122"/>
                        </a:rPr>
                        <a:t> double sin(double x);</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a:ln>
                            <a:noFill/>
                          </a:ln>
                          <a:solidFill>
                            <a:schemeClr val="tx1"/>
                          </a:solidFill>
                          <a:effectLst/>
                          <a:latin typeface="Courier New" panose="02070309020205020404" pitchFamily="49" charset="0"/>
                          <a:ea typeface="宋体" panose="02010600030101010101" pitchFamily="2" charset="-122"/>
                        </a:rPr>
                        <a:t> double cos(double x);</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a:ln>
                            <a:noFill/>
                          </a:ln>
                          <a:solidFill>
                            <a:schemeClr val="tx1"/>
                          </a:solidFill>
                          <a:effectLst/>
                          <a:latin typeface="Courier New" panose="02070309020205020404" pitchFamily="49" charset="0"/>
                          <a:ea typeface="宋体" panose="02010600030101010101" pitchFamily="2" charset="-122"/>
                        </a:rPr>
                        <a:t> double tan(double x);</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284045604"/>
                  </a:ext>
                </a:extLst>
              </a:tr>
              <a:tr h="1189038">
                <a:tc>
                  <a:txBody>
                    <a:bodyPr/>
                    <a:lstStyle>
                      <a:lvl1pPr>
                        <a:lnSpc>
                          <a:spcPct val="110000"/>
                        </a:lnSpc>
                        <a:spcBef>
                          <a:spcPct val="20000"/>
                        </a:spcBef>
                        <a:buSzPct val="120000"/>
                        <a:defRPr sz="24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defRPr sz="2000">
                          <a:solidFill>
                            <a:srgbClr val="133984"/>
                          </a:solidFill>
                          <a:latin typeface="Arial" panose="020B0604020202020204" pitchFamily="34" charset="0"/>
                          <a:ea typeface="黑体" panose="02010609060101010101" pitchFamily="49"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a:ln>
                            <a:noFill/>
                          </a:ln>
                          <a:solidFill>
                            <a:schemeClr val="tx1"/>
                          </a:solidFill>
                          <a:effectLst/>
                          <a:latin typeface="Courier New" panose="02070309020205020404" pitchFamily="49" charset="0"/>
                          <a:ea typeface="宋体" panose="02010600030101010101" pitchFamily="2" charset="-122"/>
                        </a:rPr>
                        <a:t>反三角函数</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nSpc>
                          <a:spcPct val="110000"/>
                        </a:lnSpc>
                        <a:spcBef>
                          <a:spcPct val="20000"/>
                        </a:spcBef>
                        <a:buSzPct val="120000"/>
                        <a:defRPr sz="24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defRPr sz="2000">
                          <a:solidFill>
                            <a:srgbClr val="133984"/>
                          </a:solidFill>
                          <a:latin typeface="Arial" panose="020B0604020202020204" pitchFamily="34" charset="0"/>
                          <a:ea typeface="黑体" panose="02010609060101010101" pitchFamily="49"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a:ln>
                            <a:noFill/>
                          </a:ln>
                          <a:solidFill>
                            <a:schemeClr val="tx1"/>
                          </a:solidFill>
                          <a:effectLst/>
                          <a:latin typeface="Courier New" panose="02070309020205020404" pitchFamily="49" charset="0"/>
                          <a:ea typeface="宋体" panose="02010600030101010101" pitchFamily="2" charset="-122"/>
                        </a:rPr>
                        <a:t> double asin(double x);</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a:ln>
                            <a:noFill/>
                          </a:ln>
                          <a:solidFill>
                            <a:schemeClr val="tx1"/>
                          </a:solidFill>
                          <a:effectLst/>
                          <a:latin typeface="Courier New" panose="02070309020205020404" pitchFamily="49" charset="0"/>
                          <a:ea typeface="宋体" panose="02010600030101010101" pitchFamily="2" charset="-122"/>
                        </a:rPr>
                        <a:t> double acos(double x);</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a:ln>
                            <a:noFill/>
                          </a:ln>
                          <a:solidFill>
                            <a:schemeClr val="tx1"/>
                          </a:solidFill>
                          <a:effectLst/>
                          <a:latin typeface="Courier New" panose="02070309020205020404" pitchFamily="49" charset="0"/>
                          <a:ea typeface="宋体" panose="02010600030101010101" pitchFamily="2" charset="-122"/>
                        </a:rPr>
                        <a:t> double atan(double x);</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2221009953"/>
                  </a:ext>
                </a:extLst>
              </a:tr>
            </a:tbl>
          </a:graphicData>
        </a:graphic>
      </p:graphicFrame>
      <p:graphicFrame>
        <p:nvGraphicFramePr>
          <p:cNvPr id="95263" name="Object 32"/>
          <p:cNvGraphicFramePr>
            <a:graphicFrameLocks noGrp="1" noChangeAspect="1"/>
          </p:cNvGraphicFramePr>
          <p:nvPr>
            <p:ph sz="half" idx="2"/>
          </p:nvPr>
        </p:nvGraphicFramePr>
        <p:xfrm>
          <a:off x="852488" y="2924175"/>
          <a:ext cx="425450" cy="406400"/>
        </p:xfrm>
        <a:graphic>
          <a:graphicData uri="http://schemas.openxmlformats.org/presentationml/2006/ole">
            <mc:AlternateContent xmlns:mc="http://schemas.openxmlformats.org/markup-compatibility/2006">
              <mc:Choice xmlns:v="urn:schemas-microsoft-com:vml" Requires="v">
                <p:oleObj name="公式" r:id="rId3" imgW="0" imgH="0" progId="Equation.3">
                  <p:embed/>
                </p:oleObj>
              </mc:Choice>
              <mc:Fallback>
                <p:oleObj name="公式" r:id="rId3" imgW="0" imgH="0" progId="Equation.3">
                  <p:embed/>
                  <p:pic>
                    <p:nvPicPr>
                      <p:cNvPr id="95263" name="Object 3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488" y="2924175"/>
                        <a:ext cx="42545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Rot="1" noChangeArrowheads="1"/>
          </p:cNvSpPr>
          <p:nvPr>
            <p:ph type="title"/>
          </p:nvPr>
        </p:nvSpPr>
        <p:spPr>
          <a:xfrm>
            <a:off x="684213" y="115888"/>
            <a:ext cx="7772400" cy="547687"/>
          </a:xfrm>
        </p:spPr>
        <p:txBody>
          <a:bodyPr/>
          <a:lstStyle/>
          <a:p>
            <a:pPr eaLnBrk="1" hangingPunct="1"/>
            <a:r>
              <a:rPr lang="zh-CN" altLang="en-US"/>
              <a:t>变量赋值</a:t>
            </a:r>
          </a:p>
        </p:txBody>
      </p:sp>
      <p:sp>
        <p:nvSpPr>
          <p:cNvPr id="126979" name="Rectangle 3"/>
          <p:cNvSpPr>
            <a:spLocks noGrp="1" noChangeArrowheads="1"/>
          </p:cNvSpPr>
          <p:nvPr>
            <p:ph idx="1"/>
          </p:nvPr>
        </p:nvSpPr>
        <p:spPr>
          <a:xfrm>
            <a:off x="323850" y="981075"/>
            <a:ext cx="8424863" cy="4987925"/>
          </a:xfrm>
        </p:spPr>
        <p:txBody>
          <a:bodyPr/>
          <a:lstStyle/>
          <a:p>
            <a:pPr eaLnBrk="1" hangingPunct="1">
              <a:lnSpc>
                <a:spcPct val="120000"/>
              </a:lnSpc>
            </a:pPr>
            <a:r>
              <a:rPr lang="zh-CN" altLang="en-US" sz="2400" dirty="0">
                <a:latin typeface="Courier New" panose="02070309020205020404" pitchFamily="49" charset="0"/>
              </a:rPr>
              <a:t>变量赋值是通过赋值表达式实现，</a:t>
            </a:r>
            <a:r>
              <a:rPr lang="zh-CN" altLang="en-US" sz="2400" b="1" dirty="0">
                <a:solidFill>
                  <a:srgbClr val="FF0000"/>
                </a:solidFill>
                <a:latin typeface="Courier New" panose="02070309020205020404" pitchFamily="49" charset="0"/>
              </a:rPr>
              <a:t>赋值表达式</a:t>
            </a:r>
            <a:r>
              <a:rPr lang="zh-CN" altLang="en-US" sz="2400" dirty="0">
                <a:latin typeface="Courier New" panose="02070309020205020404" pitchFamily="49" charset="0"/>
              </a:rPr>
              <a:t>格式</a:t>
            </a:r>
          </a:p>
          <a:p>
            <a:pPr lvl="1" eaLnBrk="1" hangingPunct="1">
              <a:lnSpc>
                <a:spcPct val="120000"/>
              </a:lnSpc>
            </a:pPr>
            <a:endParaRPr lang="en-US" altLang="zh-CN" sz="2000" dirty="0">
              <a:latin typeface="Courier New" panose="02070309020205020404" pitchFamily="49" charset="0"/>
            </a:endParaRPr>
          </a:p>
          <a:p>
            <a:pPr lvl="1" eaLnBrk="1" hangingPunct="1">
              <a:lnSpc>
                <a:spcPct val="120000"/>
              </a:lnSpc>
            </a:pPr>
            <a:endParaRPr lang="en-US" altLang="zh-CN" sz="2000" dirty="0">
              <a:latin typeface="Courier New" panose="02070309020205020404" pitchFamily="49" charset="0"/>
            </a:endParaRPr>
          </a:p>
          <a:p>
            <a:pPr lvl="1" eaLnBrk="1" hangingPunct="1">
              <a:lnSpc>
                <a:spcPct val="120000"/>
              </a:lnSpc>
            </a:pPr>
            <a:r>
              <a:rPr lang="zh-CN" altLang="en-US" sz="2000" dirty="0">
                <a:solidFill>
                  <a:schemeClr val="tx1"/>
                </a:solidFill>
                <a:latin typeface="Courier New" panose="02070309020205020404" pitchFamily="49" charset="0"/>
              </a:rPr>
              <a:t>作用：将右边的表达式的值存入左边的变量，整个表达式的值是右边的表达式的结果</a:t>
            </a:r>
          </a:p>
          <a:p>
            <a:pPr lvl="1" eaLnBrk="1" hangingPunct="1">
              <a:lnSpc>
                <a:spcPct val="120000"/>
              </a:lnSpc>
            </a:pPr>
            <a:r>
              <a:rPr lang="zh-CN" altLang="en-US" sz="2000" dirty="0">
                <a:solidFill>
                  <a:schemeClr val="tx1"/>
                </a:solidFill>
                <a:latin typeface="Courier New" panose="02070309020205020404" pitchFamily="49" charset="0"/>
              </a:rPr>
              <a:t>注意：</a:t>
            </a:r>
            <a:r>
              <a:rPr lang="en-US" altLang="zh-CN" sz="2000" dirty="0">
                <a:solidFill>
                  <a:schemeClr val="tx1"/>
                </a:solidFill>
                <a:latin typeface="Courier New" panose="02070309020205020404" pitchFamily="49" charset="0"/>
              </a:rPr>
              <a:t>x = x + 2 </a:t>
            </a:r>
            <a:r>
              <a:rPr lang="zh-CN" altLang="en-US" sz="2000" dirty="0">
                <a:solidFill>
                  <a:schemeClr val="tx1"/>
                </a:solidFill>
                <a:latin typeface="Courier New" panose="02070309020205020404" pitchFamily="49" charset="0"/>
              </a:rPr>
              <a:t>是正确的表达式</a:t>
            </a:r>
          </a:p>
          <a:p>
            <a:pPr lvl="1" eaLnBrk="1" hangingPunct="1">
              <a:lnSpc>
                <a:spcPct val="120000"/>
              </a:lnSpc>
            </a:pPr>
            <a:r>
              <a:rPr lang="zh-CN" altLang="en-US" sz="2000" dirty="0">
                <a:solidFill>
                  <a:schemeClr val="tx1"/>
                </a:solidFill>
                <a:latin typeface="Courier New" panose="02070309020205020404" pitchFamily="49" charset="0"/>
              </a:rPr>
              <a:t>赋值运算符是</a:t>
            </a:r>
            <a:r>
              <a:rPr lang="zh-CN" altLang="en-US" sz="2000" b="1" dirty="0">
                <a:solidFill>
                  <a:srgbClr val="FF0000"/>
                </a:solidFill>
                <a:latin typeface="Courier New" panose="02070309020205020404" pitchFamily="49" charset="0"/>
              </a:rPr>
              <a:t>右结合</a:t>
            </a:r>
            <a:r>
              <a:rPr lang="zh-CN" altLang="en-US" sz="2000" dirty="0">
                <a:solidFill>
                  <a:schemeClr val="tx1"/>
                </a:solidFill>
                <a:latin typeface="Courier New" panose="02070309020205020404" pitchFamily="49" charset="0"/>
              </a:rPr>
              <a:t>的</a:t>
            </a:r>
          </a:p>
          <a:p>
            <a:pPr eaLnBrk="1" hangingPunct="1">
              <a:lnSpc>
                <a:spcPct val="120000"/>
              </a:lnSpc>
            </a:pPr>
            <a:r>
              <a:rPr lang="zh-CN" altLang="en-US" sz="2400" dirty="0">
                <a:latin typeface="Courier New" panose="02070309020205020404" pitchFamily="49" charset="0"/>
              </a:rPr>
              <a:t>左值</a:t>
            </a:r>
            <a:r>
              <a:rPr lang="en-US" altLang="zh-CN" sz="2400" dirty="0">
                <a:latin typeface="Courier New" panose="02070309020205020404" pitchFamily="49" charset="0"/>
              </a:rPr>
              <a:t>(</a:t>
            </a:r>
            <a:r>
              <a:rPr lang="en-US" altLang="zh-CN" sz="2400" dirty="0" err="1">
                <a:latin typeface="Courier New" panose="02070309020205020404" pitchFamily="49" charset="0"/>
              </a:rPr>
              <a:t>lvalue</a:t>
            </a:r>
            <a:r>
              <a:rPr lang="en-US" altLang="zh-CN" sz="2400" dirty="0">
                <a:latin typeface="Courier New" panose="02070309020205020404" pitchFamily="49" charset="0"/>
              </a:rPr>
              <a:t>)</a:t>
            </a:r>
            <a:r>
              <a:rPr lang="zh-CN" altLang="en-US" sz="2400" dirty="0">
                <a:latin typeface="Courier New" panose="02070309020205020404" pitchFamily="49" charset="0"/>
              </a:rPr>
              <a:t>：在</a:t>
            </a:r>
            <a:r>
              <a:rPr lang="en-US" altLang="zh-CN" sz="2400" dirty="0">
                <a:latin typeface="Courier New" panose="02070309020205020404" pitchFamily="49" charset="0"/>
              </a:rPr>
              <a:t>C++</a:t>
            </a:r>
            <a:r>
              <a:rPr lang="zh-CN" altLang="en-US" sz="2400" dirty="0">
                <a:latin typeface="Courier New" panose="02070309020205020404" pitchFamily="49" charset="0"/>
              </a:rPr>
              <a:t>中，能出现在赋值运算符左边的表达式称为左值</a:t>
            </a:r>
          </a:p>
          <a:p>
            <a:pPr eaLnBrk="1" hangingPunct="1">
              <a:lnSpc>
                <a:spcPct val="120000"/>
              </a:lnSpc>
            </a:pPr>
            <a:r>
              <a:rPr lang="zh-CN" altLang="en-US" sz="2400" b="1" dirty="0">
                <a:solidFill>
                  <a:srgbClr val="FF0000"/>
                </a:solidFill>
                <a:latin typeface="Courier New" panose="02070309020205020404" pitchFamily="49" charset="0"/>
              </a:rPr>
              <a:t>赋值语句</a:t>
            </a:r>
            <a:r>
              <a:rPr lang="zh-CN" altLang="en-US" sz="2400" dirty="0">
                <a:latin typeface="Courier New" panose="02070309020205020404" pitchFamily="49" charset="0"/>
              </a:rPr>
              <a:t>：赋值表达式后面加上分号</a:t>
            </a:r>
          </a:p>
        </p:txBody>
      </p:sp>
      <p:sp>
        <p:nvSpPr>
          <p:cNvPr id="97284" name="矩形 3"/>
          <p:cNvSpPr>
            <a:spLocks noChangeArrowheads="1"/>
          </p:cNvSpPr>
          <p:nvPr/>
        </p:nvSpPr>
        <p:spPr bwMode="auto">
          <a:xfrm>
            <a:off x="1258888" y="1628775"/>
            <a:ext cx="6985000" cy="5762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lnSpc>
                <a:spcPct val="110000"/>
              </a:lnSpc>
              <a:spcBef>
                <a:spcPct val="20000"/>
              </a:spcBef>
              <a:buSzPct val="120000"/>
              <a:buBlip>
                <a:blip r:embed="rId3"/>
              </a:buBlip>
              <a:defRPr sz="2800">
                <a:solidFill>
                  <a:srgbClr val="133984"/>
                </a:solidFill>
                <a:latin typeface="Arial" panose="020B0604020202020204" pitchFamily="34" charset="0"/>
                <a:ea typeface="黑体" panose="02010609060101010101" pitchFamily="49" charset="-122"/>
              </a:defRPr>
            </a:lvl1pPr>
            <a:lvl2pPr>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lvl="1">
              <a:lnSpc>
                <a:spcPct val="100000"/>
              </a:lnSpc>
              <a:spcBef>
                <a:spcPct val="0"/>
              </a:spcBef>
              <a:buClrTx/>
              <a:buFontTx/>
              <a:buNone/>
            </a:pPr>
            <a:r>
              <a:rPr lang="en-US" altLang="zh-CN" sz="2000" b="1">
                <a:solidFill>
                  <a:schemeClr val="bg1"/>
                </a:solidFill>
              </a:rPr>
              <a:t>&lt;</a:t>
            </a:r>
            <a:r>
              <a:rPr lang="zh-CN" altLang="en-US" sz="2000" b="1">
                <a:solidFill>
                  <a:schemeClr val="bg1"/>
                </a:solidFill>
              </a:rPr>
              <a:t>变量</a:t>
            </a:r>
            <a:r>
              <a:rPr lang="en-US" altLang="zh-CN" sz="2000" b="1">
                <a:solidFill>
                  <a:schemeClr val="bg1"/>
                </a:solidFill>
              </a:rPr>
              <a:t>&gt; = &lt;</a:t>
            </a:r>
            <a:r>
              <a:rPr lang="zh-CN" altLang="en-US" sz="2000" b="1">
                <a:solidFill>
                  <a:schemeClr val="bg1"/>
                </a:solidFill>
              </a:rPr>
              <a:t>表达式</a:t>
            </a:r>
            <a:r>
              <a:rPr lang="en-US" altLang="zh-CN" sz="2000" b="1">
                <a:solidFill>
                  <a:schemeClr val="bg1"/>
                </a:solidFill>
              </a:rPr>
              <a:t>&gt;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28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697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697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6979">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6979">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69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uiExpand="1" build="p"/>
      <p:bldP spid="9728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Rot="1" noChangeArrowheads="1"/>
          </p:cNvSpPr>
          <p:nvPr>
            <p:ph type="title"/>
          </p:nvPr>
        </p:nvSpPr>
        <p:spPr>
          <a:xfrm>
            <a:off x="1042988" y="44450"/>
            <a:ext cx="7772400" cy="1143000"/>
          </a:xfrm>
        </p:spPr>
        <p:txBody>
          <a:bodyPr/>
          <a:lstStyle/>
          <a:p>
            <a:pPr eaLnBrk="1" hangingPunct="1"/>
            <a:r>
              <a:rPr lang="zh-CN" altLang="en-US"/>
              <a:t>赋值时的自动类型转换 </a:t>
            </a:r>
          </a:p>
        </p:txBody>
      </p:sp>
      <p:sp>
        <p:nvSpPr>
          <p:cNvPr id="129027" name="Rectangle 3"/>
          <p:cNvSpPr>
            <a:spLocks noGrp="1" noChangeArrowheads="1"/>
          </p:cNvSpPr>
          <p:nvPr>
            <p:ph idx="1"/>
          </p:nvPr>
        </p:nvSpPr>
        <p:spPr>
          <a:xfrm>
            <a:off x="250825" y="981075"/>
            <a:ext cx="8496300" cy="5105400"/>
          </a:xfrm>
        </p:spPr>
        <p:txBody>
          <a:bodyPr/>
          <a:lstStyle/>
          <a:p>
            <a:pPr eaLnBrk="1" hangingPunct="1"/>
            <a:r>
              <a:rPr lang="zh-CN" altLang="en-US" sz="2400"/>
              <a:t>当表达式的结果类型和变量类型不一致时，系统会将右边的表达式的结果转换成左边的变量的类型，再赋给左边的变量</a:t>
            </a:r>
          </a:p>
          <a:p>
            <a:pPr eaLnBrk="1" hangingPunct="1"/>
            <a:r>
              <a:rPr lang="zh-CN" altLang="en-US" sz="2400"/>
              <a:t>转换规则：</a:t>
            </a:r>
          </a:p>
          <a:p>
            <a:pPr lvl="1" eaLnBrk="1" hangingPunct="1"/>
            <a:r>
              <a:rPr lang="zh-CN" altLang="en-US" sz="2000">
                <a:solidFill>
                  <a:schemeClr val="tx1"/>
                </a:solidFill>
              </a:rPr>
              <a:t>实型数 </a:t>
            </a:r>
            <a:r>
              <a:rPr lang="en-US" altLang="zh-CN" sz="2000">
                <a:solidFill>
                  <a:schemeClr val="tx1"/>
                </a:solidFill>
                <a:latin typeface="Courier New" panose="02070309020205020404" pitchFamily="49" charset="0"/>
                <a:cs typeface="Courier New" panose="02070309020205020404" pitchFamily="49" charset="0"/>
              </a:rPr>
              <a:t>-&gt;</a:t>
            </a:r>
            <a:r>
              <a:rPr lang="en-US" altLang="zh-CN" sz="2000">
                <a:solidFill>
                  <a:schemeClr val="tx1"/>
                </a:solidFill>
              </a:rPr>
              <a:t>  </a:t>
            </a:r>
            <a:r>
              <a:rPr lang="zh-CN" altLang="en-US" sz="2000">
                <a:solidFill>
                  <a:schemeClr val="tx1"/>
                </a:solidFill>
              </a:rPr>
              <a:t>整型：舍弃小数部分。 </a:t>
            </a:r>
          </a:p>
          <a:p>
            <a:pPr lvl="1" eaLnBrk="1" hangingPunct="1"/>
            <a:r>
              <a:rPr lang="zh-CN" altLang="en-US" sz="2000">
                <a:solidFill>
                  <a:schemeClr val="tx1"/>
                </a:solidFill>
              </a:rPr>
              <a:t>整型数 </a:t>
            </a:r>
            <a:r>
              <a:rPr lang="en-US" altLang="zh-CN" sz="2000">
                <a:solidFill>
                  <a:schemeClr val="tx1"/>
                </a:solidFill>
                <a:latin typeface="Courier New" panose="02070309020205020404" pitchFamily="49" charset="0"/>
                <a:cs typeface="Courier New" panose="02070309020205020404" pitchFamily="49" charset="0"/>
              </a:rPr>
              <a:t>-&gt;</a:t>
            </a:r>
            <a:r>
              <a:rPr lang="en-US" altLang="zh-CN" sz="2000">
                <a:solidFill>
                  <a:schemeClr val="tx1"/>
                </a:solidFill>
              </a:rPr>
              <a:t> </a:t>
            </a:r>
            <a:r>
              <a:rPr lang="zh-CN" altLang="en-US" sz="2000">
                <a:solidFill>
                  <a:schemeClr val="tx1"/>
                </a:solidFill>
              </a:rPr>
              <a:t>实型数：数值不变，但以浮点的形式保存在相应变量中 </a:t>
            </a:r>
          </a:p>
          <a:p>
            <a:pPr lvl="1" eaLnBrk="1" hangingPunct="1"/>
            <a:r>
              <a:rPr lang="en-US" altLang="zh-CN" sz="2000">
                <a:solidFill>
                  <a:schemeClr val="tx1"/>
                </a:solidFill>
              </a:rPr>
              <a:t>double </a:t>
            </a:r>
            <a:r>
              <a:rPr lang="en-US" altLang="zh-CN" sz="2000">
                <a:solidFill>
                  <a:schemeClr val="tx1"/>
                </a:solidFill>
                <a:latin typeface="Courier New" panose="02070309020205020404" pitchFamily="49" charset="0"/>
                <a:cs typeface="Courier New" panose="02070309020205020404" pitchFamily="49" charset="0"/>
              </a:rPr>
              <a:t>-&gt;</a:t>
            </a:r>
            <a:r>
              <a:rPr lang="en-US" altLang="zh-CN" sz="2000">
                <a:solidFill>
                  <a:schemeClr val="tx1"/>
                </a:solidFill>
              </a:rPr>
              <a:t> float</a:t>
            </a:r>
            <a:r>
              <a:rPr lang="zh-CN" altLang="en-US" sz="2000">
                <a:solidFill>
                  <a:schemeClr val="tx1"/>
                </a:solidFill>
              </a:rPr>
              <a:t>：截取前面七位有效数字存放到</a:t>
            </a:r>
            <a:r>
              <a:rPr lang="en-US" altLang="zh-CN" sz="2000">
                <a:solidFill>
                  <a:schemeClr val="tx1"/>
                </a:solidFill>
              </a:rPr>
              <a:t>float</a:t>
            </a:r>
            <a:r>
              <a:rPr lang="zh-CN" altLang="en-US" sz="2000">
                <a:solidFill>
                  <a:schemeClr val="tx1"/>
                </a:solidFill>
              </a:rPr>
              <a:t>变量中</a:t>
            </a:r>
          </a:p>
          <a:p>
            <a:pPr lvl="1" eaLnBrk="1" hangingPunct="1"/>
            <a:r>
              <a:rPr lang="en-US" altLang="zh-CN" sz="2000">
                <a:solidFill>
                  <a:schemeClr val="tx1"/>
                </a:solidFill>
              </a:rPr>
              <a:t>float </a:t>
            </a:r>
            <a:r>
              <a:rPr lang="en-US" altLang="zh-CN" sz="2000">
                <a:solidFill>
                  <a:schemeClr val="tx1"/>
                </a:solidFill>
                <a:latin typeface="Courier New" panose="02070309020205020404" pitchFamily="49" charset="0"/>
                <a:cs typeface="Courier New" panose="02070309020205020404" pitchFamily="49" charset="0"/>
              </a:rPr>
              <a:t>-&gt;</a:t>
            </a:r>
            <a:r>
              <a:rPr lang="en-US" altLang="zh-CN" sz="2000">
                <a:solidFill>
                  <a:schemeClr val="tx1"/>
                </a:solidFill>
              </a:rPr>
              <a:t> double</a:t>
            </a:r>
            <a:r>
              <a:rPr lang="zh-CN" altLang="en-US" sz="2000">
                <a:solidFill>
                  <a:schemeClr val="tx1"/>
                </a:solidFill>
              </a:rPr>
              <a:t>：将有效位扩展到</a:t>
            </a:r>
            <a:r>
              <a:rPr lang="en-US" altLang="zh-CN" sz="2000">
                <a:solidFill>
                  <a:schemeClr val="tx1"/>
                </a:solidFill>
              </a:rPr>
              <a:t>16</a:t>
            </a:r>
            <a:r>
              <a:rPr lang="zh-CN" altLang="en-US" sz="2000">
                <a:solidFill>
                  <a:schemeClr val="tx1"/>
                </a:solidFill>
              </a:rPr>
              <a:t>位</a:t>
            </a:r>
          </a:p>
          <a:p>
            <a:pPr lvl="1" eaLnBrk="1" hangingPunct="1"/>
            <a:r>
              <a:rPr lang="zh-CN" altLang="en-US" sz="2000">
                <a:solidFill>
                  <a:schemeClr val="tx1"/>
                </a:solidFill>
              </a:rPr>
              <a:t>字符型 </a:t>
            </a:r>
            <a:r>
              <a:rPr lang="en-US" altLang="zh-CN" sz="2000">
                <a:solidFill>
                  <a:schemeClr val="tx1"/>
                </a:solidFill>
                <a:latin typeface="Courier New" panose="02070309020205020404" pitchFamily="49" charset="0"/>
                <a:cs typeface="Courier New" panose="02070309020205020404" pitchFamily="49" charset="0"/>
              </a:rPr>
              <a:t>-&gt;</a:t>
            </a:r>
            <a:r>
              <a:rPr lang="en-US" altLang="zh-CN" sz="2000">
                <a:solidFill>
                  <a:schemeClr val="tx1"/>
                </a:solidFill>
              </a:rPr>
              <a:t> </a:t>
            </a:r>
            <a:r>
              <a:rPr lang="zh-CN" altLang="en-US" sz="2000">
                <a:solidFill>
                  <a:schemeClr val="tx1"/>
                </a:solidFill>
              </a:rPr>
              <a:t>整型变量：将字符型数据放入整型变量的最后一个字节如果所用系统将字符处理成无符号量，则前面补</a:t>
            </a:r>
            <a:r>
              <a:rPr lang="en-US" altLang="zh-CN" sz="2000">
                <a:solidFill>
                  <a:schemeClr val="tx1"/>
                </a:solidFill>
              </a:rPr>
              <a:t>0</a:t>
            </a:r>
            <a:r>
              <a:rPr lang="zh-CN" altLang="en-US" sz="2000">
                <a:solidFill>
                  <a:schemeClr val="tx1"/>
                </a:solidFill>
              </a:rPr>
              <a:t>；如果所用系统将字符处理成有符号量，则扩展符号</a:t>
            </a:r>
          </a:p>
          <a:p>
            <a:pPr lvl="1" eaLnBrk="1" hangingPunct="1"/>
            <a:r>
              <a:rPr lang="zh-CN" altLang="en-US" sz="2000">
                <a:solidFill>
                  <a:schemeClr val="tx1"/>
                </a:solidFill>
              </a:rPr>
              <a:t>整型 </a:t>
            </a:r>
            <a:r>
              <a:rPr lang="en-US" altLang="zh-CN" sz="2000">
                <a:solidFill>
                  <a:schemeClr val="tx1"/>
                </a:solidFill>
                <a:latin typeface="Courier New" panose="02070309020205020404" pitchFamily="49" charset="0"/>
                <a:cs typeface="Courier New" panose="02070309020205020404" pitchFamily="49" charset="0"/>
              </a:rPr>
              <a:t>-&gt;</a:t>
            </a:r>
            <a:r>
              <a:rPr lang="en-US" altLang="zh-CN" sz="2000">
                <a:solidFill>
                  <a:schemeClr val="tx1"/>
                </a:solidFill>
              </a:rPr>
              <a:t> </a:t>
            </a:r>
            <a:r>
              <a:rPr lang="zh-CN" altLang="en-US" sz="2000">
                <a:solidFill>
                  <a:schemeClr val="tx1"/>
                </a:solidFill>
              </a:rPr>
              <a:t>字符类型：直接将整型数据的最低八位赋给字符变量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0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90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90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902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902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902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9027">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90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rrowheads="1"/>
          </p:cNvSpPr>
          <p:nvPr>
            <p:ph type="title"/>
          </p:nvPr>
        </p:nvSpPr>
        <p:spPr/>
        <p:txBody>
          <a:bodyPr/>
          <a:lstStyle/>
          <a:p>
            <a:pPr marL="838200" indent="-838200" eaLnBrk="1" hangingPunct="1"/>
            <a:r>
              <a:rPr lang="zh-CN" altLang="en-US"/>
              <a:t>更多关于赋值</a:t>
            </a:r>
          </a:p>
        </p:txBody>
      </p:sp>
      <p:sp>
        <p:nvSpPr>
          <p:cNvPr id="101378" name="Rectangle 3"/>
          <p:cNvSpPr>
            <a:spLocks noGrp="1" noChangeArrowheads="1"/>
          </p:cNvSpPr>
          <p:nvPr>
            <p:ph idx="1"/>
          </p:nvPr>
        </p:nvSpPr>
        <p:spPr>
          <a:xfrm>
            <a:off x="323850" y="884238"/>
            <a:ext cx="8229600" cy="5065712"/>
          </a:xfrm>
        </p:spPr>
        <p:txBody>
          <a:bodyPr/>
          <a:lstStyle/>
          <a:p>
            <a:pPr eaLnBrk="1" hangingPunct="1">
              <a:lnSpc>
                <a:spcPct val="130000"/>
              </a:lnSpc>
            </a:pPr>
            <a:r>
              <a:rPr lang="zh-CN" altLang="en-US" sz="2400"/>
              <a:t>赋值的嵌套：</a:t>
            </a:r>
            <a:r>
              <a:rPr lang="zh-CN" altLang="en-US" sz="2400">
                <a:latin typeface="Courier New" panose="02070309020205020404" pitchFamily="49" charset="0"/>
                <a:cs typeface="Courier New" panose="02070309020205020404" pitchFamily="49" charset="0"/>
              </a:rPr>
              <a:t>将赋值表达式作为更大的表达式的一部分 </a:t>
            </a:r>
            <a:endParaRPr lang="en-US" altLang="zh-CN" sz="2400">
              <a:latin typeface="Courier New" panose="02070309020205020404" pitchFamily="49" charset="0"/>
              <a:cs typeface="Courier New" panose="02070309020205020404" pitchFamily="49" charset="0"/>
            </a:endParaRPr>
          </a:p>
          <a:p>
            <a:pPr eaLnBrk="1" hangingPunct="1">
              <a:lnSpc>
                <a:spcPct val="130000"/>
              </a:lnSpc>
            </a:pPr>
            <a:endParaRPr lang="en-US" altLang="zh-CN" sz="1800">
              <a:latin typeface="Courier New" panose="02070309020205020404" pitchFamily="49" charset="0"/>
              <a:cs typeface="Courier New" panose="02070309020205020404" pitchFamily="49" charset="0"/>
            </a:endParaRPr>
          </a:p>
          <a:p>
            <a:pPr eaLnBrk="1" hangingPunct="1">
              <a:lnSpc>
                <a:spcPct val="130000"/>
              </a:lnSpc>
            </a:pPr>
            <a:endParaRPr lang="en-US" altLang="zh-CN" sz="1800">
              <a:latin typeface="Courier New" panose="02070309020205020404" pitchFamily="49" charset="0"/>
              <a:cs typeface="Courier New" panose="02070309020205020404" pitchFamily="49" charset="0"/>
            </a:endParaRPr>
          </a:p>
          <a:p>
            <a:pPr eaLnBrk="1" hangingPunct="1">
              <a:lnSpc>
                <a:spcPct val="130000"/>
              </a:lnSpc>
            </a:pPr>
            <a:r>
              <a:rPr lang="zh-CN" altLang="en-US" sz="2400">
                <a:latin typeface="Courier New" panose="02070309020205020404" pitchFamily="49" charset="0"/>
                <a:cs typeface="Courier New" panose="02070309020205020404" pitchFamily="49" charset="0"/>
              </a:rPr>
              <a:t>赋值运算符 </a:t>
            </a:r>
            <a:r>
              <a:rPr lang="en-US" altLang="zh-CN" sz="2400">
                <a:latin typeface="Courier New" panose="02070309020205020404" pitchFamily="49" charset="0"/>
                <a:cs typeface="Courier New" panose="02070309020205020404" pitchFamily="49" charset="0"/>
              </a:rPr>
              <a:t>= </a:t>
            </a:r>
            <a:r>
              <a:rPr lang="zh-CN" altLang="en-US" sz="2400">
                <a:latin typeface="Courier New" panose="02070309020205020404" pitchFamily="49" charset="0"/>
                <a:cs typeface="Courier New" panose="02070309020205020404" pitchFamily="49" charset="0"/>
              </a:rPr>
              <a:t>的优先级比算术运算符低</a:t>
            </a:r>
            <a:endParaRPr lang="en-US" altLang="zh-CN" sz="2400">
              <a:latin typeface="Courier New" panose="02070309020205020404" pitchFamily="49" charset="0"/>
              <a:cs typeface="Courier New" panose="02070309020205020404" pitchFamily="49" charset="0"/>
            </a:endParaRPr>
          </a:p>
          <a:p>
            <a:pPr eaLnBrk="1" hangingPunct="1">
              <a:lnSpc>
                <a:spcPct val="130000"/>
              </a:lnSpc>
            </a:pPr>
            <a:r>
              <a:rPr lang="zh-CN" altLang="en-US" sz="2400"/>
              <a:t>多重赋值：要保证所有的变量都是同类型的</a:t>
            </a:r>
            <a:endParaRPr lang="en-US" altLang="zh-CN" sz="2400"/>
          </a:p>
          <a:p>
            <a:pPr eaLnBrk="1" hangingPunct="1">
              <a:lnSpc>
                <a:spcPct val="130000"/>
              </a:lnSpc>
            </a:pPr>
            <a:endParaRPr lang="en-US" altLang="zh-CN" sz="1600">
              <a:latin typeface="Courier New" panose="02070309020205020404" pitchFamily="49" charset="0"/>
              <a:cs typeface="Courier New" panose="02070309020205020404" pitchFamily="49" charset="0"/>
            </a:endParaRPr>
          </a:p>
          <a:p>
            <a:pPr eaLnBrk="1" hangingPunct="1">
              <a:lnSpc>
                <a:spcPct val="130000"/>
              </a:lnSpc>
            </a:pPr>
            <a:endParaRPr lang="en-US" altLang="zh-CN" sz="2000">
              <a:latin typeface="Courier New" panose="02070309020205020404" pitchFamily="49" charset="0"/>
              <a:cs typeface="Courier New" panose="02070309020205020404" pitchFamily="49" charset="0"/>
            </a:endParaRPr>
          </a:p>
          <a:p>
            <a:pPr eaLnBrk="1" hangingPunct="1">
              <a:lnSpc>
                <a:spcPct val="130000"/>
              </a:lnSpc>
            </a:pPr>
            <a:endParaRPr lang="en-US" altLang="zh-CN" sz="2000"/>
          </a:p>
          <a:p>
            <a:pPr eaLnBrk="1" hangingPunct="1">
              <a:lnSpc>
                <a:spcPct val="130000"/>
              </a:lnSpc>
            </a:pPr>
            <a:r>
              <a:rPr lang="zh-CN" altLang="en-US" sz="2400"/>
              <a:t>复合赋值运算：其他运算符与赋值运算符结合的运算符</a:t>
            </a:r>
            <a:endParaRPr lang="zh-CN" altLang="en-US" sz="2400">
              <a:latin typeface="Courier New" panose="02070309020205020404" pitchFamily="49" charset="0"/>
              <a:cs typeface="Courier New" panose="02070309020205020404" pitchFamily="49" charset="0"/>
            </a:endParaRPr>
          </a:p>
        </p:txBody>
      </p:sp>
      <p:sp>
        <p:nvSpPr>
          <p:cNvPr id="2" name="矩形 1"/>
          <p:cNvSpPr/>
          <p:nvPr/>
        </p:nvSpPr>
        <p:spPr>
          <a:xfrm>
            <a:off x="827088" y="1387475"/>
            <a:ext cx="7777162" cy="923925"/>
          </a:xfrm>
          <a:prstGeom prst="rect">
            <a:avLst/>
          </a:prstGeom>
          <a:solidFill>
            <a:schemeClr val="bg1">
              <a:lumMod val="85000"/>
            </a:schemeClr>
          </a:solidFill>
          <a:ln>
            <a:noFill/>
          </a:ln>
          <a:effectLst/>
        </p:spPr>
        <p:txBody>
          <a:bodyPr/>
          <a:lstStyle>
            <a:lvl1pPr marL="342900" indent="-342900">
              <a:lnSpc>
                <a:spcPct val="110000"/>
              </a:lnSpc>
              <a:spcBef>
                <a:spcPct val="20000"/>
              </a:spcBef>
              <a:buSzPct val="120000"/>
              <a:buBlip>
                <a:blip r:embed="rId3"/>
              </a:buBlip>
              <a:defRPr sz="2800">
                <a:solidFill>
                  <a:srgbClr val="133984"/>
                </a:solidFill>
                <a:latin typeface="Arial" panose="020B0604020202020204" pitchFamily="34" charset="0"/>
                <a:ea typeface="黑体" panose="02010609060101010101" pitchFamily="49" charset="-122"/>
              </a:defRPr>
            </a:lvl1pPr>
            <a:lvl2pPr>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lvl="1" eaLnBrk="1" hangingPunct="1">
              <a:buClrTx/>
              <a:buFontTx/>
              <a:buNone/>
            </a:pPr>
            <a:r>
              <a:rPr kumimoji="1" lang="zh-CN" altLang="en-US" sz="2000" b="1">
                <a:solidFill>
                  <a:schemeClr val="tx1"/>
                </a:solidFill>
                <a:latin typeface="Courier New" panose="02070309020205020404" pitchFamily="49" charset="0"/>
                <a:cs typeface="Courier New" panose="02070309020205020404" pitchFamily="49" charset="0"/>
              </a:rPr>
              <a:t>如：</a:t>
            </a:r>
            <a:r>
              <a:rPr kumimoji="1" lang="en-US" altLang="zh-CN" sz="2000" b="1">
                <a:solidFill>
                  <a:schemeClr val="tx1"/>
                </a:solidFill>
                <a:latin typeface="Courier New" panose="02070309020205020404" pitchFamily="49" charset="0"/>
                <a:cs typeface="Courier New" panose="02070309020205020404" pitchFamily="49" charset="0"/>
              </a:rPr>
              <a:t>a = (x = 6) + (y = 7) </a:t>
            </a:r>
            <a:r>
              <a:rPr kumimoji="1" lang="zh-CN" altLang="en-US" sz="2000" b="1">
                <a:solidFill>
                  <a:schemeClr val="tx1"/>
                </a:solidFill>
                <a:latin typeface="Courier New" panose="02070309020205020404" pitchFamily="49" charset="0"/>
                <a:cs typeface="Courier New" panose="02070309020205020404" pitchFamily="49" charset="0"/>
              </a:rPr>
              <a:t>等价于分别将 </a:t>
            </a:r>
            <a:r>
              <a:rPr kumimoji="1" lang="en-US" altLang="zh-CN" sz="2000" b="1">
                <a:solidFill>
                  <a:schemeClr val="tx1"/>
                </a:solidFill>
                <a:latin typeface="Courier New" panose="02070309020205020404" pitchFamily="49" charset="0"/>
                <a:cs typeface="Courier New" panose="02070309020205020404" pitchFamily="49" charset="0"/>
              </a:rPr>
              <a:t>x </a:t>
            </a:r>
            <a:r>
              <a:rPr kumimoji="1" lang="zh-CN" altLang="en-US" sz="2000" b="1">
                <a:solidFill>
                  <a:schemeClr val="tx1"/>
                </a:solidFill>
                <a:latin typeface="Courier New" panose="02070309020205020404" pitchFamily="49" charset="0"/>
                <a:cs typeface="Courier New" panose="02070309020205020404" pitchFamily="49" charset="0"/>
              </a:rPr>
              <a:t>和 </a:t>
            </a:r>
            <a:r>
              <a:rPr kumimoji="1" lang="en-US" altLang="zh-CN" sz="2000" b="1">
                <a:solidFill>
                  <a:schemeClr val="tx1"/>
                </a:solidFill>
                <a:latin typeface="Courier New" panose="02070309020205020404" pitchFamily="49" charset="0"/>
                <a:cs typeface="Courier New" panose="02070309020205020404" pitchFamily="49" charset="0"/>
              </a:rPr>
              <a:t>y </a:t>
            </a:r>
            <a:r>
              <a:rPr kumimoji="1" lang="zh-CN" altLang="en-US" sz="2000" b="1">
                <a:solidFill>
                  <a:schemeClr val="tx1"/>
                </a:solidFill>
                <a:latin typeface="Courier New" panose="02070309020205020404" pitchFamily="49" charset="0"/>
                <a:cs typeface="Courier New" panose="02070309020205020404" pitchFamily="49" charset="0"/>
              </a:rPr>
              <a:t>的值设为 </a:t>
            </a:r>
            <a:r>
              <a:rPr kumimoji="1" lang="en-US" altLang="zh-CN" sz="2000" b="1">
                <a:solidFill>
                  <a:schemeClr val="tx1"/>
                </a:solidFill>
                <a:latin typeface="Courier New" panose="02070309020205020404" pitchFamily="49" charset="0"/>
                <a:cs typeface="Courier New" panose="02070309020205020404" pitchFamily="49" charset="0"/>
              </a:rPr>
              <a:t>6 </a:t>
            </a:r>
            <a:r>
              <a:rPr kumimoji="1" lang="zh-CN" altLang="en-US" sz="2000" b="1">
                <a:solidFill>
                  <a:schemeClr val="tx1"/>
                </a:solidFill>
                <a:latin typeface="Courier New" panose="02070309020205020404" pitchFamily="49" charset="0"/>
                <a:cs typeface="Courier New" panose="02070309020205020404" pitchFamily="49" charset="0"/>
              </a:rPr>
              <a:t>和 </a:t>
            </a:r>
            <a:r>
              <a:rPr kumimoji="1" lang="en-US" altLang="zh-CN" sz="2000" b="1">
                <a:solidFill>
                  <a:schemeClr val="tx1"/>
                </a:solidFill>
                <a:latin typeface="Courier New" panose="02070309020205020404" pitchFamily="49" charset="0"/>
                <a:cs typeface="Courier New" panose="02070309020205020404" pitchFamily="49" charset="0"/>
              </a:rPr>
              <a:t>7</a:t>
            </a:r>
            <a:r>
              <a:rPr kumimoji="1" lang="zh-CN" altLang="en-US" sz="2000" b="1">
                <a:solidFill>
                  <a:schemeClr val="tx1"/>
                </a:solidFill>
                <a:latin typeface="Courier New" panose="02070309020205020404" pitchFamily="49" charset="0"/>
                <a:cs typeface="Courier New" panose="02070309020205020404" pitchFamily="49" charset="0"/>
              </a:rPr>
              <a:t>，并将</a:t>
            </a:r>
            <a:r>
              <a:rPr kumimoji="1" lang="en-US" altLang="zh-CN" sz="2000" b="1">
                <a:solidFill>
                  <a:schemeClr val="tx1"/>
                </a:solidFill>
                <a:latin typeface="Courier New" panose="02070309020205020404" pitchFamily="49" charset="0"/>
                <a:cs typeface="Courier New" panose="02070309020205020404" pitchFamily="49" charset="0"/>
              </a:rPr>
              <a:t>6</a:t>
            </a:r>
            <a:r>
              <a:rPr kumimoji="1" lang="zh-CN" altLang="en-US" sz="2000" b="1">
                <a:solidFill>
                  <a:schemeClr val="tx1"/>
                </a:solidFill>
                <a:latin typeface="Courier New" panose="02070309020205020404" pitchFamily="49" charset="0"/>
                <a:cs typeface="Courier New" panose="02070309020205020404" pitchFamily="49" charset="0"/>
              </a:rPr>
              <a:t>和</a:t>
            </a:r>
            <a:r>
              <a:rPr kumimoji="1" lang="en-US" altLang="zh-CN" sz="2000" b="1">
                <a:solidFill>
                  <a:schemeClr val="tx1"/>
                </a:solidFill>
                <a:latin typeface="Courier New" panose="02070309020205020404" pitchFamily="49" charset="0"/>
                <a:cs typeface="Courier New" panose="02070309020205020404" pitchFamily="49" charset="0"/>
              </a:rPr>
              <a:t>7</a:t>
            </a:r>
            <a:r>
              <a:rPr kumimoji="1" lang="zh-CN" altLang="en-US" sz="2000" b="1">
                <a:solidFill>
                  <a:schemeClr val="tx1"/>
                </a:solidFill>
                <a:latin typeface="Courier New" panose="02070309020205020404" pitchFamily="49" charset="0"/>
                <a:cs typeface="Courier New" panose="02070309020205020404" pitchFamily="49" charset="0"/>
              </a:rPr>
              <a:t>相加，结果存于变量 </a:t>
            </a:r>
            <a:r>
              <a:rPr kumimoji="1" lang="en-US" altLang="zh-CN" sz="2000" b="1">
                <a:solidFill>
                  <a:schemeClr val="tx1"/>
                </a:solidFill>
                <a:latin typeface="Courier New" panose="02070309020205020404" pitchFamily="49" charset="0"/>
                <a:cs typeface="Courier New" panose="02070309020205020404" pitchFamily="49" charset="0"/>
              </a:rPr>
              <a:t>a </a:t>
            </a:r>
          </a:p>
        </p:txBody>
      </p:sp>
      <p:sp>
        <p:nvSpPr>
          <p:cNvPr id="5" name="Rectangle 3"/>
          <p:cNvSpPr>
            <a:spLocks noChangeArrowheads="1"/>
          </p:cNvSpPr>
          <p:nvPr/>
        </p:nvSpPr>
        <p:spPr bwMode="auto">
          <a:xfrm>
            <a:off x="827088" y="3332163"/>
            <a:ext cx="7777162" cy="1295400"/>
          </a:xfrm>
          <a:prstGeom prst="rect">
            <a:avLst/>
          </a:prstGeom>
          <a:solidFill>
            <a:schemeClr val="bg1">
              <a:lumMod val="85000"/>
            </a:schemeClr>
          </a:solidFill>
          <a:ln>
            <a:noFill/>
          </a:ln>
          <a:effectLst/>
        </p:spPr>
        <p:txBody>
          <a:bodyPr/>
          <a:lstStyle>
            <a:lvl1pPr marL="342900" indent="-342900">
              <a:lnSpc>
                <a:spcPct val="110000"/>
              </a:lnSpc>
              <a:spcBef>
                <a:spcPct val="20000"/>
              </a:spcBef>
              <a:buSzPct val="120000"/>
              <a:buBlip>
                <a:blip r:embed="rId3"/>
              </a:buBlip>
              <a:defRPr sz="2800">
                <a:solidFill>
                  <a:srgbClr val="133984"/>
                </a:solidFill>
                <a:latin typeface="Arial" panose="020B0604020202020204" pitchFamily="34" charset="0"/>
                <a:ea typeface="黑体" panose="02010609060101010101" pitchFamily="49" charset="-122"/>
              </a:defRPr>
            </a:lvl1pPr>
            <a:lvl2pPr>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lvl="1" eaLnBrk="1" hangingPunct="1">
              <a:buClrTx/>
              <a:buFontTx/>
              <a:buNone/>
            </a:pPr>
            <a:r>
              <a:rPr kumimoji="1" lang="en-US" altLang="zh-CN" sz="2000" b="1">
                <a:solidFill>
                  <a:schemeClr val="tx1"/>
                </a:solidFill>
                <a:latin typeface="Courier New" panose="02070309020205020404" pitchFamily="49" charset="0"/>
                <a:cs typeface="Courier New" panose="02070309020205020404" pitchFamily="49" charset="0"/>
              </a:rPr>
              <a:t>int a, b, c, i; double d;</a:t>
            </a:r>
          </a:p>
          <a:p>
            <a:pPr marL="0" lvl="1" eaLnBrk="1" hangingPunct="1">
              <a:buClrTx/>
              <a:buFontTx/>
              <a:buNone/>
            </a:pPr>
            <a:r>
              <a:rPr kumimoji="1" lang="en-US" altLang="zh-CN" sz="2000" b="1">
                <a:solidFill>
                  <a:schemeClr val="tx1"/>
                </a:solidFill>
                <a:latin typeface="Courier New" panose="02070309020205020404" pitchFamily="49" charset="0"/>
                <a:cs typeface="Courier New" panose="02070309020205020404" pitchFamily="49" charset="0"/>
              </a:rPr>
              <a:t>a = b = c = 5; //</a:t>
            </a:r>
            <a:r>
              <a:rPr kumimoji="1" lang="zh-CN" altLang="en-US" sz="2000" b="1">
                <a:solidFill>
                  <a:schemeClr val="tx1"/>
                </a:solidFill>
                <a:latin typeface="Courier New" panose="02070309020205020404" pitchFamily="49" charset="0"/>
                <a:ea typeface="楷体_GB2312" pitchFamily="49" charset="-122"/>
                <a:cs typeface="Courier New" panose="02070309020205020404" pitchFamily="49" charset="0"/>
              </a:rPr>
              <a:t>给</a:t>
            </a:r>
            <a:r>
              <a:rPr kumimoji="1" lang="en-US" altLang="zh-CN" sz="2000" b="1">
                <a:solidFill>
                  <a:schemeClr val="tx1"/>
                </a:solidFill>
                <a:latin typeface="Courier New" panose="02070309020205020404" pitchFamily="49" charset="0"/>
                <a:ea typeface="楷体_GB2312" pitchFamily="49" charset="-122"/>
                <a:cs typeface="Courier New" panose="02070309020205020404" pitchFamily="49" charset="0"/>
              </a:rPr>
              <a:t>a, b, c</a:t>
            </a:r>
            <a:r>
              <a:rPr kumimoji="1" lang="zh-CN" altLang="en-US" sz="2000" b="1">
                <a:solidFill>
                  <a:schemeClr val="tx1"/>
                </a:solidFill>
                <a:latin typeface="Courier New" panose="02070309020205020404" pitchFamily="49" charset="0"/>
                <a:ea typeface="楷体_GB2312" pitchFamily="49" charset="-122"/>
                <a:cs typeface="Courier New" panose="02070309020205020404" pitchFamily="49" charset="0"/>
              </a:rPr>
              <a:t>均赋值</a:t>
            </a:r>
            <a:r>
              <a:rPr kumimoji="1" lang="en-US" altLang="zh-CN" sz="2000" b="1">
                <a:solidFill>
                  <a:schemeClr val="tx1"/>
                </a:solidFill>
                <a:latin typeface="Courier New" panose="02070309020205020404" pitchFamily="49" charset="0"/>
                <a:ea typeface="楷体_GB2312" pitchFamily="49" charset="-122"/>
                <a:cs typeface="Courier New" panose="02070309020205020404" pitchFamily="49" charset="0"/>
              </a:rPr>
              <a:t>5</a:t>
            </a:r>
          </a:p>
          <a:p>
            <a:pPr marL="0" lvl="1" eaLnBrk="1" hangingPunct="1">
              <a:buClrTx/>
              <a:buFontTx/>
              <a:buNone/>
            </a:pPr>
            <a:r>
              <a:rPr kumimoji="1" lang="en-US" altLang="zh-CN" sz="2000" b="1">
                <a:solidFill>
                  <a:schemeClr val="tx1"/>
                </a:solidFill>
                <a:latin typeface="Courier New" panose="02070309020205020404" pitchFamily="49" charset="0"/>
                <a:cs typeface="Courier New" panose="02070309020205020404" pitchFamily="49" charset="0"/>
              </a:rPr>
              <a:t>d = i = 1.5;   //</a:t>
            </a:r>
            <a:r>
              <a:rPr kumimoji="1" lang="en-US" altLang="zh-CN" sz="2000" b="1">
                <a:solidFill>
                  <a:schemeClr val="tx1"/>
                </a:solidFill>
                <a:latin typeface="Courier New" panose="02070309020205020404" pitchFamily="49" charset="0"/>
                <a:ea typeface="楷体_GB2312" pitchFamily="49" charset="-122"/>
              </a:rPr>
              <a:t>i</a:t>
            </a:r>
            <a:r>
              <a:rPr kumimoji="1" lang="zh-CN" altLang="en-US" sz="2000" b="1">
                <a:solidFill>
                  <a:schemeClr val="tx1"/>
                </a:solidFill>
                <a:latin typeface="Courier New" panose="02070309020205020404" pitchFamily="49" charset="0"/>
                <a:ea typeface="楷体_GB2312" pitchFamily="49" charset="-122"/>
              </a:rPr>
              <a:t>等于</a:t>
            </a:r>
            <a:r>
              <a:rPr kumimoji="1" lang="en-US" altLang="zh-CN" sz="2000" b="1">
                <a:solidFill>
                  <a:schemeClr val="tx1"/>
                </a:solidFill>
                <a:latin typeface="Courier New" panose="02070309020205020404" pitchFamily="49" charset="0"/>
                <a:ea typeface="楷体_GB2312" pitchFamily="49" charset="-122"/>
              </a:rPr>
              <a:t>1</a:t>
            </a:r>
            <a:r>
              <a:rPr kumimoji="1" lang="zh-CN" altLang="en-US" sz="2000" b="1">
                <a:solidFill>
                  <a:schemeClr val="tx1"/>
                </a:solidFill>
                <a:latin typeface="Courier New" panose="02070309020205020404" pitchFamily="49" charset="0"/>
                <a:ea typeface="楷体_GB2312" pitchFamily="49" charset="-122"/>
              </a:rPr>
              <a:t>，</a:t>
            </a:r>
            <a:r>
              <a:rPr kumimoji="1" lang="en-US" altLang="zh-CN" sz="2000" b="1">
                <a:solidFill>
                  <a:schemeClr val="tx1"/>
                </a:solidFill>
                <a:latin typeface="Courier New" panose="02070309020205020404" pitchFamily="49" charset="0"/>
                <a:ea typeface="楷体_GB2312" pitchFamily="49" charset="-122"/>
              </a:rPr>
              <a:t>d</a:t>
            </a:r>
            <a:r>
              <a:rPr kumimoji="1" lang="zh-CN" altLang="en-US" sz="2000" b="1">
                <a:solidFill>
                  <a:schemeClr val="tx1"/>
                </a:solidFill>
                <a:latin typeface="Courier New" panose="02070309020205020404" pitchFamily="49" charset="0"/>
                <a:ea typeface="楷体_GB2312" pitchFamily="49" charset="-122"/>
              </a:rPr>
              <a:t>等于</a:t>
            </a:r>
            <a:r>
              <a:rPr kumimoji="1" lang="en-US" altLang="zh-CN" sz="2000" b="1">
                <a:solidFill>
                  <a:schemeClr val="tx1"/>
                </a:solidFill>
                <a:latin typeface="Courier New" panose="02070309020205020404" pitchFamily="49" charset="0"/>
                <a:ea typeface="楷体_GB2312" pitchFamily="49" charset="-122"/>
              </a:rPr>
              <a:t>1.0</a:t>
            </a:r>
            <a:endParaRPr kumimoji="1" lang="en-US" altLang="zh-CN" sz="2000" b="1">
              <a:solidFill>
                <a:schemeClr val="tx1"/>
              </a:solidFill>
              <a:latin typeface="Courier New" panose="02070309020205020404" pitchFamily="49" charset="0"/>
            </a:endParaRPr>
          </a:p>
        </p:txBody>
      </p:sp>
      <p:sp>
        <p:nvSpPr>
          <p:cNvPr id="6" name="Rectangle 3"/>
          <p:cNvSpPr>
            <a:spLocks noChangeArrowheads="1"/>
          </p:cNvSpPr>
          <p:nvPr/>
        </p:nvSpPr>
        <p:spPr bwMode="auto">
          <a:xfrm>
            <a:off x="827088" y="5229225"/>
            <a:ext cx="7777162" cy="1584325"/>
          </a:xfrm>
          <a:prstGeom prst="rect">
            <a:avLst/>
          </a:prstGeom>
          <a:solidFill>
            <a:schemeClr val="bg1">
              <a:lumMod val="85000"/>
            </a:schemeClr>
          </a:solidFill>
          <a:ln>
            <a:noFill/>
          </a:ln>
          <a:effectLst/>
        </p:spPr>
        <p:txBody>
          <a:bodyPr/>
          <a:lstStyle/>
          <a:p>
            <a:pPr marL="0" lvl="1" eaLnBrk="1" hangingPunct="1">
              <a:lnSpc>
                <a:spcPct val="110000"/>
              </a:lnSpc>
              <a:spcBef>
                <a:spcPct val="20000"/>
              </a:spcBef>
              <a:defRPr/>
            </a:pPr>
            <a:r>
              <a:rPr kumimoji="1" lang="en-US" altLang="zh-CN" sz="2000" b="1" dirty="0">
                <a:latin typeface="Courier New" panose="02070309020205020404" pitchFamily="49" charset="0"/>
                <a:ea typeface="黑体" panose="02010609060101010101" pitchFamily="49" charset="-122"/>
                <a:cs typeface="Courier New" panose="02070309020205020404" pitchFamily="49" charset="0"/>
              </a:rPr>
              <a:t>balance += deposit; // balance=</a:t>
            </a:r>
            <a:r>
              <a:rPr kumimoji="1" lang="en-US" altLang="zh-CN" sz="2000" b="1" dirty="0" err="1">
                <a:latin typeface="Courier New" panose="02070309020205020404" pitchFamily="49" charset="0"/>
                <a:ea typeface="黑体" panose="02010609060101010101" pitchFamily="49" charset="-122"/>
                <a:cs typeface="Courier New" panose="02070309020205020404" pitchFamily="49" charset="0"/>
              </a:rPr>
              <a:t>balance+deposit</a:t>
            </a:r>
            <a:r>
              <a:rPr kumimoji="1" lang="en-US" altLang="zh-CN" sz="2000" b="1" dirty="0">
                <a:latin typeface="Courier New" panose="02070309020205020404" pitchFamily="49" charset="0"/>
                <a:ea typeface="黑体" panose="02010609060101010101" pitchFamily="49" charset="-122"/>
                <a:cs typeface="Courier New" panose="02070309020205020404" pitchFamily="49" charset="0"/>
              </a:rPr>
              <a:t>;</a:t>
            </a:r>
          </a:p>
          <a:p>
            <a:pPr marL="0" lvl="1" eaLnBrk="1" hangingPunct="1">
              <a:lnSpc>
                <a:spcPct val="110000"/>
              </a:lnSpc>
              <a:spcBef>
                <a:spcPct val="20000"/>
              </a:spcBef>
              <a:defRPr/>
            </a:pPr>
            <a:r>
              <a:rPr kumimoji="1" lang="en-US" altLang="zh-CN" sz="2000" b="1" dirty="0">
                <a:latin typeface="Courier New" panose="02070309020205020404" pitchFamily="49" charset="0"/>
                <a:ea typeface="黑体" panose="02010609060101010101" pitchFamily="49" charset="-122"/>
                <a:cs typeface="Courier New" panose="02070309020205020404" pitchFamily="49" charset="0"/>
              </a:rPr>
              <a:t>balance -= surcharge;// balance=balance-surcharge; </a:t>
            </a:r>
          </a:p>
          <a:p>
            <a:pPr marL="0" lvl="1" eaLnBrk="1" hangingPunct="1">
              <a:lnSpc>
                <a:spcPct val="110000"/>
              </a:lnSpc>
              <a:spcBef>
                <a:spcPct val="20000"/>
              </a:spcBef>
              <a:defRPr/>
            </a:pPr>
            <a:r>
              <a:rPr kumimoji="1" lang="en-US" altLang="zh-CN" sz="2000" b="1" dirty="0">
                <a:latin typeface="Courier New" panose="02070309020205020404" pitchFamily="49" charset="0"/>
                <a:ea typeface="黑体" panose="02010609060101010101" pitchFamily="49" charset="-122"/>
                <a:cs typeface="Courier New" panose="02070309020205020404" pitchFamily="49" charset="0"/>
              </a:rPr>
              <a:t>x /= 10;		// x = x/10;</a:t>
            </a:r>
          </a:p>
          <a:p>
            <a:pPr marL="0" lvl="1" eaLnBrk="1" hangingPunct="1">
              <a:lnSpc>
                <a:spcPct val="110000"/>
              </a:lnSpc>
              <a:spcBef>
                <a:spcPct val="20000"/>
              </a:spcBef>
              <a:defRPr/>
            </a:pPr>
            <a:r>
              <a:rPr kumimoji="1" lang="en-US" altLang="zh-CN" sz="2000" b="1" dirty="0">
                <a:latin typeface="Courier New" panose="02070309020205020404" pitchFamily="49" charset="0"/>
                <a:ea typeface="黑体" panose="02010609060101010101" pitchFamily="49" charset="-122"/>
                <a:cs typeface="Courier New" panose="02070309020205020404" pitchFamily="49" charset="0"/>
              </a:rPr>
              <a:t>salary *=2; 	// salary = salary*2;</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Rot="1" noChangeArrowheads="1"/>
          </p:cNvSpPr>
          <p:nvPr>
            <p:ph type="title"/>
          </p:nvPr>
        </p:nvSpPr>
        <p:spPr/>
        <p:txBody>
          <a:bodyPr/>
          <a:lstStyle/>
          <a:p>
            <a:pPr eaLnBrk="1" hangingPunct="1"/>
            <a:r>
              <a:rPr lang="zh-CN" altLang="en-US"/>
              <a:t>自增、自减运算符</a:t>
            </a:r>
          </a:p>
        </p:txBody>
      </p:sp>
      <p:sp>
        <p:nvSpPr>
          <p:cNvPr id="103426" name="Rectangle 3"/>
          <p:cNvSpPr>
            <a:spLocks noGrp="1" noChangeArrowheads="1"/>
          </p:cNvSpPr>
          <p:nvPr>
            <p:ph idx="1"/>
          </p:nvPr>
        </p:nvSpPr>
        <p:spPr>
          <a:xfrm>
            <a:off x="250825" y="1052513"/>
            <a:ext cx="8589963" cy="4524375"/>
          </a:xfrm>
        </p:spPr>
        <p:txBody>
          <a:bodyPr/>
          <a:lstStyle/>
          <a:p>
            <a:pPr eaLnBrk="1" hangingPunct="1"/>
            <a:r>
              <a:rPr lang="zh-CN" altLang="en-US" b="1">
                <a:latin typeface="Courier New" panose="02070309020205020404" pitchFamily="49" charset="0"/>
              </a:rPr>
              <a:t>自增、自减运算符：</a:t>
            </a:r>
            <a:r>
              <a:rPr lang="en-US" altLang="zh-CN" b="1">
                <a:latin typeface="Courier New" panose="02070309020205020404" pitchFamily="49" charset="0"/>
              </a:rPr>
              <a:t>++</a:t>
            </a:r>
            <a:r>
              <a:rPr lang="zh-CN" altLang="en-US" b="1">
                <a:latin typeface="Courier New" panose="02070309020205020404" pitchFamily="49" charset="0"/>
              </a:rPr>
              <a:t>，</a:t>
            </a:r>
            <a:r>
              <a:rPr lang="en-US" altLang="zh-CN" b="1">
                <a:latin typeface="Courier New" panose="02070309020205020404" pitchFamily="49" charset="0"/>
              </a:rPr>
              <a:t>--</a:t>
            </a:r>
          </a:p>
          <a:p>
            <a:pPr lvl="1" eaLnBrk="1" hangingPunct="1"/>
            <a:r>
              <a:rPr lang="zh-CN" altLang="en-US" b="1">
                <a:solidFill>
                  <a:schemeClr val="tx1"/>
                </a:solidFill>
                <a:latin typeface="Courier New" panose="02070309020205020404" pitchFamily="49" charset="0"/>
              </a:rPr>
              <a:t>相当于 </a:t>
            </a:r>
            <a:r>
              <a:rPr lang="en-US" altLang="zh-CN" b="1">
                <a:solidFill>
                  <a:schemeClr val="tx1"/>
                </a:solidFill>
                <a:latin typeface="Courier New" panose="02070309020205020404" pitchFamily="49" charset="0"/>
              </a:rPr>
              <a:t>+=1 </a:t>
            </a:r>
            <a:r>
              <a:rPr lang="zh-CN" altLang="en-US" b="1">
                <a:solidFill>
                  <a:schemeClr val="tx1"/>
                </a:solidFill>
                <a:latin typeface="Courier New" panose="02070309020205020404" pitchFamily="49" charset="0"/>
              </a:rPr>
              <a:t>和 </a:t>
            </a:r>
            <a:r>
              <a:rPr lang="en-US" altLang="zh-CN" b="1">
                <a:solidFill>
                  <a:schemeClr val="tx1"/>
                </a:solidFill>
                <a:latin typeface="Courier New" panose="02070309020205020404" pitchFamily="49" charset="0"/>
              </a:rPr>
              <a:t>-=1,</a:t>
            </a:r>
            <a:r>
              <a:rPr lang="zh-CN" altLang="en-US" b="1">
                <a:solidFill>
                  <a:schemeClr val="tx1"/>
                </a:solidFill>
                <a:latin typeface="Courier New" panose="02070309020205020404" pitchFamily="49" charset="0"/>
              </a:rPr>
              <a:t>它有前缀和后缀两种用法 </a:t>
            </a:r>
            <a:r>
              <a:rPr lang="en-US" altLang="zh-CN" b="1">
                <a:solidFill>
                  <a:schemeClr val="tx1"/>
                </a:solidFill>
                <a:latin typeface="Courier New" panose="02070309020205020404" pitchFamily="49" charset="0"/>
              </a:rPr>
              <a:t>++k, k++, --k,  k--</a:t>
            </a:r>
            <a:r>
              <a:rPr lang="zh-CN" altLang="en-US" b="1">
                <a:solidFill>
                  <a:schemeClr val="tx1"/>
                </a:solidFill>
                <a:latin typeface="Courier New" panose="02070309020205020404" pitchFamily="49" charset="0"/>
              </a:rPr>
              <a:t>，但含义有所不同。</a:t>
            </a:r>
            <a:endParaRPr lang="en-US" altLang="zh-CN" b="1">
              <a:solidFill>
                <a:schemeClr val="tx1"/>
              </a:solidFill>
              <a:latin typeface="Courier New" panose="02070309020205020404" pitchFamily="49" charset="0"/>
            </a:endParaRPr>
          </a:p>
          <a:p>
            <a:pPr lvl="1" eaLnBrk="1" hangingPunct="1"/>
            <a:r>
              <a:rPr lang="zh-CN" altLang="en-US" b="1">
                <a:solidFill>
                  <a:schemeClr val="tx1"/>
                </a:solidFill>
                <a:latin typeface="Courier New" panose="02070309020205020404" pitchFamily="49" charset="0"/>
              </a:rPr>
              <a:t>如：</a:t>
            </a:r>
            <a:r>
              <a:rPr lang="en-US" altLang="zh-CN" b="1">
                <a:solidFill>
                  <a:schemeClr val="tx1"/>
                </a:solidFill>
                <a:latin typeface="Courier New" panose="02070309020205020404" pitchFamily="49" charset="0"/>
              </a:rPr>
              <a:t>i=3 </a:t>
            </a:r>
          </a:p>
        </p:txBody>
      </p:sp>
      <p:sp>
        <p:nvSpPr>
          <p:cNvPr id="139268" name="Rectangle 4"/>
          <p:cNvSpPr>
            <a:spLocks noChangeArrowheads="1"/>
          </p:cNvSpPr>
          <p:nvPr/>
        </p:nvSpPr>
        <p:spPr bwMode="auto">
          <a:xfrm>
            <a:off x="2157413" y="3190875"/>
            <a:ext cx="1390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ct val="20000"/>
              </a:spcBef>
              <a:buSzPct val="120000"/>
              <a:buBlip>
                <a:blip r:embed="rId3"/>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SzTx/>
              <a:buFontTx/>
              <a:buNone/>
            </a:pPr>
            <a:r>
              <a:rPr kumimoji="1" lang="en-US" altLang="zh-CN" sz="2400" b="1">
                <a:solidFill>
                  <a:schemeClr val="tx1"/>
                </a:solidFill>
                <a:latin typeface="Courier New" panose="02070309020205020404" pitchFamily="49" charset="0"/>
                <a:ea typeface="宋体" panose="02010600030101010101" pitchFamily="2" charset="-122"/>
                <a:cs typeface="Courier New" panose="02070309020205020404" pitchFamily="49" charset="0"/>
              </a:rPr>
              <a:t>j=i++</a:t>
            </a:r>
            <a:r>
              <a:rPr kumimoji="1" lang="en-US" altLang="zh-CN" sz="2400">
                <a:solidFill>
                  <a:schemeClr val="tx1"/>
                </a:solidFill>
                <a:latin typeface="Courier New" panose="02070309020205020404" pitchFamily="49" charset="0"/>
                <a:ea typeface="宋体" panose="02010600030101010101" pitchFamily="2" charset="-122"/>
                <a:cs typeface="Courier New" panose="02070309020205020404" pitchFamily="49" charset="0"/>
              </a:rPr>
              <a:t> </a:t>
            </a:r>
          </a:p>
        </p:txBody>
      </p:sp>
      <p:sp>
        <p:nvSpPr>
          <p:cNvPr id="139269" name="Rectangle 5"/>
          <p:cNvSpPr>
            <a:spLocks noChangeArrowheads="1"/>
          </p:cNvSpPr>
          <p:nvPr/>
        </p:nvSpPr>
        <p:spPr bwMode="auto">
          <a:xfrm>
            <a:off x="3924300" y="3192463"/>
            <a:ext cx="2473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ct val="20000"/>
              </a:spcBef>
              <a:buSzPct val="120000"/>
              <a:buBlip>
                <a:blip r:embed="rId3"/>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SzTx/>
              <a:buFontTx/>
              <a:buNone/>
            </a:pPr>
            <a:r>
              <a:rPr kumimoji="1" lang="en-US" altLang="zh-CN" sz="2400" b="1">
                <a:solidFill>
                  <a:schemeClr val="tx1"/>
                </a:solidFill>
                <a:latin typeface="Courier New" panose="02070309020205020404" pitchFamily="49" charset="0"/>
                <a:ea typeface="宋体" panose="02010600030101010101" pitchFamily="2" charset="-122"/>
                <a:cs typeface="Courier New" panose="02070309020205020404" pitchFamily="49" charset="0"/>
              </a:rPr>
              <a:t>i=4   j=3</a:t>
            </a:r>
            <a:r>
              <a:rPr kumimoji="1" lang="en-US" altLang="zh-CN" sz="2400">
                <a:solidFill>
                  <a:schemeClr val="tx1"/>
                </a:solidFill>
                <a:latin typeface="Courier New" panose="02070309020205020404" pitchFamily="49" charset="0"/>
                <a:ea typeface="宋体" panose="02010600030101010101" pitchFamily="2" charset="-122"/>
                <a:cs typeface="Courier New" panose="02070309020205020404" pitchFamily="49" charset="0"/>
              </a:rPr>
              <a:t> </a:t>
            </a:r>
          </a:p>
        </p:txBody>
      </p:sp>
      <p:sp>
        <p:nvSpPr>
          <p:cNvPr id="139270" name="Rectangle 6"/>
          <p:cNvSpPr>
            <a:spLocks noChangeArrowheads="1"/>
          </p:cNvSpPr>
          <p:nvPr/>
        </p:nvSpPr>
        <p:spPr bwMode="auto">
          <a:xfrm>
            <a:off x="2157413" y="3648075"/>
            <a:ext cx="1447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ct val="20000"/>
              </a:spcBef>
              <a:buSzPct val="120000"/>
              <a:buBlip>
                <a:blip r:embed="rId3"/>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SzTx/>
              <a:buFontTx/>
              <a:buNone/>
            </a:pPr>
            <a:r>
              <a:rPr kumimoji="1" lang="en-US" altLang="zh-CN" sz="2400" b="1">
                <a:solidFill>
                  <a:schemeClr val="tx1"/>
                </a:solidFill>
                <a:latin typeface="Courier New" panose="02070309020205020404" pitchFamily="49" charset="0"/>
                <a:ea typeface="宋体" panose="02010600030101010101" pitchFamily="2" charset="-122"/>
                <a:cs typeface="Courier New" panose="02070309020205020404" pitchFamily="49" charset="0"/>
              </a:rPr>
              <a:t>j=++i</a:t>
            </a:r>
            <a:r>
              <a:rPr kumimoji="1" lang="en-US" altLang="zh-CN" sz="2400">
                <a:solidFill>
                  <a:schemeClr val="tx1"/>
                </a:solidFill>
                <a:latin typeface="Courier New" panose="02070309020205020404" pitchFamily="49" charset="0"/>
                <a:ea typeface="宋体" panose="02010600030101010101" pitchFamily="2" charset="-122"/>
                <a:cs typeface="Courier New" panose="02070309020205020404" pitchFamily="49" charset="0"/>
              </a:rPr>
              <a:t> </a:t>
            </a:r>
          </a:p>
        </p:txBody>
      </p:sp>
      <p:sp>
        <p:nvSpPr>
          <p:cNvPr id="139271" name="Rectangle 7"/>
          <p:cNvSpPr>
            <a:spLocks noChangeArrowheads="1"/>
          </p:cNvSpPr>
          <p:nvPr/>
        </p:nvSpPr>
        <p:spPr bwMode="auto">
          <a:xfrm>
            <a:off x="3908425" y="3648075"/>
            <a:ext cx="2784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ct val="20000"/>
              </a:spcBef>
              <a:buSzPct val="120000"/>
              <a:buBlip>
                <a:blip r:embed="rId3"/>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SzTx/>
              <a:buFontTx/>
              <a:buNone/>
            </a:pPr>
            <a:r>
              <a:rPr kumimoji="1" lang="en-US" altLang="zh-CN" sz="2400" b="1">
                <a:solidFill>
                  <a:schemeClr val="tx1"/>
                </a:solidFill>
                <a:latin typeface="Courier New" panose="02070309020205020404" pitchFamily="49" charset="0"/>
                <a:ea typeface="宋体" panose="02010600030101010101" pitchFamily="2" charset="-122"/>
                <a:cs typeface="Courier New" panose="02070309020205020404" pitchFamily="49" charset="0"/>
              </a:rPr>
              <a:t>i=4   j=4 </a:t>
            </a:r>
          </a:p>
        </p:txBody>
      </p:sp>
      <p:sp>
        <p:nvSpPr>
          <p:cNvPr id="139272" name="Rectangle 8"/>
          <p:cNvSpPr>
            <a:spLocks noChangeArrowheads="1"/>
          </p:cNvSpPr>
          <p:nvPr/>
        </p:nvSpPr>
        <p:spPr bwMode="auto">
          <a:xfrm>
            <a:off x="2157413" y="4105275"/>
            <a:ext cx="1447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ct val="20000"/>
              </a:spcBef>
              <a:buSzPct val="120000"/>
              <a:buBlip>
                <a:blip r:embed="rId3"/>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SzTx/>
              <a:buFontTx/>
              <a:buNone/>
            </a:pPr>
            <a:r>
              <a:rPr kumimoji="1" lang="en-US" altLang="zh-CN" sz="2400" b="1">
                <a:solidFill>
                  <a:schemeClr val="tx1"/>
                </a:solidFill>
                <a:latin typeface="Courier New" panose="02070309020205020404" pitchFamily="49" charset="0"/>
                <a:ea typeface="宋体" panose="02010600030101010101" pitchFamily="2" charset="-122"/>
                <a:cs typeface="Courier New" panose="02070309020205020404" pitchFamily="49" charset="0"/>
              </a:rPr>
              <a:t>j=i--</a:t>
            </a:r>
            <a:r>
              <a:rPr kumimoji="1" lang="en-US" altLang="zh-CN" sz="2400">
                <a:solidFill>
                  <a:schemeClr val="tx1"/>
                </a:solidFill>
                <a:latin typeface="Courier New" panose="02070309020205020404" pitchFamily="49" charset="0"/>
                <a:ea typeface="宋体" panose="02010600030101010101" pitchFamily="2" charset="-122"/>
                <a:cs typeface="Courier New" panose="02070309020205020404" pitchFamily="49" charset="0"/>
              </a:rPr>
              <a:t> </a:t>
            </a:r>
          </a:p>
        </p:txBody>
      </p:sp>
      <p:sp>
        <p:nvSpPr>
          <p:cNvPr id="139273" name="Rectangle 9"/>
          <p:cNvSpPr>
            <a:spLocks noChangeArrowheads="1"/>
          </p:cNvSpPr>
          <p:nvPr/>
        </p:nvSpPr>
        <p:spPr bwMode="auto">
          <a:xfrm>
            <a:off x="3908425" y="4103688"/>
            <a:ext cx="2620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ct val="20000"/>
              </a:spcBef>
              <a:buSzPct val="120000"/>
              <a:buBlip>
                <a:blip r:embed="rId3"/>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SzTx/>
              <a:buFontTx/>
              <a:buNone/>
            </a:pPr>
            <a:r>
              <a:rPr kumimoji="1" lang="en-US" altLang="zh-CN" sz="2400" b="1">
                <a:solidFill>
                  <a:schemeClr val="tx1"/>
                </a:solidFill>
                <a:latin typeface="Courier New" panose="02070309020205020404" pitchFamily="49" charset="0"/>
                <a:ea typeface="宋体" panose="02010600030101010101" pitchFamily="2" charset="-122"/>
                <a:cs typeface="Courier New" panose="02070309020205020404" pitchFamily="49" charset="0"/>
              </a:rPr>
              <a:t>i=2   j=3</a:t>
            </a:r>
            <a:r>
              <a:rPr kumimoji="1" lang="en-US" altLang="zh-CN" sz="2400">
                <a:solidFill>
                  <a:schemeClr val="tx1"/>
                </a:solidFill>
                <a:latin typeface="Courier New" panose="02070309020205020404" pitchFamily="49" charset="0"/>
                <a:ea typeface="宋体" panose="02010600030101010101" pitchFamily="2" charset="-122"/>
                <a:cs typeface="Courier New" panose="02070309020205020404" pitchFamily="49" charset="0"/>
              </a:rPr>
              <a:t> </a:t>
            </a:r>
          </a:p>
        </p:txBody>
      </p:sp>
      <p:sp>
        <p:nvSpPr>
          <p:cNvPr id="139274" name="Rectangle 10"/>
          <p:cNvSpPr>
            <a:spLocks noChangeArrowheads="1"/>
          </p:cNvSpPr>
          <p:nvPr/>
        </p:nvSpPr>
        <p:spPr bwMode="auto">
          <a:xfrm>
            <a:off x="2157413" y="4562475"/>
            <a:ext cx="1428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ct val="20000"/>
              </a:spcBef>
              <a:buSzPct val="120000"/>
              <a:buBlip>
                <a:blip r:embed="rId3"/>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SzTx/>
              <a:buFontTx/>
              <a:buNone/>
            </a:pPr>
            <a:r>
              <a:rPr kumimoji="1" lang="en-US" altLang="zh-CN" sz="2400" b="1">
                <a:solidFill>
                  <a:schemeClr val="tx1"/>
                </a:solidFill>
                <a:latin typeface="Courier New" panose="02070309020205020404" pitchFamily="49" charset="0"/>
                <a:ea typeface="宋体" panose="02010600030101010101" pitchFamily="2" charset="-122"/>
                <a:cs typeface="Courier New" panose="02070309020205020404" pitchFamily="49" charset="0"/>
              </a:rPr>
              <a:t>j=--i</a:t>
            </a:r>
            <a:r>
              <a:rPr kumimoji="1" lang="en-US" altLang="zh-CN" sz="2400">
                <a:solidFill>
                  <a:schemeClr val="tx1"/>
                </a:solidFill>
                <a:latin typeface="Courier New" panose="02070309020205020404" pitchFamily="49" charset="0"/>
                <a:ea typeface="宋体" panose="02010600030101010101" pitchFamily="2" charset="-122"/>
                <a:cs typeface="Courier New" panose="02070309020205020404" pitchFamily="49" charset="0"/>
              </a:rPr>
              <a:t> </a:t>
            </a:r>
          </a:p>
        </p:txBody>
      </p:sp>
      <p:sp>
        <p:nvSpPr>
          <p:cNvPr id="139275" name="Rectangle 11"/>
          <p:cNvSpPr>
            <a:spLocks noChangeArrowheads="1"/>
          </p:cNvSpPr>
          <p:nvPr/>
        </p:nvSpPr>
        <p:spPr bwMode="auto">
          <a:xfrm>
            <a:off x="3908425" y="4562475"/>
            <a:ext cx="31257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ct val="20000"/>
              </a:spcBef>
              <a:buSzPct val="120000"/>
              <a:buBlip>
                <a:blip r:embed="rId3"/>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SzTx/>
              <a:buFontTx/>
              <a:buNone/>
            </a:pPr>
            <a:r>
              <a:rPr kumimoji="1" lang="en-US" altLang="zh-CN" sz="2400" b="1">
                <a:solidFill>
                  <a:schemeClr val="tx1"/>
                </a:solidFill>
                <a:latin typeface="Courier New" panose="02070309020205020404" pitchFamily="49" charset="0"/>
                <a:ea typeface="宋体" panose="02010600030101010101" pitchFamily="2" charset="-122"/>
                <a:cs typeface="Courier New" panose="02070309020205020404" pitchFamily="49" charset="0"/>
              </a:rPr>
              <a:t>i=2   j=2</a:t>
            </a:r>
            <a:r>
              <a:rPr kumimoji="1" lang="en-US" altLang="zh-CN" sz="2400">
                <a:solidFill>
                  <a:schemeClr val="tx1"/>
                </a:solidFill>
                <a:latin typeface="Courier New" panose="02070309020205020404" pitchFamily="49" charset="0"/>
                <a:ea typeface="宋体" panose="02010600030101010101" pitchFamily="2" charset="-122"/>
                <a:cs typeface="Courier New" panose="02070309020205020404" pitchFamily="49"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926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926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9270">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9271">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9272">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9273">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39274">
                                            <p:txEl>
                                              <p:pRg st="0" end="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3927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8" grpId="0" build="p" autoUpdateAnimBg="0"/>
      <p:bldP spid="139269" grpId="0" build="p" autoUpdateAnimBg="0"/>
      <p:bldP spid="139270" grpId="0" build="p" autoUpdateAnimBg="0"/>
      <p:bldP spid="139271" grpId="0" build="p" autoUpdateAnimBg="0"/>
      <p:bldP spid="139272" grpId="0" build="p" autoUpdateAnimBg="0"/>
      <p:bldP spid="139273" grpId="0" build="p" autoUpdateAnimBg="0"/>
      <p:bldP spid="139274" grpId="0" build="p" autoUpdateAnimBg="0"/>
      <p:bldP spid="139275"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Rot="1" noChangeArrowheads="1"/>
          </p:cNvSpPr>
          <p:nvPr>
            <p:ph type="title"/>
          </p:nvPr>
        </p:nvSpPr>
        <p:spPr>
          <a:xfrm>
            <a:off x="0" y="115888"/>
            <a:ext cx="9144000" cy="688975"/>
          </a:xfrm>
        </p:spPr>
        <p:txBody>
          <a:bodyPr/>
          <a:lstStyle/>
          <a:p>
            <a:pPr marL="838200" indent="-838200" eaLnBrk="1" hangingPunct="1"/>
            <a:r>
              <a:rPr lang="zh-CN" altLang="en-US"/>
              <a:t>程序注释</a:t>
            </a:r>
          </a:p>
        </p:txBody>
      </p:sp>
      <p:sp>
        <p:nvSpPr>
          <p:cNvPr id="8195" name="Rectangle 3"/>
          <p:cNvSpPr>
            <a:spLocks noGrp="1" noChangeArrowheads="1"/>
          </p:cNvSpPr>
          <p:nvPr>
            <p:ph idx="1"/>
          </p:nvPr>
        </p:nvSpPr>
        <p:spPr>
          <a:xfrm>
            <a:off x="323850" y="1052513"/>
            <a:ext cx="7772400" cy="4772025"/>
          </a:xfrm>
        </p:spPr>
        <p:txBody>
          <a:bodyPr/>
          <a:lstStyle/>
          <a:p>
            <a:pPr eaLnBrk="1" hangingPunct="1">
              <a:lnSpc>
                <a:spcPct val="120000"/>
              </a:lnSpc>
            </a:pPr>
            <a:r>
              <a:rPr lang="zh-CN" altLang="en-US"/>
              <a:t>程序注释 ：描述程序操作过程的说明</a:t>
            </a:r>
            <a:endParaRPr lang="en-US" altLang="zh-CN"/>
          </a:p>
          <a:p>
            <a:pPr lvl="1" eaLnBrk="1" hangingPunct="1">
              <a:lnSpc>
                <a:spcPct val="120000"/>
              </a:lnSpc>
            </a:pPr>
            <a:r>
              <a:rPr lang="en-US" altLang="zh-CN"/>
              <a:t>C++</a:t>
            </a:r>
            <a:r>
              <a:rPr lang="zh-CN" altLang="en-US"/>
              <a:t>的注释是从 </a:t>
            </a:r>
            <a:r>
              <a:rPr lang="en-US" altLang="zh-CN" b="1">
                <a:solidFill>
                  <a:srgbClr val="FF0000"/>
                </a:solidFill>
              </a:rPr>
              <a:t>//</a:t>
            </a:r>
            <a:r>
              <a:rPr lang="en-US" altLang="zh-CN"/>
              <a:t> </a:t>
            </a:r>
            <a:r>
              <a:rPr lang="zh-CN" altLang="en-US"/>
              <a:t>开始到本行结束 </a:t>
            </a:r>
            <a:endParaRPr lang="en-US" altLang="zh-CN"/>
          </a:p>
          <a:p>
            <a:pPr lvl="1" eaLnBrk="1" hangingPunct="1">
              <a:lnSpc>
                <a:spcPct val="120000"/>
              </a:lnSpc>
            </a:pPr>
            <a:r>
              <a:rPr lang="zh-CN" altLang="en-US"/>
              <a:t>也可用</a:t>
            </a:r>
            <a:r>
              <a:rPr lang="en-US" altLang="zh-CN"/>
              <a:t>C</a:t>
            </a:r>
            <a:r>
              <a:rPr lang="zh-CN" altLang="en-US"/>
              <a:t>的注释，即从</a:t>
            </a:r>
            <a:r>
              <a:rPr lang="en-US" altLang="zh-CN" b="1">
                <a:solidFill>
                  <a:srgbClr val="FF0000"/>
                </a:solidFill>
              </a:rPr>
              <a:t>/*</a:t>
            </a:r>
            <a:r>
              <a:rPr lang="zh-CN" altLang="en-US"/>
              <a:t>与</a:t>
            </a:r>
            <a:r>
              <a:rPr lang="zh-CN" altLang="en-US" b="1">
                <a:solidFill>
                  <a:srgbClr val="FF0000"/>
                </a:solidFill>
              </a:rPr>
              <a:t>*</a:t>
            </a:r>
            <a:r>
              <a:rPr lang="en-US" altLang="zh-CN" b="1">
                <a:solidFill>
                  <a:srgbClr val="FF0000"/>
                </a:solidFill>
              </a:rPr>
              <a:t>/</a:t>
            </a:r>
            <a:r>
              <a:rPr lang="zh-CN" altLang="en-US"/>
              <a:t>之间所有的文字都是注释，可以是连续的几行 </a:t>
            </a:r>
          </a:p>
          <a:p>
            <a:pPr eaLnBrk="1" hangingPunct="1">
              <a:lnSpc>
                <a:spcPct val="120000"/>
              </a:lnSpc>
            </a:pPr>
            <a:r>
              <a:rPr lang="zh-CN" altLang="en-US"/>
              <a:t>注释是写给人看的，会被编译器忽略</a:t>
            </a:r>
            <a:endParaRPr lang="en-US" altLang="zh-CN"/>
          </a:p>
          <a:p>
            <a:pPr eaLnBrk="1" hangingPunct="1">
              <a:lnSpc>
                <a:spcPct val="120000"/>
              </a:lnSpc>
            </a:pPr>
            <a:r>
              <a:rPr lang="zh-CN" altLang="en-US"/>
              <a:t>注释可以出现在程序的任何位置，解释程序中一些比较难理解的部分 </a:t>
            </a:r>
          </a:p>
          <a:p>
            <a:pPr eaLnBrk="1" hangingPunct="1">
              <a:lnSpc>
                <a:spcPct val="120000"/>
              </a:lnSpc>
            </a:pPr>
            <a:r>
              <a:rPr lang="zh-CN" altLang="en-US" b="1">
                <a:solidFill>
                  <a:srgbClr val="FF0000"/>
                </a:solidFill>
              </a:rPr>
              <a:t>给程序添加注释是良好的程序设计风格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Rot="1" noChangeArrowheads="1"/>
          </p:cNvSpPr>
          <p:nvPr>
            <p:ph type="title"/>
          </p:nvPr>
        </p:nvSpPr>
        <p:spPr>
          <a:xfrm>
            <a:off x="684213" y="115888"/>
            <a:ext cx="7772400" cy="1143000"/>
          </a:xfrm>
        </p:spPr>
        <p:txBody>
          <a:bodyPr/>
          <a:lstStyle/>
          <a:p>
            <a:pPr eaLnBrk="1" hangingPunct="1"/>
            <a:r>
              <a:rPr lang="zh-CN" altLang="en-US"/>
              <a:t>强制类型转换</a:t>
            </a:r>
          </a:p>
        </p:txBody>
      </p:sp>
      <p:sp>
        <p:nvSpPr>
          <p:cNvPr id="105474" name="Rectangle 3"/>
          <p:cNvSpPr>
            <a:spLocks noGrp="1" noChangeArrowheads="1"/>
          </p:cNvSpPr>
          <p:nvPr>
            <p:ph idx="1"/>
          </p:nvPr>
        </p:nvSpPr>
        <p:spPr>
          <a:xfrm>
            <a:off x="468313" y="981075"/>
            <a:ext cx="8121650" cy="4648200"/>
          </a:xfrm>
        </p:spPr>
        <p:txBody>
          <a:bodyPr/>
          <a:lstStyle/>
          <a:p>
            <a:pPr marL="477838" indent="-477838" eaLnBrk="1" hangingPunct="1">
              <a:lnSpc>
                <a:spcPct val="120000"/>
              </a:lnSpc>
            </a:pPr>
            <a:r>
              <a:rPr lang="zh-CN" altLang="en-US" sz="2400">
                <a:latin typeface="Courier New" panose="02070309020205020404" pitchFamily="49" charset="0"/>
              </a:rPr>
              <a:t>赋值和算术运算时会执行自动类型转换</a:t>
            </a:r>
          </a:p>
          <a:p>
            <a:pPr marL="477838" indent="-477838" eaLnBrk="1" hangingPunct="1">
              <a:lnSpc>
                <a:spcPct val="120000"/>
              </a:lnSpc>
            </a:pPr>
            <a:r>
              <a:rPr lang="zh-CN" altLang="en-US" sz="2400">
                <a:latin typeface="Courier New" panose="02070309020205020404" pitchFamily="49" charset="0"/>
              </a:rPr>
              <a:t>如要想使</a:t>
            </a:r>
            <a:r>
              <a:rPr lang="en-US" altLang="zh-CN" sz="2400">
                <a:latin typeface="Courier New" panose="02070309020205020404" pitchFamily="49" charset="0"/>
              </a:rPr>
              <a:t>4/5</a:t>
            </a:r>
            <a:r>
              <a:rPr lang="zh-CN" altLang="en-US" sz="2400">
                <a:latin typeface="Courier New" panose="02070309020205020404" pitchFamily="49" charset="0"/>
              </a:rPr>
              <a:t>的结果是</a:t>
            </a:r>
            <a:r>
              <a:rPr lang="en-US" altLang="zh-CN" sz="2400">
                <a:latin typeface="Courier New" panose="02070309020205020404" pitchFamily="49" charset="0"/>
              </a:rPr>
              <a:t>0.8</a:t>
            </a:r>
            <a:r>
              <a:rPr lang="zh-CN" altLang="en-US" sz="2400">
                <a:latin typeface="Courier New" panose="02070309020205020404" pitchFamily="49" charset="0"/>
              </a:rPr>
              <a:t>，而不是</a:t>
            </a:r>
            <a:r>
              <a:rPr lang="en-US" altLang="zh-CN" sz="2400">
                <a:latin typeface="Courier New" panose="02070309020205020404" pitchFamily="49" charset="0"/>
              </a:rPr>
              <a:t>0</a:t>
            </a:r>
            <a:r>
              <a:rPr lang="zh-CN" altLang="en-US" sz="2400">
                <a:latin typeface="Courier New" panose="02070309020205020404" pitchFamily="49" charset="0"/>
              </a:rPr>
              <a:t>，该怎么办？可以将其中一个写成浮点数。例如：</a:t>
            </a:r>
            <a:r>
              <a:rPr lang="en-US" altLang="zh-CN" sz="2400">
                <a:latin typeface="Courier New" panose="02070309020205020404" pitchFamily="49" charset="0"/>
              </a:rPr>
              <a:t>4.0 / 5</a:t>
            </a:r>
            <a:r>
              <a:rPr lang="zh-CN" altLang="en-US" sz="2400">
                <a:latin typeface="Courier New" panose="02070309020205020404" pitchFamily="49" charset="0"/>
              </a:rPr>
              <a:t>或</a:t>
            </a:r>
            <a:r>
              <a:rPr lang="en-US" altLang="zh-CN" sz="2400">
                <a:latin typeface="Courier New" panose="02070309020205020404" pitchFamily="49" charset="0"/>
              </a:rPr>
              <a:t>4 / 5.0</a:t>
            </a:r>
          </a:p>
          <a:p>
            <a:pPr marL="477838" indent="-477838" eaLnBrk="1" hangingPunct="1">
              <a:lnSpc>
                <a:spcPct val="120000"/>
              </a:lnSpc>
            </a:pPr>
            <a:r>
              <a:rPr lang="en-US" altLang="zh-CN" sz="2400">
                <a:latin typeface="Courier New" panose="02070309020205020404" pitchFamily="49" charset="0"/>
              </a:rPr>
              <a:t>int x = 4,  y = 5; </a:t>
            </a:r>
            <a:r>
              <a:rPr lang="zh-CN" altLang="en-US" sz="2400">
                <a:latin typeface="Courier New" panose="02070309020205020404" pitchFamily="49" charset="0"/>
              </a:rPr>
              <a:t>要想使</a:t>
            </a:r>
            <a:r>
              <a:rPr lang="en-US" altLang="zh-CN" sz="2400">
                <a:latin typeface="Courier New" panose="02070309020205020404" pitchFamily="49" charset="0"/>
              </a:rPr>
              <a:t>x/y</a:t>
            </a:r>
            <a:r>
              <a:rPr lang="zh-CN" altLang="en-US" sz="2400">
                <a:latin typeface="Courier New" panose="02070309020205020404" pitchFamily="49" charset="0"/>
              </a:rPr>
              <a:t>的结果为</a:t>
            </a:r>
            <a:r>
              <a:rPr lang="en-US" altLang="zh-CN" sz="2400">
                <a:latin typeface="Courier New" panose="02070309020205020404" pitchFamily="49" charset="0"/>
              </a:rPr>
              <a:t>0.8</a:t>
            </a:r>
            <a:r>
              <a:rPr lang="zh-CN" altLang="en-US" sz="2400">
                <a:latin typeface="Courier New" panose="02070309020205020404" pitchFamily="49" charset="0"/>
              </a:rPr>
              <a:t>而不是</a:t>
            </a:r>
            <a:r>
              <a:rPr lang="en-US" altLang="zh-CN" sz="2400">
                <a:latin typeface="Courier New" panose="02070309020205020404" pitchFamily="49" charset="0"/>
              </a:rPr>
              <a:t>0</a:t>
            </a:r>
            <a:r>
              <a:rPr lang="zh-CN" altLang="en-US" sz="2400">
                <a:latin typeface="Courier New" panose="02070309020205020404" pitchFamily="49" charset="0"/>
              </a:rPr>
              <a:t>，该怎么办？</a:t>
            </a:r>
          </a:p>
          <a:p>
            <a:pPr marL="477838" indent="-477838" eaLnBrk="1" hangingPunct="1">
              <a:lnSpc>
                <a:spcPct val="120000"/>
              </a:lnSpc>
            </a:pPr>
            <a:r>
              <a:rPr lang="zh-CN" altLang="en-US" sz="2400">
                <a:latin typeface="Courier New" panose="02070309020205020404" pitchFamily="49" charset="0"/>
              </a:rPr>
              <a:t>答案是：用强制类型转换</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Rot="1" noChangeArrowheads="1"/>
          </p:cNvSpPr>
          <p:nvPr>
            <p:ph type="title"/>
          </p:nvPr>
        </p:nvSpPr>
        <p:spPr>
          <a:xfrm>
            <a:off x="684213" y="115888"/>
            <a:ext cx="7772400" cy="1143000"/>
          </a:xfrm>
        </p:spPr>
        <p:txBody>
          <a:bodyPr/>
          <a:lstStyle/>
          <a:p>
            <a:pPr eaLnBrk="1" hangingPunct="1"/>
            <a:r>
              <a:rPr lang="zh-CN" altLang="en-US"/>
              <a:t>强制类型转换</a:t>
            </a:r>
          </a:p>
        </p:txBody>
      </p:sp>
      <p:sp>
        <p:nvSpPr>
          <p:cNvPr id="107522" name="Rectangle 3"/>
          <p:cNvSpPr>
            <a:spLocks noGrp="1" noChangeArrowheads="1"/>
          </p:cNvSpPr>
          <p:nvPr>
            <p:ph idx="1"/>
          </p:nvPr>
        </p:nvSpPr>
        <p:spPr>
          <a:xfrm>
            <a:off x="395288" y="1052513"/>
            <a:ext cx="7772400" cy="4114800"/>
          </a:xfrm>
        </p:spPr>
        <p:txBody>
          <a:bodyPr/>
          <a:lstStyle/>
          <a:p>
            <a:pPr eaLnBrk="1" hangingPunct="1"/>
            <a:r>
              <a:rPr lang="zh-CN" altLang="en-US" sz="2400" b="1">
                <a:latin typeface="Courier New" panose="02070309020205020404" pitchFamily="49" charset="0"/>
              </a:rPr>
              <a:t>强制类型转换格式： </a:t>
            </a:r>
          </a:p>
          <a:p>
            <a:pPr eaLnBrk="1" hangingPunct="1"/>
            <a:endParaRPr lang="en-US" altLang="zh-CN" sz="2400">
              <a:latin typeface="Courier New" panose="02070309020205020404" pitchFamily="49" charset="0"/>
            </a:endParaRPr>
          </a:p>
          <a:p>
            <a:pPr eaLnBrk="1" hangingPunct="1"/>
            <a:endParaRPr lang="en-US" altLang="zh-CN" sz="2400">
              <a:latin typeface="Courier New" panose="02070309020205020404" pitchFamily="49" charset="0"/>
            </a:endParaRPr>
          </a:p>
          <a:p>
            <a:pPr eaLnBrk="1" hangingPunct="1"/>
            <a:r>
              <a:rPr lang="zh-CN" altLang="en-US" sz="2400" b="1">
                <a:latin typeface="Courier New" panose="02070309020205020404" pitchFamily="49" charset="0"/>
              </a:rPr>
              <a:t>例如，要想使两个整型变量</a:t>
            </a:r>
            <a:r>
              <a:rPr lang="en-US" altLang="zh-CN" sz="2400" b="1">
                <a:latin typeface="Courier New" panose="02070309020205020404" pitchFamily="49" charset="0"/>
              </a:rPr>
              <a:t>x</a:t>
            </a:r>
            <a:r>
              <a:rPr lang="zh-CN" altLang="en-US" sz="2400" b="1">
                <a:latin typeface="Courier New" panose="02070309020205020404" pitchFamily="49" charset="0"/>
              </a:rPr>
              <a:t>和</a:t>
            </a:r>
            <a:r>
              <a:rPr lang="en-US" altLang="zh-CN" sz="2400" b="1">
                <a:latin typeface="Courier New" panose="02070309020205020404" pitchFamily="49" charset="0"/>
              </a:rPr>
              <a:t>y</a:t>
            </a:r>
            <a:r>
              <a:rPr lang="zh-CN" altLang="en-US" sz="2400" b="1">
                <a:latin typeface="Courier New" panose="02070309020205020404" pitchFamily="49" charset="0"/>
              </a:rPr>
              <a:t>出的结果为</a:t>
            </a:r>
            <a:r>
              <a:rPr lang="en-US" altLang="zh-CN" sz="2400" b="1">
                <a:latin typeface="Courier New" panose="02070309020205020404" pitchFamily="49" charset="0"/>
              </a:rPr>
              <a:t>double</a:t>
            </a:r>
            <a:r>
              <a:rPr lang="zh-CN" altLang="en-US" sz="2400" b="1">
                <a:latin typeface="Courier New" panose="02070309020205020404" pitchFamily="49" charset="0"/>
              </a:rPr>
              <a:t>型，可以用下列语句</a:t>
            </a:r>
          </a:p>
        </p:txBody>
      </p:sp>
      <p:sp>
        <p:nvSpPr>
          <p:cNvPr id="142340" name="Rectangle 4"/>
          <p:cNvSpPr>
            <a:spLocks noChangeArrowheads="1"/>
          </p:cNvSpPr>
          <p:nvPr/>
        </p:nvSpPr>
        <p:spPr bwMode="auto">
          <a:xfrm>
            <a:off x="971550" y="3500438"/>
            <a:ext cx="7007225" cy="1454150"/>
          </a:xfrm>
          <a:prstGeom prst="rect">
            <a:avLst/>
          </a:prstGeom>
          <a:solidFill>
            <a:schemeClr val="bg1">
              <a:lumMod val="85000"/>
            </a:schemeClr>
          </a:solidFill>
          <a:ln>
            <a:noFill/>
          </a:ln>
          <a:effectLst/>
        </p:spPr>
        <p:txBody>
          <a:bodyPr/>
          <a:lstStyle/>
          <a:p>
            <a:pPr marL="0" lvl="1" eaLnBrk="1" hangingPunct="1">
              <a:lnSpc>
                <a:spcPct val="110000"/>
              </a:lnSpc>
              <a:spcBef>
                <a:spcPct val="20000"/>
              </a:spcBef>
              <a:defRPr/>
            </a:pPr>
            <a:r>
              <a:rPr kumimoji="1" lang="en-US" altLang="zh-CN" sz="2000" b="1" dirty="0">
                <a:latin typeface="Courier New" panose="02070309020205020404" pitchFamily="49" charset="0"/>
                <a:ea typeface="黑体" panose="02010609060101010101" pitchFamily="49" charset="-122"/>
                <a:cs typeface="Courier New" panose="02070309020205020404" pitchFamily="49" charset="0"/>
              </a:rPr>
              <a:t>int x=5, y=8; </a:t>
            </a:r>
          </a:p>
          <a:p>
            <a:pPr marL="0" lvl="1" eaLnBrk="1" hangingPunct="1">
              <a:lnSpc>
                <a:spcPct val="110000"/>
              </a:lnSpc>
              <a:spcBef>
                <a:spcPct val="20000"/>
              </a:spcBef>
              <a:defRPr/>
            </a:pPr>
            <a:r>
              <a:rPr kumimoji="1" lang="en-US" altLang="zh-CN" sz="2000" b="1" dirty="0">
                <a:latin typeface="Courier New" panose="02070309020205020404" pitchFamily="49" charset="0"/>
                <a:ea typeface="黑体" panose="02010609060101010101" pitchFamily="49" charset="-122"/>
                <a:cs typeface="Courier New" panose="02070309020205020404" pitchFamily="49" charset="0"/>
              </a:rPr>
              <a:t>double z;</a:t>
            </a:r>
          </a:p>
          <a:p>
            <a:pPr marL="0" lvl="1" eaLnBrk="1" hangingPunct="1">
              <a:lnSpc>
                <a:spcPct val="110000"/>
              </a:lnSpc>
              <a:spcBef>
                <a:spcPct val="20000"/>
              </a:spcBef>
              <a:defRPr/>
            </a:pPr>
            <a:r>
              <a:rPr kumimoji="1" lang="en-US" altLang="zh-CN" sz="2000" b="1" dirty="0">
                <a:latin typeface="Courier New" panose="02070309020205020404" pitchFamily="49" charset="0"/>
                <a:ea typeface="黑体" panose="02010609060101010101" pitchFamily="49" charset="-122"/>
                <a:cs typeface="Courier New" panose="02070309020205020404" pitchFamily="49" charset="0"/>
              </a:rPr>
              <a:t>z = (double) x / y;   </a:t>
            </a:r>
          </a:p>
        </p:txBody>
      </p:sp>
      <p:sp>
        <p:nvSpPr>
          <p:cNvPr id="2" name="圆角矩形标注 1"/>
          <p:cNvSpPr/>
          <p:nvPr/>
        </p:nvSpPr>
        <p:spPr>
          <a:xfrm>
            <a:off x="4711701" y="3861048"/>
            <a:ext cx="3744912" cy="576262"/>
          </a:xfrm>
          <a:prstGeom prst="wedgeRoundRectCallout">
            <a:avLst>
              <a:gd name="adj1" fmla="val -69071"/>
              <a:gd name="adj2" fmla="val 53028"/>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lnSpc>
                <a:spcPct val="110000"/>
              </a:lnSpc>
              <a:spcBef>
                <a:spcPct val="20000"/>
              </a:spcBef>
              <a:buSzPct val="120000"/>
              <a:buBlip>
                <a:blip r:embed="rId3"/>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lnSpc>
                <a:spcPct val="100000"/>
              </a:lnSpc>
              <a:spcBef>
                <a:spcPct val="0"/>
              </a:spcBef>
              <a:buSzTx/>
              <a:buFontTx/>
              <a:buNone/>
            </a:pPr>
            <a:r>
              <a:rPr lang="zh-CN" altLang="en-US" sz="3200">
                <a:solidFill>
                  <a:srgbClr val="FF0000"/>
                </a:solidFill>
                <a:effectLst>
                  <a:outerShdw blurRad="38100" dist="38100" dir="2700000" algn="tl">
                    <a:srgbClr val="000000"/>
                  </a:outerShdw>
                </a:effectLst>
                <a:latin typeface="Courier New" panose="02070309020205020404" pitchFamily="49" charset="0"/>
              </a:rPr>
              <a:t>这里有没有问题？</a:t>
            </a:r>
          </a:p>
        </p:txBody>
      </p:sp>
      <p:sp>
        <p:nvSpPr>
          <p:cNvPr id="107525" name="矩形 2"/>
          <p:cNvSpPr>
            <a:spLocks noChangeArrowheads="1"/>
          </p:cNvSpPr>
          <p:nvPr/>
        </p:nvSpPr>
        <p:spPr bwMode="auto">
          <a:xfrm>
            <a:off x="971550" y="1628775"/>
            <a:ext cx="6985000" cy="7080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lnSpc>
                <a:spcPct val="110000"/>
              </a:lnSpc>
              <a:spcBef>
                <a:spcPct val="20000"/>
              </a:spcBef>
              <a:buSzPct val="120000"/>
              <a:buBlip>
                <a:blip r:embed="rId3"/>
              </a:buBlip>
              <a:defRPr sz="2800">
                <a:solidFill>
                  <a:srgbClr val="133984"/>
                </a:solidFill>
                <a:latin typeface="Arial" panose="020B0604020202020204" pitchFamily="34" charset="0"/>
                <a:ea typeface="黑体" panose="02010609060101010101" pitchFamily="49" charset="-122"/>
              </a:defRPr>
            </a:lvl1pPr>
            <a:lvl2pPr>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lvl="1">
              <a:lnSpc>
                <a:spcPct val="100000"/>
              </a:lnSpc>
              <a:spcBef>
                <a:spcPct val="0"/>
              </a:spcBef>
              <a:buClrTx/>
              <a:buFontTx/>
              <a:buNone/>
            </a:pPr>
            <a:r>
              <a:rPr lang="en-US" altLang="zh-CN" sz="2000" b="1">
                <a:solidFill>
                  <a:schemeClr val="bg1"/>
                </a:solidFill>
              </a:rPr>
              <a:t>(</a:t>
            </a:r>
            <a:r>
              <a:rPr lang="zh-CN" altLang="en-US" sz="2000" b="1">
                <a:solidFill>
                  <a:schemeClr val="bg1"/>
                </a:solidFill>
              </a:rPr>
              <a:t>类型名</a:t>
            </a:r>
            <a:r>
              <a:rPr lang="en-US" altLang="zh-CN" sz="2000" b="1">
                <a:solidFill>
                  <a:schemeClr val="bg1"/>
                </a:solidFill>
              </a:rPr>
              <a:t>)(</a:t>
            </a:r>
            <a:r>
              <a:rPr lang="zh-CN" altLang="en-US" sz="2000" b="1">
                <a:solidFill>
                  <a:schemeClr val="bg1"/>
                </a:solidFill>
              </a:rPr>
              <a:t>表达式</a:t>
            </a:r>
            <a:r>
              <a:rPr lang="en-US" altLang="zh-CN" sz="2000" b="1">
                <a:solidFill>
                  <a:schemeClr val="bg1"/>
                </a:solidFill>
              </a:rPr>
              <a:t>)</a:t>
            </a:r>
            <a:endParaRPr lang="zh-CN" altLang="en-US" sz="2000" b="1">
              <a:solidFill>
                <a:schemeClr val="bg1"/>
              </a:solidFill>
            </a:endParaRPr>
          </a:p>
          <a:p>
            <a:pPr marL="0" lvl="1">
              <a:lnSpc>
                <a:spcPct val="100000"/>
              </a:lnSpc>
              <a:spcBef>
                <a:spcPct val="0"/>
              </a:spcBef>
              <a:buClrTx/>
              <a:buFontTx/>
              <a:buNone/>
            </a:pPr>
            <a:r>
              <a:rPr lang="zh-CN" altLang="en-US" sz="2000" b="1">
                <a:solidFill>
                  <a:schemeClr val="bg1"/>
                </a:solidFill>
              </a:rPr>
              <a:t> 类型名 </a:t>
            </a:r>
            <a:r>
              <a:rPr lang="en-US" altLang="zh-CN" sz="2000" b="1">
                <a:solidFill>
                  <a:schemeClr val="bg1"/>
                </a:solidFill>
              </a:rPr>
              <a:t>(</a:t>
            </a:r>
            <a:r>
              <a:rPr lang="zh-CN" altLang="en-US" sz="2000" b="1">
                <a:solidFill>
                  <a:schemeClr val="bg1"/>
                </a:solidFill>
              </a:rPr>
              <a:t>表达式</a:t>
            </a:r>
            <a:r>
              <a:rPr lang="en-US" altLang="zh-CN" sz="2000" b="1">
                <a:solidFill>
                  <a:schemeClr val="bg1"/>
                </a:solidFill>
              </a:rPr>
              <a:t>)</a:t>
            </a:r>
            <a:r>
              <a:rPr lang="zh-CN" altLang="en-US" sz="2000" b="1">
                <a:solidFill>
                  <a:schemeClr val="bg1"/>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Rot="1" noChangeArrowheads="1"/>
          </p:cNvSpPr>
          <p:nvPr>
            <p:ph type="title"/>
          </p:nvPr>
        </p:nvSpPr>
        <p:spPr>
          <a:xfrm>
            <a:off x="685800" y="115888"/>
            <a:ext cx="7772400" cy="1027112"/>
          </a:xfrm>
        </p:spPr>
        <p:txBody>
          <a:bodyPr/>
          <a:lstStyle/>
          <a:p>
            <a:pPr eaLnBrk="1" hangingPunct="1"/>
            <a:r>
              <a:rPr lang="zh-CN" altLang="en-US"/>
              <a:t>转换类型</a:t>
            </a:r>
          </a:p>
        </p:txBody>
      </p:sp>
      <p:sp>
        <p:nvSpPr>
          <p:cNvPr id="109570" name="Rectangle 3"/>
          <p:cNvSpPr>
            <a:spLocks noGrp="1" noChangeArrowheads="1"/>
          </p:cNvSpPr>
          <p:nvPr>
            <p:ph idx="1"/>
          </p:nvPr>
        </p:nvSpPr>
        <p:spPr>
          <a:xfrm>
            <a:off x="395288" y="981075"/>
            <a:ext cx="8272462" cy="4032250"/>
          </a:xfrm>
        </p:spPr>
        <p:txBody>
          <a:bodyPr/>
          <a:lstStyle/>
          <a:p>
            <a:pPr eaLnBrk="1" hangingPunct="1"/>
            <a:r>
              <a:rPr lang="zh-CN" altLang="en-US" sz="2400"/>
              <a:t>强制类型转换很有可能是导致错误的原因</a:t>
            </a:r>
            <a:endParaRPr lang="en-US" altLang="zh-CN" sz="2400"/>
          </a:p>
          <a:p>
            <a:pPr lvl="1" eaLnBrk="1" hangingPunct="1"/>
            <a:r>
              <a:rPr lang="zh-CN" altLang="en-US" sz="2000">
                <a:solidFill>
                  <a:schemeClr val="tx1"/>
                </a:solidFill>
              </a:rPr>
              <a:t>除非你真的知道你在做什么</a:t>
            </a:r>
          </a:p>
          <a:p>
            <a:pPr eaLnBrk="1" hangingPunct="1"/>
            <a:r>
              <a:rPr lang="zh-CN" altLang="en-US" sz="2400"/>
              <a:t>为了方便查找这些错误，</a:t>
            </a:r>
            <a:r>
              <a:rPr lang="en-US" altLang="zh-CN" sz="2400"/>
              <a:t>C++</a:t>
            </a:r>
            <a:r>
              <a:rPr lang="zh-CN" altLang="en-US" sz="2400"/>
              <a:t>提供了在强制类型转换时指明转换的性质</a:t>
            </a:r>
          </a:p>
          <a:p>
            <a:pPr lvl="1" eaLnBrk="1" hangingPunct="1"/>
            <a:r>
              <a:rPr lang="zh-CN" altLang="en-US" sz="2000">
                <a:solidFill>
                  <a:schemeClr val="tx1"/>
                </a:solidFill>
              </a:rPr>
              <a:t>静态转换</a:t>
            </a:r>
            <a:r>
              <a:rPr lang="en-US" altLang="zh-CN" sz="2000">
                <a:solidFill>
                  <a:schemeClr val="tx1"/>
                </a:solidFill>
              </a:rPr>
              <a:t>(static_cast)</a:t>
            </a:r>
            <a:r>
              <a:rPr lang="zh-CN" altLang="en-US" sz="2000">
                <a:solidFill>
                  <a:schemeClr val="tx1"/>
                </a:solidFill>
              </a:rPr>
              <a:t>：用于编译器隐式执行的任何类型转换 </a:t>
            </a:r>
          </a:p>
          <a:p>
            <a:pPr lvl="1" eaLnBrk="1" hangingPunct="1"/>
            <a:r>
              <a:rPr lang="zh-CN" altLang="en-US" sz="2000">
                <a:solidFill>
                  <a:schemeClr val="tx1"/>
                </a:solidFill>
              </a:rPr>
              <a:t>重解释转换</a:t>
            </a:r>
            <a:r>
              <a:rPr lang="en-US" altLang="zh-CN" sz="2000">
                <a:solidFill>
                  <a:schemeClr val="tx1"/>
                </a:solidFill>
              </a:rPr>
              <a:t>(reinterpret_cast)</a:t>
            </a:r>
          </a:p>
          <a:p>
            <a:pPr lvl="1" eaLnBrk="1" hangingPunct="1"/>
            <a:r>
              <a:rPr lang="zh-CN" altLang="en-US" sz="2000">
                <a:solidFill>
                  <a:schemeClr val="tx1"/>
                </a:solidFill>
              </a:rPr>
              <a:t>常量转换</a:t>
            </a:r>
            <a:r>
              <a:rPr lang="en-US" altLang="zh-CN" sz="2000">
                <a:solidFill>
                  <a:schemeClr val="tx1"/>
                </a:solidFill>
              </a:rPr>
              <a:t>(const_cast)</a:t>
            </a:r>
          </a:p>
          <a:p>
            <a:pPr lvl="1" eaLnBrk="1" hangingPunct="1"/>
            <a:r>
              <a:rPr lang="zh-CN" altLang="en-US" sz="2000">
                <a:solidFill>
                  <a:schemeClr val="tx1"/>
                </a:solidFill>
              </a:rPr>
              <a:t>动态转换</a:t>
            </a:r>
            <a:r>
              <a:rPr lang="en-US" altLang="zh-CN" sz="2000">
                <a:solidFill>
                  <a:schemeClr val="tx1"/>
                </a:solidFill>
              </a:rPr>
              <a:t>(dynamic_cast)</a:t>
            </a:r>
          </a:p>
          <a:p>
            <a:pPr eaLnBrk="1" hangingPunct="1"/>
            <a:r>
              <a:rPr lang="zh-CN" altLang="en-US" sz="2400"/>
              <a:t>格式 </a:t>
            </a:r>
          </a:p>
        </p:txBody>
      </p:sp>
      <p:sp>
        <p:nvSpPr>
          <p:cNvPr id="109571" name="矩形 2"/>
          <p:cNvSpPr>
            <a:spLocks noChangeArrowheads="1"/>
          </p:cNvSpPr>
          <p:nvPr/>
        </p:nvSpPr>
        <p:spPr bwMode="auto">
          <a:xfrm>
            <a:off x="971550" y="4868863"/>
            <a:ext cx="7345363" cy="5048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lnSpc>
                <a:spcPct val="110000"/>
              </a:lnSpc>
              <a:spcBef>
                <a:spcPct val="20000"/>
              </a:spcBef>
              <a:buSzPct val="120000"/>
              <a:buBlip>
                <a:blip r:embed="rId3"/>
              </a:buBlip>
              <a:defRPr sz="2800">
                <a:solidFill>
                  <a:srgbClr val="133984"/>
                </a:solidFill>
                <a:latin typeface="Arial" panose="020B0604020202020204" pitchFamily="34" charset="0"/>
                <a:ea typeface="黑体" panose="02010609060101010101" pitchFamily="49" charset="-122"/>
              </a:defRPr>
            </a:lvl1pPr>
            <a:lvl2pPr>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lvl="1">
              <a:lnSpc>
                <a:spcPct val="100000"/>
              </a:lnSpc>
              <a:spcBef>
                <a:spcPct val="0"/>
              </a:spcBef>
              <a:buClrTx/>
              <a:buFontTx/>
              <a:buNone/>
            </a:pPr>
            <a:r>
              <a:rPr lang="zh-CN" altLang="en-US" sz="2000" b="1">
                <a:solidFill>
                  <a:schemeClr val="bg1"/>
                </a:solidFill>
              </a:rPr>
              <a:t>转换类型</a:t>
            </a:r>
            <a:r>
              <a:rPr lang="en-US" altLang="zh-CN" sz="2000" b="1">
                <a:solidFill>
                  <a:schemeClr val="bg1"/>
                </a:solidFill>
              </a:rPr>
              <a:t>&lt;</a:t>
            </a:r>
            <a:r>
              <a:rPr lang="zh-CN" altLang="en-US" sz="2000" b="1">
                <a:solidFill>
                  <a:schemeClr val="bg1"/>
                </a:solidFill>
              </a:rPr>
              <a:t>类型名</a:t>
            </a:r>
            <a:r>
              <a:rPr lang="en-US" altLang="zh-CN" sz="2000" b="1">
                <a:solidFill>
                  <a:schemeClr val="bg1"/>
                </a:solidFill>
              </a:rPr>
              <a:t>&gt; (</a:t>
            </a:r>
            <a:r>
              <a:rPr lang="zh-CN" altLang="en-US" sz="2000" b="1">
                <a:solidFill>
                  <a:schemeClr val="bg1"/>
                </a:solidFill>
              </a:rPr>
              <a:t>表达式</a:t>
            </a:r>
            <a:r>
              <a:rPr lang="en-US" altLang="zh-CN" sz="2000" b="1">
                <a:solidFill>
                  <a:schemeClr val="bg1"/>
                </a:solidFill>
              </a:rPr>
              <a:t>)</a:t>
            </a:r>
          </a:p>
        </p:txBody>
      </p:sp>
      <p:sp>
        <p:nvSpPr>
          <p:cNvPr id="6" name="Rectangle 4"/>
          <p:cNvSpPr>
            <a:spLocks noChangeArrowheads="1"/>
          </p:cNvSpPr>
          <p:nvPr/>
        </p:nvSpPr>
        <p:spPr bwMode="auto">
          <a:xfrm>
            <a:off x="971550" y="5516563"/>
            <a:ext cx="7345363" cy="936625"/>
          </a:xfrm>
          <a:prstGeom prst="rect">
            <a:avLst/>
          </a:prstGeom>
          <a:solidFill>
            <a:schemeClr val="bg1">
              <a:lumMod val="85000"/>
            </a:schemeClr>
          </a:solidFill>
          <a:ln>
            <a:noFill/>
          </a:ln>
          <a:effectLst/>
        </p:spPr>
        <p:txBody>
          <a:bodyPr/>
          <a:lstStyle/>
          <a:p>
            <a:pPr marL="0" lvl="1" eaLnBrk="1" hangingPunct="1">
              <a:lnSpc>
                <a:spcPct val="110000"/>
              </a:lnSpc>
              <a:spcBef>
                <a:spcPct val="20000"/>
              </a:spcBef>
              <a:defRPr/>
            </a:pPr>
            <a:r>
              <a:rPr kumimoji="1" lang="en-US" altLang="zh-CN" sz="2000" b="1" dirty="0" err="1">
                <a:latin typeface="Courier New" panose="02070309020205020404" pitchFamily="49" charset="0"/>
                <a:ea typeface="黑体" panose="02010609060101010101" pitchFamily="49" charset="-122"/>
                <a:cs typeface="Courier New" panose="02070309020205020404" pitchFamily="49" charset="0"/>
              </a:rPr>
              <a:t>int</a:t>
            </a:r>
            <a:r>
              <a:rPr kumimoji="1" lang="en-US" altLang="zh-CN" sz="2000" b="1" dirty="0">
                <a:latin typeface="Courier New" panose="02070309020205020404" pitchFamily="49" charset="0"/>
                <a:ea typeface="黑体" panose="02010609060101010101" pitchFamily="49" charset="-122"/>
                <a:cs typeface="Courier New" panose="02070309020205020404" pitchFamily="49" charset="0"/>
              </a:rPr>
              <a:t> x=5, y=8; double z;</a:t>
            </a:r>
          </a:p>
          <a:p>
            <a:pPr marL="0" lvl="1" eaLnBrk="1" hangingPunct="1">
              <a:lnSpc>
                <a:spcPct val="110000"/>
              </a:lnSpc>
              <a:spcBef>
                <a:spcPct val="20000"/>
              </a:spcBef>
              <a:defRPr/>
            </a:pPr>
            <a:r>
              <a:rPr kumimoji="1" lang="en-US" altLang="zh-CN" sz="2000" b="1" dirty="0">
                <a:latin typeface="Courier New" panose="02070309020205020404" pitchFamily="49" charset="0"/>
                <a:ea typeface="黑体" panose="02010609060101010101" pitchFamily="49" charset="-122"/>
                <a:cs typeface="Courier New" panose="02070309020205020404" pitchFamily="49" charset="0"/>
              </a:rPr>
              <a:t>z = </a:t>
            </a:r>
            <a:r>
              <a:rPr kumimoji="1" lang="en-US" altLang="zh-CN" sz="2000" b="1" dirty="0" err="1">
                <a:latin typeface="Courier New" panose="02070309020205020404" pitchFamily="49" charset="0"/>
                <a:ea typeface="黑体" panose="02010609060101010101" pitchFamily="49" charset="-122"/>
                <a:cs typeface="Courier New" panose="02070309020205020404" pitchFamily="49" charset="0"/>
              </a:rPr>
              <a:t>static_cast</a:t>
            </a:r>
            <a:r>
              <a:rPr kumimoji="1" lang="en-US" altLang="zh-CN" sz="2000" b="1" dirty="0">
                <a:latin typeface="Courier New" panose="02070309020205020404" pitchFamily="49" charset="0"/>
                <a:ea typeface="黑体" panose="02010609060101010101" pitchFamily="49" charset="-122"/>
                <a:cs typeface="Courier New" panose="02070309020205020404" pitchFamily="49" charset="0"/>
              </a:rPr>
              <a:t>&lt;double&gt;(x) / y;</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rrowheads="1"/>
          </p:cNvSpPr>
          <p:nvPr>
            <p:ph type="title"/>
          </p:nvPr>
        </p:nvSpPr>
        <p:spPr/>
        <p:txBody>
          <a:bodyPr/>
          <a:lstStyle/>
          <a:p>
            <a:pPr marL="838200" indent="-838200" eaLnBrk="1" hangingPunct="1"/>
            <a:r>
              <a:rPr lang="zh-CN" altLang="en-US"/>
              <a:t>总结</a:t>
            </a:r>
          </a:p>
        </p:txBody>
      </p:sp>
      <p:sp>
        <p:nvSpPr>
          <p:cNvPr id="111618" name="Rectangle 3"/>
          <p:cNvSpPr>
            <a:spLocks noGrp="1" noChangeArrowheads="1"/>
          </p:cNvSpPr>
          <p:nvPr>
            <p:ph idx="1"/>
          </p:nvPr>
        </p:nvSpPr>
        <p:spPr>
          <a:xfrm>
            <a:off x="395288" y="1052513"/>
            <a:ext cx="8229600" cy="5065712"/>
          </a:xfrm>
        </p:spPr>
        <p:txBody>
          <a:bodyPr/>
          <a:lstStyle/>
          <a:p>
            <a:pPr eaLnBrk="1" hangingPunct="1">
              <a:lnSpc>
                <a:spcPct val="120000"/>
              </a:lnSpc>
            </a:pPr>
            <a:r>
              <a:rPr lang="zh-CN" altLang="en-US" sz="2400" dirty="0"/>
              <a:t>本章介绍了</a:t>
            </a:r>
            <a:r>
              <a:rPr lang="en-US" altLang="zh-CN" sz="2400" dirty="0"/>
              <a:t>C++</a:t>
            </a:r>
            <a:r>
              <a:rPr lang="zh-CN" altLang="en-US" sz="2400" dirty="0"/>
              <a:t>程序的总体结构及工作方式 。具体包括：</a:t>
            </a:r>
          </a:p>
          <a:p>
            <a:pPr lvl="1" eaLnBrk="1" hangingPunct="1">
              <a:lnSpc>
                <a:spcPct val="120000"/>
              </a:lnSpc>
            </a:pPr>
            <a:r>
              <a:rPr lang="zh-CN" altLang="en-US" sz="2000" dirty="0">
                <a:solidFill>
                  <a:schemeClr val="tx1"/>
                </a:solidFill>
              </a:rPr>
              <a:t>如何保存用户的数据</a:t>
            </a:r>
          </a:p>
          <a:p>
            <a:pPr lvl="1" eaLnBrk="1" hangingPunct="1">
              <a:lnSpc>
                <a:spcPct val="120000"/>
              </a:lnSpc>
            </a:pPr>
            <a:r>
              <a:rPr lang="zh-CN" altLang="en-US" sz="2000" dirty="0">
                <a:solidFill>
                  <a:schemeClr val="tx1"/>
                </a:solidFill>
              </a:rPr>
              <a:t>读取用户提供的数值数据</a:t>
            </a:r>
          </a:p>
          <a:p>
            <a:pPr lvl="1" eaLnBrk="1" hangingPunct="1">
              <a:lnSpc>
                <a:spcPct val="120000"/>
              </a:lnSpc>
            </a:pPr>
            <a:r>
              <a:rPr lang="zh-CN" altLang="en-US" sz="2000" dirty="0">
                <a:solidFill>
                  <a:schemeClr val="tx1"/>
                </a:solidFill>
              </a:rPr>
              <a:t>在屏幕上显示文本和数据</a:t>
            </a:r>
          </a:p>
          <a:p>
            <a:pPr lvl="1" eaLnBrk="1" hangingPunct="1">
              <a:lnSpc>
                <a:spcPct val="120000"/>
              </a:lnSpc>
            </a:pPr>
            <a:r>
              <a:rPr lang="zh-CN" altLang="en-US" sz="2000" dirty="0">
                <a:solidFill>
                  <a:schemeClr val="tx1"/>
                </a:solidFill>
              </a:rPr>
              <a:t>对现有数据进行算术运算得到新的结果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Rot="1" noChangeArrowheads="1"/>
          </p:cNvSpPr>
          <p:nvPr>
            <p:ph type="title"/>
          </p:nvPr>
        </p:nvSpPr>
        <p:spPr/>
        <p:txBody>
          <a:bodyPr/>
          <a:lstStyle/>
          <a:p>
            <a:pPr marL="838200" indent="-838200" eaLnBrk="1" hangingPunct="1"/>
            <a:r>
              <a:rPr lang="zh-CN" altLang="en-US"/>
              <a:t>作业</a:t>
            </a:r>
            <a:r>
              <a:rPr lang="en-US" altLang="zh-CN"/>
              <a:t>&amp;</a:t>
            </a:r>
            <a:r>
              <a:rPr lang="zh-CN" altLang="en-US"/>
              <a:t>上机练习</a:t>
            </a:r>
          </a:p>
        </p:txBody>
      </p:sp>
      <p:sp>
        <p:nvSpPr>
          <p:cNvPr id="113666" name="Rectangle 3"/>
          <p:cNvSpPr>
            <a:spLocks noGrp="1" noChangeArrowheads="1"/>
          </p:cNvSpPr>
          <p:nvPr>
            <p:ph idx="1"/>
          </p:nvPr>
        </p:nvSpPr>
        <p:spPr>
          <a:xfrm>
            <a:off x="415925" y="908050"/>
            <a:ext cx="8312150" cy="5545286"/>
          </a:xfrm>
        </p:spPr>
        <p:txBody>
          <a:bodyPr/>
          <a:lstStyle/>
          <a:p>
            <a:pPr eaLnBrk="1" hangingPunct="1">
              <a:lnSpc>
                <a:spcPct val="120000"/>
              </a:lnSpc>
            </a:pPr>
            <a:r>
              <a:rPr lang="en-US" altLang="zh-CN" sz="2000" dirty="0">
                <a:solidFill>
                  <a:schemeClr val="tx1"/>
                </a:solidFill>
              </a:rPr>
              <a:t>Write a program in a file called </a:t>
            </a:r>
            <a:r>
              <a:rPr lang="en-US" altLang="zh-CN" sz="2000" dirty="0" err="1">
                <a:solidFill>
                  <a:schemeClr val="tx1"/>
                </a:solidFill>
              </a:rPr>
              <a:t>calculator.cpp</a:t>
            </a:r>
            <a:r>
              <a:rPr lang="en-US" altLang="zh-CN" sz="2000" dirty="0">
                <a:solidFill>
                  <a:schemeClr val="tx1"/>
                </a:solidFill>
              </a:rPr>
              <a:t>, to compute the simple arithmetic operations on two numbers (int or float)</a:t>
            </a:r>
          </a:p>
          <a:p>
            <a:pPr lvl="1" eaLnBrk="1" hangingPunct="1">
              <a:lnSpc>
                <a:spcPct val="120000"/>
              </a:lnSpc>
            </a:pPr>
            <a:r>
              <a:rPr lang="en-US" altLang="zh-CN" sz="1600" dirty="0">
                <a:solidFill>
                  <a:schemeClr val="tx1"/>
                </a:solidFill>
              </a:rPr>
              <a:t>Ask the user to input two numbers.</a:t>
            </a:r>
          </a:p>
          <a:p>
            <a:pPr lvl="1" eaLnBrk="1" hangingPunct="1">
              <a:lnSpc>
                <a:spcPct val="120000"/>
              </a:lnSpc>
            </a:pPr>
            <a:r>
              <a:rPr lang="en-US" altLang="zh-CN" sz="1600" dirty="0">
                <a:solidFill>
                  <a:schemeClr val="tx1"/>
                </a:solidFill>
              </a:rPr>
              <a:t>Compute the sum, difference, produce and quotient of the two numbers</a:t>
            </a:r>
          </a:p>
          <a:p>
            <a:pPr lvl="1" eaLnBrk="1" hangingPunct="1">
              <a:lnSpc>
                <a:spcPct val="120000"/>
              </a:lnSpc>
            </a:pPr>
            <a:r>
              <a:rPr lang="en-US" altLang="zh-CN" sz="1600" dirty="0">
                <a:solidFill>
                  <a:schemeClr val="tx1"/>
                </a:solidFill>
              </a:rPr>
              <a:t>Output these results</a:t>
            </a:r>
          </a:p>
          <a:p>
            <a:pPr lvl="1" eaLnBrk="1" hangingPunct="1">
              <a:lnSpc>
                <a:spcPct val="120000"/>
              </a:lnSpc>
            </a:pPr>
            <a:r>
              <a:rPr lang="en-US" altLang="zh-CN" sz="1600" dirty="0">
                <a:solidFill>
                  <a:schemeClr val="tx1"/>
                </a:solidFill>
              </a:rPr>
              <a:t>Convert all numbers to double before the computation</a:t>
            </a:r>
          </a:p>
          <a:p>
            <a:pPr eaLnBrk="1" hangingPunct="1">
              <a:lnSpc>
                <a:spcPct val="120000"/>
              </a:lnSpc>
            </a:pPr>
            <a:r>
              <a:rPr lang="en-US" altLang="zh-CN" sz="2000" dirty="0">
                <a:solidFill>
                  <a:schemeClr val="tx1"/>
                </a:solidFill>
              </a:rPr>
              <a:t>Write a program in a file called </a:t>
            </a:r>
            <a:r>
              <a:rPr lang="en-US" altLang="zh-CN" sz="2000" dirty="0" err="1">
                <a:solidFill>
                  <a:schemeClr val="tx1"/>
                </a:solidFill>
              </a:rPr>
              <a:t>triangle.cpp</a:t>
            </a:r>
            <a:r>
              <a:rPr lang="en-US" altLang="zh-CN" sz="2000" dirty="0">
                <a:solidFill>
                  <a:schemeClr val="tx1"/>
                </a:solidFill>
              </a:rPr>
              <a:t>, that can compute the area of a triangle:</a:t>
            </a:r>
          </a:p>
          <a:p>
            <a:pPr lvl="1" eaLnBrk="1" hangingPunct="1">
              <a:lnSpc>
                <a:spcPct val="120000"/>
              </a:lnSpc>
            </a:pPr>
            <a:r>
              <a:rPr lang="en-US" altLang="zh-CN" sz="1600" dirty="0">
                <a:solidFill>
                  <a:schemeClr val="tx1"/>
                </a:solidFill>
              </a:rPr>
              <a:t>Ask the user to input the length of the base and height (can be either integer or real number).</a:t>
            </a:r>
          </a:p>
          <a:p>
            <a:pPr lvl="1" eaLnBrk="1" hangingPunct="1">
              <a:lnSpc>
                <a:spcPct val="120000"/>
              </a:lnSpc>
            </a:pPr>
            <a:r>
              <a:rPr lang="en-US" altLang="zh-CN" sz="1600" dirty="0">
                <a:solidFill>
                  <a:schemeClr val="tx1"/>
                </a:solidFill>
              </a:rPr>
              <a:t>Compute the area of the object, and output the string: “The area is YYY”.</a:t>
            </a:r>
          </a:p>
          <a:p>
            <a:pPr eaLnBrk="1" hangingPunct="1">
              <a:lnSpc>
                <a:spcPct val="120000"/>
              </a:lnSpc>
            </a:pPr>
            <a:r>
              <a:rPr lang="en-US" altLang="zh-CN" sz="2000" dirty="0">
                <a:solidFill>
                  <a:schemeClr val="tx1"/>
                </a:solidFill>
              </a:rPr>
              <a:t>Do the same for rectangle, circle, and trapezoid, by editing three more </a:t>
            </a:r>
            <a:r>
              <a:rPr lang="en-US" altLang="zh-CN" sz="2000" dirty="0" err="1">
                <a:solidFill>
                  <a:schemeClr val="tx1"/>
                </a:solidFill>
              </a:rPr>
              <a:t>cpp</a:t>
            </a:r>
            <a:r>
              <a:rPr lang="en-US" altLang="zh-CN" sz="2000" dirty="0">
                <a:solidFill>
                  <a:schemeClr val="tx1"/>
                </a:solidFill>
              </a:rPr>
              <a:t> files. Compile </a:t>
            </a:r>
            <a:r>
              <a:rPr lang="en-US" altLang="zh-CN" sz="2000">
                <a:solidFill>
                  <a:schemeClr val="tx1"/>
                </a:solidFill>
              </a:rPr>
              <a:t>and execute these files.</a:t>
            </a:r>
            <a:endParaRPr lang="en-US" altLang="zh-CN" sz="2000" dirty="0">
              <a:solidFill>
                <a:schemeClr val="tx1"/>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标题 1"/>
          <p:cNvSpPr>
            <a:spLocks noGrp="1" noChangeArrowheads="1"/>
          </p:cNvSpPr>
          <p:nvPr>
            <p:ph type="title"/>
          </p:nvPr>
        </p:nvSpPr>
        <p:spPr>
          <a:xfrm>
            <a:off x="2411413" y="115888"/>
            <a:ext cx="4833937" cy="635000"/>
          </a:xfrm>
        </p:spPr>
        <p:txBody>
          <a:bodyPr/>
          <a:lstStyle/>
          <a:p>
            <a:r>
              <a:rPr lang="zh-CN" altLang="en-US"/>
              <a:t>附：运算符优先级</a:t>
            </a:r>
          </a:p>
        </p:txBody>
      </p:sp>
      <p:pic>
        <p:nvPicPr>
          <p:cNvPr id="115714"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836613"/>
            <a:ext cx="8605838" cy="590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标题 1"/>
          <p:cNvSpPr>
            <a:spLocks noGrp="1" noChangeArrowheads="1"/>
          </p:cNvSpPr>
          <p:nvPr>
            <p:ph type="title"/>
          </p:nvPr>
        </p:nvSpPr>
        <p:spPr>
          <a:xfrm>
            <a:off x="2339975" y="115888"/>
            <a:ext cx="4833938" cy="635000"/>
          </a:xfrm>
        </p:spPr>
        <p:txBody>
          <a:bodyPr/>
          <a:lstStyle/>
          <a:p>
            <a:r>
              <a:rPr lang="zh-CN" altLang="en-US"/>
              <a:t>附：运算符优先级</a:t>
            </a:r>
          </a:p>
        </p:txBody>
      </p:sp>
      <p:pic>
        <p:nvPicPr>
          <p:cNvPr id="116738"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052513"/>
            <a:ext cx="8316912" cy="57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标题 1"/>
          <p:cNvSpPr>
            <a:spLocks noGrp="1" noChangeArrowheads="1"/>
          </p:cNvSpPr>
          <p:nvPr>
            <p:ph type="title"/>
          </p:nvPr>
        </p:nvSpPr>
        <p:spPr>
          <a:xfrm>
            <a:off x="2555875" y="115888"/>
            <a:ext cx="4833938" cy="635000"/>
          </a:xfrm>
        </p:spPr>
        <p:txBody>
          <a:bodyPr/>
          <a:lstStyle/>
          <a:p>
            <a:r>
              <a:rPr lang="zh-CN" altLang="en-US"/>
              <a:t>附：运算符优先级</a:t>
            </a:r>
          </a:p>
        </p:txBody>
      </p:sp>
      <p:pic>
        <p:nvPicPr>
          <p:cNvPr id="117762"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052513"/>
            <a:ext cx="8677275" cy="557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Rot="1" noChangeArrowheads="1"/>
          </p:cNvSpPr>
          <p:nvPr>
            <p:ph type="title"/>
          </p:nvPr>
        </p:nvSpPr>
        <p:spPr>
          <a:xfrm>
            <a:off x="1042988" y="115888"/>
            <a:ext cx="7772400" cy="498475"/>
          </a:xfrm>
        </p:spPr>
        <p:txBody>
          <a:bodyPr/>
          <a:lstStyle/>
          <a:p>
            <a:pPr marL="838200" indent="-838200" eaLnBrk="1" hangingPunct="1"/>
            <a:r>
              <a:rPr lang="zh-CN" altLang="en-US"/>
              <a:t>编译预处理</a:t>
            </a:r>
          </a:p>
        </p:txBody>
      </p:sp>
      <p:sp>
        <p:nvSpPr>
          <p:cNvPr id="12291" name="Rectangle 3"/>
          <p:cNvSpPr>
            <a:spLocks noGrp="1" noChangeArrowheads="1"/>
          </p:cNvSpPr>
          <p:nvPr>
            <p:ph idx="1"/>
          </p:nvPr>
        </p:nvSpPr>
        <p:spPr>
          <a:xfrm>
            <a:off x="323850" y="981075"/>
            <a:ext cx="8351838" cy="4906963"/>
          </a:xfrm>
        </p:spPr>
        <p:txBody>
          <a:bodyPr/>
          <a:lstStyle/>
          <a:p>
            <a:pPr eaLnBrk="1" hangingPunct="1">
              <a:lnSpc>
                <a:spcPct val="130000"/>
              </a:lnSpc>
            </a:pPr>
            <a:r>
              <a:rPr lang="en-US" altLang="zh-CN"/>
              <a:t>C++</a:t>
            </a:r>
            <a:r>
              <a:rPr lang="zh-CN" altLang="en-US"/>
              <a:t>的编译分成两个阶段：预处理和编译 </a:t>
            </a:r>
          </a:p>
          <a:p>
            <a:pPr eaLnBrk="1" hangingPunct="1">
              <a:lnSpc>
                <a:spcPct val="130000"/>
              </a:lnSpc>
            </a:pPr>
            <a:r>
              <a:rPr lang="zh-CN" altLang="en-US"/>
              <a:t>预处理处理程序中的预处理命令，即那些以</a:t>
            </a:r>
            <a:r>
              <a:rPr lang="en-US" altLang="zh-CN" b="1">
                <a:solidFill>
                  <a:srgbClr val="FF0000"/>
                </a:solidFill>
              </a:rPr>
              <a:t>#</a:t>
            </a:r>
            <a:r>
              <a:rPr lang="zh-CN" altLang="en-US"/>
              <a:t>开头的指令 </a:t>
            </a:r>
          </a:p>
          <a:p>
            <a:pPr eaLnBrk="1" hangingPunct="1">
              <a:lnSpc>
                <a:spcPct val="130000"/>
              </a:lnSpc>
            </a:pPr>
            <a:r>
              <a:rPr lang="zh-CN" altLang="en-US"/>
              <a:t>编译预处理主要有：</a:t>
            </a:r>
          </a:p>
          <a:p>
            <a:pPr lvl="1" eaLnBrk="1" hangingPunct="1">
              <a:lnSpc>
                <a:spcPct val="130000"/>
              </a:lnSpc>
            </a:pPr>
            <a:r>
              <a:rPr lang="zh-CN" altLang="en-US">
                <a:solidFill>
                  <a:schemeClr val="tx1"/>
                </a:solidFill>
              </a:rPr>
              <a:t>库包含：用</a:t>
            </a:r>
            <a:r>
              <a:rPr lang="en-US" altLang="zh-CN">
                <a:solidFill>
                  <a:schemeClr val="tx1"/>
                </a:solidFill>
              </a:rPr>
              <a:t>#include</a:t>
            </a:r>
            <a:r>
              <a:rPr lang="zh-CN" altLang="en-US">
                <a:solidFill>
                  <a:schemeClr val="tx1"/>
                </a:solidFill>
              </a:rPr>
              <a:t>实现，表示程序使用了某个</a:t>
            </a:r>
            <a:r>
              <a:rPr lang="zh-CN" altLang="en-US" b="1">
                <a:solidFill>
                  <a:srgbClr val="FF0000"/>
                </a:solidFill>
              </a:rPr>
              <a:t>库</a:t>
            </a:r>
          </a:p>
          <a:p>
            <a:pPr lvl="1" eaLnBrk="1" hangingPunct="1">
              <a:lnSpc>
                <a:spcPct val="130000"/>
              </a:lnSpc>
            </a:pPr>
            <a:r>
              <a:rPr lang="zh-CN" altLang="en-US">
                <a:solidFill>
                  <a:schemeClr val="tx1"/>
                </a:solidFill>
              </a:rPr>
              <a:t>宏定义 ：用</a:t>
            </a:r>
            <a:r>
              <a:rPr lang="en-US" altLang="zh-CN">
                <a:solidFill>
                  <a:schemeClr val="tx1"/>
                </a:solidFill>
              </a:rPr>
              <a:t>#define</a:t>
            </a:r>
            <a:r>
              <a:rPr lang="zh-CN" altLang="en-US">
                <a:solidFill>
                  <a:schemeClr val="tx1"/>
                </a:solidFill>
              </a:rPr>
              <a:t>实现。宏包括不带参数的宏和带参数的宏。不带参数的宏通常用来定义符号常量。带参数的宏用来定义一些较为复杂的操作。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Rot="1" noChangeArrowheads="1"/>
          </p:cNvSpPr>
          <p:nvPr>
            <p:ph type="title"/>
          </p:nvPr>
        </p:nvSpPr>
        <p:spPr>
          <a:xfrm>
            <a:off x="900113" y="44450"/>
            <a:ext cx="7772400" cy="1143000"/>
          </a:xfrm>
        </p:spPr>
        <p:txBody>
          <a:bodyPr/>
          <a:lstStyle/>
          <a:p>
            <a:pPr eaLnBrk="1" hangingPunct="1"/>
            <a:r>
              <a:rPr lang="zh-CN" altLang="en-US"/>
              <a:t>库包含的格式</a:t>
            </a:r>
          </a:p>
        </p:txBody>
      </p:sp>
      <p:sp>
        <p:nvSpPr>
          <p:cNvPr id="14339" name="Rectangle 3"/>
          <p:cNvSpPr>
            <a:spLocks noGrp="1" noChangeArrowheads="1"/>
          </p:cNvSpPr>
          <p:nvPr>
            <p:ph idx="1"/>
          </p:nvPr>
        </p:nvSpPr>
        <p:spPr>
          <a:xfrm>
            <a:off x="468313" y="981075"/>
            <a:ext cx="8567737" cy="3384550"/>
          </a:xfrm>
        </p:spPr>
        <p:txBody>
          <a:bodyPr/>
          <a:lstStyle/>
          <a:p>
            <a:pPr eaLnBrk="1" hangingPunct="1">
              <a:lnSpc>
                <a:spcPct val="120000"/>
              </a:lnSpc>
            </a:pPr>
            <a:r>
              <a:rPr lang="zh-CN" altLang="en-US" sz="2400"/>
              <a:t>库是预先做好的一些工具程序</a:t>
            </a:r>
          </a:p>
          <a:p>
            <a:pPr eaLnBrk="1" hangingPunct="1">
              <a:lnSpc>
                <a:spcPct val="120000"/>
              </a:lnSpc>
            </a:pPr>
            <a:r>
              <a:rPr lang="zh-CN" altLang="en-US" sz="2400"/>
              <a:t>每个库要提供一个接口</a:t>
            </a:r>
            <a:r>
              <a:rPr lang="zh-CN" altLang="en-US" sz="2400" b="1">
                <a:solidFill>
                  <a:srgbClr val="FF0000"/>
                </a:solidFill>
              </a:rPr>
              <a:t>“说明书”</a:t>
            </a:r>
            <a:r>
              <a:rPr lang="zh-CN" altLang="en-US" sz="2400"/>
              <a:t>（头文件），告诉用户如何使用库提供的功能</a:t>
            </a:r>
          </a:p>
          <a:p>
            <a:pPr eaLnBrk="1" hangingPunct="1">
              <a:lnSpc>
                <a:spcPct val="120000"/>
              </a:lnSpc>
            </a:pPr>
            <a:r>
              <a:rPr lang="zh-CN" altLang="en-US" sz="2400" b="1"/>
              <a:t>库包含</a:t>
            </a:r>
            <a:r>
              <a:rPr lang="zh-CN" altLang="en-US" sz="2400"/>
              <a:t>就是把库的接口文件放入源文件，以便编译器检查程序中对库的调用是否正确</a:t>
            </a:r>
          </a:p>
          <a:p>
            <a:pPr eaLnBrk="1" hangingPunct="1">
              <a:lnSpc>
                <a:spcPct val="120000"/>
              </a:lnSpc>
            </a:pPr>
            <a:r>
              <a:rPr lang="zh-CN" altLang="en-US" sz="2400"/>
              <a:t>库包含格式：</a:t>
            </a:r>
          </a:p>
        </p:txBody>
      </p:sp>
      <p:sp>
        <p:nvSpPr>
          <p:cNvPr id="2" name="矩形 1"/>
          <p:cNvSpPr/>
          <p:nvPr/>
        </p:nvSpPr>
        <p:spPr>
          <a:xfrm>
            <a:off x="971550" y="5229225"/>
            <a:ext cx="7632700" cy="400050"/>
          </a:xfrm>
          <a:prstGeom prst="rect">
            <a:avLst/>
          </a:prstGeom>
          <a:solidFill>
            <a:schemeClr val="bg1">
              <a:lumMod val="85000"/>
            </a:schemeClr>
          </a:solidFill>
          <a:ln>
            <a:noFill/>
          </a:ln>
          <a:effectLst/>
        </p:spPr>
        <p:txBody>
          <a:bodyPr>
            <a:spAutoFit/>
          </a:bodyPr>
          <a:lstStyle/>
          <a:p>
            <a:pPr eaLnBrk="1" hangingPunct="1">
              <a:spcBef>
                <a:spcPct val="20000"/>
              </a:spcBef>
              <a:defRPr/>
            </a:pPr>
            <a:r>
              <a:rPr kumimoji="1" lang="en-US" altLang="zh-CN" sz="2000" b="1" dirty="0">
                <a:latin typeface="Courier New" panose="02070309020205020404" pitchFamily="49" charset="0"/>
                <a:ea typeface="黑体" panose="02010609060101010101" pitchFamily="49" charset="-122"/>
                <a:cs typeface="Courier New" panose="02070309020205020404" pitchFamily="49" charset="0"/>
              </a:rPr>
              <a:t>#include &lt;</a:t>
            </a:r>
            <a:r>
              <a:rPr kumimoji="1" lang="en-US" altLang="zh-CN" sz="2000" b="1" dirty="0" err="1">
                <a:latin typeface="Courier New" panose="02070309020205020404" pitchFamily="49" charset="0"/>
                <a:ea typeface="黑体" panose="02010609060101010101" pitchFamily="49" charset="-122"/>
                <a:cs typeface="Courier New" panose="02070309020205020404" pitchFamily="49" charset="0"/>
              </a:rPr>
              <a:t>iostream</a:t>
            </a:r>
            <a:r>
              <a:rPr kumimoji="1" lang="en-US" altLang="zh-CN" sz="2000" b="1" dirty="0">
                <a:latin typeface="Courier New" panose="02070309020205020404" pitchFamily="49" charset="0"/>
                <a:ea typeface="黑体" panose="02010609060101010101" pitchFamily="49" charset="-122"/>
                <a:cs typeface="Courier New" panose="02070309020205020404" pitchFamily="49" charset="0"/>
              </a:rPr>
              <a:t>&gt;</a:t>
            </a:r>
          </a:p>
        </p:txBody>
      </p:sp>
      <p:sp>
        <p:nvSpPr>
          <p:cNvPr id="13317" name="矩形 2"/>
          <p:cNvSpPr>
            <a:spLocks noChangeArrowheads="1"/>
          </p:cNvSpPr>
          <p:nvPr/>
        </p:nvSpPr>
        <p:spPr bwMode="auto">
          <a:xfrm>
            <a:off x="971550" y="4076700"/>
            <a:ext cx="7632700" cy="8921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110000"/>
              </a:lnSpc>
              <a:spcBef>
                <a:spcPct val="20000"/>
              </a:spcBef>
              <a:buSzPct val="120000"/>
              <a:buBlip>
                <a:blip r:embed="rId3"/>
              </a:buBlip>
              <a:defRPr sz="2800">
                <a:solidFill>
                  <a:srgbClr val="133984"/>
                </a:solidFill>
                <a:latin typeface="Arial" panose="020B0604020202020204" pitchFamily="34" charset="0"/>
                <a:ea typeface="黑体" panose="02010609060101010101" pitchFamily="49" charset="-122"/>
              </a:defRPr>
            </a:lvl1pPr>
            <a:lvl2pPr>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lvl="1">
              <a:lnSpc>
                <a:spcPct val="120000"/>
              </a:lnSpc>
              <a:buFontTx/>
              <a:buNone/>
            </a:pPr>
            <a:r>
              <a:rPr lang="en-US" altLang="zh-CN" sz="2000" b="1">
                <a:solidFill>
                  <a:schemeClr val="bg1"/>
                </a:solidFill>
                <a:latin typeface="Courier New" panose="02070309020205020404" pitchFamily="49" charset="0"/>
                <a:ea typeface="宋体" panose="02010600030101010101" pitchFamily="2" charset="-122"/>
              </a:rPr>
              <a:t>#include &lt;filename&gt;</a:t>
            </a:r>
            <a:r>
              <a:rPr lang="zh-CN" altLang="en-US" sz="2000" b="1">
                <a:solidFill>
                  <a:schemeClr val="bg1"/>
                </a:solidFill>
                <a:latin typeface="Courier New" panose="02070309020205020404" pitchFamily="49" charset="0"/>
                <a:ea typeface="宋体" panose="02010600030101010101" pitchFamily="2" charset="-122"/>
              </a:rPr>
              <a:t>   </a:t>
            </a:r>
            <a:r>
              <a:rPr lang="en-US" altLang="zh-CN" sz="2000" b="1">
                <a:solidFill>
                  <a:schemeClr val="bg1"/>
                </a:solidFill>
                <a:latin typeface="Courier New" panose="02070309020205020404" pitchFamily="49" charset="0"/>
                <a:ea typeface="宋体" panose="02010600030101010101" pitchFamily="2" charset="-122"/>
              </a:rPr>
              <a:t>// </a:t>
            </a:r>
            <a:r>
              <a:rPr lang="zh-CN" altLang="en-US" sz="2000" b="1">
                <a:solidFill>
                  <a:schemeClr val="bg1"/>
                </a:solidFill>
                <a:latin typeface="Courier New" panose="02070309020205020404" pitchFamily="49" charset="0"/>
                <a:ea typeface="宋体" panose="02010600030101010101" pitchFamily="2" charset="-122"/>
              </a:rPr>
              <a:t>包含了一个系统库</a:t>
            </a:r>
          </a:p>
          <a:p>
            <a:pPr marL="0" lvl="1">
              <a:lnSpc>
                <a:spcPct val="120000"/>
              </a:lnSpc>
              <a:buFontTx/>
              <a:buNone/>
            </a:pPr>
            <a:r>
              <a:rPr lang="en-US" altLang="zh-CN" sz="2000" b="1">
                <a:solidFill>
                  <a:schemeClr val="bg1"/>
                </a:solidFill>
                <a:latin typeface="Courier New" panose="02070309020205020404" pitchFamily="49" charset="0"/>
                <a:ea typeface="宋体" panose="02010600030101010101" pitchFamily="2" charset="-122"/>
              </a:rPr>
              <a:t>#include "filename"	 // </a:t>
            </a:r>
            <a:r>
              <a:rPr lang="zh-CN" altLang="en-US" sz="2000" b="1">
                <a:solidFill>
                  <a:schemeClr val="bg1"/>
                </a:solidFill>
                <a:latin typeface="Courier New" panose="02070309020205020404" pitchFamily="49" charset="0"/>
                <a:ea typeface="宋体" panose="02010600030101010101" pitchFamily="2" charset="-122"/>
              </a:rPr>
              <a:t>包含了一个用户自定义的库</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P spid="2" grpId="0" animBg="1"/>
      <p:bldP spid="133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rrowheads="1"/>
          </p:cNvSpPr>
          <p:nvPr>
            <p:ph type="title"/>
          </p:nvPr>
        </p:nvSpPr>
        <p:spPr>
          <a:xfrm>
            <a:off x="684213" y="115888"/>
            <a:ext cx="7772400" cy="720725"/>
          </a:xfrm>
        </p:spPr>
        <p:txBody>
          <a:bodyPr/>
          <a:lstStyle/>
          <a:p>
            <a:pPr eaLnBrk="1" hangingPunct="1"/>
            <a:r>
              <a:rPr lang="zh-CN" altLang="en-US"/>
              <a:t>宏定义</a:t>
            </a:r>
          </a:p>
        </p:txBody>
      </p:sp>
      <p:sp>
        <p:nvSpPr>
          <p:cNvPr id="15362" name="Rectangle 3"/>
          <p:cNvSpPr>
            <a:spLocks noGrp="1" noChangeArrowheads="1"/>
          </p:cNvSpPr>
          <p:nvPr>
            <p:ph idx="1"/>
          </p:nvPr>
        </p:nvSpPr>
        <p:spPr>
          <a:xfrm>
            <a:off x="179388" y="908050"/>
            <a:ext cx="8929687" cy="576263"/>
          </a:xfrm>
        </p:spPr>
        <p:txBody>
          <a:bodyPr/>
          <a:lstStyle/>
          <a:p>
            <a:pPr eaLnBrk="1" hangingPunct="1">
              <a:lnSpc>
                <a:spcPct val="130000"/>
              </a:lnSpc>
            </a:pPr>
            <a:r>
              <a:rPr lang="zh-CN" altLang="en-US" sz="2400" b="1">
                <a:solidFill>
                  <a:srgbClr val="C00000"/>
                </a:solidFill>
              </a:rPr>
              <a:t>符号常量：</a:t>
            </a:r>
            <a:r>
              <a:rPr lang="zh-CN" altLang="en-US" sz="2400" b="1"/>
              <a:t>不带参数的宏定义用于为程序中的常量取一个名字</a:t>
            </a:r>
            <a:endParaRPr lang="en-US" altLang="zh-CN" sz="2400" b="1">
              <a:solidFill>
                <a:srgbClr val="FF0000"/>
              </a:solidFill>
            </a:endParaRPr>
          </a:p>
        </p:txBody>
      </p:sp>
      <p:sp>
        <p:nvSpPr>
          <p:cNvPr id="15363" name="Text Box 4"/>
          <p:cNvSpPr txBox="1">
            <a:spLocks noChangeArrowheads="1"/>
          </p:cNvSpPr>
          <p:nvPr/>
        </p:nvSpPr>
        <p:spPr bwMode="auto">
          <a:xfrm>
            <a:off x="1116013" y="1484313"/>
            <a:ext cx="6840537" cy="46513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ct val="20000"/>
              </a:spcBef>
              <a:buSzPct val="120000"/>
              <a:buBlip>
                <a:blip r:embed="rId3"/>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30000"/>
              </a:lnSpc>
              <a:buSzTx/>
              <a:buFontTx/>
              <a:buNone/>
            </a:pPr>
            <a:r>
              <a:rPr kumimoji="1" lang="en-US" altLang="zh-CN" sz="2000" b="1">
                <a:solidFill>
                  <a:schemeClr val="bg1"/>
                </a:solidFill>
                <a:latin typeface="Courier New" panose="02070309020205020404" pitchFamily="49" charset="0"/>
                <a:cs typeface="Courier New" panose="02070309020205020404" pitchFamily="49" charset="0"/>
              </a:rPr>
              <a:t> #define  </a:t>
            </a:r>
            <a:r>
              <a:rPr kumimoji="1" lang="zh-CN" altLang="en-US" sz="2000" b="1">
                <a:solidFill>
                  <a:schemeClr val="bg1"/>
                </a:solidFill>
                <a:latin typeface="Courier New" panose="02070309020205020404" pitchFamily="49" charset="0"/>
                <a:cs typeface="Courier New" panose="02070309020205020404" pitchFamily="49" charset="0"/>
              </a:rPr>
              <a:t>标识符   替换文本</a:t>
            </a:r>
          </a:p>
        </p:txBody>
      </p:sp>
      <p:sp>
        <p:nvSpPr>
          <p:cNvPr id="2" name="矩形 1"/>
          <p:cNvSpPr/>
          <p:nvPr/>
        </p:nvSpPr>
        <p:spPr>
          <a:xfrm>
            <a:off x="1116013" y="1989138"/>
            <a:ext cx="6826250" cy="1392237"/>
          </a:xfrm>
          <a:prstGeom prst="rect">
            <a:avLst/>
          </a:prstGeom>
          <a:solidFill>
            <a:schemeClr val="bg1">
              <a:lumMod val="85000"/>
            </a:schemeClr>
          </a:solidFill>
          <a:ln>
            <a:noFill/>
          </a:ln>
          <a:effectLst/>
        </p:spPr>
        <p:txBody>
          <a:bodyPr>
            <a:spAutoFit/>
          </a:bodyPr>
          <a:lstStyle/>
          <a:p>
            <a:pPr eaLnBrk="1" hangingPunct="1">
              <a:lnSpc>
                <a:spcPct val="130000"/>
              </a:lnSpc>
              <a:spcBef>
                <a:spcPct val="20000"/>
              </a:spcBef>
              <a:defRPr/>
            </a:pPr>
            <a:r>
              <a:rPr kumimoji="1" lang="zh-CN" altLang="en-US" sz="2000" b="1" dirty="0">
                <a:latin typeface="Courier New" panose="02070309020205020404" pitchFamily="49" charset="0"/>
                <a:ea typeface="黑体" panose="02010609060101010101" pitchFamily="49" charset="-122"/>
                <a:cs typeface="Courier New" panose="02070309020205020404" pitchFamily="49" charset="0"/>
              </a:rPr>
              <a:t>如：</a:t>
            </a:r>
            <a:r>
              <a:rPr kumimoji="1" lang="en-US" altLang="zh-CN" sz="2000" b="1" dirty="0">
                <a:latin typeface="Courier New" panose="02070309020205020404" pitchFamily="49" charset="0"/>
                <a:ea typeface="黑体" panose="02010609060101010101" pitchFamily="49" charset="-122"/>
                <a:cs typeface="Courier New" panose="02070309020205020404" pitchFamily="49" charset="0"/>
              </a:rPr>
              <a:t>	#define RADIUS  5</a:t>
            </a:r>
          </a:p>
          <a:p>
            <a:pPr eaLnBrk="1" hangingPunct="1">
              <a:lnSpc>
                <a:spcPct val="130000"/>
              </a:lnSpc>
              <a:spcBef>
                <a:spcPct val="20000"/>
              </a:spcBef>
              <a:defRPr/>
            </a:pPr>
            <a:r>
              <a:rPr kumimoji="1" lang="en-US" altLang="zh-CN" sz="2000" b="1" dirty="0">
                <a:latin typeface="Courier New" panose="02070309020205020404" pitchFamily="49" charset="0"/>
                <a:ea typeface="黑体" panose="02010609060101010101" pitchFamily="49" charset="-122"/>
                <a:cs typeface="Courier New" panose="02070309020205020404" pitchFamily="49" charset="0"/>
              </a:rPr>
              <a:t>	#define PI   3.14159</a:t>
            </a:r>
          </a:p>
          <a:p>
            <a:pPr eaLnBrk="1" hangingPunct="1">
              <a:lnSpc>
                <a:spcPct val="130000"/>
              </a:lnSpc>
              <a:spcBef>
                <a:spcPct val="20000"/>
              </a:spcBef>
              <a:defRPr/>
            </a:pPr>
            <a:r>
              <a:rPr kumimoji="1" lang="en-US" altLang="zh-CN" sz="2000" b="1" dirty="0">
                <a:latin typeface="Courier New" panose="02070309020205020404" pitchFamily="49" charset="0"/>
                <a:ea typeface="黑体" panose="02010609060101010101" pitchFamily="49" charset="-122"/>
                <a:cs typeface="Courier New" panose="02070309020205020404" pitchFamily="49" charset="0"/>
              </a:rPr>
              <a:t>	#define AREA   PI*RADIUS*RADIUS</a:t>
            </a:r>
          </a:p>
        </p:txBody>
      </p:sp>
      <p:sp>
        <p:nvSpPr>
          <p:cNvPr id="15365" name="矩形 2"/>
          <p:cNvSpPr>
            <a:spLocks noChangeArrowheads="1"/>
          </p:cNvSpPr>
          <p:nvPr/>
        </p:nvSpPr>
        <p:spPr bwMode="auto">
          <a:xfrm>
            <a:off x="250825" y="3429000"/>
            <a:ext cx="87852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9263" indent="-449263">
              <a:lnSpc>
                <a:spcPct val="110000"/>
              </a:lnSpc>
              <a:spcBef>
                <a:spcPct val="20000"/>
              </a:spcBef>
              <a:buSzPct val="120000"/>
              <a:buBlip>
                <a:blip r:embed="rId3"/>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2400" b="1"/>
              <a:t>用</a:t>
            </a:r>
            <a:r>
              <a:rPr lang="en-US" altLang="zh-CN" sz="2400" b="1"/>
              <a:t>define</a:t>
            </a:r>
            <a:r>
              <a:rPr lang="zh-CN" altLang="en-US" sz="2400" b="1"/>
              <a:t>定义宏是</a:t>
            </a:r>
            <a:r>
              <a:rPr lang="en-US" altLang="zh-CN" sz="2400" b="1"/>
              <a:t>C</a:t>
            </a:r>
            <a:r>
              <a:rPr lang="zh-CN" altLang="en-US" sz="2400" b="1"/>
              <a:t>语言的习惯，在</a:t>
            </a:r>
            <a:r>
              <a:rPr lang="en-US" altLang="zh-CN" sz="2400" b="1"/>
              <a:t>C++</a:t>
            </a:r>
            <a:r>
              <a:rPr lang="zh-CN" altLang="en-US" sz="2400" b="1"/>
              <a:t>中有更好的解决方案</a:t>
            </a:r>
            <a:endParaRPr lang="en-US" altLang="zh-CN" sz="2400" b="1"/>
          </a:p>
        </p:txBody>
      </p:sp>
      <p:sp>
        <p:nvSpPr>
          <p:cNvPr id="5" name="矩形 4"/>
          <p:cNvSpPr/>
          <p:nvPr/>
        </p:nvSpPr>
        <p:spPr>
          <a:xfrm>
            <a:off x="1116013" y="4076700"/>
            <a:ext cx="6840537" cy="492125"/>
          </a:xfrm>
          <a:prstGeom prst="rect">
            <a:avLst/>
          </a:prstGeom>
          <a:solidFill>
            <a:schemeClr val="bg1">
              <a:lumMod val="85000"/>
            </a:schemeClr>
          </a:solidFill>
          <a:ln>
            <a:noFill/>
          </a:ln>
          <a:effectLst/>
        </p:spPr>
        <p:txBody>
          <a:bodyPr>
            <a:spAutoFit/>
          </a:bodyPr>
          <a:lstStyle/>
          <a:p>
            <a:pPr eaLnBrk="1" hangingPunct="1">
              <a:lnSpc>
                <a:spcPct val="130000"/>
              </a:lnSpc>
              <a:spcBef>
                <a:spcPct val="20000"/>
              </a:spcBef>
              <a:defRPr/>
            </a:pPr>
            <a:r>
              <a:rPr kumimoji="1" lang="zh-CN" altLang="en-US" sz="2000" b="1" dirty="0">
                <a:latin typeface="Courier New" panose="02070309020205020404" pitchFamily="49" charset="0"/>
                <a:ea typeface="黑体" panose="02010609060101010101" pitchFamily="49" charset="-122"/>
                <a:cs typeface="Courier New" panose="02070309020205020404" pitchFamily="49" charset="0"/>
              </a:rPr>
              <a:t>如：</a:t>
            </a:r>
            <a:r>
              <a:rPr kumimoji="1" lang="en-US" altLang="zh-CN" sz="2000" b="1" dirty="0">
                <a:latin typeface="Courier New" panose="02070309020205020404" pitchFamily="49" charset="0"/>
                <a:ea typeface="黑体" panose="02010609060101010101" pitchFamily="49" charset="-122"/>
                <a:cs typeface="Courier New" panose="02070309020205020404" pitchFamily="49" charset="0"/>
              </a:rPr>
              <a:t>	</a:t>
            </a:r>
            <a:r>
              <a:rPr kumimoji="1" lang="en-US" altLang="zh-CN" sz="2000" b="1" dirty="0" err="1">
                <a:latin typeface="Courier New" panose="02070309020205020404" pitchFamily="49" charset="0"/>
                <a:ea typeface="黑体" panose="02010609060101010101" pitchFamily="49" charset="-122"/>
                <a:cs typeface="Courier New" panose="02070309020205020404" pitchFamily="49" charset="0"/>
              </a:rPr>
              <a:t>const</a:t>
            </a:r>
            <a:r>
              <a:rPr kumimoji="1" lang="en-US" altLang="zh-CN" sz="2000" b="1" dirty="0">
                <a:latin typeface="Courier New" panose="02070309020205020404" pitchFamily="49" charset="0"/>
                <a:ea typeface="黑体" panose="02010609060101010101" pitchFamily="49" charset="-122"/>
                <a:cs typeface="Courier New" panose="02070309020205020404" pitchFamily="49" charset="0"/>
              </a:rPr>
              <a:t> double PI=3.14159</a:t>
            </a:r>
            <a:endParaRPr kumimoji="1" lang="zh-CN" altLang="en-US" sz="2000" b="1" dirty="0">
              <a:latin typeface="Courier New" panose="02070309020205020404" pitchFamily="49" charset="0"/>
              <a:ea typeface="黑体" panose="02010609060101010101" pitchFamily="49" charset="-122"/>
              <a:cs typeface="Courier New" panose="02070309020205020404" pitchFamily="49" charset="0"/>
            </a:endParaRPr>
          </a:p>
        </p:txBody>
      </p:sp>
      <p:sp>
        <p:nvSpPr>
          <p:cNvPr id="15367" name="矩形 5"/>
          <p:cNvSpPr>
            <a:spLocks noChangeArrowheads="1"/>
          </p:cNvSpPr>
          <p:nvPr/>
        </p:nvSpPr>
        <p:spPr bwMode="auto">
          <a:xfrm>
            <a:off x="311150" y="4652963"/>
            <a:ext cx="7789863"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9263" indent="-449263">
              <a:lnSpc>
                <a:spcPct val="110000"/>
              </a:lnSpc>
              <a:spcBef>
                <a:spcPct val="20000"/>
              </a:spcBef>
              <a:buSzPct val="120000"/>
              <a:buBlip>
                <a:blip r:embed="rId3"/>
              </a:buBlip>
              <a:defRPr sz="2800">
                <a:solidFill>
                  <a:srgbClr val="133984"/>
                </a:solidFill>
                <a:latin typeface="Arial" panose="020B0604020202020204" pitchFamily="34" charset="0"/>
                <a:ea typeface="黑体" panose="02010609060101010101" pitchFamily="49" charset="-122"/>
              </a:defRPr>
            </a:lvl1pPr>
            <a:lvl2pPr marL="91440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2400" b="1"/>
              <a:t>使用符号常量的好处</a:t>
            </a:r>
            <a:endParaRPr lang="en-US" altLang="zh-CN" sz="2400" b="1"/>
          </a:p>
          <a:p>
            <a:pPr lvl="1" eaLnBrk="1" hangingPunct="1">
              <a:lnSpc>
                <a:spcPct val="130000"/>
              </a:lnSpc>
              <a:buSzPct val="120000"/>
            </a:pPr>
            <a:r>
              <a:rPr lang="zh-CN" altLang="en-US" sz="2000">
                <a:solidFill>
                  <a:schemeClr val="tx1"/>
                </a:solidFill>
              </a:rPr>
              <a:t>含义清楚，提高了程序的可读性</a:t>
            </a:r>
          </a:p>
          <a:p>
            <a:pPr lvl="1" eaLnBrk="1" hangingPunct="1">
              <a:lnSpc>
                <a:spcPct val="130000"/>
              </a:lnSpc>
              <a:buSzPct val="120000"/>
            </a:pPr>
            <a:r>
              <a:rPr lang="zh-CN" altLang="en-US" sz="2000">
                <a:solidFill>
                  <a:schemeClr val="tx1"/>
                </a:solidFill>
              </a:rPr>
              <a:t>在需要改变一个常量时能做到“一改全改”</a:t>
            </a:r>
          </a:p>
        </p:txBody>
      </p:sp>
    </p:spTree>
  </p:cSld>
  <p:clrMapOvr>
    <a:masterClrMapping/>
  </p:clrMapOvr>
</p:sld>
</file>

<file path=ppt/theme/theme1.xml><?xml version="1.0" encoding="utf-8"?>
<a:theme xmlns:a="http://schemas.openxmlformats.org/drawingml/2006/main" name="1_自定义设计方案">
  <a:themeElements>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定义设计方案">
      <a:majorFont>
        <a:latin typeface="Arial"/>
        <a:ea typeface="华文新魏"/>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DDDDD"/>
        </a:solidFill>
        <a:ln w="28575" cap="flat" cmpd="sng" algn="ctr">
          <a:solidFill>
            <a:srgbClr val="922706"/>
          </a:solid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2400" b="0" i="0" u="none" strike="noStrike" cap="none" normalizeH="0" baseline="0" smtClean="0">
            <a:ln>
              <a:noFill/>
            </a:ln>
            <a:solidFill>
              <a:schemeClr val="tx1"/>
            </a:solidFill>
            <a:effectLst/>
            <a:latin typeface="Arial" charset="0"/>
            <a:ea typeface="黑体" pitchFamily="49" charset="-122"/>
          </a:defRPr>
        </a:defPPr>
      </a:lstStyle>
    </a:spDef>
    <a:lnDef>
      <a:spPr bwMode="auto">
        <a:xfrm>
          <a:off x="0" y="0"/>
          <a:ext cx="1" cy="1"/>
        </a:xfrm>
        <a:custGeom>
          <a:avLst/>
          <a:gdLst/>
          <a:ahLst/>
          <a:cxnLst/>
          <a:rect l="0" t="0" r="0" b="0"/>
          <a:pathLst/>
        </a:custGeom>
        <a:solidFill>
          <a:srgbClr val="DDDDDD"/>
        </a:solidFill>
        <a:ln w="28575" cap="flat" cmpd="sng" algn="ctr">
          <a:solidFill>
            <a:srgbClr val="922706"/>
          </a:solid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2400" b="0" i="0" u="none" strike="noStrike" cap="none" normalizeH="0" baseline="0" smtClean="0">
            <a:ln>
              <a:noFill/>
            </a:ln>
            <a:solidFill>
              <a:schemeClr val="tx1"/>
            </a:solidFill>
            <a:effectLst/>
            <a:latin typeface="Arial" charset="0"/>
            <a:ea typeface="黑体" pitchFamily="49" charset="-122"/>
          </a:defRPr>
        </a:defPPr>
      </a:lstStyle>
    </a:lnDef>
  </a:objectDefaults>
  <a:extraClrSchemeLst>
    <a:extraClrScheme>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6797</TotalTime>
  <Words>6071</Words>
  <Application>Microsoft Macintosh PowerPoint</Application>
  <PresentationFormat>On-screen Show (4:3)</PresentationFormat>
  <Paragraphs>748</Paragraphs>
  <Slides>67</Slides>
  <Notes>50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67</vt:i4>
      </vt:variant>
    </vt:vector>
  </HeadingPairs>
  <TitlesOfParts>
    <vt:vector size="77" baseType="lpstr">
      <vt:lpstr>楷体_GB2312</vt:lpstr>
      <vt:lpstr>黑体</vt:lpstr>
      <vt:lpstr>Arial</vt:lpstr>
      <vt:lpstr>Calibri</vt:lpstr>
      <vt:lpstr>Courier New</vt:lpstr>
      <vt:lpstr>Garamond</vt:lpstr>
      <vt:lpstr>Times New Roman</vt:lpstr>
      <vt:lpstr>Wingdings</vt:lpstr>
      <vt:lpstr>1_自定义设计方案</vt:lpstr>
      <vt:lpstr>公式</vt:lpstr>
      <vt:lpstr>第二章 程序的基本组成</vt:lpstr>
      <vt:lpstr>第二章 程序的基本组成</vt:lpstr>
      <vt:lpstr>C++程序的基本组成</vt:lpstr>
      <vt:lpstr>Exercise</vt:lpstr>
      <vt:lpstr>PowerPoint Presentation</vt:lpstr>
      <vt:lpstr>程序注释</vt:lpstr>
      <vt:lpstr>编译预处理</vt:lpstr>
      <vt:lpstr>库包含的格式</vt:lpstr>
      <vt:lpstr>宏定义</vt:lpstr>
      <vt:lpstr>PowerPoint Presentation</vt:lpstr>
      <vt:lpstr>主程序</vt:lpstr>
      <vt:lpstr>输出流对象 std::cout</vt:lpstr>
      <vt:lpstr>计算园的面积和周长</vt:lpstr>
      <vt:lpstr>Exercise</vt:lpstr>
      <vt:lpstr>程序的组成</vt:lpstr>
      <vt:lpstr>回看 Hello World! 程序</vt:lpstr>
      <vt:lpstr>第二章 程序的基本组成</vt:lpstr>
      <vt:lpstr>变量定义</vt:lpstr>
      <vt:lpstr>变量命名</vt:lpstr>
      <vt:lpstr>变量赋初值</vt:lpstr>
      <vt:lpstr>PowerPoint Presentation</vt:lpstr>
      <vt:lpstr>数据类型—整型</vt:lpstr>
      <vt:lpstr>无符号整数</vt:lpstr>
      <vt:lpstr>整型数的表示—码制</vt:lpstr>
      <vt:lpstr>整型数的运算</vt:lpstr>
      <vt:lpstr>数据类型—实型（浮点型）</vt:lpstr>
      <vt:lpstr>数据类型—实型（浮点型）</vt:lpstr>
      <vt:lpstr>数据类型-字符型</vt:lpstr>
      <vt:lpstr>ASCII码</vt:lpstr>
      <vt:lpstr>可打印字符的使用</vt:lpstr>
      <vt:lpstr>转义字符</vt:lpstr>
      <vt:lpstr>常用的转义字符</vt:lpstr>
      <vt:lpstr>数据类型—布尔类型</vt:lpstr>
      <vt:lpstr>枚举类型</vt:lpstr>
      <vt:lpstr>定义新的枚举类型 </vt:lpstr>
      <vt:lpstr>枚举类型的内部表示</vt:lpstr>
      <vt:lpstr>类型别名</vt:lpstr>
      <vt:lpstr>了解占用的内存量</vt:lpstr>
      <vt:lpstr>整型常量</vt:lpstr>
      <vt:lpstr>浮点数常量</vt:lpstr>
      <vt:lpstr>字符常量</vt:lpstr>
      <vt:lpstr>符号常量</vt:lpstr>
      <vt:lpstr>第二章 程序的基本组成</vt:lpstr>
      <vt:lpstr>输入流对象cin</vt:lpstr>
      <vt:lpstr>cin.get </vt:lpstr>
      <vt:lpstr>输出流对象cout </vt:lpstr>
      <vt:lpstr>cout示例</vt:lpstr>
      <vt:lpstr>Exercise</vt:lpstr>
      <vt:lpstr>第二章 程序的基本组成</vt:lpstr>
      <vt:lpstr>算术表达式</vt:lpstr>
      <vt:lpstr>除法示例</vt:lpstr>
      <vt:lpstr>Exercise</vt:lpstr>
      <vt:lpstr>各种类型的数据的混合运算</vt:lpstr>
      <vt:lpstr>数学函数库</vt:lpstr>
      <vt:lpstr>cmath的主要内容</vt:lpstr>
      <vt:lpstr>变量赋值</vt:lpstr>
      <vt:lpstr>赋值时的自动类型转换 </vt:lpstr>
      <vt:lpstr>更多关于赋值</vt:lpstr>
      <vt:lpstr>自增、自减运算符</vt:lpstr>
      <vt:lpstr>强制类型转换</vt:lpstr>
      <vt:lpstr>强制类型转换</vt:lpstr>
      <vt:lpstr>转换类型</vt:lpstr>
      <vt:lpstr>总结</vt:lpstr>
      <vt:lpstr>作业&amp;上机练习</vt:lpstr>
      <vt:lpstr>附：运算符优先级</vt:lpstr>
      <vt:lpstr>附：运算符优先级</vt:lpstr>
      <vt:lpstr>附：运算符优先级</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第二章 通过例子学习</dc:title>
  <dc:creator>User</dc:creator>
  <cp:lastModifiedBy>Kenny Zhu</cp:lastModifiedBy>
  <cp:revision>174</cp:revision>
  <dcterms:created xsi:type="dcterms:W3CDTF">2013-02-22T04:37:52Z</dcterms:created>
  <dcterms:modified xsi:type="dcterms:W3CDTF">2023-06-25T03:05:19Z</dcterms:modified>
</cp:coreProperties>
</file>