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63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78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627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072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77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358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54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720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73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050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22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E0DB7-7F76-4177-A3CA-8AD7668A46CD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77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zhoghao@sjtu.edu.c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10668000" cy="2387600"/>
          </a:xfrm>
        </p:spPr>
        <p:txBody>
          <a:bodyPr/>
          <a:lstStyle/>
          <a:p>
            <a:pPr algn="l"/>
            <a:r>
              <a:rPr lang="en-US" altLang="zh-CN" dirty="0" smtClean="0"/>
              <a:t>SE300 Midterm presentation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Hao Zhong</a:t>
            </a:r>
          </a:p>
          <a:p>
            <a:pPr algn="l"/>
            <a:r>
              <a:rPr lang="en-US" altLang="zh-CN" dirty="0" smtClean="0"/>
              <a:t>SJTU</a:t>
            </a:r>
          </a:p>
          <a:p>
            <a:pPr algn="l"/>
            <a:r>
              <a:rPr lang="en-US" altLang="zh-CN" smtClean="0"/>
              <a:t>2018.10.19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210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structure of a research topic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</a:p>
          <a:p>
            <a:r>
              <a:rPr lang="en-US" altLang="zh-CN" dirty="0" smtClean="0"/>
              <a:t>Related work</a:t>
            </a:r>
          </a:p>
          <a:p>
            <a:r>
              <a:rPr lang="en-US" altLang="zh-CN" dirty="0" smtClean="0"/>
              <a:t>Contribution</a:t>
            </a:r>
          </a:p>
          <a:p>
            <a:r>
              <a:rPr lang="en-US" altLang="zh-CN" dirty="0" smtClean="0"/>
              <a:t>Technical issues</a:t>
            </a:r>
          </a:p>
          <a:p>
            <a:r>
              <a:rPr lang="en-US" altLang="zh-CN" dirty="0" smtClean="0"/>
              <a:t>Evaluation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Approach vs Empirical Study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529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Rules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time limit of each presentation is 20 minutes.</a:t>
            </a:r>
          </a:p>
          <a:p>
            <a:r>
              <a:rPr lang="en-US" altLang="zh-CN" dirty="0" smtClean="0"/>
              <a:t>One student of the team presents the whole slides.</a:t>
            </a:r>
          </a:p>
          <a:p>
            <a:r>
              <a:rPr lang="en-US" altLang="zh-CN" dirty="0" smtClean="0"/>
              <a:t>Each team has 5 minutes to answer questions.</a:t>
            </a:r>
          </a:p>
          <a:p>
            <a:r>
              <a:rPr lang="en-US" altLang="zh-CN" dirty="0" smtClean="0"/>
              <a:t>Please send your slides to </a:t>
            </a:r>
            <a:r>
              <a:rPr lang="en-US" altLang="zh-CN" dirty="0" smtClean="0">
                <a:hlinkClick r:id="rId2"/>
              </a:rPr>
              <a:t>zhonghao@sjtu.edu.cn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Include your names and contact information.</a:t>
            </a:r>
          </a:p>
          <a:p>
            <a:r>
              <a:rPr lang="en-US" altLang="zh-CN" dirty="0" smtClean="0"/>
              <a:t>You can present your work again in other classes, if time allows.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0069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81</Words>
  <Application>Microsoft Office PowerPoint</Application>
  <PresentationFormat>宽屏</PresentationFormat>
  <Paragraphs>19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Office 主题</vt:lpstr>
      <vt:lpstr>SE300 Midterm presentation</vt:lpstr>
      <vt:lpstr>The structure of a research topic</vt:lpstr>
      <vt:lpstr>Rules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Hao Zhong</dc:creator>
  <cp:lastModifiedBy>Zhong Hao</cp:lastModifiedBy>
  <cp:revision>25</cp:revision>
  <dcterms:created xsi:type="dcterms:W3CDTF">2017-10-30T05:44:44Z</dcterms:created>
  <dcterms:modified xsi:type="dcterms:W3CDTF">2018-10-19T08:49:30Z</dcterms:modified>
</cp:coreProperties>
</file>