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60" r:id="rId4"/>
    <p:sldId id="278" r:id="rId5"/>
    <p:sldId id="279" r:id="rId6"/>
    <p:sldId id="281" r:id="rId7"/>
    <p:sldId id="262" r:id="rId8"/>
    <p:sldId id="282" r:id="rId9"/>
    <p:sldId id="283" r:id="rId10"/>
    <p:sldId id="268" r:id="rId11"/>
    <p:sldId id="284" r:id="rId12"/>
    <p:sldId id="286" r:id="rId13"/>
    <p:sldId id="285" r:id="rId14"/>
    <p:sldId id="287" r:id="rId15"/>
    <p:sldId id="288" r:id="rId16"/>
    <p:sldId id="274" r:id="rId17"/>
    <p:sldId id="275" r:id="rId18"/>
    <p:sldId id="28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6"/>
    <a:srgbClr val="004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264" autoAdjust="0"/>
  </p:normalViewPr>
  <p:slideViewPr>
    <p:cSldViewPr snapToGrid="0">
      <p:cViewPr varScale="1">
        <p:scale>
          <a:sx n="77" d="100"/>
          <a:sy n="77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7261-D4F9-2C45-AF19-5805EDCF7382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2F513-DCE6-FB40-BB8B-287B726AC5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477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not others</a:t>
            </a:r>
          </a:p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high power consumption [some evidence]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cost[some evidence]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sensitive to multipath effect, tag orientation and other interference in the atmosphere. [detail later]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passive tags, no consideration in change tags massively.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 price as low as $0.08/piece.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one-to-many transfer, more robust. (reference or evidence to be found)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receive signal strength</a:t>
            </a: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 time of arrival</a:t>
            </a: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TDOA time difference of arrival </a:t>
            </a: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RSP receive signal phase</a:t>
            </a: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PDOA phase difference of arrival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2F513-DCE6-FB40-BB8B-287B726AC5C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88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Backscatter</a:t>
            </a:r>
            <a:r>
              <a:rPr lang="en-US" altLang="zh-CN" baseline="0" dirty="0"/>
              <a:t> </a:t>
            </a:r>
            <a:r>
              <a:rPr lang="zh-CN" altLang="en-US" baseline="0" dirty="0"/>
              <a:t>去回各半波长，所以才是</a:t>
            </a:r>
            <a:r>
              <a:rPr lang="en-US" altLang="zh-CN" baseline="0" dirty="0"/>
              <a:t>4pi f.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2F513-DCE6-FB40-BB8B-287B726AC5CC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688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921.625 half lambda=0.16275600m</a:t>
            </a:r>
          </a:p>
          <a:p>
            <a:r>
              <a:rPr lang="en-US" altLang="zh-CN" dirty="0"/>
              <a:t>4freq</a:t>
            </a:r>
            <a:r>
              <a:rPr lang="en-US" altLang="zh-CN" baseline="0" dirty="0"/>
              <a:t> half lambda all around 16cm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That's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frequency's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PDOA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-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frequency.</a:t>
            </a:r>
            <a:r>
              <a:rPr lang="zh-CN" altLang="en-US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2F513-DCE6-FB40-BB8B-287B726AC5CC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013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error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tolerable.</a:t>
            </a:r>
            <a:r>
              <a:rPr kumimoji="1" lang="zh-CN" altLang="en-US" baseline="0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2F513-DCE6-FB40-BB8B-287B726AC5CC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567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2F513-DCE6-FB40-BB8B-287B726AC5CC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538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4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149566"/>
            <a:ext cx="105156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838200" y="5114030"/>
            <a:ext cx="105156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1"/>
            <a:ext cx="12192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7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96801" y="313201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938C5F2-A597-43E8-9489-C4E084F3BB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9192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58" y="975600"/>
            <a:ext cx="1140822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9501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3"/>
            <a:ext cx="12192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00035" y="313201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0" y="313201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938C5F2-A597-43E8-9489-C4E084F3BB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58" y="975600"/>
            <a:ext cx="11421927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3"/>
            <a:ext cx="12192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84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>
          <p15:clr>
            <a:srgbClr val="FBAE40"/>
          </p15:clr>
        </p15:guide>
        <p15:guide id="8" pos="389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5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53229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1000035" y="313201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5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0" y="313201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938C5F2-A597-43E8-9489-C4E084F3BB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96364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>
          <p15:clr>
            <a:srgbClr val="FBAE40"/>
          </p15:clr>
        </p15:guide>
        <p15:guide id="8" pos="389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4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498" y="4006448"/>
            <a:ext cx="11100025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5499" y="5245247"/>
            <a:ext cx="7760477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25499" y="5815087"/>
            <a:ext cx="5545667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1"/>
            <a:ext cx="12192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1"/>
            <a:ext cx="12192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68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12192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6" y="3608990"/>
            <a:ext cx="4029124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50528" y="1371600"/>
            <a:ext cx="11213989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12192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0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1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8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43561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1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1" y="975600"/>
            <a:ext cx="11162884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115968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8320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1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8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2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019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1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8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2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6801" y="313201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938C5F2-A597-43E8-9489-C4E084F3BB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2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文本框 13"/>
          <p:cNvSpPr txBox="1"/>
          <p:nvPr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37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5" y="6100772"/>
            <a:ext cx="2611396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1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12192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12192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25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>
          <p15:clr>
            <a:srgbClr val="FBAE40"/>
          </p15:clr>
        </p15:guide>
        <p15:guide id="8" pos="15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1" y="975601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66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1" y="975601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11595421" y="311755"/>
            <a:ext cx="59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549243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86191091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microsoft.com/office/2007/relationships/hdphoto" Target="../media/hdphoto1.wdp"/><Relationship Id="rId21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1292" y="1673352"/>
            <a:ext cx="1112056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3"/>
            <a:ext cx="12192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551291" y="863021"/>
            <a:ext cx="11213989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3"/>
            <a:ext cx="2023540" cy="40141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3"/>
            <a:ext cx="12192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RFID-based indoor localization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Wang </a:t>
            </a:r>
            <a:r>
              <a:rPr lang="en-US" altLang="zh-CN" dirty="0" err="1"/>
              <a:t>Zepeng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2016/06/07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74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691278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2" y="2098943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365535" y="2775137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4058032" y="318280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365536" y="3823435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004098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4058033" y="4231100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365536" y="4793801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4058033" y="520146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439072" y="166246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Introduction</a:t>
            </a:r>
            <a:endParaRPr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4439072" y="2746322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System</a:t>
            </a:r>
            <a:endParaRPr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4439073" y="380728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439073" y="474470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Conclusion and Q&amp;A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48925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Phase of Arrival - Distance</a:t>
            </a:r>
            <a:endParaRPr lang="zh-CN" altLang="en-US" dirty="0"/>
          </a:p>
        </p:txBody>
      </p:sp>
      <p:pic>
        <p:nvPicPr>
          <p:cNvPr id="4" name="内容占位符 3" descr="频率相位图"/>
          <p:cNvPicPr>
            <a:picLocks noGrp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68" y="1767015"/>
            <a:ext cx="7222545" cy="4411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Distance estimation within half wavelength</a:t>
            </a:r>
            <a:endParaRPr lang="zh-CN" altLang="en-US" dirty="0"/>
          </a:p>
        </p:txBody>
      </p:sp>
      <p:pic>
        <p:nvPicPr>
          <p:cNvPr id="4" name="内容占位符 3" descr="4-7"/>
          <p:cNvPicPr>
            <a:picLocks noGrp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51" y="1828799"/>
            <a:ext cx="6116594" cy="4300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6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02963" y="2014151"/>
            <a:ext cx="7792507" cy="422012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 of one half wavelength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16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06557" y="1667207"/>
            <a:ext cx="6067167" cy="4269489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 of one half wavelength(cont.)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25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Distance estimation within one meter</a:t>
            </a:r>
            <a:endParaRPr lang="zh-CN" altLang="en-US" dirty="0"/>
          </a:p>
        </p:txBody>
      </p:sp>
      <p:pic>
        <p:nvPicPr>
          <p:cNvPr id="6" name="内容占位符 5" descr="4-8"/>
          <p:cNvPicPr>
            <a:picLocks noGrp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25" y="1804086"/>
            <a:ext cx="7253416" cy="4522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691278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2" y="2098943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365535" y="2775137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4058032" y="318280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365536" y="3823435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4058033" y="4231100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365536" y="4793801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004098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4058033" y="520146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439072" y="166246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Introduction</a:t>
            </a:r>
            <a:endParaRPr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4439072" y="2746322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System</a:t>
            </a:r>
            <a:endParaRPr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4439073" y="380728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439073" y="474470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Conclusion and Q&amp;A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553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2800" b="1" dirty="0"/>
              <a:t>Realized</a:t>
            </a:r>
          </a:p>
          <a:p>
            <a:pPr lvl="1"/>
            <a:r>
              <a:rPr lang="en-US" altLang="zh-CN" sz="2400" b="1" dirty="0"/>
              <a:t>A RFID localization system range up to 3.6 meters. </a:t>
            </a:r>
          </a:p>
          <a:p>
            <a:r>
              <a:rPr lang="en-US" altLang="zh-CN" sz="2800" b="1" dirty="0"/>
              <a:t>To do</a:t>
            </a:r>
          </a:p>
          <a:p>
            <a:pPr lvl="1"/>
            <a:r>
              <a:rPr lang="en-US" altLang="zh-CN" sz="2400" b="1" dirty="0"/>
              <a:t>More reliable approach, like another frequency or use phase instead of RSSI as anchors. </a:t>
            </a:r>
          </a:p>
          <a:p>
            <a:endParaRPr lang="en-US" altLang="zh-CN" b="1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48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2775" y="3297348"/>
            <a:ext cx="11162884" cy="574183"/>
          </a:xfrm>
        </p:spPr>
        <p:txBody>
          <a:bodyPr>
            <a:noAutofit/>
          </a:bodyPr>
          <a:lstStyle/>
          <a:p>
            <a:pPr algn="ctr"/>
            <a:r>
              <a:rPr lang="en-US" altLang="zh-CN" sz="6600" dirty="0"/>
              <a:t>Q&amp;A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930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691278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2" y="2098943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072" y="166246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Introduction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775137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4058032" y="318280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072" y="2746322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System</a:t>
            </a:r>
            <a:endParaRPr lang="zh-CN" altLang="en-US" sz="24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365536" y="3823435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4058033" y="4231100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073" y="380728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3365536" y="4793801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4058033" y="520146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073" y="474470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Conclusion and Q&amp;A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83631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691278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2" y="2098943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072" y="166246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Introduction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775137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4058032" y="318280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072" y="2746322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System</a:t>
            </a:r>
            <a:endParaRPr lang="zh-CN" altLang="en-US" sz="24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365536" y="3823435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4058033" y="4231100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073" y="380728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3365536" y="4793801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4058033" y="520146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073" y="474470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Conclusion and Q&amp;A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7936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858" y="2227858"/>
            <a:ext cx="6029119" cy="380588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Radio Frequency </a:t>
            </a:r>
            <a:r>
              <a:rPr lang="en-US" altLang="zh-CN" sz="2800" dirty="0" err="1"/>
              <a:t>IDentification</a:t>
            </a: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Tag power provided by the reader’s signal.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Tag modulate(ASK) and then backscatter the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Reader demodulate the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Half Duplex 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35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6381750" y="2851917"/>
            <a:ext cx="5376333" cy="1915211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Find which shelf the book is on. </a:t>
            </a:r>
          </a:p>
          <a:p>
            <a:r>
              <a:rPr lang="en-US" altLang="zh-CN" sz="2800" dirty="0"/>
              <a:t>Aim to find s,</a:t>
            </a:r>
          </a:p>
          <a:p>
            <a:r>
              <a:rPr lang="en-US" altLang="zh-CN" sz="2800" dirty="0"/>
              <a:t>Then we can calculate h.</a:t>
            </a:r>
            <a:endParaRPr lang="zh-CN" altLang="en-US" sz="28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105417" y="2135182"/>
            <a:ext cx="5276334" cy="3991233"/>
            <a:chOff x="1309817" y="2242751"/>
            <a:chExt cx="5276334" cy="3991233"/>
          </a:xfrm>
        </p:grpSpPr>
        <p:pic>
          <p:nvPicPr>
            <p:cNvPr id="6" name="内容占位符 3" descr="System all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817" y="2242751"/>
              <a:ext cx="5276334" cy="39912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865871" y="4596715"/>
              <a:ext cx="1124465" cy="617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ysClr val="windowText" lastClr="000000"/>
                  </a:solidFill>
                </a:rPr>
                <a:t>Reader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04536" y="3595818"/>
              <a:ext cx="1371600" cy="64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Antenna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67416" y="2242751"/>
              <a:ext cx="914400" cy="42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Shelf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9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2800" dirty="0"/>
              <a:t>WLAN </a:t>
            </a:r>
            <a:r>
              <a:rPr lang="en-US" altLang="zh-CN" sz="2800" dirty="0" smtClean="0"/>
              <a:t>and </a:t>
            </a:r>
            <a:r>
              <a:rPr lang="en-US" altLang="zh-CN" sz="2800" dirty="0"/>
              <a:t>BLE localization</a:t>
            </a:r>
          </a:p>
          <a:p>
            <a:pPr lvl="1"/>
            <a:r>
              <a:rPr lang="en-US" altLang="zh-CN" sz="2400" dirty="0"/>
              <a:t>Expensive to deploy devices</a:t>
            </a:r>
          </a:p>
          <a:p>
            <a:pPr lvl="1"/>
            <a:r>
              <a:rPr lang="en-US" altLang="zh-CN" sz="2400" dirty="0"/>
              <a:t>Need power</a:t>
            </a:r>
          </a:p>
          <a:p>
            <a:pPr lvl="1"/>
            <a:r>
              <a:rPr lang="en-US" altLang="zh-CN" sz="2400" dirty="0"/>
              <a:t>Mostly based on RSSI – distortion</a:t>
            </a:r>
          </a:p>
          <a:p>
            <a:r>
              <a:rPr lang="en-US" altLang="zh-CN" sz="2800" dirty="0"/>
              <a:t>RFID localization</a:t>
            </a:r>
          </a:p>
          <a:p>
            <a:pPr lvl="1"/>
            <a:r>
              <a:rPr lang="en-US" altLang="zh-CN" sz="2400" dirty="0"/>
              <a:t>RSS,TOA,TDOA,RSP,PDOA</a:t>
            </a:r>
          </a:p>
          <a:p>
            <a:pPr lvl="1"/>
            <a:r>
              <a:rPr lang="en-US" altLang="zh-CN" sz="2400" dirty="0"/>
              <a:t>Multi-reader or multi-antenna or multi frequency</a:t>
            </a:r>
          </a:p>
          <a:p>
            <a:pPr lvl="1"/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No cables and powers for tag, suitable for massive deployment on books. </a:t>
            </a:r>
          </a:p>
          <a:p>
            <a:r>
              <a:rPr lang="en-US" altLang="zh-CN" sz="2800" dirty="0"/>
              <a:t>Combine RSSI and phase information</a:t>
            </a:r>
          </a:p>
          <a:p>
            <a:r>
              <a:rPr lang="en-US" altLang="zh-CN" sz="2800" dirty="0"/>
              <a:t>One antenna for one area. </a:t>
            </a:r>
            <a:endParaRPr lang="zh-CN" altLang="en-US" sz="2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Our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75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691278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2" y="2098943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365535" y="2775137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004098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4058032" y="318280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365536" y="3823435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4058033" y="4231100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365536" y="4793801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4058033" y="520146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439072" y="166246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Introduction</a:t>
            </a:r>
            <a:endParaRPr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4439072" y="2746322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System</a:t>
            </a:r>
            <a:endParaRPr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4439073" y="380728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439073" y="474470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Conclusion and Q&amp;A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6065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altLang="zh-CN" sz="3200" dirty="0"/>
                  <a:t>One reader, one antenna and one frequency</a:t>
                </a:r>
              </a:p>
              <a:p>
                <a:r>
                  <a:rPr lang="en-US" altLang="zh-CN" sz="3200" dirty="0"/>
                  <a:t>In the first half wavelength: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zh-CN" altLang="en-US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C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zh-CN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3061" t="-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461550" y="2088292"/>
            <a:ext cx="5920201" cy="36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2631987"/>
            <a:ext cx="6516764" cy="2458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6381750" y="2298397"/>
                <a:ext cx="5376333" cy="31261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Use RSSI as an anchor</a:t>
                </a:r>
              </a:p>
              <a:p>
                <a:r>
                  <a:rPr lang="en-US" altLang="zh-CN" sz="2800" dirty="0"/>
                  <a:t>RSSI approximately follows the log attenuation model. </a:t>
                </a:r>
              </a:p>
              <a:p>
                <a:r>
                  <a:rPr lang="en-US" altLang="zh-CN" sz="2800" dirty="0"/>
                  <a:t>In practice, detect the point where phase hops from 0 to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800" dirty="0"/>
                  <a:t>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6381750" y="2298397"/>
                <a:ext cx="5376333" cy="3126174"/>
              </a:xfrm>
              <a:blipFill>
                <a:blip r:embed="rId3"/>
                <a:stretch>
                  <a:fillRect l="-2381" t="-585" r="-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Outside the half wavelength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46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TU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JTU" id="{B9FAA66D-89FB-4D7D-9CA0-7B6416F22234}" vid="{17E6561F-3A1F-4208-AB39-762848C24C7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SJTU</Template>
  <TotalTime>798</TotalTime>
  <Words>419</Words>
  <Application>Microsoft Macintosh PowerPoint</Application>
  <PresentationFormat>宽屏</PresentationFormat>
  <Paragraphs>118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DengXian</vt:lpstr>
      <vt:lpstr>等线</vt:lpstr>
      <vt:lpstr>等线 Light</vt:lpstr>
      <vt:lpstr>微软雅黑</vt:lpstr>
      <vt:lpstr>SJTU</vt:lpstr>
      <vt:lpstr>RFID-based indoor localization</vt:lpstr>
      <vt:lpstr>目录 Contents</vt:lpstr>
      <vt:lpstr>目录 Contents</vt:lpstr>
      <vt:lpstr>Introduction</vt:lpstr>
      <vt:lpstr>Introduction</vt:lpstr>
      <vt:lpstr>Related work</vt:lpstr>
      <vt:lpstr>目录 Contents</vt:lpstr>
      <vt:lpstr>Basic idea</vt:lpstr>
      <vt:lpstr>Outside the half wavelength</vt:lpstr>
      <vt:lpstr>目录 Contents</vt:lpstr>
      <vt:lpstr>Phase of Arrival - Distance</vt:lpstr>
      <vt:lpstr>Distance estimation within half wavelength</vt:lpstr>
      <vt:lpstr>Out of one half wavelength</vt:lpstr>
      <vt:lpstr>Out of one half wavelength(cont.)</vt:lpstr>
      <vt:lpstr>Distance estimation within one meter</vt:lpstr>
      <vt:lpstr>目录 Contents</vt:lpstr>
      <vt:lpstr>Conclusion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Recognition from a Distributed Representation of Pose and Appearance</dc:title>
  <dc:creator>王泽鹏</dc:creator>
  <cp:lastModifiedBy>Zepeng Wang</cp:lastModifiedBy>
  <cp:revision>59</cp:revision>
  <dcterms:created xsi:type="dcterms:W3CDTF">2016-05-09T13:29:48Z</dcterms:created>
  <dcterms:modified xsi:type="dcterms:W3CDTF">2016-06-06T17:56:10Z</dcterms:modified>
</cp:coreProperties>
</file>