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65" r:id="rId4"/>
    <p:sldId id="276" r:id="rId5"/>
    <p:sldId id="267" r:id="rId6"/>
    <p:sldId id="272" r:id="rId7"/>
    <p:sldId id="270" r:id="rId8"/>
    <p:sldId id="266" r:id="rId9"/>
    <p:sldId id="269" r:id="rId10"/>
    <p:sldId id="271" r:id="rId11"/>
    <p:sldId id="273" r:id="rId12"/>
    <p:sldId id="277" r:id="rId13"/>
    <p:sldId id="274" r:id="rId14"/>
    <p:sldId id="275" r:id="rId15"/>
    <p:sldId id="278" r:id="rId16"/>
    <p:sldId id="279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8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slide" Target="../slides/slide10.xml"/><Relationship Id="rId1" Type="http://schemas.openxmlformats.org/officeDocument/2006/relationships/slide" Target="../slides/slide9.xml"/><Relationship Id="rId5" Type="http://schemas.openxmlformats.org/officeDocument/2006/relationships/slide" Target="../slides/slide13.xml"/><Relationship Id="rId4" Type="http://schemas.openxmlformats.org/officeDocument/2006/relationships/slide" Target="../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3CC6D8-DEFC-45FD-8207-E1ECCC27EA85}" type="doc">
      <dgm:prSet loTypeId="urn:microsoft.com/office/officeart/2005/8/layout/l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/>
        </a:p>
      </dgm:t>
    </dgm:pt>
    <dgm:pt modelId="{516A4DDC-76BD-494E-B503-625555CCBC4A}">
      <dgm:prSet phldrT="[文本]"/>
      <dgm:spPr/>
      <dgm:t>
        <a:bodyPr/>
        <a:lstStyle/>
        <a:p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PREPARATION</a:t>
          </a:r>
          <a:endParaRPr 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33DE2D2-6278-469E-8A80-F71EA996A07A}" type="parTrans" cxnId="{7B595755-BE81-46A0-903D-004D1EF6EE33}">
      <dgm:prSet/>
      <dgm:spPr/>
      <dgm:t>
        <a:bodyPr/>
        <a:lstStyle/>
        <a:p>
          <a:endParaRPr lang="zh-CN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E4D7DCA-0B66-4207-B896-C721B2CB4C13}" type="sibTrans" cxnId="{7B595755-BE81-46A0-903D-004D1EF6EE33}">
      <dgm:prSet/>
      <dgm:spPr/>
      <dgm:t>
        <a:bodyPr/>
        <a:lstStyle/>
        <a:p>
          <a:endParaRPr lang="zh-CN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1E3B52E-71B8-4BD0-B1ED-D051FFB12506}">
      <dgm:prSet phldrT="[文本]"/>
      <dgm:spPr/>
      <dgm:t>
        <a:bodyPr/>
        <a:lstStyle/>
        <a:p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FINGERPRINTING DATABASE</a:t>
          </a:r>
          <a:endParaRPr 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A206B73-34B1-48E4-A513-9978853BF217}" type="parTrans" cxnId="{0F0D3551-AF94-422C-87FE-80E4E27CB025}">
      <dgm:prSet/>
      <dgm:spPr/>
      <dgm:t>
        <a:bodyPr/>
        <a:lstStyle/>
        <a:p>
          <a:endParaRPr lang="zh-CN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436D701-8B79-4C2B-92A4-52BC1BA24775}" type="sibTrans" cxnId="{0F0D3551-AF94-422C-87FE-80E4E27CB025}">
      <dgm:prSet/>
      <dgm:spPr/>
      <dgm:t>
        <a:bodyPr/>
        <a:lstStyle/>
        <a:p>
          <a:endParaRPr lang="zh-CN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D410504-9F7F-47AE-B46E-CE985680360F}">
      <dgm:prSet phldrT="[文本]"/>
      <dgm:spPr/>
      <dgm:t>
        <a:bodyPr/>
        <a:lstStyle/>
        <a:p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SOFTWARE</a:t>
          </a:r>
          <a:endParaRPr 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995C4470-49EF-4BD9-B00A-AD612181AB58}" type="parTrans" cxnId="{6B045370-B4FF-427A-9929-461476AAE193}">
      <dgm:prSet/>
      <dgm:spPr/>
      <dgm:t>
        <a:bodyPr/>
        <a:lstStyle/>
        <a:p>
          <a:endParaRPr lang="zh-CN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B847D36-6E88-4DD3-AABD-579C99426233}" type="sibTrans" cxnId="{6B045370-B4FF-427A-9929-461476AAE193}">
      <dgm:prSet/>
      <dgm:spPr/>
      <dgm:t>
        <a:bodyPr/>
        <a:lstStyle/>
        <a:p>
          <a:endParaRPr lang="zh-CN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4FF5CFA-9CEF-4C34-984A-CC28F232798F}">
      <dgm:prSet phldrT="[文本]"/>
      <dgm:spPr/>
      <dgm:t>
        <a:bodyPr/>
        <a:lstStyle/>
        <a:p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MAP</a:t>
          </a:r>
          <a:endParaRPr 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92813948-C227-4EB2-8530-43003E3CB375}" type="parTrans" cxnId="{710659EC-6706-425F-81BB-5F1E070F7D4D}">
      <dgm:prSet/>
      <dgm:spPr/>
      <dgm:t>
        <a:bodyPr/>
        <a:lstStyle/>
        <a:p>
          <a:endParaRPr lang="zh-CN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551F8FA-E415-4EE1-BA68-D13E7D2E980B}" type="sibTrans" cxnId="{710659EC-6706-425F-81BB-5F1E070F7D4D}">
      <dgm:prSet/>
      <dgm:spPr/>
      <dgm:t>
        <a:bodyPr/>
        <a:lstStyle/>
        <a:p>
          <a:endParaRPr lang="zh-CN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CBEC7DD-A25D-4956-9A65-6EA385F6FCB5}">
      <dgm:prSet phldrT="[文本]"/>
      <dgm:spPr/>
      <dgm:t>
        <a:bodyPr/>
        <a:lstStyle/>
        <a:p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COLLECTING DATA</a:t>
          </a:r>
          <a:endParaRPr 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342D04F-4D11-41CC-AB66-36041A902B44}" type="parTrans" cxnId="{0687A885-2354-4E9E-B313-4269283F0057}">
      <dgm:prSet/>
      <dgm:spPr/>
      <dgm:t>
        <a:bodyPr/>
        <a:lstStyle/>
        <a:p>
          <a:endParaRPr lang="zh-CN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D0F67B1-39E4-45ED-9534-FB8F89E8EEF6}" type="sibTrans" cxnId="{0687A885-2354-4E9E-B313-4269283F0057}">
      <dgm:prSet/>
      <dgm:spPr/>
      <dgm:t>
        <a:bodyPr/>
        <a:lstStyle/>
        <a:p>
          <a:endParaRPr lang="zh-CN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A587102-578B-46F3-8D9E-CEC48527A898}">
      <dgm:prSet phldrT="[文本]"/>
      <dgm:spPr/>
      <dgm:t>
        <a:bodyPr/>
        <a:lstStyle/>
        <a:p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ONLINE</a:t>
          </a:r>
          <a:endParaRPr 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B4D99EA-4A7D-4EFB-95FC-BCCF98693CA7}" type="parTrans" cxnId="{A7B8947C-EA6E-47DE-814B-A0994EFA8C28}">
      <dgm:prSet/>
      <dgm:spPr/>
      <dgm:t>
        <a:bodyPr/>
        <a:lstStyle/>
        <a:p>
          <a:endParaRPr lang="zh-CN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D504E2C-8A70-4591-8ECD-4A886FADED33}" type="sibTrans" cxnId="{A7B8947C-EA6E-47DE-814B-A0994EFA8C28}">
      <dgm:prSet/>
      <dgm:spPr/>
      <dgm:t>
        <a:bodyPr/>
        <a:lstStyle/>
        <a:p>
          <a:endParaRPr lang="zh-CN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38F6A6A-232A-44A4-9628-ADFA8F068F81}">
      <dgm:prSet phldrT="[文本]"/>
      <dgm:spPr/>
      <dgm:t>
        <a:bodyPr/>
        <a:lstStyle/>
        <a:p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COLLECTING DATA</a:t>
          </a:r>
          <a:endParaRPr 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403B4542-B2F8-496D-BBEA-3A684B1106F9}" type="parTrans" cxnId="{0DC50B81-769A-4AC7-8C73-8EF8D8334AA1}">
      <dgm:prSet/>
      <dgm:spPr/>
      <dgm:t>
        <a:bodyPr/>
        <a:lstStyle/>
        <a:p>
          <a:endParaRPr lang="zh-CN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BE7D012-6867-48DA-AF76-FDB8ECBB944D}" type="sibTrans" cxnId="{0DC50B81-769A-4AC7-8C73-8EF8D8334AA1}">
      <dgm:prSet/>
      <dgm:spPr/>
      <dgm:t>
        <a:bodyPr/>
        <a:lstStyle/>
        <a:p>
          <a:endParaRPr lang="zh-CN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CA89521-836B-470D-B51C-F8A4714D4EFF}">
      <dgm:prSet phldrT="[文本]"/>
      <dgm:spPr/>
      <dgm:t>
        <a:bodyPr/>
        <a:lstStyle/>
        <a:p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CALCULATION</a:t>
          </a:r>
          <a:endParaRPr 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7F37AAF-020D-463D-9735-A1336884A6AE}" type="parTrans" cxnId="{6D853954-67EB-442C-9F5A-866B9247A562}">
      <dgm:prSet/>
      <dgm:spPr/>
      <dgm:t>
        <a:bodyPr/>
        <a:lstStyle/>
        <a:p>
          <a:endParaRPr lang="zh-CN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27250CA-FF59-4A03-8472-477331DB98EB}" type="sibTrans" cxnId="{6D853954-67EB-442C-9F5A-866B9247A562}">
      <dgm:prSet/>
      <dgm:spPr/>
      <dgm:t>
        <a:bodyPr/>
        <a:lstStyle/>
        <a:p>
          <a:endParaRPr lang="zh-CN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3746B76-9534-4F4F-B65B-B8A9AACC03F9}">
      <dgm:prSet phldrT="[文本]"/>
      <dgm:spPr/>
      <dgm:t>
        <a:bodyPr/>
        <a:lstStyle/>
        <a:p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CALCULATION</a:t>
          </a:r>
          <a:endParaRPr 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525F31A2-90BB-4E18-B1F5-10D38B8099D9}" type="parTrans" cxnId="{36634D94-C210-4DDC-A75A-FBCAAFC75039}">
      <dgm:prSet/>
      <dgm:spPr/>
      <dgm:t>
        <a:bodyPr/>
        <a:lstStyle/>
        <a:p>
          <a:endParaRPr lang="zh-CN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9C1E709-4F9E-4AAB-BB7C-51A08921302E}" type="sibTrans" cxnId="{36634D94-C210-4DDC-A75A-FBCAAFC75039}">
      <dgm:prSet/>
      <dgm:spPr/>
      <dgm:t>
        <a:bodyPr/>
        <a:lstStyle/>
        <a:p>
          <a:endParaRPr lang="zh-CN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2D8E0AF-322E-4A8E-BC3C-6E9E9A51F58F}" type="pres">
      <dgm:prSet presAssocID="{C53CC6D8-DEFC-45FD-8207-E1ECCC27EA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/>
        </a:p>
      </dgm:t>
    </dgm:pt>
    <dgm:pt modelId="{B1443ED3-5E34-456D-8CD9-88B600EDA95F}" type="pres">
      <dgm:prSet presAssocID="{516A4DDC-76BD-494E-B503-625555CCBC4A}" presName="vertFlow" presStyleCnt="0"/>
      <dgm:spPr/>
    </dgm:pt>
    <dgm:pt modelId="{9BBCF6CE-E750-48B6-B333-305BBB100737}" type="pres">
      <dgm:prSet presAssocID="{516A4DDC-76BD-494E-B503-625555CCBC4A}" presName="header" presStyleLbl="node1" presStyleIdx="0" presStyleCnt="4"/>
      <dgm:spPr/>
      <dgm:t>
        <a:bodyPr/>
        <a:lstStyle/>
        <a:p>
          <a:endParaRPr lang="zh-CN"/>
        </a:p>
      </dgm:t>
    </dgm:pt>
    <dgm:pt modelId="{1B1F80F4-E9A5-4A99-A630-6548067B7CB5}" type="pres">
      <dgm:prSet presAssocID="{995C4470-49EF-4BD9-B00A-AD612181AB58}" presName="parTrans" presStyleLbl="sibTrans2D1" presStyleIdx="0" presStyleCnt="5"/>
      <dgm:spPr/>
      <dgm:t>
        <a:bodyPr/>
        <a:lstStyle/>
        <a:p>
          <a:endParaRPr lang="zh-CN"/>
        </a:p>
      </dgm:t>
    </dgm:pt>
    <dgm:pt modelId="{85447532-8740-4202-B6A5-AE63748B9291}" type="pres">
      <dgm:prSet presAssocID="{CD410504-9F7F-47AE-B46E-CE985680360F}" presName="child" presStyleLbl="alignAccFollow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/>
        </a:p>
      </dgm:t>
    </dgm:pt>
    <dgm:pt modelId="{7CAEA63C-96B5-40D4-900F-409598FDB0C1}" type="pres">
      <dgm:prSet presAssocID="{2B847D36-6E88-4DD3-AABD-579C99426233}" presName="sibTrans" presStyleLbl="sibTrans2D1" presStyleIdx="1" presStyleCnt="5"/>
      <dgm:spPr/>
      <dgm:t>
        <a:bodyPr/>
        <a:lstStyle/>
        <a:p>
          <a:endParaRPr lang="zh-CN"/>
        </a:p>
      </dgm:t>
    </dgm:pt>
    <dgm:pt modelId="{459BBFF8-CE50-41AE-9B5E-F6026BBE4F45}" type="pres">
      <dgm:prSet presAssocID="{C4FF5CFA-9CEF-4C34-984A-CC28F232798F}" presName="child" presStyleLbl="alignAccFollow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/>
        </a:p>
      </dgm:t>
    </dgm:pt>
    <dgm:pt modelId="{8F2F3A22-7A2A-4EE4-9C5B-70F6E89B9064}" type="pres">
      <dgm:prSet presAssocID="{516A4DDC-76BD-494E-B503-625555CCBC4A}" presName="hSp" presStyleCnt="0"/>
      <dgm:spPr/>
    </dgm:pt>
    <dgm:pt modelId="{734C3A16-72FA-42CA-BF15-F44513245016}" type="pres">
      <dgm:prSet presAssocID="{41E3B52E-71B8-4BD0-B1ED-D051FFB12506}" presName="vertFlow" presStyleCnt="0"/>
      <dgm:spPr/>
    </dgm:pt>
    <dgm:pt modelId="{09ADE9CE-20B7-4A4E-BED6-D56E4ED1D855}" type="pres">
      <dgm:prSet presAssocID="{41E3B52E-71B8-4BD0-B1ED-D051FFB12506}" presName="header" presStyleLbl="node1" presStyleIdx="1" presStyleCnt="4"/>
      <dgm:spPr/>
      <dgm:t>
        <a:bodyPr/>
        <a:lstStyle/>
        <a:p>
          <a:endParaRPr lang="zh-CN"/>
        </a:p>
      </dgm:t>
    </dgm:pt>
    <dgm:pt modelId="{C8CE6287-76AA-46C4-B478-0F9183DE6118}" type="pres">
      <dgm:prSet presAssocID="{F342D04F-4D11-41CC-AB66-36041A902B44}" presName="parTrans" presStyleLbl="sibTrans2D1" presStyleIdx="2" presStyleCnt="5"/>
      <dgm:spPr/>
      <dgm:t>
        <a:bodyPr/>
        <a:lstStyle/>
        <a:p>
          <a:endParaRPr lang="zh-CN"/>
        </a:p>
      </dgm:t>
    </dgm:pt>
    <dgm:pt modelId="{F7AA6D3E-BCE0-4C06-B101-080DA85DCB01}" type="pres">
      <dgm:prSet presAssocID="{5CBEC7DD-A25D-4956-9A65-6EA385F6FCB5}" presName="child" presStyleLbl="alignAccFollow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/>
        </a:p>
      </dgm:t>
    </dgm:pt>
    <dgm:pt modelId="{D5E79C7E-BA4F-41B5-AEAD-7D11CABDB66C}" type="pres">
      <dgm:prSet presAssocID="{41E3B52E-71B8-4BD0-B1ED-D051FFB12506}" presName="hSp" presStyleCnt="0"/>
      <dgm:spPr/>
    </dgm:pt>
    <dgm:pt modelId="{96EC6E5F-616C-4A0E-8B47-23C2DB360B15}" type="pres">
      <dgm:prSet presAssocID="{EA587102-578B-46F3-8D9E-CEC48527A898}" presName="vertFlow" presStyleCnt="0"/>
      <dgm:spPr/>
    </dgm:pt>
    <dgm:pt modelId="{67971461-EE07-4B5E-A0C3-A166C6559682}" type="pres">
      <dgm:prSet presAssocID="{EA587102-578B-46F3-8D9E-CEC48527A898}" presName="header" presStyleLbl="node1" presStyleIdx="2" presStyleCnt="4"/>
      <dgm:spPr/>
      <dgm:t>
        <a:bodyPr/>
        <a:lstStyle/>
        <a:p>
          <a:endParaRPr lang="zh-CN"/>
        </a:p>
      </dgm:t>
    </dgm:pt>
    <dgm:pt modelId="{BF9CEF10-4726-4D20-AC2F-85DE706D0D00}" type="pres">
      <dgm:prSet presAssocID="{403B4542-B2F8-496D-BBEA-3A684B1106F9}" presName="parTrans" presStyleLbl="sibTrans2D1" presStyleIdx="3" presStyleCnt="5"/>
      <dgm:spPr/>
      <dgm:t>
        <a:bodyPr/>
        <a:lstStyle/>
        <a:p>
          <a:endParaRPr lang="zh-CN"/>
        </a:p>
      </dgm:t>
    </dgm:pt>
    <dgm:pt modelId="{C1386769-D313-4B62-9BE9-A84DD636105E}" type="pres">
      <dgm:prSet presAssocID="{038F6A6A-232A-44A4-9628-ADFA8F068F81}" presName="child" presStyleLbl="alignAccFollow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/>
        </a:p>
      </dgm:t>
    </dgm:pt>
    <dgm:pt modelId="{AEFF52EA-2D4D-4AD3-9F53-6B25191BD163}" type="pres">
      <dgm:prSet presAssocID="{EA587102-578B-46F3-8D9E-CEC48527A898}" presName="hSp" presStyleCnt="0"/>
      <dgm:spPr/>
    </dgm:pt>
    <dgm:pt modelId="{C057A87B-CF77-43C5-95EA-FF69715D34A3}" type="pres">
      <dgm:prSet presAssocID="{5CA89521-836B-470D-B51C-F8A4714D4EFF}" presName="vertFlow" presStyleCnt="0"/>
      <dgm:spPr/>
    </dgm:pt>
    <dgm:pt modelId="{DA50ACFD-2722-4D29-B376-5CF3C8F3EB41}" type="pres">
      <dgm:prSet presAssocID="{5CA89521-836B-470D-B51C-F8A4714D4EFF}" presName="header" presStyleLbl="node1" presStyleIdx="3" presStyleCnt="4"/>
      <dgm:spPr/>
      <dgm:t>
        <a:bodyPr/>
        <a:lstStyle/>
        <a:p>
          <a:endParaRPr lang="zh-CN"/>
        </a:p>
      </dgm:t>
    </dgm:pt>
    <dgm:pt modelId="{E31C91BC-3A8F-4AC7-8DBF-330AFF31351C}" type="pres">
      <dgm:prSet presAssocID="{525F31A2-90BB-4E18-B1F5-10D38B8099D9}" presName="parTrans" presStyleLbl="sibTrans2D1" presStyleIdx="4" presStyleCnt="5"/>
      <dgm:spPr/>
      <dgm:t>
        <a:bodyPr/>
        <a:lstStyle/>
        <a:p>
          <a:endParaRPr lang="zh-CN"/>
        </a:p>
      </dgm:t>
    </dgm:pt>
    <dgm:pt modelId="{AC28A259-E8AB-491C-9FF1-41516FA5BC71}" type="pres">
      <dgm:prSet presAssocID="{63746B76-9534-4F4F-B65B-B8A9AACC03F9}" presName="child" presStyleLbl="alignAccFollow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/>
        </a:p>
      </dgm:t>
    </dgm:pt>
  </dgm:ptLst>
  <dgm:cxnLst>
    <dgm:cxn modelId="{36634D94-C210-4DDC-A75A-FBCAAFC75039}" srcId="{5CA89521-836B-470D-B51C-F8A4714D4EFF}" destId="{63746B76-9534-4F4F-B65B-B8A9AACC03F9}" srcOrd="0" destOrd="0" parTransId="{525F31A2-90BB-4E18-B1F5-10D38B8099D9}" sibTransId="{A9C1E709-4F9E-4AAB-BB7C-51A08921302E}"/>
    <dgm:cxn modelId="{0F0D3551-AF94-422C-87FE-80E4E27CB025}" srcId="{C53CC6D8-DEFC-45FD-8207-E1ECCC27EA85}" destId="{41E3B52E-71B8-4BD0-B1ED-D051FFB12506}" srcOrd="1" destOrd="0" parTransId="{DA206B73-34B1-48E4-A513-9978853BF217}" sibTransId="{2436D701-8B79-4C2B-92A4-52BC1BA24775}"/>
    <dgm:cxn modelId="{CAEA814D-FE9C-4BD3-8623-87D2E421CDED}" type="presOf" srcId="{525F31A2-90BB-4E18-B1F5-10D38B8099D9}" destId="{E31C91BC-3A8F-4AC7-8DBF-330AFF31351C}" srcOrd="0" destOrd="0" presId="urn:microsoft.com/office/officeart/2005/8/layout/lProcess1"/>
    <dgm:cxn modelId="{7B595755-BE81-46A0-903D-004D1EF6EE33}" srcId="{C53CC6D8-DEFC-45FD-8207-E1ECCC27EA85}" destId="{516A4DDC-76BD-494E-B503-625555CCBC4A}" srcOrd="0" destOrd="0" parTransId="{133DE2D2-6278-469E-8A80-F71EA996A07A}" sibTransId="{AE4D7DCA-0B66-4207-B896-C721B2CB4C13}"/>
    <dgm:cxn modelId="{40E743FD-4072-4389-94B0-B65E89259C6B}" type="presOf" srcId="{5CBEC7DD-A25D-4956-9A65-6EA385F6FCB5}" destId="{F7AA6D3E-BCE0-4C06-B101-080DA85DCB01}" srcOrd="0" destOrd="0" presId="urn:microsoft.com/office/officeart/2005/8/layout/lProcess1"/>
    <dgm:cxn modelId="{F6742589-989F-4466-ABD8-B9A53946EFA3}" type="presOf" srcId="{038F6A6A-232A-44A4-9628-ADFA8F068F81}" destId="{C1386769-D313-4B62-9BE9-A84DD636105E}" srcOrd="0" destOrd="0" presId="urn:microsoft.com/office/officeart/2005/8/layout/lProcess1"/>
    <dgm:cxn modelId="{E26EF37D-CA6A-40E6-84D5-4EA9B936B567}" type="presOf" srcId="{5CA89521-836B-470D-B51C-F8A4714D4EFF}" destId="{DA50ACFD-2722-4D29-B376-5CF3C8F3EB41}" srcOrd="0" destOrd="0" presId="urn:microsoft.com/office/officeart/2005/8/layout/lProcess1"/>
    <dgm:cxn modelId="{0687A885-2354-4E9E-B313-4269283F0057}" srcId="{41E3B52E-71B8-4BD0-B1ED-D051FFB12506}" destId="{5CBEC7DD-A25D-4956-9A65-6EA385F6FCB5}" srcOrd="0" destOrd="0" parTransId="{F342D04F-4D11-41CC-AB66-36041A902B44}" sibTransId="{BD0F67B1-39E4-45ED-9534-FB8F89E8EEF6}"/>
    <dgm:cxn modelId="{5F55A28B-96EB-4565-9919-9E4BDE07F610}" type="presOf" srcId="{F342D04F-4D11-41CC-AB66-36041A902B44}" destId="{C8CE6287-76AA-46C4-B478-0F9183DE6118}" srcOrd="0" destOrd="0" presId="urn:microsoft.com/office/officeart/2005/8/layout/lProcess1"/>
    <dgm:cxn modelId="{0FF6D2F7-E787-4B57-911C-090AA0CBD9AA}" type="presOf" srcId="{63746B76-9534-4F4F-B65B-B8A9AACC03F9}" destId="{AC28A259-E8AB-491C-9FF1-41516FA5BC71}" srcOrd="0" destOrd="0" presId="urn:microsoft.com/office/officeart/2005/8/layout/lProcess1"/>
    <dgm:cxn modelId="{6D853954-67EB-442C-9F5A-866B9247A562}" srcId="{C53CC6D8-DEFC-45FD-8207-E1ECCC27EA85}" destId="{5CA89521-836B-470D-B51C-F8A4714D4EFF}" srcOrd="3" destOrd="0" parTransId="{D7F37AAF-020D-463D-9735-A1336884A6AE}" sibTransId="{C27250CA-FF59-4A03-8472-477331DB98EB}"/>
    <dgm:cxn modelId="{6B045370-B4FF-427A-9929-461476AAE193}" srcId="{516A4DDC-76BD-494E-B503-625555CCBC4A}" destId="{CD410504-9F7F-47AE-B46E-CE985680360F}" srcOrd="0" destOrd="0" parTransId="{995C4470-49EF-4BD9-B00A-AD612181AB58}" sibTransId="{2B847D36-6E88-4DD3-AABD-579C99426233}"/>
    <dgm:cxn modelId="{0DC50B81-769A-4AC7-8C73-8EF8D8334AA1}" srcId="{EA587102-578B-46F3-8D9E-CEC48527A898}" destId="{038F6A6A-232A-44A4-9628-ADFA8F068F81}" srcOrd="0" destOrd="0" parTransId="{403B4542-B2F8-496D-BBEA-3A684B1106F9}" sibTransId="{ABE7D012-6867-48DA-AF76-FDB8ECBB944D}"/>
    <dgm:cxn modelId="{20E91086-4757-4CF3-9C35-102C5A4D0079}" type="presOf" srcId="{403B4542-B2F8-496D-BBEA-3A684B1106F9}" destId="{BF9CEF10-4726-4D20-AC2F-85DE706D0D00}" srcOrd="0" destOrd="0" presId="urn:microsoft.com/office/officeart/2005/8/layout/lProcess1"/>
    <dgm:cxn modelId="{F0586601-9ACD-4FBD-BD5A-48D73FF14301}" type="presOf" srcId="{516A4DDC-76BD-494E-B503-625555CCBC4A}" destId="{9BBCF6CE-E750-48B6-B333-305BBB100737}" srcOrd="0" destOrd="0" presId="urn:microsoft.com/office/officeart/2005/8/layout/lProcess1"/>
    <dgm:cxn modelId="{A7B8947C-EA6E-47DE-814B-A0994EFA8C28}" srcId="{C53CC6D8-DEFC-45FD-8207-E1ECCC27EA85}" destId="{EA587102-578B-46F3-8D9E-CEC48527A898}" srcOrd="2" destOrd="0" parTransId="{5B4D99EA-4A7D-4EFB-95FC-BCCF98693CA7}" sibTransId="{8D504E2C-8A70-4591-8ECD-4A886FADED33}"/>
    <dgm:cxn modelId="{73058351-9FAC-4F4F-A5FB-FC365EDF9D02}" type="presOf" srcId="{C53CC6D8-DEFC-45FD-8207-E1ECCC27EA85}" destId="{22D8E0AF-322E-4A8E-BC3C-6E9E9A51F58F}" srcOrd="0" destOrd="0" presId="urn:microsoft.com/office/officeart/2005/8/layout/lProcess1"/>
    <dgm:cxn modelId="{AC32EC95-E874-4C4E-AF61-58E99EE59A51}" type="presOf" srcId="{C4FF5CFA-9CEF-4C34-984A-CC28F232798F}" destId="{459BBFF8-CE50-41AE-9B5E-F6026BBE4F45}" srcOrd="0" destOrd="0" presId="urn:microsoft.com/office/officeart/2005/8/layout/lProcess1"/>
    <dgm:cxn modelId="{9C706988-580C-4829-94E8-BE4491FF0228}" type="presOf" srcId="{995C4470-49EF-4BD9-B00A-AD612181AB58}" destId="{1B1F80F4-E9A5-4A99-A630-6548067B7CB5}" srcOrd="0" destOrd="0" presId="urn:microsoft.com/office/officeart/2005/8/layout/lProcess1"/>
    <dgm:cxn modelId="{3EF97A2F-4200-46E4-86EB-19980AD436FE}" type="presOf" srcId="{CD410504-9F7F-47AE-B46E-CE985680360F}" destId="{85447532-8740-4202-B6A5-AE63748B9291}" srcOrd="0" destOrd="0" presId="urn:microsoft.com/office/officeart/2005/8/layout/lProcess1"/>
    <dgm:cxn modelId="{70C18AF9-2F24-4A50-9785-941DE7FE4B31}" type="presOf" srcId="{2B847D36-6E88-4DD3-AABD-579C99426233}" destId="{7CAEA63C-96B5-40D4-900F-409598FDB0C1}" srcOrd="0" destOrd="0" presId="urn:microsoft.com/office/officeart/2005/8/layout/lProcess1"/>
    <dgm:cxn modelId="{710659EC-6706-425F-81BB-5F1E070F7D4D}" srcId="{516A4DDC-76BD-494E-B503-625555CCBC4A}" destId="{C4FF5CFA-9CEF-4C34-984A-CC28F232798F}" srcOrd="1" destOrd="0" parTransId="{92813948-C227-4EB2-8530-43003E3CB375}" sibTransId="{B551F8FA-E415-4EE1-BA68-D13E7D2E980B}"/>
    <dgm:cxn modelId="{AEAE8CB6-1B26-4996-A549-ADEFF4BF9B7B}" type="presOf" srcId="{41E3B52E-71B8-4BD0-B1ED-D051FFB12506}" destId="{09ADE9CE-20B7-4A4E-BED6-D56E4ED1D855}" srcOrd="0" destOrd="0" presId="urn:microsoft.com/office/officeart/2005/8/layout/lProcess1"/>
    <dgm:cxn modelId="{D2430375-0F29-4591-AAE4-CB3B30C4B793}" type="presOf" srcId="{EA587102-578B-46F3-8D9E-CEC48527A898}" destId="{67971461-EE07-4B5E-A0C3-A166C6559682}" srcOrd="0" destOrd="0" presId="urn:microsoft.com/office/officeart/2005/8/layout/lProcess1"/>
    <dgm:cxn modelId="{CC00200B-5AB6-421D-A39D-C942C3354FE4}" type="presParOf" srcId="{22D8E0AF-322E-4A8E-BC3C-6E9E9A51F58F}" destId="{B1443ED3-5E34-456D-8CD9-88B600EDA95F}" srcOrd="0" destOrd="0" presId="urn:microsoft.com/office/officeart/2005/8/layout/lProcess1"/>
    <dgm:cxn modelId="{D33AA10B-4ED8-4BB1-9C64-4F52A35D7099}" type="presParOf" srcId="{B1443ED3-5E34-456D-8CD9-88B600EDA95F}" destId="{9BBCF6CE-E750-48B6-B333-305BBB100737}" srcOrd="0" destOrd="0" presId="urn:microsoft.com/office/officeart/2005/8/layout/lProcess1"/>
    <dgm:cxn modelId="{9E37487A-7185-4A70-9AC4-9659B92F531E}" type="presParOf" srcId="{B1443ED3-5E34-456D-8CD9-88B600EDA95F}" destId="{1B1F80F4-E9A5-4A99-A630-6548067B7CB5}" srcOrd="1" destOrd="0" presId="urn:microsoft.com/office/officeart/2005/8/layout/lProcess1"/>
    <dgm:cxn modelId="{EC43FCD1-27D8-440E-8BDB-DEE2E8BB6D6F}" type="presParOf" srcId="{B1443ED3-5E34-456D-8CD9-88B600EDA95F}" destId="{85447532-8740-4202-B6A5-AE63748B9291}" srcOrd="2" destOrd="0" presId="urn:microsoft.com/office/officeart/2005/8/layout/lProcess1"/>
    <dgm:cxn modelId="{D24904BE-0B60-4FE2-92F3-00D00DBA80D1}" type="presParOf" srcId="{B1443ED3-5E34-456D-8CD9-88B600EDA95F}" destId="{7CAEA63C-96B5-40D4-900F-409598FDB0C1}" srcOrd="3" destOrd="0" presId="urn:microsoft.com/office/officeart/2005/8/layout/lProcess1"/>
    <dgm:cxn modelId="{A41D2E3D-00B4-4319-9EE2-BB46636841C7}" type="presParOf" srcId="{B1443ED3-5E34-456D-8CD9-88B600EDA95F}" destId="{459BBFF8-CE50-41AE-9B5E-F6026BBE4F45}" srcOrd="4" destOrd="0" presId="urn:microsoft.com/office/officeart/2005/8/layout/lProcess1"/>
    <dgm:cxn modelId="{C3EBA94B-E35F-4A89-987B-27047E6BDC25}" type="presParOf" srcId="{22D8E0AF-322E-4A8E-BC3C-6E9E9A51F58F}" destId="{8F2F3A22-7A2A-4EE4-9C5B-70F6E89B9064}" srcOrd="1" destOrd="0" presId="urn:microsoft.com/office/officeart/2005/8/layout/lProcess1"/>
    <dgm:cxn modelId="{73811368-B194-4A24-AD33-D7682C703338}" type="presParOf" srcId="{22D8E0AF-322E-4A8E-BC3C-6E9E9A51F58F}" destId="{734C3A16-72FA-42CA-BF15-F44513245016}" srcOrd="2" destOrd="0" presId="urn:microsoft.com/office/officeart/2005/8/layout/lProcess1"/>
    <dgm:cxn modelId="{CF11DF29-864F-46B6-AAB3-A5037CF8A0AD}" type="presParOf" srcId="{734C3A16-72FA-42CA-BF15-F44513245016}" destId="{09ADE9CE-20B7-4A4E-BED6-D56E4ED1D855}" srcOrd="0" destOrd="0" presId="urn:microsoft.com/office/officeart/2005/8/layout/lProcess1"/>
    <dgm:cxn modelId="{45BFDF97-7485-4BD3-9636-A42CF9DED933}" type="presParOf" srcId="{734C3A16-72FA-42CA-BF15-F44513245016}" destId="{C8CE6287-76AA-46C4-B478-0F9183DE6118}" srcOrd="1" destOrd="0" presId="urn:microsoft.com/office/officeart/2005/8/layout/lProcess1"/>
    <dgm:cxn modelId="{96337C59-FBC5-4280-848F-E1ABE955629C}" type="presParOf" srcId="{734C3A16-72FA-42CA-BF15-F44513245016}" destId="{F7AA6D3E-BCE0-4C06-B101-080DA85DCB01}" srcOrd="2" destOrd="0" presId="urn:microsoft.com/office/officeart/2005/8/layout/lProcess1"/>
    <dgm:cxn modelId="{45D49A7A-3664-4AB2-B3A5-3D21008896A6}" type="presParOf" srcId="{22D8E0AF-322E-4A8E-BC3C-6E9E9A51F58F}" destId="{D5E79C7E-BA4F-41B5-AEAD-7D11CABDB66C}" srcOrd="3" destOrd="0" presId="urn:microsoft.com/office/officeart/2005/8/layout/lProcess1"/>
    <dgm:cxn modelId="{42D72CBF-2A51-4316-9C5E-92655A902468}" type="presParOf" srcId="{22D8E0AF-322E-4A8E-BC3C-6E9E9A51F58F}" destId="{96EC6E5F-616C-4A0E-8B47-23C2DB360B15}" srcOrd="4" destOrd="0" presId="urn:microsoft.com/office/officeart/2005/8/layout/lProcess1"/>
    <dgm:cxn modelId="{2EBB2F01-0952-416C-8D61-9CBBA685F51F}" type="presParOf" srcId="{96EC6E5F-616C-4A0E-8B47-23C2DB360B15}" destId="{67971461-EE07-4B5E-A0C3-A166C6559682}" srcOrd="0" destOrd="0" presId="urn:microsoft.com/office/officeart/2005/8/layout/lProcess1"/>
    <dgm:cxn modelId="{164E6B8A-ACC8-4A59-8C34-C15E679A8503}" type="presParOf" srcId="{96EC6E5F-616C-4A0E-8B47-23C2DB360B15}" destId="{BF9CEF10-4726-4D20-AC2F-85DE706D0D00}" srcOrd="1" destOrd="0" presId="urn:microsoft.com/office/officeart/2005/8/layout/lProcess1"/>
    <dgm:cxn modelId="{E7DA4B73-0D72-4516-ADC6-ED952C9FE81E}" type="presParOf" srcId="{96EC6E5F-616C-4A0E-8B47-23C2DB360B15}" destId="{C1386769-D313-4B62-9BE9-A84DD636105E}" srcOrd="2" destOrd="0" presId="urn:microsoft.com/office/officeart/2005/8/layout/lProcess1"/>
    <dgm:cxn modelId="{0928E017-990D-49BC-A3BB-E762A7BB9C64}" type="presParOf" srcId="{22D8E0AF-322E-4A8E-BC3C-6E9E9A51F58F}" destId="{AEFF52EA-2D4D-4AD3-9F53-6B25191BD163}" srcOrd="5" destOrd="0" presId="urn:microsoft.com/office/officeart/2005/8/layout/lProcess1"/>
    <dgm:cxn modelId="{60AF69CC-E2C4-42C6-A765-A2C5CFC4AEC2}" type="presParOf" srcId="{22D8E0AF-322E-4A8E-BC3C-6E9E9A51F58F}" destId="{C057A87B-CF77-43C5-95EA-FF69715D34A3}" srcOrd="6" destOrd="0" presId="urn:microsoft.com/office/officeart/2005/8/layout/lProcess1"/>
    <dgm:cxn modelId="{3D5AEDB5-C877-49C4-8CE7-CBF70D35C8CE}" type="presParOf" srcId="{C057A87B-CF77-43C5-95EA-FF69715D34A3}" destId="{DA50ACFD-2722-4D29-B376-5CF3C8F3EB41}" srcOrd="0" destOrd="0" presId="urn:microsoft.com/office/officeart/2005/8/layout/lProcess1"/>
    <dgm:cxn modelId="{E452C909-B0C8-4180-B558-4C1214228CD0}" type="presParOf" srcId="{C057A87B-CF77-43C5-95EA-FF69715D34A3}" destId="{E31C91BC-3A8F-4AC7-8DBF-330AFF31351C}" srcOrd="1" destOrd="0" presId="urn:microsoft.com/office/officeart/2005/8/layout/lProcess1"/>
    <dgm:cxn modelId="{0E7938F4-0647-4FB9-90EA-66B6E55CAC2A}" type="presParOf" srcId="{C057A87B-CF77-43C5-95EA-FF69715D34A3}" destId="{AC28A259-E8AB-491C-9FF1-41516FA5BC71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CF6CE-E750-48B6-B333-305BBB100737}">
      <dsp:nvSpPr>
        <dsp:cNvPr id="0" name=""/>
        <dsp:cNvSpPr/>
      </dsp:nvSpPr>
      <dsp:spPr>
        <a:xfrm>
          <a:off x="4095" y="1177647"/>
          <a:ext cx="2066925" cy="516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PREPARATION</a:t>
          </a:r>
          <a:endParaRPr lang="zh-CN" sz="11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9230" y="1192782"/>
        <a:ext cx="2036655" cy="486461"/>
      </dsp:txXfrm>
    </dsp:sp>
    <dsp:sp modelId="{1B1F80F4-E9A5-4A99-A630-6548067B7CB5}">
      <dsp:nvSpPr>
        <dsp:cNvPr id="0" name=""/>
        <dsp:cNvSpPr/>
      </dsp:nvSpPr>
      <dsp:spPr>
        <a:xfrm rot="5400000">
          <a:off x="992344" y="1739592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447532-8740-4202-B6A5-AE63748B9291}">
      <dsp:nvSpPr>
        <dsp:cNvPr id="0" name=""/>
        <dsp:cNvSpPr/>
      </dsp:nvSpPr>
      <dsp:spPr>
        <a:xfrm>
          <a:off x="4095" y="1875234"/>
          <a:ext cx="2066925" cy="5167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SOFTWARE</a:t>
          </a:r>
          <a:endParaRPr lang="zh-CN" sz="17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9230" y="1890369"/>
        <a:ext cx="2036655" cy="486461"/>
      </dsp:txXfrm>
    </dsp:sp>
    <dsp:sp modelId="{7CAEA63C-96B5-40D4-900F-409598FDB0C1}">
      <dsp:nvSpPr>
        <dsp:cNvPr id="0" name=""/>
        <dsp:cNvSpPr/>
      </dsp:nvSpPr>
      <dsp:spPr>
        <a:xfrm rot="5400000">
          <a:off x="992344" y="2437179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9BBFF8-CE50-41AE-9B5E-F6026BBE4F45}">
      <dsp:nvSpPr>
        <dsp:cNvPr id="0" name=""/>
        <dsp:cNvSpPr/>
      </dsp:nvSpPr>
      <dsp:spPr>
        <a:xfrm>
          <a:off x="4095" y="2572821"/>
          <a:ext cx="2066925" cy="5167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MAP</a:t>
          </a:r>
          <a:endParaRPr lang="zh-CN" sz="17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9230" y="2587956"/>
        <a:ext cx="2036655" cy="486461"/>
      </dsp:txXfrm>
    </dsp:sp>
    <dsp:sp modelId="{09ADE9CE-20B7-4A4E-BED6-D56E4ED1D855}">
      <dsp:nvSpPr>
        <dsp:cNvPr id="0" name=""/>
        <dsp:cNvSpPr/>
      </dsp:nvSpPr>
      <dsp:spPr>
        <a:xfrm>
          <a:off x="2360390" y="1177647"/>
          <a:ext cx="2066925" cy="516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FINGERPRINTING DATABASE</a:t>
          </a:r>
          <a:endParaRPr lang="zh-CN" sz="11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375525" y="1192782"/>
        <a:ext cx="2036655" cy="486461"/>
      </dsp:txXfrm>
    </dsp:sp>
    <dsp:sp modelId="{C8CE6287-76AA-46C4-B478-0F9183DE6118}">
      <dsp:nvSpPr>
        <dsp:cNvPr id="0" name=""/>
        <dsp:cNvSpPr/>
      </dsp:nvSpPr>
      <dsp:spPr>
        <a:xfrm rot="5400000">
          <a:off x="3348638" y="1739592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AA6D3E-BCE0-4C06-B101-080DA85DCB01}">
      <dsp:nvSpPr>
        <dsp:cNvPr id="0" name=""/>
        <dsp:cNvSpPr/>
      </dsp:nvSpPr>
      <dsp:spPr>
        <a:xfrm>
          <a:off x="2360390" y="1875234"/>
          <a:ext cx="2066925" cy="5167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COLLECTING DATA</a:t>
          </a:r>
          <a:endParaRPr lang="zh-CN" sz="17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375525" y="1890369"/>
        <a:ext cx="2036655" cy="486461"/>
      </dsp:txXfrm>
    </dsp:sp>
    <dsp:sp modelId="{67971461-EE07-4B5E-A0C3-A166C6559682}">
      <dsp:nvSpPr>
        <dsp:cNvPr id="0" name=""/>
        <dsp:cNvSpPr/>
      </dsp:nvSpPr>
      <dsp:spPr>
        <a:xfrm>
          <a:off x="4716684" y="1177647"/>
          <a:ext cx="2066925" cy="516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ONLINE</a:t>
          </a:r>
          <a:endParaRPr lang="zh-CN" sz="11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731819" y="1192782"/>
        <a:ext cx="2036655" cy="486461"/>
      </dsp:txXfrm>
    </dsp:sp>
    <dsp:sp modelId="{BF9CEF10-4726-4D20-AC2F-85DE706D0D00}">
      <dsp:nvSpPr>
        <dsp:cNvPr id="0" name=""/>
        <dsp:cNvSpPr/>
      </dsp:nvSpPr>
      <dsp:spPr>
        <a:xfrm rot="5400000">
          <a:off x="5704933" y="1739592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386769-D313-4B62-9BE9-A84DD636105E}">
      <dsp:nvSpPr>
        <dsp:cNvPr id="0" name=""/>
        <dsp:cNvSpPr/>
      </dsp:nvSpPr>
      <dsp:spPr>
        <a:xfrm>
          <a:off x="4716684" y="1875234"/>
          <a:ext cx="2066925" cy="5167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COLLECTING DATA</a:t>
          </a:r>
          <a:endParaRPr lang="zh-CN" sz="17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731819" y="1890369"/>
        <a:ext cx="2036655" cy="486461"/>
      </dsp:txXfrm>
    </dsp:sp>
    <dsp:sp modelId="{DA50ACFD-2722-4D29-B376-5CF3C8F3EB41}">
      <dsp:nvSpPr>
        <dsp:cNvPr id="0" name=""/>
        <dsp:cNvSpPr/>
      </dsp:nvSpPr>
      <dsp:spPr>
        <a:xfrm>
          <a:off x="7072979" y="1177647"/>
          <a:ext cx="2066925" cy="516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CALCULATION</a:t>
          </a:r>
          <a:endParaRPr lang="zh-CN" sz="11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088114" y="1192782"/>
        <a:ext cx="2036655" cy="486461"/>
      </dsp:txXfrm>
    </dsp:sp>
    <dsp:sp modelId="{E31C91BC-3A8F-4AC7-8DBF-330AFF31351C}">
      <dsp:nvSpPr>
        <dsp:cNvPr id="0" name=""/>
        <dsp:cNvSpPr/>
      </dsp:nvSpPr>
      <dsp:spPr>
        <a:xfrm rot="5400000">
          <a:off x="8061227" y="1739592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28A259-E8AB-491C-9FF1-41516FA5BC71}">
      <dsp:nvSpPr>
        <dsp:cNvPr id="0" name=""/>
        <dsp:cNvSpPr/>
      </dsp:nvSpPr>
      <dsp:spPr>
        <a:xfrm>
          <a:off x="7072979" y="1875234"/>
          <a:ext cx="2066925" cy="5167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CALCULATION</a:t>
          </a:r>
          <a:endParaRPr lang="zh-CN" sz="17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088114" y="1890369"/>
        <a:ext cx="2036655" cy="486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762B48F5-BACC-47D6-A0F7-82FBF9C6BC85}" type="datetimeFigureOut">
              <a:rPr lang="en-US" altLang="zh-CN"/>
              <a:t>6/6/2016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45ACAF8E-318A-4EFE-8633-D9E72ABCE0ED}" type="slidenum">
              <a:rPr lang="zh-CN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0CB1CD00-5424-4675-AB18-2C419B060449}" type="datetimeFigureOut">
              <a:t>2016/6/6</a:t>
            </a:fld>
            <a:endParaRPr 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5EE2CF44-2B13-41B4-A334-1CDF534EEBBF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 bwMode="gray">
          <a:xfrm>
            <a:off x="-1588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7" name="矩形 6"/>
          <p:cNvSpPr/>
          <p:nvPr userDrawn="1"/>
        </p:nvSpPr>
        <p:spPr bwMode="black">
          <a:xfrm>
            <a:off x="-1588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 latinLnBrk="0">
              <a:lnSpc>
                <a:spcPct val="80000"/>
              </a:lnSpc>
              <a:defRPr lang="zh-CN" sz="540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CN" sz="2000">
                <a:solidFill>
                  <a:schemeClr val="accent1"/>
                </a:solidFill>
                <a:latin typeface="+mj-lt"/>
              </a:defRPr>
            </a:lvl1pPr>
            <a:lvl2pPr marL="457200" indent="0" algn="ctr" latinLnBrk="0">
              <a:buNone/>
              <a:defRPr lang="zh-CN" sz="2000"/>
            </a:lvl2pPr>
            <a:lvl3pPr marL="914400" indent="0" algn="ctr" latinLnBrk="0">
              <a:buNone/>
              <a:defRPr lang="zh-CN" sz="1800"/>
            </a:lvl3pPr>
            <a:lvl4pPr marL="1371600" indent="0" algn="ctr" latinLnBrk="0">
              <a:buNone/>
              <a:defRPr lang="zh-CN" sz="1600"/>
            </a:lvl4pPr>
            <a:lvl5pPr marL="1828800" indent="0" algn="ctr" latinLnBrk="0">
              <a:buNone/>
              <a:defRPr lang="zh-CN" sz="1600"/>
            </a:lvl5pPr>
            <a:lvl6pPr marL="2286000" indent="0" algn="ctr" latinLnBrk="0">
              <a:buNone/>
              <a:defRPr lang="zh-CN" sz="1600"/>
            </a:lvl6pPr>
            <a:lvl7pPr marL="2743200" indent="0" algn="ctr" latinLnBrk="0">
              <a:buNone/>
              <a:defRPr lang="zh-CN" sz="1600"/>
            </a:lvl7pPr>
            <a:lvl8pPr marL="3200400" indent="0" algn="ctr" latinLnBrk="0">
              <a:buNone/>
              <a:defRPr lang="zh-CN" sz="1600"/>
            </a:lvl8pPr>
            <a:lvl9pPr marL="3657600" indent="0" algn="ctr" latinLnBrk="0">
              <a:buNone/>
              <a:defRPr lang="zh-CN"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2016/6/6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2016/6/6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zh-CN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2016/6/6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 latinLnBrk="0">
              <a:defRPr lang="zh-CN" sz="540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2000">
                <a:solidFill>
                  <a:schemeClr val="accent1"/>
                </a:solidFill>
                <a:latin typeface="+mj-lt"/>
              </a:defRPr>
            </a:lvl1pPr>
            <a:lvl2pPr marL="457200" indent="0" latinLnBrk="0">
              <a:buNone/>
              <a:defRPr lang="zh-CN" sz="2000"/>
            </a:lvl2pPr>
            <a:lvl3pPr marL="914400" indent="0" latinLnBrk="0">
              <a:buNone/>
              <a:defRPr lang="zh-CN" sz="1800"/>
            </a:lvl3pPr>
            <a:lvl4pPr marL="1371600" indent="0" latinLnBrk="0">
              <a:buNone/>
              <a:defRPr lang="zh-CN" sz="1600"/>
            </a:lvl4pPr>
            <a:lvl5pPr marL="1828800" indent="0" latinLnBrk="0">
              <a:buNone/>
              <a:defRPr lang="zh-CN" sz="1600"/>
            </a:lvl5pPr>
            <a:lvl6pPr marL="2286000" indent="0" latinLnBrk="0">
              <a:buNone/>
              <a:defRPr lang="zh-CN" sz="1600"/>
            </a:lvl6pPr>
            <a:lvl7pPr marL="2743200" indent="0" latinLnBrk="0">
              <a:buNone/>
              <a:defRPr lang="zh-CN" sz="1600"/>
            </a:lvl7pPr>
            <a:lvl8pPr marL="3200400" indent="0" latinLnBrk="0">
              <a:buNone/>
              <a:defRPr lang="zh-CN" sz="1600"/>
            </a:lvl8pPr>
            <a:lvl9pPr marL="3657600" indent="0" latinLnBrk="0">
              <a:buNone/>
              <a:defRPr lang="zh-CN"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2016/6/6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7048" y="457200"/>
            <a:ext cx="91440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22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22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2016/6/6</a:t>
            </a:fld>
            <a:endParaRPr 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2016/6/6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2016/6/6</a:t>
            </a:fld>
            <a:endParaRPr 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 latinLnBrk="0">
              <a:defRPr lang="zh-CN" sz="340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zh-CN" sz="1600"/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2016/6/6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6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 latinLnBrk="0">
              <a:defRPr lang="zh-CN" sz="340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 latinLnBrk="0">
              <a:buNone/>
              <a:defRPr lang="zh-CN" sz="20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 smtClean="0"/>
              <a:t>单击图标添加图片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zh-CN" sz="1600"/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2016/6/6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800">
                <a:solidFill>
                  <a:schemeClr val="tx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37CC0096-1860-4642-9CD2-0079EA5E7CD1}" type="datetimeFigureOut">
              <a:rPr lang="en-US" altLang="zh-CN" smtClean="0"/>
              <a:pPr/>
              <a:t>6/6/2016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800">
                <a:solidFill>
                  <a:schemeClr val="tx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800">
                <a:solidFill>
                  <a:schemeClr val="tx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31375A4-56A4-47D6-9801-1991572033F7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sz="3400" kern="120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lang="zh-CN" sz="2000" kern="1200">
          <a:solidFill>
            <a:schemeClr val="tx1">
              <a:lumMod val="8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lang="zh-CN" sz="1800" kern="1200">
          <a:solidFill>
            <a:schemeClr val="tx1">
              <a:lumMod val="8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zh-CN" sz="1600" kern="1200">
          <a:solidFill>
            <a:schemeClr val="tx1">
              <a:lumMod val="8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zh-CN" sz="1400" kern="1200">
          <a:solidFill>
            <a:schemeClr val="tx1">
              <a:lumMod val="8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zh-CN" sz="1400" kern="1200">
          <a:solidFill>
            <a:schemeClr val="tx1">
              <a:lumMod val="8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1152">
          <p15:clr>
            <a:srgbClr val="F26B43"/>
          </p15:clr>
        </p15:guide>
        <p15:guide id="5" orient="horz" pos="3840">
          <p15:clr>
            <a:srgbClr val="F26B43"/>
          </p15:clr>
        </p15:guide>
        <p15:guide id="6" orient="horz" pos="288">
          <p15:clr>
            <a:srgbClr val="F26B43"/>
          </p15:clr>
        </p15:guide>
        <p15:guide id="7" pos="6720">
          <p15:clr>
            <a:srgbClr val="F26B43"/>
          </p15:clr>
        </p15:guide>
        <p15:guide id="8" pos="960">
          <p15:clr>
            <a:srgbClr val="F26B43"/>
          </p15:clr>
        </p15:guide>
        <p15:guide id="9" pos="672">
          <p15:clr>
            <a:srgbClr val="F26B43"/>
          </p15:clr>
        </p15:guide>
        <p15:guide id="10" pos="7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9.xml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Relationship Id="rId4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Indoor localization</a:t>
            </a:r>
            <a:endParaRPr 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ZHANG YIFAN </a:t>
            </a:r>
          </a:p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41286"/>
            <a:ext cx="5105400" cy="290546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76400" y="5334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accent1"/>
                </a:solidFill>
              </a:rPr>
              <a:t>MAP</a:t>
            </a:r>
            <a:endParaRPr lang="zh-CN" altLang="en-US" sz="4000" b="1" dirty="0">
              <a:solidFill>
                <a:schemeClr val="accent1"/>
              </a:solidFill>
            </a:endParaRPr>
          </a:p>
        </p:txBody>
      </p:sp>
      <p:sp>
        <p:nvSpPr>
          <p:cNvPr id="5" name="左箭头 4">
            <a:hlinkClick r:id="rId3" action="ppaction://hlinksldjump"/>
          </p:cNvPr>
          <p:cNvSpPr/>
          <p:nvPr/>
        </p:nvSpPr>
        <p:spPr>
          <a:xfrm>
            <a:off x="10896600" y="5410200"/>
            <a:ext cx="990600" cy="838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14300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8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My fingerprint database</a:t>
            </a:r>
            <a:endParaRPr 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CN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413319"/>
              </p:ext>
            </p:extLst>
          </p:nvPr>
        </p:nvGraphicFramePr>
        <p:xfrm>
          <a:off x="760413" y="762000"/>
          <a:ext cx="6400800" cy="488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序号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坐标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p2psearch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403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FAST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DEJURE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DORM503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(0.3,1.2)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-27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-54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-62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-66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-67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(0.3,2.8)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-42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-74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-69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-64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(0.6,0.9)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-24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-57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-57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-58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-64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(2.4,6.6)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-54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-66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-75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-73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-73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(0.1,6.6)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-64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-59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-62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-75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-75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(0.1,-1.5)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-47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-68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-79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N/A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(3.2,4.2)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-48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-75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-79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-75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(2.4,3.2)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-41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-45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-65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-66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(1.5,1.7)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-28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-45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-64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-62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-68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(1.8,4)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-45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-51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-72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-64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-65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左箭头 7">
            <a:hlinkClick r:id="rId2" action="ppaction://hlinksldjump"/>
          </p:cNvPr>
          <p:cNvSpPr/>
          <p:nvPr/>
        </p:nvSpPr>
        <p:spPr>
          <a:xfrm>
            <a:off x="8686800" y="4876800"/>
            <a:ext cx="1066800" cy="99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86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Online data collecting</a:t>
            </a:r>
            <a:endParaRPr lang="zh-CN" dirty="0"/>
          </a:p>
        </p:txBody>
      </p:sp>
      <p:graphicFrame>
        <p:nvGraphicFramePr>
          <p:cNvPr id="9" name="内容占位符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608888"/>
              </p:ext>
            </p:extLst>
          </p:nvPr>
        </p:nvGraphicFramePr>
        <p:xfrm>
          <a:off x="760409" y="762000"/>
          <a:ext cx="640239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7065"/>
                <a:gridCol w="1067065"/>
                <a:gridCol w="1067065"/>
                <a:gridCol w="1067065"/>
                <a:gridCol w="1067065"/>
                <a:gridCol w="1067065"/>
              </a:tblGrid>
              <a:tr h="458881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序号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P2psearch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403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FAST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DEJURE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DORM503</a:t>
                      </a:r>
                      <a:endParaRPr lang="zh-CN" altLang="en-US" dirty="0"/>
                    </a:p>
                  </a:txBody>
                  <a:tcPr/>
                </a:tc>
              </a:tr>
              <a:tr h="26586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-36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-45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-71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-62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-64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左箭头 2">
            <a:hlinkClick r:id="rId2" action="ppaction://hlinksldjump"/>
          </p:cNvPr>
          <p:cNvSpPr/>
          <p:nvPr/>
        </p:nvSpPr>
        <p:spPr>
          <a:xfrm>
            <a:off x="8839200" y="5486400"/>
            <a:ext cx="914400" cy="838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56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r>
              <a:rPr lang="en-US" altLang="zh-CN" dirty="0" smtClean="0"/>
              <a:t>lgorithm</a:t>
            </a:r>
            <a:endParaRPr 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altLang="zh-CN" sz="2000" b="1" dirty="0" smtClean="0"/>
              <a:t>1.NN</a:t>
            </a:r>
            <a:r>
              <a:rPr lang="zh-CN" altLang="en-US" sz="2000" b="1" dirty="0" smtClean="0"/>
              <a:t>（</a:t>
            </a:r>
            <a:r>
              <a:rPr lang="en-US" altLang="zh-CN" sz="2000" b="1" dirty="0" smtClean="0"/>
              <a:t>nearest neighborhood</a:t>
            </a:r>
            <a:r>
              <a:rPr lang="zh-CN" altLang="en-US" sz="2000" b="1" dirty="0" smtClean="0"/>
              <a:t>）</a:t>
            </a:r>
            <a:endParaRPr lang="en-US" altLang="zh-CN" sz="2000" b="1" dirty="0" smtClean="0"/>
          </a:p>
          <a:p>
            <a:endParaRPr lang="en-US" altLang="zh-CN" sz="2000" b="1" dirty="0"/>
          </a:p>
          <a:p>
            <a:endParaRPr lang="en-US" altLang="zh-CN" sz="2000" b="1" dirty="0" smtClean="0"/>
          </a:p>
          <a:p>
            <a:r>
              <a:rPr lang="en-US" altLang="zh-CN" sz="2000" b="1" dirty="0" smtClean="0"/>
              <a:t>2.KNN</a:t>
            </a:r>
            <a:r>
              <a:rPr lang="zh-CN" altLang="en-US" sz="2000" b="1" dirty="0" smtClean="0"/>
              <a:t>（</a:t>
            </a:r>
            <a:r>
              <a:rPr lang="en-US" altLang="zh-CN" sz="2000" b="1" dirty="0" smtClean="0"/>
              <a:t>K-nearest neighborhood</a:t>
            </a:r>
            <a:r>
              <a:rPr lang="zh-CN" altLang="en-US" sz="2000" b="1" dirty="0" smtClean="0"/>
              <a:t>）</a:t>
            </a:r>
            <a:endParaRPr lang="zh-CN" sz="2000" b="1" dirty="0"/>
          </a:p>
        </p:txBody>
      </p:sp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53" y="2971800"/>
            <a:ext cx="3124047" cy="538629"/>
          </a:xfrm>
          <a:prstGeom prst="rect">
            <a:avLst/>
          </a:prstGeom>
        </p:spPr>
      </p:pic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54" y="4902369"/>
            <a:ext cx="3124047" cy="710862"/>
          </a:xfrm>
          <a:prstGeom prst="rect">
            <a:avLst/>
          </a:prstGeom>
        </p:spPr>
      </p:pic>
      <p:sp>
        <p:nvSpPr>
          <p:cNvPr id="3" name="右箭头 2">
            <a:hlinkClick r:id="rId4" action="ppaction://hlinksldjump"/>
          </p:cNvPr>
          <p:cNvSpPr/>
          <p:nvPr/>
        </p:nvSpPr>
        <p:spPr>
          <a:xfrm>
            <a:off x="9220200" y="762000"/>
            <a:ext cx="381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64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en-US" altLang="zh-CN" dirty="0" smtClean="0"/>
              <a:t>alculation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953691"/>
              </p:ext>
            </p:extLst>
          </p:nvPr>
        </p:nvGraphicFramePr>
        <p:xfrm>
          <a:off x="914400" y="838200"/>
          <a:ext cx="5829299" cy="2847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2757"/>
                <a:gridCol w="832757"/>
                <a:gridCol w="832757"/>
                <a:gridCol w="832757"/>
                <a:gridCol w="832757"/>
                <a:gridCol w="832757"/>
                <a:gridCol w="832757"/>
              </a:tblGrid>
              <a:tr h="43953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 dirty="0">
                          <a:effectLst/>
                        </a:rPr>
                        <a:t>81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81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81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268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16.37071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42621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36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400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49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494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22.22611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4773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144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144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196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500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22.36068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4773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324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441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121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81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983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31.35283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4773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784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196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81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169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121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1351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36.75595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4773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121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225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 dirty="0">
                          <a:effectLst/>
                        </a:rPr>
                        <a:t>289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#VALUE!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#VALUE!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#VALUE!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4773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144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225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 dirty="0">
                          <a:effectLst/>
                        </a:rPr>
                        <a:t>289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121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795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28.19574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4773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25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36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69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8.306624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4773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64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49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129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11.35782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4773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81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36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 dirty="0">
                          <a:effectLst/>
                        </a:rPr>
                        <a:t>123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 dirty="0">
                          <a:effectLst/>
                        </a:rPr>
                        <a:t>11.09054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295400" y="41910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For NN  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result is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2.4,3.2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en-US" altLang="zh-CN" dirty="0" smtClean="0"/>
              <a:t>For k-NN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if k=2</a:t>
            </a:r>
            <a:r>
              <a:rPr lang="zh-CN" altLang="en-US" dirty="0" smtClean="0"/>
              <a:t>，</a:t>
            </a:r>
            <a:r>
              <a:rPr lang="en-US" altLang="zh-CN" dirty="0" smtClean="0"/>
              <a:t>the result is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2.0,3.6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   if k=3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the result is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1.9</a:t>
            </a:r>
            <a:r>
              <a:rPr lang="zh-CN" altLang="en-US" dirty="0" smtClean="0"/>
              <a:t>，</a:t>
            </a:r>
            <a:r>
              <a:rPr lang="en-US" altLang="zh-CN" dirty="0" smtClean="0"/>
              <a:t>2.96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en-US" altLang="zh-CN" dirty="0" smtClean="0"/>
              <a:t>The actual  coordinate is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1.8,3.0</a:t>
            </a:r>
            <a:r>
              <a:rPr lang="zh-CN" altLang="en-US" dirty="0" smtClean="0"/>
              <a:t>）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40752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Problems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71600" y="1371600"/>
            <a:ext cx="419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 smtClean="0"/>
              <a:t>Facility problems</a:t>
            </a:r>
          </a:p>
          <a:p>
            <a:r>
              <a:rPr lang="en-US" altLang="zh-CN" dirty="0" smtClean="0"/>
              <a:t>1.1   </a:t>
            </a:r>
            <a:r>
              <a:rPr lang="en-US" altLang="zh-CN" dirty="0" err="1" smtClean="0"/>
              <a:t>wirelessmon</a:t>
            </a:r>
            <a:endParaRPr lang="en-US" altLang="zh-CN" dirty="0" smtClean="0"/>
          </a:p>
          <a:p>
            <a:r>
              <a:rPr lang="en-US" altLang="zh-CN" dirty="0" smtClean="0"/>
              <a:t>1.2  laptop </a:t>
            </a:r>
          </a:p>
          <a:p>
            <a:r>
              <a:rPr lang="en-US" altLang="zh-CN" dirty="0" smtClean="0"/>
              <a:t>1.3  router</a:t>
            </a:r>
          </a:p>
          <a:p>
            <a:r>
              <a:rPr lang="en-US" altLang="zh-CN" dirty="0" smtClean="0"/>
              <a:t>1.4  other device’s influence</a:t>
            </a:r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endParaRPr lang="en-US" altLang="zh-CN" dirty="0" smtClean="0"/>
          </a:p>
          <a:p>
            <a:pPr marL="342900" indent="-342900">
              <a:buAutoNum type="arabicPeriod" startAt="2"/>
            </a:pPr>
            <a:r>
              <a:rPr lang="en-US" altLang="zh-CN" dirty="0" smtClean="0"/>
              <a:t>Not enough fingerprint database</a:t>
            </a:r>
          </a:p>
          <a:p>
            <a:pPr marL="342900" indent="-342900">
              <a:buAutoNum type="arabicPeriod" startAt="2"/>
            </a:pPr>
            <a:endParaRPr lang="en-US" altLang="zh-CN" dirty="0"/>
          </a:p>
          <a:p>
            <a:pPr marL="342900" indent="-342900">
              <a:buAutoNum type="arabicPeriod" startAt="2"/>
            </a:pP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3810000"/>
            <a:ext cx="5410200" cy="221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6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98730" y="2819400"/>
            <a:ext cx="3254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</a:t>
            </a:r>
            <a:endParaRPr lang="zh-CN" alt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568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LBS</a:t>
            </a:r>
            <a:r>
              <a:rPr lang="zh-CN" altLang="en-US" dirty="0" smtClean="0"/>
              <a:t>（</a:t>
            </a:r>
            <a:r>
              <a:rPr lang="en-US" altLang="zh-CN" dirty="0" smtClean="0"/>
              <a:t>location based service</a:t>
            </a:r>
            <a:r>
              <a:rPr lang="zh-CN" altLang="en-US" dirty="0" smtClean="0"/>
              <a:t>）</a:t>
            </a:r>
            <a:endParaRPr lang="zh-CN" dirty="0"/>
          </a:p>
        </p:txBody>
      </p:sp>
      <p:sp>
        <p:nvSpPr>
          <p:cNvPr id="14" name="内容占位符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GNSS(global navigation satellite system</a:t>
            </a:r>
            <a:r>
              <a:rPr lang="zh-CN" altLang="en-US" dirty="0" smtClean="0"/>
              <a:t>）</a:t>
            </a:r>
            <a:r>
              <a:rPr lang="en-US" altLang="zh-CN" dirty="0" smtClean="0"/>
              <a:t>GPS(USA),GLONASS(RUSSIA),Galileo</a:t>
            </a:r>
            <a:r>
              <a:rPr lang="zh-CN" altLang="en-US" dirty="0" smtClean="0"/>
              <a:t>（</a:t>
            </a:r>
            <a:r>
              <a:rPr lang="en-US" altLang="zh-CN" dirty="0" smtClean="0"/>
              <a:t>Europe</a:t>
            </a:r>
            <a:r>
              <a:rPr lang="zh-CN" altLang="en-US" dirty="0" smtClean="0"/>
              <a:t>）北斗（</a:t>
            </a:r>
            <a:r>
              <a:rPr lang="en-US" altLang="zh-CN" dirty="0"/>
              <a:t>C</a:t>
            </a:r>
            <a:r>
              <a:rPr lang="en-US" altLang="zh-CN" dirty="0" smtClean="0"/>
              <a:t>hina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438400"/>
            <a:ext cx="3639561" cy="25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LBS</a:t>
            </a:r>
            <a:r>
              <a:rPr lang="zh-CN" altLang="en-US" dirty="0" smtClean="0"/>
              <a:t>（</a:t>
            </a:r>
            <a:r>
              <a:rPr lang="en-US" altLang="zh-CN" dirty="0" smtClean="0"/>
              <a:t>location based service</a:t>
            </a:r>
            <a:r>
              <a:rPr lang="zh-CN" altLang="en-US" dirty="0" smtClean="0"/>
              <a:t>）</a:t>
            </a:r>
            <a:endParaRPr lang="zh-CN" dirty="0"/>
          </a:p>
        </p:txBody>
      </p:sp>
      <p:sp>
        <p:nvSpPr>
          <p:cNvPr id="14" name="内容占位符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Navigation</a:t>
            </a:r>
            <a:r>
              <a:rPr lang="zh-CN" altLang="en-US" dirty="0" smtClean="0"/>
              <a:t>，</a:t>
            </a:r>
            <a:r>
              <a:rPr lang="en-US" altLang="zh-CN" dirty="0" smtClean="0"/>
              <a:t>Traffic Control</a:t>
            </a:r>
            <a:endParaRPr lang="en-US" altLang="zh-CN" dirty="0"/>
          </a:p>
          <a:p>
            <a:r>
              <a:rPr lang="en-US" altLang="zh-CN" dirty="0" smtClean="0"/>
              <a:t>Convenience Service</a:t>
            </a:r>
          </a:p>
          <a:p>
            <a:r>
              <a:rPr lang="en-US" altLang="zh-CN" dirty="0" smtClean="0"/>
              <a:t>Social Activity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219200"/>
            <a:ext cx="2356259" cy="4191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376" y="762000"/>
            <a:ext cx="2527624" cy="4495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76200"/>
            <a:ext cx="269898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LBS</a:t>
            </a:r>
            <a:endParaRPr lang="zh-CN" dirty="0"/>
          </a:p>
        </p:txBody>
      </p:sp>
      <p:graphicFrame>
        <p:nvGraphicFramePr>
          <p:cNvPr id="5" name="内容占位符 4" descr="示例表格（3 列，4 行）" title="表格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11140496"/>
              </p:ext>
            </p:extLst>
          </p:nvPr>
        </p:nvGraphicFramePr>
        <p:xfrm>
          <a:off x="6705600" y="1597025"/>
          <a:ext cx="43434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2667000"/>
                <a:gridCol w="228600"/>
              </a:tblGrid>
              <a:tr h="257572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Satellite</a:t>
                      </a:r>
                      <a:endParaRPr lang="zh-CN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Distance</a:t>
                      </a:r>
                      <a:endParaRPr lang="zh-CN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rowSpan="8">
                  <a:txBody>
                    <a:bodyPr/>
                    <a:lstStyle/>
                    <a:p>
                      <a:pPr algn="ctr"/>
                      <a:endParaRPr lang="zh-CN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257572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S1</a:t>
                      </a:r>
                      <a:endParaRPr lang="zh-CN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ρ1</a:t>
                      </a:r>
                      <a:endParaRPr lang="zh-CN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57572">
                <a:tc>
                  <a:txBody>
                    <a:bodyPr/>
                    <a:lstStyle/>
                    <a:p>
                      <a:endParaRPr lang="zh-CN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257572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S2</a:t>
                      </a:r>
                      <a:endParaRPr lang="zh-CN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ρ2</a:t>
                      </a:r>
                      <a:endParaRPr lang="zh-CN" altLang="zh-CN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57572">
                <a:tc>
                  <a:txBody>
                    <a:bodyPr/>
                    <a:lstStyle/>
                    <a:p>
                      <a:endParaRPr lang="zh-CN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257572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S3</a:t>
                      </a:r>
                      <a:endParaRPr lang="zh-CN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ρ3</a:t>
                      </a:r>
                      <a:endParaRPr lang="zh-CN" altLang="zh-CN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57572">
                <a:tc>
                  <a:txBody>
                    <a:bodyPr/>
                    <a:lstStyle/>
                    <a:p>
                      <a:endParaRPr lang="zh-CN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257572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S4</a:t>
                      </a:r>
                      <a:endParaRPr lang="zh-CN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ρ4</a:t>
                      </a:r>
                      <a:endParaRPr lang="zh-CN" altLang="zh-CN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763" y="1676400"/>
            <a:ext cx="3667637" cy="3372321"/>
          </a:xfrm>
          <a:prstGeom prst="rect">
            <a:avLst/>
          </a:prstGeom>
        </p:spPr>
      </p:pic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05" y="3960812"/>
            <a:ext cx="5438590" cy="1524000"/>
          </a:xfrm>
          <a:prstGeom prst="rect">
            <a:avLst/>
          </a:prstGeom>
        </p:spPr>
      </p:pic>
      <p:sp>
        <p:nvSpPr>
          <p:cNvPr id="3" name="右箭头 2">
            <a:hlinkClick r:id="rId4" action="ppaction://hlinksldjump"/>
          </p:cNvPr>
          <p:cNvSpPr/>
          <p:nvPr/>
        </p:nvSpPr>
        <p:spPr>
          <a:xfrm>
            <a:off x="9067800" y="5562600"/>
            <a:ext cx="762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26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</a:t>
            </a:r>
            <a:r>
              <a:rPr lang="en-US" altLang="zh-CN" dirty="0" smtClean="0"/>
              <a:t>roblems</a:t>
            </a:r>
            <a:endParaRPr 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75515"/>
            <a:ext cx="2613306" cy="4648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19200" y="22098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Signals cut out by buildings</a:t>
            </a: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Multipath effect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Shadow effect</a:t>
            </a: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Other wireless device</a:t>
            </a:r>
          </a:p>
        </p:txBody>
      </p:sp>
    </p:spTree>
    <p:extLst>
      <p:ext uri="{BB962C8B-B14F-4D97-AF65-F5344CB8AC3E}">
        <p14:creationId xmlns:p14="http://schemas.microsoft.com/office/powerpoint/2010/main" val="2159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Fingerprinting based indoor localization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44443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PROCEDURE OF FINGERPRINTING BASED INDOOR LOCALIZATION</a:t>
            </a:r>
            <a:endParaRPr lang="zh-CN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811" y="2500108"/>
            <a:ext cx="6106377" cy="2924583"/>
          </a:xfrm>
        </p:spPr>
      </p:pic>
    </p:spTree>
    <p:extLst>
      <p:ext uri="{BB962C8B-B14F-4D97-AF65-F5344CB8AC3E}">
        <p14:creationId xmlns:p14="http://schemas.microsoft.com/office/powerpoint/2010/main" val="211619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MY EXPERIMENT</a:t>
            </a:r>
            <a:endParaRPr lang="zh-CN" dirty="0"/>
          </a:p>
        </p:txBody>
      </p:sp>
      <p:graphicFrame>
        <p:nvGraphicFramePr>
          <p:cNvPr id="9" name="内容占位符 8" descr="流程列表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376178"/>
              </p:ext>
            </p:extLst>
          </p:nvPr>
        </p:nvGraphicFramePr>
        <p:xfrm>
          <a:off x="1524000" y="1828800"/>
          <a:ext cx="9144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302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SOFTWARE</a:t>
            </a:r>
            <a:endParaRPr 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343400" y="1015285"/>
            <a:ext cx="4343400" cy="685800"/>
          </a:xfrm>
        </p:spPr>
        <p:txBody>
          <a:bodyPr/>
          <a:lstStyle/>
          <a:p>
            <a:r>
              <a:rPr lang="en-US" altLang="zh-CN" dirty="0" err="1" smtClean="0"/>
              <a:t>WirelessMon</a:t>
            </a:r>
            <a:endParaRPr lang="zh-CN" dirty="0"/>
          </a:p>
        </p:txBody>
      </p:sp>
      <p:pic>
        <p:nvPicPr>
          <p:cNvPr id="7" name="内容占位符 6" descr="WirelessMon Professional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01969"/>
            <a:ext cx="7391400" cy="4656581"/>
          </a:xfrm>
        </p:spPr>
      </p:pic>
      <p:sp>
        <p:nvSpPr>
          <p:cNvPr id="8" name="左箭头 7">
            <a:hlinkClick r:id="rId3" action="ppaction://hlinksldjump"/>
          </p:cNvPr>
          <p:cNvSpPr/>
          <p:nvPr/>
        </p:nvSpPr>
        <p:spPr>
          <a:xfrm>
            <a:off x="10439400" y="5181600"/>
            <a:ext cx="990600" cy="838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84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Computer_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TechComputer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TechComputer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TechComputer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472324-6816-447D-A73C-4FA00160DF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电路板设计演示文稿（宽屏）</Template>
  <TotalTime>0</TotalTime>
  <Words>409</Words>
  <Application>Microsoft Office PowerPoint</Application>
  <PresentationFormat>宽屏</PresentationFormat>
  <Paragraphs>236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宋体</vt:lpstr>
      <vt:lpstr>幼圆</vt:lpstr>
      <vt:lpstr>微软雅黑</vt:lpstr>
      <vt:lpstr>Arial</vt:lpstr>
      <vt:lpstr>Candara</vt:lpstr>
      <vt:lpstr>Consolas</vt:lpstr>
      <vt:lpstr>TechComputer_16x9</vt:lpstr>
      <vt:lpstr>Indoor localization</vt:lpstr>
      <vt:lpstr>LBS（location based service）</vt:lpstr>
      <vt:lpstr>LBS（location based service）</vt:lpstr>
      <vt:lpstr>LBS</vt:lpstr>
      <vt:lpstr>Problems</vt:lpstr>
      <vt:lpstr>Fingerprinting based indoor localization</vt:lpstr>
      <vt:lpstr>PROCEDURE OF FINGERPRINTING BASED INDOOR LOCALIZATION</vt:lpstr>
      <vt:lpstr>MY EXPERIMENT</vt:lpstr>
      <vt:lpstr>SOFTWARE</vt:lpstr>
      <vt:lpstr>PowerPoint 演示文稿</vt:lpstr>
      <vt:lpstr>My fingerprint database</vt:lpstr>
      <vt:lpstr>Online data collecting</vt:lpstr>
      <vt:lpstr>Algorithm</vt:lpstr>
      <vt:lpstr>Calculation</vt:lpstr>
      <vt:lpstr>Problems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2016-05-29T07:58:42Z</dcterms:created>
  <dcterms:modified xsi:type="dcterms:W3CDTF">2016-06-06T12:35:25Z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TC029010269991</vt:lpwstr>
  </property>
</Properties>
</file>