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71" r:id="rId14"/>
    <p:sldId id="266" r:id="rId15"/>
    <p:sldId id="272" r:id="rId16"/>
    <p:sldId id="275" r:id="rId17"/>
    <p:sldId id="276" r:id="rId18"/>
    <p:sldId id="267" r:id="rId19"/>
    <p:sldId id="26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0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43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9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27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7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8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3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90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3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2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2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8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9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2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1241FC-12B9-489B-888E-6C25FE0EF513}" type="datetimeFigureOut">
              <a:rPr lang="zh-CN" altLang="en-US" smtClean="0"/>
              <a:t>2015/5/25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B2C88-AD9C-4785-B37B-A42BC9780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7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Network economics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Wi-Fi </a:t>
            </a:r>
            <a:r>
              <a:rPr lang="en-US" altLang="zh-CN" dirty="0" smtClean="0"/>
              <a:t>offloading /Auction(reverse auction)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424382" y="4653887"/>
            <a:ext cx="23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Presented by </a:t>
            </a:r>
            <a:r>
              <a:rPr lang="en-US" altLang="zh-CN" dirty="0" smtClean="0"/>
              <a:t>Li </a:t>
            </a:r>
            <a:r>
              <a:rPr lang="en-US" altLang="zh-CN" dirty="0" err="1" smtClean="0"/>
              <a:t>Yiqing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43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1800" dirty="0" smtClean="0"/>
                  <a:t>Base station(BS)</a:t>
                </a:r>
              </a:p>
              <a:p>
                <a:r>
                  <a:rPr lang="en-US" altLang="zh-CN" sz="1800" dirty="0" smtClean="0"/>
                  <a:t>Wireless access point (AP) </a:t>
                </a: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AP owner </a:t>
                </a:r>
                <a:r>
                  <a:rPr lang="en-US" altLang="zh-CN" sz="1800" dirty="0" err="1" smtClean="0"/>
                  <a:t>i</a:t>
                </a:r>
                <a:endParaRPr lang="en-US" altLang="zh-CN" sz="1800" dirty="0" smtClean="0"/>
              </a:p>
              <a:p>
                <a:r>
                  <a:rPr lang="en-US" altLang="zh-CN" sz="1800" dirty="0" smtClean="0"/>
                  <a:t>Mobile customers (MC) MC j</a:t>
                </a:r>
              </a:p>
              <a:p>
                <a:r>
                  <a:rPr lang="en-US" altLang="zh-CN" sz="1800" dirty="0" smtClean="0"/>
                  <a:t>AP submits bid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,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] (truthful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 smtClean="0"/>
                  <a:t>as the price that AP is paid </a:t>
                </a:r>
              </a:p>
              <a:p>
                <a:r>
                  <a:rPr lang="en-US" altLang="zh-CN" sz="1800" dirty="0" smtClean="0"/>
                  <a:t>the utility of AP </a:t>
                </a:r>
                <a:r>
                  <a:rPr lang="en-US" altLang="zh-CN" sz="1800" dirty="0" err="1" smtClean="0"/>
                  <a:t>i</a:t>
                </a:r>
                <a:r>
                  <a:rPr lang="en-US" altLang="zh-CN" sz="1800" dirty="0" smtClean="0"/>
                  <a:t> : </a:t>
                </a:r>
              </a:p>
              <a:p>
                <a:endParaRPr lang="en-US" altLang="zh-CN" sz="1800" dirty="0"/>
              </a:p>
              <a:p>
                <a:r>
                  <a:rPr lang="en-US" altLang="zh-CN" sz="1800" dirty="0" smtClean="0"/>
                  <a:t>Channel utilization: </a:t>
                </a:r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5" t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18" y="2123018"/>
            <a:ext cx="5276850" cy="3752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4" y="4605480"/>
            <a:ext cx="2524125" cy="485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4" y="5444076"/>
            <a:ext cx="9525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Optimal Auction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4204647" cy="3318936"/>
              </a:xfrm>
            </p:spPr>
            <p:txBody>
              <a:bodyPr/>
              <a:lstStyle/>
              <a:p>
                <a:r>
                  <a:rPr lang="en-US" altLang="zh-CN" dirty="0" smtClean="0"/>
                  <a:t>M: the set of MCs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:</a:t>
                </a:r>
                <a:r>
                  <a:rPr lang="en-US" altLang="zh-CN" dirty="0"/>
                  <a:t>the MCs that are in the radio range of AP </a:t>
                </a:r>
                <a:r>
                  <a:rPr lang="en-US" altLang="zh-CN" dirty="0" err="1"/>
                  <a:t>i</a:t>
                </a:r>
                <a:endParaRPr lang="en-US" altLang="zh-CN" dirty="0" smtClean="0"/>
              </a:p>
              <a:p>
                <a:r>
                  <a:rPr lang="en-US" altLang="zh-CN" dirty="0"/>
                  <a:t>c</a:t>
                </a:r>
                <a:r>
                  <a:rPr lang="en-US" altLang="zh-CN" dirty="0" smtClean="0"/>
                  <a:t>: trade-off value representing the gain of operator by offloading traffic of MC j to AP </a:t>
                </a:r>
                <a:r>
                  <a:rPr lang="en-US" altLang="zh-CN" dirty="0" err="1" smtClean="0"/>
                  <a:t>i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4204647" cy="3318936"/>
              </a:xfrm>
              <a:blipFill rotWithShape="0">
                <a:blip r:embed="rId2"/>
                <a:stretch>
                  <a:fillRect l="-2612" t="-2936" r="-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3" y="2556932"/>
            <a:ext cx="52863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Greedy Auction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1" y="2556932"/>
            <a:ext cx="3413077" cy="3318936"/>
          </a:xfrm>
        </p:spPr>
        <p:txBody>
          <a:bodyPr/>
          <a:lstStyle/>
          <a:p>
            <a:r>
              <a:rPr lang="en-US" altLang="zh-CN" dirty="0"/>
              <a:t>(1) the </a:t>
            </a:r>
            <a:r>
              <a:rPr lang="en-US" altLang="zh-CN" i="1" dirty="0"/>
              <a:t>allocation </a:t>
            </a:r>
            <a:r>
              <a:rPr lang="en-US" altLang="zh-CN" dirty="0" smtClean="0"/>
              <a:t>phase, which </a:t>
            </a:r>
            <a:r>
              <a:rPr lang="en-US" altLang="zh-CN" dirty="0"/>
              <a:t>selects the APs in ascending order of their </a:t>
            </a:r>
            <a:r>
              <a:rPr lang="en-US" altLang="zh-CN" dirty="0" smtClean="0"/>
              <a:t>bid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8" y="2069555"/>
            <a:ext cx="52578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Auction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(2) the </a:t>
            </a:r>
            <a:r>
              <a:rPr lang="en-US" altLang="zh-CN" i="1" dirty="0"/>
              <a:t>payment </a:t>
            </a:r>
            <a:r>
              <a:rPr lang="en-US" altLang="zh-CN" dirty="0"/>
              <a:t>phase, which establishes the price paid to each winner as a function of the first unused AP in the sorted list (the first looser).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6" y="3561994"/>
            <a:ext cx="52673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Numerical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7 cell sites---Each </a:t>
                </a:r>
                <a:r>
                  <a:rPr lang="en-US" altLang="zh-CN" dirty="0"/>
                  <a:t>Macro </a:t>
                </a:r>
                <a:r>
                  <a:rPr lang="en-US" altLang="zh-CN" dirty="0" smtClean="0"/>
                  <a:t>Base Station </a:t>
                </a:r>
                <a:r>
                  <a:rPr lang="en-US" altLang="zh-CN" dirty="0"/>
                  <a:t>(BS) installed around a central site serves 3 </a:t>
                </a:r>
                <a:r>
                  <a:rPr lang="en-US" altLang="zh-CN" dirty="0" smtClean="0"/>
                  <a:t>sectors, resulting </a:t>
                </a:r>
                <a:r>
                  <a:rPr lang="en-US" altLang="zh-CN" dirty="0"/>
                  <a:t>in 21 sectors in total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/>
                  <a:t>10 APs randomly placed within each </a:t>
                </a:r>
                <a:r>
                  <a:rPr lang="en-US" altLang="zh-CN" dirty="0" smtClean="0"/>
                  <a:t>sector, and </a:t>
                </a:r>
                <a:r>
                  <a:rPr lang="en-US" altLang="zh-CN" dirty="0"/>
                  <a:t>vary the number of MCs in the [2, 10] range</a:t>
                </a:r>
                <a:r>
                  <a:rPr lang="en-US" altLang="zh-CN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: a </a:t>
                </a:r>
                <a:r>
                  <a:rPr lang="en-US" altLang="zh-CN" dirty="0"/>
                  <a:t>uniform distribution with mean value equal to 10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 r="-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3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9486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57899" y="2504675"/>
            <a:ext cx="1670710" cy="33189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G_m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G_u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50" y="2070833"/>
            <a:ext cx="1657350" cy="361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89" y="2070833"/>
            <a:ext cx="1466850" cy="3571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817" y="2094646"/>
            <a:ext cx="1571625" cy="357187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8802806" y="2756848"/>
            <a:ext cx="655093" cy="1364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843749" y="3234520"/>
            <a:ext cx="65509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12950" y="5666521"/>
            <a:ext cx="47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cost                   winner                  JFI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295402" y="2661313"/>
                <a:ext cx="255326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 smtClean="0"/>
                  <a:t>randomly chosen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661313"/>
                <a:ext cx="2553267" cy="391646"/>
              </a:xfrm>
              <a:prstGeom prst="rect">
                <a:avLst/>
              </a:prstGeom>
              <a:blipFill rotWithShape="0">
                <a:blip r:embed="rId5"/>
                <a:stretch>
                  <a:fillRect l="-1675" t="-6250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3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Introduction </a:t>
            </a:r>
          </a:p>
          <a:p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Paper: </a:t>
            </a:r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A Bandwidth Trading Marketplace </a:t>
            </a:r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for Mobile </a:t>
            </a:r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Data </a:t>
            </a:r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Offloading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System model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Optimal auction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Greedy auction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Numerical results</a:t>
            </a:r>
          </a:p>
          <a:p>
            <a:r>
              <a:rPr lang="en-US" altLang="zh-CN" dirty="0"/>
              <a:t>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32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optimal auction algorithm must be finished otherwise the comparison is not enough</a:t>
            </a:r>
          </a:p>
          <a:p>
            <a:r>
              <a:rPr lang="en-US" altLang="zh-CN" dirty="0" smtClean="0"/>
              <a:t>The model can be improved to be more complex as considering which one is better to access by </a:t>
            </a:r>
            <a:r>
              <a:rPr lang="en-US" altLang="zh-CN" dirty="0" smtClean="0"/>
              <a:t>Wi-Fi</a:t>
            </a:r>
            <a:r>
              <a:rPr lang="en-US" altLang="zh-CN" dirty="0" smtClean="0"/>
              <a:t> </a:t>
            </a:r>
            <a:r>
              <a:rPr lang="en-US" altLang="zh-CN" dirty="0" smtClean="0"/>
              <a:t>or use cellular network for users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88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40334" y="2967335"/>
            <a:ext cx="3711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!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7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 </a:t>
            </a:r>
          </a:p>
          <a:p>
            <a:r>
              <a:rPr lang="en-US" altLang="zh-CN" dirty="0" smtClean="0"/>
              <a:t>Paper: </a:t>
            </a:r>
            <a:r>
              <a:rPr lang="en-US" altLang="zh-CN" dirty="0"/>
              <a:t>A Bandwidth Trading Marketplace </a:t>
            </a:r>
            <a:r>
              <a:rPr lang="en-US" altLang="zh-CN" dirty="0" smtClean="0"/>
              <a:t>for Mobile </a:t>
            </a:r>
            <a:r>
              <a:rPr lang="en-US" altLang="zh-CN" dirty="0"/>
              <a:t>Data </a:t>
            </a:r>
            <a:r>
              <a:rPr lang="en-US" altLang="zh-CN" dirty="0" smtClean="0"/>
              <a:t>Offloading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/>
              <a:t>System model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/>
              <a:t>Optimal auction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/>
              <a:t>Greedy auction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/>
              <a:t>Numerical results</a:t>
            </a:r>
          </a:p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Introduction </a:t>
            </a:r>
          </a:p>
          <a:p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Paper: </a:t>
            </a:r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A Bandwidth Trading Marketplace </a:t>
            </a:r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for Mobile </a:t>
            </a:r>
            <a:r>
              <a:rPr lang="en-US" altLang="zh-CN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Data </a:t>
            </a:r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Offloading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System model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Optimal auction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Greedy auction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Numerical results</a:t>
            </a:r>
          </a:p>
          <a:p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Future work</a:t>
            </a:r>
            <a:endParaRPr lang="zh-CN" alt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Offloading</a:t>
            </a:r>
          </a:p>
          <a:p>
            <a:r>
              <a:rPr lang="en-US" altLang="zh-CN" dirty="0"/>
              <a:t>cellular data traffic is growing exponentially, </a:t>
            </a:r>
            <a:r>
              <a:rPr lang="en-US" altLang="zh-CN" dirty="0" smtClean="0"/>
              <a:t>and this </a:t>
            </a:r>
            <a:r>
              <a:rPr lang="en-US" altLang="zh-CN" dirty="0"/>
              <a:t>trend is expected to </a:t>
            </a:r>
            <a:r>
              <a:rPr lang="en-US" altLang="zh-CN" dirty="0" smtClean="0"/>
              <a:t>continue</a:t>
            </a:r>
          </a:p>
          <a:p>
            <a:r>
              <a:rPr lang="en-US" altLang="zh-CN" dirty="0"/>
              <a:t>The </a:t>
            </a:r>
            <a:r>
              <a:rPr lang="en-US" altLang="zh-CN" dirty="0" smtClean="0"/>
              <a:t>current best </a:t>
            </a:r>
            <a:r>
              <a:rPr lang="en-US" altLang="zh-CN" dirty="0"/>
              <a:t>practice is for service providers to augment the </a:t>
            </a:r>
            <a:r>
              <a:rPr lang="en-US" altLang="zh-CN" dirty="0" smtClean="0"/>
              <a:t>cellular network </a:t>
            </a:r>
            <a:r>
              <a:rPr lang="en-US" altLang="zh-CN" dirty="0"/>
              <a:t>capacity by deploying </a:t>
            </a:r>
            <a:r>
              <a:rPr lang="en-US" altLang="zh-CN" dirty="0" smtClean="0"/>
              <a:t>alternative wireless technologies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2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Wi-Fi offloading</a:t>
            </a:r>
            <a:endParaRPr lang="en-US" altLang="zh-CN" dirty="0" smtClean="0"/>
          </a:p>
          <a:p>
            <a:r>
              <a:rPr lang="en-US" altLang="zh-CN" dirty="0"/>
              <a:t>Heterogeneous </a:t>
            </a:r>
            <a:r>
              <a:rPr lang="en-US" altLang="zh-CN" dirty="0" smtClean="0"/>
              <a:t>Mobile Networks: </a:t>
            </a:r>
            <a:r>
              <a:rPr lang="en-US" altLang="zh-CN" dirty="0"/>
              <a:t>mobile operators can </a:t>
            </a:r>
            <a:r>
              <a:rPr lang="en-US" altLang="zh-CN" dirty="0" smtClean="0"/>
              <a:t>opportunistically exploit </a:t>
            </a:r>
            <a:r>
              <a:rPr lang="en-US" altLang="zh-CN" dirty="0"/>
              <a:t>Wi-Fi </a:t>
            </a:r>
            <a:r>
              <a:rPr lang="en-US" altLang="zh-CN" dirty="0"/>
              <a:t>access </a:t>
            </a:r>
            <a:r>
              <a:rPr lang="en-US" altLang="zh-CN" dirty="0" smtClean="0"/>
              <a:t>networks </a:t>
            </a:r>
            <a:r>
              <a:rPr lang="en-US" altLang="zh-CN" dirty="0"/>
              <a:t>to improve the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experienced by </a:t>
            </a:r>
            <a:r>
              <a:rPr lang="en-US" altLang="zh-CN" dirty="0"/>
              <a:t>their customers, while reducing the power consumption </a:t>
            </a:r>
            <a:r>
              <a:rPr lang="en-US" altLang="zh-CN" dirty="0" smtClean="0"/>
              <a:t>of their </a:t>
            </a:r>
            <a:r>
              <a:rPr lang="en-US" altLang="zh-CN" dirty="0"/>
              <a:t>networks by switching the underused base stations off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4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Auction </a:t>
            </a:r>
          </a:p>
          <a:p>
            <a:r>
              <a:rPr lang="en-US" altLang="zh-CN" dirty="0" smtClean="0"/>
              <a:t>An auction is a process of buying and selling goods or services by offering them up for bid, taking bids, and then selling item(s) to the highest bidders.</a:t>
            </a:r>
          </a:p>
          <a:p>
            <a:r>
              <a:rPr lang="en-US" altLang="zh-CN" dirty="0" smtClean="0"/>
              <a:t>How do offloading and auction combine?</a:t>
            </a:r>
          </a:p>
          <a:p>
            <a:r>
              <a:rPr lang="en-US" altLang="zh-CN" dirty="0" smtClean="0"/>
              <a:t>Mobile operators need to buy traffic capacity from the </a:t>
            </a:r>
            <a:r>
              <a:rPr lang="en-US" altLang="zh-CN" dirty="0"/>
              <a:t>Wi-Fi </a:t>
            </a:r>
            <a:r>
              <a:rPr lang="en-US" altLang="zh-CN" dirty="0" smtClean="0"/>
              <a:t>APs.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52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Reverse auction</a:t>
            </a:r>
          </a:p>
          <a:p>
            <a:r>
              <a:rPr lang="en-US" altLang="zh-CN" dirty="0" smtClean="0"/>
              <a:t>One buyer, multiple sellers.</a:t>
            </a:r>
          </a:p>
          <a:p>
            <a:r>
              <a:rPr lang="en-US" altLang="zh-CN" dirty="0" smtClean="0"/>
              <a:t>Sellers give out their bids and then buyer decides to choose  </a:t>
            </a:r>
          </a:p>
          <a:p>
            <a:r>
              <a:rPr lang="en-US" altLang="zh-CN" dirty="0" smtClean="0"/>
              <a:t>Challenge: the misbehavior of few agents /dishonest bids </a:t>
            </a:r>
          </a:p>
          <a:p>
            <a:r>
              <a:rPr lang="en-US" altLang="zh-CN" dirty="0" smtClean="0"/>
              <a:t>Reverse truthful auction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7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Introduction </a:t>
            </a:r>
          </a:p>
          <a:p>
            <a:r>
              <a:rPr lang="en-US" altLang="zh-CN" dirty="0" smtClean="0"/>
              <a:t>Paper: </a:t>
            </a:r>
            <a:r>
              <a:rPr lang="en-US" altLang="zh-CN" dirty="0"/>
              <a:t>A Bandwidth Trading Marketplace </a:t>
            </a:r>
            <a:r>
              <a:rPr lang="en-US" altLang="zh-CN" dirty="0" smtClean="0"/>
              <a:t>for Mobile </a:t>
            </a:r>
            <a:r>
              <a:rPr lang="en-US" altLang="zh-CN" dirty="0"/>
              <a:t>Data </a:t>
            </a:r>
            <a:r>
              <a:rPr lang="en-US" altLang="zh-CN" dirty="0" smtClean="0"/>
              <a:t>Offloading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System model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Optimal auction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Greedy auction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Numerical results</a:t>
            </a:r>
          </a:p>
          <a:p>
            <a:r>
              <a:rPr lang="en-US" altLang="zh-CN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Future work</a:t>
            </a:r>
            <a:endParaRPr lang="zh-CN" altLang="en-US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Paper: </a:t>
            </a:r>
            <a:r>
              <a:rPr lang="en-US" altLang="zh-CN" sz="3600" dirty="0"/>
              <a:t>A Bandwidth Trading Marketplace for Mobile Data Offloading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2013,INFOCOM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propose and analyze a reverse </a:t>
            </a:r>
            <a:r>
              <a:rPr lang="en-US" altLang="zh-CN" dirty="0" smtClean="0"/>
              <a:t>auction</a:t>
            </a:r>
          </a:p>
          <a:p>
            <a:r>
              <a:rPr lang="en-US" altLang="zh-CN" dirty="0"/>
              <a:t>present an innovative payment </a:t>
            </a:r>
            <a:r>
              <a:rPr lang="en-US" altLang="zh-CN" dirty="0" smtClean="0"/>
              <a:t>rule(</a:t>
            </a:r>
            <a:r>
              <a:rPr lang="en-US" altLang="zh-CN" i="1" dirty="0"/>
              <a:t>individual </a:t>
            </a:r>
            <a:r>
              <a:rPr lang="en-US" altLang="zh-CN" i="1" dirty="0" smtClean="0"/>
              <a:t>rationality </a:t>
            </a:r>
            <a:r>
              <a:rPr lang="en-US" altLang="zh-CN" dirty="0" smtClean="0"/>
              <a:t>and </a:t>
            </a:r>
            <a:r>
              <a:rPr lang="en-US" altLang="zh-CN" i="1" dirty="0"/>
              <a:t>incentive compatibility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Since the optimal reverse auction is NP-hard, </a:t>
            </a:r>
            <a:r>
              <a:rPr lang="en-US" altLang="zh-CN" dirty="0"/>
              <a:t>we </a:t>
            </a:r>
            <a:r>
              <a:rPr lang="en-US" altLang="zh-CN" dirty="0" smtClean="0"/>
              <a:t>further propose </a:t>
            </a:r>
            <a:r>
              <a:rPr lang="en-US" altLang="zh-CN" dirty="0"/>
              <a:t>a greedy </a:t>
            </a:r>
            <a:r>
              <a:rPr lang="en-US" altLang="zh-CN" dirty="0" smtClean="0"/>
              <a:t>algorithm</a:t>
            </a:r>
          </a:p>
          <a:p>
            <a:r>
              <a:rPr lang="en-US" altLang="zh-CN" dirty="0"/>
              <a:t>P</a:t>
            </a:r>
            <a:r>
              <a:rPr lang="en-US" altLang="zh-CN" dirty="0" smtClean="0"/>
              <a:t>erform </a:t>
            </a:r>
            <a:r>
              <a:rPr lang="en-US" altLang="zh-CN" dirty="0"/>
              <a:t>a numerical analysis and comparative </a:t>
            </a:r>
            <a:r>
              <a:rPr lang="en-US" altLang="zh-CN" dirty="0" smtClean="0"/>
              <a:t>evaluation of </a:t>
            </a:r>
            <a:r>
              <a:rPr lang="en-US" altLang="zh-CN" dirty="0"/>
              <a:t>the proposed optimal and greedy algorithms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3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1123</TotalTime>
  <Words>507</Words>
  <Application>Microsoft Office PowerPoint</Application>
  <PresentationFormat>宽屏</PresentationFormat>
  <Paragraphs>90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方正舒体</vt:lpstr>
      <vt:lpstr>Arial</vt:lpstr>
      <vt:lpstr>Cambria Math</vt:lpstr>
      <vt:lpstr>Garamond</vt:lpstr>
      <vt:lpstr>Wingdings</vt:lpstr>
      <vt:lpstr>环保</vt:lpstr>
      <vt:lpstr>Network economics </vt:lpstr>
      <vt:lpstr>Outline</vt:lpstr>
      <vt:lpstr>Outline</vt:lpstr>
      <vt:lpstr>Introduction </vt:lpstr>
      <vt:lpstr>Introduction</vt:lpstr>
      <vt:lpstr>Introduction</vt:lpstr>
      <vt:lpstr>Introduction</vt:lpstr>
      <vt:lpstr>Outline</vt:lpstr>
      <vt:lpstr>Paper: A Bandwidth Trading Marketplace for Mobile Data Offloading 2013,INFOCOM</vt:lpstr>
      <vt:lpstr>System Model</vt:lpstr>
      <vt:lpstr>Optimal Auction</vt:lpstr>
      <vt:lpstr>Greedy Auction</vt:lpstr>
      <vt:lpstr>Greedy Auction</vt:lpstr>
      <vt:lpstr>Numerical Results</vt:lpstr>
      <vt:lpstr>Numerical Results</vt:lpstr>
      <vt:lpstr>Numerical Results</vt:lpstr>
      <vt:lpstr>Outline</vt:lpstr>
      <vt:lpstr>Future Work</vt:lpstr>
      <vt:lpstr>PowerPoint 演示文稿</vt:lpstr>
    </vt:vector>
  </TitlesOfParts>
  <Company>Lxtx999.CoM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Lxtx999.CoM</dc:creator>
  <cp:lastModifiedBy>Lxtx999.CoM</cp:lastModifiedBy>
  <cp:revision>53</cp:revision>
  <dcterms:created xsi:type="dcterms:W3CDTF">2015-05-24T11:45:54Z</dcterms:created>
  <dcterms:modified xsi:type="dcterms:W3CDTF">2015-05-25T08:00:33Z</dcterms:modified>
</cp:coreProperties>
</file>