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2" r:id="rId1"/>
  </p:sldMasterIdLst>
  <p:sldIdLst>
    <p:sldId id="256" r:id="rId2"/>
    <p:sldId id="261" r:id="rId3"/>
    <p:sldId id="259" r:id="rId4"/>
    <p:sldId id="262" r:id="rId5"/>
    <p:sldId id="263" r:id="rId6"/>
    <p:sldId id="264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7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7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8E430-8CD3-4083-8F97-13875E7DFA8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E2A60BF-0BE1-432E-8750-EA3B1381B98D}">
      <dgm:prSet phldrT="[文本]"/>
      <dgm:spPr/>
      <dgm:t>
        <a:bodyPr/>
        <a:lstStyle/>
        <a:p>
          <a:r>
            <a:rPr lang="en-US" altLang="zh-CN" dirty="0" smtClean="0"/>
            <a:t>This semester I joined in the social network  theoretical group of Prof. Wang directed by </a:t>
          </a:r>
          <a:r>
            <a:rPr lang="en-US" altLang="zh-CN" dirty="0" err="1" smtClean="0"/>
            <a:t>Ph.D</a:t>
          </a:r>
          <a:r>
            <a:rPr lang="en-US" altLang="zh-CN" dirty="0" smtClean="0"/>
            <a:t> Fu </a:t>
          </a:r>
          <a:r>
            <a:rPr lang="en-US" altLang="zh-CN" dirty="0" err="1" smtClean="0"/>
            <a:t>Luoyi</a:t>
          </a:r>
          <a:r>
            <a:rPr lang="en-US" altLang="zh-CN" dirty="0" smtClean="0"/>
            <a:t> and Liu </a:t>
          </a:r>
          <a:r>
            <a:rPr lang="en-US" altLang="zh-CN" dirty="0" err="1" smtClean="0"/>
            <a:t>Xiaoyang</a:t>
          </a:r>
          <a:r>
            <a:rPr lang="en-US" altLang="zh-CN" dirty="0" smtClean="0"/>
            <a:t>.</a:t>
          </a:r>
          <a:endParaRPr lang="zh-CN" altLang="en-US" dirty="0"/>
        </a:p>
      </dgm:t>
    </dgm:pt>
    <dgm:pt modelId="{978A43F0-AAA3-47D3-8BFC-30B98A2FF74E}" type="parTrans" cxnId="{48600A60-10C6-4749-8FC7-A756F9DD79A4}">
      <dgm:prSet/>
      <dgm:spPr/>
      <dgm:t>
        <a:bodyPr/>
        <a:lstStyle/>
        <a:p>
          <a:endParaRPr lang="zh-CN" altLang="en-US"/>
        </a:p>
      </dgm:t>
    </dgm:pt>
    <dgm:pt modelId="{86E6A11D-E528-4A29-A532-E8CE77DE8A75}" type="sibTrans" cxnId="{48600A60-10C6-4749-8FC7-A756F9DD79A4}">
      <dgm:prSet/>
      <dgm:spPr/>
      <dgm:t>
        <a:bodyPr/>
        <a:lstStyle/>
        <a:p>
          <a:endParaRPr lang="zh-CN" altLang="en-US"/>
        </a:p>
      </dgm:t>
    </dgm:pt>
    <dgm:pt modelId="{29E14C56-104F-4D79-B671-17334A5F922F}">
      <dgm:prSet phldrT="[文本]"/>
      <dgm:spPr/>
      <dgm:t>
        <a:bodyPr/>
        <a:lstStyle/>
        <a:p>
          <a:r>
            <a:rPr lang="en-US" altLang="zh-CN" dirty="0" smtClean="0"/>
            <a:t>In the group I have mainly involved in some theoretical topics, helped members refine the feasibility of their algorithm and done the implementation work.</a:t>
          </a:r>
          <a:endParaRPr lang="zh-CN" altLang="en-US" dirty="0"/>
        </a:p>
      </dgm:t>
    </dgm:pt>
    <dgm:pt modelId="{02705807-AA69-4635-BE2A-71A8F7C8C146}" type="parTrans" cxnId="{41188A86-75D1-4BC7-9CDF-B02B939E381C}">
      <dgm:prSet/>
      <dgm:spPr/>
      <dgm:t>
        <a:bodyPr/>
        <a:lstStyle/>
        <a:p>
          <a:endParaRPr lang="zh-CN" altLang="en-US"/>
        </a:p>
      </dgm:t>
    </dgm:pt>
    <dgm:pt modelId="{10523FBB-DDE8-4651-A93F-F947C44EEE61}" type="sibTrans" cxnId="{41188A86-75D1-4BC7-9CDF-B02B939E381C}">
      <dgm:prSet/>
      <dgm:spPr/>
      <dgm:t>
        <a:bodyPr/>
        <a:lstStyle/>
        <a:p>
          <a:endParaRPr lang="zh-CN" altLang="en-US"/>
        </a:p>
      </dgm:t>
    </dgm:pt>
    <dgm:pt modelId="{E0791168-AC9F-482D-8233-03612CCC50D9}">
      <dgm:prSet phldrT="[文本]"/>
      <dgm:spPr/>
      <dgm:t>
        <a:bodyPr/>
        <a:lstStyle/>
        <a:p>
          <a:r>
            <a:rPr lang="en-US" altLang="zh-CN" dirty="0" smtClean="0"/>
            <a:t>This presentation is to introduce  what I did and what I learned this semester and to </a:t>
          </a:r>
          <a:r>
            <a:rPr lang="en-US" altLang="zh-CN" smtClean="0"/>
            <a:t>share them with you!</a:t>
          </a:r>
          <a:endParaRPr lang="zh-CN" altLang="en-US" dirty="0"/>
        </a:p>
      </dgm:t>
    </dgm:pt>
    <dgm:pt modelId="{1EFFF4E9-9C19-46DB-BCA8-DB07A8A41ED6}" type="parTrans" cxnId="{149F6254-9998-49BA-93AB-18DD7D7110BF}">
      <dgm:prSet/>
      <dgm:spPr/>
      <dgm:t>
        <a:bodyPr/>
        <a:lstStyle/>
        <a:p>
          <a:endParaRPr lang="zh-CN" altLang="en-US"/>
        </a:p>
      </dgm:t>
    </dgm:pt>
    <dgm:pt modelId="{9899C3D1-A70D-452A-B61D-7D9EF76866BD}" type="sibTrans" cxnId="{149F6254-9998-49BA-93AB-18DD7D7110BF}">
      <dgm:prSet/>
      <dgm:spPr/>
      <dgm:t>
        <a:bodyPr/>
        <a:lstStyle/>
        <a:p>
          <a:endParaRPr lang="zh-CN" altLang="en-US"/>
        </a:p>
      </dgm:t>
    </dgm:pt>
    <dgm:pt modelId="{3950B498-5F3E-48AB-AF57-E87978909FB7}" type="pres">
      <dgm:prSet presAssocID="{9B28E430-8CD3-4083-8F97-13875E7DFA8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643B7DB-6C8B-4036-A650-2432FC4D0AB1}" type="pres">
      <dgm:prSet presAssocID="{9B28E430-8CD3-4083-8F97-13875E7DFA87}" presName="dummyMaxCanvas" presStyleCnt="0">
        <dgm:presLayoutVars/>
      </dgm:prSet>
      <dgm:spPr/>
    </dgm:pt>
    <dgm:pt modelId="{D4736F96-BD1C-4123-9881-96939594A500}" type="pres">
      <dgm:prSet presAssocID="{9B28E430-8CD3-4083-8F97-13875E7DFA8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CACE04-7303-4279-BC96-7584FB549856}" type="pres">
      <dgm:prSet presAssocID="{9B28E430-8CD3-4083-8F97-13875E7DFA8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7597A5-38E1-44A6-97BA-1D5CE26E152A}" type="pres">
      <dgm:prSet presAssocID="{9B28E430-8CD3-4083-8F97-13875E7DFA8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DDDB3A-F7DB-4C0E-AF28-2DE904B8382E}" type="pres">
      <dgm:prSet presAssocID="{9B28E430-8CD3-4083-8F97-13875E7DFA8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5F8197-CFCF-4A2D-85C4-43CE0AD52B45}" type="pres">
      <dgm:prSet presAssocID="{9B28E430-8CD3-4083-8F97-13875E7DFA8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ED399B-EAFF-4F7F-99E1-D955428E7CF9}" type="pres">
      <dgm:prSet presAssocID="{9B28E430-8CD3-4083-8F97-13875E7DFA8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2594D7-9978-4BFB-8A29-64FA1019B7DF}" type="pres">
      <dgm:prSet presAssocID="{9B28E430-8CD3-4083-8F97-13875E7DFA8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1C9842-897D-4117-B0D8-A0DA87D7EBA1}" type="pres">
      <dgm:prSet presAssocID="{9B28E430-8CD3-4083-8F97-13875E7DFA8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8600A60-10C6-4749-8FC7-A756F9DD79A4}" srcId="{9B28E430-8CD3-4083-8F97-13875E7DFA87}" destId="{5E2A60BF-0BE1-432E-8750-EA3B1381B98D}" srcOrd="0" destOrd="0" parTransId="{978A43F0-AAA3-47D3-8BFC-30B98A2FF74E}" sibTransId="{86E6A11D-E528-4A29-A532-E8CE77DE8A75}"/>
    <dgm:cxn modelId="{41188A86-75D1-4BC7-9CDF-B02B939E381C}" srcId="{9B28E430-8CD3-4083-8F97-13875E7DFA87}" destId="{29E14C56-104F-4D79-B671-17334A5F922F}" srcOrd="1" destOrd="0" parTransId="{02705807-AA69-4635-BE2A-71A8F7C8C146}" sibTransId="{10523FBB-DDE8-4651-A93F-F947C44EEE61}"/>
    <dgm:cxn modelId="{11CCCFA5-48C6-4292-8C25-000D1081416E}" type="presOf" srcId="{9B28E430-8CD3-4083-8F97-13875E7DFA87}" destId="{3950B498-5F3E-48AB-AF57-E87978909FB7}" srcOrd="0" destOrd="0" presId="urn:microsoft.com/office/officeart/2005/8/layout/vProcess5"/>
    <dgm:cxn modelId="{48F8A8CF-BC2C-4586-9385-1DDB12902C6C}" type="presOf" srcId="{10523FBB-DDE8-4651-A93F-F947C44EEE61}" destId="{625F8197-CFCF-4A2D-85C4-43CE0AD52B45}" srcOrd="0" destOrd="0" presId="urn:microsoft.com/office/officeart/2005/8/layout/vProcess5"/>
    <dgm:cxn modelId="{DA0ACF27-7DA6-474D-9B66-4B60D87CC371}" type="presOf" srcId="{E0791168-AC9F-482D-8233-03612CCC50D9}" destId="{841C9842-897D-4117-B0D8-A0DA87D7EBA1}" srcOrd="1" destOrd="0" presId="urn:microsoft.com/office/officeart/2005/8/layout/vProcess5"/>
    <dgm:cxn modelId="{8A5D13BF-0C17-430D-952A-3FFE2D5CDBEB}" type="presOf" srcId="{29E14C56-104F-4D79-B671-17334A5F922F}" destId="{2DCACE04-7303-4279-BC96-7584FB549856}" srcOrd="0" destOrd="0" presId="urn:microsoft.com/office/officeart/2005/8/layout/vProcess5"/>
    <dgm:cxn modelId="{60F04E59-204A-475E-B417-0EF37E6D1232}" type="presOf" srcId="{E0791168-AC9F-482D-8233-03612CCC50D9}" destId="{987597A5-38E1-44A6-97BA-1D5CE26E152A}" srcOrd="0" destOrd="0" presId="urn:microsoft.com/office/officeart/2005/8/layout/vProcess5"/>
    <dgm:cxn modelId="{66FBD195-4352-415C-92FB-3FA040996021}" type="presOf" srcId="{5E2A60BF-0BE1-432E-8750-EA3B1381B98D}" destId="{1EED399B-EAFF-4F7F-99E1-D955428E7CF9}" srcOrd="1" destOrd="0" presId="urn:microsoft.com/office/officeart/2005/8/layout/vProcess5"/>
    <dgm:cxn modelId="{149F6254-9998-49BA-93AB-18DD7D7110BF}" srcId="{9B28E430-8CD3-4083-8F97-13875E7DFA87}" destId="{E0791168-AC9F-482D-8233-03612CCC50D9}" srcOrd="2" destOrd="0" parTransId="{1EFFF4E9-9C19-46DB-BCA8-DB07A8A41ED6}" sibTransId="{9899C3D1-A70D-452A-B61D-7D9EF76866BD}"/>
    <dgm:cxn modelId="{2EF009FF-FCDE-43D7-B79D-115E993175D9}" type="presOf" srcId="{86E6A11D-E528-4A29-A532-E8CE77DE8A75}" destId="{9BDDDB3A-F7DB-4C0E-AF28-2DE904B8382E}" srcOrd="0" destOrd="0" presId="urn:microsoft.com/office/officeart/2005/8/layout/vProcess5"/>
    <dgm:cxn modelId="{3264B6C0-7683-496F-B637-71948F428851}" type="presOf" srcId="{5E2A60BF-0BE1-432E-8750-EA3B1381B98D}" destId="{D4736F96-BD1C-4123-9881-96939594A500}" srcOrd="0" destOrd="0" presId="urn:microsoft.com/office/officeart/2005/8/layout/vProcess5"/>
    <dgm:cxn modelId="{53ED2842-29EF-41EF-A1E9-DD3ACB32B8FE}" type="presOf" srcId="{29E14C56-104F-4D79-B671-17334A5F922F}" destId="{7E2594D7-9978-4BFB-8A29-64FA1019B7DF}" srcOrd="1" destOrd="0" presId="urn:microsoft.com/office/officeart/2005/8/layout/vProcess5"/>
    <dgm:cxn modelId="{054D24C9-EF0F-4621-9D33-C49813639CC7}" type="presParOf" srcId="{3950B498-5F3E-48AB-AF57-E87978909FB7}" destId="{B643B7DB-6C8B-4036-A650-2432FC4D0AB1}" srcOrd="0" destOrd="0" presId="urn:microsoft.com/office/officeart/2005/8/layout/vProcess5"/>
    <dgm:cxn modelId="{936F371B-3A5E-409C-A5DD-1B8F652061FD}" type="presParOf" srcId="{3950B498-5F3E-48AB-AF57-E87978909FB7}" destId="{D4736F96-BD1C-4123-9881-96939594A500}" srcOrd="1" destOrd="0" presId="urn:microsoft.com/office/officeart/2005/8/layout/vProcess5"/>
    <dgm:cxn modelId="{C48CA5F1-DD02-4944-BA6C-063D3D507EC1}" type="presParOf" srcId="{3950B498-5F3E-48AB-AF57-E87978909FB7}" destId="{2DCACE04-7303-4279-BC96-7584FB549856}" srcOrd="2" destOrd="0" presId="urn:microsoft.com/office/officeart/2005/8/layout/vProcess5"/>
    <dgm:cxn modelId="{CD88AA1F-D343-4B62-88EC-B79F0A62BA49}" type="presParOf" srcId="{3950B498-5F3E-48AB-AF57-E87978909FB7}" destId="{987597A5-38E1-44A6-97BA-1D5CE26E152A}" srcOrd="3" destOrd="0" presId="urn:microsoft.com/office/officeart/2005/8/layout/vProcess5"/>
    <dgm:cxn modelId="{8D2A9A91-AA04-45B9-82B8-EADB16F3D17B}" type="presParOf" srcId="{3950B498-5F3E-48AB-AF57-E87978909FB7}" destId="{9BDDDB3A-F7DB-4C0E-AF28-2DE904B8382E}" srcOrd="4" destOrd="0" presId="urn:microsoft.com/office/officeart/2005/8/layout/vProcess5"/>
    <dgm:cxn modelId="{2D6DBD4F-02E5-4584-BC60-5DFDE9F8E618}" type="presParOf" srcId="{3950B498-5F3E-48AB-AF57-E87978909FB7}" destId="{625F8197-CFCF-4A2D-85C4-43CE0AD52B45}" srcOrd="5" destOrd="0" presId="urn:microsoft.com/office/officeart/2005/8/layout/vProcess5"/>
    <dgm:cxn modelId="{A3633574-69D7-4779-8D24-FA03278BFA35}" type="presParOf" srcId="{3950B498-5F3E-48AB-AF57-E87978909FB7}" destId="{1EED399B-EAFF-4F7F-99E1-D955428E7CF9}" srcOrd="6" destOrd="0" presId="urn:microsoft.com/office/officeart/2005/8/layout/vProcess5"/>
    <dgm:cxn modelId="{63FB500B-31DD-4B5A-8759-63ECF6A79837}" type="presParOf" srcId="{3950B498-5F3E-48AB-AF57-E87978909FB7}" destId="{7E2594D7-9978-4BFB-8A29-64FA1019B7DF}" srcOrd="7" destOrd="0" presId="urn:microsoft.com/office/officeart/2005/8/layout/vProcess5"/>
    <dgm:cxn modelId="{84311B15-FBD5-43D4-91F4-69034E194DCE}" type="presParOf" srcId="{3950B498-5F3E-48AB-AF57-E87978909FB7}" destId="{841C9842-897D-4117-B0D8-A0DA87D7EBA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8C0C0-A71F-499A-B019-F59839F3912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DFE3DC3-FFAA-4B36-82DC-1656E6C3E2E0}">
      <dgm:prSet phldrT="[文本]"/>
      <dgm:spPr/>
      <dgm:t>
        <a:bodyPr/>
        <a:lstStyle/>
        <a:p>
          <a:endParaRPr lang="en-US" altLang="zh-CN" dirty="0" smtClean="0"/>
        </a:p>
        <a:p>
          <a:r>
            <a:rPr lang="en-US" altLang="zh-CN" dirty="0" smtClean="0"/>
            <a:t>I implemented a </a:t>
          </a:r>
          <a:r>
            <a: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NP algorithm </a:t>
          </a:r>
          <a:r>
            <a:rPr lang="en-US" altLang="zh-CN" strike="noStrike" dirty="0" smtClean="0">
              <a:effectLst/>
            </a:rPr>
            <a:t>for</a:t>
          </a:r>
          <a:r>
            <a:rPr lang="en-US" altLang="zh-CN" dirty="0" smtClean="0"/>
            <a:t> the </a:t>
          </a:r>
          <a:r>
            <a: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optimal solution </a:t>
          </a:r>
          <a:r>
            <a:rPr lang="en-US" altLang="zh-CN" dirty="0" smtClean="0"/>
            <a:t>to detect the connectivity of both directed and undirected random graphs.</a:t>
          </a:r>
        </a:p>
        <a:p>
          <a:endParaRPr lang="en-US" altLang="zh-CN" dirty="0" smtClean="0"/>
        </a:p>
      </dgm:t>
    </dgm:pt>
    <dgm:pt modelId="{3799F49E-8BB3-4052-A178-F8B85D939138}" type="parTrans" cxnId="{A017F7B6-903D-46DD-9034-7FD2AA127ED9}">
      <dgm:prSet/>
      <dgm:spPr/>
      <dgm:t>
        <a:bodyPr/>
        <a:lstStyle/>
        <a:p>
          <a:endParaRPr lang="zh-CN" altLang="en-US"/>
        </a:p>
      </dgm:t>
    </dgm:pt>
    <dgm:pt modelId="{81ED61C1-B08B-4DA1-8AA0-C9150012676D}" type="sibTrans" cxnId="{A017F7B6-903D-46DD-9034-7FD2AA127ED9}">
      <dgm:prSet/>
      <dgm:spPr/>
      <dgm:t>
        <a:bodyPr/>
        <a:lstStyle/>
        <a:p>
          <a:endParaRPr lang="zh-CN" altLang="en-US"/>
        </a:p>
      </dgm:t>
    </dgm:pt>
    <dgm:pt modelId="{A35013C7-941D-4E33-9186-95C6263B6DBA}">
      <dgm:prSet phldrT="[文本]"/>
      <dgm:spPr/>
      <dgm:t>
        <a:bodyPr/>
        <a:lstStyle/>
        <a:p>
          <a:r>
            <a:rPr lang="en-US" altLang="zh-CN" dirty="0" smtClean="0"/>
            <a:t>I implemented an </a:t>
          </a:r>
          <a:r>
            <a: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approximation algorithm </a:t>
          </a:r>
          <a:r>
            <a:rPr lang="en-US" altLang="zh-CN" dirty="0" smtClean="0"/>
            <a:t>to calculate the </a:t>
          </a:r>
          <a:r>
            <a: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approximate solution </a:t>
          </a:r>
          <a:r>
            <a:rPr lang="en-US" altLang="zh-CN" dirty="0" smtClean="0"/>
            <a:t>to detect the connectivity of a undirected random graph. </a:t>
          </a:r>
          <a:endParaRPr lang="zh-CN" altLang="en-US" dirty="0"/>
        </a:p>
      </dgm:t>
    </dgm:pt>
    <dgm:pt modelId="{C7258F16-9E2F-4B1D-B342-CD8F4FCA4AF5}" type="parTrans" cxnId="{15846341-BD66-4A68-9722-8C74A1E29547}">
      <dgm:prSet/>
      <dgm:spPr/>
      <dgm:t>
        <a:bodyPr/>
        <a:lstStyle/>
        <a:p>
          <a:endParaRPr lang="zh-CN" altLang="en-US"/>
        </a:p>
      </dgm:t>
    </dgm:pt>
    <dgm:pt modelId="{5E480ACD-8477-4F1B-B9B6-87BDB3DAD25A}" type="sibTrans" cxnId="{15846341-BD66-4A68-9722-8C74A1E29547}">
      <dgm:prSet/>
      <dgm:spPr/>
      <dgm:t>
        <a:bodyPr/>
        <a:lstStyle/>
        <a:p>
          <a:endParaRPr lang="zh-CN" altLang="en-US"/>
        </a:p>
      </dgm:t>
    </dgm:pt>
    <dgm:pt modelId="{5043F50A-E215-45E9-BF41-0CBD200A8FC0}">
      <dgm:prSet phldrT="[文本]"/>
      <dgm:spPr/>
      <dgm:t>
        <a:bodyPr/>
        <a:lstStyle/>
        <a:p>
          <a:r>
            <a:rPr lang="en-US" altLang="zh-CN" dirty="0" smtClean="0"/>
            <a:t>I implemented an intuitive linear algorithm to generate a </a:t>
          </a:r>
          <a:r>
            <a: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power-law random graph.</a:t>
          </a:r>
          <a:endParaRPr lang="zh-CN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BEA813-35E0-441A-A6D1-E49EF79A1298}" type="parTrans" cxnId="{85808CCF-F9F9-452D-AF9A-2B23C5AC020A}">
      <dgm:prSet/>
      <dgm:spPr/>
      <dgm:t>
        <a:bodyPr/>
        <a:lstStyle/>
        <a:p>
          <a:endParaRPr lang="zh-CN" altLang="en-US"/>
        </a:p>
      </dgm:t>
    </dgm:pt>
    <dgm:pt modelId="{D2911CCF-2A0F-4149-84CC-0B5BFD755CC5}" type="sibTrans" cxnId="{85808CCF-F9F9-452D-AF9A-2B23C5AC020A}">
      <dgm:prSet/>
      <dgm:spPr/>
      <dgm:t>
        <a:bodyPr/>
        <a:lstStyle/>
        <a:p>
          <a:endParaRPr lang="zh-CN" altLang="en-US"/>
        </a:p>
      </dgm:t>
    </dgm:pt>
    <dgm:pt modelId="{10A7E892-AAAE-49EC-88A9-4EC564A7DD8F}" type="pres">
      <dgm:prSet presAssocID="{FE48C0C0-A71F-499A-B019-F59839F3912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166386B-FE58-4363-B596-FFFA05688B0F}" type="pres">
      <dgm:prSet presAssocID="{FDFE3DC3-FFAA-4B36-82DC-1656E6C3E2E0}" presName="comp" presStyleCnt="0"/>
      <dgm:spPr/>
    </dgm:pt>
    <dgm:pt modelId="{A6769470-2505-4ADB-BF99-EB6AFCC5131E}" type="pres">
      <dgm:prSet presAssocID="{FDFE3DC3-FFAA-4B36-82DC-1656E6C3E2E0}" presName="box" presStyleLbl="node1" presStyleIdx="0" presStyleCnt="3"/>
      <dgm:spPr/>
      <dgm:t>
        <a:bodyPr/>
        <a:lstStyle/>
        <a:p>
          <a:endParaRPr lang="zh-CN" altLang="en-US"/>
        </a:p>
      </dgm:t>
    </dgm:pt>
    <dgm:pt modelId="{59110BBF-51CA-4C9D-B1C8-CA532D843D88}" type="pres">
      <dgm:prSet presAssocID="{FDFE3DC3-FFAA-4B36-82DC-1656E6C3E2E0}" presName="img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447" r="-13447"/>
          </a:stretch>
        </a:blipFill>
      </dgm:spPr>
    </dgm:pt>
    <dgm:pt modelId="{237BC74F-0C39-425D-9E71-4162057A6CCF}" type="pres">
      <dgm:prSet presAssocID="{FDFE3DC3-FFAA-4B36-82DC-1656E6C3E2E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A22A73-FD1A-44BD-AC18-B08818461AA1}" type="pres">
      <dgm:prSet presAssocID="{81ED61C1-B08B-4DA1-8AA0-C9150012676D}" presName="spacer" presStyleCnt="0"/>
      <dgm:spPr/>
    </dgm:pt>
    <dgm:pt modelId="{1FA5FE4D-8779-44D9-AD96-72D02DD247AD}" type="pres">
      <dgm:prSet presAssocID="{A35013C7-941D-4E33-9186-95C6263B6DBA}" presName="comp" presStyleCnt="0"/>
      <dgm:spPr/>
    </dgm:pt>
    <dgm:pt modelId="{030242AE-948E-4A3C-972C-295460B27E23}" type="pres">
      <dgm:prSet presAssocID="{A35013C7-941D-4E33-9186-95C6263B6DBA}" presName="box" presStyleLbl="node1" presStyleIdx="1" presStyleCnt="3"/>
      <dgm:spPr/>
      <dgm:t>
        <a:bodyPr/>
        <a:lstStyle/>
        <a:p>
          <a:endParaRPr lang="zh-CN" altLang="en-US"/>
        </a:p>
      </dgm:t>
    </dgm:pt>
    <dgm:pt modelId="{50A5CB4E-7FFC-4C46-961D-D2451F06BEAE}" type="pres">
      <dgm:prSet presAssocID="{A35013C7-941D-4E33-9186-95C6263B6DBA}" presName="img" presStyleLbl="fgImgPlace1" presStyleIdx="1" presStyleCnt="3" custScaleY="9992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324D25F-22E4-40F5-A083-2AB3AFEB75A9}" type="pres">
      <dgm:prSet presAssocID="{A35013C7-941D-4E33-9186-95C6263B6DB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F5FE17-32AF-4FE2-BA1B-516A5E31C919}" type="pres">
      <dgm:prSet presAssocID="{5E480ACD-8477-4F1B-B9B6-87BDB3DAD25A}" presName="spacer" presStyleCnt="0"/>
      <dgm:spPr/>
    </dgm:pt>
    <dgm:pt modelId="{0740E4C1-513E-451E-8345-E469420BB530}" type="pres">
      <dgm:prSet presAssocID="{5043F50A-E215-45E9-BF41-0CBD200A8FC0}" presName="comp" presStyleCnt="0"/>
      <dgm:spPr/>
    </dgm:pt>
    <dgm:pt modelId="{FA2401BD-594D-4437-945D-FBFC8CEF3357}" type="pres">
      <dgm:prSet presAssocID="{5043F50A-E215-45E9-BF41-0CBD200A8FC0}" presName="box" presStyleLbl="node1" presStyleIdx="2" presStyleCnt="3"/>
      <dgm:spPr/>
      <dgm:t>
        <a:bodyPr/>
        <a:lstStyle/>
        <a:p>
          <a:endParaRPr lang="zh-CN" altLang="en-US"/>
        </a:p>
      </dgm:t>
    </dgm:pt>
    <dgm:pt modelId="{2C8436B3-9C9E-45C0-AF12-3EC01DC860F4}" type="pres">
      <dgm:prSet presAssocID="{5043F50A-E215-45E9-BF41-0CBD200A8FC0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25B274D-3581-41AF-9C3F-949720C8799E}" type="pres">
      <dgm:prSet presAssocID="{5043F50A-E215-45E9-BF41-0CBD200A8FC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A5AF09B-A7CA-48AD-B59F-5B1C66B77729}" type="presOf" srcId="{5043F50A-E215-45E9-BF41-0CBD200A8FC0}" destId="{825B274D-3581-41AF-9C3F-949720C8799E}" srcOrd="1" destOrd="0" presId="urn:microsoft.com/office/officeart/2005/8/layout/vList4"/>
    <dgm:cxn modelId="{C504C33A-62D1-4553-9F15-6D0BBF361248}" type="presOf" srcId="{FDFE3DC3-FFAA-4B36-82DC-1656E6C3E2E0}" destId="{237BC74F-0C39-425D-9E71-4162057A6CCF}" srcOrd="1" destOrd="0" presId="urn:microsoft.com/office/officeart/2005/8/layout/vList4"/>
    <dgm:cxn modelId="{A017F7B6-903D-46DD-9034-7FD2AA127ED9}" srcId="{FE48C0C0-A71F-499A-B019-F59839F3912E}" destId="{FDFE3DC3-FFAA-4B36-82DC-1656E6C3E2E0}" srcOrd="0" destOrd="0" parTransId="{3799F49E-8BB3-4052-A178-F8B85D939138}" sibTransId="{81ED61C1-B08B-4DA1-8AA0-C9150012676D}"/>
    <dgm:cxn modelId="{E5CEAB1A-D2EE-415C-B6C2-D30210A9EF84}" type="presOf" srcId="{A35013C7-941D-4E33-9186-95C6263B6DBA}" destId="{D324D25F-22E4-40F5-A083-2AB3AFEB75A9}" srcOrd="1" destOrd="0" presId="urn:microsoft.com/office/officeart/2005/8/layout/vList4"/>
    <dgm:cxn modelId="{15846341-BD66-4A68-9722-8C74A1E29547}" srcId="{FE48C0C0-A71F-499A-B019-F59839F3912E}" destId="{A35013C7-941D-4E33-9186-95C6263B6DBA}" srcOrd="1" destOrd="0" parTransId="{C7258F16-9E2F-4B1D-B342-CD8F4FCA4AF5}" sibTransId="{5E480ACD-8477-4F1B-B9B6-87BDB3DAD25A}"/>
    <dgm:cxn modelId="{6C707EAA-C3BA-4567-998E-0DD7EEC304BD}" type="presOf" srcId="{FDFE3DC3-FFAA-4B36-82DC-1656E6C3E2E0}" destId="{A6769470-2505-4ADB-BF99-EB6AFCC5131E}" srcOrd="0" destOrd="0" presId="urn:microsoft.com/office/officeart/2005/8/layout/vList4"/>
    <dgm:cxn modelId="{85808CCF-F9F9-452D-AF9A-2B23C5AC020A}" srcId="{FE48C0C0-A71F-499A-B019-F59839F3912E}" destId="{5043F50A-E215-45E9-BF41-0CBD200A8FC0}" srcOrd="2" destOrd="0" parTransId="{30BEA813-35E0-441A-A6D1-E49EF79A1298}" sibTransId="{D2911CCF-2A0F-4149-84CC-0B5BFD755CC5}"/>
    <dgm:cxn modelId="{B8258D7B-EFA4-4E7E-9563-FB82DFB7A609}" type="presOf" srcId="{A35013C7-941D-4E33-9186-95C6263B6DBA}" destId="{030242AE-948E-4A3C-972C-295460B27E23}" srcOrd="0" destOrd="0" presId="urn:microsoft.com/office/officeart/2005/8/layout/vList4"/>
    <dgm:cxn modelId="{A4DDFE8E-32DB-47E0-8EEA-708D9BADFFBB}" type="presOf" srcId="{FE48C0C0-A71F-499A-B019-F59839F3912E}" destId="{10A7E892-AAAE-49EC-88A9-4EC564A7DD8F}" srcOrd="0" destOrd="0" presId="urn:microsoft.com/office/officeart/2005/8/layout/vList4"/>
    <dgm:cxn modelId="{C714F943-CD3A-46D3-B7BE-22D0F288F98E}" type="presOf" srcId="{5043F50A-E215-45E9-BF41-0CBD200A8FC0}" destId="{FA2401BD-594D-4437-945D-FBFC8CEF3357}" srcOrd="0" destOrd="0" presId="urn:microsoft.com/office/officeart/2005/8/layout/vList4"/>
    <dgm:cxn modelId="{3A2FE9BA-A66D-4A1A-842D-B912A7921429}" type="presParOf" srcId="{10A7E892-AAAE-49EC-88A9-4EC564A7DD8F}" destId="{0166386B-FE58-4363-B596-FFFA05688B0F}" srcOrd="0" destOrd="0" presId="urn:microsoft.com/office/officeart/2005/8/layout/vList4"/>
    <dgm:cxn modelId="{8C24A2B8-9702-45AB-8D79-C4811891AEF7}" type="presParOf" srcId="{0166386B-FE58-4363-B596-FFFA05688B0F}" destId="{A6769470-2505-4ADB-BF99-EB6AFCC5131E}" srcOrd="0" destOrd="0" presId="urn:microsoft.com/office/officeart/2005/8/layout/vList4"/>
    <dgm:cxn modelId="{AA17D767-2BC0-4E3D-930D-6E7CA8FB4894}" type="presParOf" srcId="{0166386B-FE58-4363-B596-FFFA05688B0F}" destId="{59110BBF-51CA-4C9D-B1C8-CA532D843D88}" srcOrd="1" destOrd="0" presId="urn:microsoft.com/office/officeart/2005/8/layout/vList4"/>
    <dgm:cxn modelId="{C84E22C8-AABF-4FCE-8069-6C8579ECE22A}" type="presParOf" srcId="{0166386B-FE58-4363-B596-FFFA05688B0F}" destId="{237BC74F-0C39-425D-9E71-4162057A6CCF}" srcOrd="2" destOrd="0" presId="urn:microsoft.com/office/officeart/2005/8/layout/vList4"/>
    <dgm:cxn modelId="{5923D469-5662-49B9-B45B-C152F5703E59}" type="presParOf" srcId="{10A7E892-AAAE-49EC-88A9-4EC564A7DD8F}" destId="{D1A22A73-FD1A-44BD-AC18-B08818461AA1}" srcOrd="1" destOrd="0" presId="urn:microsoft.com/office/officeart/2005/8/layout/vList4"/>
    <dgm:cxn modelId="{09FA71FB-A5B7-4412-9714-125C25D48939}" type="presParOf" srcId="{10A7E892-AAAE-49EC-88A9-4EC564A7DD8F}" destId="{1FA5FE4D-8779-44D9-AD96-72D02DD247AD}" srcOrd="2" destOrd="0" presId="urn:microsoft.com/office/officeart/2005/8/layout/vList4"/>
    <dgm:cxn modelId="{80640E9D-4487-405E-9154-0C7422773B71}" type="presParOf" srcId="{1FA5FE4D-8779-44D9-AD96-72D02DD247AD}" destId="{030242AE-948E-4A3C-972C-295460B27E23}" srcOrd="0" destOrd="0" presId="urn:microsoft.com/office/officeart/2005/8/layout/vList4"/>
    <dgm:cxn modelId="{6AE6CA65-9D13-426D-8243-E1F0B9E25755}" type="presParOf" srcId="{1FA5FE4D-8779-44D9-AD96-72D02DD247AD}" destId="{50A5CB4E-7FFC-4C46-961D-D2451F06BEAE}" srcOrd="1" destOrd="0" presId="urn:microsoft.com/office/officeart/2005/8/layout/vList4"/>
    <dgm:cxn modelId="{6E16D4EA-7E55-49FC-B449-ECC1BAC86D7D}" type="presParOf" srcId="{1FA5FE4D-8779-44D9-AD96-72D02DD247AD}" destId="{D324D25F-22E4-40F5-A083-2AB3AFEB75A9}" srcOrd="2" destOrd="0" presId="urn:microsoft.com/office/officeart/2005/8/layout/vList4"/>
    <dgm:cxn modelId="{AAACB513-4771-4012-B9D0-4EB96577F2AA}" type="presParOf" srcId="{10A7E892-AAAE-49EC-88A9-4EC564A7DD8F}" destId="{04F5FE17-32AF-4FE2-BA1B-516A5E31C919}" srcOrd="3" destOrd="0" presId="urn:microsoft.com/office/officeart/2005/8/layout/vList4"/>
    <dgm:cxn modelId="{B1BAEE23-5E57-462C-9D1D-442B67EF5F05}" type="presParOf" srcId="{10A7E892-AAAE-49EC-88A9-4EC564A7DD8F}" destId="{0740E4C1-513E-451E-8345-E469420BB530}" srcOrd="4" destOrd="0" presId="urn:microsoft.com/office/officeart/2005/8/layout/vList4"/>
    <dgm:cxn modelId="{C32D163F-B85B-4457-BB22-BD6DA862A284}" type="presParOf" srcId="{0740E4C1-513E-451E-8345-E469420BB530}" destId="{FA2401BD-594D-4437-945D-FBFC8CEF3357}" srcOrd="0" destOrd="0" presId="urn:microsoft.com/office/officeart/2005/8/layout/vList4"/>
    <dgm:cxn modelId="{03A2EB6E-79D8-4836-80E9-C3B1365106C6}" type="presParOf" srcId="{0740E4C1-513E-451E-8345-E469420BB530}" destId="{2C8436B3-9C9E-45C0-AF12-3EC01DC860F4}" srcOrd="1" destOrd="0" presId="urn:microsoft.com/office/officeart/2005/8/layout/vList4"/>
    <dgm:cxn modelId="{26CF2EC8-C3F2-4D5B-B895-6FB643D500E6}" type="presParOf" srcId="{0740E4C1-513E-451E-8345-E469420BB530}" destId="{825B274D-3581-41AF-9C3F-949720C8799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4DDE55-DAA9-46B9-A310-69B9CAE6A79D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E4B7E86-DCE6-438C-891D-51A236DDB96A}">
      <dgm:prSet phldrT="[文本]" custT="1"/>
      <dgm:spPr/>
      <dgm:t>
        <a:bodyPr/>
        <a:lstStyle/>
        <a:p>
          <a:r>
            <a:rPr lang="en-US" altLang="zh-CN" sz="3600" dirty="0" smtClean="0"/>
            <a:t>Representatives</a:t>
          </a:r>
          <a:endParaRPr lang="zh-CN" altLang="en-US" sz="3600" dirty="0"/>
        </a:p>
      </dgm:t>
    </dgm:pt>
    <dgm:pt modelId="{E583C026-C1C4-47D2-9F78-82A2EEBAC6B6}" type="parTrans" cxnId="{B7DC9973-1F8A-4C6F-85B9-A4035CE567B8}">
      <dgm:prSet/>
      <dgm:spPr/>
      <dgm:t>
        <a:bodyPr/>
        <a:lstStyle/>
        <a:p>
          <a:endParaRPr lang="zh-CN" altLang="en-US"/>
        </a:p>
      </dgm:t>
    </dgm:pt>
    <dgm:pt modelId="{3BECE58C-AE4D-4337-BA6C-3FEB938547F4}" type="sibTrans" cxnId="{B7DC9973-1F8A-4C6F-85B9-A4035CE567B8}">
      <dgm:prSet/>
      <dgm:spPr/>
      <dgm:t>
        <a:bodyPr/>
        <a:lstStyle/>
        <a:p>
          <a:endParaRPr lang="zh-CN" altLang="en-US"/>
        </a:p>
      </dgm:t>
    </dgm:pt>
    <dgm:pt modelId="{BD7CD782-BCFF-47C3-8B90-3955554ECD31}">
      <dgm:prSet phldrT="[文本]"/>
      <dgm:spPr/>
      <dgm:t>
        <a:bodyPr/>
        <a:lstStyle/>
        <a:p>
          <a:r>
            <a:rPr lang="en-US" altLang="zh-CN" dirty="0" smtClean="0"/>
            <a:t>G(n, m)</a:t>
          </a:r>
          <a:endParaRPr lang="zh-CN" altLang="en-US" dirty="0"/>
        </a:p>
      </dgm:t>
    </dgm:pt>
    <dgm:pt modelId="{94E16B3C-9F6D-4E65-A856-B324D910A8A9}" type="parTrans" cxnId="{DE5640FD-9596-4764-9D6C-5BCF089DF46E}">
      <dgm:prSet/>
      <dgm:spPr/>
      <dgm:t>
        <a:bodyPr/>
        <a:lstStyle/>
        <a:p>
          <a:endParaRPr lang="zh-CN" altLang="en-US"/>
        </a:p>
      </dgm:t>
    </dgm:pt>
    <dgm:pt modelId="{5E0259C5-9C98-4D69-8FF8-E5F45DE04A1F}" type="sibTrans" cxnId="{DE5640FD-9596-4764-9D6C-5BCF089DF46E}">
      <dgm:prSet/>
      <dgm:spPr/>
      <dgm:t>
        <a:bodyPr/>
        <a:lstStyle/>
        <a:p>
          <a:endParaRPr lang="zh-CN" altLang="en-US"/>
        </a:p>
      </dgm:t>
    </dgm:pt>
    <dgm:pt modelId="{A48C19BF-C4D4-40B2-8473-E3A0B9DEEAA5}">
      <dgm:prSet phldrT="[文本]"/>
      <dgm:spPr/>
      <dgm:t>
        <a:bodyPr/>
        <a:lstStyle/>
        <a:p>
          <a:r>
            <a:rPr lang="en-US" altLang="zh-CN" dirty="0" smtClean="0"/>
            <a:t>G(n, p)</a:t>
          </a:r>
          <a:endParaRPr lang="zh-CN" altLang="en-US" dirty="0"/>
        </a:p>
      </dgm:t>
    </dgm:pt>
    <dgm:pt modelId="{86C858C9-BD83-4A75-8058-5C9F5C6594BA}" type="parTrans" cxnId="{35D49D7A-EF36-40C1-95AF-B5C2A22BD9F8}">
      <dgm:prSet/>
      <dgm:spPr/>
      <dgm:t>
        <a:bodyPr/>
        <a:lstStyle/>
        <a:p>
          <a:endParaRPr lang="zh-CN" altLang="en-US"/>
        </a:p>
      </dgm:t>
    </dgm:pt>
    <dgm:pt modelId="{5DB29DA6-CC3C-459A-8B76-C34A02D2FFB0}" type="sibTrans" cxnId="{35D49D7A-EF36-40C1-95AF-B5C2A22BD9F8}">
      <dgm:prSet/>
      <dgm:spPr/>
      <dgm:t>
        <a:bodyPr/>
        <a:lstStyle/>
        <a:p>
          <a:endParaRPr lang="zh-CN" altLang="en-US"/>
        </a:p>
      </dgm:t>
    </dgm:pt>
    <dgm:pt modelId="{43BDC516-D4E5-4BF1-8669-363748935721}">
      <dgm:prSet phldrT="[文本]"/>
      <dgm:spPr/>
      <dgm:t>
        <a:bodyPr/>
        <a:lstStyle/>
        <a:p>
          <a:r>
            <a:rPr lang="en-US" altLang="zh-CN" dirty="0" smtClean="0"/>
            <a:t>G(α,</a:t>
          </a:r>
          <a:r>
            <a:rPr lang="zh-CN" altLang="en-US" dirty="0" smtClean="0"/>
            <a:t> </a:t>
          </a:r>
          <a:r>
            <a:rPr lang="en-US" altLang="zh-CN" dirty="0" smtClean="0"/>
            <a:t>β)</a:t>
          </a:r>
          <a:endParaRPr lang="zh-CN" altLang="en-US" dirty="0"/>
        </a:p>
      </dgm:t>
    </dgm:pt>
    <dgm:pt modelId="{DF03123E-AC46-4C11-981B-2C2C77903AF5}" type="parTrans" cxnId="{B7026BA7-BAB7-445C-8202-6FECEFD17748}">
      <dgm:prSet/>
      <dgm:spPr/>
      <dgm:t>
        <a:bodyPr/>
        <a:lstStyle/>
        <a:p>
          <a:endParaRPr lang="zh-CN" altLang="en-US"/>
        </a:p>
      </dgm:t>
    </dgm:pt>
    <dgm:pt modelId="{EAD0F5E8-4512-4854-A976-5ED6A24F98FC}" type="sibTrans" cxnId="{B7026BA7-BAB7-445C-8202-6FECEFD17748}">
      <dgm:prSet/>
      <dgm:spPr/>
      <dgm:t>
        <a:bodyPr/>
        <a:lstStyle/>
        <a:p>
          <a:endParaRPr lang="zh-CN" altLang="en-US"/>
        </a:p>
      </dgm:t>
    </dgm:pt>
    <dgm:pt modelId="{AC2B4173-8751-45F1-A9AA-6E273AB846A5}">
      <dgm:prSet phldrT="[文本]" custT="1"/>
      <dgm:spPr/>
      <dgm:t>
        <a:bodyPr/>
        <a:lstStyle/>
        <a:p>
          <a:r>
            <a:rPr lang="en-US" altLang="zh-CN" sz="3600" dirty="0" smtClean="0"/>
            <a:t>Classic problems</a:t>
          </a:r>
          <a:endParaRPr lang="zh-CN" altLang="en-US" sz="3600" dirty="0"/>
        </a:p>
      </dgm:t>
    </dgm:pt>
    <dgm:pt modelId="{EA5C5A2E-4042-4481-83C4-F9EBBDAE4D57}" type="parTrans" cxnId="{D2564913-619B-49D9-8224-B3246D5309C9}">
      <dgm:prSet/>
      <dgm:spPr/>
      <dgm:t>
        <a:bodyPr/>
        <a:lstStyle/>
        <a:p>
          <a:endParaRPr lang="zh-CN" altLang="en-US"/>
        </a:p>
      </dgm:t>
    </dgm:pt>
    <dgm:pt modelId="{AA1D580F-6CD8-4320-9047-3A2106AA8602}" type="sibTrans" cxnId="{D2564913-619B-49D9-8224-B3246D5309C9}">
      <dgm:prSet/>
      <dgm:spPr/>
      <dgm:t>
        <a:bodyPr/>
        <a:lstStyle/>
        <a:p>
          <a:endParaRPr lang="zh-CN" altLang="en-US"/>
        </a:p>
      </dgm:t>
    </dgm:pt>
    <dgm:pt modelId="{6294FBCC-D220-4977-8AA7-330DD0B502B3}">
      <dgm:prSet phldrT="[文本]"/>
      <dgm:spPr/>
      <dgm:t>
        <a:bodyPr/>
        <a:lstStyle/>
        <a:p>
          <a:r>
            <a:rPr lang="en-US" altLang="zh-CN" dirty="0" smtClean="0"/>
            <a:t>Connectivity, giant component</a:t>
          </a:r>
          <a:endParaRPr lang="zh-CN" altLang="en-US" dirty="0"/>
        </a:p>
      </dgm:t>
    </dgm:pt>
    <dgm:pt modelId="{6CCC625F-9EE4-41FA-94F2-63FF4B1351F6}" type="parTrans" cxnId="{06470244-D0A5-4483-8CC5-397627DF6F9F}">
      <dgm:prSet/>
      <dgm:spPr/>
      <dgm:t>
        <a:bodyPr/>
        <a:lstStyle/>
        <a:p>
          <a:endParaRPr lang="zh-CN" altLang="en-US"/>
        </a:p>
      </dgm:t>
    </dgm:pt>
    <dgm:pt modelId="{8F622119-78F8-4665-BE41-A0098410C67D}" type="sibTrans" cxnId="{06470244-D0A5-4483-8CC5-397627DF6F9F}">
      <dgm:prSet/>
      <dgm:spPr/>
      <dgm:t>
        <a:bodyPr/>
        <a:lstStyle/>
        <a:p>
          <a:endParaRPr lang="zh-CN" altLang="en-US"/>
        </a:p>
      </dgm:t>
    </dgm:pt>
    <dgm:pt modelId="{3E9BE860-412B-4190-BD8D-3B7A2712A474}">
      <dgm:prSet phldrT="[文本]"/>
      <dgm:spPr/>
      <dgm:t>
        <a:bodyPr/>
        <a:lstStyle/>
        <a:p>
          <a:r>
            <a:rPr lang="en-US" altLang="zh-CN" dirty="0" smtClean="0"/>
            <a:t>Dominating set</a:t>
          </a:r>
          <a:endParaRPr lang="zh-CN" altLang="en-US" dirty="0"/>
        </a:p>
      </dgm:t>
    </dgm:pt>
    <dgm:pt modelId="{71ED0088-324B-4EAF-AF70-7ACDFDEF75CC}" type="parTrans" cxnId="{4F9505C0-3347-4745-970B-E0CACED498D7}">
      <dgm:prSet/>
      <dgm:spPr/>
      <dgm:t>
        <a:bodyPr/>
        <a:lstStyle/>
        <a:p>
          <a:endParaRPr lang="zh-CN" altLang="en-US"/>
        </a:p>
      </dgm:t>
    </dgm:pt>
    <dgm:pt modelId="{356D56B8-1D08-4F49-A196-5D15CBF48DF2}" type="sibTrans" cxnId="{4F9505C0-3347-4745-970B-E0CACED498D7}">
      <dgm:prSet/>
      <dgm:spPr/>
      <dgm:t>
        <a:bodyPr/>
        <a:lstStyle/>
        <a:p>
          <a:endParaRPr lang="zh-CN" altLang="en-US"/>
        </a:p>
      </dgm:t>
    </dgm:pt>
    <dgm:pt modelId="{AD8D6C71-ECE4-49B0-A7E9-B6F4FE71A80B}">
      <dgm:prSet phldrT="[文本]"/>
      <dgm:spPr/>
      <dgm:t>
        <a:bodyPr/>
        <a:lstStyle/>
        <a:p>
          <a:r>
            <a:rPr lang="en-US" altLang="zh-CN" dirty="0" smtClean="0"/>
            <a:t>Connectivity detecting strategy</a:t>
          </a:r>
          <a:endParaRPr lang="zh-CN" altLang="en-US" dirty="0"/>
        </a:p>
      </dgm:t>
    </dgm:pt>
    <dgm:pt modelId="{A6409313-2A10-476B-BB40-C8E0567E1D8E}" type="parTrans" cxnId="{8C619F1E-3AD4-4FD8-B589-E372DEBBDFB0}">
      <dgm:prSet/>
      <dgm:spPr/>
      <dgm:t>
        <a:bodyPr/>
        <a:lstStyle/>
        <a:p>
          <a:endParaRPr lang="zh-CN" altLang="en-US"/>
        </a:p>
      </dgm:t>
    </dgm:pt>
    <dgm:pt modelId="{14F353B2-14B7-4C45-92C6-322B115FECE3}" type="sibTrans" cxnId="{8C619F1E-3AD4-4FD8-B589-E372DEBBDFB0}">
      <dgm:prSet/>
      <dgm:spPr/>
      <dgm:t>
        <a:bodyPr/>
        <a:lstStyle/>
        <a:p>
          <a:endParaRPr lang="zh-CN" altLang="en-US"/>
        </a:p>
      </dgm:t>
    </dgm:pt>
    <dgm:pt modelId="{43F89C2A-E167-43E5-9D2B-0F7118F4E3E2}" type="pres">
      <dgm:prSet presAssocID="{8C4DDE55-DAA9-46B9-A310-69B9CAE6A79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DD94F544-17FD-4265-AD03-247FFA5FC877}" type="pres">
      <dgm:prSet presAssocID="{EE4B7E86-DCE6-438C-891D-51A236DDB96A}" presName="root" presStyleCnt="0">
        <dgm:presLayoutVars>
          <dgm:chMax/>
          <dgm:chPref/>
        </dgm:presLayoutVars>
      </dgm:prSet>
      <dgm:spPr/>
    </dgm:pt>
    <dgm:pt modelId="{3D46989D-6E5E-4A00-A53E-5DACDF499CAE}" type="pres">
      <dgm:prSet presAssocID="{EE4B7E86-DCE6-438C-891D-51A236DDB96A}" presName="rootComposite" presStyleCnt="0">
        <dgm:presLayoutVars/>
      </dgm:prSet>
      <dgm:spPr/>
    </dgm:pt>
    <dgm:pt modelId="{1583B595-E318-4254-B19F-B6F1808ADD70}" type="pres">
      <dgm:prSet presAssocID="{EE4B7E86-DCE6-438C-891D-51A236DDB96A}" presName="ParentAccent" presStyleLbl="alignNode1" presStyleIdx="0" presStyleCnt="2"/>
      <dgm:spPr/>
    </dgm:pt>
    <dgm:pt modelId="{AC9B939A-B30B-4B75-97E5-A497A404753D}" type="pres">
      <dgm:prSet presAssocID="{EE4B7E86-DCE6-438C-891D-51A236DDB96A}" presName="ParentSmallAccent" presStyleLbl="fgAcc1" presStyleIdx="0" presStyleCnt="2"/>
      <dgm:spPr/>
    </dgm:pt>
    <dgm:pt modelId="{43314BBE-E3D7-4825-8126-5F23E8851716}" type="pres">
      <dgm:prSet presAssocID="{EE4B7E86-DCE6-438C-891D-51A236DDB96A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332DB9-58C9-456B-92BC-338A7236BD2E}" type="pres">
      <dgm:prSet presAssocID="{EE4B7E86-DCE6-438C-891D-51A236DDB96A}" presName="childShape" presStyleCnt="0">
        <dgm:presLayoutVars>
          <dgm:chMax val="0"/>
          <dgm:chPref val="0"/>
        </dgm:presLayoutVars>
      </dgm:prSet>
      <dgm:spPr/>
    </dgm:pt>
    <dgm:pt modelId="{EE1EF72A-D6D1-43F6-96B7-4BD01BE7A828}" type="pres">
      <dgm:prSet presAssocID="{BD7CD782-BCFF-47C3-8B90-3955554ECD31}" presName="childComposite" presStyleCnt="0">
        <dgm:presLayoutVars>
          <dgm:chMax val="0"/>
          <dgm:chPref val="0"/>
        </dgm:presLayoutVars>
      </dgm:prSet>
      <dgm:spPr/>
    </dgm:pt>
    <dgm:pt modelId="{BB72639D-72AA-4AD9-9B7B-C6F1A552131F}" type="pres">
      <dgm:prSet presAssocID="{BD7CD782-BCFF-47C3-8B90-3955554ECD31}" presName="ChildAccent" presStyleLbl="solidFgAcc1" presStyleIdx="0" presStyleCnt="6"/>
      <dgm:spPr/>
    </dgm:pt>
    <dgm:pt modelId="{EF7ED89F-DF2F-41E6-9411-6B1E003696C3}" type="pres">
      <dgm:prSet presAssocID="{BD7CD782-BCFF-47C3-8B90-3955554ECD31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8A6F57-4478-4713-A6E3-94320FE2D284}" type="pres">
      <dgm:prSet presAssocID="{A48C19BF-C4D4-40B2-8473-E3A0B9DEEAA5}" presName="childComposite" presStyleCnt="0">
        <dgm:presLayoutVars>
          <dgm:chMax val="0"/>
          <dgm:chPref val="0"/>
        </dgm:presLayoutVars>
      </dgm:prSet>
      <dgm:spPr/>
    </dgm:pt>
    <dgm:pt modelId="{1064C2EB-0EEB-4FF4-84ED-7EBE351C6A3E}" type="pres">
      <dgm:prSet presAssocID="{A48C19BF-C4D4-40B2-8473-E3A0B9DEEAA5}" presName="ChildAccent" presStyleLbl="solidFgAcc1" presStyleIdx="1" presStyleCnt="6"/>
      <dgm:spPr/>
    </dgm:pt>
    <dgm:pt modelId="{ECE4A753-D989-4F6C-9849-4E6D8D4573E8}" type="pres">
      <dgm:prSet presAssocID="{A48C19BF-C4D4-40B2-8473-E3A0B9DEEAA5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DA22AD-1F54-4592-90A0-D3F87AD178B1}" type="pres">
      <dgm:prSet presAssocID="{43BDC516-D4E5-4BF1-8669-363748935721}" presName="childComposite" presStyleCnt="0">
        <dgm:presLayoutVars>
          <dgm:chMax val="0"/>
          <dgm:chPref val="0"/>
        </dgm:presLayoutVars>
      </dgm:prSet>
      <dgm:spPr/>
    </dgm:pt>
    <dgm:pt modelId="{95625724-D38C-4CA1-9C4B-C37E53207252}" type="pres">
      <dgm:prSet presAssocID="{43BDC516-D4E5-4BF1-8669-363748935721}" presName="ChildAccent" presStyleLbl="solidFgAcc1" presStyleIdx="2" presStyleCnt="6"/>
      <dgm:spPr/>
    </dgm:pt>
    <dgm:pt modelId="{CEE38E98-BE65-4919-8F32-3CE2B2338AF1}" type="pres">
      <dgm:prSet presAssocID="{43BDC516-D4E5-4BF1-8669-363748935721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1250D3-2D68-49F8-A2F4-01C4CCC83647}" type="pres">
      <dgm:prSet presAssocID="{AC2B4173-8751-45F1-A9AA-6E273AB846A5}" presName="root" presStyleCnt="0">
        <dgm:presLayoutVars>
          <dgm:chMax/>
          <dgm:chPref/>
        </dgm:presLayoutVars>
      </dgm:prSet>
      <dgm:spPr/>
    </dgm:pt>
    <dgm:pt modelId="{60F62D2F-12D5-450F-9F32-B792F81AF351}" type="pres">
      <dgm:prSet presAssocID="{AC2B4173-8751-45F1-A9AA-6E273AB846A5}" presName="rootComposite" presStyleCnt="0">
        <dgm:presLayoutVars/>
      </dgm:prSet>
      <dgm:spPr/>
    </dgm:pt>
    <dgm:pt modelId="{BDC3165B-A584-49DB-A3E3-2A85E0D265AA}" type="pres">
      <dgm:prSet presAssocID="{AC2B4173-8751-45F1-A9AA-6E273AB846A5}" presName="ParentAccent" presStyleLbl="alignNode1" presStyleIdx="1" presStyleCnt="2"/>
      <dgm:spPr/>
    </dgm:pt>
    <dgm:pt modelId="{C7152585-8FF2-4761-8779-BCED3ADAD312}" type="pres">
      <dgm:prSet presAssocID="{AC2B4173-8751-45F1-A9AA-6E273AB846A5}" presName="ParentSmallAccent" presStyleLbl="fgAcc1" presStyleIdx="1" presStyleCnt="2"/>
      <dgm:spPr/>
    </dgm:pt>
    <dgm:pt modelId="{458B1D7A-5296-439D-BD10-8BE800CA73FB}" type="pres">
      <dgm:prSet presAssocID="{AC2B4173-8751-45F1-A9AA-6E273AB846A5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DDE90B-14E1-4F13-9799-EC5E8943F7E4}" type="pres">
      <dgm:prSet presAssocID="{AC2B4173-8751-45F1-A9AA-6E273AB846A5}" presName="childShape" presStyleCnt="0">
        <dgm:presLayoutVars>
          <dgm:chMax val="0"/>
          <dgm:chPref val="0"/>
        </dgm:presLayoutVars>
      </dgm:prSet>
      <dgm:spPr/>
    </dgm:pt>
    <dgm:pt modelId="{E8DE4E03-E7BD-437F-B0DF-F58B47254D1A}" type="pres">
      <dgm:prSet presAssocID="{6294FBCC-D220-4977-8AA7-330DD0B502B3}" presName="childComposite" presStyleCnt="0">
        <dgm:presLayoutVars>
          <dgm:chMax val="0"/>
          <dgm:chPref val="0"/>
        </dgm:presLayoutVars>
      </dgm:prSet>
      <dgm:spPr/>
    </dgm:pt>
    <dgm:pt modelId="{80D26A16-8D7F-4DE0-87F3-00E452EF9DBE}" type="pres">
      <dgm:prSet presAssocID="{6294FBCC-D220-4977-8AA7-330DD0B502B3}" presName="ChildAccent" presStyleLbl="solidFgAcc1" presStyleIdx="3" presStyleCnt="6"/>
      <dgm:spPr/>
    </dgm:pt>
    <dgm:pt modelId="{A9605CFF-1923-4007-BBBC-4C8112E2A360}" type="pres">
      <dgm:prSet presAssocID="{6294FBCC-D220-4977-8AA7-330DD0B502B3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852803-FDA3-4DC8-A7D2-5613D4332CBA}" type="pres">
      <dgm:prSet presAssocID="{3E9BE860-412B-4190-BD8D-3B7A2712A474}" presName="childComposite" presStyleCnt="0">
        <dgm:presLayoutVars>
          <dgm:chMax val="0"/>
          <dgm:chPref val="0"/>
        </dgm:presLayoutVars>
      </dgm:prSet>
      <dgm:spPr/>
    </dgm:pt>
    <dgm:pt modelId="{7D6A607F-E1FD-42EB-AC97-B5ACB4D15690}" type="pres">
      <dgm:prSet presAssocID="{3E9BE860-412B-4190-BD8D-3B7A2712A474}" presName="ChildAccent" presStyleLbl="solidFgAcc1" presStyleIdx="4" presStyleCnt="6"/>
      <dgm:spPr/>
    </dgm:pt>
    <dgm:pt modelId="{79AA50AB-8FEF-4EF1-8206-6CF4525F006D}" type="pres">
      <dgm:prSet presAssocID="{3E9BE860-412B-4190-BD8D-3B7A2712A474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19B61C-397D-443A-AD9C-A4AB1B47DD25}" type="pres">
      <dgm:prSet presAssocID="{AD8D6C71-ECE4-49B0-A7E9-B6F4FE71A80B}" presName="childComposite" presStyleCnt="0">
        <dgm:presLayoutVars>
          <dgm:chMax val="0"/>
          <dgm:chPref val="0"/>
        </dgm:presLayoutVars>
      </dgm:prSet>
      <dgm:spPr/>
    </dgm:pt>
    <dgm:pt modelId="{36ACA6AE-B34F-4E0A-919D-6FAA31F956E1}" type="pres">
      <dgm:prSet presAssocID="{AD8D6C71-ECE4-49B0-A7E9-B6F4FE71A80B}" presName="ChildAccent" presStyleLbl="solidFgAcc1" presStyleIdx="5" presStyleCnt="6"/>
      <dgm:spPr/>
      <dgm:t>
        <a:bodyPr/>
        <a:lstStyle/>
        <a:p>
          <a:endParaRPr lang="zh-CN" altLang="en-US"/>
        </a:p>
      </dgm:t>
    </dgm:pt>
    <dgm:pt modelId="{6EF54497-E785-42AC-B144-DF31CA8A0372}" type="pres">
      <dgm:prSet presAssocID="{AD8D6C71-ECE4-49B0-A7E9-B6F4FE71A80B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DDF08A3-5A3C-4236-81D2-87B8C2CA209E}" type="presOf" srcId="{A48C19BF-C4D4-40B2-8473-E3A0B9DEEAA5}" destId="{ECE4A753-D989-4F6C-9849-4E6D8D4573E8}" srcOrd="0" destOrd="0" presId="urn:microsoft.com/office/officeart/2008/layout/SquareAccentList"/>
    <dgm:cxn modelId="{8C619F1E-3AD4-4FD8-B589-E372DEBBDFB0}" srcId="{AC2B4173-8751-45F1-A9AA-6E273AB846A5}" destId="{AD8D6C71-ECE4-49B0-A7E9-B6F4FE71A80B}" srcOrd="2" destOrd="0" parTransId="{A6409313-2A10-476B-BB40-C8E0567E1D8E}" sibTransId="{14F353B2-14B7-4C45-92C6-322B115FECE3}"/>
    <dgm:cxn modelId="{B7DC9973-1F8A-4C6F-85B9-A4035CE567B8}" srcId="{8C4DDE55-DAA9-46B9-A310-69B9CAE6A79D}" destId="{EE4B7E86-DCE6-438C-891D-51A236DDB96A}" srcOrd="0" destOrd="0" parTransId="{E583C026-C1C4-47D2-9F78-82A2EEBAC6B6}" sibTransId="{3BECE58C-AE4D-4337-BA6C-3FEB938547F4}"/>
    <dgm:cxn modelId="{DE5640FD-9596-4764-9D6C-5BCF089DF46E}" srcId="{EE4B7E86-DCE6-438C-891D-51A236DDB96A}" destId="{BD7CD782-BCFF-47C3-8B90-3955554ECD31}" srcOrd="0" destOrd="0" parTransId="{94E16B3C-9F6D-4E65-A856-B324D910A8A9}" sibTransId="{5E0259C5-9C98-4D69-8FF8-E5F45DE04A1F}"/>
    <dgm:cxn modelId="{15FE32B8-C922-4FE8-B92C-73877CF46EAB}" type="presOf" srcId="{AC2B4173-8751-45F1-A9AA-6E273AB846A5}" destId="{458B1D7A-5296-439D-BD10-8BE800CA73FB}" srcOrd="0" destOrd="0" presId="urn:microsoft.com/office/officeart/2008/layout/SquareAccentList"/>
    <dgm:cxn modelId="{ED55F4FE-469E-4997-ABBE-F2B686618FD2}" type="presOf" srcId="{43BDC516-D4E5-4BF1-8669-363748935721}" destId="{CEE38E98-BE65-4919-8F32-3CE2B2338AF1}" srcOrd="0" destOrd="0" presId="urn:microsoft.com/office/officeart/2008/layout/SquareAccentList"/>
    <dgm:cxn modelId="{C0786C05-2263-40FD-A8BB-539CACAF3159}" type="presOf" srcId="{8C4DDE55-DAA9-46B9-A310-69B9CAE6A79D}" destId="{43F89C2A-E167-43E5-9D2B-0F7118F4E3E2}" srcOrd="0" destOrd="0" presId="urn:microsoft.com/office/officeart/2008/layout/SquareAccentList"/>
    <dgm:cxn modelId="{4F9505C0-3347-4745-970B-E0CACED498D7}" srcId="{AC2B4173-8751-45F1-A9AA-6E273AB846A5}" destId="{3E9BE860-412B-4190-BD8D-3B7A2712A474}" srcOrd="1" destOrd="0" parTransId="{71ED0088-324B-4EAF-AF70-7ACDFDEF75CC}" sibTransId="{356D56B8-1D08-4F49-A196-5D15CBF48DF2}"/>
    <dgm:cxn modelId="{B7026BA7-BAB7-445C-8202-6FECEFD17748}" srcId="{EE4B7E86-DCE6-438C-891D-51A236DDB96A}" destId="{43BDC516-D4E5-4BF1-8669-363748935721}" srcOrd="2" destOrd="0" parTransId="{DF03123E-AC46-4C11-981B-2C2C77903AF5}" sibTransId="{EAD0F5E8-4512-4854-A976-5ED6A24F98FC}"/>
    <dgm:cxn modelId="{D2564913-619B-49D9-8224-B3246D5309C9}" srcId="{8C4DDE55-DAA9-46B9-A310-69B9CAE6A79D}" destId="{AC2B4173-8751-45F1-A9AA-6E273AB846A5}" srcOrd="1" destOrd="0" parTransId="{EA5C5A2E-4042-4481-83C4-F9EBBDAE4D57}" sibTransId="{AA1D580F-6CD8-4320-9047-3A2106AA8602}"/>
    <dgm:cxn modelId="{A334A023-CA3A-4199-B7D0-ED4107D9FF41}" type="presOf" srcId="{BD7CD782-BCFF-47C3-8B90-3955554ECD31}" destId="{EF7ED89F-DF2F-41E6-9411-6B1E003696C3}" srcOrd="0" destOrd="0" presId="urn:microsoft.com/office/officeart/2008/layout/SquareAccentList"/>
    <dgm:cxn modelId="{CA0A2D4B-3B0D-44DF-8BCB-99A0B0E62D8C}" type="presOf" srcId="{AD8D6C71-ECE4-49B0-A7E9-B6F4FE71A80B}" destId="{6EF54497-E785-42AC-B144-DF31CA8A0372}" srcOrd="0" destOrd="0" presId="urn:microsoft.com/office/officeart/2008/layout/SquareAccentList"/>
    <dgm:cxn modelId="{35D49D7A-EF36-40C1-95AF-B5C2A22BD9F8}" srcId="{EE4B7E86-DCE6-438C-891D-51A236DDB96A}" destId="{A48C19BF-C4D4-40B2-8473-E3A0B9DEEAA5}" srcOrd="1" destOrd="0" parTransId="{86C858C9-BD83-4A75-8058-5C9F5C6594BA}" sibTransId="{5DB29DA6-CC3C-459A-8B76-C34A02D2FFB0}"/>
    <dgm:cxn modelId="{06470244-D0A5-4483-8CC5-397627DF6F9F}" srcId="{AC2B4173-8751-45F1-A9AA-6E273AB846A5}" destId="{6294FBCC-D220-4977-8AA7-330DD0B502B3}" srcOrd="0" destOrd="0" parTransId="{6CCC625F-9EE4-41FA-94F2-63FF4B1351F6}" sibTransId="{8F622119-78F8-4665-BE41-A0098410C67D}"/>
    <dgm:cxn modelId="{D6121EAD-D59A-4236-BD9B-844CF82D8B79}" type="presOf" srcId="{EE4B7E86-DCE6-438C-891D-51A236DDB96A}" destId="{43314BBE-E3D7-4825-8126-5F23E8851716}" srcOrd="0" destOrd="0" presId="urn:microsoft.com/office/officeart/2008/layout/SquareAccentList"/>
    <dgm:cxn modelId="{B89A6610-095C-4714-869F-C253133EE0BC}" type="presOf" srcId="{3E9BE860-412B-4190-BD8D-3B7A2712A474}" destId="{79AA50AB-8FEF-4EF1-8206-6CF4525F006D}" srcOrd="0" destOrd="0" presId="urn:microsoft.com/office/officeart/2008/layout/SquareAccentList"/>
    <dgm:cxn modelId="{7E17D6D4-33CD-4908-AAB8-29513D419C71}" type="presOf" srcId="{6294FBCC-D220-4977-8AA7-330DD0B502B3}" destId="{A9605CFF-1923-4007-BBBC-4C8112E2A360}" srcOrd="0" destOrd="0" presId="urn:microsoft.com/office/officeart/2008/layout/SquareAccentList"/>
    <dgm:cxn modelId="{8075A9B9-664B-49C5-B84E-A5852C03B349}" type="presParOf" srcId="{43F89C2A-E167-43E5-9D2B-0F7118F4E3E2}" destId="{DD94F544-17FD-4265-AD03-247FFA5FC877}" srcOrd="0" destOrd="0" presId="urn:microsoft.com/office/officeart/2008/layout/SquareAccentList"/>
    <dgm:cxn modelId="{B6FA7262-75C1-4599-A472-F1C1DAFD966D}" type="presParOf" srcId="{DD94F544-17FD-4265-AD03-247FFA5FC877}" destId="{3D46989D-6E5E-4A00-A53E-5DACDF499CAE}" srcOrd="0" destOrd="0" presId="urn:microsoft.com/office/officeart/2008/layout/SquareAccentList"/>
    <dgm:cxn modelId="{989B9B41-78A0-44B1-942F-E3BA7E90EAC2}" type="presParOf" srcId="{3D46989D-6E5E-4A00-A53E-5DACDF499CAE}" destId="{1583B595-E318-4254-B19F-B6F1808ADD70}" srcOrd="0" destOrd="0" presId="urn:microsoft.com/office/officeart/2008/layout/SquareAccentList"/>
    <dgm:cxn modelId="{E607006D-5673-448A-AEA9-2A2B762B965F}" type="presParOf" srcId="{3D46989D-6E5E-4A00-A53E-5DACDF499CAE}" destId="{AC9B939A-B30B-4B75-97E5-A497A404753D}" srcOrd="1" destOrd="0" presId="urn:microsoft.com/office/officeart/2008/layout/SquareAccentList"/>
    <dgm:cxn modelId="{294CC743-1053-48E3-8407-12BCEFA3D380}" type="presParOf" srcId="{3D46989D-6E5E-4A00-A53E-5DACDF499CAE}" destId="{43314BBE-E3D7-4825-8126-5F23E8851716}" srcOrd="2" destOrd="0" presId="urn:microsoft.com/office/officeart/2008/layout/SquareAccentList"/>
    <dgm:cxn modelId="{E9CDE656-533E-458C-A732-E207A3516469}" type="presParOf" srcId="{DD94F544-17FD-4265-AD03-247FFA5FC877}" destId="{10332DB9-58C9-456B-92BC-338A7236BD2E}" srcOrd="1" destOrd="0" presId="urn:microsoft.com/office/officeart/2008/layout/SquareAccentList"/>
    <dgm:cxn modelId="{EF45661D-F2E0-4E95-949C-C0B7CD5FBA8C}" type="presParOf" srcId="{10332DB9-58C9-456B-92BC-338A7236BD2E}" destId="{EE1EF72A-D6D1-43F6-96B7-4BD01BE7A828}" srcOrd="0" destOrd="0" presId="urn:microsoft.com/office/officeart/2008/layout/SquareAccentList"/>
    <dgm:cxn modelId="{31D29D90-641B-4213-A232-0F7059B98E55}" type="presParOf" srcId="{EE1EF72A-D6D1-43F6-96B7-4BD01BE7A828}" destId="{BB72639D-72AA-4AD9-9B7B-C6F1A552131F}" srcOrd="0" destOrd="0" presId="urn:microsoft.com/office/officeart/2008/layout/SquareAccentList"/>
    <dgm:cxn modelId="{FA08C0A1-E22D-420A-9832-3A0F9F98B6B4}" type="presParOf" srcId="{EE1EF72A-D6D1-43F6-96B7-4BD01BE7A828}" destId="{EF7ED89F-DF2F-41E6-9411-6B1E003696C3}" srcOrd="1" destOrd="0" presId="urn:microsoft.com/office/officeart/2008/layout/SquareAccentList"/>
    <dgm:cxn modelId="{F0F8975F-1AD3-4229-A4B3-A1B4017B06A1}" type="presParOf" srcId="{10332DB9-58C9-456B-92BC-338A7236BD2E}" destId="{8C8A6F57-4478-4713-A6E3-94320FE2D284}" srcOrd="1" destOrd="0" presId="urn:microsoft.com/office/officeart/2008/layout/SquareAccentList"/>
    <dgm:cxn modelId="{84E8C0F3-74B5-496F-BEDD-1A40E3D1BA5B}" type="presParOf" srcId="{8C8A6F57-4478-4713-A6E3-94320FE2D284}" destId="{1064C2EB-0EEB-4FF4-84ED-7EBE351C6A3E}" srcOrd="0" destOrd="0" presId="urn:microsoft.com/office/officeart/2008/layout/SquareAccentList"/>
    <dgm:cxn modelId="{EC43C4B3-BD5E-4844-811B-C01F3D0EE673}" type="presParOf" srcId="{8C8A6F57-4478-4713-A6E3-94320FE2D284}" destId="{ECE4A753-D989-4F6C-9849-4E6D8D4573E8}" srcOrd="1" destOrd="0" presId="urn:microsoft.com/office/officeart/2008/layout/SquareAccentList"/>
    <dgm:cxn modelId="{587618C7-DCC6-44BF-82B1-DCF4FEE41DCE}" type="presParOf" srcId="{10332DB9-58C9-456B-92BC-338A7236BD2E}" destId="{56DA22AD-1F54-4592-90A0-D3F87AD178B1}" srcOrd="2" destOrd="0" presId="urn:microsoft.com/office/officeart/2008/layout/SquareAccentList"/>
    <dgm:cxn modelId="{309B86A5-86DD-423B-A80B-6A4C8876915B}" type="presParOf" srcId="{56DA22AD-1F54-4592-90A0-D3F87AD178B1}" destId="{95625724-D38C-4CA1-9C4B-C37E53207252}" srcOrd="0" destOrd="0" presId="urn:microsoft.com/office/officeart/2008/layout/SquareAccentList"/>
    <dgm:cxn modelId="{2B12407B-149A-4881-9DD1-64FC023DC97A}" type="presParOf" srcId="{56DA22AD-1F54-4592-90A0-D3F87AD178B1}" destId="{CEE38E98-BE65-4919-8F32-3CE2B2338AF1}" srcOrd="1" destOrd="0" presId="urn:microsoft.com/office/officeart/2008/layout/SquareAccentList"/>
    <dgm:cxn modelId="{B880D248-B760-4C73-A2A9-DC56B41369F4}" type="presParOf" srcId="{43F89C2A-E167-43E5-9D2B-0F7118F4E3E2}" destId="{361250D3-2D68-49F8-A2F4-01C4CCC83647}" srcOrd="1" destOrd="0" presId="urn:microsoft.com/office/officeart/2008/layout/SquareAccentList"/>
    <dgm:cxn modelId="{62F20318-796E-4004-95EF-0918D4B1AB94}" type="presParOf" srcId="{361250D3-2D68-49F8-A2F4-01C4CCC83647}" destId="{60F62D2F-12D5-450F-9F32-B792F81AF351}" srcOrd="0" destOrd="0" presId="urn:microsoft.com/office/officeart/2008/layout/SquareAccentList"/>
    <dgm:cxn modelId="{7BD06FC5-C029-4FD1-B784-23D6E07E6928}" type="presParOf" srcId="{60F62D2F-12D5-450F-9F32-B792F81AF351}" destId="{BDC3165B-A584-49DB-A3E3-2A85E0D265AA}" srcOrd="0" destOrd="0" presId="urn:microsoft.com/office/officeart/2008/layout/SquareAccentList"/>
    <dgm:cxn modelId="{79631B37-87F6-47C4-B8AB-D9B02A4ECD89}" type="presParOf" srcId="{60F62D2F-12D5-450F-9F32-B792F81AF351}" destId="{C7152585-8FF2-4761-8779-BCED3ADAD312}" srcOrd="1" destOrd="0" presId="urn:microsoft.com/office/officeart/2008/layout/SquareAccentList"/>
    <dgm:cxn modelId="{307F2704-5545-4E2C-A441-D33D243C00C3}" type="presParOf" srcId="{60F62D2F-12D5-450F-9F32-B792F81AF351}" destId="{458B1D7A-5296-439D-BD10-8BE800CA73FB}" srcOrd="2" destOrd="0" presId="urn:microsoft.com/office/officeart/2008/layout/SquareAccentList"/>
    <dgm:cxn modelId="{7C5DADA8-12EF-4569-9C77-7546EAD0575D}" type="presParOf" srcId="{361250D3-2D68-49F8-A2F4-01C4CCC83647}" destId="{91DDE90B-14E1-4F13-9799-EC5E8943F7E4}" srcOrd="1" destOrd="0" presId="urn:microsoft.com/office/officeart/2008/layout/SquareAccentList"/>
    <dgm:cxn modelId="{B182A299-177C-4DEC-905C-C47531E71AF4}" type="presParOf" srcId="{91DDE90B-14E1-4F13-9799-EC5E8943F7E4}" destId="{E8DE4E03-E7BD-437F-B0DF-F58B47254D1A}" srcOrd="0" destOrd="0" presId="urn:microsoft.com/office/officeart/2008/layout/SquareAccentList"/>
    <dgm:cxn modelId="{9E3D7268-4B64-4B9F-A8F5-E83868A30925}" type="presParOf" srcId="{E8DE4E03-E7BD-437F-B0DF-F58B47254D1A}" destId="{80D26A16-8D7F-4DE0-87F3-00E452EF9DBE}" srcOrd="0" destOrd="0" presId="urn:microsoft.com/office/officeart/2008/layout/SquareAccentList"/>
    <dgm:cxn modelId="{A361CF16-3C5B-4E2C-99E9-C51ACB6CD434}" type="presParOf" srcId="{E8DE4E03-E7BD-437F-B0DF-F58B47254D1A}" destId="{A9605CFF-1923-4007-BBBC-4C8112E2A360}" srcOrd="1" destOrd="0" presId="urn:microsoft.com/office/officeart/2008/layout/SquareAccentList"/>
    <dgm:cxn modelId="{B3F06688-F1AF-4556-B527-3E2C0A46C1FD}" type="presParOf" srcId="{91DDE90B-14E1-4F13-9799-EC5E8943F7E4}" destId="{BF852803-FDA3-4DC8-A7D2-5613D4332CBA}" srcOrd="1" destOrd="0" presId="urn:microsoft.com/office/officeart/2008/layout/SquareAccentList"/>
    <dgm:cxn modelId="{65034B0F-D001-4851-8104-90814582FFC3}" type="presParOf" srcId="{BF852803-FDA3-4DC8-A7D2-5613D4332CBA}" destId="{7D6A607F-E1FD-42EB-AC97-B5ACB4D15690}" srcOrd="0" destOrd="0" presId="urn:microsoft.com/office/officeart/2008/layout/SquareAccentList"/>
    <dgm:cxn modelId="{38665F40-77B2-4A6E-B272-31151E1A6D20}" type="presParOf" srcId="{BF852803-FDA3-4DC8-A7D2-5613D4332CBA}" destId="{79AA50AB-8FEF-4EF1-8206-6CF4525F006D}" srcOrd="1" destOrd="0" presId="urn:microsoft.com/office/officeart/2008/layout/SquareAccentList"/>
    <dgm:cxn modelId="{C583EF58-44BB-4705-A5D1-BC0209F98474}" type="presParOf" srcId="{91DDE90B-14E1-4F13-9799-EC5E8943F7E4}" destId="{B919B61C-397D-443A-AD9C-A4AB1B47DD25}" srcOrd="2" destOrd="0" presId="urn:microsoft.com/office/officeart/2008/layout/SquareAccentList"/>
    <dgm:cxn modelId="{4A09DA35-A1D2-4385-911C-B324D546DB32}" type="presParOf" srcId="{B919B61C-397D-443A-AD9C-A4AB1B47DD25}" destId="{36ACA6AE-B34F-4E0A-919D-6FAA31F956E1}" srcOrd="0" destOrd="0" presId="urn:microsoft.com/office/officeart/2008/layout/SquareAccentList"/>
    <dgm:cxn modelId="{6ACB2132-6F28-4FD0-9B65-88A5ACE43F21}" type="presParOf" srcId="{B919B61C-397D-443A-AD9C-A4AB1B47DD25}" destId="{6EF54497-E785-42AC-B144-DF31CA8A037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B9A26D-D759-4FC5-9B59-1C02CB976B37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27B2D2A-FCD7-4932-989D-215B35C5E96C}">
      <dgm:prSet phldrT="[文本]"/>
      <dgm:spPr/>
      <dgm:t>
        <a:bodyPr/>
        <a:lstStyle/>
        <a:p>
          <a:r>
            <a:rPr lang="en-US" altLang="zh-CN" dirty="0" smtClean="0"/>
            <a:t>Fixed structure</a:t>
          </a:r>
        </a:p>
        <a:p>
          <a:r>
            <a:rPr lang="en-US" altLang="zh-CN" dirty="0" smtClean="0"/>
            <a:t>Arbitrary augment</a:t>
          </a:r>
          <a:endParaRPr lang="zh-CN" altLang="en-US" dirty="0"/>
        </a:p>
      </dgm:t>
    </dgm:pt>
    <dgm:pt modelId="{290FCAC4-F98C-47D3-9D48-49C6860CD90A}" type="parTrans" cxnId="{FEFD19F3-C44F-4487-B625-D8FAAA8C5152}">
      <dgm:prSet/>
      <dgm:spPr/>
      <dgm:t>
        <a:bodyPr/>
        <a:lstStyle/>
        <a:p>
          <a:endParaRPr lang="zh-CN" altLang="en-US"/>
        </a:p>
      </dgm:t>
    </dgm:pt>
    <dgm:pt modelId="{EA6D19F0-A088-4148-8425-82131E59D711}" type="sibTrans" cxnId="{FEFD19F3-C44F-4487-B625-D8FAAA8C5152}">
      <dgm:prSet/>
      <dgm:spPr/>
      <dgm:t>
        <a:bodyPr/>
        <a:lstStyle/>
        <a:p>
          <a:endParaRPr lang="zh-CN" altLang="en-US"/>
        </a:p>
      </dgm:t>
    </dgm:pt>
    <dgm:pt modelId="{C23D8DC6-5A8E-44F6-B0C1-D03E2597F71E}">
      <dgm:prSet phldrT="[文本]"/>
      <dgm:spPr/>
      <dgm:t>
        <a:bodyPr/>
        <a:lstStyle/>
        <a:p>
          <a:r>
            <a:rPr lang="en-US" altLang="zh-CN" dirty="0" smtClean="0"/>
            <a:t>Fixed augment</a:t>
          </a:r>
        </a:p>
        <a:p>
          <a:r>
            <a:rPr lang="en-US" altLang="zh-CN" dirty="0" smtClean="0"/>
            <a:t>Arbitrary structure</a:t>
          </a:r>
          <a:endParaRPr lang="zh-CN" altLang="en-US" dirty="0"/>
        </a:p>
      </dgm:t>
    </dgm:pt>
    <dgm:pt modelId="{86A621C5-31F6-453F-B4B8-1C8397A67AF5}" type="parTrans" cxnId="{3087FD32-47A1-49DB-A4BA-2ED252B6E4A4}">
      <dgm:prSet/>
      <dgm:spPr/>
      <dgm:t>
        <a:bodyPr/>
        <a:lstStyle/>
        <a:p>
          <a:endParaRPr lang="zh-CN" altLang="en-US"/>
        </a:p>
      </dgm:t>
    </dgm:pt>
    <dgm:pt modelId="{82A9FC91-E29F-4902-8CDE-FDA473BBABA3}" type="sibTrans" cxnId="{3087FD32-47A1-49DB-A4BA-2ED252B6E4A4}">
      <dgm:prSet/>
      <dgm:spPr/>
      <dgm:t>
        <a:bodyPr/>
        <a:lstStyle/>
        <a:p>
          <a:endParaRPr lang="zh-CN" altLang="en-US"/>
        </a:p>
      </dgm:t>
    </dgm:pt>
    <dgm:pt modelId="{68BD8BD8-65D6-42D3-844B-026652C8A58D}" type="pres">
      <dgm:prSet presAssocID="{2FB9A26D-D759-4FC5-9B59-1C02CB976B37}" presName="diagram" presStyleCnt="0">
        <dgm:presLayoutVars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311459A8-0AFD-4378-AF3E-5E0FD6292602}" type="pres">
      <dgm:prSet presAssocID="{A27B2D2A-FCD7-4932-989D-215B35C5E96C}" presName="composite" presStyleCnt="0"/>
      <dgm:spPr/>
    </dgm:pt>
    <dgm:pt modelId="{4D84C9B4-79E2-45BB-979E-B5DB05EC11D3}" type="pres">
      <dgm:prSet presAssocID="{A27B2D2A-FCD7-4932-989D-215B35C5E96C}" presName="Image" presStyleLbl="bgShp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647" b="-7647"/>
          </a:stretch>
        </a:blipFill>
      </dgm:spPr>
    </dgm:pt>
    <dgm:pt modelId="{78A6EE22-85AB-4138-9040-71EBABFC0032}" type="pres">
      <dgm:prSet presAssocID="{A27B2D2A-FCD7-4932-989D-215B35C5E96C}" presName="Parent" presStyleLbl="node0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42FF04-A10C-49BA-B5F8-46F64D334BEC}" type="pres">
      <dgm:prSet presAssocID="{EA6D19F0-A088-4148-8425-82131E59D711}" presName="sibTrans" presStyleCnt="0"/>
      <dgm:spPr/>
    </dgm:pt>
    <dgm:pt modelId="{11E873FC-5F76-4A7A-8616-12D0B440145B}" type="pres">
      <dgm:prSet presAssocID="{C23D8DC6-5A8E-44F6-B0C1-D03E2597F71E}" presName="composite" presStyleCnt="0"/>
      <dgm:spPr/>
    </dgm:pt>
    <dgm:pt modelId="{F81FB4EC-3714-48DD-B188-AA3DF2EB6BBD}" type="pres">
      <dgm:prSet presAssocID="{C23D8DC6-5A8E-44F6-B0C1-D03E2597F71E}" presName="Image" presStyleLbl="bgShp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44E33649-18A0-4DB2-997B-47C6C73CADBF}" type="pres">
      <dgm:prSet presAssocID="{C23D8DC6-5A8E-44F6-B0C1-D03E2597F71E}" presName="Parent" presStyleLbl="node0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86C42FB-DB02-4ABE-A102-9AAA4A57D500}" type="presOf" srcId="{2FB9A26D-D759-4FC5-9B59-1C02CB976B37}" destId="{68BD8BD8-65D6-42D3-844B-026652C8A58D}" srcOrd="0" destOrd="0" presId="urn:microsoft.com/office/officeart/2008/layout/BendingPictureCaption"/>
    <dgm:cxn modelId="{A4C05C83-7F37-417A-B37C-EB7A87C2A83E}" type="presOf" srcId="{C23D8DC6-5A8E-44F6-B0C1-D03E2597F71E}" destId="{44E33649-18A0-4DB2-997B-47C6C73CADBF}" srcOrd="0" destOrd="0" presId="urn:microsoft.com/office/officeart/2008/layout/BendingPictureCaption"/>
    <dgm:cxn modelId="{143D6A41-567A-452D-85A0-FAD37EE85447}" type="presOf" srcId="{A27B2D2A-FCD7-4932-989D-215B35C5E96C}" destId="{78A6EE22-85AB-4138-9040-71EBABFC0032}" srcOrd="0" destOrd="0" presId="urn:microsoft.com/office/officeart/2008/layout/BendingPictureCaption"/>
    <dgm:cxn modelId="{FEFD19F3-C44F-4487-B625-D8FAAA8C5152}" srcId="{2FB9A26D-D759-4FC5-9B59-1C02CB976B37}" destId="{A27B2D2A-FCD7-4932-989D-215B35C5E96C}" srcOrd="0" destOrd="0" parTransId="{290FCAC4-F98C-47D3-9D48-49C6860CD90A}" sibTransId="{EA6D19F0-A088-4148-8425-82131E59D711}"/>
    <dgm:cxn modelId="{3087FD32-47A1-49DB-A4BA-2ED252B6E4A4}" srcId="{2FB9A26D-D759-4FC5-9B59-1C02CB976B37}" destId="{C23D8DC6-5A8E-44F6-B0C1-D03E2597F71E}" srcOrd="1" destOrd="0" parTransId="{86A621C5-31F6-453F-B4B8-1C8397A67AF5}" sibTransId="{82A9FC91-E29F-4902-8CDE-FDA473BBABA3}"/>
    <dgm:cxn modelId="{80C6DD84-E747-4321-83A2-8542C7E7A6BE}" type="presParOf" srcId="{68BD8BD8-65D6-42D3-844B-026652C8A58D}" destId="{311459A8-0AFD-4378-AF3E-5E0FD6292602}" srcOrd="0" destOrd="0" presId="urn:microsoft.com/office/officeart/2008/layout/BendingPictureCaption"/>
    <dgm:cxn modelId="{14479C2E-98F5-435D-87F1-2070D154CA28}" type="presParOf" srcId="{311459A8-0AFD-4378-AF3E-5E0FD6292602}" destId="{4D84C9B4-79E2-45BB-979E-B5DB05EC11D3}" srcOrd="0" destOrd="0" presId="urn:microsoft.com/office/officeart/2008/layout/BendingPictureCaption"/>
    <dgm:cxn modelId="{E0B158C3-8F64-4536-B121-E416AE11FD6E}" type="presParOf" srcId="{311459A8-0AFD-4378-AF3E-5E0FD6292602}" destId="{78A6EE22-85AB-4138-9040-71EBABFC0032}" srcOrd="1" destOrd="0" presId="urn:microsoft.com/office/officeart/2008/layout/BendingPictureCaption"/>
    <dgm:cxn modelId="{2871AB4E-B071-4288-9C1B-8C15B13A7156}" type="presParOf" srcId="{68BD8BD8-65D6-42D3-844B-026652C8A58D}" destId="{5F42FF04-A10C-49BA-B5F8-46F64D334BEC}" srcOrd="1" destOrd="0" presId="urn:microsoft.com/office/officeart/2008/layout/BendingPictureCaption"/>
    <dgm:cxn modelId="{34A16956-16C2-4451-87CE-3E5530630354}" type="presParOf" srcId="{68BD8BD8-65D6-42D3-844B-026652C8A58D}" destId="{11E873FC-5F76-4A7A-8616-12D0B440145B}" srcOrd="2" destOrd="0" presId="urn:microsoft.com/office/officeart/2008/layout/BendingPictureCaption"/>
    <dgm:cxn modelId="{3AB264FD-B0DA-4322-B3C3-C9C095003D08}" type="presParOf" srcId="{11E873FC-5F76-4A7A-8616-12D0B440145B}" destId="{F81FB4EC-3714-48DD-B188-AA3DF2EB6BBD}" srcOrd="0" destOrd="0" presId="urn:microsoft.com/office/officeart/2008/layout/BendingPictureCaption"/>
    <dgm:cxn modelId="{3AA9B8A6-3DD3-4DEB-966E-505034B71D90}" type="presParOf" srcId="{11E873FC-5F76-4A7A-8616-12D0B440145B}" destId="{44E33649-18A0-4DB2-997B-47C6C73CADBF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B58313-BCB7-4AB8-BD12-649B461C1F5C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50D3F53-DA10-4EBC-8AAA-F375C668B1B8}">
      <dgm:prSet phldrT="[文本]"/>
      <dgm:spPr/>
      <dgm:t>
        <a:bodyPr/>
        <a:lstStyle/>
        <a:p>
          <a:r>
            <a:rPr lang="en-US" altLang="zh-CN" dirty="0" smtClean="0"/>
            <a:t>7 edges, 2187 states totally, 2137 states need to be looked into.</a:t>
          </a:r>
          <a:endParaRPr lang="zh-CN" altLang="en-US" dirty="0"/>
        </a:p>
      </dgm:t>
    </dgm:pt>
    <dgm:pt modelId="{A1DC8A58-C4D7-4C81-B50A-E55412E05D32}" type="parTrans" cxnId="{827BE029-F178-4477-A1D9-8741CB07C5AB}">
      <dgm:prSet/>
      <dgm:spPr/>
      <dgm:t>
        <a:bodyPr/>
        <a:lstStyle/>
        <a:p>
          <a:endParaRPr lang="zh-CN" altLang="en-US"/>
        </a:p>
      </dgm:t>
    </dgm:pt>
    <dgm:pt modelId="{AECD9825-CD13-4001-9F0D-4C92BDAFC2DC}" type="sibTrans" cxnId="{827BE029-F178-4477-A1D9-8741CB07C5AB}">
      <dgm:prSet/>
      <dgm:spPr/>
      <dgm:t>
        <a:bodyPr/>
        <a:lstStyle/>
        <a:p>
          <a:endParaRPr lang="zh-CN" altLang="en-US"/>
        </a:p>
      </dgm:t>
    </dgm:pt>
    <dgm:pt modelId="{750050B2-FCA4-413B-91BA-D311673A9CDC}">
      <dgm:prSet phldrT="[文本]"/>
      <dgm:spPr/>
      <dgm:t>
        <a:bodyPr/>
        <a:lstStyle/>
        <a:p>
          <a:r>
            <a:rPr lang="en-US" altLang="zh-CN" dirty="0" smtClean="0"/>
            <a:t>Your folder will look like this if you save every snapshots of each state</a:t>
          </a:r>
          <a:endParaRPr lang="zh-CN" altLang="en-US" dirty="0"/>
        </a:p>
      </dgm:t>
    </dgm:pt>
    <dgm:pt modelId="{A8E3099E-F8C1-428C-A301-1C2E7B5F5A93}" type="parTrans" cxnId="{614870F7-863C-4809-B248-A5558115C5B5}">
      <dgm:prSet/>
      <dgm:spPr/>
      <dgm:t>
        <a:bodyPr/>
        <a:lstStyle/>
        <a:p>
          <a:endParaRPr lang="zh-CN" altLang="en-US"/>
        </a:p>
      </dgm:t>
    </dgm:pt>
    <dgm:pt modelId="{606A842A-51E7-4153-8D51-33329D668FCA}" type="sibTrans" cxnId="{614870F7-863C-4809-B248-A5558115C5B5}">
      <dgm:prSet/>
      <dgm:spPr/>
      <dgm:t>
        <a:bodyPr/>
        <a:lstStyle/>
        <a:p>
          <a:endParaRPr lang="zh-CN" altLang="en-US"/>
        </a:p>
      </dgm:t>
    </dgm:pt>
    <dgm:pt modelId="{CAF7E24B-89CA-4B03-8A5C-5B74F482453D}" type="pres">
      <dgm:prSet presAssocID="{70B58313-BCB7-4AB8-BD12-649B461C1F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885ECC6-8640-47AB-9EF3-611DD482AC40}" type="pres">
      <dgm:prSet presAssocID="{D50D3F53-DA10-4EBC-8AAA-F375C668B1B8}" presName="compNode" presStyleCnt="0"/>
      <dgm:spPr/>
    </dgm:pt>
    <dgm:pt modelId="{6F4B87BE-20B7-4B46-B972-574912D6D4AB}" type="pres">
      <dgm:prSet presAssocID="{D50D3F53-DA10-4EBC-8AAA-F375C668B1B8}" presName="pictRect" presStyleLbl="node1" presStyleIdx="0" presStyleCnt="2" custScaleX="16645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200" t="-21" r="-8200" b="-21"/>
          </a:stretch>
        </a:blipFill>
      </dgm:spPr>
    </dgm:pt>
    <dgm:pt modelId="{026BF330-1E87-4500-8ECF-7BB1009DB430}" type="pres">
      <dgm:prSet presAssocID="{D50D3F53-DA10-4EBC-8AAA-F375C668B1B8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03E903-563D-4FA7-8589-557FC44F651D}" type="pres">
      <dgm:prSet presAssocID="{AECD9825-CD13-4001-9F0D-4C92BDAFC2DC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DD47FA11-AE0C-4DF3-822D-4A4EC0038821}" type="pres">
      <dgm:prSet presAssocID="{750050B2-FCA4-413B-91BA-D311673A9CDC}" presName="compNode" presStyleCnt="0"/>
      <dgm:spPr/>
    </dgm:pt>
    <dgm:pt modelId="{DB55EC64-27B3-4613-8E32-BC3106B0C5FC}" type="pres">
      <dgm:prSet presAssocID="{750050B2-FCA4-413B-91BA-D311673A9CDC}" presName="pictRect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2B2429DA-A174-45C4-B259-442C55058FD3}" type="pres">
      <dgm:prSet presAssocID="{750050B2-FCA4-413B-91BA-D311673A9CDC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CFC28EB-1E71-4705-90F8-622E90A7E2A0}" type="presOf" srcId="{750050B2-FCA4-413B-91BA-D311673A9CDC}" destId="{2B2429DA-A174-45C4-B259-442C55058FD3}" srcOrd="0" destOrd="0" presId="urn:microsoft.com/office/officeart/2005/8/layout/pList1"/>
    <dgm:cxn modelId="{04591508-3871-4E58-B090-7BD6FC21E1AD}" type="presOf" srcId="{70B58313-BCB7-4AB8-BD12-649B461C1F5C}" destId="{CAF7E24B-89CA-4B03-8A5C-5B74F482453D}" srcOrd="0" destOrd="0" presId="urn:microsoft.com/office/officeart/2005/8/layout/pList1"/>
    <dgm:cxn modelId="{614870F7-863C-4809-B248-A5558115C5B5}" srcId="{70B58313-BCB7-4AB8-BD12-649B461C1F5C}" destId="{750050B2-FCA4-413B-91BA-D311673A9CDC}" srcOrd="1" destOrd="0" parTransId="{A8E3099E-F8C1-428C-A301-1C2E7B5F5A93}" sibTransId="{606A842A-51E7-4153-8D51-33329D668FCA}"/>
    <dgm:cxn modelId="{D31FAEEB-6325-40EB-A256-46E7E9868EFB}" type="presOf" srcId="{AECD9825-CD13-4001-9F0D-4C92BDAFC2DC}" destId="{C703E903-563D-4FA7-8589-557FC44F651D}" srcOrd="0" destOrd="0" presId="urn:microsoft.com/office/officeart/2005/8/layout/pList1"/>
    <dgm:cxn modelId="{827BE029-F178-4477-A1D9-8741CB07C5AB}" srcId="{70B58313-BCB7-4AB8-BD12-649B461C1F5C}" destId="{D50D3F53-DA10-4EBC-8AAA-F375C668B1B8}" srcOrd="0" destOrd="0" parTransId="{A1DC8A58-C4D7-4C81-B50A-E55412E05D32}" sibTransId="{AECD9825-CD13-4001-9F0D-4C92BDAFC2DC}"/>
    <dgm:cxn modelId="{321C1380-DD69-46AE-A0EC-124996626247}" type="presOf" srcId="{D50D3F53-DA10-4EBC-8AAA-F375C668B1B8}" destId="{026BF330-1E87-4500-8ECF-7BB1009DB430}" srcOrd="0" destOrd="0" presId="urn:microsoft.com/office/officeart/2005/8/layout/pList1"/>
    <dgm:cxn modelId="{5764AE80-A37B-4CE3-88A7-A6E8A66B0C8F}" type="presParOf" srcId="{CAF7E24B-89CA-4B03-8A5C-5B74F482453D}" destId="{6885ECC6-8640-47AB-9EF3-611DD482AC40}" srcOrd="0" destOrd="0" presId="urn:microsoft.com/office/officeart/2005/8/layout/pList1"/>
    <dgm:cxn modelId="{1FC57B65-DA03-4D13-B0E1-0E57433598F9}" type="presParOf" srcId="{6885ECC6-8640-47AB-9EF3-611DD482AC40}" destId="{6F4B87BE-20B7-4B46-B972-574912D6D4AB}" srcOrd="0" destOrd="0" presId="urn:microsoft.com/office/officeart/2005/8/layout/pList1"/>
    <dgm:cxn modelId="{557EF249-F933-4958-BA79-096BAEE673A8}" type="presParOf" srcId="{6885ECC6-8640-47AB-9EF3-611DD482AC40}" destId="{026BF330-1E87-4500-8ECF-7BB1009DB430}" srcOrd="1" destOrd="0" presId="urn:microsoft.com/office/officeart/2005/8/layout/pList1"/>
    <dgm:cxn modelId="{BC32E1EB-6AFE-4DD8-9E94-51159356DC4F}" type="presParOf" srcId="{CAF7E24B-89CA-4B03-8A5C-5B74F482453D}" destId="{C703E903-563D-4FA7-8589-557FC44F651D}" srcOrd="1" destOrd="0" presId="urn:microsoft.com/office/officeart/2005/8/layout/pList1"/>
    <dgm:cxn modelId="{F37126CC-6141-48C9-85E2-EF3FFA41B289}" type="presParOf" srcId="{CAF7E24B-89CA-4B03-8A5C-5B74F482453D}" destId="{DD47FA11-AE0C-4DF3-822D-4A4EC0038821}" srcOrd="2" destOrd="0" presId="urn:microsoft.com/office/officeart/2005/8/layout/pList1"/>
    <dgm:cxn modelId="{CA4146B5-2A65-4FE9-AF9A-76A436901994}" type="presParOf" srcId="{DD47FA11-AE0C-4DF3-822D-4A4EC0038821}" destId="{DB55EC64-27B3-4613-8E32-BC3106B0C5FC}" srcOrd="0" destOrd="0" presId="urn:microsoft.com/office/officeart/2005/8/layout/pList1"/>
    <dgm:cxn modelId="{09F814F2-FA5D-449D-9535-A5B2A29C880A}" type="presParOf" srcId="{DD47FA11-AE0C-4DF3-822D-4A4EC0038821}" destId="{2B2429DA-A174-45C4-B259-442C55058FD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E96284-D995-4EC0-9211-6FFF27D924A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48F34AC-5016-4F42-9C71-0FAD188EE24A}">
      <dgm:prSet phldrT="[文本]"/>
      <dgm:spPr/>
      <dgm:t>
        <a:bodyPr/>
        <a:lstStyle/>
        <a:p>
          <a:r>
            <a: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details </a:t>
          </a:r>
          <a:r>
            <a:rPr lang="en-US" altLang="zh-CN" dirty="0" smtClean="0"/>
            <a:t>of this algorithm is a little complicated and not contained in this PPT, you can ask me afterwards if you are interested.</a:t>
          </a:r>
          <a:endParaRPr lang="zh-CN" altLang="en-US" dirty="0"/>
        </a:p>
      </dgm:t>
    </dgm:pt>
    <dgm:pt modelId="{B544A235-EB7B-4468-9399-49CD242F8E9F}" type="parTrans" cxnId="{824F3DE0-8442-4779-952E-420E5DCFAFF4}">
      <dgm:prSet/>
      <dgm:spPr/>
      <dgm:t>
        <a:bodyPr/>
        <a:lstStyle/>
        <a:p>
          <a:endParaRPr lang="zh-CN" altLang="en-US"/>
        </a:p>
      </dgm:t>
    </dgm:pt>
    <dgm:pt modelId="{9AAE3E54-9CD0-4EF6-9621-4FA93E05AFB3}" type="sibTrans" cxnId="{824F3DE0-8442-4779-952E-420E5DCFAFF4}">
      <dgm:prSet/>
      <dgm:spPr/>
      <dgm:t>
        <a:bodyPr/>
        <a:lstStyle/>
        <a:p>
          <a:endParaRPr lang="zh-CN" altLang="en-US"/>
        </a:p>
      </dgm:t>
    </dgm:pt>
    <dgm:pt modelId="{FBCBC7BA-A7D1-42D6-80A9-65293BBCCE32}">
      <dgm:prSet phldrT="[文本]"/>
      <dgm:spPr/>
      <dgm:t>
        <a:bodyPr/>
        <a:lstStyle/>
        <a:p>
          <a:r>
            <a: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time complexity </a:t>
          </a:r>
          <a:r>
            <a:rPr lang="en-US" altLang="zh-CN" dirty="0" smtClean="0"/>
            <a:t>to choose the next edge to test is O(|V||E|(|V|+|E|)), which can be solved in polynomial time. </a:t>
          </a:r>
          <a:endParaRPr lang="zh-CN" altLang="en-US" dirty="0"/>
        </a:p>
      </dgm:t>
    </dgm:pt>
    <dgm:pt modelId="{F8B24A09-9A1A-4BC4-A8A3-BB58F52C30A2}" type="parTrans" cxnId="{04653622-2700-4887-8464-270242FCA211}">
      <dgm:prSet/>
      <dgm:spPr/>
      <dgm:t>
        <a:bodyPr/>
        <a:lstStyle/>
        <a:p>
          <a:endParaRPr lang="zh-CN" altLang="en-US"/>
        </a:p>
      </dgm:t>
    </dgm:pt>
    <dgm:pt modelId="{A51A22BE-D5EA-4B7F-A338-B81273F42DF6}" type="sibTrans" cxnId="{04653622-2700-4887-8464-270242FCA211}">
      <dgm:prSet/>
      <dgm:spPr/>
      <dgm:t>
        <a:bodyPr/>
        <a:lstStyle/>
        <a:p>
          <a:endParaRPr lang="zh-CN" altLang="en-US"/>
        </a:p>
      </dgm:t>
    </dgm:pt>
    <dgm:pt modelId="{0A595ECA-16C9-4895-819B-DE50A357EC4D}">
      <dgm:prSet phldrT="[文本]"/>
      <dgm:spPr/>
      <dgm:t>
        <a:bodyPr/>
        <a:lstStyle/>
        <a:p>
          <a:endParaRPr lang="zh-CN" altLang="en-US" dirty="0"/>
        </a:p>
      </dgm:t>
    </dgm:pt>
    <dgm:pt modelId="{C4B7608E-3577-480A-8B68-BC3D2336C07C}" type="parTrans" cxnId="{B4FF2A94-7E91-4087-A5B2-4ACE02CA4488}">
      <dgm:prSet/>
      <dgm:spPr/>
      <dgm:t>
        <a:bodyPr/>
        <a:lstStyle/>
        <a:p>
          <a:endParaRPr lang="zh-CN" altLang="en-US"/>
        </a:p>
      </dgm:t>
    </dgm:pt>
    <dgm:pt modelId="{92A51E62-60F6-46FF-9E84-D7AA5207031E}" type="sibTrans" cxnId="{B4FF2A94-7E91-4087-A5B2-4ACE02CA4488}">
      <dgm:prSet/>
      <dgm:spPr/>
      <dgm:t>
        <a:bodyPr/>
        <a:lstStyle/>
        <a:p>
          <a:endParaRPr lang="zh-CN" altLang="en-US"/>
        </a:p>
      </dgm:t>
    </dgm:pt>
    <dgm:pt modelId="{B8F7448D-1C7D-4CD7-8C5B-91D693BA6889}">
      <dgm:prSet phldrT="[文本]"/>
      <dgm:spPr/>
      <dgm:t>
        <a:bodyPr/>
        <a:lstStyle/>
        <a:p>
          <a:r>
            <a: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Main idea</a:t>
          </a:r>
          <a:r>
            <a:rPr lang="en-US" altLang="zh-CN" dirty="0" smtClean="0"/>
            <a:t> of this algorithm is choose the undetected edge whose </a:t>
          </a:r>
          <a:r>
            <a:rPr lang="en-US" altLang="zh-CN" b="0" i="0" u="none" dirty="0" smtClean="0">
              <a:effectLst/>
            </a:rPr>
            <a:t>every unit of cost can achieve the most decrease in the un</a:t>
          </a:r>
          <a:r>
            <a:rPr lang="en-US" b="0" i="0" u="none" dirty="0" smtClean="0">
              <a:effectLst/>
            </a:rPr>
            <a:t>certainty of</a:t>
          </a:r>
          <a:r>
            <a:rPr lang="en-US" altLang="zh-CN" b="0" i="0" u="none" dirty="0" smtClean="0">
              <a:effectLst/>
            </a:rPr>
            <a:t> the graph </a:t>
          </a:r>
          <a:r>
            <a:rPr lang="en-US" altLang="zh-CN" b="0" i="0" dirty="0" smtClean="0"/>
            <a:t>as the next edge to test.</a:t>
          </a:r>
          <a:endParaRPr lang="zh-CN" altLang="en-US" dirty="0"/>
        </a:p>
      </dgm:t>
    </dgm:pt>
    <dgm:pt modelId="{2CE0BB25-954F-41ED-AC8B-C8F8BA88D1F8}" type="sibTrans" cxnId="{DD7DC9AA-056C-4275-848E-DDF72B2FABD3}">
      <dgm:prSet/>
      <dgm:spPr/>
      <dgm:t>
        <a:bodyPr/>
        <a:lstStyle/>
        <a:p>
          <a:endParaRPr lang="zh-CN" altLang="en-US"/>
        </a:p>
      </dgm:t>
    </dgm:pt>
    <dgm:pt modelId="{A8ECC270-82A4-412D-8115-9AC6E81B4E8E}" type="parTrans" cxnId="{DD7DC9AA-056C-4275-848E-DDF72B2FABD3}">
      <dgm:prSet/>
      <dgm:spPr/>
      <dgm:t>
        <a:bodyPr/>
        <a:lstStyle/>
        <a:p>
          <a:endParaRPr lang="zh-CN" altLang="en-US"/>
        </a:p>
      </dgm:t>
    </dgm:pt>
    <dgm:pt modelId="{166F2641-8281-467D-B34E-EFDA923BC6BB}" type="pres">
      <dgm:prSet presAssocID="{DCE96284-D995-4EC0-9211-6FFF27D924A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EA768D72-AD2D-447D-8699-4702FA9CD47F}" type="pres">
      <dgm:prSet presAssocID="{0A595ECA-16C9-4895-819B-DE50A357EC4D}" presName="thickLine" presStyleLbl="alignNode1" presStyleIdx="0" presStyleCnt="1"/>
      <dgm:spPr/>
    </dgm:pt>
    <dgm:pt modelId="{55231817-F43F-4025-98A3-30ED7AC3C983}" type="pres">
      <dgm:prSet presAssocID="{0A595ECA-16C9-4895-819B-DE50A357EC4D}" presName="horz1" presStyleCnt="0"/>
      <dgm:spPr/>
    </dgm:pt>
    <dgm:pt modelId="{CD79B684-E1FF-443A-925B-0839770D99D0}" type="pres">
      <dgm:prSet presAssocID="{0A595ECA-16C9-4895-819B-DE50A357EC4D}" presName="tx1" presStyleLbl="revTx" presStyleIdx="0" presStyleCnt="4" custScaleX="32370"/>
      <dgm:spPr/>
      <dgm:t>
        <a:bodyPr/>
        <a:lstStyle/>
        <a:p>
          <a:endParaRPr lang="zh-CN" altLang="en-US"/>
        </a:p>
      </dgm:t>
    </dgm:pt>
    <dgm:pt modelId="{D9F818C1-E35A-49A8-9F2F-077757F37DA4}" type="pres">
      <dgm:prSet presAssocID="{0A595ECA-16C9-4895-819B-DE50A357EC4D}" presName="vert1" presStyleCnt="0"/>
      <dgm:spPr/>
    </dgm:pt>
    <dgm:pt modelId="{311DAEBD-415F-4A41-B18C-B8EEED17EF00}" type="pres">
      <dgm:prSet presAssocID="{B8F7448D-1C7D-4CD7-8C5B-91D693BA6889}" presName="vertSpace2a" presStyleCnt="0"/>
      <dgm:spPr/>
    </dgm:pt>
    <dgm:pt modelId="{95E4E68B-ABEC-4076-9AFB-AE5A55795F80}" type="pres">
      <dgm:prSet presAssocID="{B8F7448D-1C7D-4CD7-8C5B-91D693BA6889}" presName="horz2" presStyleCnt="0"/>
      <dgm:spPr/>
    </dgm:pt>
    <dgm:pt modelId="{4BCA77D0-1BF3-469B-8BFE-75533BEB6868}" type="pres">
      <dgm:prSet presAssocID="{B8F7448D-1C7D-4CD7-8C5B-91D693BA6889}" presName="horzSpace2" presStyleCnt="0"/>
      <dgm:spPr/>
    </dgm:pt>
    <dgm:pt modelId="{E18CAAFB-3AD2-4D6B-BB7C-7C00030099BA}" type="pres">
      <dgm:prSet presAssocID="{B8F7448D-1C7D-4CD7-8C5B-91D693BA6889}" presName="tx2" presStyleLbl="revTx" presStyleIdx="1" presStyleCnt="4"/>
      <dgm:spPr/>
      <dgm:t>
        <a:bodyPr/>
        <a:lstStyle/>
        <a:p>
          <a:endParaRPr lang="zh-CN" altLang="en-US"/>
        </a:p>
      </dgm:t>
    </dgm:pt>
    <dgm:pt modelId="{BF51EF4B-8B18-4AA0-A140-809456A48363}" type="pres">
      <dgm:prSet presAssocID="{B8F7448D-1C7D-4CD7-8C5B-91D693BA6889}" presName="vert2" presStyleCnt="0"/>
      <dgm:spPr/>
    </dgm:pt>
    <dgm:pt modelId="{7788EDCF-6EBB-4AFE-9708-0EE9DBEBA8F1}" type="pres">
      <dgm:prSet presAssocID="{B8F7448D-1C7D-4CD7-8C5B-91D693BA6889}" presName="thinLine2b" presStyleLbl="callout" presStyleIdx="0" presStyleCnt="3"/>
      <dgm:spPr/>
    </dgm:pt>
    <dgm:pt modelId="{2AB831FB-A220-49E1-ADF8-9982813B5EA3}" type="pres">
      <dgm:prSet presAssocID="{B8F7448D-1C7D-4CD7-8C5B-91D693BA6889}" presName="vertSpace2b" presStyleCnt="0"/>
      <dgm:spPr/>
    </dgm:pt>
    <dgm:pt modelId="{D74F5085-B350-496A-9E67-6B72F016A8DF}" type="pres">
      <dgm:prSet presAssocID="{C48F34AC-5016-4F42-9C71-0FAD188EE24A}" presName="horz2" presStyleCnt="0"/>
      <dgm:spPr/>
    </dgm:pt>
    <dgm:pt modelId="{FBB647A6-EEB0-405F-B168-E5329EAB7316}" type="pres">
      <dgm:prSet presAssocID="{C48F34AC-5016-4F42-9C71-0FAD188EE24A}" presName="horzSpace2" presStyleCnt="0"/>
      <dgm:spPr/>
    </dgm:pt>
    <dgm:pt modelId="{D9C472FF-E4A2-4F61-97E2-0004CF26951D}" type="pres">
      <dgm:prSet presAssocID="{C48F34AC-5016-4F42-9C71-0FAD188EE24A}" presName="tx2" presStyleLbl="revTx" presStyleIdx="2" presStyleCnt="4"/>
      <dgm:spPr/>
      <dgm:t>
        <a:bodyPr/>
        <a:lstStyle/>
        <a:p>
          <a:endParaRPr lang="zh-CN" altLang="en-US"/>
        </a:p>
      </dgm:t>
    </dgm:pt>
    <dgm:pt modelId="{EE6DEC04-A3AC-4849-941C-D893670C8AD9}" type="pres">
      <dgm:prSet presAssocID="{C48F34AC-5016-4F42-9C71-0FAD188EE24A}" presName="vert2" presStyleCnt="0"/>
      <dgm:spPr/>
    </dgm:pt>
    <dgm:pt modelId="{C3042795-13AA-4518-8DD7-4788666B3ACC}" type="pres">
      <dgm:prSet presAssocID="{C48F34AC-5016-4F42-9C71-0FAD188EE24A}" presName="thinLine2b" presStyleLbl="callout" presStyleIdx="1" presStyleCnt="3"/>
      <dgm:spPr/>
    </dgm:pt>
    <dgm:pt modelId="{B03E5291-F863-463E-921F-7325126786DF}" type="pres">
      <dgm:prSet presAssocID="{C48F34AC-5016-4F42-9C71-0FAD188EE24A}" presName="vertSpace2b" presStyleCnt="0"/>
      <dgm:spPr/>
    </dgm:pt>
    <dgm:pt modelId="{C5EA05C8-A084-4301-84B5-A5162445721E}" type="pres">
      <dgm:prSet presAssocID="{FBCBC7BA-A7D1-42D6-80A9-65293BBCCE32}" presName="horz2" presStyleCnt="0"/>
      <dgm:spPr/>
    </dgm:pt>
    <dgm:pt modelId="{CAB1D45A-3B03-4636-AAF5-8687596EC04D}" type="pres">
      <dgm:prSet presAssocID="{FBCBC7BA-A7D1-42D6-80A9-65293BBCCE32}" presName="horzSpace2" presStyleCnt="0"/>
      <dgm:spPr/>
    </dgm:pt>
    <dgm:pt modelId="{7088BA26-D412-4FEE-90EE-852C3B260F60}" type="pres">
      <dgm:prSet presAssocID="{FBCBC7BA-A7D1-42D6-80A9-65293BBCCE32}" presName="tx2" presStyleLbl="revTx" presStyleIdx="3" presStyleCnt="4"/>
      <dgm:spPr/>
      <dgm:t>
        <a:bodyPr/>
        <a:lstStyle/>
        <a:p>
          <a:endParaRPr lang="zh-CN" altLang="en-US"/>
        </a:p>
      </dgm:t>
    </dgm:pt>
    <dgm:pt modelId="{786A9238-E6B4-479F-89F3-B6E28B8EE1F6}" type="pres">
      <dgm:prSet presAssocID="{FBCBC7BA-A7D1-42D6-80A9-65293BBCCE32}" presName="vert2" presStyleCnt="0"/>
      <dgm:spPr/>
    </dgm:pt>
    <dgm:pt modelId="{DB26C9B6-78A2-430E-A2D0-DD85D621BEA0}" type="pres">
      <dgm:prSet presAssocID="{FBCBC7BA-A7D1-42D6-80A9-65293BBCCE32}" presName="thinLine2b" presStyleLbl="callout" presStyleIdx="2" presStyleCnt="3"/>
      <dgm:spPr/>
    </dgm:pt>
    <dgm:pt modelId="{2E6DD000-1E28-473C-894B-632092742E2E}" type="pres">
      <dgm:prSet presAssocID="{FBCBC7BA-A7D1-42D6-80A9-65293BBCCE32}" presName="vertSpace2b" presStyleCnt="0"/>
      <dgm:spPr/>
    </dgm:pt>
  </dgm:ptLst>
  <dgm:cxnLst>
    <dgm:cxn modelId="{DD7DC9AA-056C-4275-848E-DDF72B2FABD3}" srcId="{0A595ECA-16C9-4895-819B-DE50A357EC4D}" destId="{B8F7448D-1C7D-4CD7-8C5B-91D693BA6889}" srcOrd="0" destOrd="0" parTransId="{A8ECC270-82A4-412D-8115-9AC6E81B4E8E}" sibTransId="{2CE0BB25-954F-41ED-AC8B-C8F8BA88D1F8}"/>
    <dgm:cxn modelId="{BEC3E35A-5A66-42A6-9BF0-EDA77D1C7387}" type="presOf" srcId="{DCE96284-D995-4EC0-9211-6FFF27D924A6}" destId="{166F2641-8281-467D-B34E-EFDA923BC6BB}" srcOrd="0" destOrd="0" presId="urn:microsoft.com/office/officeart/2008/layout/LinedList"/>
    <dgm:cxn modelId="{824F3DE0-8442-4779-952E-420E5DCFAFF4}" srcId="{0A595ECA-16C9-4895-819B-DE50A357EC4D}" destId="{C48F34AC-5016-4F42-9C71-0FAD188EE24A}" srcOrd="1" destOrd="0" parTransId="{B544A235-EB7B-4468-9399-49CD242F8E9F}" sibTransId="{9AAE3E54-9CD0-4EF6-9621-4FA93E05AFB3}"/>
    <dgm:cxn modelId="{B4FF2A94-7E91-4087-A5B2-4ACE02CA4488}" srcId="{DCE96284-D995-4EC0-9211-6FFF27D924A6}" destId="{0A595ECA-16C9-4895-819B-DE50A357EC4D}" srcOrd="0" destOrd="0" parTransId="{C4B7608E-3577-480A-8B68-BC3D2336C07C}" sibTransId="{92A51E62-60F6-46FF-9E84-D7AA5207031E}"/>
    <dgm:cxn modelId="{378B9253-3C88-4CB5-9B6C-F56A3E6AB020}" type="presOf" srcId="{C48F34AC-5016-4F42-9C71-0FAD188EE24A}" destId="{D9C472FF-E4A2-4F61-97E2-0004CF26951D}" srcOrd="0" destOrd="0" presId="urn:microsoft.com/office/officeart/2008/layout/LinedList"/>
    <dgm:cxn modelId="{8841F10E-EE3C-4361-9227-F8D75E74B4A6}" type="presOf" srcId="{FBCBC7BA-A7D1-42D6-80A9-65293BBCCE32}" destId="{7088BA26-D412-4FEE-90EE-852C3B260F60}" srcOrd="0" destOrd="0" presId="urn:microsoft.com/office/officeart/2008/layout/LinedList"/>
    <dgm:cxn modelId="{04653622-2700-4887-8464-270242FCA211}" srcId="{0A595ECA-16C9-4895-819B-DE50A357EC4D}" destId="{FBCBC7BA-A7D1-42D6-80A9-65293BBCCE32}" srcOrd="2" destOrd="0" parTransId="{F8B24A09-9A1A-4BC4-A8A3-BB58F52C30A2}" sibTransId="{A51A22BE-D5EA-4B7F-A338-B81273F42DF6}"/>
    <dgm:cxn modelId="{E9540723-6786-4E8B-BEF9-815A6BDFC581}" type="presOf" srcId="{B8F7448D-1C7D-4CD7-8C5B-91D693BA6889}" destId="{E18CAAFB-3AD2-4D6B-BB7C-7C00030099BA}" srcOrd="0" destOrd="0" presId="urn:microsoft.com/office/officeart/2008/layout/LinedList"/>
    <dgm:cxn modelId="{AFA727F9-E61A-4B41-9910-4283006A5A62}" type="presOf" srcId="{0A595ECA-16C9-4895-819B-DE50A357EC4D}" destId="{CD79B684-E1FF-443A-925B-0839770D99D0}" srcOrd="0" destOrd="0" presId="urn:microsoft.com/office/officeart/2008/layout/LinedList"/>
    <dgm:cxn modelId="{1CB8A520-D7D2-4D69-A148-B11242F92FC4}" type="presParOf" srcId="{166F2641-8281-467D-B34E-EFDA923BC6BB}" destId="{EA768D72-AD2D-447D-8699-4702FA9CD47F}" srcOrd="0" destOrd="0" presId="urn:microsoft.com/office/officeart/2008/layout/LinedList"/>
    <dgm:cxn modelId="{C5C76F2A-C976-450E-A659-A5F29D5D1660}" type="presParOf" srcId="{166F2641-8281-467D-B34E-EFDA923BC6BB}" destId="{55231817-F43F-4025-98A3-30ED7AC3C983}" srcOrd="1" destOrd="0" presId="urn:microsoft.com/office/officeart/2008/layout/LinedList"/>
    <dgm:cxn modelId="{30F22C54-F9F3-4D6B-8839-3DB929021AB9}" type="presParOf" srcId="{55231817-F43F-4025-98A3-30ED7AC3C983}" destId="{CD79B684-E1FF-443A-925B-0839770D99D0}" srcOrd="0" destOrd="0" presId="urn:microsoft.com/office/officeart/2008/layout/LinedList"/>
    <dgm:cxn modelId="{D5F12004-1C76-43DC-BD25-8DB94805B2B4}" type="presParOf" srcId="{55231817-F43F-4025-98A3-30ED7AC3C983}" destId="{D9F818C1-E35A-49A8-9F2F-077757F37DA4}" srcOrd="1" destOrd="0" presId="urn:microsoft.com/office/officeart/2008/layout/LinedList"/>
    <dgm:cxn modelId="{2A7A8904-5625-454F-A01E-D47D469AC963}" type="presParOf" srcId="{D9F818C1-E35A-49A8-9F2F-077757F37DA4}" destId="{311DAEBD-415F-4A41-B18C-B8EEED17EF00}" srcOrd="0" destOrd="0" presId="urn:microsoft.com/office/officeart/2008/layout/LinedList"/>
    <dgm:cxn modelId="{8A545023-003F-41FA-BCCB-2F847FD0DF6A}" type="presParOf" srcId="{D9F818C1-E35A-49A8-9F2F-077757F37DA4}" destId="{95E4E68B-ABEC-4076-9AFB-AE5A55795F80}" srcOrd="1" destOrd="0" presId="urn:microsoft.com/office/officeart/2008/layout/LinedList"/>
    <dgm:cxn modelId="{98AC97C6-1B30-47F7-B9D3-E414FE991B41}" type="presParOf" srcId="{95E4E68B-ABEC-4076-9AFB-AE5A55795F80}" destId="{4BCA77D0-1BF3-469B-8BFE-75533BEB6868}" srcOrd="0" destOrd="0" presId="urn:microsoft.com/office/officeart/2008/layout/LinedList"/>
    <dgm:cxn modelId="{0A76C490-6370-40FA-BE13-F51BF4F798BB}" type="presParOf" srcId="{95E4E68B-ABEC-4076-9AFB-AE5A55795F80}" destId="{E18CAAFB-3AD2-4D6B-BB7C-7C00030099BA}" srcOrd="1" destOrd="0" presId="urn:microsoft.com/office/officeart/2008/layout/LinedList"/>
    <dgm:cxn modelId="{9301E5D6-76E3-42E4-B0D1-52F6586B04A4}" type="presParOf" srcId="{95E4E68B-ABEC-4076-9AFB-AE5A55795F80}" destId="{BF51EF4B-8B18-4AA0-A140-809456A48363}" srcOrd="2" destOrd="0" presId="urn:microsoft.com/office/officeart/2008/layout/LinedList"/>
    <dgm:cxn modelId="{56AD1FC1-9871-476B-8D3F-4BB647847A5C}" type="presParOf" srcId="{D9F818C1-E35A-49A8-9F2F-077757F37DA4}" destId="{7788EDCF-6EBB-4AFE-9708-0EE9DBEBA8F1}" srcOrd="2" destOrd="0" presId="urn:microsoft.com/office/officeart/2008/layout/LinedList"/>
    <dgm:cxn modelId="{F5C35C2F-AF10-4A0C-A268-91AECA1B46E2}" type="presParOf" srcId="{D9F818C1-E35A-49A8-9F2F-077757F37DA4}" destId="{2AB831FB-A220-49E1-ADF8-9982813B5EA3}" srcOrd="3" destOrd="0" presId="urn:microsoft.com/office/officeart/2008/layout/LinedList"/>
    <dgm:cxn modelId="{018C072C-37A7-470C-9BCB-5280FE949660}" type="presParOf" srcId="{D9F818C1-E35A-49A8-9F2F-077757F37DA4}" destId="{D74F5085-B350-496A-9E67-6B72F016A8DF}" srcOrd="4" destOrd="0" presId="urn:microsoft.com/office/officeart/2008/layout/LinedList"/>
    <dgm:cxn modelId="{D47037B2-7F0D-48DA-8287-C16F3ABA788A}" type="presParOf" srcId="{D74F5085-B350-496A-9E67-6B72F016A8DF}" destId="{FBB647A6-EEB0-405F-B168-E5329EAB7316}" srcOrd="0" destOrd="0" presId="urn:microsoft.com/office/officeart/2008/layout/LinedList"/>
    <dgm:cxn modelId="{5D3B0C93-861C-421B-B357-DA8FD9331384}" type="presParOf" srcId="{D74F5085-B350-496A-9E67-6B72F016A8DF}" destId="{D9C472FF-E4A2-4F61-97E2-0004CF26951D}" srcOrd="1" destOrd="0" presId="urn:microsoft.com/office/officeart/2008/layout/LinedList"/>
    <dgm:cxn modelId="{74B3671F-F4AD-4A36-AE0B-C94F9728A231}" type="presParOf" srcId="{D74F5085-B350-496A-9E67-6B72F016A8DF}" destId="{EE6DEC04-A3AC-4849-941C-D893670C8AD9}" srcOrd="2" destOrd="0" presId="urn:microsoft.com/office/officeart/2008/layout/LinedList"/>
    <dgm:cxn modelId="{FC8A5F24-B2AB-4324-A572-0EC41FB57A7A}" type="presParOf" srcId="{D9F818C1-E35A-49A8-9F2F-077757F37DA4}" destId="{C3042795-13AA-4518-8DD7-4788666B3ACC}" srcOrd="5" destOrd="0" presId="urn:microsoft.com/office/officeart/2008/layout/LinedList"/>
    <dgm:cxn modelId="{3E442431-58D3-49B3-9556-FE262D0E3DCA}" type="presParOf" srcId="{D9F818C1-E35A-49A8-9F2F-077757F37DA4}" destId="{B03E5291-F863-463E-921F-7325126786DF}" srcOrd="6" destOrd="0" presId="urn:microsoft.com/office/officeart/2008/layout/LinedList"/>
    <dgm:cxn modelId="{CD6766F1-61D0-4D72-A0D2-A938251B158D}" type="presParOf" srcId="{D9F818C1-E35A-49A8-9F2F-077757F37DA4}" destId="{C5EA05C8-A084-4301-84B5-A5162445721E}" srcOrd="7" destOrd="0" presId="urn:microsoft.com/office/officeart/2008/layout/LinedList"/>
    <dgm:cxn modelId="{B742FF16-817D-4118-954A-135418377692}" type="presParOf" srcId="{C5EA05C8-A084-4301-84B5-A5162445721E}" destId="{CAB1D45A-3B03-4636-AAF5-8687596EC04D}" srcOrd="0" destOrd="0" presId="urn:microsoft.com/office/officeart/2008/layout/LinedList"/>
    <dgm:cxn modelId="{9A52060B-1A73-4B37-B0B2-A7AAA56D0CBD}" type="presParOf" srcId="{C5EA05C8-A084-4301-84B5-A5162445721E}" destId="{7088BA26-D412-4FEE-90EE-852C3B260F60}" srcOrd="1" destOrd="0" presId="urn:microsoft.com/office/officeart/2008/layout/LinedList"/>
    <dgm:cxn modelId="{9771BD8C-E0E5-4315-BCF2-657C7EDFFCE7}" type="presParOf" srcId="{C5EA05C8-A084-4301-84B5-A5162445721E}" destId="{786A9238-E6B4-479F-89F3-B6E28B8EE1F6}" srcOrd="2" destOrd="0" presId="urn:microsoft.com/office/officeart/2008/layout/LinedList"/>
    <dgm:cxn modelId="{900CC70C-5E47-4DE1-83A7-58BF94F2A3A4}" type="presParOf" srcId="{D9F818C1-E35A-49A8-9F2F-077757F37DA4}" destId="{DB26C9B6-78A2-430E-A2D0-DD85D621BEA0}" srcOrd="8" destOrd="0" presId="urn:microsoft.com/office/officeart/2008/layout/LinedList"/>
    <dgm:cxn modelId="{E12B66EF-53EC-438B-B284-A1C8F0E3296A}" type="presParOf" srcId="{D9F818C1-E35A-49A8-9F2F-077757F37DA4}" destId="{2E6DD000-1E28-473C-894B-632092742E2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ED8721-32A9-450B-A499-8E807F23810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E453D9E-D845-495E-8191-EA2E7B83A1B0}">
      <dgm:prSet phldrT="[文本]" custT="1"/>
      <dgm:spPr/>
      <dgm:t>
        <a:bodyPr/>
        <a:lstStyle/>
        <a:p>
          <a:r>
            <a:rPr lang="en-US" altLang="zh-CN" sz="2200" dirty="0" smtClean="0"/>
            <a:t>How to </a:t>
          </a:r>
          <a:r>
            <a:rPr lang="en-US" altLang="zh-CN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calculate the number of simple paths</a:t>
          </a:r>
          <a:r>
            <a:rPr lang="en-US" altLang="zh-CN" sz="2200" dirty="0" smtClean="0"/>
            <a:t> between two nodes in a graph?</a:t>
          </a:r>
          <a:endParaRPr lang="zh-CN" altLang="en-US" sz="2200" dirty="0"/>
        </a:p>
      </dgm:t>
    </dgm:pt>
    <dgm:pt modelId="{4F184FE0-266F-40E9-B4F7-35BDA76A558E}" type="parTrans" cxnId="{E283241A-4258-4B31-9105-2F4F2D51B6F0}">
      <dgm:prSet/>
      <dgm:spPr/>
      <dgm:t>
        <a:bodyPr/>
        <a:lstStyle/>
        <a:p>
          <a:endParaRPr lang="zh-CN" altLang="en-US"/>
        </a:p>
      </dgm:t>
    </dgm:pt>
    <dgm:pt modelId="{0F29E730-502A-45FF-B4C6-F580AC35377C}" type="sibTrans" cxnId="{E283241A-4258-4B31-9105-2F4F2D51B6F0}">
      <dgm:prSet/>
      <dgm:spPr/>
      <dgm:t>
        <a:bodyPr/>
        <a:lstStyle/>
        <a:p>
          <a:endParaRPr lang="zh-CN" altLang="en-US"/>
        </a:p>
      </dgm:t>
    </dgm:pt>
    <dgm:pt modelId="{86AB5CFD-8A72-405D-AE3A-9F64B7C32246}">
      <dgm:prSet phldrT="[文本]" custT="1"/>
      <dgm:spPr/>
      <dgm:t>
        <a:bodyPr/>
        <a:lstStyle/>
        <a:p>
          <a:r>
            <a:rPr lang="en-US" altLang="zh-CN" sz="2200" dirty="0" smtClean="0"/>
            <a:t>How to </a:t>
          </a:r>
          <a:r>
            <a:rPr lang="en-US" altLang="zh-CN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calculate the number of minimal cuts </a:t>
          </a:r>
          <a:r>
            <a:rPr lang="en-US" altLang="zh-CN" sz="2200" dirty="0" smtClean="0"/>
            <a:t>between two nodes in a graph?</a:t>
          </a:r>
          <a:endParaRPr lang="zh-CN" altLang="en-US" sz="2200" dirty="0"/>
        </a:p>
      </dgm:t>
    </dgm:pt>
    <dgm:pt modelId="{4B4E974D-0305-4A8A-B1FA-DBD77D1FA1B9}" type="parTrans" cxnId="{D37ECDC1-9589-4F7A-9BCD-BA10441E0CDC}">
      <dgm:prSet/>
      <dgm:spPr/>
      <dgm:t>
        <a:bodyPr/>
        <a:lstStyle/>
        <a:p>
          <a:endParaRPr lang="zh-CN" altLang="en-US"/>
        </a:p>
      </dgm:t>
    </dgm:pt>
    <dgm:pt modelId="{A2A18CBC-D9C6-4EF1-BCF2-59A616059DBB}" type="sibTrans" cxnId="{D37ECDC1-9589-4F7A-9BCD-BA10441E0CDC}">
      <dgm:prSet/>
      <dgm:spPr/>
      <dgm:t>
        <a:bodyPr/>
        <a:lstStyle/>
        <a:p>
          <a:endParaRPr lang="zh-CN" altLang="en-US"/>
        </a:p>
      </dgm:t>
    </dgm:pt>
    <dgm:pt modelId="{C444C32F-1D7C-46F6-BE2E-4048BB4B7B53}">
      <dgm:prSet phldrT="[文本]" custT="1"/>
      <dgm:spPr/>
      <dgm:t>
        <a:bodyPr/>
        <a:lstStyle/>
        <a:p>
          <a:r>
            <a:rPr lang="en-US" altLang="zh-CN" sz="2200" dirty="0" smtClean="0"/>
            <a:t>How to </a:t>
          </a:r>
          <a:r>
            <a:rPr lang="en-US" altLang="zh-CN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manage the different property </a:t>
          </a:r>
          <a:r>
            <a:rPr lang="en-US" altLang="zh-CN" sz="2200" dirty="0" smtClean="0"/>
            <a:t>between existing and undetected edges?</a:t>
          </a:r>
        </a:p>
      </dgm:t>
    </dgm:pt>
    <dgm:pt modelId="{D758BAE0-0996-46B3-A221-45A6020AD48B}" type="parTrans" cxnId="{A31C91DF-40FF-4921-BFBD-DE214330346F}">
      <dgm:prSet/>
      <dgm:spPr/>
      <dgm:t>
        <a:bodyPr/>
        <a:lstStyle/>
        <a:p>
          <a:endParaRPr lang="zh-CN" altLang="en-US"/>
        </a:p>
      </dgm:t>
    </dgm:pt>
    <dgm:pt modelId="{D16D3928-17AB-4F55-8E56-A9880573E4CA}" type="sibTrans" cxnId="{A31C91DF-40FF-4921-BFBD-DE214330346F}">
      <dgm:prSet/>
      <dgm:spPr/>
      <dgm:t>
        <a:bodyPr/>
        <a:lstStyle/>
        <a:p>
          <a:endParaRPr lang="zh-CN" altLang="en-US"/>
        </a:p>
      </dgm:t>
    </dgm:pt>
    <dgm:pt modelId="{537BE2ED-B0A9-4663-878B-0653638C958A}" type="pres">
      <dgm:prSet presAssocID="{A1ED8721-32A9-450B-A499-8E807F23810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349A20A4-CC0B-4E20-AF2F-87925779C78F}" type="pres">
      <dgm:prSet presAssocID="{2E453D9E-D845-495E-8191-EA2E7B83A1B0}" presName="composite" presStyleCnt="0"/>
      <dgm:spPr/>
    </dgm:pt>
    <dgm:pt modelId="{C4B25FC5-A21F-41C1-BB87-AAF066A6A0FB}" type="pres">
      <dgm:prSet presAssocID="{2E453D9E-D845-495E-8191-EA2E7B83A1B0}" presName="LShape" presStyleLbl="alignNode1" presStyleIdx="0" presStyleCnt="5"/>
      <dgm:spPr/>
    </dgm:pt>
    <dgm:pt modelId="{070B7463-AAD1-4DBE-B507-FC49D898296C}" type="pres">
      <dgm:prSet presAssocID="{2E453D9E-D845-495E-8191-EA2E7B83A1B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3C68E2-07E2-41DA-BE0D-65F10F5063BD}" type="pres">
      <dgm:prSet presAssocID="{2E453D9E-D845-495E-8191-EA2E7B83A1B0}" presName="Triangle" presStyleLbl="alignNode1" presStyleIdx="1" presStyleCnt="5"/>
      <dgm:spPr/>
    </dgm:pt>
    <dgm:pt modelId="{B3DD20B0-3F46-4CD9-B5CC-E576F23A1F8D}" type="pres">
      <dgm:prSet presAssocID="{0F29E730-502A-45FF-B4C6-F580AC35377C}" presName="sibTrans" presStyleCnt="0"/>
      <dgm:spPr/>
    </dgm:pt>
    <dgm:pt modelId="{81AF7C1B-97FA-4510-8F78-C795FDB2617B}" type="pres">
      <dgm:prSet presAssocID="{0F29E730-502A-45FF-B4C6-F580AC35377C}" presName="space" presStyleCnt="0"/>
      <dgm:spPr/>
    </dgm:pt>
    <dgm:pt modelId="{8A2D966B-5EE8-4102-B851-9FB7FF9A4F3B}" type="pres">
      <dgm:prSet presAssocID="{86AB5CFD-8A72-405D-AE3A-9F64B7C32246}" presName="composite" presStyleCnt="0"/>
      <dgm:spPr/>
    </dgm:pt>
    <dgm:pt modelId="{CB6B144F-C505-4499-B1A1-0B3168FF5350}" type="pres">
      <dgm:prSet presAssocID="{86AB5CFD-8A72-405D-AE3A-9F64B7C32246}" presName="LShape" presStyleLbl="alignNode1" presStyleIdx="2" presStyleCnt="5"/>
      <dgm:spPr/>
    </dgm:pt>
    <dgm:pt modelId="{9F438550-E4E2-454B-B3AC-E5565F051572}" type="pres">
      <dgm:prSet presAssocID="{86AB5CFD-8A72-405D-AE3A-9F64B7C3224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1CA246-355B-4022-8795-AC1ED80FA5D5}" type="pres">
      <dgm:prSet presAssocID="{86AB5CFD-8A72-405D-AE3A-9F64B7C32246}" presName="Triangle" presStyleLbl="alignNode1" presStyleIdx="3" presStyleCnt="5"/>
      <dgm:spPr/>
    </dgm:pt>
    <dgm:pt modelId="{3EBDB31C-5A0C-4C92-9E2A-AE40F9594A80}" type="pres">
      <dgm:prSet presAssocID="{A2A18CBC-D9C6-4EF1-BCF2-59A616059DBB}" presName="sibTrans" presStyleCnt="0"/>
      <dgm:spPr/>
    </dgm:pt>
    <dgm:pt modelId="{26B6670E-5982-476F-87B8-2BF17D87EDC4}" type="pres">
      <dgm:prSet presAssocID="{A2A18CBC-D9C6-4EF1-BCF2-59A616059DBB}" presName="space" presStyleCnt="0"/>
      <dgm:spPr/>
    </dgm:pt>
    <dgm:pt modelId="{0DCA1A6E-2CFB-45BB-AAB2-FF9CE3446362}" type="pres">
      <dgm:prSet presAssocID="{C444C32F-1D7C-46F6-BE2E-4048BB4B7B53}" presName="composite" presStyleCnt="0"/>
      <dgm:spPr/>
    </dgm:pt>
    <dgm:pt modelId="{7D25BE36-5B7C-446B-9924-8F53B1A9B27C}" type="pres">
      <dgm:prSet presAssocID="{C444C32F-1D7C-46F6-BE2E-4048BB4B7B53}" presName="LShape" presStyleLbl="alignNode1" presStyleIdx="4" presStyleCnt="5"/>
      <dgm:spPr/>
    </dgm:pt>
    <dgm:pt modelId="{9F148B0F-1660-4FFB-9708-98DC8599DF6C}" type="pres">
      <dgm:prSet presAssocID="{C444C32F-1D7C-46F6-BE2E-4048BB4B7B5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283241A-4258-4B31-9105-2F4F2D51B6F0}" srcId="{A1ED8721-32A9-450B-A499-8E807F23810B}" destId="{2E453D9E-D845-495E-8191-EA2E7B83A1B0}" srcOrd="0" destOrd="0" parTransId="{4F184FE0-266F-40E9-B4F7-35BDA76A558E}" sibTransId="{0F29E730-502A-45FF-B4C6-F580AC35377C}"/>
    <dgm:cxn modelId="{6FFB3D3E-574B-4C3F-86E8-649312421292}" type="presOf" srcId="{A1ED8721-32A9-450B-A499-8E807F23810B}" destId="{537BE2ED-B0A9-4663-878B-0653638C958A}" srcOrd="0" destOrd="0" presId="urn:microsoft.com/office/officeart/2009/3/layout/StepUpProcess"/>
    <dgm:cxn modelId="{0615CB28-3897-46F7-80C3-FBB17BD598C6}" type="presOf" srcId="{86AB5CFD-8A72-405D-AE3A-9F64B7C32246}" destId="{9F438550-E4E2-454B-B3AC-E5565F051572}" srcOrd="0" destOrd="0" presId="urn:microsoft.com/office/officeart/2009/3/layout/StepUpProcess"/>
    <dgm:cxn modelId="{6E72D5DF-46E0-475C-841F-91509B2B6B85}" type="presOf" srcId="{C444C32F-1D7C-46F6-BE2E-4048BB4B7B53}" destId="{9F148B0F-1660-4FFB-9708-98DC8599DF6C}" srcOrd="0" destOrd="0" presId="urn:microsoft.com/office/officeart/2009/3/layout/StepUpProcess"/>
    <dgm:cxn modelId="{D37ECDC1-9589-4F7A-9BCD-BA10441E0CDC}" srcId="{A1ED8721-32A9-450B-A499-8E807F23810B}" destId="{86AB5CFD-8A72-405D-AE3A-9F64B7C32246}" srcOrd="1" destOrd="0" parTransId="{4B4E974D-0305-4A8A-B1FA-DBD77D1FA1B9}" sibTransId="{A2A18CBC-D9C6-4EF1-BCF2-59A616059DBB}"/>
    <dgm:cxn modelId="{0C04061A-C703-4386-91E0-FE364209D3DF}" type="presOf" srcId="{2E453D9E-D845-495E-8191-EA2E7B83A1B0}" destId="{070B7463-AAD1-4DBE-B507-FC49D898296C}" srcOrd="0" destOrd="0" presId="urn:microsoft.com/office/officeart/2009/3/layout/StepUpProcess"/>
    <dgm:cxn modelId="{A31C91DF-40FF-4921-BFBD-DE214330346F}" srcId="{A1ED8721-32A9-450B-A499-8E807F23810B}" destId="{C444C32F-1D7C-46F6-BE2E-4048BB4B7B53}" srcOrd="2" destOrd="0" parTransId="{D758BAE0-0996-46B3-A221-45A6020AD48B}" sibTransId="{D16D3928-17AB-4F55-8E56-A9880573E4CA}"/>
    <dgm:cxn modelId="{0EC10313-BFB4-4069-B628-B6E2919E051D}" type="presParOf" srcId="{537BE2ED-B0A9-4663-878B-0653638C958A}" destId="{349A20A4-CC0B-4E20-AF2F-87925779C78F}" srcOrd="0" destOrd="0" presId="urn:microsoft.com/office/officeart/2009/3/layout/StepUpProcess"/>
    <dgm:cxn modelId="{30493DA5-330E-435E-B875-EF9A87BA5751}" type="presParOf" srcId="{349A20A4-CC0B-4E20-AF2F-87925779C78F}" destId="{C4B25FC5-A21F-41C1-BB87-AAF066A6A0FB}" srcOrd="0" destOrd="0" presId="urn:microsoft.com/office/officeart/2009/3/layout/StepUpProcess"/>
    <dgm:cxn modelId="{93D45F64-FA94-4C24-AFA4-CB639781A312}" type="presParOf" srcId="{349A20A4-CC0B-4E20-AF2F-87925779C78F}" destId="{070B7463-AAD1-4DBE-B507-FC49D898296C}" srcOrd="1" destOrd="0" presId="urn:microsoft.com/office/officeart/2009/3/layout/StepUpProcess"/>
    <dgm:cxn modelId="{4B191959-8A89-41B0-ABD3-010DDAA6540E}" type="presParOf" srcId="{349A20A4-CC0B-4E20-AF2F-87925779C78F}" destId="{463C68E2-07E2-41DA-BE0D-65F10F5063BD}" srcOrd="2" destOrd="0" presId="urn:microsoft.com/office/officeart/2009/3/layout/StepUpProcess"/>
    <dgm:cxn modelId="{B6B1137E-97CD-4B1B-8B6A-9DA7BB66B414}" type="presParOf" srcId="{537BE2ED-B0A9-4663-878B-0653638C958A}" destId="{B3DD20B0-3F46-4CD9-B5CC-E576F23A1F8D}" srcOrd="1" destOrd="0" presId="urn:microsoft.com/office/officeart/2009/3/layout/StepUpProcess"/>
    <dgm:cxn modelId="{EB1CCEDE-1D06-432C-8569-EA91724B85F0}" type="presParOf" srcId="{B3DD20B0-3F46-4CD9-B5CC-E576F23A1F8D}" destId="{81AF7C1B-97FA-4510-8F78-C795FDB2617B}" srcOrd="0" destOrd="0" presId="urn:microsoft.com/office/officeart/2009/3/layout/StepUpProcess"/>
    <dgm:cxn modelId="{9BBC8FE9-6C0C-44A1-89BF-84019EBEB38E}" type="presParOf" srcId="{537BE2ED-B0A9-4663-878B-0653638C958A}" destId="{8A2D966B-5EE8-4102-B851-9FB7FF9A4F3B}" srcOrd="2" destOrd="0" presId="urn:microsoft.com/office/officeart/2009/3/layout/StepUpProcess"/>
    <dgm:cxn modelId="{F32E465B-1159-4B6A-A187-A8606CAB6C6F}" type="presParOf" srcId="{8A2D966B-5EE8-4102-B851-9FB7FF9A4F3B}" destId="{CB6B144F-C505-4499-B1A1-0B3168FF5350}" srcOrd="0" destOrd="0" presId="urn:microsoft.com/office/officeart/2009/3/layout/StepUpProcess"/>
    <dgm:cxn modelId="{E32493C4-B57D-4461-861F-F64A839F674E}" type="presParOf" srcId="{8A2D966B-5EE8-4102-B851-9FB7FF9A4F3B}" destId="{9F438550-E4E2-454B-B3AC-E5565F051572}" srcOrd="1" destOrd="0" presId="urn:microsoft.com/office/officeart/2009/3/layout/StepUpProcess"/>
    <dgm:cxn modelId="{30E68039-CC29-4CBE-8A52-645B0FFF7E2C}" type="presParOf" srcId="{8A2D966B-5EE8-4102-B851-9FB7FF9A4F3B}" destId="{B21CA246-355B-4022-8795-AC1ED80FA5D5}" srcOrd="2" destOrd="0" presId="urn:microsoft.com/office/officeart/2009/3/layout/StepUpProcess"/>
    <dgm:cxn modelId="{A1A3C55F-7BC4-40DA-B20E-8A4C066ABE8F}" type="presParOf" srcId="{537BE2ED-B0A9-4663-878B-0653638C958A}" destId="{3EBDB31C-5A0C-4C92-9E2A-AE40F9594A80}" srcOrd="3" destOrd="0" presId="urn:microsoft.com/office/officeart/2009/3/layout/StepUpProcess"/>
    <dgm:cxn modelId="{2B907894-8B97-4D27-9AAA-36FF50956AF8}" type="presParOf" srcId="{3EBDB31C-5A0C-4C92-9E2A-AE40F9594A80}" destId="{26B6670E-5982-476F-87B8-2BF17D87EDC4}" srcOrd="0" destOrd="0" presId="urn:microsoft.com/office/officeart/2009/3/layout/StepUpProcess"/>
    <dgm:cxn modelId="{E5F5142D-DB54-4FDD-A280-21EBDEFDB213}" type="presParOf" srcId="{537BE2ED-B0A9-4663-878B-0653638C958A}" destId="{0DCA1A6E-2CFB-45BB-AAB2-FF9CE3446362}" srcOrd="4" destOrd="0" presId="urn:microsoft.com/office/officeart/2009/3/layout/StepUpProcess"/>
    <dgm:cxn modelId="{3408E7BB-9F9E-4853-8AF5-3720307A2320}" type="presParOf" srcId="{0DCA1A6E-2CFB-45BB-AAB2-FF9CE3446362}" destId="{7D25BE36-5B7C-446B-9924-8F53B1A9B27C}" srcOrd="0" destOrd="0" presId="urn:microsoft.com/office/officeart/2009/3/layout/StepUpProcess"/>
    <dgm:cxn modelId="{263F63AA-1BE3-4475-BA90-F371FAFE8766}" type="presParOf" srcId="{0DCA1A6E-2CFB-45BB-AAB2-FF9CE3446362}" destId="{9F148B0F-1660-4FFB-9708-98DC8599DF6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775BF9-6A06-4B9B-9518-9CCD6BCA640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EECDE87-6B89-4726-A17F-71904721B8B7}">
      <dgm:prSet phldrT="[文本]"/>
      <dgm:spPr/>
      <dgm:t>
        <a:bodyPr/>
        <a:lstStyle/>
        <a:p>
          <a:r>
            <a:rPr lang="en-US" altLang="zh-CN" dirty="0" smtClean="0"/>
            <a:t>Power-law graph: the degree distribution of nodes is within a power-law distribution</a:t>
          </a:r>
          <a:endParaRPr lang="zh-CN" altLang="en-US" dirty="0"/>
        </a:p>
      </dgm:t>
    </dgm:pt>
    <dgm:pt modelId="{A5D81EDC-1DBE-4CB3-B18F-3C1F4927E71D}" type="parTrans" cxnId="{13EA7EE1-82B8-4C73-A48E-013E23DFA570}">
      <dgm:prSet/>
      <dgm:spPr/>
      <dgm:t>
        <a:bodyPr/>
        <a:lstStyle/>
        <a:p>
          <a:endParaRPr lang="zh-CN" altLang="en-US"/>
        </a:p>
      </dgm:t>
    </dgm:pt>
    <dgm:pt modelId="{D76EFD61-28FA-48A6-93C8-64D7F1AA4CB0}" type="sibTrans" cxnId="{13EA7EE1-82B8-4C73-A48E-013E23DFA570}">
      <dgm:prSet/>
      <dgm:spPr/>
      <dgm:t>
        <a:bodyPr/>
        <a:lstStyle/>
        <a:p>
          <a:endParaRPr lang="zh-CN" altLang="en-US"/>
        </a:p>
      </dgm:t>
    </dgm:pt>
    <dgm:pt modelId="{4E8EB644-5693-42FF-B18F-0D739D24C7D3}">
      <dgm:prSet phldrT="[文本]"/>
      <dgm:spPr/>
      <dgm:t>
        <a:bodyPr/>
        <a:lstStyle/>
        <a:p>
          <a:r>
            <a:rPr lang="en-US" altLang="zh-CN" dirty="0" smtClean="0"/>
            <a:t>G(α,β) is the power law graph whose log(y)=α-βlog(x)</a:t>
          </a:r>
          <a:endParaRPr lang="zh-CN" altLang="en-US" dirty="0"/>
        </a:p>
      </dgm:t>
    </dgm:pt>
    <dgm:pt modelId="{3737BE8B-2800-4AB8-804A-7A4B104ADA5F}" type="parTrans" cxnId="{64365095-D968-4C6E-99A6-48CC49AC0C00}">
      <dgm:prSet/>
      <dgm:spPr/>
      <dgm:t>
        <a:bodyPr/>
        <a:lstStyle/>
        <a:p>
          <a:endParaRPr lang="zh-CN" altLang="en-US"/>
        </a:p>
      </dgm:t>
    </dgm:pt>
    <dgm:pt modelId="{FE5CE3ED-E249-48A7-8384-7DB26D884037}" type="sibTrans" cxnId="{64365095-D968-4C6E-99A6-48CC49AC0C00}">
      <dgm:prSet/>
      <dgm:spPr/>
      <dgm:t>
        <a:bodyPr/>
        <a:lstStyle/>
        <a:p>
          <a:endParaRPr lang="zh-CN" altLang="en-US"/>
        </a:p>
      </dgm:t>
    </dgm:pt>
    <dgm:pt modelId="{8771E0EA-F25D-4E8B-A0AE-098F25F97C97}">
      <dgm:prSet phldrT="[文本]"/>
      <dgm:spPr/>
      <dgm:t>
        <a:bodyPr/>
        <a:lstStyle/>
        <a:p>
          <a:r>
            <a:rPr lang="en-US" altLang="zh-CN" dirty="0" smtClean="0"/>
            <a:t>y is the number of nodes whose degree is exactly x</a:t>
          </a:r>
          <a:endParaRPr lang="zh-CN" altLang="en-US" dirty="0"/>
        </a:p>
      </dgm:t>
    </dgm:pt>
    <dgm:pt modelId="{4BE9C4A9-2C6B-4B10-9766-F6A33E22DF41}" type="parTrans" cxnId="{2C7ABBE7-E9D7-4588-A6C9-55A8B50AE336}">
      <dgm:prSet/>
      <dgm:spPr/>
      <dgm:t>
        <a:bodyPr/>
        <a:lstStyle/>
        <a:p>
          <a:endParaRPr lang="zh-CN" altLang="en-US"/>
        </a:p>
      </dgm:t>
    </dgm:pt>
    <dgm:pt modelId="{432B8CF6-7F2E-4100-B886-7F55E5CAE88F}" type="sibTrans" cxnId="{2C7ABBE7-E9D7-4588-A6C9-55A8B50AE336}">
      <dgm:prSet/>
      <dgm:spPr/>
      <dgm:t>
        <a:bodyPr/>
        <a:lstStyle/>
        <a:p>
          <a:endParaRPr lang="zh-CN" altLang="en-US"/>
        </a:p>
      </dgm:t>
    </dgm:pt>
    <dgm:pt modelId="{2C331EC4-64E6-4015-9FA6-F80CC3132271}" type="pres">
      <dgm:prSet presAssocID="{5F775BF9-6A06-4B9B-9518-9CCD6BCA64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FBF2D683-7D10-43D6-87B8-B977A923C634}" type="pres">
      <dgm:prSet presAssocID="{5F775BF9-6A06-4B9B-9518-9CCD6BCA640E}" presName="Name1" presStyleCnt="0"/>
      <dgm:spPr/>
    </dgm:pt>
    <dgm:pt modelId="{4323CDDB-79B0-47CC-8A99-B832E0428E2C}" type="pres">
      <dgm:prSet presAssocID="{5F775BF9-6A06-4B9B-9518-9CCD6BCA640E}" presName="cycle" presStyleCnt="0"/>
      <dgm:spPr/>
    </dgm:pt>
    <dgm:pt modelId="{09543C3A-4876-4621-B45E-D308B1F4CC30}" type="pres">
      <dgm:prSet presAssocID="{5F775BF9-6A06-4B9B-9518-9CCD6BCA640E}" presName="srcNode" presStyleLbl="node1" presStyleIdx="0" presStyleCnt="3"/>
      <dgm:spPr/>
    </dgm:pt>
    <dgm:pt modelId="{3BF4D18B-EEB7-4713-B8C9-2A6F2053ED16}" type="pres">
      <dgm:prSet presAssocID="{5F775BF9-6A06-4B9B-9518-9CCD6BCA640E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62697351-B5BB-4F79-899F-E0933298C6BE}" type="pres">
      <dgm:prSet presAssocID="{5F775BF9-6A06-4B9B-9518-9CCD6BCA640E}" presName="extraNode" presStyleLbl="node1" presStyleIdx="0" presStyleCnt="3"/>
      <dgm:spPr/>
    </dgm:pt>
    <dgm:pt modelId="{D7DA0DEC-9B9D-4AB4-B828-6790B0E1A793}" type="pres">
      <dgm:prSet presAssocID="{5F775BF9-6A06-4B9B-9518-9CCD6BCA640E}" presName="dstNode" presStyleLbl="node1" presStyleIdx="0" presStyleCnt="3"/>
      <dgm:spPr/>
    </dgm:pt>
    <dgm:pt modelId="{DAF70B4E-DED9-4ED9-A872-6C8DBB101A8D}" type="pres">
      <dgm:prSet presAssocID="{9EECDE87-6B89-4726-A17F-71904721B8B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9A1B59-E406-466D-B7A6-9BB834D7EC35}" type="pres">
      <dgm:prSet presAssocID="{9EECDE87-6B89-4726-A17F-71904721B8B7}" presName="accent_1" presStyleCnt="0"/>
      <dgm:spPr/>
    </dgm:pt>
    <dgm:pt modelId="{3A90F52C-2313-44BA-8B6F-BA030AF4738A}" type="pres">
      <dgm:prSet presAssocID="{9EECDE87-6B89-4726-A17F-71904721B8B7}" presName="accentRepeatNode" presStyleLbl="solidFgAcc1" presStyleIdx="0" presStyleCnt="3"/>
      <dgm:spPr/>
    </dgm:pt>
    <dgm:pt modelId="{66B487CF-4531-46D5-A7A2-D6C8CE067A28}" type="pres">
      <dgm:prSet presAssocID="{4E8EB644-5693-42FF-B18F-0D739D24C7D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5CD8F7-6016-4D24-BB53-D4230F418D2C}" type="pres">
      <dgm:prSet presAssocID="{4E8EB644-5693-42FF-B18F-0D739D24C7D3}" presName="accent_2" presStyleCnt="0"/>
      <dgm:spPr/>
    </dgm:pt>
    <dgm:pt modelId="{68FC101F-5F11-4E27-8072-B0B56E74FE6B}" type="pres">
      <dgm:prSet presAssocID="{4E8EB644-5693-42FF-B18F-0D739D24C7D3}" presName="accentRepeatNode" presStyleLbl="solidFgAcc1" presStyleIdx="1" presStyleCnt="3"/>
      <dgm:spPr/>
    </dgm:pt>
    <dgm:pt modelId="{F57C4EBA-66CC-4530-BE6A-C9C1B912EA02}" type="pres">
      <dgm:prSet presAssocID="{8771E0EA-F25D-4E8B-A0AE-098F25F97C9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B4CD58-BADB-406B-85FE-A083482318D2}" type="pres">
      <dgm:prSet presAssocID="{8771E0EA-F25D-4E8B-A0AE-098F25F97C97}" presName="accent_3" presStyleCnt="0"/>
      <dgm:spPr/>
    </dgm:pt>
    <dgm:pt modelId="{230F0C77-F7F6-4C92-A06C-D906077BDC39}" type="pres">
      <dgm:prSet presAssocID="{8771E0EA-F25D-4E8B-A0AE-098F25F97C97}" presName="accentRepeatNode" presStyleLbl="solidFgAcc1" presStyleIdx="2" presStyleCnt="3"/>
      <dgm:spPr/>
    </dgm:pt>
  </dgm:ptLst>
  <dgm:cxnLst>
    <dgm:cxn modelId="{13EA7EE1-82B8-4C73-A48E-013E23DFA570}" srcId="{5F775BF9-6A06-4B9B-9518-9CCD6BCA640E}" destId="{9EECDE87-6B89-4726-A17F-71904721B8B7}" srcOrd="0" destOrd="0" parTransId="{A5D81EDC-1DBE-4CB3-B18F-3C1F4927E71D}" sibTransId="{D76EFD61-28FA-48A6-93C8-64D7F1AA4CB0}"/>
    <dgm:cxn modelId="{6DD2312C-B23C-4026-82C8-590CB5D6DA1A}" type="presOf" srcId="{8771E0EA-F25D-4E8B-A0AE-098F25F97C97}" destId="{F57C4EBA-66CC-4530-BE6A-C9C1B912EA02}" srcOrd="0" destOrd="0" presId="urn:microsoft.com/office/officeart/2008/layout/VerticalCurvedList"/>
    <dgm:cxn modelId="{64365095-D968-4C6E-99A6-48CC49AC0C00}" srcId="{5F775BF9-6A06-4B9B-9518-9CCD6BCA640E}" destId="{4E8EB644-5693-42FF-B18F-0D739D24C7D3}" srcOrd="1" destOrd="0" parTransId="{3737BE8B-2800-4AB8-804A-7A4B104ADA5F}" sibTransId="{FE5CE3ED-E249-48A7-8384-7DB26D884037}"/>
    <dgm:cxn modelId="{C11BC290-1469-4050-94BA-B2E4A5843E41}" type="presOf" srcId="{5F775BF9-6A06-4B9B-9518-9CCD6BCA640E}" destId="{2C331EC4-64E6-4015-9FA6-F80CC3132271}" srcOrd="0" destOrd="0" presId="urn:microsoft.com/office/officeart/2008/layout/VerticalCurvedList"/>
    <dgm:cxn modelId="{3DC17134-B3EC-426A-BF01-41F14FC5F71B}" type="presOf" srcId="{D76EFD61-28FA-48A6-93C8-64D7F1AA4CB0}" destId="{3BF4D18B-EEB7-4713-B8C9-2A6F2053ED16}" srcOrd="0" destOrd="0" presId="urn:microsoft.com/office/officeart/2008/layout/VerticalCurvedList"/>
    <dgm:cxn modelId="{D2A83C8D-41D2-465D-B2D9-FC6E2940045A}" type="presOf" srcId="{9EECDE87-6B89-4726-A17F-71904721B8B7}" destId="{DAF70B4E-DED9-4ED9-A872-6C8DBB101A8D}" srcOrd="0" destOrd="0" presId="urn:microsoft.com/office/officeart/2008/layout/VerticalCurvedList"/>
    <dgm:cxn modelId="{7324966D-7411-44AF-987E-135393564653}" type="presOf" srcId="{4E8EB644-5693-42FF-B18F-0D739D24C7D3}" destId="{66B487CF-4531-46D5-A7A2-D6C8CE067A28}" srcOrd="0" destOrd="0" presId="urn:microsoft.com/office/officeart/2008/layout/VerticalCurvedList"/>
    <dgm:cxn modelId="{2C7ABBE7-E9D7-4588-A6C9-55A8B50AE336}" srcId="{5F775BF9-6A06-4B9B-9518-9CCD6BCA640E}" destId="{8771E0EA-F25D-4E8B-A0AE-098F25F97C97}" srcOrd="2" destOrd="0" parTransId="{4BE9C4A9-2C6B-4B10-9766-F6A33E22DF41}" sibTransId="{432B8CF6-7F2E-4100-B886-7F55E5CAE88F}"/>
    <dgm:cxn modelId="{3A32F666-157A-4586-B5BB-B9895288E2E1}" type="presParOf" srcId="{2C331EC4-64E6-4015-9FA6-F80CC3132271}" destId="{FBF2D683-7D10-43D6-87B8-B977A923C634}" srcOrd="0" destOrd="0" presId="urn:microsoft.com/office/officeart/2008/layout/VerticalCurvedList"/>
    <dgm:cxn modelId="{4036C421-2AE5-41B0-9857-4C54B051675A}" type="presParOf" srcId="{FBF2D683-7D10-43D6-87B8-B977A923C634}" destId="{4323CDDB-79B0-47CC-8A99-B832E0428E2C}" srcOrd="0" destOrd="0" presId="urn:microsoft.com/office/officeart/2008/layout/VerticalCurvedList"/>
    <dgm:cxn modelId="{BE8A88C3-B80A-4497-BF21-706B81A53C02}" type="presParOf" srcId="{4323CDDB-79B0-47CC-8A99-B832E0428E2C}" destId="{09543C3A-4876-4621-B45E-D308B1F4CC30}" srcOrd="0" destOrd="0" presId="urn:microsoft.com/office/officeart/2008/layout/VerticalCurvedList"/>
    <dgm:cxn modelId="{D8F3AECE-6D22-4CF3-B038-0E5DC1AC1ADE}" type="presParOf" srcId="{4323CDDB-79B0-47CC-8A99-B832E0428E2C}" destId="{3BF4D18B-EEB7-4713-B8C9-2A6F2053ED16}" srcOrd="1" destOrd="0" presId="urn:microsoft.com/office/officeart/2008/layout/VerticalCurvedList"/>
    <dgm:cxn modelId="{8753CA58-6298-478C-A60B-631B631AF384}" type="presParOf" srcId="{4323CDDB-79B0-47CC-8A99-B832E0428E2C}" destId="{62697351-B5BB-4F79-899F-E0933298C6BE}" srcOrd="2" destOrd="0" presId="urn:microsoft.com/office/officeart/2008/layout/VerticalCurvedList"/>
    <dgm:cxn modelId="{79C709E1-E359-4FE1-9093-CDB71B13E5A3}" type="presParOf" srcId="{4323CDDB-79B0-47CC-8A99-B832E0428E2C}" destId="{D7DA0DEC-9B9D-4AB4-B828-6790B0E1A793}" srcOrd="3" destOrd="0" presId="urn:microsoft.com/office/officeart/2008/layout/VerticalCurvedList"/>
    <dgm:cxn modelId="{8AF11CB3-6923-42F8-BA9A-528DD287FAA5}" type="presParOf" srcId="{FBF2D683-7D10-43D6-87B8-B977A923C634}" destId="{DAF70B4E-DED9-4ED9-A872-6C8DBB101A8D}" srcOrd="1" destOrd="0" presId="urn:microsoft.com/office/officeart/2008/layout/VerticalCurvedList"/>
    <dgm:cxn modelId="{E2DF6540-B33F-4E17-815D-C7E0EE2DA7B4}" type="presParOf" srcId="{FBF2D683-7D10-43D6-87B8-B977A923C634}" destId="{939A1B59-E406-466D-B7A6-9BB834D7EC35}" srcOrd="2" destOrd="0" presId="urn:microsoft.com/office/officeart/2008/layout/VerticalCurvedList"/>
    <dgm:cxn modelId="{53AF9A89-0DC4-474F-AC37-A73017013006}" type="presParOf" srcId="{939A1B59-E406-466D-B7A6-9BB834D7EC35}" destId="{3A90F52C-2313-44BA-8B6F-BA030AF4738A}" srcOrd="0" destOrd="0" presId="urn:microsoft.com/office/officeart/2008/layout/VerticalCurvedList"/>
    <dgm:cxn modelId="{625383AE-C909-4C97-90EF-0AA32ED11424}" type="presParOf" srcId="{FBF2D683-7D10-43D6-87B8-B977A923C634}" destId="{66B487CF-4531-46D5-A7A2-D6C8CE067A28}" srcOrd="3" destOrd="0" presId="urn:microsoft.com/office/officeart/2008/layout/VerticalCurvedList"/>
    <dgm:cxn modelId="{66BC38F0-FA22-49D9-9AD9-44114D651DA0}" type="presParOf" srcId="{FBF2D683-7D10-43D6-87B8-B977A923C634}" destId="{635CD8F7-6016-4D24-BB53-D4230F418D2C}" srcOrd="4" destOrd="0" presId="urn:microsoft.com/office/officeart/2008/layout/VerticalCurvedList"/>
    <dgm:cxn modelId="{9A62F18E-9B42-4C04-B339-1762D2DAEA4D}" type="presParOf" srcId="{635CD8F7-6016-4D24-BB53-D4230F418D2C}" destId="{68FC101F-5F11-4E27-8072-B0B56E74FE6B}" srcOrd="0" destOrd="0" presId="urn:microsoft.com/office/officeart/2008/layout/VerticalCurvedList"/>
    <dgm:cxn modelId="{9A87A5B9-8C6E-4CFD-A12E-F80F4CF1FF02}" type="presParOf" srcId="{FBF2D683-7D10-43D6-87B8-B977A923C634}" destId="{F57C4EBA-66CC-4530-BE6A-C9C1B912EA02}" srcOrd="5" destOrd="0" presId="urn:microsoft.com/office/officeart/2008/layout/VerticalCurvedList"/>
    <dgm:cxn modelId="{FF464147-EE80-440C-8C4E-6B9696AD61CC}" type="presParOf" srcId="{FBF2D683-7D10-43D6-87B8-B977A923C634}" destId="{F7B4CD58-BADB-406B-85FE-A083482318D2}" srcOrd="6" destOrd="0" presId="urn:microsoft.com/office/officeart/2008/layout/VerticalCurvedList"/>
    <dgm:cxn modelId="{52159BDE-DC3E-4458-84A4-D239CA58A8D8}" type="presParOf" srcId="{F7B4CD58-BADB-406B-85FE-A083482318D2}" destId="{230F0C77-F7F6-4C92-A06C-D906077BDC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51837A-E221-4993-B937-5DCCE9A60E85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E9F69DC-5226-4BBC-B6A0-2A990B85EA66}">
      <dgm:prSet phldrT="[文本]"/>
      <dgm:spPr/>
      <dgm:t>
        <a:bodyPr/>
        <a:lstStyle/>
        <a:p>
          <a:r>
            <a:rPr lang="en-US" altLang="zh-CN" dirty="0" smtClean="0"/>
            <a:t>α=4,β=0.7</a:t>
          </a:r>
        </a:p>
        <a:p>
          <a:r>
            <a:rPr lang="en-US" altLang="zh-CN" dirty="0" smtClean="0"/>
            <a:t>Connected</a:t>
          </a:r>
          <a:endParaRPr lang="zh-CN" altLang="en-US" dirty="0"/>
        </a:p>
      </dgm:t>
    </dgm:pt>
    <dgm:pt modelId="{B4164CF0-5B64-4478-B8DA-F92DD96908B0}" type="parTrans" cxnId="{A24A2247-7A02-4454-8AE7-0BE37253E29A}">
      <dgm:prSet/>
      <dgm:spPr/>
      <dgm:t>
        <a:bodyPr/>
        <a:lstStyle/>
        <a:p>
          <a:endParaRPr lang="zh-CN" altLang="en-US"/>
        </a:p>
      </dgm:t>
    </dgm:pt>
    <dgm:pt modelId="{3815B516-98C3-4787-BE5D-9AC3016F9FEE}" type="sibTrans" cxnId="{A24A2247-7A02-4454-8AE7-0BE37253E29A}">
      <dgm:prSet/>
      <dgm:spPr/>
      <dgm:t>
        <a:bodyPr/>
        <a:lstStyle/>
        <a:p>
          <a:endParaRPr lang="zh-CN" altLang="en-US"/>
        </a:p>
      </dgm:t>
    </dgm:pt>
    <dgm:pt modelId="{F21A09CB-0AA7-47E1-B147-0F4F15D14D65}">
      <dgm:prSet phldrT="[文本]"/>
      <dgm:spPr/>
      <dgm:t>
        <a:bodyPr/>
        <a:lstStyle/>
        <a:p>
          <a:r>
            <a:rPr lang="en-US" altLang="zh-CN" dirty="0" smtClean="0"/>
            <a:t>α=4,β=1.5</a:t>
          </a:r>
        </a:p>
        <a:p>
          <a:r>
            <a:rPr lang="en-US" altLang="zh-CN" dirty="0" smtClean="0"/>
            <a:t>A giant component</a:t>
          </a:r>
          <a:endParaRPr lang="zh-CN" altLang="en-US" dirty="0"/>
        </a:p>
      </dgm:t>
    </dgm:pt>
    <dgm:pt modelId="{3DAEA3C9-AD2D-4E97-BEF0-31B1C1E4B393}" type="parTrans" cxnId="{43B65F1F-BE87-48AF-8AD7-3994D38F5D54}">
      <dgm:prSet/>
      <dgm:spPr/>
      <dgm:t>
        <a:bodyPr/>
        <a:lstStyle/>
        <a:p>
          <a:endParaRPr lang="zh-CN" altLang="en-US"/>
        </a:p>
      </dgm:t>
    </dgm:pt>
    <dgm:pt modelId="{5F326912-E2D7-4C3D-ACF1-AC9BB3DCA9A7}" type="sibTrans" cxnId="{43B65F1F-BE87-48AF-8AD7-3994D38F5D54}">
      <dgm:prSet/>
      <dgm:spPr/>
      <dgm:t>
        <a:bodyPr/>
        <a:lstStyle/>
        <a:p>
          <a:endParaRPr lang="zh-CN" altLang="en-US"/>
        </a:p>
      </dgm:t>
    </dgm:pt>
    <dgm:pt modelId="{53D61998-4559-4DE2-8468-02A4DAABD39E}">
      <dgm:prSet phldrT="[文本]"/>
      <dgm:spPr/>
      <dgm:t>
        <a:bodyPr/>
        <a:lstStyle/>
        <a:p>
          <a:r>
            <a:rPr lang="en-US" altLang="zh-CN" dirty="0" smtClean="0"/>
            <a:t>α=4,β=5.5</a:t>
          </a:r>
        </a:p>
        <a:p>
          <a:r>
            <a:rPr lang="en-US" altLang="zh-CN" dirty="0" smtClean="0"/>
            <a:t>No giant component</a:t>
          </a:r>
          <a:endParaRPr lang="zh-CN" altLang="en-US" dirty="0"/>
        </a:p>
      </dgm:t>
    </dgm:pt>
    <dgm:pt modelId="{387D25E8-985D-41BF-961D-6D559772C471}" type="parTrans" cxnId="{BB230209-4544-411F-A337-7BA94343DBDD}">
      <dgm:prSet/>
      <dgm:spPr/>
      <dgm:t>
        <a:bodyPr/>
        <a:lstStyle/>
        <a:p>
          <a:endParaRPr lang="zh-CN" altLang="en-US"/>
        </a:p>
      </dgm:t>
    </dgm:pt>
    <dgm:pt modelId="{01666C8D-FA39-4C4E-ADBE-3756ACE987DB}" type="sibTrans" cxnId="{BB230209-4544-411F-A337-7BA94343DBDD}">
      <dgm:prSet/>
      <dgm:spPr/>
      <dgm:t>
        <a:bodyPr/>
        <a:lstStyle/>
        <a:p>
          <a:endParaRPr lang="zh-CN" altLang="en-US"/>
        </a:p>
      </dgm:t>
    </dgm:pt>
    <dgm:pt modelId="{D3779BD1-1EFD-4080-833A-C6A70FBA256A}" type="pres">
      <dgm:prSet presAssocID="{EF51837A-E221-4993-B937-5DCCE9A60E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0089812-012F-415B-A819-62EBE5135963}" type="pres">
      <dgm:prSet presAssocID="{EE9F69DC-5226-4BBC-B6A0-2A990B85EA66}" presName="compNode" presStyleCnt="0"/>
      <dgm:spPr/>
    </dgm:pt>
    <dgm:pt modelId="{662AB213-9CE2-428B-84C0-610BA24633DB}" type="pres">
      <dgm:prSet presAssocID="{EE9F69DC-5226-4BBC-B6A0-2A990B85EA66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F677000-3C55-4474-81CB-69074A7DF0B7}" type="pres">
      <dgm:prSet presAssocID="{EE9F69DC-5226-4BBC-B6A0-2A990B85EA66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55ECF3-E6D2-46AB-B68E-9109EFD5FE29}" type="pres">
      <dgm:prSet presAssocID="{3815B516-98C3-4787-BE5D-9AC3016F9FEE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B732D24A-06A3-40AD-8A32-A6B57C8C1A87}" type="pres">
      <dgm:prSet presAssocID="{F21A09CB-0AA7-47E1-B147-0F4F15D14D65}" presName="compNode" presStyleCnt="0"/>
      <dgm:spPr/>
    </dgm:pt>
    <dgm:pt modelId="{58A89D43-05D2-4379-9F93-032C1A2279A1}" type="pres">
      <dgm:prSet presAssocID="{F21A09CB-0AA7-47E1-B147-0F4F15D14D65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99FE6A55-141E-4D29-8047-2B72FF752800}" type="pres">
      <dgm:prSet presAssocID="{F21A09CB-0AA7-47E1-B147-0F4F15D14D65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102FC0-3319-49A5-983E-91F9C5A224CA}" type="pres">
      <dgm:prSet presAssocID="{5F326912-E2D7-4C3D-ACF1-AC9BB3DCA9A7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FE84506A-C98E-40D6-A2CF-A4537F37B8D2}" type="pres">
      <dgm:prSet presAssocID="{53D61998-4559-4DE2-8468-02A4DAABD39E}" presName="compNode" presStyleCnt="0"/>
      <dgm:spPr/>
    </dgm:pt>
    <dgm:pt modelId="{2E1C4924-BEFF-4D93-A348-C25D15FAAD43}" type="pres">
      <dgm:prSet presAssocID="{53D61998-4559-4DE2-8468-02A4DAABD39E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7F51B00-B2D9-4925-94AB-89277CD1DFBD}" type="pres">
      <dgm:prSet presAssocID="{53D61998-4559-4DE2-8468-02A4DAABD39E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80BF19A-BA5B-4437-91B3-CA0C21AF4439}" type="presOf" srcId="{3815B516-98C3-4787-BE5D-9AC3016F9FEE}" destId="{CF55ECF3-E6D2-46AB-B68E-9109EFD5FE29}" srcOrd="0" destOrd="0" presId="urn:microsoft.com/office/officeart/2005/8/layout/pList1"/>
    <dgm:cxn modelId="{A24A2247-7A02-4454-8AE7-0BE37253E29A}" srcId="{EF51837A-E221-4993-B937-5DCCE9A60E85}" destId="{EE9F69DC-5226-4BBC-B6A0-2A990B85EA66}" srcOrd="0" destOrd="0" parTransId="{B4164CF0-5B64-4478-B8DA-F92DD96908B0}" sibTransId="{3815B516-98C3-4787-BE5D-9AC3016F9FEE}"/>
    <dgm:cxn modelId="{BB230209-4544-411F-A337-7BA94343DBDD}" srcId="{EF51837A-E221-4993-B937-5DCCE9A60E85}" destId="{53D61998-4559-4DE2-8468-02A4DAABD39E}" srcOrd="2" destOrd="0" parTransId="{387D25E8-985D-41BF-961D-6D559772C471}" sibTransId="{01666C8D-FA39-4C4E-ADBE-3756ACE987DB}"/>
    <dgm:cxn modelId="{4B13DBE7-D527-4DF7-8DFF-9A7943F5B818}" type="presOf" srcId="{53D61998-4559-4DE2-8468-02A4DAABD39E}" destId="{B7F51B00-B2D9-4925-94AB-89277CD1DFBD}" srcOrd="0" destOrd="0" presId="urn:microsoft.com/office/officeart/2005/8/layout/pList1"/>
    <dgm:cxn modelId="{16934B2D-D565-40DF-B4DB-F56410D3ED23}" type="presOf" srcId="{5F326912-E2D7-4C3D-ACF1-AC9BB3DCA9A7}" destId="{68102FC0-3319-49A5-983E-91F9C5A224CA}" srcOrd="0" destOrd="0" presId="urn:microsoft.com/office/officeart/2005/8/layout/pList1"/>
    <dgm:cxn modelId="{A85554E4-490B-4786-BEB9-0EDA85744EFA}" type="presOf" srcId="{EF51837A-E221-4993-B937-5DCCE9A60E85}" destId="{D3779BD1-1EFD-4080-833A-C6A70FBA256A}" srcOrd="0" destOrd="0" presId="urn:microsoft.com/office/officeart/2005/8/layout/pList1"/>
    <dgm:cxn modelId="{7E8812A0-317F-4D6E-971E-77A9561C7234}" type="presOf" srcId="{EE9F69DC-5226-4BBC-B6A0-2A990B85EA66}" destId="{EF677000-3C55-4474-81CB-69074A7DF0B7}" srcOrd="0" destOrd="0" presId="urn:microsoft.com/office/officeart/2005/8/layout/pList1"/>
    <dgm:cxn modelId="{90CD37EA-23BF-4091-94A5-F4D1EE1DB9FA}" type="presOf" srcId="{F21A09CB-0AA7-47E1-B147-0F4F15D14D65}" destId="{99FE6A55-141E-4D29-8047-2B72FF752800}" srcOrd="0" destOrd="0" presId="urn:microsoft.com/office/officeart/2005/8/layout/pList1"/>
    <dgm:cxn modelId="{43B65F1F-BE87-48AF-8AD7-3994D38F5D54}" srcId="{EF51837A-E221-4993-B937-5DCCE9A60E85}" destId="{F21A09CB-0AA7-47E1-B147-0F4F15D14D65}" srcOrd="1" destOrd="0" parTransId="{3DAEA3C9-AD2D-4E97-BEF0-31B1C1E4B393}" sibTransId="{5F326912-E2D7-4C3D-ACF1-AC9BB3DCA9A7}"/>
    <dgm:cxn modelId="{39C6EED6-CB47-434F-872F-FC4725643EC8}" type="presParOf" srcId="{D3779BD1-1EFD-4080-833A-C6A70FBA256A}" destId="{20089812-012F-415B-A819-62EBE5135963}" srcOrd="0" destOrd="0" presId="urn:microsoft.com/office/officeart/2005/8/layout/pList1"/>
    <dgm:cxn modelId="{B7DEC5BC-C5DE-4AB5-8C21-7F1566602572}" type="presParOf" srcId="{20089812-012F-415B-A819-62EBE5135963}" destId="{662AB213-9CE2-428B-84C0-610BA24633DB}" srcOrd="0" destOrd="0" presId="urn:microsoft.com/office/officeart/2005/8/layout/pList1"/>
    <dgm:cxn modelId="{C2D90A4C-4317-4BCE-88AC-9DFECDEE2DC6}" type="presParOf" srcId="{20089812-012F-415B-A819-62EBE5135963}" destId="{EF677000-3C55-4474-81CB-69074A7DF0B7}" srcOrd="1" destOrd="0" presId="urn:microsoft.com/office/officeart/2005/8/layout/pList1"/>
    <dgm:cxn modelId="{B7390060-1083-4990-86EF-4FED6C95BD19}" type="presParOf" srcId="{D3779BD1-1EFD-4080-833A-C6A70FBA256A}" destId="{CF55ECF3-E6D2-46AB-B68E-9109EFD5FE29}" srcOrd="1" destOrd="0" presId="urn:microsoft.com/office/officeart/2005/8/layout/pList1"/>
    <dgm:cxn modelId="{A9E8E56B-CBBC-4DAB-9353-294B5A46EB94}" type="presParOf" srcId="{D3779BD1-1EFD-4080-833A-C6A70FBA256A}" destId="{B732D24A-06A3-40AD-8A32-A6B57C8C1A87}" srcOrd="2" destOrd="0" presId="urn:microsoft.com/office/officeart/2005/8/layout/pList1"/>
    <dgm:cxn modelId="{43362AEE-2E68-46AD-8BB5-F0934DADC6EC}" type="presParOf" srcId="{B732D24A-06A3-40AD-8A32-A6B57C8C1A87}" destId="{58A89D43-05D2-4379-9F93-032C1A2279A1}" srcOrd="0" destOrd="0" presId="urn:microsoft.com/office/officeart/2005/8/layout/pList1"/>
    <dgm:cxn modelId="{4DD9EA34-8537-43A5-A2BE-3F44BDC31DDE}" type="presParOf" srcId="{B732D24A-06A3-40AD-8A32-A6B57C8C1A87}" destId="{99FE6A55-141E-4D29-8047-2B72FF752800}" srcOrd="1" destOrd="0" presId="urn:microsoft.com/office/officeart/2005/8/layout/pList1"/>
    <dgm:cxn modelId="{8440BDD2-7E4E-43C8-9E66-95EDF89A07A7}" type="presParOf" srcId="{D3779BD1-1EFD-4080-833A-C6A70FBA256A}" destId="{68102FC0-3319-49A5-983E-91F9C5A224CA}" srcOrd="3" destOrd="0" presId="urn:microsoft.com/office/officeart/2005/8/layout/pList1"/>
    <dgm:cxn modelId="{8C3F04D5-C865-4AD5-A4F8-8A89F3656115}" type="presParOf" srcId="{D3779BD1-1EFD-4080-833A-C6A70FBA256A}" destId="{FE84506A-C98E-40D6-A2CF-A4537F37B8D2}" srcOrd="4" destOrd="0" presId="urn:microsoft.com/office/officeart/2005/8/layout/pList1"/>
    <dgm:cxn modelId="{674D00E8-84CC-485F-8ABB-DD67EB38EBFF}" type="presParOf" srcId="{FE84506A-C98E-40D6-A2CF-A4537F37B8D2}" destId="{2E1C4924-BEFF-4D93-A348-C25D15FAAD43}" srcOrd="0" destOrd="0" presId="urn:microsoft.com/office/officeart/2005/8/layout/pList1"/>
    <dgm:cxn modelId="{0127AA7B-6FEF-4D48-84F6-3E28486621E4}" type="presParOf" srcId="{FE84506A-C98E-40D6-A2CF-A4537F37B8D2}" destId="{B7F51B00-B2D9-4925-94AB-89277CD1DFB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36F96-BD1C-4123-9881-96939594A500}">
      <dsp:nvSpPr>
        <dsp:cNvPr id="0" name=""/>
        <dsp:cNvSpPr/>
      </dsp:nvSpPr>
      <dsp:spPr>
        <a:xfrm>
          <a:off x="0" y="0"/>
          <a:ext cx="8077982" cy="1544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This semester I joined in the social network  theoretical group of Prof. Wang directed by </a:t>
          </a:r>
          <a:r>
            <a:rPr lang="en-US" altLang="zh-CN" sz="2200" kern="1200" dirty="0" err="1" smtClean="0"/>
            <a:t>Ph.D</a:t>
          </a:r>
          <a:r>
            <a:rPr lang="en-US" altLang="zh-CN" sz="2200" kern="1200" dirty="0" smtClean="0"/>
            <a:t> Fu </a:t>
          </a:r>
          <a:r>
            <a:rPr lang="en-US" altLang="zh-CN" sz="2200" kern="1200" dirty="0" err="1" smtClean="0"/>
            <a:t>Luoyi</a:t>
          </a:r>
          <a:r>
            <a:rPr lang="en-US" altLang="zh-CN" sz="2200" kern="1200" dirty="0" smtClean="0"/>
            <a:t> and Liu </a:t>
          </a:r>
          <a:r>
            <a:rPr lang="en-US" altLang="zh-CN" sz="2200" kern="1200" dirty="0" err="1" smtClean="0"/>
            <a:t>Xiaoyang</a:t>
          </a:r>
          <a:r>
            <a:rPr lang="en-US" altLang="zh-CN" sz="2200" kern="1200" dirty="0" smtClean="0"/>
            <a:t>.</a:t>
          </a:r>
          <a:endParaRPr lang="zh-CN" altLang="en-US" sz="2200" kern="1200" dirty="0"/>
        </a:p>
      </dsp:txBody>
      <dsp:txXfrm>
        <a:off x="45241" y="45241"/>
        <a:ext cx="6411203" cy="1454150"/>
      </dsp:txXfrm>
    </dsp:sp>
    <dsp:sp modelId="{2DCACE04-7303-4279-BC96-7584FB549856}">
      <dsp:nvSpPr>
        <dsp:cNvPr id="0" name=""/>
        <dsp:cNvSpPr/>
      </dsp:nvSpPr>
      <dsp:spPr>
        <a:xfrm>
          <a:off x="712763" y="1802071"/>
          <a:ext cx="8077982" cy="1544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In the group I have mainly involved in some theoretical topics, helped members refine the feasibility of their algorithm and done the implementation work.</a:t>
          </a:r>
          <a:endParaRPr lang="zh-CN" altLang="en-US" sz="2200" kern="1200" dirty="0"/>
        </a:p>
      </dsp:txBody>
      <dsp:txXfrm>
        <a:off x="758004" y="1847312"/>
        <a:ext cx="6270726" cy="1454150"/>
      </dsp:txXfrm>
    </dsp:sp>
    <dsp:sp modelId="{987597A5-38E1-44A6-97BA-1D5CE26E152A}">
      <dsp:nvSpPr>
        <dsp:cNvPr id="0" name=""/>
        <dsp:cNvSpPr/>
      </dsp:nvSpPr>
      <dsp:spPr>
        <a:xfrm>
          <a:off x="1425526" y="3604142"/>
          <a:ext cx="8077982" cy="1544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This presentation is to introduce  what I did and what I learned this semester and to </a:t>
          </a:r>
          <a:r>
            <a:rPr lang="en-US" altLang="zh-CN" sz="2200" kern="1200" smtClean="0"/>
            <a:t>share them with you!</a:t>
          </a:r>
          <a:endParaRPr lang="zh-CN" altLang="en-US" sz="2200" kern="1200" dirty="0"/>
        </a:p>
      </dsp:txBody>
      <dsp:txXfrm>
        <a:off x="1470767" y="3649383"/>
        <a:ext cx="6270726" cy="1454150"/>
      </dsp:txXfrm>
    </dsp:sp>
    <dsp:sp modelId="{9BDDDB3A-F7DB-4C0E-AF28-2DE904B8382E}">
      <dsp:nvSpPr>
        <dsp:cNvPr id="0" name=""/>
        <dsp:cNvSpPr/>
      </dsp:nvSpPr>
      <dsp:spPr>
        <a:xfrm>
          <a:off x="7073971" y="1171346"/>
          <a:ext cx="1004011" cy="10040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/>
        </a:p>
      </dsp:txBody>
      <dsp:txXfrm>
        <a:off x="7299873" y="1171346"/>
        <a:ext cx="552207" cy="755518"/>
      </dsp:txXfrm>
    </dsp:sp>
    <dsp:sp modelId="{625F8197-CFCF-4A2D-85C4-43CE0AD52B45}">
      <dsp:nvSpPr>
        <dsp:cNvPr id="0" name=""/>
        <dsp:cNvSpPr/>
      </dsp:nvSpPr>
      <dsp:spPr>
        <a:xfrm>
          <a:off x="7786734" y="2963120"/>
          <a:ext cx="1004011" cy="10040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/>
        </a:p>
      </dsp:txBody>
      <dsp:txXfrm>
        <a:off x="8012636" y="2963120"/>
        <a:ext cx="552207" cy="755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69470-2505-4ADB-BF99-EB6AFCC5131E}">
      <dsp:nvSpPr>
        <dsp:cNvPr id="0" name=""/>
        <dsp:cNvSpPr/>
      </dsp:nvSpPr>
      <dsp:spPr>
        <a:xfrm>
          <a:off x="0" y="0"/>
          <a:ext cx="9120909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I implemented a </a:t>
          </a:r>
          <a:r>
            <a:rPr lang="en-US" altLang="zh-CN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NP algorithm </a:t>
          </a:r>
          <a:r>
            <a:rPr lang="en-US" altLang="zh-CN" sz="2000" strike="noStrike" kern="1200" dirty="0" smtClean="0">
              <a:effectLst/>
            </a:rPr>
            <a:t>for</a:t>
          </a:r>
          <a:r>
            <a:rPr lang="en-US" altLang="zh-CN" sz="2000" kern="1200" dirty="0" smtClean="0"/>
            <a:t> the </a:t>
          </a:r>
          <a:r>
            <a:rPr lang="en-US" altLang="zh-CN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optimal solution </a:t>
          </a:r>
          <a:r>
            <a:rPr lang="en-US" altLang="zh-CN" sz="2000" kern="1200" dirty="0" smtClean="0"/>
            <a:t>to detect the connectivity of both directed and undirected random graphs.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000" kern="1200" dirty="0" smtClean="0"/>
        </a:p>
      </dsp:txBody>
      <dsp:txXfrm>
        <a:off x="1993515" y="0"/>
        <a:ext cx="7127393" cy="1693333"/>
      </dsp:txXfrm>
    </dsp:sp>
    <dsp:sp modelId="{59110BBF-51CA-4C9D-B1C8-CA532D843D88}">
      <dsp:nvSpPr>
        <dsp:cNvPr id="0" name=""/>
        <dsp:cNvSpPr/>
      </dsp:nvSpPr>
      <dsp:spPr>
        <a:xfrm>
          <a:off x="169333" y="169333"/>
          <a:ext cx="1824181" cy="135466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447" r="-13447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242AE-948E-4A3C-972C-295460B27E23}">
      <dsp:nvSpPr>
        <dsp:cNvPr id="0" name=""/>
        <dsp:cNvSpPr/>
      </dsp:nvSpPr>
      <dsp:spPr>
        <a:xfrm>
          <a:off x="0" y="1862666"/>
          <a:ext cx="9120909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I implemented an </a:t>
          </a:r>
          <a:r>
            <a:rPr lang="en-US" altLang="zh-CN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approximation algorithm </a:t>
          </a:r>
          <a:r>
            <a:rPr lang="en-US" altLang="zh-CN" sz="2000" kern="1200" dirty="0" smtClean="0"/>
            <a:t>to calculate the </a:t>
          </a:r>
          <a:r>
            <a:rPr lang="en-US" altLang="zh-CN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approximate solution </a:t>
          </a:r>
          <a:r>
            <a:rPr lang="en-US" altLang="zh-CN" sz="2000" kern="1200" dirty="0" smtClean="0"/>
            <a:t>to detect the connectivity of a undirected random graph. </a:t>
          </a:r>
          <a:endParaRPr lang="zh-CN" altLang="en-US" sz="2000" kern="1200" dirty="0"/>
        </a:p>
      </dsp:txBody>
      <dsp:txXfrm>
        <a:off x="1993515" y="1862666"/>
        <a:ext cx="7127393" cy="1693333"/>
      </dsp:txXfrm>
    </dsp:sp>
    <dsp:sp modelId="{50A5CB4E-7FFC-4C46-961D-D2451F06BEAE}">
      <dsp:nvSpPr>
        <dsp:cNvPr id="0" name=""/>
        <dsp:cNvSpPr/>
      </dsp:nvSpPr>
      <dsp:spPr>
        <a:xfrm>
          <a:off x="169333" y="2032535"/>
          <a:ext cx="1824181" cy="13535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401BD-594D-4437-945D-FBFC8CEF3357}">
      <dsp:nvSpPr>
        <dsp:cNvPr id="0" name=""/>
        <dsp:cNvSpPr/>
      </dsp:nvSpPr>
      <dsp:spPr>
        <a:xfrm>
          <a:off x="0" y="3725333"/>
          <a:ext cx="9120909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I implemented an intuitive linear algorithm to generate a </a:t>
          </a:r>
          <a:r>
            <a:rPr lang="en-US" altLang="zh-CN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power-law random graph.</a:t>
          </a:r>
          <a:endParaRPr lang="zh-CN" alt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93515" y="3725333"/>
        <a:ext cx="7127393" cy="1693333"/>
      </dsp:txXfrm>
    </dsp:sp>
    <dsp:sp modelId="{2C8436B3-9C9E-45C0-AF12-3EC01DC860F4}">
      <dsp:nvSpPr>
        <dsp:cNvPr id="0" name=""/>
        <dsp:cNvSpPr/>
      </dsp:nvSpPr>
      <dsp:spPr>
        <a:xfrm>
          <a:off x="169333" y="3894666"/>
          <a:ext cx="1824181" cy="1354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3B595-E318-4254-B19F-B6F1808ADD70}">
      <dsp:nvSpPr>
        <dsp:cNvPr id="0" name=""/>
        <dsp:cNvSpPr/>
      </dsp:nvSpPr>
      <dsp:spPr>
        <a:xfrm>
          <a:off x="3850" y="968087"/>
          <a:ext cx="4580634" cy="538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B939A-B30B-4B75-97E5-A497A404753D}">
      <dsp:nvSpPr>
        <dsp:cNvPr id="0" name=""/>
        <dsp:cNvSpPr/>
      </dsp:nvSpPr>
      <dsp:spPr>
        <a:xfrm>
          <a:off x="3850" y="1170475"/>
          <a:ext cx="336509" cy="3365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14BBE-E3D7-4825-8126-5F23E8851716}">
      <dsp:nvSpPr>
        <dsp:cNvPr id="0" name=""/>
        <dsp:cNvSpPr/>
      </dsp:nvSpPr>
      <dsp:spPr>
        <a:xfrm>
          <a:off x="3850" y="0"/>
          <a:ext cx="4580634" cy="96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/>
            <a:t>Representatives</a:t>
          </a:r>
          <a:endParaRPr lang="zh-CN" altLang="en-US" sz="3600" kern="1200" dirty="0"/>
        </a:p>
      </dsp:txBody>
      <dsp:txXfrm>
        <a:off x="3850" y="0"/>
        <a:ext cx="4580634" cy="968087"/>
      </dsp:txXfrm>
    </dsp:sp>
    <dsp:sp modelId="{BB72639D-72AA-4AD9-9B7B-C6F1A552131F}">
      <dsp:nvSpPr>
        <dsp:cNvPr id="0" name=""/>
        <dsp:cNvSpPr/>
      </dsp:nvSpPr>
      <dsp:spPr>
        <a:xfrm>
          <a:off x="3850" y="1954870"/>
          <a:ext cx="336501" cy="336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ED89F-DF2F-41E6-9411-6B1E003696C3}">
      <dsp:nvSpPr>
        <dsp:cNvPr id="0" name=""/>
        <dsp:cNvSpPr/>
      </dsp:nvSpPr>
      <dsp:spPr>
        <a:xfrm>
          <a:off x="324494" y="1730928"/>
          <a:ext cx="4259989" cy="784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G(n, m)</a:t>
          </a:r>
          <a:endParaRPr lang="zh-CN" altLang="en-US" sz="2300" kern="1200" dirty="0"/>
        </a:p>
      </dsp:txBody>
      <dsp:txXfrm>
        <a:off x="324494" y="1730928"/>
        <a:ext cx="4259989" cy="784386"/>
      </dsp:txXfrm>
    </dsp:sp>
    <dsp:sp modelId="{1064C2EB-0EEB-4FF4-84ED-7EBE351C6A3E}">
      <dsp:nvSpPr>
        <dsp:cNvPr id="0" name=""/>
        <dsp:cNvSpPr/>
      </dsp:nvSpPr>
      <dsp:spPr>
        <a:xfrm>
          <a:off x="3850" y="2739256"/>
          <a:ext cx="336501" cy="336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4A753-D989-4F6C-9849-4E6D8D4573E8}">
      <dsp:nvSpPr>
        <dsp:cNvPr id="0" name=""/>
        <dsp:cNvSpPr/>
      </dsp:nvSpPr>
      <dsp:spPr>
        <a:xfrm>
          <a:off x="324494" y="2515314"/>
          <a:ext cx="4259989" cy="784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G(n, p)</a:t>
          </a:r>
          <a:endParaRPr lang="zh-CN" altLang="en-US" sz="2300" kern="1200" dirty="0"/>
        </a:p>
      </dsp:txBody>
      <dsp:txXfrm>
        <a:off x="324494" y="2515314"/>
        <a:ext cx="4259989" cy="784386"/>
      </dsp:txXfrm>
    </dsp:sp>
    <dsp:sp modelId="{95625724-D38C-4CA1-9C4B-C37E53207252}">
      <dsp:nvSpPr>
        <dsp:cNvPr id="0" name=""/>
        <dsp:cNvSpPr/>
      </dsp:nvSpPr>
      <dsp:spPr>
        <a:xfrm>
          <a:off x="3850" y="3523642"/>
          <a:ext cx="336501" cy="336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38E98-BE65-4919-8F32-3CE2B2338AF1}">
      <dsp:nvSpPr>
        <dsp:cNvPr id="0" name=""/>
        <dsp:cNvSpPr/>
      </dsp:nvSpPr>
      <dsp:spPr>
        <a:xfrm>
          <a:off x="324494" y="3299700"/>
          <a:ext cx="4259989" cy="784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G(α,</a:t>
          </a:r>
          <a:r>
            <a:rPr lang="zh-CN" altLang="en-US" sz="2300" kern="1200" dirty="0" smtClean="0"/>
            <a:t> </a:t>
          </a:r>
          <a:r>
            <a:rPr lang="en-US" altLang="zh-CN" sz="2300" kern="1200" dirty="0" smtClean="0"/>
            <a:t>β)</a:t>
          </a:r>
          <a:endParaRPr lang="zh-CN" altLang="en-US" sz="2300" kern="1200" dirty="0"/>
        </a:p>
      </dsp:txBody>
      <dsp:txXfrm>
        <a:off x="324494" y="3299700"/>
        <a:ext cx="4259989" cy="784386"/>
      </dsp:txXfrm>
    </dsp:sp>
    <dsp:sp modelId="{BDC3165B-A584-49DB-A3E3-2A85E0D265AA}">
      <dsp:nvSpPr>
        <dsp:cNvPr id="0" name=""/>
        <dsp:cNvSpPr/>
      </dsp:nvSpPr>
      <dsp:spPr>
        <a:xfrm>
          <a:off x="4813516" y="968087"/>
          <a:ext cx="4580634" cy="538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52585-8FF2-4761-8779-BCED3ADAD312}">
      <dsp:nvSpPr>
        <dsp:cNvPr id="0" name=""/>
        <dsp:cNvSpPr/>
      </dsp:nvSpPr>
      <dsp:spPr>
        <a:xfrm>
          <a:off x="4813516" y="1170475"/>
          <a:ext cx="336509" cy="3365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B1D7A-5296-439D-BD10-8BE800CA73FB}">
      <dsp:nvSpPr>
        <dsp:cNvPr id="0" name=""/>
        <dsp:cNvSpPr/>
      </dsp:nvSpPr>
      <dsp:spPr>
        <a:xfrm>
          <a:off x="4813516" y="0"/>
          <a:ext cx="4580634" cy="96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/>
            <a:t>Classic problems</a:t>
          </a:r>
          <a:endParaRPr lang="zh-CN" altLang="en-US" sz="3600" kern="1200" dirty="0"/>
        </a:p>
      </dsp:txBody>
      <dsp:txXfrm>
        <a:off x="4813516" y="0"/>
        <a:ext cx="4580634" cy="968087"/>
      </dsp:txXfrm>
    </dsp:sp>
    <dsp:sp modelId="{80D26A16-8D7F-4DE0-87F3-00E452EF9DBE}">
      <dsp:nvSpPr>
        <dsp:cNvPr id="0" name=""/>
        <dsp:cNvSpPr/>
      </dsp:nvSpPr>
      <dsp:spPr>
        <a:xfrm>
          <a:off x="4813516" y="1954870"/>
          <a:ext cx="336501" cy="336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05CFF-1923-4007-BBBC-4C8112E2A360}">
      <dsp:nvSpPr>
        <dsp:cNvPr id="0" name=""/>
        <dsp:cNvSpPr/>
      </dsp:nvSpPr>
      <dsp:spPr>
        <a:xfrm>
          <a:off x="5134160" y="1730928"/>
          <a:ext cx="4259989" cy="784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Connectivity, giant component</a:t>
          </a:r>
          <a:endParaRPr lang="zh-CN" altLang="en-US" sz="2300" kern="1200" dirty="0"/>
        </a:p>
      </dsp:txBody>
      <dsp:txXfrm>
        <a:off x="5134160" y="1730928"/>
        <a:ext cx="4259989" cy="784386"/>
      </dsp:txXfrm>
    </dsp:sp>
    <dsp:sp modelId="{7D6A607F-E1FD-42EB-AC97-B5ACB4D15690}">
      <dsp:nvSpPr>
        <dsp:cNvPr id="0" name=""/>
        <dsp:cNvSpPr/>
      </dsp:nvSpPr>
      <dsp:spPr>
        <a:xfrm>
          <a:off x="4813516" y="2739256"/>
          <a:ext cx="336501" cy="336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A50AB-8FEF-4EF1-8206-6CF4525F006D}">
      <dsp:nvSpPr>
        <dsp:cNvPr id="0" name=""/>
        <dsp:cNvSpPr/>
      </dsp:nvSpPr>
      <dsp:spPr>
        <a:xfrm>
          <a:off x="5134160" y="2515314"/>
          <a:ext cx="4259989" cy="784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Dominating set</a:t>
          </a:r>
          <a:endParaRPr lang="zh-CN" altLang="en-US" sz="2300" kern="1200" dirty="0"/>
        </a:p>
      </dsp:txBody>
      <dsp:txXfrm>
        <a:off x="5134160" y="2515314"/>
        <a:ext cx="4259989" cy="784386"/>
      </dsp:txXfrm>
    </dsp:sp>
    <dsp:sp modelId="{36ACA6AE-B34F-4E0A-919D-6FAA31F956E1}">
      <dsp:nvSpPr>
        <dsp:cNvPr id="0" name=""/>
        <dsp:cNvSpPr/>
      </dsp:nvSpPr>
      <dsp:spPr>
        <a:xfrm>
          <a:off x="4813516" y="3523642"/>
          <a:ext cx="336501" cy="336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54497-E785-42AC-B144-DF31CA8A0372}">
      <dsp:nvSpPr>
        <dsp:cNvPr id="0" name=""/>
        <dsp:cNvSpPr/>
      </dsp:nvSpPr>
      <dsp:spPr>
        <a:xfrm>
          <a:off x="5134160" y="3299700"/>
          <a:ext cx="4259989" cy="784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Connectivity detecting strategy</a:t>
          </a:r>
          <a:endParaRPr lang="zh-CN" altLang="en-US" sz="2300" kern="1200" dirty="0"/>
        </a:p>
      </dsp:txBody>
      <dsp:txXfrm>
        <a:off x="5134160" y="3299700"/>
        <a:ext cx="4259989" cy="784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4C9B4-79E2-45BB-979E-B5DB05EC11D3}">
      <dsp:nvSpPr>
        <dsp:cNvPr id="0" name=""/>
        <dsp:cNvSpPr/>
      </dsp:nvSpPr>
      <dsp:spPr>
        <a:xfrm>
          <a:off x="487091" y="640"/>
          <a:ext cx="2865357" cy="2117488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647" b="-7647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6EE22-85AB-4138-9040-71EBABFC0032}">
      <dsp:nvSpPr>
        <dsp:cNvPr id="0" name=""/>
        <dsp:cNvSpPr/>
      </dsp:nvSpPr>
      <dsp:spPr>
        <a:xfrm>
          <a:off x="1066260" y="1734188"/>
          <a:ext cx="2469084" cy="593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altLang="zh-CN" sz="1800" kern="1200" dirty="0" smtClean="0"/>
            <a:t>Fixed structure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altLang="zh-CN" sz="1800" kern="1200" dirty="0" smtClean="0"/>
            <a:t>Arbitrary augment</a:t>
          </a:r>
          <a:endParaRPr lang="zh-CN" altLang="en-US" sz="1800" kern="1200" dirty="0"/>
        </a:p>
      </dsp:txBody>
      <dsp:txXfrm>
        <a:off x="1066260" y="1734188"/>
        <a:ext cx="2469084" cy="593362"/>
      </dsp:txXfrm>
    </dsp:sp>
    <dsp:sp modelId="{F81FB4EC-3714-48DD-B188-AA3DF2EB6BBD}">
      <dsp:nvSpPr>
        <dsp:cNvPr id="0" name=""/>
        <dsp:cNvSpPr/>
      </dsp:nvSpPr>
      <dsp:spPr>
        <a:xfrm>
          <a:off x="487091" y="2632376"/>
          <a:ext cx="2865357" cy="211748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33649-18A0-4DB2-997B-47C6C73CADBF}">
      <dsp:nvSpPr>
        <dsp:cNvPr id="0" name=""/>
        <dsp:cNvSpPr/>
      </dsp:nvSpPr>
      <dsp:spPr>
        <a:xfrm>
          <a:off x="1066260" y="4365924"/>
          <a:ext cx="2469084" cy="593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altLang="zh-CN" sz="1800" kern="1200" dirty="0" smtClean="0"/>
            <a:t>Fixed augment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altLang="zh-CN" sz="1800" kern="1200" dirty="0" smtClean="0"/>
            <a:t>Arbitrary structure</a:t>
          </a:r>
          <a:endParaRPr lang="zh-CN" altLang="en-US" sz="1800" kern="1200" dirty="0"/>
        </a:p>
      </dsp:txBody>
      <dsp:txXfrm>
        <a:off x="1066260" y="4365924"/>
        <a:ext cx="2469084" cy="5933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B87BE-20B7-4B46-B972-574912D6D4AB}">
      <dsp:nvSpPr>
        <dsp:cNvPr id="0" name=""/>
        <dsp:cNvSpPr/>
      </dsp:nvSpPr>
      <dsp:spPr>
        <a:xfrm>
          <a:off x="1144847" y="1793"/>
          <a:ext cx="4231817" cy="1751658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200" t="-21" r="-8200" b="-21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BF330-1E87-4500-8ECF-7BB1009DB430}">
      <dsp:nvSpPr>
        <dsp:cNvPr id="0" name=""/>
        <dsp:cNvSpPr/>
      </dsp:nvSpPr>
      <dsp:spPr>
        <a:xfrm>
          <a:off x="1989597" y="1753451"/>
          <a:ext cx="2542319" cy="94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7 edges, 2187 states totally, 2137 states need to be looked into.</a:t>
          </a:r>
          <a:endParaRPr lang="zh-CN" altLang="en-US" sz="1800" kern="1200" dirty="0"/>
        </a:p>
      </dsp:txBody>
      <dsp:txXfrm>
        <a:off x="1989597" y="1753451"/>
        <a:ext cx="2542319" cy="943200"/>
      </dsp:txXfrm>
    </dsp:sp>
    <dsp:sp modelId="{DB55EC64-27B3-4613-8E32-BC3106B0C5FC}">
      <dsp:nvSpPr>
        <dsp:cNvPr id="0" name=""/>
        <dsp:cNvSpPr/>
      </dsp:nvSpPr>
      <dsp:spPr>
        <a:xfrm>
          <a:off x="5631004" y="1793"/>
          <a:ext cx="2542319" cy="1751658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429DA-A174-45C4-B259-442C55058FD3}">
      <dsp:nvSpPr>
        <dsp:cNvPr id="0" name=""/>
        <dsp:cNvSpPr/>
      </dsp:nvSpPr>
      <dsp:spPr>
        <a:xfrm>
          <a:off x="5631004" y="1753451"/>
          <a:ext cx="2542319" cy="94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Your folder will look like this if you save every snapshots of each state</a:t>
          </a:r>
          <a:endParaRPr lang="zh-CN" altLang="en-US" sz="1800" kern="1200" dirty="0"/>
        </a:p>
      </dsp:txBody>
      <dsp:txXfrm>
        <a:off x="5631004" y="1753451"/>
        <a:ext cx="2542319" cy="943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68D72-AD2D-447D-8699-4702FA9CD47F}">
      <dsp:nvSpPr>
        <dsp:cNvPr id="0" name=""/>
        <dsp:cNvSpPr/>
      </dsp:nvSpPr>
      <dsp:spPr>
        <a:xfrm>
          <a:off x="0" y="0"/>
          <a:ext cx="95175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9B684-E1FF-443A-925B-0839770D99D0}">
      <dsp:nvSpPr>
        <dsp:cNvPr id="0" name=""/>
        <dsp:cNvSpPr/>
      </dsp:nvSpPr>
      <dsp:spPr>
        <a:xfrm>
          <a:off x="0" y="0"/>
          <a:ext cx="616167" cy="3631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500" kern="1200" dirty="0"/>
        </a:p>
      </dsp:txBody>
      <dsp:txXfrm>
        <a:off x="0" y="0"/>
        <a:ext cx="616167" cy="3631151"/>
      </dsp:txXfrm>
    </dsp:sp>
    <dsp:sp modelId="{E18CAAFB-3AD2-4D6B-BB7C-7C00030099BA}">
      <dsp:nvSpPr>
        <dsp:cNvPr id="0" name=""/>
        <dsp:cNvSpPr/>
      </dsp:nvSpPr>
      <dsp:spPr>
        <a:xfrm>
          <a:off x="758931" y="56736"/>
          <a:ext cx="7471296" cy="1134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Main idea</a:t>
          </a:r>
          <a:r>
            <a:rPr lang="en-US" altLang="zh-CN" sz="2200" kern="1200" dirty="0" smtClean="0"/>
            <a:t> of this algorithm is choose the undetected edge whose </a:t>
          </a:r>
          <a:r>
            <a:rPr lang="en-US" altLang="zh-CN" sz="2200" b="0" i="0" u="none" kern="1200" dirty="0" smtClean="0">
              <a:effectLst/>
            </a:rPr>
            <a:t>every unit of cost can achieve the most decrease in the un</a:t>
          </a:r>
          <a:r>
            <a:rPr lang="en-US" sz="2200" b="0" i="0" u="none" kern="1200" dirty="0" smtClean="0">
              <a:effectLst/>
            </a:rPr>
            <a:t>certainty of</a:t>
          </a:r>
          <a:r>
            <a:rPr lang="en-US" altLang="zh-CN" sz="2200" b="0" i="0" u="none" kern="1200" dirty="0" smtClean="0">
              <a:effectLst/>
            </a:rPr>
            <a:t> the graph </a:t>
          </a:r>
          <a:r>
            <a:rPr lang="en-US" altLang="zh-CN" sz="2200" b="0" i="0" kern="1200" dirty="0" smtClean="0"/>
            <a:t>as the next edge to test.</a:t>
          </a:r>
          <a:endParaRPr lang="zh-CN" altLang="en-US" sz="2200" kern="1200" dirty="0"/>
        </a:p>
      </dsp:txBody>
      <dsp:txXfrm>
        <a:off x="758931" y="56736"/>
        <a:ext cx="7471296" cy="1134734"/>
      </dsp:txXfrm>
    </dsp:sp>
    <dsp:sp modelId="{7788EDCF-6EBB-4AFE-9708-0EE9DBEBA8F1}">
      <dsp:nvSpPr>
        <dsp:cNvPr id="0" name=""/>
        <dsp:cNvSpPr/>
      </dsp:nvSpPr>
      <dsp:spPr>
        <a:xfrm>
          <a:off x="616167" y="1191471"/>
          <a:ext cx="76140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472FF-E4A2-4F61-97E2-0004CF26951D}">
      <dsp:nvSpPr>
        <dsp:cNvPr id="0" name=""/>
        <dsp:cNvSpPr/>
      </dsp:nvSpPr>
      <dsp:spPr>
        <a:xfrm>
          <a:off x="758931" y="1248208"/>
          <a:ext cx="7471296" cy="1134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details </a:t>
          </a:r>
          <a:r>
            <a:rPr lang="en-US" altLang="zh-CN" sz="2200" kern="1200" dirty="0" smtClean="0"/>
            <a:t>of this algorithm is a little complicated and not contained in this PPT, you can ask me afterwards if you are interested.</a:t>
          </a:r>
          <a:endParaRPr lang="zh-CN" altLang="en-US" sz="2200" kern="1200" dirty="0"/>
        </a:p>
      </dsp:txBody>
      <dsp:txXfrm>
        <a:off x="758931" y="1248208"/>
        <a:ext cx="7471296" cy="1134734"/>
      </dsp:txXfrm>
    </dsp:sp>
    <dsp:sp modelId="{C3042795-13AA-4518-8DD7-4788666B3ACC}">
      <dsp:nvSpPr>
        <dsp:cNvPr id="0" name=""/>
        <dsp:cNvSpPr/>
      </dsp:nvSpPr>
      <dsp:spPr>
        <a:xfrm>
          <a:off x="616167" y="2382942"/>
          <a:ext cx="76140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8BA26-D412-4FEE-90EE-852C3B260F60}">
      <dsp:nvSpPr>
        <dsp:cNvPr id="0" name=""/>
        <dsp:cNvSpPr/>
      </dsp:nvSpPr>
      <dsp:spPr>
        <a:xfrm>
          <a:off x="758931" y="2439679"/>
          <a:ext cx="7471296" cy="1134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time complexity </a:t>
          </a:r>
          <a:r>
            <a:rPr lang="en-US" altLang="zh-CN" sz="2200" kern="1200" dirty="0" smtClean="0"/>
            <a:t>to choose the next edge to test is O(|V||E|(|V|+|E|)), which can be solved in polynomial time. </a:t>
          </a:r>
          <a:endParaRPr lang="zh-CN" altLang="en-US" sz="2200" kern="1200" dirty="0"/>
        </a:p>
      </dsp:txBody>
      <dsp:txXfrm>
        <a:off x="758931" y="2439679"/>
        <a:ext cx="7471296" cy="1134734"/>
      </dsp:txXfrm>
    </dsp:sp>
    <dsp:sp modelId="{DB26C9B6-78A2-430E-A2D0-DD85D621BEA0}">
      <dsp:nvSpPr>
        <dsp:cNvPr id="0" name=""/>
        <dsp:cNvSpPr/>
      </dsp:nvSpPr>
      <dsp:spPr>
        <a:xfrm>
          <a:off x="616167" y="3574414"/>
          <a:ext cx="76140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25FC5-A21F-41C1-BB87-AAF066A6A0FB}">
      <dsp:nvSpPr>
        <dsp:cNvPr id="0" name=""/>
        <dsp:cNvSpPr/>
      </dsp:nvSpPr>
      <dsp:spPr>
        <a:xfrm rot="5400000">
          <a:off x="572269" y="1237266"/>
          <a:ext cx="1722455" cy="286612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B7463-AAD1-4DBE-B507-FC49D898296C}">
      <dsp:nvSpPr>
        <dsp:cNvPr id="0" name=""/>
        <dsp:cNvSpPr/>
      </dsp:nvSpPr>
      <dsp:spPr>
        <a:xfrm>
          <a:off x="284748" y="2093620"/>
          <a:ext cx="2587555" cy="226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How to </a:t>
          </a:r>
          <a:r>
            <a:rPr lang="en-US" altLang="zh-CN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calculate the number of simple paths</a:t>
          </a:r>
          <a:r>
            <a:rPr lang="en-US" altLang="zh-CN" sz="2200" kern="1200" dirty="0" smtClean="0"/>
            <a:t> between two nodes in a graph?</a:t>
          </a:r>
          <a:endParaRPr lang="zh-CN" altLang="en-US" sz="2200" kern="1200" dirty="0"/>
        </a:p>
      </dsp:txBody>
      <dsp:txXfrm>
        <a:off x="284748" y="2093620"/>
        <a:ext cx="2587555" cy="2268144"/>
      </dsp:txXfrm>
    </dsp:sp>
    <dsp:sp modelId="{463C68E2-07E2-41DA-BE0D-65F10F5063BD}">
      <dsp:nvSpPr>
        <dsp:cNvPr id="0" name=""/>
        <dsp:cNvSpPr/>
      </dsp:nvSpPr>
      <dsp:spPr>
        <a:xfrm>
          <a:off x="2384086" y="1026258"/>
          <a:ext cx="488218" cy="48821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B144F-C505-4499-B1A1-0B3168FF5350}">
      <dsp:nvSpPr>
        <dsp:cNvPr id="0" name=""/>
        <dsp:cNvSpPr/>
      </dsp:nvSpPr>
      <dsp:spPr>
        <a:xfrm rot="5400000">
          <a:off x="3739943" y="453421"/>
          <a:ext cx="1722455" cy="286612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38550-E4E2-454B-B3AC-E5565F051572}">
      <dsp:nvSpPr>
        <dsp:cNvPr id="0" name=""/>
        <dsp:cNvSpPr/>
      </dsp:nvSpPr>
      <dsp:spPr>
        <a:xfrm>
          <a:off x="3452422" y="1309776"/>
          <a:ext cx="2587555" cy="226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How to </a:t>
          </a:r>
          <a:r>
            <a:rPr lang="en-US" altLang="zh-CN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calculate the number of minimal cuts </a:t>
          </a:r>
          <a:r>
            <a:rPr lang="en-US" altLang="zh-CN" sz="2200" kern="1200" dirty="0" smtClean="0"/>
            <a:t>between two nodes in a graph?</a:t>
          </a:r>
          <a:endParaRPr lang="zh-CN" altLang="en-US" sz="2200" kern="1200" dirty="0"/>
        </a:p>
      </dsp:txBody>
      <dsp:txXfrm>
        <a:off x="3452422" y="1309776"/>
        <a:ext cx="2587555" cy="2268144"/>
      </dsp:txXfrm>
    </dsp:sp>
    <dsp:sp modelId="{B21CA246-355B-4022-8795-AC1ED80FA5D5}">
      <dsp:nvSpPr>
        <dsp:cNvPr id="0" name=""/>
        <dsp:cNvSpPr/>
      </dsp:nvSpPr>
      <dsp:spPr>
        <a:xfrm>
          <a:off x="5551760" y="242414"/>
          <a:ext cx="488218" cy="48821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5BE36-5B7C-446B-9924-8F53B1A9B27C}">
      <dsp:nvSpPr>
        <dsp:cNvPr id="0" name=""/>
        <dsp:cNvSpPr/>
      </dsp:nvSpPr>
      <dsp:spPr>
        <a:xfrm rot="5400000">
          <a:off x="6907617" y="-330422"/>
          <a:ext cx="1722455" cy="286612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48B0F-1660-4FFB-9708-98DC8599DF6C}">
      <dsp:nvSpPr>
        <dsp:cNvPr id="0" name=""/>
        <dsp:cNvSpPr/>
      </dsp:nvSpPr>
      <dsp:spPr>
        <a:xfrm>
          <a:off x="6620096" y="525932"/>
          <a:ext cx="2587555" cy="226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How to </a:t>
          </a:r>
          <a:r>
            <a:rPr lang="en-US" altLang="zh-CN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manage the different property </a:t>
          </a:r>
          <a:r>
            <a:rPr lang="en-US" altLang="zh-CN" sz="2200" kern="1200" dirty="0" smtClean="0"/>
            <a:t>between existing and undetected edges?</a:t>
          </a:r>
        </a:p>
      </dsp:txBody>
      <dsp:txXfrm>
        <a:off x="6620096" y="525932"/>
        <a:ext cx="2587555" cy="22681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4D18B-EEB7-4713-B8C9-2A6F2053ED16}">
      <dsp:nvSpPr>
        <dsp:cNvPr id="0" name=""/>
        <dsp:cNvSpPr/>
      </dsp:nvSpPr>
      <dsp:spPr>
        <a:xfrm>
          <a:off x="-2523406" y="-389571"/>
          <a:ext cx="3012701" cy="3012701"/>
        </a:xfrm>
        <a:prstGeom prst="blockArc">
          <a:avLst>
            <a:gd name="adj1" fmla="val 18900000"/>
            <a:gd name="adj2" fmla="val 2700000"/>
            <a:gd name="adj3" fmla="val 717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70B4E-DED9-4ED9-A872-6C8DBB101A8D}">
      <dsp:nvSpPr>
        <dsp:cNvPr id="0" name=""/>
        <dsp:cNvSpPr/>
      </dsp:nvSpPr>
      <dsp:spPr>
        <a:xfrm>
          <a:off x="314564" y="223355"/>
          <a:ext cx="8697600" cy="446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57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Power-law graph: the degree distribution of nodes is within a power-law distribution</a:t>
          </a:r>
          <a:endParaRPr lang="zh-CN" altLang="en-US" sz="1800" kern="1200" dirty="0"/>
        </a:p>
      </dsp:txBody>
      <dsp:txXfrm>
        <a:off x="314564" y="223355"/>
        <a:ext cx="8697600" cy="446711"/>
      </dsp:txXfrm>
    </dsp:sp>
    <dsp:sp modelId="{3A90F52C-2313-44BA-8B6F-BA030AF4738A}">
      <dsp:nvSpPr>
        <dsp:cNvPr id="0" name=""/>
        <dsp:cNvSpPr/>
      </dsp:nvSpPr>
      <dsp:spPr>
        <a:xfrm>
          <a:off x="35369" y="167516"/>
          <a:ext cx="558389" cy="558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487CF-4531-46D5-A7A2-D6C8CE067A28}">
      <dsp:nvSpPr>
        <dsp:cNvPr id="0" name=""/>
        <dsp:cNvSpPr/>
      </dsp:nvSpPr>
      <dsp:spPr>
        <a:xfrm>
          <a:off x="476943" y="893423"/>
          <a:ext cx="8535220" cy="446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57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G(α,β) is the power law graph whose log(y)=α-βlog(x)</a:t>
          </a:r>
          <a:endParaRPr lang="zh-CN" altLang="en-US" sz="1800" kern="1200" dirty="0"/>
        </a:p>
      </dsp:txBody>
      <dsp:txXfrm>
        <a:off x="476943" y="893423"/>
        <a:ext cx="8535220" cy="446711"/>
      </dsp:txXfrm>
    </dsp:sp>
    <dsp:sp modelId="{68FC101F-5F11-4E27-8072-B0B56E74FE6B}">
      <dsp:nvSpPr>
        <dsp:cNvPr id="0" name=""/>
        <dsp:cNvSpPr/>
      </dsp:nvSpPr>
      <dsp:spPr>
        <a:xfrm>
          <a:off x="197749" y="837584"/>
          <a:ext cx="558389" cy="558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C4EBA-66CC-4530-BE6A-C9C1B912EA02}">
      <dsp:nvSpPr>
        <dsp:cNvPr id="0" name=""/>
        <dsp:cNvSpPr/>
      </dsp:nvSpPr>
      <dsp:spPr>
        <a:xfrm>
          <a:off x="314564" y="1563490"/>
          <a:ext cx="8697600" cy="446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57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y is the number of nodes whose degree is exactly x</a:t>
          </a:r>
          <a:endParaRPr lang="zh-CN" altLang="en-US" sz="1800" kern="1200" dirty="0"/>
        </a:p>
      </dsp:txBody>
      <dsp:txXfrm>
        <a:off x="314564" y="1563490"/>
        <a:ext cx="8697600" cy="446711"/>
      </dsp:txXfrm>
    </dsp:sp>
    <dsp:sp modelId="{230F0C77-F7F6-4C92-A06C-D906077BDC39}">
      <dsp:nvSpPr>
        <dsp:cNvPr id="0" name=""/>
        <dsp:cNvSpPr/>
      </dsp:nvSpPr>
      <dsp:spPr>
        <a:xfrm>
          <a:off x="35369" y="1507651"/>
          <a:ext cx="558389" cy="558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AB213-9CE2-428B-84C0-610BA24633DB}">
      <dsp:nvSpPr>
        <dsp:cNvPr id="0" name=""/>
        <dsp:cNvSpPr/>
      </dsp:nvSpPr>
      <dsp:spPr>
        <a:xfrm>
          <a:off x="2292" y="317352"/>
          <a:ext cx="3636733" cy="250570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77000-3C55-4474-81CB-69074A7DF0B7}">
      <dsp:nvSpPr>
        <dsp:cNvPr id="0" name=""/>
        <dsp:cNvSpPr/>
      </dsp:nvSpPr>
      <dsp:spPr>
        <a:xfrm>
          <a:off x="2292" y="2823061"/>
          <a:ext cx="3636733" cy="1349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 smtClean="0"/>
            <a:t>α=4,β=0.7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 smtClean="0"/>
            <a:t>Connected</a:t>
          </a:r>
          <a:endParaRPr lang="zh-CN" altLang="en-US" sz="2900" kern="1200" dirty="0"/>
        </a:p>
      </dsp:txBody>
      <dsp:txXfrm>
        <a:off x="2292" y="2823061"/>
        <a:ext cx="3636733" cy="1349228"/>
      </dsp:txXfrm>
    </dsp:sp>
    <dsp:sp modelId="{58A89D43-05D2-4379-9F93-032C1A2279A1}">
      <dsp:nvSpPr>
        <dsp:cNvPr id="0" name=""/>
        <dsp:cNvSpPr/>
      </dsp:nvSpPr>
      <dsp:spPr>
        <a:xfrm>
          <a:off x="4002852" y="317352"/>
          <a:ext cx="3636733" cy="250570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E6A55-141E-4D29-8047-2B72FF752800}">
      <dsp:nvSpPr>
        <dsp:cNvPr id="0" name=""/>
        <dsp:cNvSpPr/>
      </dsp:nvSpPr>
      <dsp:spPr>
        <a:xfrm>
          <a:off x="4002852" y="2823061"/>
          <a:ext cx="3636733" cy="1349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 smtClean="0"/>
            <a:t>α=4,β=1.5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 smtClean="0"/>
            <a:t>A giant component</a:t>
          </a:r>
          <a:endParaRPr lang="zh-CN" altLang="en-US" sz="2900" kern="1200" dirty="0"/>
        </a:p>
      </dsp:txBody>
      <dsp:txXfrm>
        <a:off x="4002852" y="2823061"/>
        <a:ext cx="3636733" cy="1349228"/>
      </dsp:txXfrm>
    </dsp:sp>
    <dsp:sp modelId="{2E1C4924-BEFF-4D93-A348-C25D15FAAD43}">
      <dsp:nvSpPr>
        <dsp:cNvPr id="0" name=""/>
        <dsp:cNvSpPr/>
      </dsp:nvSpPr>
      <dsp:spPr>
        <a:xfrm>
          <a:off x="8003412" y="317352"/>
          <a:ext cx="3636733" cy="250570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51B00-B2D9-4925-94AB-89277CD1DFBD}">
      <dsp:nvSpPr>
        <dsp:cNvPr id="0" name=""/>
        <dsp:cNvSpPr/>
      </dsp:nvSpPr>
      <dsp:spPr>
        <a:xfrm>
          <a:off x="8003412" y="2823061"/>
          <a:ext cx="3636733" cy="1349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 smtClean="0"/>
            <a:t>α=4,β=5.5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 smtClean="0"/>
            <a:t>No giant component</a:t>
          </a:r>
          <a:endParaRPr lang="zh-CN" altLang="en-US" sz="2900" kern="1200" dirty="0"/>
        </a:p>
      </dsp:txBody>
      <dsp:txXfrm>
        <a:off x="8003412" y="2823061"/>
        <a:ext cx="3636733" cy="1349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9417-05BF-4F5F-A31B-1ED0306843F5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D9C-3AF5-4304-A3FF-778C3BB91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97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9417-05BF-4F5F-A31B-1ED0306843F5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D9C-3AF5-4304-A3FF-778C3BB91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46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9417-05BF-4F5F-A31B-1ED0306843F5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D9C-3AF5-4304-A3FF-778C3BB91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23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9417-05BF-4F5F-A31B-1ED0306843F5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D9C-3AF5-4304-A3FF-778C3BB91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9417-05BF-4F5F-A31B-1ED0306843F5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D9C-3AF5-4304-A3FF-778C3BB91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17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9417-05BF-4F5F-A31B-1ED0306843F5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D9C-3AF5-4304-A3FF-778C3BB91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23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9417-05BF-4F5F-A31B-1ED0306843F5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D9C-3AF5-4304-A3FF-778C3BB91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75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9417-05BF-4F5F-A31B-1ED0306843F5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D9C-3AF5-4304-A3FF-778C3BB91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9417-05BF-4F5F-A31B-1ED0306843F5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D9C-3AF5-4304-A3FF-778C3BB91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3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9417-05BF-4F5F-A31B-1ED0306843F5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7D3FD9C-3AF5-4304-A3FF-778C3BB91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4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9417-05BF-4F5F-A31B-1ED0306843F5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D9C-3AF5-4304-A3FF-778C3BB91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1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9417-05BF-4F5F-A31B-1ED0306843F5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D9C-3AF5-4304-A3FF-778C3BB91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19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9417-05BF-4F5F-A31B-1ED0306843F5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D9C-3AF5-4304-A3FF-778C3BB91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42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9417-05BF-4F5F-A31B-1ED0306843F5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D9C-3AF5-4304-A3FF-778C3BB91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26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9417-05BF-4F5F-A31B-1ED0306843F5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D9C-3AF5-4304-A3FF-778C3BB91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99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9417-05BF-4F5F-A31B-1ED0306843F5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D9C-3AF5-4304-A3FF-778C3BB91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7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9417-05BF-4F5F-A31B-1ED0306843F5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D9C-3AF5-4304-A3FF-778C3BB91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1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C69417-05BF-4F5F-A31B-1ED0306843F5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D3FD9C-3AF5-4304-A3FF-778C3BB91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96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  <p:sldLayoutId id="2147484087" r:id="rId15"/>
    <p:sldLayoutId id="2147484088" r:id="rId16"/>
    <p:sldLayoutId id="2147484089" r:id="rId17"/>
  </p:sldLayoutIdLst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7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08218" y="595746"/>
            <a:ext cx="8538149" cy="267492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Agency FB" panose="020B0503020202020204" pitchFamily="34" charset="0"/>
              </a:rPr>
              <a:t>Random Graph </a:t>
            </a:r>
            <a:r>
              <a:rPr lang="en-US" altLang="zh-CN" dirty="0">
                <a:latin typeface="Agency FB" panose="020B0503020202020204" pitchFamily="34" charset="0"/>
              </a:rPr>
              <a:t>C</a:t>
            </a:r>
            <a:r>
              <a:rPr lang="en-US" altLang="zh-CN" dirty="0" smtClean="0">
                <a:latin typeface="Agency FB" panose="020B0503020202020204" pitchFamily="34" charset="0"/>
              </a:rPr>
              <a:t>onnectivity </a:t>
            </a:r>
            <a:r>
              <a:rPr lang="en-US" altLang="zh-CN" dirty="0">
                <a:latin typeface="Agency FB" panose="020B0503020202020204" pitchFamily="34" charset="0"/>
              </a:rPr>
              <a:t>D</a:t>
            </a:r>
            <a:r>
              <a:rPr lang="en-US" altLang="zh-CN" dirty="0" smtClean="0">
                <a:latin typeface="Agency FB" panose="020B0503020202020204" pitchFamily="34" charset="0"/>
              </a:rPr>
              <a:t>etection </a:t>
            </a:r>
            <a:r>
              <a:rPr lang="en-US" altLang="zh-CN" dirty="0">
                <a:latin typeface="Agency FB" panose="020B0503020202020204" pitchFamily="34" charset="0"/>
              </a:rPr>
              <a:t>A</a:t>
            </a:r>
            <a:r>
              <a:rPr lang="en-US" altLang="zh-CN" dirty="0" smtClean="0">
                <a:latin typeface="Agency FB" panose="020B0503020202020204" pitchFamily="34" charset="0"/>
              </a:rPr>
              <a:t>lgorithms &amp;</a:t>
            </a:r>
            <a:br>
              <a:rPr lang="en-US" altLang="zh-CN" dirty="0" smtClean="0">
                <a:latin typeface="Agency FB" panose="020B0503020202020204" pitchFamily="34" charset="0"/>
              </a:rPr>
            </a:br>
            <a:r>
              <a:rPr lang="en-US" altLang="zh-CN" dirty="0" smtClean="0">
                <a:latin typeface="Agency FB" panose="020B0503020202020204" pitchFamily="34" charset="0"/>
              </a:rPr>
              <a:t>Power-law </a:t>
            </a:r>
            <a:r>
              <a:rPr lang="en-US" altLang="zh-CN" dirty="0">
                <a:latin typeface="Agency FB" panose="020B0503020202020204" pitchFamily="34" charset="0"/>
              </a:rPr>
              <a:t>R</a:t>
            </a:r>
            <a:r>
              <a:rPr lang="en-US" altLang="zh-CN" dirty="0" smtClean="0">
                <a:latin typeface="Agency FB" panose="020B0503020202020204" pitchFamily="34" charset="0"/>
              </a:rPr>
              <a:t>andom </a:t>
            </a:r>
            <a:r>
              <a:rPr lang="en-US" altLang="zh-CN" dirty="0">
                <a:latin typeface="Agency FB" panose="020B0503020202020204" pitchFamily="34" charset="0"/>
              </a:rPr>
              <a:t>G</a:t>
            </a:r>
            <a:r>
              <a:rPr lang="en-US" altLang="zh-CN" dirty="0" smtClean="0">
                <a:latin typeface="Agency FB" panose="020B0503020202020204" pitchFamily="34" charset="0"/>
              </a:rPr>
              <a:t>raph </a:t>
            </a:r>
            <a:r>
              <a:rPr lang="en-US" altLang="zh-CN" dirty="0">
                <a:latin typeface="Agency FB" panose="020B0503020202020204" pitchFamily="34" charset="0"/>
              </a:rPr>
              <a:t>G</a:t>
            </a:r>
            <a:r>
              <a:rPr lang="en-US" altLang="zh-CN" dirty="0" smtClean="0">
                <a:latin typeface="Agency FB" panose="020B0503020202020204" pitchFamily="34" charset="0"/>
              </a:rPr>
              <a:t>eneration</a:t>
            </a:r>
            <a:endParaRPr lang="zh-CN" altLang="en-US" dirty="0">
              <a:latin typeface="Agency FB" panose="020B0503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15377" y="4619722"/>
            <a:ext cx="6987645" cy="1388534"/>
          </a:xfrm>
        </p:spPr>
        <p:txBody>
          <a:bodyPr/>
          <a:lstStyle/>
          <a:p>
            <a:r>
              <a:rPr lang="en-US" altLang="zh-CN" dirty="0" smtClean="0"/>
              <a:t>EE327 Final Representation</a:t>
            </a:r>
          </a:p>
          <a:p>
            <a:r>
              <a:rPr lang="en-US" altLang="zh-CN" dirty="0" err="1" smtClean="0"/>
              <a:t>Qianyang</a:t>
            </a:r>
            <a:r>
              <a:rPr lang="en-US" altLang="zh-CN" dirty="0" smtClean="0"/>
              <a:t> Peng</a:t>
            </a:r>
          </a:p>
          <a:p>
            <a:r>
              <a:rPr lang="en-US" altLang="zh-CN" dirty="0" smtClean="0"/>
              <a:t>F1303025 5130309751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153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110154" y="311729"/>
            <a:ext cx="9664504" cy="741218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The approximation algorithm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10154" y="1280161"/>
            <a:ext cx="911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There are some difficulties in this problem that I managed to solve:</a:t>
            </a:r>
          </a:p>
        </p:txBody>
      </p:sp>
      <p:graphicFrame>
        <p:nvGraphicFramePr>
          <p:cNvPr id="10" name="图示 9"/>
          <p:cNvGraphicFramePr/>
          <p:nvPr>
            <p:extLst>
              <p:ext uri="{D42A27DB-BD31-4B8C-83A1-F6EECF244321}">
                <p14:modId xmlns:p14="http://schemas.microsoft.com/office/powerpoint/2010/main" val="1084889877"/>
              </p:ext>
            </p:extLst>
          </p:nvPr>
        </p:nvGraphicFramePr>
        <p:xfrm>
          <a:off x="2338363" y="1969039"/>
          <a:ext cx="9208086" cy="460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32" y="4937381"/>
            <a:ext cx="4379744" cy="1634837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0100602" y="5036234"/>
            <a:ext cx="1674055" cy="1322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n</a:t>
            </a:r>
            <a:r>
              <a:rPr lang="en-US" altLang="zh-CN" dirty="0" err="1" smtClean="0"/>
              <a:t>path</a:t>
            </a:r>
            <a:r>
              <a:rPr lang="en-US" altLang="zh-CN" dirty="0" smtClean="0"/>
              <a:t>(1,3)=7</a:t>
            </a:r>
          </a:p>
          <a:p>
            <a:pPr algn="ctr"/>
            <a:r>
              <a:rPr lang="en-US" altLang="zh-CN" dirty="0" err="1" smtClean="0"/>
              <a:t>ncut</a:t>
            </a:r>
            <a:r>
              <a:rPr lang="en-US" altLang="zh-CN" dirty="0" smtClean="0"/>
              <a:t>(1,3)=6</a:t>
            </a:r>
            <a:endParaRPr lang="en-US" altLang="zh-CN" dirty="0"/>
          </a:p>
          <a:p>
            <a:pPr algn="ctr"/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8" y="1969039"/>
            <a:ext cx="3790950" cy="1714500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4504004" y="2130847"/>
            <a:ext cx="1674055" cy="1322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n</a:t>
            </a:r>
            <a:r>
              <a:rPr lang="en-US" altLang="zh-CN" dirty="0" err="1" smtClean="0"/>
              <a:t>path</a:t>
            </a:r>
            <a:r>
              <a:rPr lang="en-US" altLang="zh-CN" dirty="0" smtClean="0"/>
              <a:t>(1,3)=7</a:t>
            </a:r>
          </a:p>
          <a:p>
            <a:pPr algn="ctr"/>
            <a:r>
              <a:rPr lang="en-US" altLang="zh-CN" dirty="0" err="1" smtClean="0"/>
              <a:t>ncut</a:t>
            </a:r>
            <a:r>
              <a:rPr lang="en-US" altLang="zh-CN" dirty="0" smtClean="0"/>
              <a:t>(1,3)=4</a:t>
            </a:r>
            <a:endParaRPr lang="en-US" altLang="zh-CN" dirty="0"/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949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110154" y="311729"/>
            <a:ext cx="9664504" cy="741218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The approximation algorithm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98" y="1052947"/>
            <a:ext cx="7315215" cy="54589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98" y="1052947"/>
            <a:ext cx="7315215" cy="54589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98" y="1052946"/>
            <a:ext cx="7315215" cy="5458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98" y="1052945"/>
            <a:ext cx="7315215" cy="5458979"/>
          </a:xfrm>
          <a:prstGeom prst="rect">
            <a:avLst/>
          </a:prstGeom>
        </p:spPr>
      </p:pic>
      <p:sp>
        <p:nvSpPr>
          <p:cNvPr id="9" name="竖卷形 8"/>
          <p:cNvSpPr/>
          <p:nvPr/>
        </p:nvSpPr>
        <p:spPr>
          <a:xfrm>
            <a:off x="2230582" y="2493818"/>
            <a:ext cx="2036618" cy="278476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RESULT:</a:t>
            </a:r>
          </a:p>
          <a:p>
            <a:pPr algn="ctr"/>
            <a:r>
              <a:rPr lang="en-US" altLang="zh-CN" dirty="0" smtClean="0"/>
              <a:t>NOT CONNECTED</a:t>
            </a:r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4502727" y="4779819"/>
            <a:ext cx="1343891" cy="14408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805019" y="444673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1"/>
                </a:solidFill>
              </a:rPr>
              <a:t>A cut!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110154" y="311729"/>
            <a:ext cx="9664504" cy="74121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On the generation of a power-law random graph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40395" y="1227119"/>
            <a:ext cx="99181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	It is still just a rough idea of mine to find an good algorithm to draw a power-law random graph, and the current algorithms on this problem are either not intuitive or lack randomness. I tried some of my ideas and have had a </a:t>
            </a:r>
            <a:r>
              <a:rPr lang="en-US" altLang="zh-CN" sz="2400" dirty="0" smtClean="0">
                <a:solidFill>
                  <a:srgbClr val="FF0000"/>
                </a:solidFill>
              </a:rPr>
              <a:t>O(|E|) complexity </a:t>
            </a:r>
            <a:r>
              <a:rPr lang="en-US" altLang="zh-CN" sz="2400" dirty="0" smtClean="0"/>
              <a:t>on generating a graph. </a:t>
            </a:r>
          </a:p>
          <a:p>
            <a:r>
              <a:rPr lang="en-US" altLang="zh-CN" sz="2400" dirty="0"/>
              <a:t>	</a:t>
            </a:r>
            <a:r>
              <a:rPr lang="en-US" altLang="zh-CN" sz="2400" dirty="0" smtClean="0"/>
              <a:t>However, it </a:t>
            </a:r>
            <a:r>
              <a:rPr lang="en-US" altLang="zh-CN" sz="2400" dirty="0" smtClean="0">
                <a:solidFill>
                  <a:srgbClr val="FF0000"/>
                </a:solidFill>
              </a:rPr>
              <a:t>doesn’t fit so well in high degree area</a:t>
            </a:r>
            <a:r>
              <a:rPr lang="en-US" altLang="zh-CN" sz="2400" dirty="0" smtClean="0"/>
              <a:t>. Also </a:t>
            </a:r>
            <a:r>
              <a:rPr lang="en-US" altLang="zh-CN" sz="2400" dirty="0" smtClean="0">
                <a:solidFill>
                  <a:srgbClr val="FF0000"/>
                </a:solidFill>
              </a:rPr>
              <a:t>finding a neat and clean layout is not a easy work</a:t>
            </a:r>
            <a:r>
              <a:rPr lang="en-US" altLang="zh-CN" sz="2400" dirty="0" smtClean="0"/>
              <a:t>. (i.e. to find a neat and clean distribution of nodes to make it nice in visibility.)</a:t>
            </a:r>
            <a:endParaRPr lang="zh-CN" altLang="en-US" sz="2400" dirty="0"/>
          </a:p>
        </p:txBody>
      </p:sp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3482612476"/>
              </p:ext>
            </p:extLst>
          </p:nvPr>
        </p:nvGraphicFramePr>
        <p:xfrm>
          <a:off x="1740395" y="4237284"/>
          <a:ext cx="9038441" cy="223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椭圆 9"/>
          <p:cNvSpPr/>
          <p:nvPr/>
        </p:nvSpPr>
        <p:spPr>
          <a:xfrm>
            <a:off x="791358" y="3807680"/>
            <a:ext cx="1898073" cy="54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Definitions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2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945"/>
            <a:ext cx="12188475" cy="5805055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110154" y="311729"/>
            <a:ext cx="9664504" cy="74121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On the generation of a power-law random graph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1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992105570"/>
              </p:ext>
            </p:extLst>
          </p:nvPr>
        </p:nvGraphicFramePr>
        <p:xfrm>
          <a:off x="341744" y="2133600"/>
          <a:ext cx="11642438" cy="4489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110154" y="311729"/>
            <a:ext cx="9664504" cy="74121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On the generation of a power-law random graph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516744" y="1551709"/>
            <a:ext cx="5292437" cy="581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Some interesting observations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2139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横卷形 3"/>
          <p:cNvSpPr/>
          <p:nvPr/>
        </p:nvSpPr>
        <p:spPr>
          <a:xfrm>
            <a:off x="2535382" y="1717963"/>
            <a:ext cx="7980218" cy="30895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500" dirty="0" smtClean="0"/>
              <a:t>Thank you!</a:t>
            </a:r>
            <a:endParaRPr lang="zh-CN" altLang="en-US" sz="11500" dirty="0"/>
          </a:p>
        </p:txBody>
      </p:sp>
      <p:sp>
        <p:nvSpPr>
          <p:cNvPr id="5" name="对角圆角矩形 4"/>
          <p:cNvSpPr/>
          <p:nvPr/>
        </p:nvSpPr>
        <p:spPr>
          <a:xfrm>
            <a:off x="3034145" y="5223164"/>
            <a:ext cx="7162800" cy="49876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Any question is welcomed</a:t>
            </a:r>
            <a:r>
              <a:rPr lang="en-US" altLang="zh-CN" sz="2400" dirty="0" smtClean="0"/>
              <a:t>!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2968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1590969529"/>
              </p:ext>
            </p:extLst>
          </p:nvPr>
        </p:nvGraphicFramePr>
        <p:xfrm>
          <a:off x="2031999" y="1280160"/>
          <a:ext cx="9503509" cy="5148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964516" y="339864"/>
            <a:ext cx="7638473" cy="741218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Introduction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9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408218" y="311729"/>
            <a:ext cx="7638473" cy="741218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What I have done this semester?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3364755198"/>
              </p:ext>
            </p:extLst>
          </p:nvPr>
        </p:nvGraphicFramePr>
        <p:xfrm>
          <a:off x="2586181" y="1238443"/>
          <a:ext cx="91209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695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886362" y="311729"/>
            <a:ext cx="7638473" cy="741218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Random graphs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79417" y="1274619"/>
            <a:ext cx="10252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 random graph is obtained by starting with a set of </a:t>
            </a:r>
            <a:r>
              <a:rPr lang="en-US" altLang="zh-CN" sz="2400" i="1" dirty="0"/>
              <a:t>n</a:t>
            </a:r>
            <a:r>
              <a:rPr lang="en-US" altLang="zh-CN" sz="2400" dirty="0"/>
              <a:t> isolated vertices and adding successive edges between them at random</a:t>
            </a:r>
            <a:r>
              <a:rPr lang="en-US" altLang="zh-CN" sz="2400" dirty="0" smtClean="0"/>
              <a:t>.</a:t>
            </a: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3210960780"/>
              </p:ext>
            </p:extLst>
          </p:nvPr>
        </p:nvGraphicFramePr>
        <p:xfrm>
          <a:off x="1907308" y="2327288"/>
          <a:ext cx="9398001" cy="411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右箭头 7"/>
          <p:cNvSpPr/>
          <p:nvPr/>
        </p:nvSpPr>
        <p:spPr>
          <a:xfrm>
            <a:off x="5708073" y="5805055"/>
            <a:ext cx="89823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左箭头 9"/>
          <p:cNvSpPr/>
          <p:nvPr/>
        </p:nvSpPr>
        <p:spPr>
          <a:xfrm>
            <a:off x="3269673" y="5015345"/>
            <a:ext cx="872836" cy="4987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142509" y="5015345"/>
            <a:ext cx="1565564" cy="1427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Our</a:t>
            </a:r>
          </a:p>
          <a:p>
            <a:pPr algn="ctr"/>
            <a:r>
              <a:rPr lang="en-US" altLang="zh-CN" sz="2800" dirty="0" smtClean="0"/>
              <a:t>Concern!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613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886362" y="311729"/>
            <a:ext cx="7638473" cy="741218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Connectivity between two nodes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1445459436"/>
              </p:ext>
            </p:extLst>
          </p:nvPr>
        </p:nvGraphicFramePr>
        <p:xfrm>
          <a:off x="1325418" y="1898073"/>
          <a:ext cx="4022437" cy="4959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805708" y="1052947"/>
            <a:ext cx="3126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 of such problem have been given in some special cases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76049" y="1052947"/>
            <a:ext cx="379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if the graph is both arbitrary in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augment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structure?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705598" y="1898073"/>
            <a:ext cx="4379744" cy="4798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8" y="2544404"/>
            <a:ext cx="4379744" cy="16348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8" y="4378036"/>
            <a:ext cx="4379744" cy="16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5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110154" y="311729"/>
            <a:ext cx="9664504" cy="74121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An NP algorithm to calculate the optimal solution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59801" y="1246829"/>
            <a:ext cx="10014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Optimal solution: The detecting strategy that has the </a:t>
            </a:r>
            <a:r>
              <a:rPr lang="en-US" altLang="zh-C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total cost.</a:t>
            </a:r>
            <a:endParaRPr lang="zh-CN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上箭头标注 6"/>
          <p:cNvSpPr/>
          <p:nvPr/>
        </p:nvSpPr>
        <p:spPr>
          <a:xfrm>
            <a:off x="2110154" y="2200936"/>
            <a:ext cx="2177143" cy="166918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Not the total cost of any one specific test strategy!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283201" y="2104570"/>
            <a:ext cx="6357256" cy="4753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Consider this problem recursively: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/>
              <a:t>Let C be the minimum expected total cost.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/>
              <a:t>If the two nodes in the graph has been sure to be connected or unconnected, then C = 0.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/>
              <a:t>Otherwise</a:t>
            </a:r>
            <a:r>
              <a:rPr lang="en-US" altLang="zh-CN" dirty="0"/>
              <a:t>,</a:t>
            </a:r>
            <a:r>
              <a:rPr lang="en-US" altLang="zh-CN" dirty="0" smtClean="0"/>
              <a:t> C can be calculated by </a:t>
            </a:r>
            <a:r>
              <a:rPr lang="en-US" altLang="zh-CN" dirty="0" smtClean="0"/>
              <a:t>this transformation equation:</a:t>
            </a:r>
            <a:endParaRPr lang="en-US" altLang="zh-CN" dirty="0" smtClean="0"/>
          </a:p>
          <a:p>
            <a:r>
              <a:rPr lang="en-US" altLang="zh-CN" dirty="0"/>
              <a:t>	</a:t>
            </a:r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073" y="5895971"/>
            <a:ext cx="5381625" cy="5048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3743556"/>
            <a:ext cx="3236685" cy="12946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42" y="3743556"/>
            <a:ext cx="3202214" cy="12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110154" y="311729"/>
            <a:ext cx="9664504" cy="74121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An NP algorithm to calculate the optimal solution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20838" y="1255179"/>
            <a:ext cx="103538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Apparently this is having a NP complexity</a:t>
            </a:r>
            <a:r>
              <a:rPr lang="en-US" altLang="zh-CN" sz="2400" dirty="0" smtClean="0"/>
              <a:t>. However: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This is the </a:t>
            </a:r>
            <a:r>
              <a:rPr lang="en-US" altLang="zh-CN" sz="2400" dirty="0" smtClean="0">
                <a:solidFill>
                  <a:srgbClr val="FF0000"/>
                </a:solidFill>
              </a:rPr>
              <a:t>benchmark algorithm </a:t>
            </a:r>
            <a:r>
              <a:rPr lang="en-US" altLang="zh-CN" sz="2400" dirty="0" smtClean="0"/>
              <a:t>to test other approximated algorithms and helps to testify their approximate ratio.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This is the most </a:t>
            </a:r>
            <a:r>
              <a:rPr lang="en-US" altLang="zh-CN" sz="2400" dirty="0" smtClean="0">
                <a:solidFill>
                  <a:srgbClr val="FF0000"/>
                </a:solidFill>
              </a:rPr>
              <a:t>intuitive algorithm </a:t>
            </a:r>
            <a:r>
              <a:rPr lang="en-US" altLang="zh-CN" sz="2400" dirty="0" smtClean="0"/>
              <a:t>and gives people direct understanding to this problem.</a:t>
            </a:r>
            <a:endParaRPr lang="zh-CN" altLang="en-US" sz="2400" dirty="0"/>
          </a:p>
        </p:txBody>
      </p:sp>
      <p:sp>
        <p:nvSpPr>
          <p:cNvPr id="7" name="椭圆 6"/>
          <p:cNvSpPr/>
          <p:nvPr/>
        </p:nvSpPr>
        <p:spPr>
          <a:xfrm>
            <a:off x="1625885" y="3396403"/>
            <a:ext cx="2293033" cy="14763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solution</a:t>
            </a:r>
            <a:endParaRPr lang="zh-CN" altLang="en-US" sz="3200" dirty="0"/>
          </a:p>
        </p:txBody>
      </p:sp>
      <p:sp>
        <p:nvSpPr>
          <p:cNvPr id="11" name="右箭头 10"/>
          <p:cNvSpPr/>
          <p:nvPr/>
        </p:nvSpPr>
        <p:spPr>
          <a:xfrm rot="18343801">
            <a:off x="1834975" y="5053069"/>
            <a:ext cx="689601" cy="478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13807736">
            <a:off x="3032970" y="5053068"/>
            <a:ext cx="693699" cy="478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1371035" y="5430129"/>
            <a:ext cx="1204230" cy="1083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DP</a:t>
            </a:r>
            <a:endParaRPr lang="zh-CN" altLang="en-US" sz="3200" dirty="0"/>
          </a:p>
        </p:txBody>
      </p:sp>
      <p:sp>
        <p:nvSpPr>
          <p:cNvPr id="14" name="圆角矩形 13"/>
          <p:cNvSpPr/>
          <p:nvPr/>
        </p:nvSpPr>
        <p:spPr>
          <a:xfrm>
            <a:off x="2971809" y="5430128"/>
            <a:ext cx="1226832" cy="1083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Recursion</a:t>
            </a:r>
            <a:endParaRPr lang="zh-CN" altLang="en-US" dirty="0"/>
          </a:p>
        </p:txBody>
      </p:sp>
      <p:sp>
        <p:nvSpPr>
          <p:cNvPr id="15" name="乘号 14"/>
          <p:cNvSpPr/>
          <p:nvPr/>
        </p:nvSpPr>
        <p:spPr>
          <a:xfrm>
            <a:off x="1354655" y="5430128"/>
            <a:ext cx="1204230" cy="1083213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单圆角矩形 15"/>
          <p:cNvSpPr/>
          <p:nvPr/>
        </p:nvSpPr>
        <p:spPr>
          <a:xfrm>
            <a:off x="4315461" y="3194171"/>
            <a:ext cx="7459197" cy="331917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/>
              <a:t>Recursion: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Much lesser </a:t>
            </a:r>
            <a:r>
              <a:rPr lang="en-US" altLang="zh-CN" sz="2400" dirty="0" smtClean="0"/>
              <a:t>code complexity!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Lots of </a:t>
            </a:r>
            <a:r>
              <a:rPr lang="en-US" altLang="zh-CN" sz="2400" dirty="0" smtClean="0"/>
              <a:t>repeated calculation! Can be solved by 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hashing graphs into a dictionary</a:t>
            </a:r>
            <a:r>
              <a:rPr lang="en-US" altLang="zh-CN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 Cuts can be judged in a graph where every undetected edge considered exist. Paths can be judged in a graph where every undetected edge nothingness.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 Can be applied to both directed and undirected graph.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765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110154" y="311729"/>
            <a:ext cx="9664504" cy="741218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The approximation algorithm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54629" y="1277480"/>
            <a:ext cx="10120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 NP algorithm is beautiful, much </a:t>
            </a:r>
            <a:r>
              <a:rPr lang="en-US" altLang="zh-CN" sz="2400" dirty="0"/>
              <a:t>like the Hanoi recursive </a:t>
            </a:r>
            <a:r>
              <a:rPr lang="en-US" altLang="zh-CN" sz="2400" dirty="0" smtClean="0"/>
              <a:t>algorithm. But it is </a:t>
            </a:r>
            <a:r>
              <a:rPr lang="en-US" altLang="zh-CN" sz="2400" dirty="0" smtClean="0">
                <a:solidFill>
                  <a:srgbClr val="FF0000"/>
                </a:solidFill>
              </a:rPr>
              <a:t>too time consuming </a:t>
            </a:r>
            <a:r>
              <a:rPr lang="en-US" altLang="zh-CN" sz="2400" dirty="0" smtClean="0"/>
              <a:t>and actually  need to </a:t>
            </a:r>
            <a:r>
              <a:rPr lang="en-US" altLang="zh-CN" sz="2400" dirty="0" smtClean="0">
                <a:solidFill>
                  <a:srgbClr val="FF0000"/>
                </a:solidFill>
              </a:rPr>
              <a:t>look into 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almost</a:t>
            </a:r>
            <a:r>
              <a:rPr lang="en-US" altLang="zh-CN" sz="2400" dirty="0" smtClean="0">
                <a:solidFill>
                  <a:srgbClr val="FF0000"/>
                </a:solidFill>
              </a:rPr>
              <a:t> every state </a:t>
            </a:r>
            <a:r>
              <a:rPr lang="en-US" altLang="zh-CN" sz="2400" dirty="0" smtClean="0"/>
              <a:t>of the random graph.</a:t>
            </a:r>
            <a:endParaRPr lang="zh-CN" altLang="en-US" sz="2400" dirty="0"/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2723059759"/>
              </p:ext>
            </p:extLst>
          </p:nvPr>
        </p:nvGraphicFramePr>
        <p:xfrm>
          <a:off x="2055557" y="2702342"/>
          <a:ext cx="9318172" cy="269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60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110154" y="311729"/>
            <a:ext cx="9664504" cy="741218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The approximation algorithm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83546" y="1364566"/>
            <a:ext cx="938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Luckily we have had a better algorithm. My implementation is based on </a:t>
            </a:r>
            <a:r>
              <a:rPr lang="en-US" altLang="zh-CN" sz="2400" dirty="0"/>
              <a:t>a</a:t>
            </a:r>
            <a:r>
              <a:rPr lang="en-US" altLang="zh-CN" sz="2400" dirty="0" smtClean="0"/>
              <a:t> feasible approximation algorithm by another group member Fu </a:t>
            </a:r>
            <a:r>
              <a:rPr lang="en-US" altLang="zh-CN" sz="2400" dirty="0" err="1" smtClean="0"/>
              <a:t>Xinzhe</a:t>
            </a:r>
            <a:r>
              <a:rPr lang="en-US" altLang="zh-CN" sz="2400" dirty="0" smtClean="0"/>
              <a:t>.</a:t>
            </a: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2194153719"/>
              </p:ext>
            </p:extLst>
          </p:nvPr>
        </p:nvGraphicFramePr>
        <p:xfrm>
          <a:off x="2031999" y="2507182"/>
          <a:ext cx="9517575" cy="3631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87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视差">
  <a:themeElements>
    <a:clrScheme name="视差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视差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视差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视差</Template>
  <TotalTime>749</TotalTime>
  <Words>758</Words>
  <Application>Microsoft Office PowerPoint</Application>
  <PresentationFormat>宽屏</PresentationFormat>
  <Paragraphs>98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华文楷体</vt:lpstr>
      <vt:lpstr>Agency FB</vt:lpstr>
      <vt:lpstr>Arial</vt:lpstr>
      <vt:lpstr>Corbel</vt:lpstr>
      <vt:lpstr>视差</vt:lpstr>
      <vt:lpstr>Random Graph Connectivity Detection Algorithms &amp; Power-law Random Graph Generation</vt:lpstr>
      <vt:lpstr>Introduction</vt:lpstr>
      <vt:lpstr>What I have done this semester?</vt:lpstr>
      <vt:lpstr>Random graphs</vt:lpstr>
      <vt:lpstr>Connectivity between two nodes</vt:lpstr>
      <vt:lpstr>An NP algorithm to calculate the optimal solution</vt:lpstr>
      <vt:lpstr>An NP algorithm to calculate the optimal solution</vt:lpstr>
      <vt:lpstr>The approximation algorithm</vt:lpstr>
      <vt:lpstr>The approximation algorithm</vt:lpstr>
      <vt:lpstr>The approximation algorithm</vt:lpstr>
      <vt:lpstr>The approximation algorithm</vt:lpstr>
      <vt:lpstr>On the generation of a power-law random graph</vt:lpstr>
      <vt:lpstr>On the generation of a power-law random graph</vt:lpstr>
      <vt:lpstr>On the generation of a power-law random graph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switchy</dc:creator>
  <cp:lastModifiedBy>switchy</cp:lastModifiedBy>
  <cp:revision>76</cp:revision>
  <dcterms:created xsi:type="dcterms:W3CDTF">2016-05-29T12:17:35Z</dcterms:created>
  <dcterms:modified xsi:type="dcterms:W3CDTF">2016-06-05T13:50:40Z</dcterms:modified>
</cp:coreProperties>
</file>